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4e94c87546a427a" /><Relationship Type="http://schemas.openxmlformats.org/officeDocument/2006/relationships/extended-properties" Target="/docProps/app.xml" Id="R66532eaf09db4f31" /><Relationship Type="http://schemas.openxmlformats.org/officeDocument/2006/relationships/officeDocument" Target="/ppt/presentation.xml" Id="R171acea5cdcc4019" /></Relationships>
</file>

<file path=ppt/presentation.xml><?xml version="1.0" encoding="utf-8"?>
<p:presentation xmlns:p="http://schemas.openxmlformats.org/presentationml/2006/main">
  <p:sldMasterIdLst>
    <p:sldMasterId xmlns:r="http://schemas.openxmlformats.org/officeDocument/2006/relationships" id="2147483648" r:id="R7ec9534979884dfa"/>
  </p:sldMasterIdLst>
  <p:notesMasterIdLst>
    <p:notesMasterId xmlns:r="http://schemas.openxmlformats.org/officeDocument/2006/relationships" r:id="Rfa47ed12ad264d41"/>
  </p:notesMasterIdLst>
  <p:sldIdLst>
    <p:sldId xmlns:r="http://schemas.openxmlformats.org/officeDocument/2006/relationships" id="256" r:id="R3f17c02bd7c348a4"/>
  </p:sldIdLst>
  <p:sldSz cx="17907000" cy="1095375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c904d0875ae4017" /><Relationship Type="http://schemas.openxmlformats.org/officeDocument/2006/relationships/slideMaster" Target="/ppt/slideMasters/slideMaster1.xml" Id="R7ec9534979884dfa" /><Relationship Type="http://schemas.openxmlformats.org/officeDocument/2006/relationships/notesMaster" Target="/ppt/notesMasters/notesMaster1.xml" Id="Rfa47ed12ad264d41" /><Relationship Type="http://schemas.openxmlformats.org/officeDocument/2006/relationships/presProps" Target="/ppt/presProps.xml" Id="R328e4ca626de4e86" /><Relationship Type="http://schemas.openxmlformats.org/officeDocument/2006/relationships/tableStyles" Target="/ppt/tableStyles.xml" Id="R970d216a4b594e26" /><Relationship Type="http://schemas.openxmlformats.org/officeDocument/2006/relationships/slide" Target="/ppt/slides/slide1.xml" Id="R3f17c02bd7c348a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b818cc8a334b8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824040d78144ba7" /><Relationship Type="http://schemas.openxmlformats.org/officeDocument/2006/relationships/notesMaster" Target="/ppt/notesMasters/notesMaster1.xml" Id="R22f858c89a82442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overview redrawn from the user-supplied manuscript: Solving the Robust Influence Maximization Problem in Competitive Multilayer Networks via a Diffusion-Aware Role-Guided Evolutionary Approach, Sections III–IV, Eqs. 1–19, Algorithm 1. This illustration is schematic; node IDs, small graph topologies, matrices and seed examples are not experimental results.</a:t>
            </a:r>
          </a:p>
          <a:p xmlns:a="http://schemas.openxmlformats.org/drawingml/2006/main">
            <a:r>
              <a:t>Stage I trains DAT once. Incoming attention gives alpha; role-aligned embeddings give cosine S_align. No shared-weights assumption. Training objectives shown are reconstruction, A-MMD and role; optional InfoNCE is disabled in the reported setup.</a:t>
            </a:r>
          </a:p>
          <a:p xmlns:a="http://schemas.openxmlformats.org/drawingml/2006/main">
            <a:r>
              <a:t>Stage II evolves one shared population. Every individual is a complete pair of layer seed sets. Role transfer changes node identity while retaining functional correspondence. Budgets, valid IDs and within-layer uniqueness require repair.</a:t>
            </a:r>
          </a:p>
          <a:p xmlns:a="http://schemas.openxmlformats.org/drawingml/2006/main">
            <a:r>
              <a:t>The conventional evaluator uses deterministic two-hop scores over sequential structural deletion states. T1/T2 are layer-wise robust competitive scores; T3 combines the robust scores with complementary coverage. The prior does not modify this scoring protocol or its index-pairing rule.</a:t>
            </a:r>
          </a:p>
          <a:p xmlns:a="http://schemas.openxmlformats.org/drawingml/2006/main">
            <a:r>
              <a:t>Dynamic alpha mixes fixed learned importance with task-elite node frequency and schedules against uniform exploration. DAT and S_align remain fixed during search. The RL controller chooses local-refinement modes only; it never directly chooses seed sets. Rank/select returns three task-best complete seed pairs.</a:t>
            </a:r>
          </a:p>
          <a:p xmlns:a="http://schemas.openxmlformats.org/drawingml/2006/main">
            <a:r>
              <a:t>All components in this slide are native editable shapes and text. Rejected IconPark assets are not used.</a:t>
            </a:r>
          </a:p>
          <a:p xmlns:a="http://schemas.openxmlformats.org/drawingml/2006/main">
            <a:r>
              <a:t>Comic icon-assisted redraw. Original native actor symbols, encoder chip silhouettes, paired-seed trays and a magnifier frame communicate the existing graph, encoder, seed-pair and local-search roles; they add no scientific computation. No external icon artwork is embedded.</a:t>
            </a:r>
          </a:p>
          <a:p xmlns:a="http://schemas.openxmlformats.org/drawingml/2006/main">
            <a:r>
              <a:t>Local visual polish of rim-comic-v3 only. Both stages and every module, scientific object identity, label meaning, and directed/control connection are retained. Input avatars, seed tokens, DAT chips, role neighborhoods and refinement lens are larger. Blue/green/coral/gold remain semantically consistent. No three-column redesign and no generated candidate is used.</a:t>
            </a:r>
          </a:p>
          <a:p xmlns:a="http://schemas.openxmlformats.org/drawingml/2006/main">
            <a:r>
              <a:t>Compact-control revision of rim-original-polish-v4. Stage I is protected byte-for-byte at object level. Existing Stage II modules retain scientific content, token sizes, fonts and colors. Adaptive node prior and RL controller are moved next to the variation/refinement they condition; rank follows evaluation and three complete task-best pairs use two output rows. All scientific control/data relations are preserved. A white clearance under the generation return indicates crossings, not new graph junctions.</a:t>
            </a:r>
          </a:p>
          <a:p xmlns:a="http://schemas.openxmlformats.org/drawingml/2006/main">
            <a:r>
              <a:t>Background-only light fades reference DiffGDA Figure 1, https://arxiv.org/html/2602.10506v1#S4.F1 and https://github.com/gxingyu/DiffGDA (visual reference only). Existing scientific meanings, token sizes and fonts are preserved.</a:t>
            </a:r>
          </a:p>
          <a:p xmlns:a="http://schemas.openxmlformats.org/drawingml/2006/main">
            <a:r>
              <a:t>Local prior visualization: Eq.17 normalizes (1−β) times the fixed DAT prior plus β times elite node frequency. Eq.18 blends this normalized prior with uniform U using complementary ω_g and 1−ω_g weights; ω_g follows the paper cosine schedule (early closer to uniform, late closer to the learned prior). Miniature values illustrate one layer and one generation only, not measured results: fixed=(.05,.60,.25,.10), F=(.40,.05,.10,.45), β=.4, ω=.75. All profiles use the same four-node order. The gray base in the final profile denotes the uniform contribution. Next-generation rows are complete paired seed individuals from one shared population, not separate task populations.</a:t>
            </a:r>
          </a:p>
          <a:p xmlns:a="http://schemas.openxmlformats.org/drawingml/2006/main">
            <a:r>
              <a:t>Outer warm/blue arrows are disconnected stage reading-direction annotations, not data paths or iterative retraining. Interior functional arrows retain their original scientific meanings.</a:t>
            </a:r>
          </a:p>
          <a:p xmlns:a="http://schemas.openxmlformats.org/drawingml/2006/main">
            <a:r>
              <a:t>Next-generation rows are illustrative paired-seed individuals from one shared population. Blue and green cells represent the two layers within each individual, not separate populations. The illustrative seed IDs remain (12, 34; 5, 17) and (3, 15; 8, 27). The former on-figure Schematic label is retained here to avoid presenting these examples as measured results.</a:t>
            </a:r>
          </a:p>
          <a:p xmlns:a="http://schemas.openxmlformats.org/drawingml/2006/main">
            <a:r>
              <a:t>Overview simplification: Weighted mix + norm. denotes Eq.17 with feedback strength beta; Schedule denotes the Eq.18 blend with uniform. The uniform contribution decreases over generations. Fine coefficients and the intermediate symbol are omitted only from the overview, not from the algorithm. Same schematic four-node order and values as v16. Controller motifs distinguish broad skip/exploit/escape action families and do not specify new RL actions or training architecture.</a:t>
            </a:r>
          </a:p>
          <a:p xmlns:a="http://schemas.openxmlformats.org/drawingml/2006/main">
            <a:r>
              <a:t>v24: user requested restoration of the v21 DAT chip and stacked training-objective appearance, including their original attached embedding endpoints. The v23 crossover simplification and all other objects remain unchanged. Retains explicit Replaces 42 and full illustrative repaired offspring (12,22;5,17).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702a33765ed43b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2d5a22d7bb464e" /><Relationship Type="http://schemas.openxmlformats.org/officeDocument/2006/relationships/slideLayout" Target="/ppt/slideLayouts/slideLayout1.xml" Id="Rade5e4a093f0414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e5e4a093f0414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7951aee41984e08" /><Relationship Type="http://schemas.openxmlformats.org/officeDocument/2006/relationships/notesSlide" Target="/ppt/notesSlides/notesSlide1.xml" Id="Reaf3e8b8ae3f4933"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39" name="global-prior-wash">
            <a:extLst xmlns:a="http://schemas.openxmlformats.org/drawingml/2006/main">
              <a:ext uri="{FF2B5EF4-FFF2-40B4-BE49-F238E27FC236}">
                <a16:creationId xmlns:a16="http://schemas.microsoft.com/office/drawing/2014/main" id="{B7E8D25F-A8A4-467E-B279-C82177E0214D}"/>
              </a:ext>
            </a:extLst>
          </p:cNvPr>
          <p:cNvSpPr>
            <a:spLocks xmlns:a="http://schemas.openxmlformats.org/drawingml/2006/main" noGrp="1"/>
          </p:cNvSpPr>
          <p:nvPr/>
        </p:nvSpPr>
        <p:spPr>
          <a:xfrm xmlns:a="http://schemas.openxmlformats.org/drawingml/2006/main">
            <a:off x="495300" y="1028700"/>
            <a:ext cx="16859250" cy="3067050"/>
          </a:xfrm>
          <a:prstGeom xmlns:a="http://schemas.openxmlformats.org/drawingml/2006/main" prst="rect">
            <a:avLst/>
          </a:prstGeom>
          <a:gradFill xmlns:a="http://schemas.openxmlformats.org/drawingml/2006/main">
            <a:gsLst>
              <a:gs pos="0">
                <a:srgbClr val="FFF7F2"/>
              </a:gs>
              <a:gs pos="100000">
                <a:srgbClr val="FFFFFF"/>
              </a:gs>
            </a:gsLst>
            <a:lin ang="5400000"/>
          </a:gradFill>
          <a:ln xmlns:a="http://schemas.openxmlformats.org/drawingml/2006/main" w="0">
            <a:noFill/>
            <a:prstDash val="solid"/>
          </a:ln>
        </p:spPr>
      </p:sp>
      <p:sp>
        <p:nvSpPr>
          <p:cNvPr id="2" name="global-search-wash">
            <a:extLst xmlns:a="http://schemas.openxmlformats.org/drawingml/2006/main">
              <a:ext uri="{FF2B5EF4-FFF2-40B4-BE49-F238E27FC236}">
                <a16:creationId xmlns:a16="http://schemas.microsoft.com/office/drawing/2014/main" id="{94321E55-5DEE-4FC0-990E-1B74204FB75A}"/>
              </a:ext>
            </a:extLst>
          </p:cNvPr>
          <p:cNvSpPr>
            <a:spLocks xmlns:a="http://schemas.openxmlformats.org/drawingml/2006/main" noGrp="1"/>
          </p:cNvSpPr>
          <p:nvPr/>
        </p:nvSpPr>
        <p:spPr>
          <a:xfrm xmlns:a="http://schemas.openxmlformats.org/drawingml/2006/main">
            <a:off x="495300" y="4419600"/>
            <a:ext cx="16859250" cy="4772025"/>
          </a:xfrm>
          <a:prstGeom xmlns:a="http://schemas.openxmlformats.org/drawingml/2006/main" prst="rect">
            <a:avLst/>
          </a:prstGeom>
          <a:gradFill xmlns:a="http://schemas.openxmlformats.org/drawingml/2006/main">
            <a:gsLst>
              <a:gs pos="0">
                <a:srgbClr val="F0F6FC"/>
              </a:gs>
              <a:gs pos="100000">
                <a:srgbClr val="FFFFFF"/>
              </a:gs>
            </a:gsLst>
            <a:lin ang="5400000"/>
          </a:gradFill>
          <a:ln xmlns:a="http://schemas.openxmlformats.org/drawingml/2006/main" w="0">
            <a:noFill/>
            <a:prstDash val="solid"/>
          </a:ln>
        </p:spPr>
      </p:sp>
      <p:sp>
        <p:nvSpPr>
          <p:cNvPr id="3" name="learning-boundary">
            <a:extLst xmlns:a="http://schemas.openxmlformats.org/drawingml/2006/main">
              <a:ext uri="{FF2B5EF4-FFF2-40B4-BE49-F238E27FC236}">
                <a16:creationId xmlns:a16="http://schemas.microsoft.com/office/drawing/2014/main" id="{B31B5785-6B9F-4731-94AB-439957CA25D5}"/>
              </a:ext>
            </a:extLst>
          </p:cNvPr>
          <p:cNvSpPr>
            <a:spLocks xmlns:a="http://schemas.openxmlformats.org/drawingml/2006/main" noGrp="1"/>
          </p:cNvSpPr>
          <p:nvPr/>
        </p:nvSpPr>
        <p:spPr>
          <a:xfrm xmlns:a="http://schemas.openxmlformats.org/drawingml/2006/main">
            <a:off x="647700" y="1009650"/>
            <a:ext cx="16611600" cy="3067050"/>
          </a:xfrm>
          <a:prstGeom xmlns:a="http://schemas.openxmlformats.org/drawingml/2006/main" prst="rect">
            <a:avLst/>
          </a:prstGeom>
          <a:noFill xmlns:a="http://schemas.openxmlformats.org/drawingml/2006/main"/>
          <a:ln xmlns:a="http://schemas.openxmlformats.org/drawingml/2006/main" w="0">
            <a:noFill/>
            <a:prstDash val="solid"/>
          </a:ln>
        </p:spPr>
      </p:sp>
      <p:sp>
        <p:nvSpPr>
          <p:cNvPr id="4" name="stage-learning">
            <a:extLst xmlns:a="http://schemas.openxmlformats.org/drawingml/2006/main">
              <a:ext uri="{FF2B5EF4-FFF2-40B4-BE49-F238E27FC236}">
                <a16:creationId xmlns:a16="http://schemas.microsoft.com/office/drawing/2014/main" id="{A62518B1-C656-42FB-BE9E-BF3B988DBB49}"/>
              </a:ext>
            </a:extLst>
          </p:cNvPr>
          <p:cNvSpPr>
            <a:spLocks xmlns:a="http://schemas.openxmlformats.org/drawingml/2006/main" noGrp="1"/>
          </p:cNvSpPr>
          <p:nvPr/>
        </p:nvSpPr>
        <p:spPr>
          <a:xfrm xmlns:a="http://schemas.openxmlformats.org/drawingml/2006/main">
            <a:off x="6191250" y="304800"/>
            <a:ext cx="1000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i="0">
                <a:solidFill>
                  <a:srgbClr val="BD705D"/>
                </a:solidFill>
                <a:latin typeface="Comic Sans MS"/>
                <a:ea typeface="Comic Sans MS"/>
                <a:cs typeface="Comic Sans MS"/>
              </a:defRPr>
            </a:pPr>
            <a:r>
              <a:rPr sz="2700" b="1" i="0">
                <a:solidFill>
                  <a:srgbClr val="BD705D"/>
                </a:solidFill>
                <a:latin typeface="Comic Sans MS"/>
                <a:ea typeface="Comic Sans MS"/>
                <a:cs typeface="Comic Sans MS"/>
              </a:rPr>
              <a:t>I. Diffusion-aware role priors</a:t>
            </a:r>
          </a:p>
        </p:txBody>
      </p:sp>
      <p:sp>
        <p:nvSpPr>
          <p:cNvPr id="5" name="network-title">
            <a:extLst xmlns:a="http://schemas.openxmlformats.org/drawingml/2006/main">
              <a:ext uri="{FF2B5EF4-FFF2-40B4-BE49-F238E27FC236}">
                <a16:creationId xmlns:a16="http://schemas.microsoft.com/office/drawing/2014/main" id="{6B5C7972-E129-4D7E-996F-21C39DA0874E}"/>
              </a:ext>
            </a:extLst>
          </p:cNvPr>
          <p:cNvSpPr>
            <a:spLocks xmlns:a="http://schemas.openxmlformats.org/drawingml/2006/main" noGrp="1"/>
          </p:cNvSpPr>
          <p:nvPr/>
        </p:nvSpPr>
        <p:spPr>
          <a:xfrm xmlns:a="http://schemas.openxmlformats.org/drawingml/2006/main">
            <a:off x="885825" y="1152525"/>
            <a:ext cx="20669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i="0">
                <a:solidFill>
                  <a:srgbClr val="40525F"/>
                </a:solidFill>
                <a:latin typeface="Comic Sans MS"/>
                <a:ea typeface="Comic Sans MS"/>
                <a:cs typeface="Comic Sans MS"/>
              </a:defRPr>
            </a:pPr>
            <a:r>
              <a:rPr sz="2325" b="1" i="0">
                <a:solidFill>
                  <a:srgbClr val="40525F"/>
                </a:solidFill>
                <a:latin typeface="Comic Sans MS"/>
                <a:ea typeface="Comic Sans MS"/>
                <a:cs typeface="Comic Sans MS"/>
              </a:rPr>
              <a:t>Two layers</a:t>
            </a:r>
          </a:p>
        </p:txBody>
      </p:sp>
      <p:sp>
        <p:nvSpPr>
          <p:cNvPr id="6" name="input-A-edge-0">
            <a:extLst xmlns:a="http://schemas.openxmlformats.org/drawingml/2006/main">
              <a:ext uri="{FF2B5EF4-FFF2-40B4-BE49-F238E27FC236}">
                <a16:creationId xmlns:a16="http://schemas.microsoft.com/office/drawing/2014/main" id="{F51FA43B-65EA-46B9-BCEA-C79645113910}"/>
              </a:ext>
            </a:extLst>
          </p:cNvPr>
          <p:cNvSpPr>
            <a:spLocks xmlns:a="http://schemas.openxmlformats.org/drawingml/2006/main" noGrp="1"/>
          </p:cNvSpPr>
          <p:nvPr/>
        </p:nvSpPr>
        <p:spPr>
          <a:xfrm xmlns:a="http://schemas.openxmlformats.org/drawingml/2006/main">
            <a:off x="1243013" y="1754505"/>
            <a:ext cx="580073" cy="140018"/>
          </a:xfrm>
          <a:custGeom xmlns:a="http://schemas.openxmlformats.org/drawingml/2006/main">
            <a:pathLst>
              <a:path w="580073" h="140018">
                <a:moveTo>
                  <a:pt x="0" y="140018"/>
                </a:moveTo>
                <a:lnTo>
                  <a:pt x="580073" y="0"/>
                </a:lnTo>
              </a:path>
            </a:pathLst>
          </a:custGeom>
          <a:noFill xmlns:a="http://schemas.openxmlformats.org/drawingml/2006/main"/>
          <a:ln xmlns:a="http://schemas.openxmlformats.org/drawingml/2006/main" w="16193">
            <a:solidFill>
              <a:srgbClr val="3697CC"/>
            </a:solidFill>
            <a:prstDash val="solid"/>
          </a:ln>
        </p:spPr>
      </p:sp>
      <p:sp>
        <p:nvSpPr>
          <p:cNvPr id="7" name="input-A-edge-1">
            <a:extLst xmlns:a="http://schemas.openxmlformats.org/drawingml/2006/main">
              <a:ext uri="{FF2B5EF4-FFF2-40B4-BE49-F238E27FC236}">
                <a16:creationId xmlns:a16="http://schemas.microsoft.com/office/drawing/2014/main" id="{0296F19A-9929-4D87-88AF-6041E32CE3EF}"/>
              </a:ext>
            </a:extLst>
          </p:cNvPr>
          <p:cNvSpPr>
            <a:spLocks xmlns:a="http://schemas.openxmlformats.org/drawingml/2006/main" noGrp="1"/>
          </p:cNvSpPr>
          <p:nvPr/>
        </p:nvSpPr>
        <p:spPr>
          <a:xfrm xmlns:a="http://schemas.openxmlformats.org/drawingml/2006/main">
            <a:off x="1823085" y="1754505"/>
            <a:ext cx="580073" cy="240030"/>
          </a:xfrm>
          <a:custGeom xmlns:a="http://schemas.openxmlformats.org/drawingml/2006/main">
            <a:pathLst>
              <a:path w="580073" h="240030">
                <a:moveTo>
                  <a:pt x="0" y="0"/>
                </a:moveTo>
                <a:lnTo>
                  <a:pt x="580073" y="240030"/>
                </a:lnTo>
              </a:path>
            </a:pathLst>
          </a:custGeom>
          <a:noFill xmlns:a="http://schemas.openxmlformats.org/drawingml/2006/main"/>
          <a:ln xmlns:a="http://schemas.openxmlformats.org/drawingml/2006/main" w="16193">
            <a:solidFill>
              <a:srgbClr val="3697CC"/>
            </a:solidFill>
            <a:prstDash val="solid"/>
          </a:ln>
        </p:spPr>
      </p:sp>
      <p:sp>
        <p:nvSpPr>
          <p:cNvPr id="8" name="input-A-edge-2">
            <a:extLst xmlns:a="http://schemas.openxmlformats.org/drawingml/2006/main">
              <a:ext uri="{FF2B5EF4-FFF2-40B4-BE49-F238E27FC236}">
                <a16:creationId xmlns:a16="http://schemas.microsoft.com/office/drawing/2014/main" id="{0F58D945-97B1-447E-B601-6690D334CC7A}"/>
              </a:ext>
            </a:extLst>
          </p:cNvPr>
          <p:cNvSpPr>
            <a:spLocks xmlns:a="http://schemas.openxmlformats.org/drawingml/2006/main" noGrp="1"/>
          </p:cNvSpPr>
          <p:nvPr/>
        </p:nvSpPr>
        <p:spPr>
          <a:xfrm xmlns:a="http://schemas.openxmlformats.org/drawingml/2006/main">
            <a:off x="1243013" y="1894523"/>
            <a:ext cx="100013" cy="700087"/>
          </a:xfrm>
          <a:custGeom xmlns:a="http://schemas.openxmlformats.org/drawingml/2006/main">
            <a:pathLst>
              <a:path w="100013" h="700087">
                <a:moveTo>
                  <a:pt x="0" y="0"/>
                </a:moveTo>
                <a:lnTo>
                  <a:pt x="100013" y="700087"/>
                </a:lnTo>
              </a:path>
            </a:pathLst>
          </a:custGeom>
          <a:noFill xmlns:a="http://schemas.openxmlformats.org/drawingml/2006/main"/>
          <a:ln xmlns:a="http://schemas.openxmlformats.org/drawingml/2006/main" w="16193">
            <a:solidFill>
              <a:srgbClr val="3697CC"/>
            </a:solidFill>
            <a:prstDash val="solid"/>
          </a:ln>
        </p:spPr>
      </p:sp>
      <p:sp>
        <p:nvSpPr>
          <p:cNvPr id="9" name="input-A-edge-3">
            <a:extLst xmlns:a="http://schemas.openxmlformats.org/drawingml/2006/main">
              <a:ext uri="{FF2B5EF4-FFF2-40B4-BE49-F238E27FC236}">
                <a16:creationId xmlns:a16="http://schemas.microsoft.com/office/drawing/2014/main" id="{1B5A1480-0129-459C-B4EE-5D9918DFFB1D}"/>
              </a:ext>
            </a:extLst>
          </p:cNvPr>
          <p:cNvSpPr>
            <a:spLocks xmlns:a="http://schemas.openxmlformats.org/drawingml/2006/main" noGrp="1"/>
          </p:cNvSpPr>
          <p:nvPr/>
        </p:nvSpPr>
        <p:spPr>
          <a:xfrm xmlns:a="http://schemas.openxmlformats.org/drawingml/2006/main">
            <a:off x="1243013" y="1894523"/>
            <a:ext cx="660083" cy="480060"/>
          </a:xfrm>
          <a:custGeom xmlns:a="http://schemas.openxmlformats.org/drawingml/2006/main">
            <a:pathLst>
              <a:path w="660083" h="480060">
                <a:moveTo>
                  <a:pt x="0" y="0"/>
                </a:moveTo>
                <a:lnTo>
                  <a:pt x="660083" y="480060"/>
                </a:lnTo>
              </a:path>
            </a:pathLst>
          </a:custGeom>
          <a:noFill xmlns:a="http://schemas.openxmlformats.org/drawingml/2006/main"/>
          <a:ln xmlns:a="http://schemas.openxmlformats.org/drawingml/2006/main" w="16193">
            <a:solidFill>
              <a:srgbClr val="3697CC"/>
            </a:solidFill>
            <a:prstDash val="solid"/>
          </a:ln>
        </p:spPr>
      </p:sp>
      <p:sp>
        <p:nvSpPr>
          <p:cNvPr id="10" name="input-A-edge-4">
            <a:extLst xmlns:a="http://schemas.openxmlformats.org/drawingml/2006/main">
              <a:ext uri="{FF2B5EF4-FFF2-40B4-BE49-F238E27FC236}">
                <a16:creationId xmlns:a16="http://schemas.microsoft.com/office/drawing/2014/main" id="{DFC17C13-4808-4327-9793-5EE82D654CC8}"/>
              </a:ext>
            </a:extLst>
          </p:cNvPr>
          <p:cNvSpPr>
            <a:spLocks xmlns:a="http://schemas.openxmlformats.org/drawingml/2006/main" noGrp="1"/>
          </p:cNvSpPr>
          <p:nvPr/>
        </p:nvSpPr>
        <p:spPr>
          <a:xfrm xmlns:a="http://schemas.openxmlformats.org/drawingml/2006/main">
            <a:off x="1823085" y="1754505"/>
            <a:ext cx="80010" cy="620078"/>
          </a:xfrm>
          <a:custGeom xmlns:a="http://schemas.openxmlformats.org/drawingml/2006/main">
            <a:pathLst>
              <a:path w="80010" h="620078">
                <a:moveTo>
                  <a:pt x="0" y="0"/>
                </a:moveTo>
                <a:lnTo>
                  <a:pt x="80010" y="620078"/>
                </a:lnTo>
              </a:path>
            </a:pathLst>
          </a:custGeom>
          <a:noFill xmlns:a="http://schemas.openxmlformats.org/drawingml/2006/main"/>
          <a:ln xmlns:a="http://schemas.openxmlformats.org/drawingml/2006/main" w="16193">
            <a:solidFill>
              <a:srgbClr val="3697CC"/>
            </a:solidFill>
            <a:prstDash val="solid"/>
          </a:ln>
        </p:spPr>
      </p:sp>
      <p:sp>
        <p:nvSpPr>
          <p:cNvPr id="11" name="input-A-edge-5">
            <a:extLst xmlns:a="http://schemas.openxmlformats.org/drawingml/2006/main">
              <a:ext uri="{FF2B5EF4-FFF2-40B4-BE49-F238E27FC236}">
                <a16:creationId xmlns:a16="http://schemas.microsoft.com/office/drawing/2014/main" id="{3A595981-F169-44FE-9573-AAB70E68B8DF}"/>
              </a:ext>
            </a:extLst>
          </p:cNvPr>
          <p:cNvSpPr>
            <a:spLocks xmlns:a="http://schemas.openxmlformats.org/drawingml/2006/main" noGrp="1"/>
          </p:cNvSpPr>
          <p:nvPr/>
        </p:nvSpPr>
        <p:spPr>
          <a:xfrm xmlns:a="http://schemas.openxmlformats.org/drawingml/2006/main">
            <a:off x="1903095" y="1994535"/>
            <a:ext cx="500063" cy="380048"/>
          </a:xfrm>
          <a:custGeom xmlns:a="http://schemas.openxmlformats.org/drawingml/2006/main">
            <a:pathLst>
              <a:path w="500063" h="380048">
                <a:moveTo>
                  <a:pt x="500063" y="0"/>
                </a:moveTo>
                <a:lnTo>
                  <a:pt x="0" y="380048"/>
                </a:lnTo>
              </a:path>
            </a:pathLst>
          </a:custGeom>
          <a:noFill xmlns:a="http://schemas.openxmlformats.org/drawingml/2006/main"/>
          <a:ln xmlns:a="http://schemas.openxmlformats.org/drawingml/2006/main" w="16193">
            <a:solidFill>
              <a:srgbClr val="3697CC"/>
            </a:solidFill>
            <a:prstDash val="solid"/>
          </a:ln>
        </p:spPr>
      </p:sp>
      <p:sp>
        <p:nvSpPr>
          <p:cNvPr id="12" name="input-A-edge-6">
            <a:extLst xmlns:a="http://schemas.openxmlformats.org/drawingml/2006/main">
              <a:ext uri="{FF2B5EF4-FFF2-40B4-BE49-F238E27FC236}">
                <a16:creationId xmlns:a16="http://schemas.microsoft.com/office/drawing/2014/main" id="{F7270A05-15E5-4908-977B-3CD21E351AD7}"/>
              </a:ext>
            </a:extLst>
          </p:cNvPr>
          <p:cNvSpPr>
            <a:spLocks xmlns:a="http://schemas.openxmlformats.org/drawingml/2006/main" noGrp="1"/>
          </p:cNvSpPr>
          <p:nvPr/>
        </p:nvSpPr>
        <p:spPr>
          <a:xfrm xmlns:a="http://schemas.openxmlformats.org/drawingml/2006/main">
            <a:off x="1343025" y="2374583"/>
            <a:ext cx="560070" cy="220027"/>
          </a:xfrm>
          <a:custGeom xmlns:a="http://schemas.openxmlformats.org/drawingml/2006/main">
            <a:pathLst>
              <a:path w="560070" h="220027">
                <a:moveTo>
                  <a:pt x="0" y="220027"/>
                </a:moveTo>
                <a:lnTo>
                  <a:pt x="560070" y="0"/>
                </a:lnTo>
              </a:path>
            </a:pathLst>
          </a:custGeom>
          <a:noFill xmlns:a="http://schemas.openxmlformats.org/drawingml/2006/main"/>
          <a:ln xmlns:a="http://schemas.openxmlformats.org/drawingml/2006/main" w="16193">
            <a:solidFill>
              <a:srgbClr val="3697CC"/>
            </a:solidFill>
            <a:prstDash val="solid"/>
          </a:ln>
        </p:spPr>
      </p:sp>
      <p:sp>
        <p:nvSpPr>
          <p:cNvPr id="13" name="input-A-edge-7">
            <a:extLst xmlns:a="http://schemas.openxmlformats.org/drawingml/2006/main">
              <a:ext uri="{FF2B5EF4-FFF2-40B4-BE49-F238E27FC236}">
                <a16:creationId xmlns:a16="http://schemas.microsoft.com/office/drawing/2014/main" id="{4D739C8D-4D97-4968-91C7-2B7DA3F86743}"/>
              </a:ext>
            </a:extLst>
          </p:cNvPr>
          <p:cNvSpPr>
            <a:spLocks xmlns:a="http://schemas.openxmlformats.org/drawingml/2006/main" noGrp="1"/>
          </p:cNvSpPr>
          <p:nvPr/>
        </p:nvSpPr>
        <p:spPr>
          <a:xfrm xmlns:a="http://schemas.openxmlformats.org/drawingml/2006/main">
            <a:off x="1903095" y="2374583"/>
            <a:ext cx="550069" cy="330041"/>
          </a:xfrm>
          <a:custGeom xmlns:a="http://schemas.openxmlformats.org/drawingml/2006/main">
            <a:pathLst>
              <a:path w="550069" h="330041">
                <a:moveTo>
                  <a:pt x="0" y="0"/>
                </a:moveTo>
                <a:lnTo>
                  <a:pt x="550069" y="330041"/>
                </a:lnTo>
              </a:path>
            </a:pathLst>
          </a:custGeom>
          <a:noFill xmlns:a="http://schemas.openxmlformats.org/drawingml/2006/main"/>
          <a:ln xmlns:a="http://schemas.openxmlformats.org/drawingml/2006/main" w="16193">
            <a:solidFill>
              <a:srgbClr val="3697CC"/>
            </a:solidFill>
            <a:prstDash val="solid"/>
          </a:ln>
        </p:spPr>
      </p:sp>
      <p:sp>
        <p:nvSpPr>
          <p:cNvPr id="14" name="input-A-edge-8">
            <a:extLst xmlns:a="http://schemas.openxmlformats.org/drawingml/2006/main">
              <a:ext uri="{FF2B5EF4-FFF2-40B4-BE49-F238E27FC236}">
                <a16:creationId xmlns:a16="http://schemas.microsoft.com/office/drawing/2014/main" id="{52A18633-45A1-46F2-AAEF-717C547E08D6}"/>
              </a:ext>
            </a:extLst>
          </p:cNvPr>
          <p:cNvSpPr>
            <a:spLocks xmlns:a="http://schemas.openxmlformats.org/drawingml/2006/main" noGrp="1"/>
          </p:cNvSpPr>
          <p:nvPr/>
        </p:nvSpPr>
        <p:spPr>
          <a:xfrm xmlns:a="http://schemas.openxmlformats.org/drawingml/2006/main">
            <a:off x="2403158" y="1994535"/>
            <a:ext cx="50006" cy="710089"/>
          </a:xfrm>
          <a:custGeom xmlns:a="http://schemas.openxmlformats.org/drawingml/2006/main">
            <a:pathLst>
              <a:path w="50006" h="710089">
                <a:moveTo>
                  <a:pt x="0" y="0"/>
                </a:moveTo>
                <a:lnTo>
                  <a:pt x="50006" y="710089"/>
                </a:lnTo>
              </a:path>
            </a:pathLst>
          </a:custGeom>
          <a:noFill xmlns:a="http://schemas.openxmlformats.org/drawingml/2006/main"/>
          <a:ln xmlns:a="http://schemas.openxmlformats.org/drawingml/2006/main" w="16193">
            <a:solidFill>
              <a:srgbClr val="3697CC"/>
            </a:solidFill>
            <a:prstDash val="solid"/>
          </a:ln>
        </p:spPr>
      </p:sp>
      <p:sp>
        <p:nvSpPr>
          <p:cNvPr id="15" name="input-A-node-0">
            <a:extLst xmlns:a="http://schemas.openxmlformats.org/drawingml/2006/main">
              <a:ext uri="{FF2B5EF4-FFF2-40B4-BE49-F238E27FC236}">
                <a16:creationId xmlns:a16="http://schemas.microsoft.com/office/drawing/2014/main" id="{1191E91F-55AD-4740-A8D3-6EFA12D02451}"/>
              </a:ext>
            </a:extLst>
          </p:cNvPr>
          <p:cNvSpPr>
            <a:spLocks xmlns:a="http://schemas.openxmlformats.org/drawingml/2006/main" noGrp="1"/>
          </p:cNvSpPr>
          <p:nvPr/>
        </p:nvSpPr>
        <p:spPr>
          <a:xfrm xmlns:a="http://schemas.openxmlformats.org/drawingml/2006/main">
            <a:off x="1087107" y="1738617"/>
            <a:ext cx="311810" cy="311810"/>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16" name="input-A-node-0-actor-head">
            <a:extLst xmlns:a="http://schemas.openxmlformats.org/drawingml/2006/main">
              <a:ext uri="{FF2B5EF4-FFF2-40B4-BE49-F238E27FC236}">
                <a16:creationId xmlns:a16="http://schemas.microsoft.com/office/drawing/2014/main" id="{1D56411F-B9AB-4A3D-B84A-4CA864D877B5}"/>
              </a:ext>
            </a:extLst>
          </p:cNvPr>
          <p:cNvSpPr>
            <a:spLocks xmlns:a="http://schemas.openxmlformats.org/drawingml/2006/main" noGrp="1"/>
          </p:cNvSpPr>
          <p:nvPr/>
        </p:nvSpPr>
        <p:spPr>
          <a:xfrm xmlns:a="http://schemas.openxmlformats.org/drawingml/2006/main">
            <a:off x="1196241" y="1811373"/>
            <a:ext cx="93543" cy="93543"/>
          </a:xfrm>
          <a:prstGeom xmlns:a="http://schemas.openxmlformats.org/drawingml/2006/main" prst="ellipse">
            <a:avLst/>
          </a:prstGeom>
          <a:solidFill xmlns:a="http://schemas.openxmlformats.org/drawingml/2006/main">
            <a:srgbClr val="FFFFFF"/>
          </a:solidFill>
          <a:ln xmlns:a="http://schemas.openxmlformats.org/drawingml/2006/main" w="12859">
            <a:solidFill>
              <a:srgbClr val="3697CC"/>
            </a:solidFill>
            <a:prstDash val="solid"/>
          </a:ln>
        </p:spPr>
      </p:sp>
      <p:sp>
        <p:nvSpPr>
          <p:cNvPr id="17" name="input-A-node-0-actor-shoulders">
            <a:extLst xmlns:a="http://schemas.openxmlformats.org/drawingml/2006/main">
              <a:ext uri="{FF2B5EF4-FFF2-40B4-BE49-F238E27FC236}">
                <a16:creationId xmlns:a16="http://schemas.microsoft.com/office/drawing/2014/main" id="{890CAEAF-770A-49FE-819C-497BF607A4C5}"/>
              </a:ext>
            </a:extLst>
          </p:cNvPr>
          <p:cNvSpPr>
            <a:spLocks xmlns:a="http://schemas.openxmlformats.org/drawingml/2006/main" noGrp="1"/>
          </p:cNvSpPr>
          <p:nvPr/>
        </p:nvSpPr>
        <p:spPr>
          <a:xfrm xmlns:a="http://schemas.openxmlformats.org/drawingml/2006/main">
            <a:off x="1149469" y="1904916"/>
            <a:ext cx="187086" cy="72756"/>
          </a:xfrm>
          <a:custGeom xmlns:a="http://schemas.openxmlformats.org/drawingml/2006/main">
            <a:pathLst>
              <a:path w="187086" h="72756">
                <a:moveTo>
                  <a:pt x="0" y="72756"/>
                </a:moveTo>
                <a:lnTo>
                  <a:pt x="10394" y="31181"/>
                </a:lnTo>
                <a:lnTo>
                  <a:pt x="41575" y="0"/>
                </a:lnTo>
                <a:lnTo>
                  <a:pt x="145512" y="0"/>
                </a:lnTo>
                <a:lnTo>
                  <a:pt x="176693" y="31181"/>
                </a:lnTo>
                <a:lnTo>
                  <a:pt x="187086" y="72756"/>
                </a:lnTo>
                <a:close/>
              </a:path>
            </a:pathLst>
          </a:custGeom>
          <a:solidFill xmlns:a="http://schemas.openxmlformats.org/drawingml/2006/main">
            <a:srgbClr val="FFFFFF"/>
          </a:solidFill>
          <a:ln xmlns:a="http://schemas.openxmlformats.org/drawingml/2006/main" w="13335">
            <a:solidFill>
              <a:srgbClr val="3697CC"/>
            </a:solidFill>
            <a:prstDash val="solid"/>
          </a:ln>
        </p:spPr>
      </p:sp>
      <p:sp>
        <p:nvSpPr>
          <p:cNvPr id="18" name="input-A-node-1">
            <a:extLst xmlns:a="http://schemas.openxmlformats.org/drawingml/2006/main">
              <a:ext uri="{FF2B5EF4-FFF2-40B4-BE49-F238E27FC236}">
                <a16:creationId xmlns:a16="http://schemas.microsoft.com/office/drawing/2014/main" id="{169A1A57-A57A-46A1-830A-B55618ECB007}"/>
              </a:ext>
            </a:extLst>
          </p:cNvPr>
          <p:cNvSpPr>
            <a:spLocks xmlns:a="http://schemas.openxmlformats.org/drawingml/2006/main" noGrp="1"/>
          </p:cNvSpPr>
          <p:nvPr/>
        </p:nvSpPr>
        <p:spPr>
          <a:xfrm xmlns:a="http://schemas.openxmlformats.org/drawingml/2006/main">
            <a:off x="1667180" y="1598600"/>
            <a:ext cx="311810" cy="311810"/>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19" name="input-A-node-1-actor-head">
            <a:extLst xmlns:a="http://schemas.openxmlformats.org/drawingml/2006/main">
              <a:ext uri="{FF2B5EF4-FFF2-40B4-BE49-F238E27FC236}">
                <a16:creationId xmlns:a16="http://schemas.microsoft.com/office/drawing/2014/main" id="{D200A51D-385F-45C8-ABAB-80003A4CFCB0}"/>
              </a:ext>
            </a:extLst>
          </p:cNvPr>
          <p:cNvSpPr>
            <a:spLocks xmlns:a="http://schemas.openxmlformats.org/drawingml/2006/main" noGrp="1"/>
          </p:cNvSpPr>
          <p:nvPr/>
        </p:nvSpPr>
        <p:spPr>
          <a:xfrm xmlns:a="http://schemas.openxmlformats.org/drawingml/2006/main">
            <a:off x="1776313" y="1671356"/>
            <a:ext cx="93543" cy="93543"/>
          </a:xfrm>
          <a:prstGeom xmlns:a="http://schemas.openxmlformats.org/drawingml/2006/main" prst="ellipse">
            <a:avLst/>
          </a:prstGeom>
          <a:solidFill xmlns:a="http://schemas.openxmlformats.org/drawingml/2006/main">
            <a:srgbClr val="FFFFFF"/>
          </a:solidFill>
          <a:ln xmlns:a="http://schemas.openxmlformats.org/drawingml/2006/main" w="12859">
            <a:solidFill>
              <a:srgbClr val="3697CC"/>
            </a:solidFill>
            <a:prstDash val="solid"/>
          </a:ln>
        </p:spPr>
      </p:sp>
      <p:sp>
        <p:nvSpPr>
          <p:cNvPr id="20" name="input-A-node-1-actor-shoulders">
            <a:extLst xmlns:a="http://schemas.openxmlformats.org/drawingml/2006/main">
              <a:ext uri="{FF2B5EF4-FFF2-40B4-BE49-F238E27FC236}">
                <a16:creationId xmlns:a16="http://schemas.microsoft.com/office/drawing/2014/main" id="{9AC65322-9A4F-45D0-8405-0D3FAEDBCC75}"/>
              </a:ext>
            </a:extLst>
          </p:cNvPr>
          <p:cNvSpPr>
            <a:spLocks xmlns:a="http://schemas.openxmlformats.org/drawingml/2006/main" noGrp="1"/>
          </p:cNvSpPr>
          <p:nvPr/>
        </p:nvSpPr>
        <p:spPr>
          <a:xfrm xmlns:a="http://schemas.openxmlformats.org/drawingml/2006/main">
            <a:off x="1729542" y="1764899"/>
            <a:ext cx="187086" cy="72756"/>
          </a:xfrm>
          <a:custGeom xmlns:a="http://schemas.openxmlformats.org/drawingml/2006/main">
            <a:pathLst>
              <a:path w="187086" h="72756">
                <a:moveTo>
                  <a:pt x="0" y="72756"/>
                </a:moveTo>
                <a:lnTo>
                  <a:pt x="10394" y="31181"/>
                </a:lnTo>
                <a:lnTo>
                  <a:pt x="41575" y="0"/>
                </a:lnTo>
                <a:lnTo>
                  <a:pt x="145512" y="0"/>
                </a:lnTo>
                <a:lnTo>
                  <a:pt x="176693" y="31181"/>
                </a:lnTo>
                <a:lnTo>
                  <a:pt x="187086" y="72756"/>
                </a:lnTo>
                <a:close/>
              </a:path>
            </a:pathLst>
          </a:custGeom>
          <a:solidFill xmlns:a="http://schemas.openxmlformats.org/drawingml/2006/main">
            <a:srgbClr val="FFFFFF"/>
          </a:solidFill>
          <a:ln xmlns:a="http://schemas.openxmlformats.org/drawingml/2006/main" w="13335">
            <a:solidFill>
              <a:srgbClr val="3697CC"/>
            </a:solidFill>
            <a:prstDash val="solid"/>
          </a:ln>
        </p:spPr>
      </p:sp>
      <p:sp>
        <p:nvSpPr>
          <p:cNvPr id="21" name="input-A-node-2">
            <a:extLst xmlns:a="http://schemas.openxmlformats.org/drawingml/2006/main">
              <a:ext uri="{FF2B5EF4-FFF2-40B4-BE49-F238E27FC236}">
                <a16:creationId xmlns:a16="http://schemas.microsoft.com/office/drawing/2014/main" id="{4E5BD07A-D085-4F7A-B1F3-D85B000BDD60}"/>
              </a:ext>
            </a:extLst>
          </p:cNvPr>
          <p:cNvSpPr>
            <a:spLocks xmlns:a="http://schemas.openxmlformats.org/drawingml/2006/main" noGrp="1"/>
          </p:cNvSpPr>
          <p:nvPr/>
        </p:nvSpPr>
        <p:spPr>
          <a:xfrm xmlns:a="http://schemas.openxmlformats.org/drawingml/2006/main">
            <a:off x="2247252" y="1838630"/>
            <a:ext cx="311810" cy="311810"/>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22" name="input-A-node-2-actor-head">
            <a:extLst xmlns:a="http://schemas.openxmlformats.org/drawingml/2006/main">
              <a:ext uri="{FF2B5EF4-FFF2-40B4-BE49-F238E27FC236}">
                <a16:creationId xmlns:a16="http://schemas.microsoft.com/office/drawing/2014/main" id="{8F937808-25EB-4704-946D-6C606472AD82}"/>
              </a:ext>
            </a:extLst>
          </p:cNvPr>
          <p:cNvSpPr>
            <a:spLocks xmlns:a="http://schemas.openxmlformats.org/drawingml/2006/main" noGrp="1"/>
          </p:cNvSpPr>
          <p:nvPr/>
        </p:nvSpPr>
        <p:spPr>
          <a:xfrm xmlns:a="http://schemas.openxmlformats.org/drawingml/2006/main">
            <a:off x="2356386" y="1911386"/>
            <a:ext cx="93543" cy="93543"/>
          </a:xfrm>
          <a:prstGeom xmlns:a="http://schemas.openxmlformats.org/drawingml/2006/main" prst="ellipse">
            <a:avLst/>
          </a:prstGeom>
          <a:solidFill xmlns:a="http://schemas.openxmlformats.org/drawingml/2006/main">
            <a:srgbClr val="FFFFFF"/>
          </a:solidFill>
          <a:ln xmlns:a="http://schemas.openxmlformats.org/drawingml/2006/main" w="12859">
            <a:solidFill>
              <a:srgbClr val="3697CC"/>
            </a:solidFill>
            <a:prstDash val="solid"/>
          </a:ln>
        </p:spPr>
      </p:sp>
      <p:sp>
        <p:nvSpPr>
          <p:cNvPr id="23" name="input-A-node-2-actor-shoulders">
            <a:extLst xmlns:a="http://schemas.openxmlformats.org/drawingml/2006/main">
              <a:ext uri="{FF2B5EF4-FFF2-40B4-BE49-F238E27FC236}">
                <a16:creationId xmlns:a16="http://schemas.microsoft.com/office/drawing/2014/main" id="{3EDE1306-2632-4D9B-B108-B9A822A0E37A}"/>
              </a:ext>
            </a:extLst>
          </p:cNvPr>
          <p:cNvSpPr>
            <a:spLocks xmlns:a="http://schemas.openxmlformats.org/drawingml/2006/main" noGrp="1"/>
          </p:cNvSpPr>
          <p:nvPr/>
        </p:nvSpPr>
        <p:spPr>
          <a:xfrm xmlns:a="http://schemas.openxmlformats.org/drawingml/2006/main">
            <a:off x="2309614" y="2004929"/>
            <a:ext cx="187086" cy="72756"/>
          </a:xfrm>
          <a:custGeom xmlns:a="http://schemas.openxmlformats.org/drawingml/2006/main">
            <a:pathLst>
              <a:path w="187086" h="72756">
                <a:moveTo>
                  <a:pt x="0" y="72756"/>
                </a:moveTo>
                <a:lnTo>
                  <a:pt x="10394" y="31181"/>
                </a:lnTo>
                <a:lnTo>
                  <a:pt x="41575" y="0"/>
                </a:lnTo>
                <a:lnTo>
                  <a:pt x="145512" y="0"/>
                </a:lnTo>
                <a:lnTo>
                  <a:pt x="176693" y="31181"/>
                </a:lnTo>
                <a:lnTo>
                  <a:pt x="187086" y="72756"/>
                </a:lnTo>
                <a:close/>
              </a:path>
            </a:pathLst>
          </a:custGeom>
          <a:solidFill xmlns:a="http://schemas.openxmlformats.org/drawingml/2006/main">
            <a:srgbClr val="FFFFFF"/>
          </a:solidFill>
          <a:ln xmlns:a="http://schemas.openxmlformats.org/drawingml/2006/main" w="13335">
            <a:solidFill>
              <a:srgbClr val="3697CC"/>
            </a:solidFill>
            <a:prstDash val="solid"/>
          </a:ln>
        </p:spPr>
      </p:sp>
      <p:sp>
        <p:nvSpPr>
          <p:cNvPr id="24" name="input-A-node-3">
            <a:extLst xmlns:a="http://schemas.openxmlformats.org/drawingml/2006/main">
              <a:ext uri="{FF2B5EF4-FFF2-40B4-BE49-F238E27FC236}">
                <a16:creationId xmlns:a16="http://schemas.microsoft.com/office/drawing/2014/main" id="{6D1601C8-FCA6-4A49-AD92-1059867F9C25}"/>
              </a:ext>
            </a:extLst>
          </p:cNvPr>
          <p:cNvSpPr>
            <a:spLocks xmlns:a="http://schemas.openxmlformats.org/drawingml/2006/main" noGrp="1"/>
          </p:cNvSpPr>
          <p:nvPr/>
        </p:nvSpPr>
        <p:spPr>
          <a:xfrm xmlns:a="http://schemas.openxmlformats.org/drawingml/2006/main">
            <a:off x="1187120" y="2438705"/>
            <a:ext cx="311810" cy="311810"/>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25" name="input-A-node-3-actor-head">
            <a:extLst xmlns:a="http://schemas.openxmlformats.org/drawingml/2006/main">
              <a:ext uri="{FF2B5EF4-FFF2-40B4-BE49-F238E27FC236}">
                <a16:creationId xmlns:a16="http://schemas.microsoft.com/office/drawing/2014/main" id="{E4EBF295-041B-4476-A61A-BD8D7ED536C0}"/>
              </a:ext>
            </a:extLst>
          </p:cNvPr>
          <p:cNvSpPr>
            <a:spLocks xmlns:a="http://schemas.openxmlformats.org/drawingml/2006/main" noGrp="1"/>
          </p:cNvSpPr>
          <p:nvPr/>
        </p:nvSpPr>
        <p:spPr>
          <a:xfrm xmlns:a="http://schemas.openxmlformats.org/drawingml/2006/main">
            <a:off x="1296253" y="2511461"/>
            <a:ext cx="93543" cy="93543"/>
          </a:xfrm>
          <a:prstGeom xmlns:a="http://schemas.openxmlformats.org/drawingml/2006/main" prst="ellipse">
            <a:avLst/>
          </a:prstGeom>
          <a:solidFill xmlns:a="http://schemas.openxmlformats.org/drawingml/2006/main">
            <a:srgbClr val="FFFFFF"/>
          </a:solidFill>
          <a:ln xmlns:a="http://schemas.openxmlformats.org/drawingml/2006/main" w="12859">
            <a:solidFill>
              <a:srgbClr val="3697CC"/>
            </a:solidFill>
            <a:prstDash val="solid"/>
          </a:ln>
        </p:spPr>
      </p:sp>
      <p:sp>
        <p:nvSpPr>
          <p:cNvPr id="26" name="input-A-node-3-actor-shoulders">
            <a:extLst xmlns:a="http://schemas.openxmlformats.org/drawingml/2006/main">
              <a:ext uri="{FF2B5EF4-FFF2-40B4-BE49-F238E27FC236}">
                <a16:creationId xmlns:a16="http://schemas.microsoft.com/office/drawing/2014/main" id="{F5CE374F-B2E0-48C3-9C55-81A6F9F833F7}"/>
              </a:ext>
            </a:extLst>
          </p:cNvPr>
          <p:cNvSpPr>
            <a:spLocks xmlns:a="http://schemas.openxmlformats.org/drawingml/2006/main" noGrp="1"/>
          </p:cNvSpPr>
          <p:nvPr/>
        </p:nvSpPr>
        <p:spPr>
          <a:xfrm xmlns:a="http://schemas.openxmlformats.org/drawingml/2006/main">
            <a:off x="1249482" y="2605004"/>
            <a:ext cx="187086" cy="72756"/>
          </a:xfrm>
          <a:custGeom xmlns:a="http://schemas.openxmlformats.org/drawingml/2006/main">
            <a:pathLst>
              <a:path w="187086" h="72756">
                <a:moveTo>
                  <a:pt x="0" y="72756"/>
                </a:moveTo>
                <a:lnTo>
                  <a:pt x="10394" y="31181"/>
                </a:lnTo>
                <a:lnTo>
                  <a:pt x="41575" y="0"/>
                </a:lnTo>
                <a:lnTo>
                  <a:pt x="145512" y="0"/>
                </a:lnTo>
                <a:lnTo>
                  <a:pt x="176693" y="31181"/>
                </a:lnTo>
                <a:lnTo>
                  <a:pt x="187086" y="72756"/>
                </a:lnTo>
                <a:close/>
              </a:path>
            </a:pathLst>
          </a:custGeom>
          <a:solidFill xmlns:a="http://schemas.openxmlformats.org/drawingml/2006/main">
            <a:srgbClr val="FFFFFF"/>
          </a:solidFill>
          <a:ln xmlns:a="http://schemas.openxmlformats.org/drawingml/2006/main" w="13335">
            <a:solidFill>
              <a:srgbClr val="3697CC"/>
            </a:solidFill>
            <a:prstDash val="solid"/>
          </a:ln>
        </p:spPr>
      </p:sp>
      <p:sp>
        <p:nvSpPr>
          <p:cNvPr id="27" name="input-A-node-4">
            <a:extLst xmlns:a="http://schemas.openxmlformats.org/drawingml/2006/main">
              <a:ext uri="{FF2B5EF4-FFF2-40B4-BE49-F238E27FC236}">
                <a16:creationId xmlns:a16="http://schemas.microsoft.com/office/drawing/2014/main" id="{2AEB85C8-B10D-4B5B-8487-EACFE5D231D4}"/>
              </a:ext>
            </a:extLst>
          </p:cNvPr>
          <p:cNvSpPr>
            <a:spLocks xmlns:a="http://schemas.openxmlformats.org/drawingml/2006/main" noGrp="1"/>
          </p:cNvSpPr>
          <p:nvPr/>
        </p:nvSpPr>
        <p:spPr>
          <a:xfrm xmlns:a="http://schemas.openxmlformats.org/drawingml/2006/main">
            <a:off x="1711757" y="2183244"/>
            <a:ext cx="382676" cy="382676"/>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28" name="input-A-node-4-actor-head">
            <a:extLst xmlns:a="http://schemas.openxmlformats.org/drawingml/2006/main">
              <a:ext uri="{FF2B5EF4-FFF2-40B4-BE49-F238E27FC236}">
                <a16:creationId xmlns:a16="http://schemas.microsoft.com/office/drawing/2014/main" id="{1939FED5-0830-40BE-8684-D787B45DC1E6}"/>
              </a:ext>
            </a:extLst>
          </p:cNvPr>
          <p:cNvSpPr>
            <a:spLocks xmlns:a="http://schemas.openxmlformats.org/drawingml/2006/main" noGrp="1"/>
          </p:cNvSpPr>
          <p:nvPr/>
        </p:nvSpPr>
        <p:spPr>
          <a:xfrm xmlns:a="http://schemas.openxmlformats.org/drawingml/2006/main">
            <a:off x="1845694" y="2272535"/>
            <a:ext cx="114803" cy="114803"/>
          </a:xfrm>
          <a:prstGeom xmlns:a="http://schemas.openxmlformats.org/drawingml/2006/main" prst="ellipse">
            <a:avLst/>
          </a:prstGeom>
          <a:solidFill xmlns:a="http://schemas.openxmlformats.org/drawingml/2006/main">
            <a:srgbClr val="FFFFFF"/>
          </a:solidFill>
          <a:ln xmlns:a="http://schemas.openxmlformats.org/drawingml/2006/main" w="12859">
            <a:solidFill>
              <a:srgbClr val="3697CC"/>
            </a:solidFill>
            <a:prstDash val="solid"/>
          </a:ln>
        </p:spPr>
      </p:sp>
      <p:sp>
        <p:nvSpPr>
          <p:cNvPr id="29" name="input-A-node-4-actor-shoulders">
            <a:extLst xmlns:a="http://schemas.openxmlformats.org/drawingml/2006/main">
              <a:ext uri="{FF2B5EF4-FFF2-40B4-BE49-F238E27FC236}">
                <a16:creationId xmlns:a16="http://schemas.microsoft.com/office/drawing/2014/main" id="{75F6948F-8EF3-450D-BDB0-482413B7FAB3}"/>
              </a:ext>
            </a:extLst>
          </p:cNvPr>
          <p:cNvSpPr>
            <a:spLocks xmlns:a="http://schemas.openxmlformats.org/drawingml/2006/main" noGrp="1"/>
          </p:cNvSpPr>
          <p:nvPr/>
        </p:nvSpPr>
        <p:spPr>
          <a:xfrm xmlns:a="http://schemas.openxmlformats.org/drawingml/2006/main">
            <a:off x="1788292" y="2387338"/>
            <a:ext cx="229606" cy="89291"/>
          </a:xfrm>
          <a:custGeom xmlns:a="http://schemas.openxmlformats.org/drawingml/2006/main">
            <a:pathLst>
              <a:path w="229606" h="89291">
                <a:moveTo>
                  <a:pt x="0" y="89291"/>
                </a:moveTo>
                <a:lnTo>
                  <a:pt x="12756" y="38268"/>
                </a:lnTo>
                <a:lnTo>
                  <a:pt x="51024" y="0"/>
                </a:lnTo>
                <a:lnTo>
                  <a:pt x="178582" y="0"/>
                </a:lnTo>
                <a:lnTo>
                  <a:pt x="216850" y="38268"/>
                </a:lnTo>
                <a:lnTo>
                  <a:pt x="229606" y="89291"/>
                </a:lnTo>
                <a:close/>
              </a:path>
            </a:pathLst>
          </a:custGeom>
          <a:solidFill xmlns:a="http://schemas.openxmlformats.org/drawingml/2006/main">
            <a:srgbClr val="FFFFFF"/>
          </a:solidFill>
          <a:ln xmlns:a="http://schemas.openxmlformats.org/drawingml/2006/main" w="13335">
            <a:solidFill>
              <a:srgbClr val="3697CC"/>
            </a:solidFill>
            <a:prstDash val="solid"/>
          </a:ln>
        </p:spPr>
      </p:sp>
      <p:sp>
        <p:nvSpPr>
          <p:cNvPr id="30" name="input-A-node-5">
            <a:extLst xmlns:a="http://schemas.openxmlformats.org/drawingml/2006/main">
              <a:ext uri="{FF2B5EF4-FFF2-40B4-BE49-F238E27FC236}">
                <a16:creationId xmlns:a16="http://schemas.microsoft.com/office/drawing/2014/main" id="{9969DDA2-5A85-4A38-980B-36759D2C5DB0}"/>
              </a:ext>
            </a:extLst>
          </p:cNvPr>
          <p:cNvSpPr>
            <a:spLocks xmlns:a="http://schemas.openxmlformats.org/drawingml/2006/main" noGrp="1"/>
          </p:cNvSpPr>
          <p:nvPr/>
        </p:nvSpPr>
        <p:spPr>
          <a:xfrm xmlns:a="http://schemas.openxmlformats.org/drawingml/2006/main">
            <a:off x="2297259" y="2548719"/>
            <a:ext cx="311810" cy="311810"/>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31" name="input-A-node-5-actor-head">
            <a:extLst xmlns:a="http://schemas.openxmlformats.org/drawingml/2006/main">
              <a:ext uri="{FF2B5EF4-FFF2-40B4-BE49-F238E27FC236}">
                <a16:creationId xmlns:a16="http://schemas.microsoft.com/office/drawing/2014/main" id="{8428B14E-72E7-4FDA-A0A7-161B1CB34147}"/>
              </a:ext>
            </a:extLst>
          </p:cNvPr>
          <p:cNvSpPr>
            <a:spLocks xmlns:a="http://schemas.openxmlformats.org/drawingml/2006/main" noGrp="1"/>
          </p:cNvSpPr>
          <p:nvPr/>
        </p:nvSpPr>
        <p:spPr>
          <a:xfrm xmlns:a="http://schemas.openxmlformats.org/drawingml/2006/main">
            <a:off x="2406392" y="2621474"/>
            <a:ext cx="93543" cy="93543"/>
          </a:xfrm>
          <a:prstGeom xmlns:a="http://schemas.openxmlformats.org/drawingml/2006/main" prst="ellipse">
            <a:avLst/>
          </a:prstGeom>
          <a:solidFill xmlns:a="http://schemas.openxmlformats.org/drawingml/2006/main">
            <a:srgbClr val="FFFFFF"/>
          </a:solidFill>
          <a:ln xmlns:a="http://schemas.openxmlformats.org/drawingml/2006/main" w="12859">
            <a:solidFill>
              <a:srgbClr val="3697CC"/>
            </a:solidFill>
            <a:prstDash val="solid"/>
          </a:ln>
        </p:spPr>
      </p:sp>
      <p:sp>
        <p:nvSpPr>
          <p:cNvPr id="32" name="input-A-node-5-actor-shoulders">
            <a:extLst xmlns:a="http://schemas.openxmlformats.org/drawingml/2006/main">
              <a:ext uri="{FF2B5EF4-FFF2-40B4-BE49-F238E27FC236}">
                <a16:creationId xmlns:a16="http://schemas.microsoft.com/office/drawing/2014/main" id="{7F341931-D021-497B-94CE-40067A13E4DD}"/>
              </a:ext>
            </a:extLst>
          </p:cNvPr>
          <p:cNvSpPr>
            <a:spLocks xmlns:a="http://schemas.openxmlformats.org/drawingml/2006/main" noGrp="1"/>
          </p:cNvSpPr>
          <p:nvPr/>
        </p:nvSpPr>
        <p:spPr>
          <a:xfrm xmlns:a="http://schemas.openxmlformats.org/drawingml/2006/main">
            <a:off x="2359621" y="2715017"/>
            <a:ext cx="187086" cy="72756"/>
          </a:xfrm>
          <a:custGeom xmlns:a="http://schemas.openxmlformats.org/drawingml/2006/main">
            <a:pathLst>
              <a:path w="187086" h="72756">
                <a:moveTo>
                  <a:pt x="0" y="72756"/>
                </a:moveTo>
                <a:lnTo>
                  <a:pt x="10394" y="31181"/>
                </a:lnTo>
                <a:lnTo>
                  <a:pt x="41575" y="0"/>
                </a:lnTo>
                <a:lnTo>
                  <a:pt x="145512" y="0"/>
                </a:lnTo>
                <a:lnTo>
                  <a:pt x="176693" y="31181"/>
                </a:lnTo>
                <a:lnTo>
                  <a:pt x="187086" y="72756"/>
                </a:lnTo>
                <a:close/>
              </a:path>
            </a:pathLst>
          </a:custGeom>
          <a:solidFill xmlns:a="http://schemas.openxmlformats.org/drawingml/2006/main">
            <a:srgbClr val="FFFFFF"/>
          </a:solidFill>
          <a:ln xmlns:a="http://schemas.openxmlformats.org/drawingml/2006/main" w="13335">
            <a:solidFill>
              <a:srgbClr val="3697CC"/>
            </a:solidFill>
            <a:prstDash val="solid"/>
          </a:ln>
        </p:spPr>
      </p:sp>
      <p:sp>
        <p:nvSpPr>
          <p:cNvPr id="33" name="input-B-edge-0">
            <a:extLst xmlns:a="http://schemas.openxmlformats.org/drawingml/2006/main">
              <a:ext uri="{FF2B5EF4-FFF2-40B4-BE49-F238E27FC236}">
                <a16:creationId xmlns:a16="http://schemas.microsoft.com/office/drawing/2014/main" id="{7A023ED3-2138-43F9-8FDB-8A56298254FE}"/>
              </a:ext>
            </a:extLst>
          </p:cNvPr>
          <p:cNvSpPr>
            <a:spLocks xmlns:a="http://schemas.openxmlformats.org/drawingml/2006/main" noGrp="1"/>
          </p:cNvSpPr>
          <p:nvPr/>
        </p:nvSpPr>
        <p:spPr>
          <a:xfrm xmlns:a="http://schemas.openxmlformats.org/drawingml/2006/main">
            <a:off x="1339150" y="2844836"/>
            <a:ext cx="405374" cy="125298"/>
          </a:xfrm>
          <a:custGeom xmlns:a="http://schemas.openxmlformats.org/drawingml/2006/main">
            <a:pathLst>
              <a:path w="405374" h="125298">
                <a:moveTo>
                  <a:pt x="0" y="125298"/>
                </a:moveTo>
                <a:lnTo>
                  <a:pt x="405374" y="0"/>
                </a:lnTo>
              </a:path>
            </a:pathLst>
          </a:custGeom>
          <a:noFill xmlns:a="http://schemas.openxmlformats.org/drawingml/2006/main"/>
          <a:ln xmlns:a="http://schemas.openxmlformats.org/drawingml/2006/main" w="16193">
            <a:solidFill>
              <a:srgbClr val="729951"/>
            </a:solidFill>
            <a:prstDash val="solid"/>
          </a:ln>
        </p:spPr>
      </p:sp>
      <p:sp>
        <p:nvSpPr>
          <p:cNvPr id="34" name="input-B-edge-1">
            <a:extLst xmlns:a="http://schemas.openxmlformats.org/drawingml/2006/main">
              <a:ext uri="{FF2B5EF4-FFF2-40B4-BE49-F238E27FC236}">
                <a16:creationId xmlns:a16="http://schemas.microsoft.com/office/drawing/2014/main" id="{DA83DB8D-F1AD-493A-8664-6AB1068A52BE}"/>
              </a:ext>
            </a:extLst>
          </p:cNvPr>
          <p:cNvSpPr>
            <a:spLocks xmlns:a="http://schemas.openxmlformats.org/drawingml/2006/main" noGrp="1"/>
          </p:cNvSpPr>
          <p:nvPr/>
        </p:nvSpPr>
        <p:spPr>
          <a:xfrm xmlns:a="http://schemas.openxmlformats.org/drawingml/2006/main">
            <a:off x="1744525" y="2844836"/>
            <a:ext cx="346411" cy="191632"/>
          </a:xfrm>
          <a:custGeom xmlns:a="http://schemas.openxmlformats.org/drawingml/2006/main">
            <a:pathLst>
              <a:path w="346411" h="191632">
                <a:moveTo>
                  <a:pt x="0" y="0"/>
                </a:moveTo>
                <a:lnTo>
                  <a:pt x="346411" y="191632"/>
                </a:lnTo>
              </a:path>
            </a:pathLst>
          </a:custGeom>
          <a:noFill xmlns:a="http://schemas.openxmlformats.org/drawingml/2006/main"/>
          <a:ln xmlns:a="http://schemas.openxmlformats.org/drawingml/2006/main" w="16193">
            <a:solidFill>
              <a:srgbClr val="729951"/>
            </a:solidFill>
            <a:prstDash val="solid"/>
          </a:ln>
        </p:spPr>
      </p:sp>
      <p:sp>
        <p:nvSpPr>
          <p:cNvPr id="35" name="input-B-edge-2">
            <a:extLst xmlns:a="http://schemas.openxmlformats.org/drawingml/2006/main">
              <a:ext uri="{FF2B5EF4-FFF2-40B4-BE49-F238E27FC236}">
                <a16:creationId xmlns:a16="http://schemas.microsoft.com/office/drawing/2014/main" id="{3FD6BD44-C566-4348-B238-4DCB85C1AD55}"/>
              </a:ext>
            </a:extLst>
          </p:cNvPr>
          <p:cNvSpPr>
            <a:spLocks xmlns:a="http://schemas.openxmlformats.org/drawingml/2006/main" noGrp="1"/>
          </p:cNvSpPr>
          <p:nvPr/>
        </p:nvSpPr>
        <p:spPr>
          <a:xfrm xmlns:a="http://schemas.openxmlformats.org/drawingml/2006/main">
            <a:off x="1339150" y="2970133"/>
            <a:ext cx="73704" cy="479079"/>
          </a:xfrm>
          <a:custGeom xmlns:a="http://schemas.openxmlformats.org/drawingml/2006/main">
            <a:pathLst>
              <a:path w="73704" h="479079">
                <a:moveTo>
                  <a:pt x="0" y="0"/>
                </a:moveTo>
                <a:lnTo>
                  <a:pt x="73704" y="479079"/>
                </a:lnTo>
              </a:path>
            </a:pathLst>
          </a:custGeom>
          <a:noFill xmlns:a="http://schemas.openxmlformats.org/drawingml/2006/main"/>
          <a:ln xmlns:a="http://schemas.openxmlformats.org/drawingml/2006/main" w="16193">
            <a:solidFill>
              <a:srgbClr val="729951"/>
            </a:solidFill>
            <a:prstDash val="solid"/>
          </a:ln>
        </p:spPr>
      </p:sp>
      <p:sp>
        <p:nvSpPr>
          <p:cNvPr id="36" name="input-B-edge-3">
            <a:extLst xmlns:a="http://schemas.openxmlformats.org/drawingml/2006/main">
              <a:ext uri="{FF2B5EF4-FFF2-40B4-BE49-F238E27FC236}">
                <a16:creationId xmlns:a16="http://schemas.microsoft.com/office/drawing/2014/main" id="{61CB2A37-D4E1-4F23-B9E4-60B66CBFEFB6}"/>
              </a:ext>
            </a:extLst>
          </p:cNvPr>
          <p:cNvSpPr>
            <a:spLocks xmlns:a="http://schemas.openxmlformats.org/drawingml/2006/main" noGrp="1"/>
          </p:cNvSpPr>
          <p:nvPr/>
        </p:nvSpPr>
        <p:spPr>
          <a:xfrm xmlns:a="http://schemas.openxmlformats.org/drawingml/2006/main">
            <a:off x="1744525" y="2844836"/>
            <a:ext cx="88445" cy="464338"/>
          </a:xfrm>
          <a:custGeom xmlns:a="http://schemas.openxmlformats.org/drawingml/2006/main">
            <a:pathLst>
              <a:path w="88445" h="464338">
                <a:moveTo>
                  <a:pt x="0" y="0"/>
                </a:moveTo>
                <a:lnTo>
                  <a:pt x="88445" y="464338"/>
                </a:lnTo>
              </a:path>
            </a:pathLst>
          </a:custGeom>
          <a:noFill xmlns:a="http://schemas.openxmlformats.org/drawingml/2006/main"/>
          <a:ln xmlns:a="http://schemas.openxmlformats.org/drawingml/2006/main" w="16193">
            <a:solidFill>
              <a:srgbClr val="729951"/>
            </a:solidFill>
            <a:prstDash val="solid"/>
          </a:ln>
        </p:spPr>
      </p:sp>
      <p:sp>
        <p:nvSpPr>
          <p:cNvPr id="37" name="input-B-edge-4">
            <a:extLst xmlns:a="http://schemas.openxmlformats.org/drawingml/2006/main">
              <a:ext uri="{FF2B5EF4-FFF2-40B4-BE49-F238E27FC236}">
                <a16:creationId xmlns:a16="http://schemas.microsoft.com/office/drawing/2014/main" id="{D6A6FF49-F203-425D-A202-59F25211CDEF}"/>
              </a:ext>
            </a:extLst>
          </p:cNvPr>
          <p:cNvSpPr>
            <a:spLocks xmlns:a="http://schemas.openxmlformats.org/drawingml/2006/main" noGrp="1"/>
          </p:cNvSpPr>
          <p:nvPr/>
        </p:nvSpPr>
        <p:spPr>
          <a:xfrm xmlns:a="http://schemas.openxmlformats.org/drawingml/2006/main">
            <a:off x="1832970" y="3036467"/>
            <a:ext cx="257966" cy="272706"/>
          </a:xfrm>
          <a:custGeom xmlns:a="http://schemas.openxmlformats.org/drawingml/2006/main">
            <a:pathLst>
              <a:path w="257966" h="272706">
                <a:moveTo>
                  <a:pt x="257966" y="0"/>
                </a:moveTo>
                <a:lnTo>
                  <a:pt x="0" y="272706"/>
                </a:lnTo>
              </a:path>
            </a:pathLst>
          </a:custGeom>
          <a:noFill xmlns:a="http://schemas.openxmlformats.org/drawingml/2006/main"/>
          <a:ln xmlns:a="http://schemas.openxmlformats.org/drawingml/2006/main" w="16193">
            <a:solidFill>
              <a:srgbClr val="729951"/>
            </a:solidFill>
            <a:prstDash val="solid"/>
          </a:ln>
        </p:spPr>
      </p:sp>
      <p:sp>
        <p:nvSpPr>
          <p:cNvPr id="38" name="input-B-edge-5">
            <a:extLst xmlns:a="http://schemas.openxmlformats.org/drawingml/2006/main">
              <a:ext uri="{FF2B5EF4-FFF2-40B4-BE49-F238E27FC236}">
                <a16:creationId xmlns:a16="http://schemas.microsoft.com/office/drawing/2014/main" id="{7E188543-B043-4444-81BE-F9B0B817B441}"/>
              </a:ext>
            </a:extLst>
          </p:cNvPr>
          <p:cNvSpPr>
            <a:spLocks xmlns:a="http://schemas.openxmlformats.org/drawingml/2006/main" noGrp="1"/>
          </p:cNvSpPr>
          <p:nvPr/>
        </p:nvSpPr>
        <p:spPr>
          <a:xfrm xmlns:a="http://schemas.openxmlformats.org/drawingml/2006/main">
            <a:off x="1412855" y="3309174"/>
            <a:ext cx="420115" cy="140038"/>
          </a:xfrm>
          <a:custGeom xmlns:a="http://schemas.openxmlformats.org/drawingml/2006/main">
            <a:pathLst>
              <a:path w="420115" h="140038">
                <a:moveTo>
                  <a:pt x="0" y="140038"/>
                </a:moveTo>
                <a:lnTo>
                  <a:pt x="420115" y="0"/>
                </a:lnTo>
              </a:path>
            </a:pathLst>
          </a:custGeom>
          <a:noFill xmlns:a="http://schemas.openxmlformats.org/drawingml/2006/main"/>
          <a:ln xmlns:a="http://schemas.openxmlformats.org/drawingml/2006/main" w="16193">
            <a:solidFill>
              <a:srgbClr val="729951"/>
            </a:solidFill>
            <a:prstDash val="solid"/>
          </a:ln>
        </p:spPr>
      </p:sp>
      <p:sp>
        <p:nvSpPr>
          <p:cNvPr id="39" name="input-B-edge-6">
            <a:extLst xmlns:a="http://schemas.openxmlformats.org/drawingml/2006/main">
              <a:ext uri="{FF2B5EF4-FFF2-40B4-BE49-F238E27FC236}">
                <a16:creationId xmlns:a16="http://schemas.microsoft.com/office/drawing/2014/main" id="{04A5A2EF-1CE0-4FAA-A5D3-11E0F6EAC667}"/>
              </a:ext>
            </a:extLst>
          </p:cNvPr>
          <p:cNvSpPr>
            <a:spLocks xmlns:a="http://schemas.openxmlformats.org/drawingml/2006/main" noGrp="1"/>
          </p:cNvSpPr>
          <p:nvPr/>
        </p:nvSpPr>
        <p:spPr>
          <a:xfrm xmlns:a="http://schemas.openxmlformats.org/drawingml/2006/main">
            <a:off x="1832970" y="3309174"/>
            <a:ext cx="346411" cy="228484"/>
          </a:xfrm>
          <a:custGeom xmlns:a="http://schemas.openxmlformats.org/drawingml/2006/main">
            <a:pathLst>
              <a:path w="346411" h="228484">
                <a:moveTo>
                  <a:pt x="0" y="0"/>
                </a:moveTo>
                <a:lnTo>
                  <a:pt x="346411" y="228484"/>
                </a:lnTo>
              </a:path>
            </a:pathLst>
          </a:custGeom>
          <a:noFill xmlns:a="http://schemas.openxmlformats.org/drawingml/2006/main"/>
          <a:ln xmlns:a="http://schemas.openxmlformats.org/drawingml/2006/main" w="16193">
            <a:solidFill>
              <a:srgbClr val="729951"/>
            </a:solidFill>
            <a:prstDash val="solid"/>
          </a:ln>
        </p:spPr>
      </p:sp>
      <p:sp>
        <p:nvSpPr>
          <p:cNvPr id="40" name="input-B-node-0">
            <a:extLst xmlns:a="http://schemas.openxmlformats.org/drawingml/2006/main">
              <a:ext uri="{FF2B5EF4-FFF2-40B4-BE49-F238E27FC236}">
                <a16:creationId xmlns:a16="http://schemas.microsoft.com/office/drawing/2014/main" id="{3E9EFA19-0DB5-48F6-A5A1-0164DD930D27}"/>
              </a:ext>
            </a:extLst>
          </p:cNvPr>
          <p:cNvSpPr>
            <a:spLocks xmlns:a="http://schemas.openxmlformats.org/drawingml/2006/main" noGrp="1"/>
          </p:cNvSpPr>
          <p:nvPr/>
        </p:nvSpPr>
        <p:spPr>
          <a:xfrm xmlns:a="http://schemas.openxmlformats.org/drawingml/2006/main">
            <a:off x="1173891" y="2804874"/>
            <a:ext cx="330519" cy="330519"/>
          </a:xfrm>
          <a:prstGeom xmlns:a="http://schemas.openxmlformats.org/drawingml/2006/main" prst="ellipse">
            <a:avLst/>
          </a:prstGeom>
          <a:solidFill xmlns:a="http://schemas.openxmlformats.org/drawingml/2006/main">
            <a:srgbClr val="BEDB9F"/>
          </a:solidFill>
          <a:ln xmlns:a="http://schemas.openxmlformats.org/drawingml/2006/main" w="18098">
            <a:solidFill>
              <a:srgbClr val="729951"/>
            </a:solidFill>
            <a:prstDash val="solid"/>
          </a:ln>
        </p:spPr>
      </p:sp>
      <p:sp>
        <p:nvSpPr>
          <p:cNvPr id="41" name="input-B-node-0-actor-head">
            <a:extLst xmlns:a="http://schemas.openxmlformats.org/drawingml/2006/main">
              <a:ext uri="{FF2B5EF4-FFF2-40B4-BE49-F238E27FC236}">
                <a16:creationId xmlns:a16="http://schemas.microsoft.com/office/drawing/2014/main" id="{089B210B-2C88-4D8F-94B1-0D5D011502B1}"/>
              </a:ext>
            </a:extLst>
          </p:cNvPr>
          <p:cNvSpPr>
            <a:spLocks xmlns:a="http://schemas.openxmlformats.org/drawingml/2006/main" noGrp="1"/>
          </p:cNvSpPr>
          <p:nvPr/>
        </p:nvSpPr>
        <p:spPr>
          <a:xfrm xmlns:a="http://schemas.openxmlformats.org/drawingml/2006/main">
            <a:off x="1289572" y="2881995"/>
            <a:ext cx="99156" cy="99156"/>
          </a:xfrm>
          <a:prstGeom xmlns:a="http://schemas.openxmlformats.org/drawingml/2006/main" prst="ellipse">
            <a:avLst/>
          </a:prstGeom>
          <a:solidFill xmlns:a="http://schemas.openxmlformats.org/drawingml/2006/main">
            <a:srgbClr val="FFFFFF"/>
          </a:solidFill>
          <a:ln xmlns:a="http://schemas.openxmlformats.org/drawingml/2006/main" w="12859">
            <a:solidFill>
              <a:srgbClr val="729951"/>
            </a:solidFill>
            <a:prstDash val="solid"/>
          </a:ln>
        </p:spPr>
      </p:sp>
      <p:sp>
        <p:nvSpPr>
          <p:cNvPr id="42" name="input-B-node-0-actor-shoulders">
            <a:extLst xmlns:a="http://schemas.openxmlformats.org/drawingml/2006/main">
              <a:ext uri="{FF2B5EF4-FFF2-40B4-BE49-F238E27FC236}">
                <a16:creationId xmlns:a16="http://schemas.microsoft.com/office/drawing/2014/main" id="{81901963-8983-41A3-88BB-A863057861EA}"/>
              </a:ext>
            </a:extLst>
          </p:cNvPr>
          <p:cNvSpPr>
            <a:spLocks xmlns:a="http://schemas.openxmlformats.org/drawingml/2006/main" noGrp="1"/>
          </p:cNvSpPr>
          <p:nvPr/>
        </p:nvSpPr>
        <p:spPr>
          <a:xfrm xmlns:a="http://schemas.openxmlformats.org/drawingml/2006/main">
            <a:off x="1239995" y="2981150"/>
            <a:ext cx="198311" cy="77121"/>
          </a:xfrm>
          <a:custGeom xmlns:a="http://schemas.openxmlformats.org/drawingml/2006/main">
            <a:pathLst>
              <a:path w="198311" h="77121">
                <a:moveTo>
                  <a:pt x="0" y="77121"/>
                </a:moveTo>
                <a:lnTo>
                  <a:pt x="11017" y="33052"/>
                </a:lnTo>
                <a:lnTo>
                  <a:pt x="44069" y="0"/>
                </a:lnTo>
                <a:lnTo>
                  <a:pt x="154242" y="0"/>
                </a:lnTo>
                <a:lnTo>
                  <a:pt x="187294" y="33052"/>
                </a:lnTo>
                <a:lnTo>
                  <a:pt x="198311" y="77121"/>
                </a:lnTo>
                <a:close/>
              </a:path>
            </a:pathLst>
          </a:custGeom>
          <a:solidFill xmlns:a="http://schemas.openxmlformats.org/drawingml/2006/main">
            <a:srgbClr val="FFFFFF"/>
          </a:solidFill>
          <a:ln xmlns:a="http://schemas.openxmlformats.org/drawingml/2006/main" w="13335">
            <a:solidFill>
              <a:srgbClr val="729951"/>
            </a:solidFill>
            <a:prstDash val="solid"/>
          </a:ln>
        </p:spPr>
      </p:sp>
      <p:sp>
        <p:nvSpPr>
          <p:cNvPr id="43" name="input-B-node-1">
            <a:extLst xmlns:a="http://schemas.openxmlformats.org/drawingml/2006/main">
              <a:ext uri="{FF2B5EF4-FFF2-40B4-BE49-F238E27FC236}">
                <a16:creationId xmlns:a16="http://schemas.microsoft.com/office/drawing/2014/main" id="{BCB196B9-F48E-40B1-AE55-EE50C058E588}"/>
              </a:ext>
            </a:extLst>
          </p:cNvPr>
          <p:cNvSpPr>
            <a:spLocks xmlns:a="http://schemas.openxmlformats.org/drawingml/2006/main" noGrp="1"/>
          </p:cNvSpPr>
          <p:nvPr/>
        </p:nvSpPr>
        <p:spPr>
          <a:xfrm xmlns:a="http://schemas.openxmlformats.org/drawingml/2006/main">
            <a:off x="1579265" y="2679576"/>
            <a:ext cx="330519" cy="330519"/>
          </a:xfrm>
          <a:prstGeom xmlns:a="http://schemas.openxmlformats.org/drawingml/2006/main" prst="ellipse">
            <a:avLst/>
          </a:prstGeom>
          <a:solidFill xmlns:a="http://schemas.openxmlformats.org/drawingml/2006/main">
            <a:srgbClr val="BEDB9F"/>
          </a:solidFill>
          <a:ln xmlns:a="http://schemas.openxmlformats.org/drawingml/2006/main" w="18098">
            <a:solidFill>
              <a:srgbClr val="729951"/>
            </a:solidFill>
            <a:prstDash val="solid"/>
          </a:ln>
        </p:spPr>
      </p:sp>
      <p:sp>
        <p:nvSpPr>
          <p:cNvPr id="44" name="input-B-node-1-actor-head">
            <a:extLst xmlns:a="http://schemas.openxmlformats.org/drawingml/2006/main">
              <a:ext uri="{FF2B5EF4-FFF2-40B4-BE49-F238E27FC236}">
                <a16:creationId xmlns:a16="http://schemas.microsoft.com/office/drawing/2014/main" id="{4EC378D3-EF19-4922-947C-3B41F2492105}"/>
              </a:ext>
            </a:extLst>
          </p:cNvPr>
          <p:cNvSpPr>
            <a:spLocks xmlns:a="http://schemas.openxmlformats.org/drawingml/2006/main" noGrp="1"/>
          </p:cNvSpPr>
          <p:nvPr/>
        </p:nvSpPr>
        <p:spPr>
          <a:xfrm xmlns:a="http://schemas.openxmlformats.org/drawingml/2006/main">
            <a:off x="1694947" y="2756697"/>
            <a:ext cx="99156" cy="99156"/>
          </a:xfrm>
          <a:prstGeom xmlns:a="http://schemas.openxmlformats.org/drawingml/2006/main" prst="ellipse">
            <a:avLst/>
          </a:prstGeom>
          <a:solidFill xmlns:a="http://schemas.openxmlformats.org/drawingml/2006/main">
            <a:srgbClr val="FFFFFF"/>
          </a:solidFill>
          <a:ln xmlns:a="http://schemas.openxmlformats.org/drawingml/2006/main" w="12859">
            <a:solidFill>
              <a:srgbClr val="729951"/>
            </a:solidFill>
            <a:prstDash val="solid"/>
          </a:ln>
        </p:spPr>
      </p:sp>
      <p:sp>
        <p:nvSpPr>
          <p:cNvPr id="45" name="input-B-node-1-actor-shoulders">
            <a:extLst xmlns:a="http://schemas.openxmlformats.org/drawingml/2006/main">
              <a:ext uri="{FF2B5EF4-FFF2-40B4-BE49-F238E27FC236}">
                <a16:creationId xmlns:a16="http://schemas.microsoft.com/office/drawing/2014/main" id="{D19814AC-567C-4873-8AC7-0BA467D4A15A}"/>
              </a:ext>
            </a:extLst>
          </p:cNvPr>
          <p:cNvSpPr>
            <a:spLocks xmlns:a="http://schemas.openxmlformats.org/drawingml/2006/main" noGrp="1"/>
          </p:cNvSpPr>
          <p:nvPr/>
        </p:nvSpPr>
        <p:spPr>
          <a:xfrm xmlns:a="http://schemas.openxmlformats.org/drawingml/2006/main">
            <a:off x="1645369" y="2855853"/>
            <a:ext cx="198311" cy="77121"/>
          </a:xfrm>
          <a:custGeom xmlns:a="http://schemas.openxmlformats.org/drawingml/2006/main">
            <a:pathLst>
              <a:path w="198311" h="77121">
                <a:moveTo>
                  <a:pt x="0" y="77121"/>
                </a:moveTo>
                <a:lnTo>
                  <a:pt x="11017" y="33052"/>
                </a:lnTo>
                <a:lnTo>
                  <a:pt x="44069" y="0"/>
                </a:lnTo>
                <a:lnTo>
                  <a:pt x="154242" y="0"/>
                </a:lnTo>
                <a:lnTo>
                  <a:pt x="187294" y="33052"/>
                </a:lnTo>
                <a:lnTo>
                  <a:pt x="198311" y="77121"/>
                </a:lnTo>
                <a:close/>
              </a:path>
            </a:pathLst>
          </a:custGeom>
          <a:solidFill xmlns:a="http://schemas.openxmlformats.org/drawingml/2006/main">
            <a:srgbClr val="FFFFFF"/>
          </a:solidFill>
          <a:ln xmlns:a="http://schemas.openxmlformats.org/drawingml/2006/main" w="13335">
            <a:solidFill>
              <a:srgbClr val="729951"/>
            </a:solidFill>
            <a:prstDash val="solid"/>
          </a:ln>
        </p:spPr>
      </p:sp>
      <p:sp>
        <p:nvSpPr>
          <p:cNvPr id="46" name="input-B-node-2">
            <a:extLst xmlns:a="http://schemas.openxmlformats.org/drawingml/2006/main">
              <a:ext uri="{FF2B5EF4-FFF2-40B4-BE49-F238E27FC236}">
                <a16:creationId xmlns:a16="http://schemas.microsoft.com/office/drawing/2014/main" id="{D45696C0-842E-45A1-A640-D61C6C40D532}"/>
              </a:ext>
            </a:extLst>
          </p:cNvPr>
          <p:cNvSpPr>
            <a:spLocks xmlns:a="http://schemas.openxmlformats.org/drawingml/2006/main" noGrp="1"/>
          </p:cNvSpPr>
          <p:nvPr/>
        </p:nvSpPr>
        <p:spPr>
          <a:xfrm xmlns:a="http://schemas.openxmlformats.org/drawingml/2006/main">
            <a:off x="1925676" y="2871208"/>
            <a:ext cx="330519" cy="330519"/>
          </a:xfrm>
          <a:prstGeom xmlns:a="http://schemas.openxmlformats.org/drawingml/2006/main" prst="ellipse">
            <a:avLst/>
          </a:prstGeom>
          <a:solidFill xmlns:a="http://schemas.openxmlformats.org/drawingml/2006/main">
            <a:srgbClr val="BEDB9F"/>
          </a:solidFill>
          <a:ln xmlns:a="http://schemas.openxmlformats.org/drawingml/2006/main" w="18098">
            <a:solidFill>
              <a:srgbClr val="729951"/>
            </a:solidFill>
            <a:prstDash val="solid"/>
          </a:ln>
        </p:spPr>
      </p:sp>
      <p:sp>
        <p:nvSpPr>
          <p:cNvPr id="47" name="input-B-node-2-actor-head">
            <a:extLst xmlns:a="http://schemas.openxmlformats.org/drawingml/2006/main">
              <a:ext uri="{FF2B5EF4-FFF2-40B4-BE49-F238E27FC236}">
                <a16:creationId xmlns:a16="http://schemas.microsoft.com/office/drawing/2014/main" id="{A98D5DCD-7F68-4BA5-9EF5-9E6A0CC6853C}"/>
              </a:ext>
            </a:extLst>
          </p:cNvPr>
          <p:cNvSpPr>
            <a:spLocks xmlns:a="http://schemas.openxmlformats.org/drawingml/2006/main" noGrp="1"/>
          </p:cNvSpPr>
          <p:nvPr/>
        </p:nvSpPr>
        <p:spPr>
          <a:xfrm xmlns:a="http://schemas.openxmlformats.org/drawingml/2006/main">
            <a:off x="2041358" y="2948329"/>
            <a:ext cx="99156" cy="99156"/>
          </a:xfrm>
          <a:prstGeom xmlns:a="http://schemas.openxmlformats.org/drawingml/2006/main" prst="ellipse">
            <a:avLst/>
          </a:prstGeom>
          <a:solidFill xmlns:a="http://schemas.openxmlformats.org/drawingml/2006/main">
            <a:srgbClr val="FFFFFF"/>
          </a:solidFill>
          <a:ln xmlns:a="http://schemas.openxmlformats.org/drawingml/2006/main" w="12859">
            <a:solidFill>
              <a:srgbClr val="729951"/>
            </a:solidFill>
            <a:prstDash val="solid"/>
          </a:ln>
        </p:spPr>
      </p:sp>
      <p:sp>
        <p:nvSpPr>
          <p:cNvPr id="48" name="input-B-node-2-actor-shoulders">
            <a:extLst xmlns:a="http://schemas.openxmlformats.org/drawingml/2006/main">
              <a:ext uri="{FF2B5EF4-FFF2-40B4-BE49-F238E27FC236}">
                <a16:creationId xmlns:a16="http://schemas.microsoft.com/office/drawing/2014/main" id="{C2E2CCB5-3FCE-4820-9E97-1FEA5AF0EC16}"/>
              </a:ext>
            </a:extLst>
          </p:cNvPr>
          <p:cNvSpPr>
            <a:spLocks xmlns:a="http://schemas.openxmlformats.org/drawingml/2006/main" noGrp="1"/>
          </p:cNvSpPr>
          <p:nvPr/>
        </p:nvSpPr>
        <p:spPr>
          <a:xfrm xmlns:a="http://schemas.openxmlformats.org/drawingml/2006/main">
            <a:off x="1991780" y="3047484"/>
            <a:ext cx="198311" cy="77121"/>
          </a:xfrm>
          <a:custGeom xmlns:a="http://schemas.openxmlformats.org/drawingml/2006/main">
            <a:pathLst>
              <a:path w="198311" h="77121">
                <a:moveTo>
                  <a:pt x="0" y="77121"/>
                </a:moveTo>
                <a:lnTo>
                  <a:pt x="11017" y="33052"/>
                </a:lnTo>
                <a:lnTo>
                  <a:pt x="44069" y="0"/>
                </a:lnTo>
                <a:lnTo>
                  <a:pt x="154242" y="0"/>
                </a:lnTo>
                <a:lnTo>
                  <a:pt x="187294" y="33052"/>
                </a:lnTo>
                <a:lnTo>
                  <a:pt x="198311" y="77121"/>
                </a:lnTo>
                <a:close/>
              </a:path>
            </a:pathLst>
          </a:custGeom>
          <a:solidFill xmlns:a="http://schemas.openxmlformats.org/drawingml/2006/main">
            <a:srgbClr val="FFFFFF"/>
          </a:solidFill>
          <a:ln xmlns:a="http://schemas.openxmlformats.org/drawingml/2006/main" w="13335">
            <a:solidFill>
              <a:srgbClr val="729951"/>
            </a:solidFill>
            <a:prstDash val="solid"/>
          </a:ln>
        </p:spPr>
      </p:sp>
      <p:sp>
        <p:nvSpPr>
          <p:cNvPr id="49" name="input-B-node-3">
            <a:extLst xmlns:a="http://schemas.openxmlformats.org/drawingml/2006/main">
              <a:ext uri="{FF2B5EF4-FFF2-40B4-BE49-F238E27FC236}">
                <a16:creationId xmlns:a16="http://schemas.microsoft.com/office/drawing/2014/main" id="{56F5EC7F-4617-4FEE-8A43-9EB7F55F1889}"/>
              </a:ext>
            </a:extLst>
          </p:cNvPr>
          <p:cNvSpPr>
            <a:spLocks xmlns:a="http://schemas.openxmlformats.org/drawingml/2006/main" noGrp="1"/>
          </p:cNvSpPr>
          <p:nvPr/>
        </p:nvSpPr>
        <p:spPr>
          <a:xfrm xmlns:a="http://schemas.openxmlformats.org/drawingml/2006/main">
            <a:off x="1247595" y="3283953"/>
            <a:ext cx="330519" cy="330519"/>
          </a:xfrm>
          <a:prstGeom xmlns:a="http://schemas.openxmlformats.org/drawingml/2006/main" prst="ellipse">
            <a:avLst/>
          </a:prstGeom>
          <a:solidFill xmlns:a="http://schemas.openxmlformats.org/drawingml/2006/main">
            <a:srgbClr val="BEDB9F"/>
          </a:solidFill>
          <a:ln xmlns:a="http://schemas.openxmlformats.org/drawingml/2006/main" w="18098">
            <a:solidFill>
              <a:srgbClr val="729951"/>
            </a:solidFill>
            <a:prstDash val="solid"/>
          </a:ln>
        </p:spPr>
      </p:sp>
      <p:sp>
        <p:nvSpPr>
          <p:cNvPr id="50" name="input-B-node-3-actor-head">
            <a:extLst xmlns:a="http://schemas.openxmlformats.org/drawingml/2006/main">
              <a:ext uri="{FF2B5EF4-FFF2-40B4-BE49-F238E27FC236}">
                <a16:creationId xmlns:a16="http://schemas.microsoft.com/office/drawing/2014/main" id="{EBD68356-E156-4B80-99C7-7B9445860210}"/>
              </a:ext>
            </a:extLst>
          </p:cNvPr>
          <p:cNvSpPr>
            <a:spLocks xmlns:a="http://schemas.openxmlformats.org/drawingml/2006/main" noGrp="1"/>
          </p:cNvSpPr>
          <p:nvPr/>
        </p:nvSpPr>
        <p:spPr>
          <a:xfrm xmlns:a="http://schemas.openxmlformats.org/drawingml/2006/main">
            <a:off x="1363277" y="3361074"/>
            <a:ext cx="99156" cy="99156"/>
          </a:xfrm>
          <a:prstGeom xmlns:a="http://schemas.openxmlformats.org/drawingml/2006/main" prst="ellipse">
            <a:avLst/>
          </a:prstGeom>
          <a:solidFill xmlns:a="http://schemas.openxmlformats.org/drawingml/2006/main">
            <a:srgbClr val="FFFFFF"/>
          </a:solidFill>
          <a:ln xmlns:a="http://schemas.openxmlformats.org/drawingml/2006/main" w="12859">
            <a:solidFill>
              <a:srgbClr val="729951"/>
            </a:solidFill>
            <a:prstDash val="solid"/>
          </a:ln>
        </p:spPr>
      </p:sp>
      <p:sp>
        <p:nvSpPr>
          <p:cNvPr id="51" name="input-B-node-3-actor-shoulders">
            <a:extLst xmlns:a="http://schemas.openxmlformats.org/drawingml/2006/main">
              <a:ext uri="{FF2B5EF4-FFF2-40B4-BE49-F238E27FC236}">
                <a16:creationId xmlns:a16="http://schemas.microsoft.com/office/drawing/2014/main" id="{844B8748-7C97-4190-BA75-325B05E992F5}"/>
              </a:ext>
            </a:extLst>
          </p:cNvPr>
          <p:cNvSpPr>
            <a:spLocks xmlns:a="http://schemas.openxmlformats.org/drawingml/2006/main" noGrp="1"/>
          </p:cNvSpPr>
          <p:nvPr/>
        </p:nvSpPr>
        <p:spPr>
          <a:xfrm xmlns:a="http://schemas.openxmlformats.org/drawingml/2006/main">
            <a:off x="1313699" y="3460229"/>
            <a:ext cx="198311" cy="77121"/>
          </a:xfrm>
          <a:custGeom xmlns:a="http://schemas.openxmlformats.org/drawingml/2006/main">
            <a:pathLst>
              <a:path w="198311" h="77121">
                <a:moveTo>
                  <a:pt x="0" y="77121"/>
                </a:moveTo>
                <a:lnTo>
                  <a:pt x="11017" y="33052"/>
                </a:lnTo>
                <a:lnTo>
                  <a:pt x="44069" y="0"/>
                </a:lnTo>
                <a:lnTo>
                  <a:pt x="154242" y="0"/>
                </a:lnTo>
                <a:lnTo>
                  <a:pt x="187294" y="33052"/>
                </a:lnTo>
                <a:lnTo>
                  <a:pt x="198311" y="77121"/>
                </a:lnTo>
                <a:close/>
              </a:path>
            </a:pathLst>
          </a:custGeom>
          <a:solidFill xmlns:a="http://schemas.openxmlformats.org/drawingml/2006/main">
            <a:srgbClr val="FFFFFF"/>
          </a:solidFill>
          <a:ln xmlns:a="http://schemas.openxmlformats.org/drawingml/2006/main" w="13335">
            <a:solidFill>
              <a:srgbClr val="729951"/>
            </a:solidFill>
            <a:prstDash val="solid"/>
          </a:ln>
        </p:spPr>
      </p:sp>
      <p:sp>
        <p:nvSpPr>
          <p:cNvPr id="52" name="input-B-node-4">
            <a:extLst xmlns:a="http://schemas.openxmlformats.org/drawingml/2006/main">
              <a:ext uri="{FF2B5EF4-FFF2-40B4-BE49-F238E27FC236}">
                <a16:creationId xmlns:a16="http://schemas.microsoft.com/office/drawing/2014/main" id="{97C0F9BF-8B21-4DA4-A7C6-4A5F3523BDB7}"/>
              </a:ext>
            </a:extLst>
          </p:cNvPr>
          <p:cNvSpPr>
            <a:spLocks xmlns:a="http://schemas.openxmlformats.org/drawingml/2006/main" noGrp="1"/>
          </p:cNvSpPr>
          <p:nvPr/>
        </p:nvSpPr>
        <p:spPr>
          <a:xfrm xmlns:a="http://schemas.openxmlformats.org/drawingml/2006/main">
            <a:off x="1667711" y="3143914"/>
            <a:ext cx="330519" cy="330519"/>
          </a:xfrm>
          <a:prstGeom xmlns:a="http://schemas.openxmlformats.org/drawingml/2006/main" prst="ellipse">
            <a:avLst/>
          </a:prstGeom>
          <a:solidFill xmlns:a="http://schemas.openxmlformats.org/drawingml/2006/main">
            <a:srgbClr val="BEDB9F"/>
          </a:solidFill>
          <a:ln xmlns:a="http://schemas.openxmlformats.org/drawingml/2006/main" w="18098">
            <a:solidFill>
              <a:srgbClr val="729951"/>
            </a:solidFill>
            <a:prstDash val="solid"/>
          </a:ln>
        </p:spPr>
      </p:sp>
      <p:sp>
        <p:nvSpPr>
          <p:cNvPr id="53" name="input-B-node-4-actor-head">
            <a:extLst xmlns:a="http://schemas.openxmlformats.org/drawingml/2006/main">
              <a:ext uri="{FF2B5EF4-FFF2-40B4-BE49-F238E27FC236}">
                <a16:creationId xmlns:a16="http://schemas.microsoft.com/office/drawing/2014/main" id="{B83850A1-216A-4FB3-BAE1-7A5B9C2577B2}"/>
              </a:ext>
            </a:extLst>
          </p:cNvPr>
          <p:cNvSpPr>
            <a:spLocks xmlns:a="http://schemas.openxmlformats.org/drawingml/2006/main" noGrp="1"/>
          </p:cNvSpPr>
          <p:nvPr/>
        </p:nvSpPr>
        <p:spPr>
          <a:xfrm xmlns:a="http://schemas.openxmlformats.org/drawingml/2006/main">
            <a:off x="1783392" y="3221035"/>
            <a:ext cx="99156" cy="99156"/>
          </a:xfrm>
          <a:prstGeom xmlns:a="http://schemas.openxmlformats.org/drawingml/2006/main" prst="ellipse">
            <a:avLst/>
          </a:prstGeom>
          <a:solidFill xmlns:a="http://schemas.openxmlformats.org/drawingml/2006/main">
            <a:srgbClr val="FFFFFF"/>
          </a:solidFill>
          <a:ln xmlns:a="http://schemas.openxmlformats.org/drawingml/2006/main" w="12859">
            <a:solidFill>
              <a:srgbClr val="729951"/>
            </a:solidFill>
            <a:prstDash val="solid"/>
          </a:ln>
        </p:spPr>
      </p:sp>
      <p:sp>
        <p:nvSpPr>
          <p:cNvPr id="54" name="input-B-node-4-actor-shoulders">
            <a:extLst xmlns:a="http://schemas.openxmlformats.org/drawingml/2006/main">
              <a:ext uri="{FF2B5EF4-FFF2-40B4-BE49-F238E27FC236}">
                <a16:creationId xmlns:a16="http://schemas.microsoft.com/office/drawing/2014/main" id="{80B1B893-AB6D-4851-A240-C5A96F01301D}"/>
              </a:ext>
            </a:extLst>
          </p:cNvPr>
          <p:cNvSpPr>
            <a:spLocks xmlns:a="http://schemas.openxmlformats.org/drawingml/2006/main" noGrp="1"/>
          </p:cNvSpPr>
          <p:nvPr/>
        </p:nvSpPr>
        <p:spPr>
          <a:xfrm xmlns:a="http://schemas.openxmlformats.org/drawingml/2006/main">
            <a:off x="1733814" y="3320191"/>
            <a:ext cx="198311" cy="77121"/>
          </a:xfrm>
          <a:custGeom xmlns:a="http://schemas.openxmlformats.org/drawingml/2006/main">
            <a:pathLst>
              <a:path w="198311" h="77121">
                <a:moveTo>
                  <a:pt x="0" y="77121"/>
                </a:moveTo>
                <a:lnTo>
                  <a:pt x="11017" y="33052"/>
                </a:lnTo>
                <a:lnTo>
                  <a:pt x="44069" y="0"/>
                </a:lnTo>
                <a:lnTo>
                  <a:pt x="154242" y="0"/>
                </a:lnTo>
                <a:lnTo>
                  <a:pt x="187294" y="33052"/>
                </a:lnTo>
                <a:lnTo>
                  <a:pt x="198311" y="77121"/>
                </a:lnTo>
                <a:close/>
              </a:path>
            </a:pathLst>
          </a:custGeom>
          <a:solidFill xmlns:a="http://schemas.openxmlformats.org/drawingml/2006/main">
            <a:srgbClr val="FFFFFF"/>
          </a:solidFill>
          <a:ln xmlns:a="http://schemas.openxmlformats.org/drawingml/2006/main" w="13335">
            <a:solidFill>
              <a:srgbClr val="729951"/>
            </a:solidFill>
            <a:prstDash val="solid"/>
          </a:ln>
        </p:spPr>
      </p:sp>
      <p:sp>
        <p:nvSpPr>
          <p:cNvPr id="55" name="input-B-node-5">
            <a:extLst xmlns:a="http://schemas.openxmlformats.org/drawingml/2006/main">
              <a:ext uri="{FF2B5EF4-FFF2-40B4-BE49-F238E27FC236}">
                <a16:creationId xmlns:a16="http://schemas.microsoft.com/office/drawing/2014/main" id="{310D336A-F1AD-4F75-B8B5-5142813C6576}"/>
              </a:ext>
            </a:extLst>
          </p:cNvPr>
          <p:cNvSpPr>
            <a:spLocks xmlns:a="http://schemas.openxmlformats.org/drawingml/2006/main" noGrp="1"/>
          </p:cNvSpPr>
          <p:nvPr/>
        </p:nvSpPr>
        <p:spPr>
          <a:xfrm xmlns:a="http://schemas.openxmlformats.org/drawingml/2006/main">
            <a:off x="2014121" y="3372398"/>
            <a:ext cx="330519" cy="330519"/>
          </a:xfrm>
          <a:prstGeom xmlns:a="http://schemas.openxmlformats.org/drawingml/2006/main" prst="ellipse">
            <a:avLst/>
          </a:prstGeom>
          <a:solidFill xmlns:a="http://schemas.openxmlformats.org/drawingml/2006/main">
            <a:srgbClr val="BEDB9F"/>
          </a:solidFill>
          <a:ln xmlns:a="http://schemas.openxmlformats.org/drawingml/2006/main" w="18098">
            <a:solidFill>
              <a:srgbClr val="729951"/>
            </a:solidFill>
            <a:prstDash val="solid"/>
          </a:ln>
        </p:spPr>
      </p:sp>
      <p:sp>
        <p:nvSpPr>
          <p:cNvPr id="56" name="input-B-node-5-actor-head">
            <a:extLst xmlns:a="http://schemas.openxmlformats.org/drawingml/2006/main">
              <a:ext uri="{FF2B5EF4-FFF2-40B4-BE49-F238E27FC236}">
                <a16:creationId xmlns:a16="http://schemas.microsoft.com/office/drawing/2014/main" id="{B9D1E5AB-6DAC-4C37-97A9-E1FE6374DF14}"/>
              </a:ext>
            </a:extLst>
          </p:cNvPr>
          <p:cNvSpPr>
            <a:spLocks xmlns:a="http://schemas.openxmlformats.org/drawingml/2006/main" noGrp="1"/>
          </p:cNvSpPr>
          <p:nvPr/>
        </p:nvSpPr>
        <p:spPr>
          <a:xfrm xmlns:a="http://schemas.openxmlformats.org/drawingml/2006/main">
            <a:off x="2129803" y="3449519"/>
            <a:ext cx="99156" cy="99156"/>
          </a:xfrm>
          <a:prstGeom xmlns:a="http://schemas.openxmlformats.org/drawingml/2006/main" prst="ellipse">
            <a:avLst/>
          </a:prstGeom>
          <a:solidFill xmlns:a="http://schemas.openxmlformats.org/drawingml/2006/main">
            <a:srgbClr val="FFFFFF"/>
          </a:solidFill>
          <a:ln xmlns:a="http://schemas.openxmlformats.org/drawingml/2006/main" w="12859">
            <a:solidFill>
              <a:srgbClr val="729951"/>
            </a:solidFill>
            <a:prstDash val="solid"/>
          </a:ln>
        </p:spPr>
      </p:sp>
      <p:sp>
        <p:nvSpPr>
          <p:cNvPr id="57" name="input-B-node-5-actor-shoulders">
            <a:extLst xmlns:a="http://schemas.openxmlformats.org/drawingml/2006/main">
              <a:ext uri="{FF2B5EF4-FFF2-40B4-BE49-F238E27FC236}">
                <a16:creationId xmlns:a16="http://schemas.microsoft.com/office/drawing/2014/main" id="{EFBDE972-79A2-4F12-BC5B-CAB5DB2EFF9D}"/>
              </a:ext>
            </a:extLst>
          </p:cNvPr>
          <p:cNvSpPr>
            <a:spLocks xmlns:a="http://schemas.openxmlformats.org/drawingml/2006/main" noGrp="1"/>
          </p:cNvSpPr>
          <p:nvPr/>
        </p:nvSpPr>
        <p:spPr>
          <a:xfrm xmlns:a="http://schemas.openxmlformats.org/drawingml/2006/main">
            <a:off x="2080225" y="3548675"/>
            <a:ext cx="198311" cy="77121"/>
          </a:xfrm>
          <a:custGeom xmlns:a="http://schemas.openxmlformats.org/drawingml/2006/main">
            <a:pathLst>
              <a:path w="198311" h="77121">
                <a:moveTo>
                  <a:pt x="0" y="77121"/>
                </a:moveTo>
                <a:lnTo>
                  <a:pt x="11017" y="33052"/>
                </a:lnTo>
                <a:lnTo>
                  <a:pt x="44069" y="0"/>
                </a:lnTo>
                <a:lnTo>
                  <a:pt x="154242" y="0"/>
                </a:lnTo>
                <a:lnTo>
                  <a:pt x="187294" y="33052"/>
                </a:lnTo>
                <a:lnTo>
                  <a:pt x="198311" y="77121"/>
                </a:lnTo>
                <a:close/>
              </a:path>
            </a:pathLst>
          </a:custGeom>
          <a:solidFill xmlns:a="http://schemas.openxmlformats.org/drawingml/2006/main">
            <a:srgbClr val="FFFFFF"/>
          </a:solidFill>
          <a:ln xmlns:a="http://schemas.openxmlformats.org/drawingml/2006/main" w="13335">
            <a:solidFill>
              <a:srgbClr val="729951"/>
            </a:solidFill>
            <a:prstDash val="solid"/>
          </a:ln>
        </p:spPr>
      </p:sp>
      <p:sp>
        <p:nvSpPr>
          <p:cNvPr id="58" name="input-layer-A">
            <a:extLst xmlns:a="http://schemas.openxmlformats.org/drawingml/2006/main">
              <a:ext uri="{FF2B5EF4-FFF2-40B4-BE49-F238E27FC236}">
                <a16:creationId xmlns:a16="http://schemas.microsoft.com/office/drawing/2014/main" id="{E58F18A9-91AE-4BB4-B490-CBC6404E140E}"/>
              </a:ext>
            </a:extLst>
          </p:cNvPr>
          <p:cNvSpPr>
            <a:spLocks xmlns:a="http://schemas.openxmlformats.org/drawingml/2006/main" noGrp="1"/>
          </p:cNvSpPr>
          <p:nvPr/>
        </p:nvSpPr>
        <p:spPr>
          <a:xfrm xmlns:a="http://schemas.openxmlformats.org/drawingml/2006/main">
            <a:off x="847725" y="2095500"/>
            <a:ext cx="381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244D68"/>
                </a:solidFill>
                <a:latin typeface="Times New Roman"/>
                <a:ea typeface="Times New Roman"/>
                <a:cs typeface="Times New Roman"/>
              </a:defRPr>
            </a:pPr>
            <a:r>
              <a:rPr sz="2025" b="0" i="1">
                <a:solidFill>
                  <a:srgbClr val="244D68"/>
                </a:solidFill>
                <a:latin typeface="Times New Roman"/>
                <a:ea typeface="Times New Roman"/>
                <a:cs typeface="Times New Roman"/>
              </a:rPr>
              <a:t>G₁</a:t>
            </a:r>
          </a:p>
        </p:txBody>
      </p:sp>
      <p:sp>
        <p:nvSpPr>
          <p:cNvPr id="59" name="input-layer-B">
            <a:extLst xmlns:a="http://schemas.openxmlformats.org/drawingml/2006/main">
              <a:ext uri="{FF2B5EF4-FFF2-40B4-BE49-F238E27FC236}">
                <a16:creationId xmlns:a16="http://schemas.microsoft.com/office/drawing/2014/main" id="{903BEEF8-56E7-4B75-9EDC-38CDC7D14917}"/>
              </a:ext>
            </a:extLst>
          </p:cNvPr>
          <p:cNvSpPr>
            <a:spLocks xmlns:a="http://schemas.openxmlformats.org/drawingml/2006/main" noGrp="1"/>
          </p:cNvSpPr>
          <p:nvPr/>
        </p:nvSpPr>
        <p:spPr>
          <a:xfrm xmlns:a="http://schemas.openxmlformats.org/drawingml/2006/main">
            <a:off x="847725" y="3171825"/>
            <a:ext cx="381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426335"/>
                </a:solidFill>
                <a:latin typeface="Times New Roman"/>
                <a:ea typeface="Times New Roman"/>
                <a:cs typeface="Times New Roman"/>
              </a:defRPr>
            </a:pPr>
            <a:r>
              <a:rPr sz="2025" b="0" i="1">
                <a:solidFill>
                  <a:srgbClr val="426335"/>
                </a:solidFill>
                <a:latin typeface="Times New Roman"/>
                <a:ea typeface="Times New Roman"/>
                <a:cs typeface="Times New Roman"/>
              </a:rPr>
              <a:t>G₂</a:t>
            </a:r>
          </a:p>
        </p:txBody>
      </p:sp>
      <p:sp>
        <p:nvSpPr>
          <p:cNvPr id="60" name="input-budgets">
            <a:extLst xmlns:a="http://schemas.openxmlformats.org/drawingml/2006/main">
              <a:ext uri="{FF2B5EF4-FFF2-40B4-BE49-F238E27FC236}">
                <a16:creationId xmlns:a16="http://schemas.microsoft.com/office/drawing/2014/main" id="{C69FEE7E-55C0-41C9-BDE2-40C2F197121E}"/>
              </a:ext>
            </a:extLst>
          </p:cNvPr>
          <p:cNvSpPr>
            <a:spLocks xmlns:a="http://schemas.openxmlformats.org/drawingml/2006/main" noGrp="1"/>
          </p:cNvSpPr>
          <p:nvPr/>
        </p:nvSpPr>
        <p:spPr>
          <a:xfrm xmlns:a="http://schemas.openxmlformats.org/drawingml/2006/main">
            <a:off x="1000125" y="3667125"/>
            <a:ext cx="2190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1">
                <a:solidFill>
                  <a:srgbClr val="202B33"/>
                </a:solidFill>
                <a:latin typeface="Times New Roman"/>
                <a:ea typeface="Times New Roman"/>
                <a:cs typeface="Times New Roman"/>
              </a:defRPr>
            </a:pPr>
            <a:r>
              <a:rPr sz="1875" b="0" i="1">
                <a:solidFill>
                  <a:srgbClr val="202B33"/>
                </a:solidFill>
                <a:latin typeface="Times New Roman"/>
                <a:ea typeface="Times New Roman"/>
                <a:cs typeface="Times New Roman"/>
              </a:rPr>
              <a:t>Seed budgets k₁, k₂</a:t>
            </a:r>
          </a:p>
        </p:txBody>
      </p:sp>
      <p:sp>
        <p:nvSpPr>
          <p:cNvPr id="61" name="input-features-A">
            <a:extLst xmlns:a="http://schemas.openxmlformats.org/drawingml/2006/main">
              <a:ext uri="{FF2B5EF4-FFF2-40B4-BE49-F238E27FC236}">
                <a16:creationId xmlns:a16="http://schemas.microsoft.com/office/drawing/2014/main" id="{96657359-BD57-4540-A5F8-DB5342073E59}"/>
              </a:ext>
            </a:extLst>
          </p:cNvPr>
          <p:cNvSpPr>
            <a:spLocks xmlns:a="http://schemas.openxmlformats.org/drawingml/2006/main" noGrp="1"/>
          </p:cNvSpPr>
          <p:nvPr/>
        </p:nvSpPr>
        <p:spPr>
          <a:xfrm xmlns:a="http://schemas.openxmlformats.org/drawingml/2006/main">
            <a:off x="2571750" y="2133600"/>
            <a:ext cx="390525" cy="95"/>
          </a:xfrm>
          <a:custGeom xmlns:a="http://schemas.openxmlformats.org/drawingml/2006/main">
            <a:pathLst>
              <a:path w="390525" h="95">
                <a:moveTo>
                  <a:pt x="0" y="0"/>
                </a:moveTo>
                <a:lnTo>
                  <a:pt x="390525" y="0"/>
                </a:lnTo>
              </a:path>
            </a:pathLst>
          </a:custGeom>
          <a:noFill xmlns:a="http://schemas.openxmlformats.org/drawingml/2006/main"/>
          <a:ln xmlns:a="http://schemas.openxmlformats.org/drawingml/2006/main" w="19050">
            <a:solidFill>
              <a:srgbClr val="202B33"/>
            </a:solidFill>
            <a:prstDash val="solid"/>
          </a:ln>
        </p:spPr>
      </p:sp>
      <p:sp>
        <p:nvSpPr>
          <p:cNvPr id="62" name="input-features-A--arrow">
            <a:extLst xmlns:a="http://schemas.openxmlformats.org/drawingml/2006/main">
              <a:ext uri="{FF2B5EF4-FFF2-40B4-BE49-F238E27FC236}">
                <a16:creationId xmlns:a16="http://schemas.microsoft.com/office/drawing/2014/main" id="{F09E5D22-832F-4069-8082-C28122CD8F2D}"/>
              </a:ext>
            </a:extLst>
          </p:cNvPr>
          <p:cNvSpPr>
            <a:spLocks xmlns:a="http://schemas.openxmlformats.org/drawingml/2006/main" noGrp="1"/>
          </p:cNvSpPr>
          <p:nvPr/>
        </p:nvSpPr>
        <p:spPr>
          <a:xfrm xmlns:a="http://schemas.openxmlformats.org/drawingml/2006/main">
            <a:off x="2847975" y="2084451"/>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63" name="input-features-B">
            <a:extLst xmlns:a="http://schemas.openxmlformats.org/drawingml/2006/main">
              <a:ext uri="{FF2B5EF4-FFF2-40B4-BE49-F238E27FC236}">
                <a16:creationId xmlns:a16="http://schemas.microsoft.com/office/drawing/2014/main" id="{93334DC3-E524-47EE-9D3B-16236D423E1F}"/>
              </a:ext>
            </a:extLst>
          </p:cNvPr>
          <p:cNvSpPr>
            <a:spLocks xmlns:a="http://schemas.openxmlformats.org/drawingml/2006/main" noGrp="1"/>
          </p:cNvSpPr>
          <p:nvPr/>
        </p:nvSpPr>
        <p:spPr>
          <a:xfrm xmlns:a="http://schemas.openxmlformats.org/drawingml/2006/main">
            <a:off x="2524125" y="3286125"/>
            <a:ext cx="438150" cy="95"/>
          </a:xfrm>
          <a:custGeom xmlns:a="http://schemas.openxmlformats.org/drawingml/2006/main">
            <a:pathLst>
              <a:path w="438150" h="95">
                <a:moveTo>
                  <a:pt x="0" y="0"/>
                </a:moveTo>
                <a:lnTo>
                  <a:pt x="438150" y="0"/>
                </a:lnTo>
              </a:path>
            </a:pathLst>
          </a:custGeom>
          <a:noFill xmlns:a="http://schemas.openxmlformats.org/drawingml/2006/main"/>
          <a:ln xmlns:a="http://schemas.openxmlformats.org/drawingml/2006/main" w="19050">
            <a:solidFill>
              <a:srgbClr val="202B33"/>
            </a:solidFill>
            <a:prstDash val="solid"/>
          </a:ln>
        </p:spPr>
      </p:sp>
      <p:sp>
        <p:nvSpPr>
          <p:cNvPr id="64" name="input-features-B--arrow">
            <a:extLst xmlns:a="http://schemas.openxmlformats.org/drawingml/2006/main">
              <a:ext uri="{FF2B5EF4-FFF2-40B4-BE49-F238E27FC236}">
                <a16:creationId xmlns:a16="http://schemas.microsoft.com/office/drawing/2014/main" id="{0B8E69E6-B29A-4E79-A444-0AF98DA2AD57}"/>
              </a:ext>
            </a:extLst>
          </p:cNvPr>
          <p:cNvSpPr>
            <a:spLocks xmlns:a="http://schemas.openxmlformats.org/drawingml/2006/main" noGrp="1"/>
          </p:cNvSpPr>
          <p:nvPr/>
        </p:nvSpPr>
        <p:spPr>
          <a:xfrm xmlns:a="http://schemas.openxmlformats.org/drawingml/2006/main">
            <a:off x="2847975" y="323697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65" name="rrwp-title">
            <a:extLst xmlns:a="http://schemas.openxmlformats.org/drawingml/2006/main">
              <a:ext uri="{FF2B5EF4-FFF2-40B4-BE49-F238E27FC236}">
                <a16:creationId xmlns:a16="http://schemas.microsoft.com/office/drawing/2014/main" id="{73C9BAFE-28E5-4699-AF7B-01CA2419CBBE}"/>
              </a:ext>
            </a:extLst>
          </p:cNvPr>
          <p:cNvSpPr>
            <a:spLocks xmlns:a="http://schemas.openxmlformats.org/drawingml/2006/main" noGrp="1"/>
          </p:cNvSpPr>
          <p:nvPr/>
        </p:nvSpPr>
        <p:spPr>
          <a:xfrm xmlns:a="http://schemas.openxmlformats.org/drawingml/2006/main">
            <a:off x="2952750" y="1238250"/>
            <a:ext cx="1666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i="0">
                <a:solidFill>
                  <a:srgbClr val="202B33"/>
                </a:solidFill>
                <a:latin typeface="Comic Sans MS"/>
                <a:ea typeface="Comic Sans MS"/>
                <a:cs typeface="Comic Sans MS"/>
              </a:defRPr>
            </a:pPr>
            <a:r>
              <a:rPr sz="1800" b="1" i="0">
                <a:solidFill>
                  <a:srgbClr val="202B33"/>
                </a:solidFill>
                <a:latin typeface="Comic Sans MS"/>
                <a:ea typeface="Comic Sans MS"/>
                <a:cs typeface="Comic Sans MS"/>
              </a:rPr>
              <a:t>Node + RRWP</a:t>
            </a:r>
          </a:p>
        </p:txBody>
      </p:sp>
      <p:sp>
        <p:nvSpPr>
          <p:cNvPr id="66" name="rrwp-A-0-0">
            <a:extLst xmlns:a="http://schemas.openxmlformats.org/drawingml/2006/main">
              <a:ext uri="{FF2B5EF4-FFF2-40B4-BE49-F238E27FC236}">
                <a16:creationId xmlns:a16="http://schemas.microsoft.com/office/drawing/2014/main" id="{E9EFA7F9-B7E8-4960-BC14-4C7D5DC81A1E}"/>
              </a:ext>
            </a:extLst>
          </p:cNvPr>
          <p:cNvSpPr>
            <a:spLocks xmlns:a="http://schemas.openxmlformats.org/drawingml/2006/main" noGrp="1"/>
          </p:cNvSpPr>
          <p:nvPr/>
        </p:nvSpPr>
        <p:spPr>
          <a:xfrm xmlns:a="http://schemas.openxmlformats.org/drawingml/2006/main">
            <a:off x="2975229" y="1730502"/>
            <a:ext cx="234696" cy="23469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67" name="rrwp-A-0-1">
            <a:extLst xmlns:a="http://schemas.openxmlformats.org/drawingml/2006/main">
              <a:ext uri="{FF2B5EF4-FFF2-40B4-BE49-F238E27FC236}">
                <a16:creationId xmlns:a16="http://schemas.microsoft.com/office/drawing/2014/main" id="{BE6F371C-B2EF-4B5E-A0D5-BD750D4A9650}"/>
              </a:ext>
            </a:extLst>
          </p:cNvPr>
          <p:cNvSpPr>
            <a:spLocks xmlns:a="http://schemas.openxmlformats.org/drawingml/2006/main" noGrp="1"/>
          </p:cNvSpPr>
          <p:nvPr/>
        </p:nvSpPr>
        <p:spPr>
          <a:xfrm xmlns:a="http://schemas.openxmlformats.org/drawingml/2006/main">
            <a:off x="3231261" y="1730502"/>
            <a:ext cx="234696" cy="23469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68" name="rrwp-A-0-2">
            <a:extLst xmlns:a="http://schemas.openxmlformats.org/drawingml/2006/main">
              <a:ext uri="{FF2B5EF4-FFF2-40B4-BE49-F238E27FC236}">
                <a16:creationId xmlns:a16="http://schemas.microsoft.com/office/drawing/2014/main" id="{625F78B1-34CF-486F-9525-DA050723E9A1}"/>
              </a:ext>
            </a:extLst>
          </p:cNvPr>
          <p:cNvSpPr>
            <a:spLocks xmlns:a="http://schemas.openxmlformats.org/drawingml/2006/main" noGrp="1"/>
          </p:cNvSpPr>
          <p:nvPr/>
        </p:nvSpPr>
        <p:spPr>
          <a:xfrm xmlns:a="http://schemas.openxmlformats.org/drawingml/2006/main">
            <a:off x="3487293" y="1730502"/>
            <a:ext cx="234696" cy="23469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69" name="rrwp-A-0-3">
            <a:extLst xmlns:a="http://schemas.openxmlformats.org/drawingml/2006/main">
              <a:ext uri="{FF2B5EF4-FFF2-40B4-BE49-F238E27FC236}">
                <a16:creationId xmlns:a16="http://schemas.microsoft.com/office/drawing/2014/main" id="{84517320-BABF-4D9D-A0F6-1BC12E2192F8}"/>
              </a:ext>
            </a:extLst>
          </p:cNvPr>
          <p:cNvSpPr>
            <a:spLocks xmlns:a="http://schemas.openxmlformats.org/drawingml/2006/main" noGrp="1"/>
          </p:cNvSpPr>
          <p:nvPr/>
        </p:nvSpPr>
        <p:spPr>
          <a:xfrm xmlns:a="http://schemas.openxmlformats.org/drawingml/2006/main">
            <a:off x="3743325" y="1730502"/>
            <a:ext cx="234696" cy="23469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70" name="rrwp-A-1-0">
            <a:extLst xmlns:a="http://schemas.openxmlformats.org/drawingml/2006/main">
              <a:ext uri="{FF2B5EF4-FFF2-40B4-BE49-F238E27FC236}">
                <a16:creationId xmlns:a16="http://schemas.microsoft.com/office/drawing/2014/main" id="{6144BBBE-C918-40CD-8510-DB2B9E674B64}"/>
              </a:ext>
            </a:extLst>
          </p:cNvPr>
          <p:cNvSpPr>
            <a:spLocks xmlns:a="http://schemas.openxmlformats.org/drawingml/2006/main" noGrp="1"/>
          </p:cNvSpPr>
          <p:nvPr/>
        </p:nvSpPr>
        <p:spPr>
          <a:xfrm xmlns:a="http://schemas.openxmlformats.org/drawingml/2006/main">
            <a:off x="2975229" y="1986534"/>
            <a:ext cx="234696" cy="23469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71" name="rrwp-A-1-1">
            <a:extLst xmlns:a="http://schemas.openxmlformats.org/drawingml/2006/main">
              <a:ext uri="{FF2B5EF4-FFF2-40B4-BE49-F238E27FC236}">
                <a16:creationId xmlns:a16="http://schemas.microsoft.com/office/drawing/2014/main" id="{DC615697-C48D-4621-9479-C30BD8750002}"/>
              </a:ext>
            </a:extLst>
          </p:cNvPr>
          <p:cNvSpPr>
            <a:spLocks xmlns:a="http://schemas.openxmlformats.org/drawingml/2006/main" noGrp="1"/>
          </p:cNvSpPr>
          <p:nvPr/>
        </p:nvSpPr>
        <p:spPr>
          <a:xfrm xmlns:a="http://schemas.openxmlformats.org/drawingml/2006/main">
            <a:off x="3231261" y="1986534"/>
            <a:ext cx="234696" cy="23469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72" name="rrwp-A-1-2">
            <a:extLst xmlns:a="http://schemas.openxmlformats.org/drawingml/2006/main">
              <a:ext uri="{FF2B5EF4-FFF2-40B4-BE49-F238E27FC236}">
                <a16:creationId xmlns:a16="http://schemas.microsoft.com/office/drawing/2014/main" id="{04CDB42A-743D-4445-8C4C-00E6FC89E373}"/>
              </a:ext>
            </a:extLst>
          </p:cNvPr>
          <p:cNvSpPr>
            <a:spLocks xmlns:a="http://schemas.openxmlformats.org/drawingml/2006/main" noGrp="1"/>
          </p:cNvSpPr>
          <p:nvPr/>
        </p:nvSpPr>
        <p:spPr>
          <a:xfrm xmlns:a="http://schemas.openxmlformats.org/drawingml/2006/main">
            <a:off x="3487293" y="1986534"/>
            <a:ext cx="234696" cy="23469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73" name="rrwp-A-1-3">
            <a:extLst xmlns:a="http://schemas.openxmlformats.org/drawingml/2006/main">
              <a:ext uri="{FF2B5EF4-FFF2-40B4-BE49-F238E27FC236}">
                <a16:creationId xmlns:a16="http://schemas.microsoft.com/office/drawing/2014/main" id="{49AEFE01-4BE6-4AC3-A121-D518B834F83B}"/>
              </a:ext>
            </a:extLst>
          </p:cNvPr>
          <p:cNvSpPr>
            <a:spLocks xmlns:a="http://schemas.openxmlformats.org/drawingml/2006/main" noGrp="1"/>
          </p:cNvSpPr>
          <p:nvPr/>
        </p:nvSpPr>
        <p:spPr>
          <a:xfrm xmlns:a="http://schemas.openxmlformats.org/drawingml/2006/main">
            <a:off x="3743325" y="1986534"/>
            <a:ext cx="234696" cy="23469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74" name="rrwp-A-2-0">
            <a:extLst xmlns:a="http://schemas.openxmlformats.org/drawingml/2006/main">
              <a:ext uri="{FF2B5EF4-FFF2-40B4-BE49-F238E27FC236}">
                <a16:creationId xmlns:a16="http://schemas.microsoft.com/office/drawing/2014/main" id="{C21A4285-DA91-4DCB-B951-CBE2BAC6269A}"/>
              </a:ext>
            </a:extLst>
          </p:cNvPr>
          <p:cNvSpPr>
            <a:spLocks xmlns:a="http://schemas.openxmlformats.org/drawingml/2006/main" noGrp="1"/>
          </p:cNvSpPr>
          <p:nvPr/>
        </p:nvSpPr>
        <p:spPr>
          <a:xfrm xmlns:a="http://schemas.openxmlformats.org/drawingml/2006/main">
            <a:off x="2975229" y="2242566"/>
            <a:ext cx="234696" cy="23469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75" name="rrwp-A-2-1">
            <a:extLst xmlns:a="http://schemas.openxmlformats.org/drawingml/2006/main">
              <a:ext uri="{FF2B5EF4-FFF2-40B4-BE49-F238E27FC236}">
                <a16:creationId xmlns:a16="http://schemas.microsoft.com/office/drawing/2014/main" id="{EC66409E-2650-4A53-88AA-E9FB29D6479F}"/>
              </a:ext>
            </a:extLst>
          </p:cNvPr>
          <p:cNvSpPr>
            <a:spLocks xmlns:a="http://schemas.openxmlformats.org/drawingml/2006/main" noGrp="1"/>
          </p:cNvSpPr>
          <p:nvPr/>
        </p:nvSpPr>
        <p:spPr>
          <a:xfrm xmlns:a="http://schemas.openxmlformats.org/drawingml/2006/main">
            <a:off x="3231261" y="2242566"/>
            <a:ext cx="234696" cy="23469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76" name="rrwp-A-2-2">
            <a:extLst xmlns:a="http://schemas.openxmlformats.org/drawingml/2006/main">
              <a:ext uri="{FF2B5EF4-FFF2-40B4-BE49-F238E27FC236}">
                <a16:creationId xmlns:a16="http://schemas.microsoft.com/office/drawing/2014/main" id="{7D8F45F4-82E8-4F9F-8AB0-9CA97F59F07D}"/>
              </a:ext>
            </a:extLst>
          </p:cNvPr>
          <p:cNvSpPr>
            <a:spLocks xmlns:a="http://schemas.openxmlformats.org/drawingml/2006/main" noGrp="1"/>
          </p:cNvSpPr>
          <p:nvPr/>
        </p:nvSpPr>
        <p:spPr>
          <a:xfrm xmlns:a="http://schemas.openxmlformats.org/drawingml/2006/main">
            <a:off x="3487293" y="2242566"/>
            <a:ext cx="234696" cy="23469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77" name="rrwp-A-2-3">
            <a:extLst xmlns:a="http://schemas.openxmlformats.org/drawingml/2006/main">
              <a:ext uri="{FF2B5EF4-FFF2-40B4-BE49-F238E27FC236}">
                <a16:creationId xmlns:a16="http://schemas.microsoft.com/office/drawing/2014/main" id="{93156ADE-2C9D-436C-9B57-BD250937C714}"/>
              </a:ext>
            </a:extLst>
          </p:cNvPr>
          <p:cNvSpPr>
            <a:spLocks xmlns:a="http://schemas.openxmlformats.org/drawingml/2006/main" noGrp="1"/>
          </p:cNvSpPr>
          <p:nvPr/>
        </p:nvSpPr>
        <p:spPr>
          <a:xfrm xmlns:a="http://schemas.openxmlformats.org/drawingml/2006/main">
            <a:off x="3743325" y="2242566"/>
            <a:ext cx="234696" cy="23469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78" name="rrwp-B-0-0">
            <a:extLst xmlns:a="http://schemas.openxmlformats.org/drawingml/2006/main">
              <a:ext uri="{FF2B5EF4-FFF2-40B4-BE49-F238E27FC236}">
                <a16:creationId xmlns:a16="http://schemas.microsoft.com/office/drawing/2014/main" id="{0D000735-13C3-421D-A357-B2663ECB101F}"/>
              </a:ext>
            </a:extLst>
          </p:cNvPr>
          <p:cNvSpPr>
            <a:spLocks xmlns:a="http://schemas.openxmlformats.org/drawingml/2006/main" noGrp="1"/>
          </p:cNvSpPr>
          <p:nvPr/>
        </p:nvSpPr>
        <p:spPr>
          <a:xfrm xmlns:a="http://schemas.openxmlformats.org/drawingml/2006/main">
            <a:off x="2975229" y="2873502"/>
            <a:ext cx="234696" cy="234696"/>
          </a:xfrm>
          <a:prstGeom xmlns:a="http://schemas.openxmlformats.org/drawingml/2006/main" prst="rect">
            <a:avLst/>
          </a:prstGeom>
          <a:solidFill xmlns:a="http://schemas.openxmlformats.org/drawingml/2006/main">
            <a:srgbClr val="A6CD7E"/>
          </a:solidFill>
          <a:ln xmlns:a="http://schemas.openxmlformats.org/drawingml/2006/main" w="4763">
            <a:solidFill>
              <a:srgbClr val="FFFFFF"/>
            </a:solidFill>
            <a:prstDash val="solid"/>
          </a:ln>
        </p:spPr>
      </p:sp>
      <p:sp>
        <p:nvSpPr>
          <p:cNvPr id="79" name="rrwp-B-0-1">
            <a:extLst xmlns:a="http://schemas.openxmlformats.org/drawingml/2006/main">
              <a:ext uri="{FF2B5EF4-FFF2-40B4-BE49-F238E27FC236}">
                <a16:creationId xmlns:a16="http://schemas.microsoft.com/office/drawing/2014/main" id="{496630AB-08F5-4774-98AB-E452F8AB53E7}"/>
              </a:ext>
            </a:extLst>
          </p:cNvPr>
          <p:cNvSpPr>
            <a:spLocks xmlns:a="http://schemas.openxmlformats.org/drawingml/2006/main" noGrp="1"/>
          </p:cNvSpPr>
          <p:nvPr/>
        </p:nvSpPr>
        <p:spPr>
          <a:xfrm xmlns:a="http://schemas.openxmlformats.org/drawingml/2006/main">
            <a:off x="3231261" y="2873502"/>
            <a:ext cx="234696" cy="234696"/>
          </a:xfrm>
          <a:prstGeom xmlns:a="http://schemas.openxmlformats.org/drawingml/2006/main" prst="rect">
            <a:avLst/>
          </a:prstGeom>
          <a:solidFill xmlns:a="http://schemas.openxmlformats.org/drawingml/2006/main">
            <a:srgbClr val="D6EAC3"/>
          </a:solidFill>
          <a:ln xmlns:a="http://schemas.openxmlformats.org/drawingml/2006/main" w="4763">
            <a:solidFill>
              <a:srgbClr val="FFFFFF"/>
            </a:solidFill>
            <a:prstDash val="solid"/>
          </a:ln>
        </p:spPr>
      </p:sp>
      <p:sp>
        <p:nvSpPr>
          <p:cNvPr id="80" name="rrwp-B-0-2">
            <a:extLst xmlns:a="http://schemas.openxmlformats.org/drawingml/2006/main">
              <a:ext uri="{FF2B5EF4-FFF2-40B4-BE49-F238E27FC236}">
                <a16:creationId xmlns:a16="http://schemas.microsoft.com/office/drawing/2014/main" id="{6EFE83A6-A629-415C-B553-55462AFF4257}"/>
              </a:ext>
            </a:extLst>
          </p:cNvPr>
          <p:cNvSpPr>
            <a:spLocks xmlns:a="http://schemas.openxmlformats.org/drawingml/2006/main" noGrp="1"/>
          </p:cNvSpPr>
          <p:nvPr/>
        </p:nvSpPr>
        <p:spPr>
          <a:xfrm xmlns:a="http://schemas.openxmlformats.org/drawingml/2006/main">
            <a:off x="3487293" y="2873502"/>
            <a:ext cx="234696" cy="234696"/>
          </a:xfrm>
          <a:prstGeom xmlns:a="http://schemas.openxmlformats.org/drawingml/2006/main" prst="rect">
            <a:avLst/>
          </a:prstGeom>
          <a:solidFill xmlns:a="http://schemas.openxmlformats.org/drawingml/2006/main">
            <a:srgbClr val="F0F7E8"/>
          </a:solidFill>
          <a:ln xmlns:a="http://schemas.openxmlformats.org/drawingml/2006/main" w="4763">
            <a:solidFill>
              <a:srgbClr val="FFFFFF"/>
            </a:solidFill>
            <a:prstDash val="solid"/>
          </a:ln>
        </p:spPr>
      </p:sp>
      <p:sp>
        <p:nvSpPr>
          <p:cNvPr id="81" name="rrwp-B-0-3">
            <a:extLst xmlns:a="http://schemas.openxmlformats.org/drawingml/2006/main">
              <a:ext uri="{FF2B5EF4-FFF2-40B4-BE49-F238E27FC236}">
                <a16:creationId xmlns:a16="http://schemas.microsoft.com/office/drawing/2014/main" id="{885C4081-27D0-4E73-BBF4-EFB8E995575A}"/>
              </a:ext>
            </a:extLst>
          </p:cNvPr>
          <p:cNvSpPr>
            <a:spLocks xmlns:a="http://schemas.openxmlformats.org/drawingml/2006/main" noGrp="1"/>
          </p:cNvSpPr>
          <p:nvPr/>
        </p:nvSpPr>
        <p:spPr>
          <a:xfrm xmlns:a="http://schemas.openxmlformats.org/drawingml/2006/main">
            <a:off x="3743325" y="2873502"/>
            <a:ext cx="234696" cy="234696"/>
          </a:xfrm>
          <a:prstGeom xmlns:a="http://schemas.openxmlformats.org/drawingml/2006/main" prst="rect">
            <a:avLst/>
          </a:prstGeom>
          <a:solidFill xmlns:a="http://schemas.openxmlformats.org/drawingml/2006/main">
            <a:srgbClr val="6D9F48"/>
          </a:solidFill>
          <a:ln xmlns:a="http://schemas.openxmlformats.org/drawingml/2006/main" w="4763">
            <a:solidFill>
              <a:srgbClr val="FFFFFF"/>
            </a:solidFill>
            <a:prstDash val="solid"/>
          </a:ln>
        </p:spPr>
      </p:sp>
      <p:sp>
        <p:nvSpPr>
          <p:cNvPr id="82" name="rrwp-B-1-0">
            <a:extLst xmlns:a="http://schemas.openxmlformats.org/drawingml/2006/main">
              <a:ext uri="{FF2B5EF4-FFF2-40B4-BE49-F238E27FC236}">
                <a16:creationId xmlns:a16="http://schemas.microsoft.com/office/drawing/2014/main" id="{BC787862-F8F8-4D4D-AF38-B4EC2B886B80}"/>
              </a:ext>
            </a:extLst>
          </p:cNvPr>
          <p:cNvSpPr>
            <a:spLocks xmlns:a="http://schemas.openxmlformats.org/drawingml/2006/main" noGrp="1"/>
          </p:cNvSpPr>
          <p:nvPr/>
        </p:nvSpPr>
        <p:spPr>
          <a:xfrm xmlns:a="http://schemas.openxmlformats.org/drawingml/2006/main">
            <a:off x="2975229" y="3129534"/>
            <a:ext cx="234696" cy="234696"/>
          </a:xfrm>
          <a:prstGeom xmlns:a="http://schemas.openxmlformats.org/drawingml/2006/main" prst="rect">
            <a:avLst/>
          </a:prstGeom>
          <a:solidFill xmlns:a="http://schemas.openxmlformats.org/drawingml/2006/main">
            <a:srgbClr val="D6EAC3"/>
          </a:solidFill>
          <a:ln xmlns:a="http://schemas.openxmlformats.org/drawingml/2006/main" w="4763">
            <a:solidFill>
              <a:srgbClr val="FFFFFF"/>
            </a:solidFill>
            <a:prstDash val="solid"/>
          </a:ln>
        </p:spPr>
      </p:sp>
      <p:sp>
        <p:nvSpPr>
          <p:cNvPr id="83" name="rrwp-B-1-1">
            <a:extLst xmlns:a="http://schemas.openxmlformats.org/drawingml/2006/main">
              <a:ext uri="{FF2B5EF4-FFF2-40B4-BE49-F238E27FC236}">
                <a16:creationId xmlns:a16="http://schemas.microsoft.com/office/drawing/2014/main" id="{A5754421-95FD-4FFC-A7C2-2C773DB8AF45}"/>
              </a:ext>
            </a:extLst>
          </p:cNvPr>
          <p:cNvSpPr>
            <a:spLocks xmlns:a="http://schemas.openxmlformats.org/drawingml/2006/main" noGrp="1"/>
          </p:cNvSpPr>
          <p:nvPr/>
        </p:nvSpPr>
        <p:spPr>
          <a:xfrm xmlns:a="http://schemas.openxmlformats.org/drawingml/2006/main">
            <a:off x="3231261" y="3129534"/>
            <a:ext cx="234696" cy="234696"/>
          </a:xfrm>
          <a:prstGeom xmlns:a="http://schemas.openxmlformats.org/drawingml/2006/main" prst="rect">
            <a:avLst/>
          </a:prstGeom>
          <a:solidFill xmlns:a="http://schemas.openxmlformats.org/drawingml/2006/main">
            <a:srgbClr val="F0F7E8"/>
          </a:solidFill>
          <a:ln xmlns:a="http://schemas.openxmlformats.org/drawingml/2006/main" w="4763">
            <a:solidFill>
              <a:srgbClr val="FFFFFF"/>
            </a:solidFill>
            <a:prstDash val="solid"/>
          </a:ln>
        </p:spPr>
      </p:sp>
      <p:sp>
        <p:nvSpPr>
          <p:cNvPr id="84" name="rrwp-B-1-2">
            <a:extLst xmlns:a="http://schemas.openxmlformats.org/drawingml/2006/main">
              <a:ext uri="{FF2B5EF4-FFF2-40B4-BE49-F238E27FC236}">
                <a16:creationId xmlns:a16="http://schemas.microsoft.com/office/drawing/2014/main" id="{01E3F94C-12FB-4287-A30F-699E893868FE}"/>
              </a:ext>
            </a:extLst>
          </p:cNvPr>
          <p:cNvSpPr>
            <a:spLocks xmlns:a="http://schemas.openxmlformats.org/drawingml/2006/main" noGrp="1"/>
          </p:cNvSpPr>
          <p:nvPr/>
        </p:nvSpPr>
        <p:spPr>
          <a:xfrm xmlns:a="http://schemas.openxmlformats.org/drawingml/2006/main">
            <a:off x="3487293" y="3129534"/>
            <a:ext cx="234696" cy="234696"/>
          </a:xfrm>
          <a:prstGeom xmlns:a="http://schemas.openxmlformats.org/drawingml/2006/main" prst="rect">
            <a:avLst/>
          </a:prstGeom>
          <a:solidFill xmlns:a="http://schemas.openxmlformats.org/drawingml/2006/main">
            <a:srgbClr val="6D9F48"/>
          </a:solidFill>
          <a:ln xmlns:a="http://schemas.openxmlformats.org/drawingml/2006/main" w="4763">
            <a:solidFill>
              <a:srgbClr val="FFFFFF"/>
            </a:solidFill>
            <a:prstDash val="solid"/>
          </a:ln>
        </p:spPr>
      </p:sp>
      <p:sp>
        <p:nvSpPr>
          <p:cNvPr id="85" name="rrwp-B-1-3">
            <a:extLst xmlns:a="http://schemas.openxmlformats.org/drawingml/2006/main">
              <a:ext uri="{FF2B5EF4-FFF2-40B4-BE49-F238E27FC236}">
                <a16:creationId xmlns:a16="http://schemas.microsoft.com/office/drawing/2014/main" id="{A4640DE5-4068-40B3-9E9C-629502A68522}"/>
              </a:ext>
            </a:extLst>
          </p:cNvPr>
          <p:cNvSpPr>
            <a:spLocks xmlns:a="http://schemas.openxmlformats.org/drawingml/2006/main" noGrp="1"/>
          </p:cNvSpPr>
          <p:nvPr/>
        </p:nvSpPr>
        <p:spPr>
          <a:xfrm xmlns:a="http://schemas.openxmlformats.org/drawingml/2006/main">
            <a:off x="3743325" y="3129534"/>
            <a:ext cx="234696" cy="234696"/>
          </a:xfrm>
          <a:prstGeom xmlns:a="http://schemas.openxmlformats.org/drawingml/2006/main" prst="rect">
            <a:avLst/>
          </a:prstGeom>
          <a:solidFill xmlns:a="http://schemas.openxmlformats.org/drawingml/2006/main">
            <a:srgbClr val="A6CD7E"/>
          </a:solidFill>
          <a:ln xmlns:a="http://schemas.openxmlformats.org/drawingml/2006/main" w="4763">
            <a:solidFill>
              <a:srgbClr val="FFFFFF"/>
            </a:solidFill>
            <a:prstDash val="solid"/>
          </a:ln>
        </p:spPr>
      </p:sp>
      <p:sp>
        <p:nvSpPr>
          <p:cNvPr id="86" name="rrwp-B-2-0">
            <a:extLst xmlns:a="http://schemas.openxmlformats.org/drawingml/2006/main">
              <a:ext uri="{FF2B5EF4-FFF2-40B4-BE49-F238E27FC236}">
                <a16:creationId xmlns:a16="http://schemas.microsoft.com/office/drawing/2014/main" id="{43440B1B-5084-4ADA-91E3-2CE223937861}"/>
              </a:ext>
            </a:extLst>
          </p:cNvPr>
          <p:cNvSpPr>
            <a:spLocks xmlns:a="http://schemas.openxmlformats.org/drawingml/2006/main" noGrp="1"/>
          </p:cNvSpPr>
          <p:nvPr/>
        </p:nvSpPr>
        <p:spPr>
          <a:xfrm xmlns:a="http://schemas.openxmlformats.org/drawingml/2006/main">
            <a:off x="2975229" y="3385566"/>
            <a:ext cx="234696" cy="234696"/>
          </a:xfrm>
          <a:prstGeom xmlns:a="http://schemas.openxmlformats.org/drawingml/2006/main" prst="rect">
            <a:avLst/>
          </a:prstGeom>
          <a:solidFill xmlns:a="http://schemas.openxmlformats.org/drawingml/2006/main">
            <a:srgbClr val="F0F7E8"/>
          </a:solidFill>
          <a:ln xmlns:a="http://schemas.openxmlformats.org/drawingml/2006/main" w="4763">
            <a:solidFill>
              <a:srgbClr val="FFFFFF"/>
            </a:solidFill>
            <a:prstDash val="solid"/>
          </a:ln>
        </p:spPr>
      </p:sp>
      <p:sp>
        <p:nvSpPr>
          <p:cNvPr id="87" name="rrwp-B-2-1">
            <a:extLst xmlns:a="http://schemas.openxmlformats.org/drawingml/2006/main">
              <a:ext uri="{FF2B5EF4-FFF2-40B4-BE49-F238E27FC236}">
                <a16:creationId xmlns:a16="http://schemas.microsoft.com/office/drawing/2014/main" id="{A13BB35E-C5DD-4DB4-BB39-8DFE4ACA1900}"/>
              </a:ext>
            </a:extLst>
          </p:cNvPr>
          <p:cNvSpPr>
            <a:spLocks xmlns:a="http://schemas.openxmlformats.org/drawingml/2006/main" noGrp="1"/>
          </p:cNvSpPr>
          <p:nvPr/>
        </p:nvSpPr>
        <p:spPr>
          <a:xfrm xmlns:a="http://schemas.openxmlformats.org/drawingml/2006/main">
            <a:off x="3231261" y="3385566"/>
            <a:ext cx="234696" cy="234696"/>
          </a:xfrm>
          <a:prstGeom xmlns:a="http://schemas.openxmlformats.org/drawingml/2006/main" prst="rect">
            <a:avLst/>
          </a:prstGeom>
          <a:solidFill xmlns:a="http://schemas.openxmlformats.org/drawingml/2006/main">
            <a:srgbClr val="6D9F48"/>
          </a:solidFill>
          <a:ln xmlns:a="http://schemas.openxmlformats.org/drawingml/2006/main" w="4763">
            <a:solidFill>
              <a:srgbClr val="FFFFFF"/>
            </a:solidFill>
            <a:prstDash val="solid"/>
          </a:ln>
        </p:spPr>
      </p:sp>
      <p:sp>
        <p:nvSpPr>
          <p:cNvPr id="88" name="rrwp-B-2-2">
            <a:extLst xmlns:a="http://schemas.openxmlformats.org/drawingml/2006/main">
              <a:ext uri="{FF2B5EF4-FFF2-40B4-BE49-F238E27FC236}">
                <a16:creationId xmlns:a16="http://schemas.microsoft.com/office/drawing/2014/main" id="{208D87A1-ED95-4A86-8E9C-0FEFCD4F992C}"/>
              </a:ext>
            </a:extLst>
          </p:cNvPr>
          <p:cNvSpPr>
            <a:spLocks xmlns:a="http://schemas.openxmlformats.org/drawingml/2006/main" noGrp="1"/>
          </p:cNvSpPr>
          <p:nvPr/>
        </p:nvSpPr>
        <p:spPr>
          <a:xfrm xmlns:a="http://schemas.openxmlformats.org/drawingml/2006/main">
            <a:off x="3487293" y="3385566"/>
            <a:ext cx="234696" cy="234696"/>
          </a:xfrm>
          <a:prstGeom xmlns:a="http://schemas.openxmlformats.org/drawingml/2006/main" prst="rect">
            <a:avLst/>
          </a:prstGeom>
          <a:solidFill xmlns:a="http://schemas.openxmlformats.org/drawingml/2006/main">
            <a:srgbClr val="A6CD7E"/>
          </a:solidFill>
          <a:ln xmlns:a="http://schemas.openxmlformats.org/drawingml/2006/main" w="4763">
            <a:solidFill>
              <a:srgbClr val="FFFFFF"/>
            </a:solidFill>
            <a:prstDash val="solid"/>
          </a:ln>
        </p:spPr>
      </p:sp>
      <p:sp>
        <p:nvSpPr>
          <p:cNvPr id="89" name="rrwp-B-2-3">
            <a:extLst xmlns:a="http://schemas.openxmlformats.org/drawingml/2006/main">
              <a:ext uri="{FF2B5EF4-FFF2-40B4-BE49-F238E27FC236}">
                <a16:creationId xmlns:a16="http://schemas.microsoft.com/office/drawing/2014/main" id="{94EDB7EC-EEEC-4662-BF03-D308CE28290F}"/>
              </a:ext>
            </a:extLst>
          </p:cNvPr>
          <p:cNvSpPr>
            <a:spLocks xmlns:a="http://schemas.openxmlformats.org/drawingml/2006/main" noGrp="1"/>
          </p:cNvSpPr>
          <p:nvPr/>
        </p:nvSpPr>
        <p:spPr>
          <a:xfrm xmlns:a="http://schemas.openxmlformats.org/drawingml/2006/main">
            <a:off x="3743325" y="3385566"/>
            <a:ext cx="234696" cy="234696"/>
          </a:xfrm>
          <a:prstGeom xmlns:a="http://schemas.openxmlformats.org/drawingml/2006/main" prst="rect">
            <a:avLst/>
          </a:prstGeom>
          <a:solidFill xmlns:a="http://schemas.openxmlformats.org/drawingml/2006/main">
            <a:srgbClr val="D6EAC3"/>
          </a:solidFill>
          <a:ln xmlns:a="http://schemas.openxmlformats.org/drawingml/2006/main" w="4763">
            <a:solidFill>
              <a:srgbClr val="FFFFFF"/>
            </a:solidFill>
            <a:prstDash val="solid"/>
          </a:ln>
        </p:spPr>
      </p:sp>
      <p:sp>
        <p:nvSpPr>
          <p:cNvPr id="90" name="rrwp-hop-caption">
            <a:extLst xmlns:a="http://schemas.openxmlformats.org/drawingml/2006/main">
              <a:ext uri="{FF2B5EF4-FFF2-40B4-BE49-F238E27FC236}">
                <a16:creationId xmlns:a16="http://schemas.microsoft.com/office/drawing/2014/main" id="{CCA1B484-B038-4FD3-A6AA-A1BD6E11B3F9}"/>
              </a:ext>
            </a:extLst>
          </p:cNvPr>
          <p:cNvSpPr>
            <a:spLocks xmlns:a="http://schemas.openxmlformats.org/drawingml/2006/main" noGrp="1"/>
          </p:cNvSpPr>
          <p:nvPr/>
        </p:nvSpPr>
        <p:spPr>
          <a:xfrm xmlns:a="http://schemas.openxmlformats.org/drawingml/2006/main">
            <a:off x="2962275" y="37242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40525F"/>
                </a:solidFill>
                <a:latin typeface="Comic Sans MS"/>
                <a:ea typeface="Comic Sans MS"/>
                <a:cs typeface="Comic Sans MS"/>
              </a:defRPr>
            </a:pPr>
            <a:r>
              <a:rPr sz="1725" b="0" i="0">
                <a:solidFill>
                  <a:srgbClr val="40525F"/>
                </a:solidFill>
                <a:latin typeface="Comic Sans MS"/>
                <a:ea typeface="Comic Sans MS"/>
                <a:cs typeface="Comic Sans MS"/>
              </a:rPr>
              <a:t>1-hop … K-hop</a:t>
            </a:r>
          </a:p>
        </p:txBody>
      </p:sp>
      <p:sp>
        <p:nvSpPr>
          <p:cNvPr id="91" name="rrwp-dat-A">
            <a:extLst xmlns:a="http://schemas.openxmlformats.org/drawingml/2006/main">
              <a:ext uri="{FF2B5EF4-FFF2-40B4-BE49-F238E27FC236}">
                <a16:creationId xmlns:a16="http://schemas.microsoft.com/office/drawing/2014/main" id="{E0E7654E-0FAC-4A9A-A7ED-A1050B7439C9}"/>
              </a:ext>
            </a:extLst>
          </p:cNvPr>
          <p:cNvSpPr>
            <a:spLocks xmlns:a="http://schemas.openxmlformats.org/drawingml/2006/main" noGrp="1"/>
          </p:cNvSpPr>
          <p:nvPr/>
        </p:nvSpPr>
        <p:spPr>
          <a:xfrm xmlns:a="http://schemas.openxmlformats.org/drawingml/2006/main">
            <a:off x="3971925" y="2114550"/>
            <a:ext cx="295275" cy="95"/>
          </a:xfrm>
          <a:custGeom xmlns:a="http://schemas.openxmlformats.org/drawingml/2006/main">
            <a:pathLst>
              <a:path w="295275" h="95">
                <a:moveTo>
                  <a:pt x="0" y="0"/>
                </a:moveTo>
                <a:lnTo>
                  <a:pt x="295275" y="0"/>
                </a:lnTo>
              </a:path>
            </a:pathLst>
          </a:custGeom>
          <a:noFill xmlns:a="http://schemas.openxmlformats.org/drawingml/2006/main"/>
          <a:ln xmlns:a="http://schemas.openxmlformats.org/drawingml/2006/main" w="19050">
            <a:solidFill>
              <a:srgbClr val="202B33"/>
            </a:solidFill>
            <a:prstDash val="solid"/>
          </a:ln>
        </p:spPr>
      </p:sp>
      <p:sp>
        <p:nvSpPr>
          <p:cNvPr id="92" name="rrwp-dat-A--arrow">
            <a:extLst xmlns:a="http://schemas.openxmlformats.org/drawingml/2006/main">
              <a:ext uri="{FF2B5EF4-FFF2-40B4-BE49-F238E27FC236}">
                <a16:creationId xmlns:a16="http://schemas.microsoft.com/office/drawing/2014/main" id="{DF9A2F9D-6FC1-4540-9DFF-CC7C06E76A0A}"/>
              </a:ext>
            </a:extLst>
          </p:cNvPr>
          <p:cNvSpPr>
            <a:spLocks xmlns:a="http://schemas.openxmlformats.org/drawingml/2006/main" noGrp="1"/>
          </p:cNvSpPr>
          <p:nvPr/>
        </p:nvSpPr>
        <p:spPr>
          <a:xfrm xmlns:a="http://schemas.openxmlformats.org/drawingml/2006/main">
            <a:off x="4152900" y="2065401"/>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93" name="rrwp-dat-B">
            <a:extLst xmlns:a="http://schemas.openxmlformats.org/drawingml/2006/main">
              <a:ext uri="{FF2B5EF4-FFF2-40B4-BE49-F238E27FC236}">
                <a16:creationId xmlns:a16="http://schemas.microsoft.com/office/drawing/2014/main" id="{2A2E48F8-E3ED-4102-A2D6-34D10604B238}"/>
              </a:ext>
            </a:extLst>
          </p:cNvPr>
          <p:cNvSpPr>
            <a:spLocks xmlns:a="http://schemas.openxmlformats.org/drawingml/2006/main" noGrp="1"/>
          </p:cNvSpPr>
          <p:nvPr/>
        </p:nvSpPr>
        <p:spPr>
          <a:xfrm xmlns:a="http://schemas.openxmlformats.org/drawingml/2006/main">
            <a:off x="3971925" y="3248025"/>
            <a:ext cx="295275" cy="95"/>
          </a:xfrm>
          <a:custGeom xmlns:a="http://schemas.openxmlformats.org/drawingml/2006/main">
            <a:pathLst>
              <a:path w="295275" h="95">
                <a:moveTo>
                  <a:pt x="0" y="0"/>
                </a:moveTo>
                <a:lnTo>
                  <a:pt x="295275" y="0"/>
                </a:lnTo>
              </a:path>
            </a:pathLst>
          </a:custGeom>
          <a:noFill xmlns:a="http://schemas.openxmlformats.org/drawingml/2006/main"/>
          <a:ln xmlns:a="http://schemas.openxmlformats.org/drawingml/2006/main" w="19050">
            <a:solidFill>
              <a:srgbClr val="202B33"/>
            </a:solidFill>
            <a:prstDash val="solid"/>
          </a:ln>
        </p:spPr>
      </p:sp>
      <p:sp>
        <p:nvSpPr>
          <p:cNvPr id="94" name="rrwp-dat-B--arrow">
            <a:extLst xmlns:a="http://schemas.openxmlformats.org/drawingml/2006/main">
              <a:ext uri="{FF2B5EF4-FFF2-40B4-BE49-F238E27FC236}">
                <a16:creationId xmlns:a16="http://schemas.microsoft.com/office/drawing/2014/main" id="{153CF89E-5F7A-4990-B544-C2E0DD616C13}"/>
              </a:ext>
            </a:extLst>
          </p:cNvPr>
          <p:cNvSpPr>
            <a:spLocks xmlns:a="http://schemas.openxmlformats.org/drawingml/2006/main" noGrp="1"/>
          </p:cNvSpPr>
          <p:nvPr/>
        </p:nvSpPr>
        <p:spPr>
          <a:xfrm xmlns:a="http://schemas.openxmlformats.org/drawingml/2006/main">
            <a:off x="4152900" y="319887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95" name="dat-A-pin-top-0">
            <a:extLst xmlns:a="http://schemas.openxmlformats.org/drawingml/2006/main">
              <a:ext uri="{FF2B5EF4-FFF2-40B4-BE49-F238E27FC236}">
                <a16:creationId xmlns:a16="http://schemas.microsoft.com/office/drawing/2014/main" id="{FD08A944-1439-412F-A446-9AA1A16F4787}"/>
              </a:ext>
            </a:extLst>
          </p:cNvPr>
          <p:cNvSpPr>
            <a:spLocks xmlns:a="http://schemas.openxmlformats.org/drawingml/2006/main" noGrp="1"/>
          </p:cNvSpPr>
          <p:nvPr/>
        </p:nvSpPr>
        <p:spPr>
          <a:xfrm xmlns:a="http://schemas.openxmlformats.org/drawingml/2006/main">
            <a:off x="4566285" y="1578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96" name="dat-A-pin-bottom-0">
            <a:extLst xmlns:a="http://schemas.openxmlformats.org/drawingml/2006/main">
              <a:ext uri="{FF2B5EF4-FFF2-40B4-BE49-F238E27FC236}">
                <a16:creationId xmlns:a16="http://schemas.microsoft.com/office/drawing/2014/main" id="{6127DF2D-7232-474A-9699-75BE1C8CC845}"/>
              </a:ext>
            </a:extLst>
          </p:cNvPr>
          <p:cNvSpPr>
            <a:spLocks xmlns:a="http://schemas.openxmlformats.org/drawingml/2006/main" noGrp="1"/>
          </p:cNvSpPr>
          <p:nvPr/>
        </p:nvSpPr>
        <p:spPr>
          <a:xfrm xmlns:a="http://schemas.openxmlformats.org/drawingml/2006/main">
            <a:off x="4566285" y="2549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97" name="dat-A-pin-top-1">
            <a:extLst xmlns:a="http://schemas.openxmlformats.org/drawingml/2006/main">
              <a:ext uri="{FF2B5EF4-FFF2-40B4-BE49-F238E27FC236}">
                <a16:creationId xmlns:a16="http://schemas.microsoft.com/office/drawing/2014/main" id="{C482F1F1-8422-4A5B-A464-AB2201A84634}"/>
              </a:ext>
            </a:extLst>
          </p:cNvPr>
          <p:cNvSpPr>
            <a:spLocks xmlns:a="http://schemas.openxmlformats.org/drawingml/2006/main" noGrp="1"/>
          </p:cNvSpPr>
          <p:nvPr/>
        </p:nvSpPr>
        <p:spPr>
          <a:xfrm xmlns:a="http://schemas.openxmlformats.org/drawingml/2006/main">
            <a:off x="4874895" y="1578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98" name="dat-A-pin-bottom-1">
            <a:extLst xmlns:a="http://schemas.openxmlformats.org/drawingml/2006/main">
              <a:ext uri="{FF2B5EF4-FFF2-40B4-BE49-F238E27FC236}">
                <a16:creationId xmlns:a16="http://schemas.microsoft.com/office/drawing/2014/main" id="{C1B016E0-DE1F-40F8-B551-1AF4FF3DBCB2}"/>
              </a:ext>
            </a:extLst>
          </p:cNvPr>
          <p:cNvSpPr>
            <a:spLocks xmlns:a="http://schemas.openxmlformats.org/drawingml/2006/main" noGrp="1"/>
          </p:cNvSpPr>
          <p:nvPr/>
        </p:nvSpPr>
        <p:spPr>
          <a:xfrm xmlns:a="http://schemas.openxmlformats.org/drawingml/2006/main">
            <a:off x="4874895" y="2549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99" name="dat-A-pin-top-2">
            <a:extLst xmlns:a="http://schemas.openxmlformats.org/drawingml/2006/main">
              <a:ext uri="{FF2B5EF4-FFF2-40B4-BE49-F238E27FC236}">
                <a16:creationId xmlns:a16="http://schemas.microsoft.com/office/drawing/2014/main" id="{265A6F11-8B1F-4A46-8208-1955BDAC34CB}"/>
              </a:ext>
            </a:extLst>
          </p:cNvPr>
          <p:cNvSpPr>
            <a:spLocks xmlns:a="http://schemas.openxmlformats.org/drawingml/2006/main" noGrp="1"/>
          </p:cNvSpPr>
          <p:nvPr/>
        </p:nvSpPr>
        <p:spPr>
          <a:xfrm xmlns:a="http://schemas.openxmlformats.org/drawingml/2006/main">
            <a:off x="5183505" y="1578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100" name="dat-A-pin-bottom-2">
            <a:extLst xmlns:a="http://schemas.openxmlformats.org/drawingml/2006/main">
              <a:ext uri="{FF2B5EF4-FFF2-40B4-BE49-F238E27FC236}">
                <a16:creationId xmlns:a16="http://schemas.microsoft.com/office/drawing/2014/main" id="{348F2837-B6A9-4B35-B97A-A690BA748933}"/>
              </a:ext>
            </a:extLst>
          </p:cNvPr>
          <p:cNvSpPr>
            <a:spLocks xmlns:a="http://schemas.openxmlformats.org/drawingml/2006/main" noGrp="1"/>
          </p:cNvSpPr>
          <p:nvPr/>
        </p:nvSpPr>
        <p:spPr>
          <a:xfrm xmlns:a="http://schemas.openxmlformats.org/drawingml/2006/main">
            <a:off x="5183505" y="2549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101" name="dat-A-pin-top-3">
            <a:extLst xmlns:a="http://schemas.openxmlformats.org/drawingml/2006/main">
              <a:ext uri="{FF2B5EF4-FFF2-40B4-BE49-F238E27FC236}">
                <a16:creationId xmlns:a16="http://schemas.microsoft.com/office/drawing/2014/main" id="{CE90B404-D5D8-4D83-9664-4ACB3EF9981D}"/>
              </a:ext>
            </a:extLst>
          </p:cNvPr>
          <p:cNvSpPr>
            <a:spLocks xmlns:a="http://schemas.openxmlformats.org/drawingml/2006/main" noGrp="1"/>
          </p:cNvSpPr>
          <p:nvPr/>
        </p:nvSpPr>
        <p:spPr>
          <a:xfrm xmlns:a="http://schemas.openxmlformats.org/drawingml/2006/main">
            <a:off x="5492115" y="1578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102" name="dat-A-pin-bottom-3">
            <a:extLst xmlns:a="http://schemas.openxmlformats.org/drawingml/2006/main">
              <a:ext uri="{FF2B5EF4-FFF2-40B4-BE49-F238E27FC236}">
                <a16:creationId xmlns:a16="http://schemas.microsoft.com/office/drawing/2014/main" id="{3A93465B-6EB4-4CCA-BB06-DF93BE25BF91}"/>
              </a:ext>
            </a:extLst>
          </p:cNvPr>
          <p:cNvSpPr>
            <a:spLocks xmlns:a="http://schemas.openxmlformats.org/drawingml/2006/main" noGrp="1"/>
          </p:cNvSpPr>
          <p:nvPr/>
        </p:nvSpPr>
        <p:spPr>
          <a:xfrm xmlns:a="http://schemas.openxmlformats.org/drawingml/2006/main">
            <a:off x="5492115" y="2549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3697CC"/>
            </a:solidFill>
            <a:prstDash val="solid"/>
          </a:ln>
        </p:spPr>
      </p:sp>
      <p:sp>
        <p:nvSpPr>
          <p:cNvPr id="103" name="dat-A-pin-left-0">
            <a:extLst xmlns:a="http://schemas.openxmlformats.org/drawingml/2006/main">
              <a:ext uri="{FF2B5EF4-FFF2-40B4-BE49-F238E27FC236}">
                <a16:creationId xmlns:a16="http://schemas.microsoft.com/office/drawing/2014/main" id="{EA0E1D51-FC01-4590-A3F5-F2C0EE537E2E}"/>
              </a:ext>
            </a:extLst>
          </p:cNvPr>
          <p:cNvSpPr>
            <a:spLocks xmlns:a="http://schemas.openxmlformats.org/drawingml/2006/main" noGrp="1"/>
          </p:cNvSpPr>
          <p:nvPr/>
        </p:nvSpPr>
        <p:spPr>
          <a:xfrm xmlns:a="http://schemas.openxmlformats.org/drawingml/2006/main">
            <a:off x="4154805" y="18869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3697CC"/>
            </a:solidFill>
            <a:prstDash val="solid"/>
          </a:ln>
        </p:spPr>
      </p:sp>
      <p:sp>
        <p:nvSpPr>
          <p:cNvPr id="104" name="dat-A-pin-right-0">
            <a:extLst xmlns:a="http://schemas.openxmlformats.org/drawingml/2006/main">
              <a:ext uri="{FF2B5EF4-FFF2-40B4-BE49-F238E27FC236}">
                <a16:creationId xmlns:a16="http://schemas.microsoft.com/office/drawing/2014/main" id="{3AFC74C5-2640-4048-B625-5689F8CA767D}"/>
              </a:ext>
            </a:extLst>
          </p:cNvPr>
          <p:cNvSpPr>
            <a:spLocks xmlns:a="http://schemas.openxmlformats.org/drawingml/2006/main" noGrp="1"/>
          </p:cNvSpPr>
          <p:nvPr/>
        </p:nvSpPr>
        <p:spPr>
          <a:xfrm xmlns:a="http://schemas.openxmlformats.org/drawingml/2006/main">
            <a:off x="5846445" y="18869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3697CC"/>
            </a:solidFill>
            <a:prstDash val="solid"/>
          </a:ln>
        </p:spPr>
      </p:sp>
      <p:sp>
        <p:nvSpPr>
          <p:cNvPr id="105" name="dat-A-pin-left-1">
            <a:extLst xmlns:a="http://schemas.openxmlformats.org/drawingml/2006/main">
              <a:ext uri="{FF2B5EF4-FFF2-40B4-BE49-F238E27FC236}">
                <a16:creationId xmlns:a16="http://schemas.microsoft.com/office/drawing/2014/main" id="{024D121F-BFBE-4A07-BC04-165F82079C02}"/>
              </a:ext>
            </a:extLst>
          </p:cNvPr>
          <p:cNvSpPr>
            <a:spLocks xmlns:a="http://schemas.openxmlformats.org/drawingml/2006/main" noGrp="1"/>
          </p:cNvSpPr>
          <p:nvPr/>
        </p:nvSpPr>
        <p:spPr>
          <a:xfrm xmlns:a="http://schemas.openxmlformats.org/drawingml/2006/main">
            <a:off x="4154805" y="21155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3697CC"/>
            </a:solidFill>
            <a:prstDash val="solid"/>
          </a:ln>
        </p:spPr>
      </p:sp>
      <p:sp>
        <p:nvSpPr>
          <p:cNvPr id="106" name="dat-A-pin-right-1">
            <a:extLst xmlns:a="http://schemas.openxmlformats.org/drawingml/2006/main">
              <a:ext uri="{FF2B5EF4-FFF2-40B4-BE49-F238E27FC236}">
                <a16:creationId xmlns:a16="http://schemas.microsoft.com/office/drawing/2014/main" id="{90A07A1F-6AF7-47D5-8755-4EA26CAFBA9F}"/>
              </a:ext>
            </a:extLst>
          </p:cNvPr>
          <p:cNvSpPr>
            <a:spLocks xmlns:a="http://schemas.openxmlformats.org/drawingml/2006/main" noGrp="1"/>
          </p:cNvSpPr>
          <p:nvPr/>
        </p:nvSpPr>
        <p:spPr>
          <a:xfrm xmlns:a="http://schemas.openxmlformats.org/drawingml/2006/main">
            <a:off x="5846445" y="21155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3697CC"/>
            </a:solidFill>
            <a:prstDash val="solid"/>
          </a:ln>
        </p:spPr>
      </p:sp>
      <p:sp>
        <p:nvSpPr>
          <p:cNvPr id="107" name="dat-A-pin-left-2">
            <a:extLst xmlns:a="http://schemas.openxmlformats.org/drawingml/2006/main">
              <a:ext uri="{FF2B5EF4-FFF2-40B4-BE49-F238E27FC236}">
                <a16:creationId xmlns:a16="http://schemas.microsoft.com/office/drawing/2014/main" id="{A6B395F5-6D49-4C99-902E-59232FD89334}"/>
              </a:ext>
            </a:extLst>
          </p:cNvPr>
          <p:cNvSpPr>
            <a:spLocks xmlns:a="http://schemas.openxmlformats.org/drawingml/2006/main" noGrp="1"/>
          </p:cNvSpPr>
          <p:nvPr/>
        </p:nvSpPr>
        <p:spPr>
          <a:xfrm xmlns:a="http://schemas.openxmlformats.org/drawingml/2006/main">
            <a:off x="4154805" y="23441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3697CC"/>
            </a:solidFill>
            <a:prstDash val="solid"/>
          </a:ln>
        </p:spPr>
      </p:sp>
      <p:sp>
        <p:nvSpPr>
          <p:cNvPr id="108" name="dat-A-pin-right-2">
            <a:extLst xmlns:a="http://schemas.openxmlformats.org/drawingml/2006/main">
              <a:ext uri="{FF2B5EF4-FFF2-40B4-BE49-F238E27FC236}">
                <a16:creationId xmlns:a16="http://schemas.microsoft.com/office/drawing/2014/main" id="{D9C7C54D-0A7F-4BA4-ACFC-DBF429EE7D52}"/>
              </a:ext>
            </a:extLst>
          </p:cNvPr>
          <p:cNvSpPr>
            <a:spLocks xmlns:a="http://schemas.openxmlformats.org/drawingml/2006/main" noGrp="1"/>
          </p:cNvSpPr>
          <p:nvPr/>
        </p:nvSpPr>
        <p:spPr>
          <a:xfrm xmlns:a="http://schemas.openxmlformats.org/drawingml/2006/main">
            <a:off x="5846445" y="23441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3697CC"/>
            </a:solidFill>
            <a:prstDash val="solid"/>
          </a:ln>
        </p:spPr>
      </p:sp>
      <p:sp>
        <p:nvSpPr>
          <p:cNvPr id="109" name="dat-A">
            <a:extLst xmlns:a="http://schemas.openxmlformats.org/drawingml/2006/main">
              <a:ext uri="{FF2B5EF4-FFF2-40B4-BE49-F238E27FC236}">
                <a16:creationId xmlns:a16="http://schemas.microsoft.com/office/drawing/2014/main" id="{6F04EA20-D4CD-4DEA-BF8B-4E3C34CA61C4}"/>
              </a:ext>
            </a:extLst>
          </p:cNvPr>
          <p:cNvSpPr>
            <a:spLocks xmlns:a="http://schemas.openxmlformats.org/drawingml/2006/main" noGrp="1"/>
          </p:cNvSpPr>
          <p:nvPr/>
        </p:nvSpPr>
        <p:spPr>
          <a:xfrm xmlns:a="http://schemas.openxmlformats.org/drawingml/2006/main">
            <a:off x="4269105" y="1669733"/>
            <a:ext cx="1577340" cy="880110"/>
          </a:xfrm>
          <a:custGeom xmlns:a="http://schemas.openxmlformats.org/drawingml/2006/main">
            <a:pathLst>
              <a:path w="1577340" h="880110">
                <a:moveTo>
                  <a:pt x="1405890" y="0"/>
                </a:moveTo>
                <a:lnTo>
                  <a:pt x="1428269" y="1467"/>
                </a:lnTo>
                <a:lnTo>
                  <a:pt x="1450265" y="5842"/>
                </a:lnTo>
                <a:lnTo>
                  <a:pt x="1471501" y="13051"/>
                </a:lnTo>
                <a:lnTo>
                  <a:pt x="1491615" y="22970"/>
                </a:lnTo>
                <a:lnTo>
                  <a:pt x="1510262" y="35430"/>
                </a:lnTo>
                <a:lnTo>
                  <a:pt x="1527123" y="50217"/>
                </a:lnTo>
                <a:lnTo>
                  <a:pt x="1541910" y="67078"/>
                </a:lnTo>
                <a:lnTo>
                  <a:pt x="1554370" y="85725"/>
                </a:lnTo>
                <a:lnTo>
                  <a:pt x="1564289" y="105839"/>
                </a:lnTo>
                <a:lnTo>
                  <a:pt x="1571498" y="127075"/>
                </a:lnTo>
                <a:lnTo>
                  <a:pt x="1575873" y="149071"/>
                </a:lnTo>
                <a:lnTo>
                  <a:pt x="1577340" y="171450"/>
                </a:lnTo>
                <a:lnTo>
                  <a:pt x="1577340" y="708660"/>
                </a:lnTo>
                <a:lnTo>
                  <a:pt x="1575873" y="731039"/>
                </a:lnTo>
                <a:lnTo>
                  <a:pt x="1571498" y="753035"/>
                </a:lnTo>
                <a:lnTo>
                  <a:pt x="1564289" y="774271"/>
                </a:lnTo>
                <a:lnTo>
                  <a:pt x="1554370" y="794385"/>
                </a:lnTo>
                <a:lnTo>
                  <a:pt x="1541910" y="813032"/>
                </a:lnTo>
                <a:lnTo>
                  <a:pt x="1527123" y="829893"/>
                </a:lnTo>
                <a:lnTo>
                  <a:pt x="1510262" y="844680"/>
                </a:lnTo>
                <a:lnTo>
                  <a:pt x="1491615" y="857140"/>
                </a:lnTo>
                <a:lnTo>
                  <a:pt x="1471501" y="867059"/>
                </a:lnTo>
                <a:lnTo>
                  <a:pt x="1450265" y="874268"/>
                </a:lnTo>
                <a:lnTo>
                  <a:pt x="1428269" y="878643"/>
                </a:lnTo>
                <a:lnTo>
                  <a:pt x="1405890" y="880110"/>
                </a:lnTo>
                <a:lnTo>
                  <a:pt x="171450" y="880110"/>
                </a:lnTo>
                <a:lnTo>
                  <a:pt x="149071" y="878643"/>
                </a:lnTo>
                <a:lnTo>
                  <a:pt x="127075" y="874268"/>
                </a:lnTo>
                <a:lnTo>
                  <a:pt x="105839" y="867059"/>
                </a:lnTo>
                <a:lnTo>
                  <a:pt x="85725" y="857140"/>
                </a:lnTo>
                <a:lnTo>
                  <a:pt x="67078" y="844680"/>
                </a:lnTo>
                <a:lnTo>
                  <a:pt x="50217" y="829893"/>
                </a:lnTo>
                <a:lnTo>
                  <a:pt x="35430" y="813032"/>
                </a:lnTo>
                <a:lnTo>
                  <a:pt x="22970" y="794385"/>
                </a:lnTo>
                <a:lnTo>
                  <a:pt x="13051" y="774271"/>
                </a:lnTo>
                <a:lnTo>
                  <a:pt x="5842" y="753035"/>
                </a:lnTo>
                <a:lnTo>
                  <a:pt x="1467" y="731039"/>
                </a:lnTo>
                <a:lnTo>
                  <a:pt x="0" y="708660"/>
                </a:lnTo>
                <a:lnTo>
                  <a:pt x="0" y="171450"/>
                </a:lnTo>
                <a:lnTo>
                  <a:pt x="1467" y="149071"/>
                </a:lnTo>
                <a:lnTo>
                  <a:pt x="5842" y="127075"/>
                </a:lnTo>
                <a:lnTo>
                  <a:pt x="13051" y="105839"/>
                </a:lnTo>
                <a:lnTo>
                  <a:pt x="22970" y="85725"/>
                </a:lnTo>
                <a:lnTo>
                  <a:pt x="35430" y="67078"/>
                </a:lnTo>
                <a:lnTo>
                  <a:pt x="50217" y="50217"/>
                </a:lnTo>
                <a:lnTo>
                  <a:pt x="67078" y="35430"/>
                </a:lnTo>
                <a:lnTo>
                  <a:pt x="85725" y="22970"/>
                </a:lnTo>
                <a:lnTo>
                  <a:pt x="105839" y="13051"/>
                </a:lnTo>
                <a:lnTo>
                  <a:pt x="127075" y="5842"/>
                </a:lnTo>
                <a:lnTo>
                  <a:pt x="149071" y="1467"/>
                </a:lnTo>
                <a:lnTo>
                  <a:pt x="171450" y="0"/>
                </a:lnTo>
                <a:close/>
              </a:path>
            </a:pathLst>
          </a:custGeom>
          <a:solidFill xmlns:a="http://schemas.openxmlformats.org/drawingml/2006/main">
            <a:srgbClr val="99CDF0"/>
          </a:solidFill>
          <a:ln xmlns:a="http://schemas.openxmlformats.org/drawingml/2006/main" w="22860">
            <a:solidFill>
              <a:srgbClr val="3697CC"/>
            </a:solidFill>
            <a:prstDash val="solid"/>
          </a:ln>
        </p:spPr>
      </p:sp>
      <p:sp>
        <p:nvSpPr>
          <p:cNvPr id="110" name="dat-A-die-depth">
            <a:extLst xmlns:a="http://schemas.openxmlformats.org/drawingml/2006/main">
              <a:ext uri="{FF2B5EF4-FFF2-40B4-BE49-F238E27FC236}">
                <a16:creationId xmlns:a16="http://schemas.microsoft.com/office/drawing/2014/main" id="{FBAB8DDF-B63D-4687-BFDA-707EB8285863}"/>
              </a:ext>
            </a:extLst>
          </p:cNvPr>
          <p:cNvSpPr>
            <a:spLocks xmlns:a="http://schemas.openxmlformats.org/drawingml/2006/main" noGrp="1"/>
          </p:cNvSpPr>
          <p:nvPr/>
        </p:nvSpPr>
        <p:spPr>
          <a:xfrm xmlns:a="http://schemas.openxmlformats.org/drawingml/2006/main">
            <a:off x="4371975" y="1793558"/>
            <a:ext cx="1390650" cy="685800"/>
          </a:xfrm>
          <a:custGeom xmlns:a="http://schemas.openxmlformats.org/drawingml/2006/main">
            <a:pathLst>
              <a:path w="1390650" h="685800">
                <a:moveTo>
                  <a:pt x="1287780" y="0"/>
                </a:moveTo>
                <a:lnTo>
                  <a:pt x="1301207" y="880"/>
                </a:lnTo>
                <a:lnTo>
                  <a:pt x="1314405" y="3505"/>
                </a:lnTo>
                <a:lnTo>
                  <a:pt x="1327147" y="7831"/>
                </a:lnTo>
                <a:lnTo>
                  <a:pt x="1339215" y="13782"/>
                </a:lnTo>
                <a:lnTo>
                  <a:pt x="1350403" y="21258"/>
                </a:lnTo>
                <a:lnTo>
                  <a:pt x="1360520" y="30130"/>
                </a:lnTo>
                <a:lnTo>
                  <a:pt x="1369392" y="40247"/>
                </a:lnTo>
                <a:lnTo>
                  <a:pt x="1376868" y="51435"/>
                </a:lnTo>
                <a:lnTo>
                  <a:pt x="1382819" y="63503"/>
                </a:lnTo>
                <a:lnTo>
                  <a:pt x="1387145" y="76245"/>
                </a:lnTo>
                <a:lnTo>
                  <a:pt x="1389770" y="89443"/>
                </a:lnTo>
                <a:lnTo>
                  <a:pt x="1390650" y="102870"/>
                </a:lnTo>
                <a:lnTo>
                  <a:pt x="1390650" y="582930"/>
                </a:lnTo>
                <a:lnTo>
                  <a:pt x="1389770" y="596357"/>
                </a:lnTo>
                <a:lnTo>
                  <a:pt x="1387145" y="609555"/>
                </a:lnTo>
                <a:lnTo>
                  <a:pt x="1382819" y="622297"/>
                </a:lnTo>
                <a:lnTo>
                  <a:pt x="1376868" y="634365"/>
                </a:lnTo>
                <a:lnTo>
                  <a:pt x="1369392" y="645553"/>
                </a:lnTo>
                <a:lnTo>
                  <a:pt x="1360520" y="655670"/>
                </a:lnTo>
                <a:lnTo>
                  <a:pt x="1350403" y="664542"/>
                </a:lnTo>
                <a:lnTo>
                  <a:pt x="1339215" y="672018"/>
                </a:lnTo>
                <a:lnTo>
                  <a:pt x="1327147" y="677969"/>
                </a:lnTo>
                <a:lnTo>
                  <a:pt x="1314405" y="682295"/>
                </a:lnTo>
                <a:lnTo>
                  <a:pt x="1301207" y="684920"/>
                </a:lnTo>
                <a:lnTo>
                  <a:pt x="1287780" y="685800"/>
                </a:lnTo>
                <a:lnTo>
                  <a:pt x="102870" y="685800"/>
                </a:lnTo>
                <a:lnTo>
                  <a:pt x="89443" y="684920"/>
                </a:lnTo>
                <a:lnTo>
                  <a:pt x="76245" y="682295"/>
                </a:lnTo>
                <a:lnTo>
                  <a:pt x="63503" y="677969"/>
                </a:lnTo>
                <a:lnTo>
                  <a:pt x="51435" y="672018"/>
                </a:lnTo>
                <a:lnTo>
                  <a:pt x="40247" y="664542"/>
                </a:lnTo>
                <a:lnTo>
                  <a:pt x="30130" y="655670"/>
                </a:lnTo>
                <a:lnTo>
                  <a:pt x="21258" y="645553"/>
                </a:lnTo>
                <a:lnTo>
                  <a:pt x="13782" y="634365"/>
                </a:lnTo>
                <a:lnTo>
                  <a:pt x="7831" y="622297"/>
                </a:lnTo>
                <a:lnTo>
                  <a:pt x="3505" y="609555"/>
                </a:lnTo>
                <a:lnTo>
                  <a:pt x="880" y="596357"/>
                </a:lnTo>
                <a:lnTo>
                  <a:pt x="0" y="582930"/>
                </a:lnTo>
                <a:lnTo>
                  <a:pt x="0" y="102870"/>
                </a:lnTo>
                <a:lnTo>
                  <a:pt x="880" y="89443"/>
                </a:lnTo>
                <a:lnTo>
                  <a:pt x="3505" y="76245"/>
                </a:lnTo>
                <a:lnTo>
                  <a:pt x="7831" y="63503"/>
                </a:lnTo>
                <a:lnTo>
                  <a:pt x="13782" y="51435"/>
                </a:lnTo>
                <a:lnTo>
                  <a:pt x="21258" y="40247"/>
                </a:lnTo>
                <a:lnTo>
                  <a:pt x="30130" y="30130"/>
                </a:lnTo>
                <a:lnTo>
                  <a:pt x="40247" y="21258"/>
                </a:lnTo>
                <a:lnTo>
                  <a:pt x="51435" y="13782"/>
                </a:lnTo>
                <a:lnTo>
                  <a:pt x="63503" y="7831"/>
                </a:lnTo>
                <a:lnTo>
                  <a:pt x="76245" y="3505"/>
                </a:lnTo>
                <a:lnTo>
                  <a:pt x="89443" y="880"/>
                </a:lnTo>
                <a:lnTo>
                  <a:pt x="102870" y="0"/>
                </a:lnTo>
                <a:close/>
              </a:path>
            </a:pathLst>
          </a:custGeom>
          <a:solidFill xmlns:a="http://schemas.openxmlformats.org/drawingml/2006/main">
            <a:srgbClr val="6BADD4"/>
          </a:solidFill>
          <a:ln xmlns:a="http://schemas.openxmlformats.org/drawingml/2006/main" w="0">
            <a:noFill/>
            <a:prstDash val="solid"/>
          </a:ln>
        </p:spPr>
      </p:sp>
      <p:sp>
        <p:nvSpPr>
          <p:cNvPr id="111" name="dat-A-die-face">
            <a:extLst xmlns:a="http://schemas.openxmlformats.org/drawingml/2006/main">
              <a:ext uri="{FF2B5EF4-FFF2-40B4-BE49-F238E27FC236}">
                <a16:creationId xmlns:a16="http://schemas.microsoft.com/office/drawing/2014/main" id="{A27582CF-9FA4-4927-A29C-2770547C86C2}"/>
              </a:ext>
            </a:extLst>
          </p:cNvPr>
          <p:cNvSpPr>
            <a:spLocks xmlns:a="http://schemas.openxmlformats.org/drawingml/2006/main" noGrp="1"/>
          </p:cNvSpPr>
          <p:nvPr/>
        </p:nvSpPr>
        <p:spPr>
          <a:xfrm xmlns:a="http://schemas.openxmlformats.org/drawingml/2006/main">
            <a:off x="4371975" y="1772603"/>
            <a:ext cx="1343025" cy="628650"/>
          </a:xfrm>
          <a:custGeom xmlns:a="http://schemas.openxmlformats.org/drawingml/2006/main">
            <a:pathLst>
              <a:path w="1343025" h="628650">
                <a:moveTo>
                  <a:pt x="1240155" y="0"/>
                </a:moveTo>
                <a:lnTo>
                  <a:pt x="1253582" y="880"/>
                </a:lnTo>
                <a:lnTo>
                  <a:pt x="1266780" y="3505"/>
                </a:lnTo>
                <a:lnTo>
                  <a:pt x="1279522" y="7831"/>
                </a:lnTo>
                <a:lnTo>
                  <a:pt x="1291590" y="13782"/>
                </a:lnTo>
                <a:lnTo>
                  <a:pt x="1302778" y="21258"/>
                </a:lnTo>
                <a:lnTo>
                  <a:pt x="1312895" y="30130"/>
                </a:lnTo>
                <a:lnTo>
                  <a:pt x="1321767" y="40247"/>
                </a:lnTo>
                <a:lnTo>
                  <a:pt x="1329243" y="51435"/>
                </a:lnTo>
                <a:lnTo>
                  <a:pt x="1335194" y="63503"/>
                </a:lnTo>
                <a:lnTo>
                  <a:pt x="1339520" y="76245"/>
                </a:lnTo>
                <a:lnTo>
                  <a:pt x="1342145" y="89443"/>
                </a:lnTo>
                <a:lnTo>
                  <a:pt x="1343025" y="102870"/>
                </a:lnTo>
                <a:lnTo>
                  <a:pt x="1343025" y="525780"/>
                </a:lnTo>
                <a:lnTo>
                  <a:pt x="1342145" y="539207"/>
                </a:lnTo>
                <a:lnTo>
                  <a:pt x="1339520" y="552405"/>
                </a:lnTo>
                <a:lnTo>
                  <a:pt x="1335194" y="565147"/>
                </a:lnTo>
                <a:lnTo>
                  <a:pt x="1329243" y="577215"/>
                </a:lnTo>
                <a:lnTo>
                  <a:pt x="1321767" y="588403"/>
                </a:lnTo>
                <a:lnTo>
                  <a:pt x="1312895" y="598520"/>
                </a:lnTo>
                <a:lnTo>
                  <a:pt x="1302778" y="607392"/>
                </a:lnTo>
                <a:lnTo>
                  <a:pt x="1291590" y="614868"/>
                </a:lnTo>
                <a:lnTo>
                  <a:pt x="1279522" y="620819"/>
                </a:lnTo>
                <a:lnTo>
                  <a:pt x="1266780" y="625145"/>
                </a:lnTo>
                <a:lnTo>
                  <a:pt x="1253582" y="627770"/>
                </a:lnTo>
                <a:lnTo>
                  <a:pt x="1240155" y="628650"/>
                </a:lnTo>
                <a:lnTo>
                  <a:pt x="102870" y="628650"/>
                </a:lnTo>
                <a:lnTo>
                  <a:pt x="89443" y="627770"/>
                </a:lnTo>
                <a:lnTo>
                  <a:pt x="76245" y="625145"/>
                </a:lnTo>
                <a:lnTo>
                  <a:pt x="63503" y="620819"/>
                </a:lnTo>
                <a:lnTo>
                  <a:pt x="51435" y="614868"/>
                </a:lnTo>
                <a:lnTo>
                  <a:pt x="40247" y="607392"/>
                </a:lnTo>
                <a:lnTo>
                  <a:pt x="30130" y="598520"/>
                </a:lnTo>
                <a:lnTo>
                  <a:pt x="21258" y="588403"/>
                </a:lnTo>
                <a:lnTo>
                  <a:pt x="13782" y="577215"/>
                </a:lnTo>
                <a:lnTo>
                  <a:pt x="7831" y="565147"/>
                </a:lnTo>
                <a:lnTo>
                  <a:pt x="3505" y="552405"/>
                </a:lnTo>
                <a:lnTo>
                  <a:pt x="880" y="539207"/>
                </a:lnTo>
                <a:lnTo>
                  <a:pt x="0" y="525780"/>
                </a:lnTo>
                <a:lnTo>
                  <a:pt x="0" y="102870"/>
                </a:lnTo>
                <a:lnTo>
                  <a:pt x="880" y="89443"/>
                </a:lnTo>
                <a:lnTo>
                  <a:pt x="3505" y="76245"/>
                </a:lnTo>
                <a:lnTo>
                  <a:pt x="7831" y="63503"/>
                </a:lnTo>
                <a:lnTo>
                  <a:pt x="13782" y="51435"/>
                </a:lnTo>
                <a:lnTo>
                  <a:pt x="21258" y="40247"/>
                </a:lnTo>
                <a:lnTo>
                  <a:pt x="30130" y="30130"/>
                </a:lnTo>
                <a:lnTo>
                  <a:pt x="40247" y="21258"/>
                </a:lnTo>
                <a:lnTo>
                  <a:pt x="51435" y="13782"/>
                </a:lnTo>
                <a:lnTo>
                  <a:pt x="63503" y="7831"/>
                </a:lnTo>
                <a:lnTo>
                  <a:pt x="76245" y="3505"/>
                </a:lnTo>
                <a:lnTo>
                  <a:pt x="89443" y="880"/>
                </a:lnTo>
                <a:lnTo>
                  <a:pt x="102870" y="0"/>
                </a:lnTo>
                <a:close/>
              </a:path>
            </a:pathLst>
          </a:custGeom>
          <a:solidFill xmlns:a="http://schemas.openxmlformats.org/drawingml/2006/main">
            <a:srgbClr val="B5DDF5"/>
          </a:solidFill>
          <a:ln xmlns:a="http://schemas.openxmlformats.org/drawingml/2006/main" w="0">
            <a:noFill/>
            <a:prstDash val="solid"/>
          </a:ln>
        </p:spPr>
      </p:sp>
      <p:sp>
        <p:nvSpPr>
          <p:cNvPr id="112" name="dat-A-rim-light">
            <a:extLst xmlns:a="http://schemas.openxmlformats.org/drawingml/2006/main">
              <a:ext uri="{FF2B5EF4-FFF2-40B4-BE49-F238E27FC236}">
                <a16:creationId xmlns:a16="http://schemas.microsoft.com/office/drawing/2014/main" id="{91D24355-41AD-4FA2-83CA-841D8190DDA2}"/>
              </a:ext>
            </a:extLst>
          </p:cNvPr>
          <p:cNvSpPr>
            <a:spLocks xmlns:a="http://schemas.openxmlformats.org/drawingml/2006/main" noGrp="1"/>
          </p:cNvSpPr>
          <p:nvPr/>
        </p:nvSpPr>
        <p:spPr>
          <a:xfrm xmlns:a="http://schemas.openxmlformats.org/drawingml/2006/main">
            <a:off x="4331970" y="1726883"/>
            <a:ext cx="1287780" cy="219075"/>
          </a:xfrm>
          <a:custGeom xmlns:a="http://schemas.openxmlformats.org/drawingml/2006/main">
            <a:pathLst>
              <a:path w="1287780" h="219075">
                <a:moveTo>
                  <a:pt x="0" y="219075"/>
                </a:moveTo>
                <a:lnTo>
                  <a:pt x="0" y="85725"/>
                </a:lnTo>
                <a:lnTo>
                  <a:pt x="49530" y="19050"/>
                </a:lnTo>
                <a:lnTo>
                  <a:pt x="192405" y="0"/>
                </a:lnTo>
                <a:lnTo>
                  <a:pt x="1287780" y="0"/>
                </a:lnTo>
              </a:path>
            </a:pathLst>
          </a:custGeom>
          <a:noFill xmlns:a="http://schemas.openxmlformats.org/drawingml/2006/main"/>
          <a:ln xmlns:a="http://schemas.openxmlformats.org/drawingml/2006/main" w="23813">
            <a:solidFill>
              <a:srgbClr val="D9EFFC"/>
            </a:solidFill>
            <a:prstDash val="solid"/>
          </a:ln>
        </p:spPr>
      </p:sp>
      <p:sp>
        <p:nvSpPr>
          <p:cNvPr id="113" name="dat-A-rim-shade">
            <a:extLst xmlns:a="http://schemas.openxmlformats.org/drawingml/2006/main">
              <a:ext uri="{FF2B5EF4-FFF2-40B4-BE49-F238E27FC236}">
                <a16:creationId xmlns:a16="http://schemas.microsoft.com/office/drawing/2014/main" id="{20F89507-B181-480F-879C-4F1D3CCCF403}"/>
              </a:ext>
            </a:extLst>
          </p:cNvPr>
          <p:cNvSpPr>
            <a:spLocks xmlns:a="http://schemas.openxmlformats.org/drawingml/2006/main" noGrp="1"/>
          </p:cNvSpPr>
          <p:nvPr/>
        </p:nvSpPr>
        <p:spPr>
          <a:xfrm xmlns:a="http://schemas.openxmlformats.org/drawingml/2006/main">
            <a:off x="4429125" y="2288858"/>
            <a:ext cx="1352550" cy="200025"/>
          </a:xfrm>
          <a:custGeom xmlns:a="http://schemas.openxmlformats.org/drawingml/2006/main">
            <a:pathLst>
              <a:path w="1352550" h="200025">
                <a:moveTo>
                  <a:pt x="0" y="200025"/>
                </a:moveTo>
                <a:lnTo>
                  <a:pt x="1228725" y="200025"/>
                </a:lnTo>
                <a:lnTo>
                  <a:pt x="1352550" y="142875"/>
                </a:lnTo>
                <a:lnTo>
                  <a:pt x="1352550" y="0"/>
                </a:lnTo>
              </a:path>
            </a:pathLst>
          </a:custGeom>
          <a:noFill xmlns:a="http://schemas.openxmlformats.org/drawingml/2006/main"/>
          <a:ln xmlns:a="http://schemas.openxmlformats.org/drawingml/2006/main" w="24765">
            <a:solidFill>
              <a:srgbClr val="6BADD4"/>
            </a:solidFill>
            <a:prstDash val="solid"/>
          </a:ln>
        </p:spPr>
      </p:sp>
      <p:sp>
        <p:nvSpPr>
          <p:cNvPr id="114" name="dat-A-inner-die">
            <a:extLst xmlns:a="http://schemas.openxmlformats.org/drawingml/2006/main">
              <a:ext uri="{FF2B5EF4-FFF2-40B4-BE49-F238E27FC236}">
                <a16:creationId xmlns:a16="http://schemas.microsoft.com/office/drawing/2014/main" id="{825D3ED0-39F3-4360-A5FF-C4B3F0EB1698}"/>
              </a:ext>
            </a:extLst>
          </p:cNvPr>
          <p:cNvSpPr>
            <a:spLocks xmlns:a="http://schemas.openxmlformats.org/drawingml/2006/main" noGrp="1"/>
          </p:cNvSpPr>
          <p:nvPr/>
        </p:nvSpPr>
        <p:spPr>
          <a:xfrm xmlns:a="http://schemas.openxmlformats.org/drawingml/2006/main">
            <a:off x="4371975" y="1772603"/>
            <a:ext cx="1371600" cy="674370"/>
          </a:xfrm>
          <a:custGeom xmlns:a="http://schemas.openxmlformats.org/drawingml/2006/main">
            <a:pathLst>
              <a:path w="1371600" h="674370">
                <a:moveTo>
                  <a:pt x="1268730" y="0"/>
                </a:moveTo>
                <a:lnTo>
                  <a:pt x="1282157" y="880"/>
                </a:lnTo>
                <a:lnTo>
                  <a:pt x="1295355" y="3505"/>
                </a:lnTo>
                <a:lnTo>
                  <a:pt x="1308097" y="7831"/>
                </a:lnTo>
                <a:lnTo>
                  <a:pt x="1320165" y="13782"/>
                </a:lnTo>
                <a:lnTo>
                  <a:pt x="1331353" y="21258"/>
                </a:lnTo>
                <a:lnTo>
                  <a:pt x="1341470" y="30130"/>
                </a:lnTo>
                <a:lnTo>
                  <a:pt x="1350342" y="40247"/>
                </a:lnTo>
                <a:lnTo>
                  <a:pt x="1357818" y="51435"/>
                </a:lnTo>
                <a:lnTo>
                  <a:pt x="1363769" y="63503"/>
                </a:lnTo>
                <a:lnTo>
                  <a:pt x="1368095" y="76245"/>
                </a:lnTo>
                <a:lnTo>
                  <a:pt x="1370720" y="89443"/>
                </a:lnTo>
                <a:lnTo>
                  <a:pt x="1371600" y="102870"/>
                </a:lnTo>
                <a:lnTo>
                  <a:pt x="1371600" y="571500"/>
                </a:lnTo>
                <a:lnTo>
                  <a:pt x="1370720" y="584927"/>
                </a:lnTo>
                <a:lnTo>
                  <a:pt x="1368095" y="598125"/>
                </a:lnTo>
                <a:lnTo>
                  <a:pt x="1363769" y="610867"/>
                </a:lnTo>
                <a:lnTo>
                  <a:pt x="1357818" y="622935"/>
                </a:lnTo>
                <a:lnTo>
                  <a:pt x="1350342" y="634123"/>
                </a:lnTo>
                <a:lnTo>
                  <a:pt x="1341470" y="644240"/>
                </a:lnTo>
                <a:lnTo>
                  <a:pt x="1331353" y="653112"/>
                </a:lnTo>
                <a:lnTo>
                  <a:pt x="1320165" y="660588"/>
                </a:lnTo>
                <a:lnTo>
                  <a:pt x="1308097" y="666539"/>
                </a:lnTo>
                <a:lnTo>
                  <a:pt x="1295355" y="670865"/>
                </a:lnTo>
                <a:lnTo>
                  <a:pt x="1282157" y="673490"/>
                </a:lnTo>
                <a:lnTo>
                  <a:pt x="1268730" y="674370"/>
                </a:lnTo>
                <a:lnTo>
                  <a:pt x="102870" y="674370"/>
                </a:lnTo>
                <a:lnTo>
                  <a:pt x="89443" y="673490"/>
                </a:lnTo>
                <a:lnTo>
                  <a:pt x="76245" y="670865"/>
                </a:lnTo>
                <a:lnTo>
                  <a:pt x="63503" y="666539"/>
                </a:lnTo>
                <a:lnTo>
                  <a:pt x="51435" y="660588"/>
                </a:lnTo>
                <a:lnTo>
                  <a:pt x="40247" y="653112"/>
                </a:lnTo>
                <a:lnTo>
                  <a:pt x="30130" y="644240"/>
                </a:lnTo>
                <a:lnTo>
                  <a:pt x="21258" y="634123"/>
                </a:lnTo>
                <a:lnTo>
                  <a:pt x="13782" y="622935"/>
                </a:lnTo>
                <a:lnTo>
                  <a:pt x="7831" y="610867"/>
                </a:lnTo>
                <a:lnTo>
                  <a:pt x="3505" y="598125"/>
                </a:lnTo>
                <a:lnTo>
                  <a:pt x="880" y="584927"/>
                </a:lnTo>
                <a:lnTo>
                  <a:pt x="0" y="571500"/>
                </a:lnTo>
                <a:lnTo>
                  <a:pt x="0" y="102870"/>
                </a:lnTo>
                <a:lnTo>
                  <a:pt x="880" y="89443"/>
                </a:lnTo>
                <a:lnTo>
                  <a:pt x="3505" y="76245"/>
                </a:lnTo>
                <a:lnTo>
                  <a:pt x="7831" y="63503"/>
                </a:lnTo>
                <a:lnTo>
                  <a:pt x="13782" y="51435"/>
                </a:lnTo>
                <a:lnTo>
                  <a:pt x="21258" y="40247"/>
                </a:lnTo>
                <a:lnTo>
                  <a:pt x="30130" y="30130"/>
                </a:lnTo>
                <a:lnTo>
                  <a:pt x="40247" y="21258"/>
                </a:lnTo>
                <a:lnTo>
                  <a:pt x="51435" y="13782"/>
                </a:lnTo>
                <a:lnTo>
                  <a:pt x="63503" y="7831"/>
                </a:lnTo>
                <a:lnTo>
                  <a:pt x="76245" y="3505"/>
                </a:lnTo>
                <a:lnTo>
                  <a:pt x="89443" y="880"/>
                </a:lnTo>
                <a:lnTo>
                  <a:pt x="102870" y="0"/>
                </a:lnTo>
                <a:close/>
              </a:path>
            </a:pathLst>
          </a:custGeom>
          <a:noFill xmlns:a="http://schemas.openxmlformats.org/drawingml/2006/main"/>
          <a:ln xmlns:a="http://schemas.openxmlformats.org/drawingml/2006/main" w="10001">
            <a:solidFill>
              <a:srgbClr val="3697CC"/>
            </a:solidFill>
            <a:prstDash val="solid"/>
          </a:ln>
        </p:spPr>
      </p:sp>
      <p:sp>
        <p:nvSpPr>
          <p:cNvPr id="115" name="dat-B-pin-top-0">
            <a:extLst xmlns:a="http://schemas.openxmlformats.org/drawingml/2006/main">
              <a:ext uri="{FF2B5EF4-FFF2-40B4-BE49-F238E27FC236}">
                <a16:creationId xmlns:a16="http://schemas.microsoft.com/office/drawing/2014/main" id="{5F80F52C-4902-40E4-B4DF-849A4CC9FF1C}"/>
              </a:ext>
            </a:extLst>
          </p:cNvPr>
          <p:cNvSpPr>
            <a:spLocks xmlns:a="http://schemas.openxmlformats.org/drawingml/2006/main" noGrp="1"/>
          </p:cNvSpPr>
          <p:nvPr/>
        </p:nvSpPr>
        <p:spPr>
          <a:xfrm xmlns:a="http://schemas.openxmlformats.org/drawingml/2006/main">
            <a:off x="4566285" y="2721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16" name="dat-B-pin-bottom-0">
            <a:extLst xmlns:a="http://schemas.openxmlformats.org/drawingml/2006/main">
              <a:ext uri="{FF2B5EF4-FFF2-40B4-BE49-F238E27FC236}">
                <a16:creationId xmlns:a16="http://schemas.microsoft.com/office/drawing/2014/main" id="{886B51E3-A02A-4F52-B80F-AB38E2D93A2B}"/>
              </a:ext>
            </a:extLst>
          </p:cNvPr>
          <p:cNvSpPr>
            <a:spLocks xmlns:a="http://schemas.openxmlformats.org/drawingml/2006/main" noGrp="1"/>
          </p:cNvSpPr>
          <p:nvPr/>
        </p:nvSpPr>
        <p:spPr>
          <a:xfrm xmlns:a="http://schemas.openxmlformats.org/drawingml/2006/main">
            <a:off x="4566285" y="3692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17" name="dat-B-pin-top-1">
            <a:extLst xmlns:a="http://schemas.openxmlformats.org/drawingml/2006/main">
              <a:ext uri="{FF2B5EF4-FFF2-40B4-BE49-F238E27FC236}">
                <a16:creationId xmlns:a16="http://schemas.microsoft.com/office/drawing/2014/main" id="{537C78A2-8AE7-4E9D-A011-E6DDDAA83F6E}"/>
              </a:ext>
            </a:extLst>
          </p:cNvPr>
          <p:cNvSpPr>
            <a:spLocks xmlns:a="http://schemas.openxmlformats.org/drawingml/2006/main" noGrp="1"/>
          </p:cNvSpPr>
          <p:nvPr/>
        </p:nvSpPr>
        <p:spPr>
          <a:xfrm xmlns:a="http://schemas.openxmlformats.org/drawingml/2006/main">
            <a:off x="4874895" y="2721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18" name="dat-B-pin-bottom-1">
            <a:extLst xmlns:a="http://schemas.openxmlformats.org/drawingml/2006/main">
              <a:ext uri="{FF2B5EF4-FFF2-40B4-BE49-F238E27FC236}">
                <a16:creationId xmlns:a16="http://schemas.microsoft.com/office/drawing/2014/main" id="{09AB6B88-9AC9-4653-9B83-157F4E9DA9FF}"/>
              </a:ext>
            </a:extLst>
          </p:cNvPr>
          <p:cNvSpPr>
            <a:spLocks xmlns:a="http://schemas.openxmlformats.org/drawingml/2006/main" noGrp="1"/>
          </p:cNvSpPr>
          <p:nvPr/>
        </p:nvSpPr>
        <p:spPr>
          <a:xfrm xmlns:a="http://schemas.openxmlformats.org/drawingml/2006/main">
            <a:off x="4874895" y="3692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19" name="dat-B-pin-top-2">
            <a:extLst xmlns:a="http://schemas.openxmlformats.org/drawingml/2006/main">
              <a:ext uri="{FF2B5EF4-FFF2-40B4-BE49-F238E27FC236}">
                <a16:creationId xmlns:a16="http://schemas.microsoft.com/office/drawing/2014/main" id="{2A180383-EAC9-4BC2-880F-3BA54989AD96}"/>
              </a:ext>
            </a:extLst>
          </p:cNvPr>
          <p:cNvSpPr>
            <a:spLocks xmlns:a="http://schemas.openxmlformats.org/drawingml/2006/main" noGrp="1"/>
          </p:cNvSpPr>
          <p:nvPr/>
        </p:nvSpPr>
        <p:spPr>
          <a:xfrm xmlns:a="http://schemas.openxmlformats.org/drawingml/2006/main">
            <a:off x="5183505" y="2721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20" name="dat-B-pin-bottom-2">
            <a:extLst xmlns:a="http://schemas.openxmlformats.org/drawingml/2006/main">
              <a:ext uri="{FF2B5EF4-FFF2-40B4-BE49-F238E27FC236}">
                <a16:creationId xmlns:a16="http://schemas.microsoft.com/office/drawing/2014/main" id="{304CD87D-EE9A-409A-B9EE-32CB2AC1B351}"/>
              </a:ext>
            </a:extLst>
          </p:cNvPr>
          <p:cNvSpPr>
            <a:spLocks xmlns:a="http://schemas.openxmlformats.org/drawingml/2006/main" noGrp="1"/>
          </p:cNvSpPr>
          <p:nvPr/>
        </p:nvSpPr>
        <p:spPr>
          <a:xfrm xmlns:a="http://schemas.openxmlformats.org/drawingml/2006/main">
            <a:off x="5183505" y="3692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21" name="dat-B-pin-top-3">
            <a:extLst xmlns:a="http://schemas.openxmlformats.org/drawingml/2006/main">
              <a:ext uri="{FF2B5EF4-FFF2-40B4-BE49-F238E27FC236}">
                <a16:creationId xmlns:a16="http://schemas.microsoft.com/office/drawing/2014/main" id="{EC8B94A8-234A-431F-B7A7-DD589E2D91D5}"/>
              </a:ext>
            </a:extLst>
          </p:cNvPr>
          <p:cNvSpPr>
            <a:spLocks xmlns:a="http://schemas.openxmlformats.org/drawingml/2006/main" noGrp="1"/>
          </p:cNvSpPr>
          <p:nvPr/>
        </p:nvSpPr>
        <p:spPr>
          <a:xfrm xmlns:a="http://schemas.openxmlformats.org/drawingml/2006/main">
            <a:off x="5492115" y="272129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22" name="dat-B-pin-bottom-3">
            <a:extLst xmlns:a="http://schemas.openxmlformats.org/drawingml/2006/main">
              <a:ext uri="{FF2B5EF4-FFF2-40B4-BE49-F238E27FC236}">
                <a16:creationId xmlns:a16="http://schemas.microsoft.com/office/drawing/2014/main" id="{C5E989CD-1589-4A8F-836C-9C1FD0218484}"/>
              </a:ext>
            </a:extLst>
          </p:cNvPr>
          <p:cNvSpPr>
            <a:spLocks xmlns:a="http://schemas.openxmlformats.org/drawingml/2006/main" noGrp="1"/>
          </p:cNvSpPr>
          <p:nvPr/>
        </p:nvSpPr>
        <p:spPr>
          <a:xfrm xmlns:a="http://schemas.openxmlformats.org/drawingml/2006/main">
            <a:off x="5492115" y="3692843"/>
            <a:ext cx="95" cy="91440"/>
          </a:xfrm>
          <a:custGeom xmlns:a="http://schemas.openxmlformats.org/drawingml/2006/main">
            <a:pathLst>
              <a:path w="95" h="91440">
                <a:moveTo>
                  <a:pt x="0" y="0"/>
                </a:moveTo>
                <a:lnTo>
                  <a:pt x="0" y="91440"/>
                </a:lnTo>
              </a:path>
            </a:pathLst>
          </a:custGeom>
          <a:noFill xmlns:a="http://schemas.openxmlformats.org/drawingml/2006/main"/>
          <a:ln xmlns:a="http://schemas.openxmlformats.org/drawingml/2006/main" w="19050">
            <a:solidFill>
              <a:srgbClr val="729951"/>
            </a:solidFill>
            <a:prstDash val="solid"/>
          </a:ln>
        </p:spPr>
      </p:sp>
      <p:sp>
        <p:nvSpPr>
          <p:cNvPr id="123" name="dat-B-pin-left-0">
            <a:extLst xmlns:a="http://schemas.openxmlformats.org/drawingml/2006/main">
              <a:ext uri="{FF2B5EF4-FFF2-40B4-BE49-F238E27FC236}">
                <a16:creationId xmlns:a16="http://schemas.microsoft.com/office/drawing/2014/main" id="{9435128B-9830-4DEA-8C28-811FC2022B1B}"/>
              </a:ext>
            </a:extLst>
          </p:cNvPr>
          <p:cNvSpPr>
            <a:spLocks xmlns:a="http://schemas.openxmlformats.org/drawingml/2006/main" noGrp="1"/>
          </p:cNvSpPr>
          <p:nvPr/>
        </p:nvSpPr>
        <p:spPr>
          <a:xfrm xmlns:a="http://schemas.openxmlformats.org/drawingml/2006/main">
            <a:off x="4154805" y="30299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729951"/>
            </a:solidFill>
            <a:prstDash val="solid"/>
          </a:ln>
        </p:spPr>
      </p:sp>
      <p:sp>
        <p:nvSpPr>
          <p:cNvPr id="124" name="dat-B-pin-right-0">
            <a:extLst xmlns:a="http://schemas.openxmlformats.org/drawingml/2006/main">
              <a:ext uri="{FF2B5EF4-FFF2-40B4-BE49-F238E27FC236}">
                <a16:creationId xmlns:a16="http://schemas.microsoft.com/office/drawing/2014/main" id="{729DEEE9-7F26-42EC-A5A6-DA9F597499DD}"/>
              </a:ext>
            </a:extLst>
          </p:cNvPr>
          <p:cNvSpPr>
            <a:spLocks xmlns:a="http://schemas.openxmlformats.org/drawingml/2006/main" noGrp="1"/>
          </p:cNvSpPr>
          <p:nvPr/>
        </p:nvSpPr>
        <p:spPr>
          <a:xfrm xmlns:a="http://schemas.openxmlformats.org/drawingml/2006/main">
            <a:off x="5846445" y="30299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729951"/>
            </a:solidFill>
            <a:prstDash val="solid"/>
          </a:ln>
        </p:spPr>
      </p:sp>
      <p:sp>
        <p:nvSpPr>
          <p:cNvPr id="125" name="dat-B-pin-left-1">
            <a:extLst xmlns:a="http://schemas.openxmlformats.org/drawingml/2006/main">
              <a:ext uri="{FF2B5EF4-FFF2-40B4-BE49-F238E27FC236}">
                <a16:creationId xmlns:a16="http://schemas.microsoft.com/office/drawing/2014/main" id="{EA7A72EB-B455-4550-97F5-0C8A7F787076}"/>
              </a:ext>
            </a:extLst>
          </p:cNvPr>
          <p:cNvSpPr>
            <a:spLocks xmlns:a="http://schemas.openxmlformats.org/drawingml/2006/main" noGrp="1"/>
          </p:cNvSpPr>
          <p:nvPr/>
        </p:nvSpPr>
        <p:spPr>
          <a:xfrm xmlns:a="http://schemas.openxmlformats.org/drawingml/2006/main">
            <a:off x="4154805" y="32585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729951"/>
            </a:solidFill>
            <a:prstDash val="solid"/>
          </a:ln>
        </p:spPr>
      </p:sp>
      <p:sp>
        <p:nvSpPr>
          <p:cNvPr id="126" name="dat-B-pin-right-1">
            <a:extLst xmlns:a="http://schemas.openxmlformats.org/drawingml/2006/main">
              <a:ext uri="{FF2B5EF4-FFF2-40B4-BE49-F238E27FC236}">
                <a16:creationId xmlns:a16="http://schemas.microsoft.com/office/drawing/2014/main" id="{B538EA4E-7446-4125-9DFE-583B6EF600DE}"/>
              </a:ext>
            </a:extLst>
          </p:cNvPr>
          <p:cNvSpPr>
            <a:spLocks xmlns:a="http://schemas.openxmlformats.org/drawingml/2006/main" noGrp="1"/>
          </p:cNvSpPr>
          <p:nvPr/>
        </p:nvSpPr>
        <p:spPr>
          <a:xfrm xmlns:a="http://schemas.openxmlformats.org/drawingml/2006/main">
            <a:off x="5846445" y="32585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729951"/>
            </a:solidFill>
            <a:prstDash val="solid"/>
          </a:ln>
        </p:spPr>
      </p:sp>
      <p:sp>
        <p:nvSpPr>
          <p:cNvPr id="127" name="dat-B-pin-left-2">
            <a:extLst xmlns:a="http://schemas.openxmlformats.org/drawingml/2006/main">
              <a:ext uri="{FF2B5EF4-FFF2-40B4-BE49-F238E27FC236}">
                <a16:creationId xmlns:a16="http://schemas.microsoft.com/office/drawing/2014/main" id="{CDE5C01A-9812-4211-B4A5-3B84BBAF5D09}"/>
              </a:ext>
            </a:extLst>
          </p:cNvPr>
          <p:cNvSpPr>
            <a:spLocks xmlns:a="http://schemas.openxmlformats.org/drawingml/2006/main" noGrp="1"/>
          </p:cNvSpPr>
          <p:nvPr/>
        </p:nvSpPr>
        <p:spPr>
          <a:xfrm xmlns:a="http://schemas.openxmlformats.org/drawingml/2006/main">
            <a:off x="4154805" y="34871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729951"/>
            </a:solidFill>
            <a:prstDash val="solid"/>
          </a:ln>
        </p:spPr>
      </p:sp>
      <p:sp>
        <p:nvSpPr>
          <p:cNvPr id="128" name="dat-B-pin-right-2">
            <a:extLst xmlns:a="http://schemas.openxmlformats.org/drawingml/2006/main">
              <a:ext uri="{FF2B5EF4-FFF2-40B4-BE49-F238E27FC236}">
                <a16:creationId xmlns:a16="http://schemas.microsoft.com/office/drawing/2014/main" id="{AA1F0D72-629E-4C52-BC4F-F33895821EC6}"/>
              </a:ext>
            </a:extLst>
          </p:cNvPr>
          <p:cNvSpPr>
            <a:spLocks xmlns:a="http://schemas.openxmlformats.org/drawingml/2006/main" noGrp="1"/>
          </p:cNvSpPr>
          <p:nvPr/>
        </p:nvSpPr>
        <p:spPr>
          <a:xfrm xmlns:a="http://schemas.openxmlformats.org/drawingml/2006/main">
            <a:off x="5846445" y="3487103"/>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729951"/>
            </a:solidFill>
            <a:prstDash val="solid"/>
          </a:ln>
        </p:spPr>
      </p:sp>
      <p:sp>
        <p:nvSpPr>
          <p:cNvPr id="129" name="dat-B">
            <a:extLst xmlns:a="http://schemas.openxmlformats.org/drawingml/2006/main">
              <a:ext uri="{FF2B5EF4-FFF2-40B4-BE49-F238E27FC236}">
                <a16:creationId xmlns:a16="http://schemas.microsoft.com/office/drawing/2014/main" id="{5F999890-C7C5-4D4D-9A9C-34D9817A83D9}"/>
              </a:ext>
            </a:extLst>
          </p:cNvPr>
          <p:cNvSpPr>
            <a:spLocks xmlns:a="http://schemas.openxmlformats.org/drawingml/2006/main" noGrp="1"/>
          </p:cNvSpPr>
          <p:nvPr/>
        </p:nvSpPr>
        <p:spPr>
          <a:xfrm xmlns:a="http://schemas.openxmlformats.org/drawingml/2006/main">
            <a:off x="4269105" y="2812733"/>
            <a:ext cx="1577340" cy="880110"/>
          </a:xfrm>
          <a:custGeom xmlns:a="http://schemas.openxmlformats.org/drawingml/2006/main">
            <a:pathLst>
              <a:path w="1577340" h="880110">
                <a:moveTo>
                  <a:pt x="1405890" y="0"/>
                </a:moveTo>
                <a:lnTo>
                  <a:pt x="1428269" y="1467"/>
                </a:lnTo>
                <a:lnTo>
                  <a:pt x="1450265" y="5842"/>
                </a:lnTo>
                <a:lnTo>
                  <a:pt x="1471501" y="13051"/>
                </a:lnTo>
                <a:lnTo>
                  <a:pt x="1491615" y="22970"/>
                </a:lnTo>
                <a:lnTo>
                  <a:pt x="1510262" y="35430"/>
                </a:lnTo>
                <a:lnTo>
                  <a:pt x="1527123" y="50217"/>
                </a:lnTo>
                <a:lnTo>
                  <a:pt x="1541910" y="67078"/>
                </a:lnTo>
                <a:lnTo>
                  <a:pt x="1554370" y="85725"/>
                </a:lnTo>
                <a:lnTo>
                  <a:pt x="1564289" y="105839"/>
                </a:lnTo>
                <a:lnTo>
                  <a:pt x="1571498" y="127075"/>
                </a:lnTo>
                <a:lnTo>
                  <a:pt x="1575873" y="149071"/>
                </a:lnTo>
                <a:lnTo>
                  <a:pt x="1577340" y="171450"/>
                </a:lnTo>
                <a:lnTo>
                  <a:pt x="1577340" y="708660"/>
                </a:lnTo>
                <a:lnTo>
                  <a:pt x="1575873" y="731039"/>
                </a:lnTo>
                <a:lnTo>
                  <a:pt x="1571498" y="753035"/>
                </a:lnTo>
                <a:lnTo>
                  <a:pt x="1564289" y="774271"/>
                </a:lnTo>
                <a:lnTo>
                  <a:pt x="1554370" y="794385"/>
                </a:lnTo>
                <a:lnTo>
                  <a:pt x="1541910" y="813032"/>
                </a:lnTo>
                <a:lnTo>
                  <a:pt x="1527123" y="829893"/>
                </a:lnTo>
                <a:lnTo>
                  <a:pt x="1510262" y="844680"/>
                </a:lnTo>
                <a:lnTo>
                  <a:pt x="1491615" y="857140"/>
                </a:lnTo>
                <a:lnTo>
                  <a:pt x="1471501" y="867059"/>
                </a:lnTo>
                <a:lnTo>
                  <a:pt x="1450265" y="874268"/>
                </a:lnTo>
                <a:lnTo>
                  <a:pt x="1428269" y="878643"/>
                </a:lnTo>
                <a:lnTo>
                  <a:pt x="1405890" y="880110"/>
                </a:lnTo>
                <a:lnTo>
                  <a:pt x="171450" y="880110"/>
                </a:lnTo>
                <a:lnTo>
                  <a:pt x="149071" y="878643"/>
                </a:lnTo>
                <a:lnTo>
                  <a:pt x="127075" y="874268"/>
                </a:lnTo>
                <a:lnTo>
                  <a:pt x="105839" y="867059"/>
                </a:lnTo>
                <a:lnTo>
                  <a:pt x="85725" y="857140"/>
                </a:lnTo>
                <a:lnTo>
                  <a:pt x="67078" y="844680"/>
                </a:lnTo>
                <a:lnTo>
                  <a:pt x="50217" y="829893"/>
                </a:lnTo>
                <a:lnTo>
                  <a:pt x="35430" y="813032"/>
                </a:lnTo>
                <a:lnTo>
                  <a:pt x="22970" y="794385"/>
                </a:lnTo>
                <a:lnTo>
                  <a:pt x="13051" y="774271"/>
                </a:lnTo>
                <a:lnTo>
                  <a:pt x="5842" y="753035"/>
                </a:lnTo>
                <a:lnTo>
                  <a:pt x="1467" y="731039"/>
                </a:lnTo>
                <a:lnTo>
                  <a:pt x="0" y="708660"/>
                </a:lnTo>
                <a:lnTo>
                  <a:pt x="0" y="171450"/>
                </a:lnTo>
                <a:lnTo>
                  <a:pt x="1467" y="149071"/>
                </a:lnTo>
                <a:lnTo>
                  <a:pt x="5842" y="127075"/>
                </a:lnTo>
                <a:lnTo>
                  <a:pt x="13051" y="105839"/>
                </a:lnTo>
                <a:lnTo>
                  <a:pt x="22970" y="85725"/>
                </a:lnTo>
                <a:lnTo>
                  <a:pt x="35430" y="67078"/>
                </a:lnTo>
                <a:lnTo>
                  <a:pt x="50217" y="50217"/>
                </a:lnTo>
                <a:lnTo>
                  <a:pt x="67078" y="35430"/>
                </a:lnTo>
                <a:lnTo>
                  <a:pt x="85725" y="22970"/>
                </a:lnTo>
                <a:lnTo>
                  <a:pt x="105839" y="13051"/>
                </a:lnTo>
                <a:lnTo>
                  <a:pt x="127075" y="5842"/>
                </a:lnTo>
                <a:lnTo>
                  <a:pt x="149071" y="1467"/>
                </a:lnTo>
                <a:lnTo>
                  <a:pt x="171450" y="0"/>
                </a:lnTo>
                <a:close/>
              </a:path>
            </a:pathLst>
          </a:custGeom>
          <a:solidFill xmlns:a="http://schemas.openxmlformats.org/drawingml/2006/main">
            <a:srgbClr val="BEDB9F"/>
          </a:solidFill>
          <a:ln xmlns:a="http://schemas.openxmlformats.org/drawingml/2006/main" w="22860">
            <a:solidFill>
              <a:srgbClr val="729951"/>
            </a:solidFill>
            <a:prstDash val="solid"/>
          </a:ln>
        </p:spPr>
      </p:sp>
      <p:sp>
        <p:nvSpPr>
          <p:cNvPr id="130" name="dat-B-die-depth">
            <a:extLst xmlns:a="http://schemas.openxmlformats.org/drawingml/2006/main">
              <a:ext uri="{FF2B5EF4-FFF2-40B4-BE49-F238E27FC236}">
                <a16:creationId xmlns:a16="http://schemas.microsoft.com/office/drawing/2014/main" id="{CDDBF60F-F1FB-40A2-BA4C-96210C8FACC7}"/>
              </a:ext>
            </a:extLst>
          </p:cNvPr>
          <p:cNvSpPr>
            <a:spLocks xmlns:a="http://schemas.openxmlformats.org/drawingml/2006/main" noGrp="1"/>
          </p:cNvSpPr>
          <p:nvPr/>
        </p:nvSpPr>
        <p:spPr>
          <a:xfrm xmlns:a="http://schemas.openxmlformats.org/drawingml/2006/main">
            <a:off x="4371975" y="2936558"/>
            <a:ext cx="1390650" cy="685800"/>
          </a:xfrm>
          <a:custGeom xmlns:a="http://schemas.openxmlformats.org/drawingml/2006/main">
            <a:pathLst>
              <a:path w="1390650" h="685800">
                <a:moveTo>
                  <a:pt x="1287780" y="0"/>
                </a:moveTo>
                <a:lnTo>
                  <a:pt x="1301207" y="880"/>
                </a:lnTo>
                <a:lnTo>
                  <a:pt x="1314405" y="3505"/>
                </a:lnTo>
                <a:lnTo>
                  <a:pt x="1327147" y="7831"/>
                </a:lnTo>
                <a:lnTo>
                  <a:pt x="1339215" y="13782"/>
                </a:lnTo>
                <a:lnTo>
                  <a:pt x="1350403" y="21258"/>
                </a:lnTo>
                <a:lnTo>
                  <a:pt x="1360520" y="30130"/>
                </a:lnTo>
                <a:lnTo>
                  <a:pt x="1369392" y="40247"/>
                </a:lnTo>
                <a:lnTo>
                  <a:pt x="1376868" y="51435"/>
                </a:lnTo>
                <a:lnTo>
                  <a:pt x="1382819" y="63503"/>
                </a:lnTo>
                <a:lnTo>
                  <a:pt x="1387145" y="76245"/>
                </a:lnTo>
                <a:lnTo>
                  <a:pt x="1389770" y="89443"/>
                </a:lnTo>
                <a:lnTo>
                  <a:pt x="1390650" y="102870"/>
                </a:lnTo>
                <a:lnTo>
                  <a:pt x="1390650" y="582930"/>
                </a:lnTo>
                <a:lnTo>
                  <a:pt x="1389770" y="596357"/>
                </a:lnTo>
                <a:lnTo>
                  <a:pt x="1387145" y="609555"/>
                </a:lnTo>
                <a:lnTo>
                  <a:pt x="1382819" y="622297"/>
                </a:lnTo>
                <a:lnTo>
                  <a:pt x="1376868" y="634365"/>
                </a:lnTo>
                <a:lnTo>
                  <a:pt x="1369392" y="645553"/>
                </a:lnTo>
                <a:lnTo>
                  <a:pt x="1360520" y="655670"/>
                </a:lnTo>
                <a:lnTo>
                  <a:pt x="1350403" y="664542"/>
                </a:lnTo>
                <a:lnTo>
                  <a:pt x="1339215" y="672018"/>
                </a:lnTo>
                <a:lnTo>
                  <a:pt x="1327147" y="677969"/>
                </a:lnTo>
                <a:lnTo>
                  <a:pt x="1314405" y="682295"/>
                </a:lnTo>
                <a:lnTo>
                  <a:pt x="1301207" y="684920"/>
                </a:lnTo>
                <a:lnTo>
                  <a:pt x="1287780" y="685800"/>
                </a:lnTo>
                <a:lnTo>
                  <a:pt x="102870" y="685800"/>
                </a:lnTo>
                <a:lnTo>
                  <a:pt x="89443" y="684920"/>
                </a:lnTo>
                <a:lnTo>
                  <a:pt x="76245" y="682295"/>
                </a:lnTo>
                <a:lnTo>
                  <a:pt x="63503" y="677969"/>
                </a:lnTo>
                <a:lnTo>
                  <a:pt x="51435" y="672018"/>
                </a:lnTo>
                <a:lnTo>
                  <a:pt x="40247" y="664542"/>
                </a:lnTo>
                <a:lnTo>
                  <a:pt x="30130" y="655670"/>
                </a:lnTo>
                <a:lnTo>
                  <a:pt x="21258" y="645553"/>
                </a:lnTo>
                <a:lnTo>
                  <a:pt x="13782" y="634365"/>
                </a:lnTo>
                <a:lnTo>
                  <a:pt x="7831" y="622297"/>
                </a:lnTo>
                <a:lnTo>
                  <a:pt x="3505" y="609555"/>
                </a:lnTo>
                <a:lnTo>
                  <a:pt x="880" y="596357"/>
                </a:lnTo>
                <a:lnTo>
                  <a:pt x="0" y="582930"/>
                </a:lnTo>
                <a:lnTo>
                  <a:pt x="0" y="102870"/>
                </a:lnTo>
                <a:lnTo>
                  <a:pt x="880" y="89443"/>
                </a:lnTo>
                <a:lnTo>
                  <a:pt x="3505" y="76245"/>
                </a:lnTo>
                <a:lnTo>
                  <a:pt x="7831" y="63503"/>
                </a:lnTo>
                <a:lnTo>
                  <a:pt x="13782" y="51435"/>
                </a:lnTo>
                <a:lnTo>
                  <a:pt x="21258" y="40247"/>
                </a:lnTo>
                <a:lnTo>
                  <a:pt x="30130" y="30130"/>
                </a:lnTo>
                <a:lnTo>
                  <a:pt x="40247" y="21258"/>
                </a:lnTo>
                <a:lnTo>
                  <a:pt x="51435" y="13782"/>
                </a:lnTo>
                <a:lnTo>
                  <a:pt x="63503" y="7831"/>
                </a:lnTo>
                <a:lnTo>
                  <a:pt x="76245" y="3505"/>
                </a:lnTo>
                <a:lnTo>
                  <a:pt x="89443" y="880"/>
                </a:lnTo>
                <a:lnTo>
                  <a:pt x="102870" y="0"/>
                </a:lnTo>
                <a:close/>
              </a:path>
            </a:pathLst>
          </a:custGeom>
          <a:solidFill xmlns:a="http://schemas.openxmlformats.org/drawingml/2006/main">
            <a:srgbClr val="94B96F"/>
          </a:solidFill>
          <a:ln xmlns:a="http://schemas.openxmlformats.org/drawingml/2006/main" w="0">
            <a:noFill/>
            <a:prstDash val="solid"/>
          </a:ln>
        </p:spPr>
      </p:sp>
      <p:sp>
        <p:nvSpPr>
          <p:cNvPr id="131" name="dat-B-die-face">
            <a:extLst xmlns:a="http://schemas.openxmlformats.org/drawingml/2006/main">
              <a:ext uri="{FF2B5EF4-FFF2-40B4-BE49-F238E27FC236}">
                <a16:creationId xmlns:a16="http://schemas.microsoft.com/office/drawing/2014/main" id="{72574CF0-4E1B-4B03-8E06-358C11F976EA}"/>
              </a:ext>
            </a:extLst>
          </p:cNvPr>
          <p:cNvSpPr>
            <a:spLocks xmlns:a="http://schemas.openxmlformats.org/drawingml/2006/main" noGrp="1"/>
          </p:cNvSpPr>
          <p:nvPr/>
        </p:nvSpPr>
        <p:spPr>
          <a:xfrm xmlns:a="http://schemas.openxmlformats.org/drawingml/2006/main">
            <a:off x="4371975" y="2915603"/>
            <a:ext cx="1343025" cy="628650"/>
          </a:xfrm>
          <a:custGeom xmlns:a="http://schemas.openxmlformats.org/drawingml/2006/main">
            <a:pathLst>
              <a:path w="1343025" h="628650">
                <a:moveTo>
                  <a:pt x="1240155" y="0"/>
                </a:moveTo>
                <a:lnTo>
                  <a:pt x="1253582" y="880"/>
                </a:lnTo>
                <a:lnTo>
                  <a:pt x="1266780" y="3505"/>
                </a:lnTo>
                <a:lnTo>
                  <a:pt x="1279522" y="7831"/>
                </a:lnTo>
                <a:lnTo>
                  <a:pt x="1291590" y="13782"/>
                </a:lnTo>
                <a:lnTo>
                  <a:pt x="1302778" y="21258"/>
                </a:lnTo>
                <a:lnTo>
                  <a:pt x="1312895" y="30130"/>
                </a:lnTo>
                <a:lnTo>
                  <a:pt x="1321767" y="40247"/>
                </a:lnTo>
                <a:lnTo>
                  <a:pt x="1329243" y="51435"/>
                </a:lnTo>
                <a:lnTo>
                  <a:pt x="1335194" y="63503"/>
                </a:lnTo>
                <a:lnTo>
                  <a:pt x="1339520" y="76245"/>
                </a:lnTo>
                <a:lnTo>
                  <a:pt x="1342145" y="89443"/>
                </a:lnTo>
                <a:lnTo>
                  <a:pt x="1343025" y="102870"/>
                </a:lnTo>
                <a:lnTo>
                  <a:pt x="1343025" y="525780"/>
                </a:lnTo>
                <a:lnTo>
                  <a:pt x="1342145" y="539207"/>
                </a:lnTo>
                <a:lnTo>
                  <a:pt x="1339520" y="552405"/>
                </a:lnTo>
                <a:lnTo>
                  <a:pt x="1335194" y="565147"/>
                </a:lnTo>
                <a:lnTo>
                  <a:pt x="1329243" y="577215"/>
                </a:lnTo>
                <a:lnTo>
                  <a:pt x="1321767" y="588403"/>
                </a:lnTo>
                <a:lnTo>
                  <a:pt x="1312895" y="598520"/>
                </a:lnTo>
                <a:lnTo>
                  <a:pt x="1302778" y="607392"/>
                </a:lnTo>
                <a:lnTo>
                  <a:pt x="1291590" y="614868"/>
                </a:lnTo>
                <a:lnTo>
                  <a:pt x="1279522" y="620819"/>
                </a:lnTo>
                <a:lnTo>
                  <a:pt x="1266780" y="625145"/>
                </a:lnTo>
                <a:lnTo>
                  <a:pt x="1253582" y="627770"/>
                </a:lnTo>
                <a:lnTo>
                  <a:pt x="1240155" y="628650"/>
                </a:lnTo>
                <a:lnTo>
                  <a:pt x="102870" y="628650"/>
                </a:lnTo>
                <a:lnTo>
                  <a:pt x="89443" y="627770"/>
                </a:lnTo>
                <a:lnTo>
                  <a:pt x="76245" y="625145"/>
                </a:lnTo>
                <a:lnTo>
                  <a:pt x="63503" y="620819"/>
                </a:lnTo>
                <a:lnTo>
                  <a:pt x="51435" y="614868"/>
                </a:lnTo>
                <a:lnTo>
                  <a:pt x="40247" y="607392"/>
                </a:lnTo>
                <a:lnTo>
                  <a:pt x="30130" y="598520"/>
                </a:lnTo>
                <a:lnTo>
                  <a:pt x="21258" y="588403"/>
                </a:lnTo>
                <a:lnTo>
                  <a:pt x="13782" y="577215"/>
                </a:lnTo>
                <a:lnTo>
                  <a:pt x="7831" y="565147"/>
                </a:lnTo>
                <a:lnTo>
                  <a:pt x="3505" y="552405"/>
                </a:lnTo>
                <a:lnTo>
                  <a:pt x="880" y="539207"/>
                </a:lnTo>
                <a:lnTo>
                  <a:pt x="0" y="525780"/>
                </a:lnTo>
                <a:lnTo>
                  <a:pt x="0" y="102870"/>
                </a:lnTo>
                <a:lnTo>
                  <a:pt x="880" y="89443"/>
                </a:lnTo>
                <a:lnTo>
                  <a:pt x="3505" y="76245"/>
                </a:lnTo>
                <a:lnTo>
                  <a:pt x="7831" y="63503"/>
                </a:lnTo>
                <a:lnTo>
                  <a:pt x="13782" y="51435"/>
                </a:lnTo>
                <a:lnTo>
                  <a:pt x="21258" y="40247"/>
                </a:lnTo>
                <a:lnTo>
                  <a:pt x="30130" y="30130"/>
                </a:lnTo>
                <a:lnTo>
                  <a:pt x="40247" y="21258"/>
                </a:lnTo>
                <a:lnTo>
                  <a:pt x="51435" y="13782"/>
                </a:lnTo>
                <a:lnTo>
                  <a:pt x="63503" y="7831"/>
                </a:lnTo>
                <a:lnTo>
                  <a:pt x="76245" y="3505"/>
                </a:lnTo>
                <a:lnTo>
                  <a:pt x="89443" y="880"/>
                </a:lnTo>
                <a:lnTo>
                  <a:pt x="102870" y="0"/>
                </a:lnTo>
                <a:close/>
              </a:path>
            </a:pathLst>
          </a:custGeom>
          <a:solidFill xmlns:a="http://schemas.openxmlformats.org/drawingml/2006/main">
            <a:srgbClr val="D0E4B8"/>
          </a:solidFill>
          <a:ln xmlns:a="http://schemas.openxmlformats.org/drawingml/2006/main" w="0">
            <a:noFill/>
            <a:prstDash val="solid"/>
          </a:ln>
        </p:spPr>
      </p:sp>
      <p:sp>
        <p:nvSpPr>
          <p:cNvPr id="132" name="dat-B-rim-light">
            <a:extLst xmlns:a="http://schemas.openxmlformats.org/drawingml/2006/main">
              <a:ext uri="{FF2B5EF4-FFF2-40B4-BE49-F238E27FC236}">
                <a16:creationId xmlns:a16="http://schemas.microsoft.com/office/drawing/2014/main" id="{E2F5EDAB-E4A1-452C-AE7D-15448991F152}"/>
              </a:ext>
            </a:extLst>
          </p:cNvPr>
          <p:cNvSpPr>
            <a:spLocks xmlns:a="http://schemas.openxmlformats.org/drawingml/2006/main" noGrp="1"/>
          </p:cNvSpPr>
          <p:nvPr/>
        </p:nvSpPr>
        <p:spPr>
          <a:xfrm xmlns:a="http://schemas.openxmlformats.org/drawingml/2006/main">
            <a:off x="4331970" y="2869883"/>
            <a:ext cx="1287780" cy="219075"/>
          </a:xfrm>
          <a:custGeom xmlns:a="http://schemas.openxmlformats.org/drawingml/2006/main">
            <a:pathLst>
              <a:path w="1287780" h="219075">
                <a:moveTo>
                  <a:pt x="0" y="219075"/>
                </a:moveTo>
                <a:lnTo>
                  <a:pt x="0" y="85725"/>
                </a:lnTo>
                <a:lnTo>
                  <a:pt x="49530" y="19050"/>
                </a:lnTo>
                <a:lnTo>
                  <a:pt x="192405" y="0"/>
                </a:lnTo>
                <a:lnTo>
                  <a:pt x="1287780" y="0"/>
                </a:lnTo>
              </a:path>
            </a:pathLst>
          </a:custGeom>
          <a:noFill xmlns:a="http://schemas.openxmlformats.org/drawingml/2006/main"/>
          <a:ln xmlns:a="http://schemas.openxmlformats.org/drawingml/2006/main" w="23813">
            <a:solidFill>
              <a:srgbClr val="E7F1D9"/>
            </a:solidFill>
            <a:prstDash val="solid"/>
          </a:ln>
        </p:spPr>
      </p:sp>
      <p:sp>
        <p:nvSpPr>
          <p:cNvPr id="133" name="dat-B-rim-shade">
            <a:extLst xmlns:a="http://schemas.openxmlformats.org/drawingml/2006/main">
              <a:ext uri="{FF2B5EF4-FFF2-40B4-BE49-F238E27FC236}">
                <a16:creationId xmlns:a16="http://schemas.microsoft.com/office/drawing/2014/main" id="{65B13B2C-F1EB-477E-A90B-2FE96B34507F}"/>
              </a:ext>
            </a:extLst>
          </p:cNvPr>
          <p:cNvSpPr>
            <a:spLocks xmlns:a="http://schemas.openxmlformats.org/drawingml/2006/main" noGrp="1"/>
          </p:cNvSpPr>
          <p:nvPr/>
        </p:nvSpPr>
        <p:spPr>
          <a:xfrm xmlns:a="http://schemas.openxmlformats.org/drawingml/2006/main">
            <a:off x="4429125" y="3431858"/>
            <a:ext cx="1352550" cy="200025"/>
          </a:xfrm>
          <a:custGeom xmlns:a="http://schemas.openxmlformats.org/drawingml/2006/main">
            <a:pathLst>
              <a:path w="1352550" h="200025">
                <a:moveTo>
                  <a:pt x="0" y="200025"/>
                </a:moveTo>
                <a:lnTo>
                  <a:pt x="1228725" y="200025"/>
                </a:lnTo>
                <a:lnTo>
                  <a:pt x="1352550" y="142875"/>
                </a:lnTo>
                <a:lnTo>
                  <a:pt x="1352550" y="0"/>
                </a:lnTo>
              </a:path>
            </a:pathLst>
          </a:custGeom>
          <a:noFill xmlns:a="http://schemas.openxmlformats.org/drawingml/2006/main"/>
          <a:ln xmlns:a="http://schemas.openxmlformats.org/drawingml/2006/main" w="24765">
            <a:solidFill>
              <a:srgbClr val="94B96F"/>
            </a:solidFill>
            <a:prstDash val="solid"/>
          </a:ln>
        </p:spPr>
      </p:sp>
      <p:sp>
        <p:nvSpPr>
          <p:cNvPr id="134" name="dat-B-inner-die">
            <a:extLst xmlns:a="http://schemas.openxmlformats.org/drawingml/2006/main">
              <a:ext uri="{FF2B5EF4-FFF2-40B4-BE49-F238E27FC236}">
                <a16:creationId xmlns:a16="http://schemas.microsoft.com/office/drawing/2014/main" id="{CE194B6B-F6A9-461F-8579-51F6B2193E68}"/>
              </a:ext>
            </a:extLst>
          </p:cNvPr>
          <p:cNvSpPr>
            <a:spLocks xmlns:a="http://schemas.openxmlformats.org/drawingml/2006/main" noGrp="1"/>
          </p:cNvSpPr>
          <p:nvPr/>
        </p:nvSpPr>
        <p:spPr>
          <a:xfrm xmlns:a="http://schemas.openxmlformats.org/drawingml/2006/main">
            <a:off x="4371975" y="2915603"/>
            <a:ext cx="1371600" cy="674370"/>
          </a:xfrm>
          <a:custGeom xmlns:a="http://schemas.openxmlformats.org/drawingml/2006/main">
            <a:pathLst>
              <a:path w="1371600" h="674370">
                <a:moveTo>
                  <a:pt x="1268730" y="0"/>
                </a:moveTo>
                <a:lnTo>
                  <a:pt x="1282157" y="880"/>
                </a:lnTo>
                <a:lnTo>
                  <a:pt x="1295355" y="3505"/>
                </a:lnTo>
                <a:lnTo>
                  <a:pt x="1308097" y="7831"/>
                </a:lnTo>
                <a:lnTo>
                  <a:pt x="1320165" y="13782"/>
                </a:lnTo>
                <a:lnTo>
                  <a:pt x="1331353" y="21258"/>
                </a:lnTo>
                <a:lnTo>
                  <a:pt x="1341470" y="30130"/>
                </a:lnTo>
                <a:lnTo>
                  <a:pt x="1350342" y="40247"/>
                </a:lnTo>
                <a:lnTo>
                  <a:pt x="1357818" y="51435"/>
                </a:lnTo>
                <a:lnTo>
                  <a:pt x="1363769" y="63503"/>
                </a:lnTo>
                <a:lnTo>
                  <a:pt x="1368095" y="76245"/>
                </a:lnTo>
                <a:lnTo>
                  <a:pt x="1370720" y="89443"/>
                </a:lnTo>
                <a:lnTo>
                  <a:pt x="1371600" y="102870"/>
                </a:lnTo>
                <a:lnTo>
                  <a:pt x="1371600" y="571500"/>
                </a:lnTo>
                <a:lnTo>
                  <a:pt x="1370720" y="584927"/>
                </a:lnTo>
                <a:lnTo>
                  <a:pt x="1368095" y="598125"/>
                </a:lnTo>
                <a:lnTo>
                  <a:pt x="1363769" y="610867"/>
                </a:lnTo>
                <a:lnTo>
                  <a:pt x="1357818" y="622935"/>
                </a:lnTo>
                <a:lnTo>
                  <a:pt x="1350342" y="634123"/>
                </a:lnTo>
                <a:lnTo>
                  <a:pt x="1341470" y="644240"/>
                </a:lnTo>
                <a:lnTo>
                  <a:pt x="1331353" y="653112"/>
                </a:lnTo>
                <a:lnTo>
                  <a:pt x="1320165" y="660588"/>
                </a:lnTo>
                <a:lnTo>
                  <a:pt x="1308097" y="666539"/>
                </a:lnTo>
                <a:lnTo>
                  <a:pt x="1295355" y="670865"/>
                </a:lnTo>
                <a:lnTo>
                  <a:pt x="1282157" y="673490"/>
                </a:lnTo>
                <a:lnTo>
                  <a:pt x="1268730" y="674370"/>
                </a:lnTo>
                <a:lnTo>
                  <a:pt x="102870" y="674370"/>
                </a:lnTo>
                <a:lnTo>
                  <a:pt x="89443" y="673490"/>
                </a:lnTo>
                <a:lnTo>
                  <a:pt x="76245" y="670865"/>
                </a:lnTo>
                <a:lnTo>
                  <a:pt x="63503" y="666539"/>
                </a:lnTo>
                <a:lnTo>
                  <a:pt x="51435" y="660588"/>
                </a:lnTo>
                <a:lnTo>
                  <a:pt x="40247" y="653112"/>
                </a:lnTo>
                <a:lnTo>
                  <a:pt x="30130" y="644240"/>
                </a:lnTo>
                <a:lnTo>
                  <a:pt x="21258" y="634123"/>
                </a:lnTo>
                <a:lnTo>
                  <a:pt x="13782" y="622935"/>
                </a:lnTo>
                <a:lnTo>
                  <a:pt x="7831" y="610867"/>
                </a:lnTo>
                <a:lnTo>
                  <a:pt x="3505" y="598125"/>
                </a:lnTo>
                <a:lnTo>
                  <a:pt x="880" y="584927"/>
                </a:lnTo>
                <a:lnTo>
                  <a:pt x="0" y="571500"/>
                </a:lnTo>
                <a:lnTo>
                  <a:pt x="0" y="102870"/>
                </a:lnTo>
                <a:lnTo>
                  <a:pt x="880" y="89443"/>
                </a:lnTo>
                <a:lnTo>
                  <a:pt x="3505" y="76245"/>
                </a:lnTo>
                <a:lnTo>
                  <a:pt x="7831" y="63503"/>
                </a:lnTo>
                <a:lnTo>
                  <a:pt x="13782" y="51435"/>
                </a:lnTo>
                <a:lnTo>
                  <a:pt x="21258" y="40247"/>
                </a:lnTo>
                <a:lnTo>
                  <a:pt x="30130" y="30130"/>
                </a:lnTo>
                <a:lnTo>
                  <a:pt x="40247" y="21258"/>
                </a:lnTo>
                <a:lnTo>
                  <a:pt x="51435" y="13782"/>
                </a:lnTo>
                <a:lnTo>
                  <a:pt x="63503" y="7831"/>
                </a:lnTo>
                <a:lnTo>
                  <a:pt x="76245" y="3505"/>
                </a:lnTo>
                <a:lnTo>
                  <a:pt x="89443" y="880"/>
                </a:lnTo>
                <a:lnTo>
                  <a:pt x="102870" y="0"/>
                </a:lnTo>
                <a:close/>
              </a:path>
            </a:pathLst>
          </a:custGeom>
          <a:noFill xmlns:a="http://schemas.openxmlformats.org/drawingml/2006/main"/>
          <a:ln xmlns:a="http://schemas.openxmlformats.org/drawingml/2006/main" w="10001">
            <a:solidFill>
              <a:srgbClr val="729951"/>
            </a:solidFill>
            <a:prstDash val="solid"/>
          </a:ln>
        </p:spPr>
      </p:sp>
      <p:sp>
        <p:nvSpPr>
          <p:cNvPr id="135" name="dat-A-label">
            <a:extLst xmlns:a="http://schemas.openxmlformats.org/drawingml/2006/main">
              <a:ext uri="{FF2B5EF4-FFF2-40B4-BE49-F238E27FC236}">
                <a16:creationId xmlns:a16="http://schemas.microsoft.com/office/drawing/2014/main" id="{5FEB376E-B91A-4804-AD7C-55E73E13C4F8}"/>
              </a:ext>
            </a:extLst>
          </p:cNvPr>
          <p:cNvSpPr>
            <a:spLocks xmlns:a="http://schemas.openxmlformats.org/drawingml/2006/main" noGrp="1"/>
          </p:cNvSpPr>
          <p:nvPr/>
        </p:nvSpPr>
        <p:spPr>
          <a:xfrm xmlns:a="http://schemas.openxmlformats.org/drawingml/2006/main">
            <a:off x="4669155" y="1784033"/>
            <a:ext cx="105156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610" b="1" i="0">
                <a:solidFill>
                  <a:srgbClr val="202B33"/>
                </a:solidFill>
                <a:latin typeface="Comic Sans MS"/>
                <a:ea typeface="Comic Sans MS"/>
                <a:cs typeface="Comic Sans MS"/>
              </a:defRPr>
            </a:pPr>
            <a:r>
              <a:rPr sz="2610" b="1" i="0">
                <a:solidFill>
                  <a:srgbClr val="202B33"/>
                </a:solidFill>
                <a:latin typeface="Comic Sans MS"/>
                <a:ea typeface="Comic Sans MS"/>
                <a:cs typeface="Comic Sans MS"/>
              </a:rPr>
              <a:t>DAT₁</a:t>
            </a:r>
          </a:p>
        </p:txBody>
      </p:sp>
      <p:sp>
        <p:nvSpPr>
          <p:cNvPr id="136" name="dat-A-encoder">
            <a:extLst xmlns:a="http://schemas.openxmlformats.org/drawingml/2006/main">
              <a:ext uri="{FF2B5EF4-FFF2-40B4-BE49-F238E27FC236}">
                <a16:creationId xmlns:a16="http://schemas.microsoft.com/office/drawing/2014/main" id="{CE6A4EA8-CB7D-45F8-BDB5-2DD752D5EE65}"/>
              </a:ext>
            </a:extLst>
          </p:cNvPr>
          <p:cNvSpPr>
            <a:spLocks xmlns:a="http://schemas.openxmlformats.org/drawingml/2006/main" noGrp="1"/>
          </p:cNvSpPr>
          <p:nvPr/>
        </p:nvSpPr>
        <p:spPr>
          <a:xfrm xmlns:a="http://schemas.openxmlformats.org/drawingml/2006/main">
            <a:off x="4589145" y="2161223"/>
            <a:ext cx="1143000" cy="2743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90" b="0" i="0">
                <a:solidFill>
                  <a:srgbClr val="202B33"/>
                </a:solidFill>
                <a:latin typeface="Comic Sans MS"/>
                <a:ea typeface="Comic Sans MS"/>
                <a:cs typeface="Comic Sans MS"/>
              </a:defRPr>
            </a:pPr>
            <a:r>
              <a:rPr sz="1890" b="0" i="0">
                <a:solidFill>
                  <a:srgbClr val="202B33"/>
                </a:solidFill>
                <a:latin typeface="Comic Sans MS"/>
                <a:ea typeface="Comic Sans MS"/>
                <a:cs typeface="Comic Sans MS"/>
              </a:rPr>
              <a:t>encoder</a:t>
            </a:r>
          </a:p>
        </p:txBody>
      </p:sp>
      <p:sp>
        <p:nvSpPr>
          <p:cNvPr id="137" name="dat-B-label">
            <a:extLst xmlns:a="http://schemas.openxmlformats.org/drawingml/2006/main">
              <a:ext uri="{FF2B5EF4-FFF2-40B4-BE49-F238E27FC236}">
                <a16:creationId xmlns:a16="http://schemas.microsoft.com/office/drawing/2014/main" id="{50A60CD4-CD48-4188-A688-9F23FF2E177B}"/>
              </a:ext>
            </a:extLst>
          </p:cNvPr>
          <p:cNvSpPr>
            <a:spLocks xmlns:a="http://schemas.openxmlformats.org/drawingml/2006/main" noGrp="1"/>
          </p:cNvSpPr>
          <p:nvPr/>
        </p:nvSpPr>
        <p:spPr>
          <a:xfrm xmlns:a="http://schemas.openxmlformats.org/drawingml/2006/main">
            <a:off x="4669155" y="2927033"/>
            <a:ext cx="105156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610" b="1" i="0">
                <a:solidFill>
                  <a:srgbClr val="202B33"/>
                </a:solidFill>
                <a:latin typeface="Comic Sans MS"/>
                <a:ea typeface="Comic Sans MS"/>
                <a:cs typeface="Comic Sans MS"/>
              </a:defRPr>
            </a:pPr>
            <a:r>
              <a:rPr sz="2610" b="1" i="0">
                <a:solidFill>
                  <a:srgbClr val="202B33"/>
                </a:solidFill>
                <a:latin typeface="Comic Sans MS"/>
                <a:ea typeface="Comic Sans MS"/>
                <a:cs typeface="Comic Sans MS"/>
              </a:rPr>
              <a:t>DAT₂</a:t>
            </a:r>
          </a:p>
        </p:txBody>
      </p:sp>
      <p:sp>
        <p:nvSpPr>
          <p:cNvPr id="138" name="dat-B-encoder">
            <a:extLst xmlns:a="http://schemas.openxmlformats.org/drawingml/2006/main">
              <a:ext uri="{FF2B5EF4-FFF2-40B4-BE49-F238E27FC236}">
                <a16:creationId xmlns:a16="http://schemas.microsoft.com/office/drawing/2014/main" id="{7324D886-69DC-47D0-9D44-4823C54D4A24}"/>
              </a:ext>
            </a:extLst>
          </p:cNvPr>
          <p:cNvSpPr>
            <a:spLocks xmlns:a="http://schemas.openxmlformats.org/drawingml/2006/main" noGrp="1"/>
          </p:cNvSpPr>
          <p:nvPr/>
        </p:nvSpPr>
        <p:spPr>
          <a:xfrm xmlns:a="http://schemas.openxmlformats.org/drawingml/2006/main">
            <a:off x="4589145" y="3304223"/>
            <a:ext cx="1143000" cy="2743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90" b="0" i="0">
                <a:solidFill>
                  <a:srgbClr val="202B33"/>
                </a:solidFill>
                <a:latin typeface="Comic Sans MS"/>
                <a:ea typeface="Comic Sans MS"/>
                <a:cs typeface="Comic Sans MS"/>
              </a:defRPr>
            </a:pPr>
            <a:r>
              <a:rPr sz="1890" b="0" i="0">
                <a:solidFill>
                  <a:srgbClr val="202B33"/>
                </a:solidFill>
                <a:latin typeface="Comic Sans MS"/>
                <a:ea typeface="Comic Sans MS"/>
                <a:cs typeface="Comic Sans MS"/>
              </a:rPr>
              <a:t>encoder</a:t>
            </a:r>
          </a:p>
        </p:txBody>
      </p:sp>
      <p:sp>
        <p:nvSpPr>
          <p:cNvPr id="139" name="attention-alpha-A">
            <a:extLst xmlns:a="http://schemas.openxmlformats.org/drawingml/2006/main">
              <a:ext uri="{FF2B5EF4-FFF2-40B4-BE49-F238E27FC236}">
                <a16:creationId xmlns:a16="http://schemas.microsoft.com/office/drawing/2014/main" id="{DAEA9331-B0D2-4982-AF32-BE28CF3EC97B}"/>
              </a:ext>
            </a:extLst>
          </p:cNvPr>
          <p:cNvSpPr>
            <a:spLocks xmlns:a="http://schemas.openxmlformats.org/drawingml/2006/main" noGrp="1"/>
          </p:cNvSpPr>
          <p:nvPr/>
        </p:nvSpPr>
        <p:spPr>
          <a:xfrm xmlns:a="http://schemas.openxmlformats.org/drawingml/2006/main">
            <a:off x="5846445" y="1952625"/>
            <a:ext cx="363855" cy="95"/>
          </a:xfrm>
          <a:custGeom xmlns:a="http://schemas.openxmlformats.org/drawingml/2006/main">
            <a:pathLst>
              <a:path w="363855" h="95">
                <a:moveTo>
                  <a:pt x="0" y="0"/>
                </a:moveTo>
                <a:lnTo>
                  <a:pt x="363855" y="0"/>
                </a:lnTo>
              </a:path>
            </a:pathLst>
          </a:custGeom>
          <a:noFill xmlns:a="http://schemas.openxmlformats.org/drawingml/2006/main"/>
          <a:ln xmlns:a="http://schemas.openxmlformats.org/drawingml/2006/main" w="19050">
            <a:solidFill>
              <a:srgbClr val="202B33"/>
            </a:solidFill>
            <a:prstDash val="solid"/>
          </a:ln>
        </p:spPr>
      </p:sp>
      <p:sp>
        <p:nvSpPr>
          <p:cNvPr id="140" name="attention-alpha-A--arrow">
            <a:extLst xmlns:a="http://schemas.openxmlformats.org/drawingml/2006/main">
              <a:ext uri="{FF2B5EF4-FFF2-40B4-BE49-F238E27FC236}">
                <a16:creationId xmlns:a16="http://schemas.microsoft.com/office/drawing/2014/main" id="{B4D2B3EF-7586-4100-8A9C-BB9A45D72B4C}"/>
              </a:ext>
            </a:extLst>
          </p:cNvPr>
          <p:cNvSpPr>
            <a:spLocks xmlns:a="http://schemas.openxmlformats.org/drawingml/2006/main" noGrp="1"/>
          </p:cNvSpPr>
          <p:nvPr/>
        </p:nvSpPr>
        <p:spPr>
          <a:xfrm xmlns:a="http://schemas.openxmlformats.org/drawingml/2006/main">
            <a:off x="6096000" y="190347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141" name="attention-alpha-B">
            <a:extLst xmlns:a="http://schemas.openxmlformats.org/drawingml/2006/main">
              <a:ext uri="{FF2B5EF4-FFF2-40B4-BE49-F238E27FC236}">
                <a16:creationId xmlns:a16="http://schemas.microsoft.com/office/drawing/2014/main" id="{4315D977-EB40-4712-8A02-C732602AC0B7}"/>
              </a:ext>
            </a:extLst>
          </p:cNvPr>
          <p:cNvSpPr>
            <a:spLocks xmlns:a="http://schemas.openxmlformats.org/drawingml/2006/main" noGrp="1"/>
          </p:cNvSpPr>
          <p:nvPr/>
        </p:nvSpPr>
        <p:spPr>
          <a:xfrm xmlns:a="http://schemas.openxmlformats.org/drawingml/2006/main">
            <a:off x="5846445" y="3095625"/>
            <a:ext cx="363855" cy="95"/>
          </a:xfrm>
          <a:custGeom xmlns:a="http://schemas.openxmlformats.org/drawingml/2006/main">
            <a:pathLst>
              <a:path w="363855" h="95">
                <a:moveTo>
                  <a:pt x="0" y="0"/>
                </a:moveTo>
                <a:lnTo>
                  <a:pt x="363855" y="0"/>
                </a:lnTo>
              </a:path>
            </a:pathLst>
          </a:custGeom>
          <a:noFill xmlns:a="http://schemas.openxmlformats.org/drawingml/2006/main"/>
          <a:ln xmlns:a="http://schemas.openxmlformats.org/drawingml/2006/main" w="19050">
            <a:solidFill>
              <a:srgbClr val="202B33"/>
            </a:solidFill>
            <a:prstDash val="solid"/>
          </a:ln>
        </p:spPr>
      </p:sp>
      <p:sp>
        <p:nvSpPr>
          <p:cNvPr id="142" name="attention-alpha-B--arrow">
            <a:extLst xmlns:a="http://schemas.openxmlformats.org/drawingml/2006/main">
              <a:ext uri="{FF2B5EF4-FFF2-40B4-BE49-F238E27FC236}">
                <a16:creationId xmlns:a16="http://schemas.microsoft.com/office/drawing/2014/main" id="{6C72C18D-7EBA-401A-A0FC-686847BFD8E8}"/>
              </a:ext>
            </a:extLst>
          </p:cNvPr>
          <p:cNvSpPr>
            <a:spLocks xmlns:a="http://schemas.openxmlformats.org/drawingml/2006/main" noGrp="1"/>
          </p:cNvSpPr>
          <p:nvPr/>
        </p:nvSpPr>
        <p:spPr>
          <a:xfrm xmlns:a="http://schemas.openxmlformats.org/drawingml/2006/main">
            <a:off x="6096000" y="304647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143" name="attention-label">
            <a:extLst xmlns:a="http://schemas.openxmlformats.org/drawingml/2006/main">
              <a:ext uri="{FF2B5EF4-FFF2-40B4-BE49-F238E27FC236}">
                <a16:creationId xmlns:a16="http://schemas.microsoft.com/office/drawing/2014/main" id="{24924326-B5A9-475E-B235-7D39FBE01E7B}"/>
              </a:ext>
            </a:extLst>
          </p:cNvPr>
          <p:cNvSpPr>
            <a:spLocks xmlns:a="http://schemas.openxmlformats.org/drawingml/2006/main" noGrp="1"/>
          </p:cNvSpPr>
          <p:nvPr/>
        </p:nvSpPr>
        <p:spPr>
          <a:xfrm xmlns:a="http://schemas.openxmlformats.org/drawingml/2006/main">
            <a:off x="5724525" y="1438275"/>
            <a:ext cx="914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40525F"/>
                </a:solidFill>
                <a:latin typeface="Comic Sans MS"/>
                <a:ea typeface="Comic Sans MS"/>
                <a:cs typeface="Comic Sans MS"/>
              </a:defRPr>
            </a:pPr>
            <a:r>
              <a:rPr sz="1650" b="0" i="0">
                <a:solidFill>
                  <a:srgbClr val="40525F"/>
                </a:solidFill>
                <a:latin typeface="Comic Sans MS"/>
                <a:ea typeface="Comic Sans MS"/>
                <a:cs typeface="Comic Sans MS"/>
              </a:rPr>
              <a:t>attention</a:t>
            </a:r>
          </a:p>
        </p:txBody>
      </p:sp>
      <p:sp>
        <p:nvSpPr>
          <p:cNvPr id="144" name="importance-title">
            <a:extLst xmlns:a="http://schemas.openxmlformats.org/drawingml/2006/main">
              <a:ext uri="{FF2B5EF4-FFF2-40B4-BE49-F238E27FC236}">
                <a16:creationId xmlns:a16="http://schemas.microsoft.com/office/drawing/2014/main" id="{4BF700E2-4F1C-4CE0-9B30-A317BE9B5CB4}"/>
              </a:ext>
            </a:extLst>
          </p:cNvPr>
          <p:cNvSpPr>
            <a:spLocks xmlns:a="http://schemas.openxmlformats.org/drawingml/2006/main" noGrp="1"/>
          </p:cNvSpPr>
          <p:nvPr/>
        </p:nvSpPr>
        <p:spPr>
          <a:xfrm xmlns:a="http://schemas.openxmlformats.org/drawingml/2006/main">
            <a:off x="6705600" y="1181100"/>
            <a:ext cx="333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i="0">
                <a:solidFill>
                  <a:srgbClr val="40525F"/>
                </a:solidFill>
                <a:latin typeface="Comic Sans MS"/>
                <a:ea typeface="Comic Sans MS"/>
                <a:cs typeface="Comic Sans MS"/>
              </a:defRPr>
            </a:pPr>
            <a:r>
              <a:rPr sz="2400" b="1" i="0">
                <a:solidFill>
                  <a:srgbClr val="40525F"/>
                </a:solidFill>
                <a:latin typeface="Comic Sans MS"/>
                <a:ea typeface="Comic Sans MS"/>
                <a:cs typeface="Comic Sans MS"/>
              </a:rPr>
              <a:t>Node importance</a:t>
            </a:r>
          </a:p>
        </p:txBody>
      </p:sp>
      <p:sp>
        <p:nvSpPr>
          <p:cNvPr id="145" name="alpha-A-0">
            <a:extLst xmlns:a="http://schemas.openxmlformats.org/drawingml/2006/main">
              <a:ext uri="{FF2B5EF4-FFF2-40B4-BE49-F238E27FC236}">
                <a16:creationId xmlns:a16="http://schemas.microsoft.com/office/drawing/2014/main" id="{52A0431D-74FD-4C97-A601-615799810DD0}"/>
              </a:ext>
            </a:extLst>
          </p:cNvPr>
          <p:cNvSpPr>
            <a:spLocks xmlns:a="http://schemas.openxmlformats.org/drawingml/2006/main" noGrp="1"/>
          </p:cNvSpPr>
          <p:nvPr/>
        </p:nvSpPr>
        <p:spPr>
          <a:xfrm xmlns:a="http://schemas.openxmlformats.org/drawingml/2006/main">
            <a:off x="6689408" y="2010918"/>
            <a:ext cx="240982" cy="341757"/>
          </a:xfrm>
          <a:prstGeom xmlns:a="http://schemas.openxmlformats.org/drawingml/2006/main" prst="rect">
            <a:avLst/>
          </a:prstGeom>
          <a:solidFill xmlns:a="http://schemas.openxmlformats.org/drawingml/2006/main">
            <a:srgbClr val="99CDF0"/>
          </a:solidFill>
          <a:ln xmlns:a="http://schemas.openxmlformats.org/drawingml/2006/main" w="11906">
            <a:solidFill>
              <a:srgbClr val="3697CC"/>
            </a:solidFill>
            <a:prstDash val="solid"/>
          </a:ln>
        </p:spPr>
      </p:sp>
      <p:sp>
        <p:nvSpPr>
          <p:cNvPr id="146" name="alpha-A-0-left-light">
            <a:extLst xmlns:a="http://schemas.openxmlformats.org/drawingml/2006/main">
              <a:ext uri="{FF2B5EF4-FFF2-40B4-BE49-F238E27FC236}">
                <a16:creationId xmlns:a16="http://schemas.microsoft.com/office/drawing/2014/main" id="{A60AB5D6-B47C-4669-A958-7F69B74C32B7}"/>
              </a:ext>
            </a:extLst>
          </p:cNvPr>
          <p:cNvSpPr>
            <a:spLocks xmlns:a="http://schemas.openxmlformats.org/drawingml/2006/main" noGrp="1"/>
          </p:cNvSpPr>
          <p:nvPr/>
        </p:nvSpPr>
        <p:spPr>
          <a:xfrm xmlns:a="http://schemas.openxmlformats.org/drawingml/2006/main">
            <a:off x="6702742" y="2024253"/>
            <a:ext cx="20955" cy="315087"/>
          </a:xfrm>
          <a:prstGeom xmlns:a="http://schemas.openxmlformats.org/drawingml/2006/main" prst="rect">
            <a:avLst/>
          </a:prstGeom>
          <a:solidFill xmlns:a="http://schemas.openxmlformats.org/drawingml/2006/main">
            <a:srgbClr val="C4E4F8"/>
          </a:solidFill>
          <a:ln xmlns:a="http://schemas.openxmlformats.org/drawingml/2006/main" w="0">
            <a:noFill/>
            <a:prstDash val="solid"/>
          </a:ln>
        </p:spPr>
      </p:sp>
      <p:sp>
        <p:nvSpPr>
          <p:cNvPr id="147" name="alpha-A-0-right-depth">
            <a:extLst xmlns:a="http://schemas.openxmlformats.org/drawingml/2006/main">
              <a:ext uri="{FF2B5EF4-FFF2-40B4-BE49-F238E27FC236}">
                <a16:creationId xmlns:a16="http://schemas.microsoft.com/office/drawing/2014/main" id="{9AC658B1-1A23-4DE7-9B31-A1BF54D85245}"/>
              </a:ext>
            </a:extLst>
          </p:cNvPr>
          <p:cNvSpPr>
            <a:spLocks xmlns:a="http://schemas.openxmlformats.org/drawingml/2006/main" noGrp="1"/>
          </p:cNvSpPr>
          <p:nvPr/>
        </p:nvSpPr>
        <p:spPr>
          <a:xfrm xmlns:a="http://schemas.openxmlformats.org/drawingml/2006/main">
            <a:off x="6881812" y="2021396"/>
            <a:ext cx="38100" cy="320802"/>
          </a:xfrm>
          <a:prstGeom xmlns:a="http://schemas.openxmlformats.org/drawingml/2006/main" prst="rect">
            <a:avLst/>
          </a:prstGeom>
          <a:solidFill xmlns:a="http://schemas.openxmlformats.org/drawingml/2006/main">
            <a:srgbClr val="73B2D9"/>
          </a:solidFill>
          <a:ln xmlns:a="http://schemas.openxmlformats.org/drawingml/2006/main" w="0">
            <a:noFill/>
            <a:prstDash val="solid"/>
          </a:ln>
        </p:spPr>
      </p:sp>
      <p:sp>
        <p:nvSpPr>
          <p:cNvPr id="148" name="alpha-A-1">
            <a:extLst xmlns:a="http://schemas.openxmlformats.org/drawingml/2006/main">
              <a:ext uri="{FF2B5EF4-FFF2-40B4-BE49-F238E27FC236}">
                <a16:creationId xmlns:a16="http://schemas.microsoft.com/office/drawing/2014/main" id="{8800106C-FFA8-478E-B92B-BA57B3C4A75F}"/>
              </a:ext>
            </a:extLst>
          </p:cNvPr>
          <p:cNvSpPr>
            <a:spLocks xmlns:a="http://schemas.openxmlformats.org/drawingml/2006/main" noGrp="1"/>
          </p:cNvSpPr>
          <p:nvPr/>
        </p:nvSpPr>
        <p:spPr>
          <a:xfrm xmlns:a="http://schemas.openxmlformats.org/drawingml/2006/main">
            <a:off x="6974205" y="1711881"/>
            <a:ext cx="240982" cy="640794"/>
          </a:xfrm>
          <a:prstGeom xmlns:a="http://schemas.openxmlformats.org/drawingml/2006/main" prst="rect">
            <a:avLst/>
          </a:prstGeom>
          <a:solidFill xmlns:a="http://schemas.openxmlformats.org/drawingml/2006/main">
            <a:srgbClr val="99CDF0"/>
          </a:solidFill>
          <a:ln xmlns:a="http://schemas.openxmlformats.org/drawingml/2006/main" w="11906">
            <a:solidFill>
              <a:srgbClr val="3697CC"/>
            </a:solidFill>
            <a:prstDash val="solid"/>
          </a:ln>
        </p:spPr>
      </p:sp>
      <p:sp>
        <p:nvSpPr>
          <p:cNvPr id="149" name="alpha-A-1-left-light">
            <a:extLst xmlns:a="http://schemas.openxmlformats.org/drawingml/2006/main">
              <a:ext uri="{FF2B5EF4-FFF2-40B4-BE49-F238E27FC236}">
                <a16:creationId xmlns:a16="http://schemas.microsoft.com/office/drawing/2014/main" id="{F47A744C-6293-4CCF-957F-9F321BA4F8FE}"/>
              </a:ext>
            </a:extLst>
          </p:cNvPr>
          <p:cNvSpPr>
            <a:spLocks xmlns:a="http://schemas.openxmlformats.org/drawingml/2006/main" noGrp="1"/>
          </p:cNvSpPr>
          <p:nvPr/>
        </p:nvSpPr>
        <p:spPr>
          <a:xfrm xmlns:a="http://schemas.openxmlformats.org/drawingml/2006/main">
            <a:off x="6987540" y="1725216"/>
            <a:ext cx="20955" cy="614124"/>
          </a:xfrm>
          <a:prstGeom xmlns:a="http://schemas.openxmlformats.org/drawingml/2006/main" prst="rect">
            <a:avLst/>
          </a:prstGeom>
          <a:solidFill xmlns:a="http://schemas.openxmlformats.org/drawingml/2006/main">
            <a:srgbClr val="C4E4F8"/>
          </a:solidFill>
          <a:ln xmlns:a="http://schemas.openxmlformats.org/drawingml/2006/main" w="0">
            <a:noFill/>
            <a:prstDash val="solid"/>
          </a:ln>
        </p:spPr>
      </p:sp>
      <p:sp>
        <p:nvSpPr>
          <p:cNvPr id="150" name="alpha-A-1-right-depth">
            <a:extLst xmlns:a="http://schemas.openxmlformats.org/drawingml/2006/main">
              <a:ext uri="{FF2B5EF4-FFF2-40B4-BE49-F238E27FC236}">
                <a16:creationId xmlns:a16="http://schemas.microsoft.com/office/drawing/2014/main" id="{D1A1089D-B405-4C46-AB9E-DFD3C2EADAE8}"/>
              </a:ext>
            </a:extLst>
          </p:cNvPr>
          <p:cNvSpPr>
            <a:spLocks xmlns:a="http://schemas.openxmlformats.org/drawingml/2006/main" noGrp="1"/>
          </p:cNvSpPr>
          <p:nvPr/>
        </p:nvSpPr>
        <p:spPr>
          <a:xfrm xmlns:a="http://schemas.openxmlformats.org/drawingml/2006/main">
            <a:off x="7166610" y="1722358"/>
            <a:ext cx="38100" cy="619839"/>
          </a:xfrm>
          <a:prstGeom xmlns:a="http://schemas.openxmlformats.org/drawingml/2006/main" prst="rect">
            <a:avLst/>
          </a:prstGeom>
          <a:solidFill xmlns:a="http://schemas.openxmlformats.org/drawingml/2006/main">
            <a:srgbClr val="73B2D9"/>
          </a:solidFill>
          <a:ln xmlns:a="http://schemas.openxmlformats.org/drawingml/2006/main" w="0">
            <a:noFill/>
            <a:prstDash val="solid"/>
          </a:ln>
        </p:spPr>
      </p:sp>
      <p:sp>
        <p:nvSpPr>
          <p:cNvPr id="151" name="alpha-A-2">
            <a:extLst xmlns:a="http://schemas.openxmlformats.org/drawingml/2006/main">
              <a:ext uri="{FF2B5EF4-FFF2-40B4-BE49-F238E27FC236}">
                <a16:creationId xmlns:a16="http://schemas.microsoft.com/office/drawing/2014/main" id="{46885F4C-AAAC-46D3-A801-D15750AFE477}"/>
              </a:ext>
            </a:extLst>
          </p:cNvPr>
          <p:cNvSpPr>
            <a:spLocks xmlns:a="http://schemas.openxmlformats.org/drawingml/2006/main" noGrp="1"/>
          </p:cNvSpPr>
          <p:nvPr/>
        </p:nvSpPr>
        <p:spPr>
          <a:xfrm xmlns:a="http://schemas.openxmlformats.org/drawingml/2006/main">
            <a:off x="7259003" y="2153317"/>
            <a:ext cx="240982" cy="199358"/>
          </a:xfrm>
          <a:prstGeom xmlns:a="http://schemas.openxmlformats.org/drawingml/2006/main" prst="rect">
            <a:avLst/>
          </a:prstGeom>
          <a:solidFill xmlns:a="http://schemas.openxmlformats.org/drawingml/2006/main">
            <a:srgbClr val="99CDF0"/>
          </a:solidFill>
          <a:ln xmlns:a="http://schemas.openxmlformats.org/drawingml/2006/main" w="11906">
            <a:solidFill>
              <a:srgbClr val="3697CC"/>
            </a:solidFill>
            <a:prstDash val="solid"/>
          </a:ln>
        </p:spPr>
      </p:sp>
      <p:sp>
        <p:nvSpPr>
          <p:cNvPr id="152" name="alpha-A-2-left-light">
            <a:extLst xmlns:a="http://schemas.openxmlformats.org/drawingml/2006/main">
              <a:ext uri="{FF2B5EF4-FFF2-40B4-BE49-F238E27FC236}">
                <a16:creationId xmlns:a16="http://schemas.microsoft.com/office/drawing/2014/main" id="{6B2B2AB4-C16F-4BE1-8866-9BD295F87F81}"/>
              </a:ext>
            </a:extLst>
          </p:cNvPr>
          <p:cNvSpPr>
            <a:spLocks xmlns:a="http://schemas.openxmlformats.org/drawingml/2006/main" noGrp="1"/>
          </p:cNvSpPr>
          <p:nvPr/>
        </p:nvSpPr>
        <p:spPr>
          <a:xfrm xmlns:a="http://schemas.openxmlformats.org/drawingml/2006/main">
            <a:off x="7272338" y="2166652"/>
            <a:ext cx="20955" cy="172688"/>
          </a:xfrm>
          <a:prstGeom xmlns:a="http://schemas.openxmlformats.org/drawingml/2006/main" prst="rect">
            <a:avLst/>
          </a:prstGeom>
          <a:solidFill xmlns:a="http://schemas.openxmlformats.org/drawingml/2006/main">
            <a:srgbClr val="C4E4F8"/>
          </a:solidFill>
          <a:ln xmlns:a="http://schemas.openxmlformats.org/drawingml/2006/main" w="0">
            <a:noFill/>
            <a:prstDash val="solid"/>
          </a:ln>
        </p:spPr>
      </p:sp>
      <p:sp>
        <p:nvSpPr>
          <p:cNvPr id="153" name="alpha-A-2-right-depth">
            <a:extLst xmlns:a="http://schemas.openxmlformats.org/drawingml/2006/main">
              <a:ext uri="{FF2B5EF4-FFF2-40B4-BE49-F238E27FC236}">
                <a16:creationId xmlns:a16="http://schemas.microsoft.com/office/drawing/2014/main" id="{D7670654-3EAB-4BB7-9E98-CFCC95005FF6}"/>
              </a:ext>
            </a:extLst>
          </p:cNvPr>
          <p:cNvSpPr>
            <a:spLocks xmlns:a="http://schemas.openxmlformats.org/drawingml/2006/main" noGrp="1"/>
          </p:cNvSpPr>
          <p:nvPr/>
        </p:nvSpPr>
        <p:spPr>
          <a:xfrm xmlns:a="http://schemas.openxmlformats.org/drawingml/2006/main">
            <a:off x="7451408" y="2163794"/>
            <a:ext cx="38100" cy="178403"/>
          </a:xfrm>
          <a:prstGeom xmlns:a="http://schemas.openxmlformats.org/drawingml/2006/main" prst="rect">
            <a:avLst/>
          </a:prstGeom>
          <a:solidFill xmlns:a="http://schemas.openxmlformats.org/drawingml/2006/main">
            <a:srgbClr val="73B2D9"/>
          </a:solidFill>
          <a:ln xmlns:a="http://schemas.openxmlformats.org/drawingml/2006/main" w="0">
            <a:noFill/>
            <a:prstDash val="solid"/>
          </a:ln>
        </p:spPr>
      </p:sp>
      <p:sp>
        <p:nvSpPr>
          <p:cNvPr id="154" name="alpha-A-3">
            <a:extLst xmlns:a="http://schemas.openxmlformats.org/drawingml/2006/main">
              <a:ext uri="{FF2B5EF4-FFF2-40B4-BE49-F238E27FC236}">
                <a16:creationId xmlns:a16="http://schemas.microsoft.com/office/drawing/2014/main" id="{1BDAEB7C-B6EF-4DA3-9E79-47EA129D8AB8}"/>
              </a:ext>
            </a:extLst>
          </p:cNvPr>
          <p:cNvSpPr>
            <a:spLocks xmlns:a="http://schemas.openxmlformats.org/drawingml/2006/main" noGrp="1"/>
          </p:cNvSpPr>
          <p:nvPr/>
        </p:nvSpPr>
        <p:spPr>
          <a:xfrm xmlns:a="http://schemas.openxmlformats.org/drawingml/2006/main">
            <a:off x="7543800" y="1818680"/>
            <a:ext cx="240982" cy="533995"/>
          </a:xfrm>
          <a:prstGeom xmlns:a="http://schemas.openxmlformats.org/drawingml/2006/main" prst="rect">
            <a:avLst/>
          </a:prstGeom>
          <a:solidFill xmlns:a="http://schemas.openxmlformats.org/drawingml/2006/main">
            <a:srgbClr val="99CDF0"/>
          </a:solidFill>
          <a:ln xmlns:a="http://schemas.openxmlformats.org/drawingml/2006/main" w="11906">
            <a:solidFill>
              <a:srgbClr val="3697CC"/>
            </a:solidFill>
            <a:prstDash val="solid"/>
          </a:ln>
        </p:spPr>
      </p:sp>
      <p:sp>
        <p:nvSpPr>
          <p:cNvPr id="155" name="alpha-A-3-left-light">
            <a:extLst xmlns:a="http://schemas.openxmlformats.org/drawingml/2006/main">
              <a:ext uri="{FF2B5EF4-FFF2-40B4-BE49-F238E27FC236}">
                <a16:creationId xmlns:a16="http://schemas.microsoft.com/office/drawing/2014/main" id="{8DD3AA1B-3533-4DF3-AD65-4444143F606A}"/>
              </a:ext>
            </a:extLst>
          </p:cNvPr>
          <p:cNvSpPr>
            <a:spLocks xmlns:a="http://schemas.openxmlformats.org/drawingml/2006/main" noGrp="1"/>
          </p:cNvSpPr>
          <p:nvPr/>
        </p:nvSpPr>
        <p:spPr>
          <a:xfrm xmlns:a="http://schemas.openxmlformats.org/drawingml/2006/main">
            <a:off x="7557135" y="1832015"/>
            <a:ext cx="20955" cy="507325"/>
          </a:xfrm>
          <a:prstGeom xmlns:a="http://schemas.openxmlformats.org/drawingml/2006/main" prst="rect">
            <a:avLst/>
          </a:prstGeom>
          <a:solidFill xmlns:a="http://schemas.openxmlformats.org/drawingml/2006/main">
            <a:srgbClr val="C4E4F8"/>
          </a:solidFill>
          <a:ln xmlns:a="http://schemas.openxmlformats.org/drawingml/2006/main" w="0">
            <a:noFill/>
            <a:prstDash val="solid"/>
          </a:ln>
        </p:spPr>
      </p:sp>
      <p:sp>
        <p:nvSpPr>
          <p:cNvPr id="156" name="alpha-A-3-right-depth">
            <a:extLst xmlns:a="http://schemas.openxmlformats.org/drawingml/2006/main">
              <a:ext uri="{FF2B5EF4-FFF2-40B4-BE49-F238E27FC236}">
                <a16:creationId xmlns:a16="http://schemas.microsoft.com/office/drawing/2014/main" id="{49C9EADA-79FF-42A3-B867-3679C62AAE32}"/>
              </a:ext>
            </a:extLst>
          </p:cNvPr>
          <p:cNvSpPr>
            <a:spLocks xmlns:a="http://schemas.openxmlformats.org/drawingml/2006/main" noGrp="1"/>
          </p:cNvSpPr>
          <p:nvPr/>
        </p:nvSpPr>
        <p:spPr>
          <a:xfrm xmlns:a="http://schemas.openxmlformats.org/drawingml/2006/main">
            <a:off x="7736205" y="1829157"/>
            <a:ext cx="38100" cy="513040"/>
          </a:xfrm>
          <a:prstGeom xmlns:a="http://schemas.openxmlformats.org/drawingml/2006/main" prst="rect">
            <a:avLst/>
          </a:prstGeom>
          <a:solidFill xmlns:a="http://schemas.openxmlformats.org/drawingml/2006/main">
            <a:srgbClr val="73B2D9"/>
          </a:solidFill>
          <a:ln xmlns:a="http://schemas.openxmlformats.org/drawingml/2006/main" w="0">
            <a:noFill/>
            <a:prstDash val="solid"/>
          </a:ln>
        </p:spPr>
      </p:sp>
      <p:sp>
        <p:nvSpPr>
          <p:cNvPr id="157" name="alpha-A-4">
            <a:extLst xmlns:a="http://schemas.openxmlformats.org/drawingml/2006/main">
              <a:ext uri="{FF2B5EF4-FFF2-40B4-BE49-F238E27FC236}">
                <a16:creationId xmlns:a16="http://schemas.microsoft.com/office/drawing/2014/main" id="{FA2365A0-9CF2-46E6-BAC7-6E31C12864EC}"/>
              </a:ext>
            </a:extLst>
          </p:cNvPr>
          <p:cNvSpPr>
            <a:spLocks xmlns:a="http://schemas.openxmlformats.org/drawingml/2006/main" noGrp="1"/>
          </p:cNvSpPr>
          <p:nvPr/>
        </p:nvSpPr>
        <p:spPr>
          <a:xfrm xmlns:a="http://schemas.openxmlformats.org/drawingml/2006/main">
            <a:off x="7828598" y="2039398"/>
            <a:ext cx="240982" cy="313277"/>
          </a:xfrm>
          <a:prstGeom xmlns:a="http://schemas.openxmlformats.org/drawingml/2006/main" prst="rect">
            <a:avLst/>
          </a:prstGeom>
          <a:solidFill xmlns:a="http://schemas.openxmlformats.org/drawingml/2006/main">
            <a:srgbClr val="99CDF0"/>
          </a:solidFill>
          <a:ln xmlns:a="http://schemas.openxmlformats.org/drawingml/2006/main" w="11906">
            <a:solidFill>
              <a:srgbClr val="3697CC"/>
            </a:solidFill>
            <a:prstDash val="solid"/>
          </a:ln>
        </p:spPr>
      </p:sp>
      <p:sp>
        <p:nvSpPr>
          <p:cNvPr id="158" name="alpha-A-4-left-light">
            <a:extLst xmlns:a="http://schemas.openxmlformats.org/drawingml/2006/main">
              <a:ext uri="{FF2B5EF4-FFF2-40B4-BE49-F238E27FC236}">
                <a16:creationId xmlns:a16="http://schemas.microsoft.com/office/drawing/2014/main" id="{F2D4A10E-8F43-472D-BAB2-F3E21BC00E7B}"/>
              </a:ext>
            </a:extLst>
          </p:cNvPr>
          <p:cNvSpPr>
            <a:spLocks xmlns:a="http://schemas.openxmlformats.org/drawingml/2006/main" noGrp="1"/>
          </p:cNvSpPr>
          <p:nvPr/>
        </p:nvSpPr>
        <p:spPr>
          <a:xfrm xmlns:a="http://schemas.openxmlformats.org/drawingml/2006/main">
            <a:off x="7841933" y="2052733"/>
            <a:ext cx="20955" cy="286607"/>
          </a:xfrm>
          <a:prstGeom xmlns:a="http://schemas.openxmlformats.org/drawingml/2006/main" prst="rect">
            <a:avLst/>
          </a:prstGeom>
          <a:solidFill xmlns:a="http://schemas.openxmlformats.org/drawingml/2006/main">
            <a:srgbClr val="C4E4F8"/>
          </a:solidFill>
          <a:ln xmlns:a="http://schemas.openxmlformats.org/drawingml/2006/main" w="0">
            <a:noFill/>
            <a:prstDash val="solid"/>
          </a:ln>
        </p:spPr>
      </p:sp>
      <p:sp>
        <p:nvSpPr>
          <p:cNvPr id="159" name="alpha-A-4-right-depth">
            <a:extLst xmlns:a="http://schemas.openxmlformats.org/drawingml/2006/main">
              <a:ext uri="{FF2B5EF4-FFF2-40B4-BE49-F238E27FC236}">
                <a16:creationId xmlns:a16="http://schemas.microsoft.com/office/drawing/2014/main" id="{E9AE1690-39C8-4D2D-8607-6170D5DA48FC}"/>
              </a:ext>
            </a:extLst>
          </p:cNvPr>
          <p:cNvSpPr>
            <a:spLocks xmlns:a="http://schemas.openxmlformats.org/drawingml/2006/main" noGrp="1"/>
          </p:cNvSpPr>
          <p:nvPr/>
        </p:nvSpPr>
        <p:spPr>
          <a:xfrm xmlns:a="http://schemas.openxmlformats.org/drawingml/2006/main">
            <a:off x="8021002" y="2049875"/>
            <a:ext cx="38100" cy="292322"/>
          </a:xfrm>
          <a:prstGeom xmlns:a="http://schemas.openxmlformats.org/drawingml/2006/main" prst="rect">
            <a:avLst/>
          </a:prstGeom>
          <a:solidFill xmlns:a="http://schemas.openxmlformats.org/drawingml/2006/main">
            <a:srgbClr val="73B2D9"/>
          </a:solidFill>
          <a:ln xmlns:a="http://schemas.openxmlformats.org/drawingml/2006/main" w="0">
            <a:noFill/>
            <a:prstDash val="solid"/>
          </a:ln>
        </p:spPr>
      </p:sp>
      <p:sp>
        <p:nvSpPr>
          <p:cNvPr id="160" name="alpha-A-5">
            <a:extLst xmlns:a="http://schemas.openxmlformats.org/drawingml/2006/main">
              <a:ext uri="{FF2B5EF4-FFF2-40B4-BE49-F238E27FC236}">
                <a16:creationId xmlns:a16="http://schemas.microsoft.com/office/drawing/2014/main" id="{B45A0AC7-27AA-4CB4-91C9-AF04D89014B6}"/>
              </a:ext>
            </a:extLst>
          </p:cNvPr>
          <p:cNvSpPr>
            <a:spLocks xmlns:a="http://schemas.openxmlformats.org/drawingml/2006/main" noGrp="1"/>
          </p:cNvSpPr>
          <p:nvPr/>
        </p:nvSpPr>
        <p:spPr>
          <a:xfrm xmlns:a="http://schemas.openxmlformats.org/drawingml/2006/main">
            <a:off x="8113395" y="2188916"/>
            <a:ext cx="240982" cy="163759"/>
          </a:xfrm>
          <a:prstGeom xmlns:a="http://schemas.openxmlformats.org/drawingml/2006/main" prst="rect">
            <a:avLst/>
          </a:prstGeom>
          <a:solidFill xmlns:a="http://schemas.openxmlformats.org/drawingml/2006/main">
            <a:srgbClr val="99CDF0"/>
          </a:solidFill>
          <a:ln xmlns:a="http://schemas.openxmlformats.org/drawingml/2006/main" w="11906">
            <a:solidFill>
              <a:srgbClr val="3697CC"/>
            </a:solidFill>
            <a:prstDash val="solid"/>
          </a:ln>
        </p:spPr>
      </p:sp>
      <p:sp>
        <p:nvSpPr>
          <p:cNvPr id="161" name="alpha-A-5-left-light">
            <a:extLst xmlns:a="http://schemas.openxmlformats.org/drawingml/2006/main">
              <a:ext uri="{FF2B5EF4-FFF2-40B4-BE49-F238E27FC236}">
                <a16:creationId xmlns:a16="http://schemas.microsoft.com/office/drawing/2014/main" id="{9E8A299C-2469-42ED-8004-177BA16C9B22}"/>
              </a:ext>
            </a:extLst>
          </p:cNvPr>
          <p:cNvSpPr>
            <a:spLocks xmlns:a="http://schemas.openxmlformats.org/drawingml/2006/main" noGrp="1"/>
          </p:cNvSpPr>
          <p:nvPr/>
        </p:nvSpPr>
        <p:spPr>
          <a:xfrm xmlns:a="http://schemas.openxmlformats.org/drawingml/2006/main">
            <a:off x="8126730" y="2202251"/>
            <a:ext cx="20955" cy="137089"/>
          </a:xfrm>
          <a:prstGeom xmlns:a="http://schemas.openxmlformats.org/drawingml/2006/main" prst="rect">
            <a:avLst/>
          </a:prstGeom>
          <a:solidFill xmlns:a="http://schemas.openxmlformats.org/drawingml/2006/main">
            <a:srgbClr val="C4E4F8"/>
          </a:solidFill>
          <a:ln xmlns:a="http://schemas.openxmlformats.org/drawingml/2006/main" w="0">
            <a:noFill/>
            <a:prstDash val="solid"/>
          </a:ln>
        </p:spPr>
      </p:sp>
      <p:sp>
        <p:nvSpPr>
          <p:cNvPr id="162" name="alpha-A-5-right-depth">
            <a:extLst xmlns:a="http://schemas.openxmlformats.org/drawingml/2006/main">
              <a:ext uri="{FF2B5EF4-FFF2-40B4-BE49-F238E27FC236}">
                <a16:creationId xmlns:a16="http://schemas.microsoft.com/office/drawing/2014/main" id="{98260E11-88EE-4BE9-A212-2DC2F30F51AD}"/>
              </a:ext>
            </a:extLst>
          </p:cNvPr>
          <p:cNvSpPr>
            <a:spLocks xmlns:a="http://schemas.openxmlformats.org/drawingml/2006/main" noGrp="1"/>
          </p:cNvSpPr>
          <p:nvPr/>
        </p:nvSpPr>
        <p:spPr>
          <a:xfrm xmlns:a="http://schemas.openxmlformats.org/drawingml/2006/main">
            <a:off x="8305800" y="2199394"/>
            <a:ext cx="38100" cy="142804"/>
          </a:xfrm>
          <a:prstGeom xmlns:a="http://schemas.openxmlformats.org/drawingml/2006/main" prst="rect">
            <a:avLst/>
          </a:prstGeom>
          <a:solidFill xmlns:a="http://schemas.openxmlformats.org/drawingml/2006/main">
            <a:srgbClr val="73B2D9"/>
          </a:solidFill>
          <a:ln xmlns:a="http://schemas.openxmlformats.org/drawingml/2006/main" w="0">
            <a:noFill/>
            <a:prstDash val="solid"/>
          </a:ln>
        </p:spPr>
      </p:sp>
      <p:sp>
        <p:nvSpPr>
          <p:cNvPr id="163" name="alpha-A-base">
            <a:extLst xmlns:a="http://schemas.openxmlformats.org/drawingml/2006/main">
              <a:ext uri="{FF2B5EF4-FFF2-40B4-BE49-F238E27FC236}">
                <a16:creationId xmlns:a16="http://schemas.microsoft.com/office/drawing/2014/main" id="{D58557F6-DBB7-4561-9E55-78215953F30D}"/>
              </a:ext>
            </a:extLst>
          </p:cNvPr>
          <p:cNvSpPr>
            <a:spLocks xmlns:a="http://schemas.openxmlformats.org/drawingml/2006/main" noGrp="1"/>
          </p:cNvSpPr>
          <p:nvPr/>
        </p:nvSpPr>
        <p:spPr>
          <a:xfrm xmlns:a="http://schemas.openxmlformats.org/drawingml/2006/main">
            <a:off x="6667500" y="2352675"/>
            <a:ext cx="1697831" cy="95"/>
          </a:xfrm>
          <a:custGeom xmlns:a="http://schemas.openxmlformats.org/drawingml/2006/main">
            <a:pathLst>
              <a:path w="1697831" h="95">
                <a:moveTo>
                  <a:pt x="0" y="0"/>
                </a:moveTo>
                <a:lnTo>
                  <a:pt x="1697831" y="0"/>
                </a:lnTo>
              </a:path>
            </a:pathLst>
          </a:custGeom>
          <a:noFill xmlns:a="http://schemas.openxmlformats.org/drawingml/2006/main"/>
          <a:ln xmlns:a="http://schemas.openxmlformats.org/drawingml/2006/main" w="16193">
            <a:solidFill>
              <a:srgbClr val="40525F"/>
            </a:solidFill>
            <a:prstDash val="solid"/>
          </a:ln>
        </p:spPr>
      </p:sp>
      <p:sp>
        <p:nvSpPr>
          <p:cNvPr id="164" name="alpha-B-0">
            <a:extLst xmlns:a="http://schemas.openxmlformats.org/drawingml/2006/main">
              <a:ext uri="{FF2B5EF4-FFF2-40B4-BE49-F238E27FC236}">
                <a16:creationId xmlns:a16="http://schemas.microsoft.com/office/drawing/2014/main" id="{193B2A57-A5FE-4007-BE73-9449EE3F4D90}"/>
              </a:ext>
            </a:extLst>
          </p:cNvPr>
          <p:cNvSpPr>
            <a:spLocks xmlns:a="http://schemas.openxmlformats.org/drawingml/2006/main" noGrp="1"/>
          </p:cNvSpPr>
          <p:nvPr/>
        </p:nvSpPr>
        <p:spPr>
          <a:xfrm xmlns:a="http://schemas.openxmlformats.org/drawingml/2006/main">
            <a:off x="6689408" y="3282077"/>
            <a:ext cx="240982" cy="213598"/>
          </a:xfrm>
          <a:prstGeom xmlns:a="http://schemas.openxmlformats.org/drawingml/2006/main" prst="rect">
            <a:avLst/>
          </a:prstGeom>
          <a:solidFill xmlns:a="http://schemas.openxmlformats.org/drawingml/2006/main">
            <a:srgbClr val="BEDB9F"/>
          </a:solidFill>
          <a:ln xmlns:a="http://schemas.openxmlformats.org/drawingml/2006/main" w="11906">
            <a:solidFill>
              <a:srgbClr val="729951"/>
            </a:solidFill>
            <a:prstDash val="solid"/>
          </a:ln>
        </p:spPr>
      </p:sp>
      <p:sp>
        <p:nvSpPr>
          <p:cNvPr id="165" name="alpha-B-0-left-light">
            <a:extLst xmlns:a="http://schemas.openxmlformats.org/drawingml/2006/main">
              <a:ext uri="{FF2B5EF4-FFF2-40B4-BE49-F238E27FC236}">
                <a16:creationId xmlns:a16="http://schemas.microsoft.com/office/drawing/2014/main" id="{B4868621-4100-4974-AAB4-B1C3812CB2EC}"/>
              </a:ext>
            </a:extLst>
          </p:cNvPr>
          <p:cNvSpPr>
            <a:spLocks xmlns:a="http://schemas.openxmlformats.org/drawingml/2006/main" noGrp="1"/>
          </p:cNvSpPr>
          <p:nvPr/>
        </p:nvSpPr>
        <p:spPr>
          <a:xfrm xmlns:a="http://schemas.openxmlformats.org/drawingml/2006/main">
            <a:off x="6702742" y="3295412"/>
            <a:ext cx="20955" cy="186928"/>
          </a:xfrm>
          <a:prstGeom xmlns:a="http://schemas.openxmlformats.org/drawingml/2006/main" prst="rect">
            <a:avLst/>
          </a:prstGeom>
          <a:solidFill xmlns:a="http://schemas.openxmlformats.org/drawingml/2006/main">
            <a:srgbClr val="DDECCB"/>
          </a:solidFill>
          <a:ln xmlns:a="http://schemas.openxmlformats.org/drawingml/2006/main" w="0">
            <a:noFill/>
            <a:prstDash val="solid"/>
          </a:ln>
        </p:spPr>
      </p:sp>
      <p:sp>
        <p:nvSpPr>
          <p:cNvPr id="166" name="alpha-B-0-right-depth">
            <a:extLst xmlns:a="http://schemas.openxmlformats.org/drawingml/2006/main">
              <a:ext uri="{FF2B5EF4-FFF2-40B4-BE49-F238E27FC236}">
                <a16:creationId xmlns:a16="http://schemas.microsoft.com/office/drawing/2014/main" id="{EAF0CDE9-1AA4-41BC-A861-461931BEB8EF}"/>
              </a:ext>
            </a:extLst>
          </p:cNvPr>
          <p:cNvSpPr>
            <a:spLocks xmlns:a="http://schemas.openxmlformats.org/drawingml/2006/main" noGrp="1"/>
          </p:cNvSpPr>
          <p:nvPr/>
        </p:nvSpPr>
        <p:spPr>
          <a:xfrm xmlns:a="http://schemas.openxmlformats.org/drawingml/2006/main">
            <a:off x="6881812" y="3292554"/>
            <a:ext cx="38100" cy="192643"/>
          </a:xfrm>
          <a:prstGeom xmlns:a="http://schemas.openxmlformats.org/drawingml/2006/main" prst="rect">
            <a:avLst/>
          </a:prstGeom>
          <a:solidFill xmlns:a="http://schemas.openxmlformats.org/drawingml/2006/main">
            <a:srgbClr val="97BB72"/>
          </a:solidFill>
          <a:ln xmlns:a="http://schemas.openxmlformats.org/drawingml/2006/main" w="0">
            <a:noFill/>
            <a:prstDash val="solid"/>
          </a:ln>
        </p:spPr>
      </p:sp>
      <p:sp>
        <p:nvSpPr>
          <p:cNvPr id="167" name="alpha-B-1">
            <a:extLst xmlns:a="http://schemas.openxmlformats.org/drawingml/2006/main">
              <a:ext uri="{FF2B5EF4-FFF2-40B4-BE49-F238E27FC236}">
                <a16:creationId xmlns:a16="http://schemas.microsoft.com/office/drawing/2014/main" id="{96E532CE-EFA3-479C-92CD-586749246899}"/>
              </a:ext>
            </a:extLst>
          </p:cNvPr>
          <p:cNvSpPr>
            <a:spLocks xmlns:a="http://schemas.openxmlformats.org/drawingml/2006/main" noGrp="1"/>
          </p:cNvSpPr>
          <p:nvPr/>
        </p:nvSpPr>
        <p:spPr>
          <a:xfrm xmlns:a="http://schemas.openxmlformats.org/drawingml/2006/main">
            <a:off x="6974205" y="3075599"/>
            <a:ext cx="240982" cy="420076"/>
          </a:xfrm>
          <a:prstGeom xmlns:a="http://schemas.openxmlformats.org/drawingml/2006/main" prst="rect">
            <a:avLst/>
          </a:prstGeom>
          <a:solidFill xmlns:a="http://schemas.openxmlformats.org/drawingml/2006/main">
            <a:srgbClr val="BEDB9F"/>
          </a:solidFill>
          <a:ln xmlns:a="http://schemas.openxmlformats.org/drawingml/2006/main" w="11906">
            <a:solidFill>
              <a:srgbClr val="729951"/>
            </a:solidFill>
            <a:prstDash val="solid"/>
          </a:ln>
        </p:spPr>
      </p:sp>
      <p:sp>
        <p:nvSpPr>
          <p:cNvPr id="168" name="alpha-B-1-left-light">
            <a:extLst xmlns:a="http://schemas.openxmlformats.org/drawingml/2006/main">
              <a:ext uri="{FF2B5EF4-FFF2-40B4-BE49-F238E27FC236}">
                <a16:creationId xmlns:a16="http://schemas.microsoft.com/office/drawing/2014/main" id="{3A713B52-FFB5-4080-9D43-AAA08B0FB830}"/>
              </a:ext>
            </a:extLst>
          </p:cNvPr>
          <p:cNvSpPr>
            <a:spLocks xmlns:a="http://schemas.openxmlformats.org/drawingml/2006/main" noGrp="1"/>
          </p:cNvSpPr>
          <p:nvPr/>
        </p:nvSpPr>
        <p:spPr>
          <a:xfrm xmlns:a="http://schemas.openxmlformats.org/drawingml/2006/main">
            <a:off x="6987540" y="3088934"/>
            <a:ext cx="20955" cy="393406"/>
          </a:xfrm>
          <a:prstGeom xmlns:a="http://schemas.openxmlformats.org/drawingml/2006/main" prst="rect">
            <a:avLst/>
          </a:prstGeom>
          <a:solidFill xmlns:a="http://schemas.openxmlformats.org/drawingml/2006/main">
            <a:srgbClr val="DDECCB"/>
          </a:solidFill>
          <a:ln xmlns:a="http://schemas.openxmlformats.org/drawingml/2006/main" w="0">
            <a:noFill/>
            <a:prstDash val="solid"/>
          </a:ln>
        </p:spPr>
      </p:sp>
      <p:sp>
        <p:nvSpPr>
          <p:cNvPr id="169" name="alpha-B-1-right-depth">
            <a:extLst xmlns:a="http://schemas.openxmlformats.org/drawingml/2006/main">
              <a:ext uri="{FF2B5EF4-FFF2-40B4-BE49-F238E27FC236}">
                <a16:creationId xmlns:a16="http://schemas.microsoft.com/office/drawing/2014/main" id="{C684D2BB-AD40-4707-86C1-C99F77E7E805}"/>
              </a:ext>
            </a:extLst>
          </p:cNvPr>
          <p:cNvSpPr>
            <a:spLocks xmlns:a="http://schemas.openxmlformats.org/drawingml/2006/main" noGrp="1"/>
          </p:cNvSpPr>
          <p:nvPr/>
        </p:nvSpPr>
        <p:spPr>
          <a:xfrm xmlns:a="http://schemas.openxmlformats.org/drawingml/2006/main">
            <a:off x="7166610" y="3086076"/>
            <a:ext cx="38100" cy="399121"/>
          </a:xfrm>
          <a:prstGeom xmlns:a="http://schemas.openxmlformats.org/drawingml/2006/main" prst="rect">
            <a:avLst/>
          </a:prstGeom>
          <a:solidFill xmlns:a="http://schemas.openxmlformats.org/drawingml/2006/main">
            <a:srgbClr val="97BB72"/>
          </a:solidFill>
          <a:ln xmlns:a="http://schemas.openxmlformats.org/drawingml/2006/main" w="0">
            <a:noFill/>
            <a:prstDash val="solid"/>
          </a:ln>
        </p:spPr>
      </p:sp>
      <p:sp>
        <p:nvSpPr>
          <p:cNvPr id="170" name="alpha-B-2">
            <a:extLst xmlns:a="http://schemas.openxmlformats.org/drawingml/2006/main">
              <a:ext uri="{FF2B5EF4-FFF2-40B4-BE49-F238E27FC236}">
                <a16:creationId xmlns:a16="http://schemas.microsoft.com/office/drawing/2014/main" id="{E3C7CE31-E8F9-49F0-8517-4E34C835BD49}"/>
              </a:ext>
            </a:extLst>
          </p:cNvPr>
          <p:cNvSpPr>
            <a:spLocks xmlns:a="http://schemas.openxmlformats.org/drawingml/2006/main" noGrp="1"/>
          </p:cNvSpPr>
          <p:nvPr/>
        </p:nvSpPr>
        <p:spPr>
          <a:xfrm xmlns:a="http://schemas.openxmlformats.org/drawingml/2006/main">
            <a:off x="7259003" y="2890480"/>
            <a:ext cx="240982" cy="605195"/>
          </a:xfrm>
          <a:prstGeom xmlns:a="http://schemas.openxmlformats.org/drawingml/2006/main" prst="rect">
            <a:avLst/>
          </a:prstGeom>
          <a:solidFill xmlns:a="http://schemas.openxmlformats.org/drawingml/2006/main">
            <a:srgbClr val="BEDB9F"/>
          </a:solidFill>
          <a:ln xmlns:a="http://schemas.openxmlformats.org/drawingml/2006/main" w="11906">
            <a:solidFill>
              <a:srgbClr val="729951"/>
            </a:solidFill>
            <a:prstDash val="solid"/>
          </a:ln>
        </p:spPr>
      </p:sp>
      <p:sp>
        <p:nvSpPr>
          <p:cNvPr id="171" name="alpha-B-2-left-light">
            <a:extLst xmlns:a="http://schemas.openxmlformats.org/drawingml/2006/main">
              <a:ext uri="{FF2B5EF4-FFF2-40B4-BE49-F238E27FC236}">
                <a16:creationId xmlns:a16="http://schemas.microsoft.com/office/drawing/2014/main" id="{24319C88-8F29-4331-B369-880094D36261}"/>
              </a:ext>
            </a:extLst>
          </p:cNvPr>
          <p:cNvSpPr>
            <a:spLocks xmlns:a="http://schemas.openxmlformats.org/drawingml/2006/main" noGrp="1"/>
          </p:cNvSpPr>
          <p:nvPr/>
        </p:nvSpPr>
        <p:spPr>
          <a:xfrm xmlns:a="http://schemas.openxmlformats.org/drawingml/2006/main">
            <a:off x="7272338" y="2903815"/>
            <a:ext cx="20955" cy="578525"/>
          </a:xfrm>
          <a:prstGeom xmlns:a="http://schemas.openxmlformats.org/drawingml/2006/main" prst="rect">
            <a:avLst/>
          </a:prstGeom>
          <a:solidFill xmlns:a="http://schemas.openxmlformats.org/drawingml/2006/main">
            <a:srgbClr val="DDECCB"/>
          </a:solidFill>
          <a:ln xmlns:a="http://schemas.openxmlformats.org/drawingml/2006/main" w="0">
            <a:noFill/>
            <a:prstDash val="solid"/>
          </a:ln>
        </p:spPr>
      </p:sp>
      <p:sp>
        <p:nvSpPr>
          <p:cNvPr id="172" name="alpha-B-2-right-depth">
            <a:extLst xmlns:a="http://schemas.openxmlformats.org/drawingml/2006/main">
              <a:ext uri="{FF2B5EF4-FFF2-40B4-BE49-F238E27FC236}">
                <a16:creationId xmlns:a16="http://schemas.microsoft.com/office/drawing/2014/main" id="{C0BDC24C-9DDF-4D32-8169-1A03DAB32930}"/>
              </a:ext>
            </a:extLst>
          </p:cNvPr>
          <p:cNvSpPr>
            <a:spLocks xmlns:a="http://schemas.openxmlformats.org/drawingml/2006/main" noGrp="1"/>
          </p:cNvSpPr>
          <p:nvPr/>
        </p:nvSpPr>
        <p:spPr>
          <a:xfrm xmlns:a="http://schemas.openxmlformats.org/drawingml/2006/main">
            <a:off x="7451408" y="2900958"/>
            <a:ext cx="38100" cy="584240"/>
          </a:xfrm>
          <a:prstGeom xmlns:a="http://schemas.openxmlformats.org/drawingml/2006/main" prst="rect">
            <a:avLst/>
          </a:prstGeom>
          <a:solidFill xmlns:a="http://schemas.openxmlformats.org/drawingml/2006/main">
            <a:srgbClr val="97BB72"/>
          </a:solidFill>
          <a:ln xmlns:a="http://schemas.openxmlformats.org/drawingml/2006/main" w="0">
            <a:noFill/>
            <a:prstDash val="solid"/>
          </a:ln>
        </p:spPr>
      </p:sp>
      <p:sp>
        <p:nvSpPr>
          <p:cNvPr id="173" name="alpha-B-3">
            <a:extLst xmlns:a="http://schemas.openxmlformats.org/drawingml/2006/main">
              <a:ext uri="{FF2B5EF4-FFF2-40B4-BE49-F238E27FC236}">
                <a16:creationId xmlns:a16="http://schemas.microsoft.com/office/drawing/2014/main" id="{DA7B57DD-FEC5-4B35-9649-A02179BDF629}"/>
              </a:ext>
            </a:extLst>
          </p:cNvPr>
          <p:cNvSpPr>
            <a:spLocks xmlns:a="http://schemas.openxmlformats.org/drawingml/2006/main" noGrp="1"/>
          </p:cNvSpPr>
          <p:nvPr/>
        </p:nvSpPr>
        <p:spPr>
          <a:xfrm xmlns:a="http://schemas.openxmlformats.org/drawingml/2006/main">
            <a:off x="7543800" y="3217997"/>
            <a:ext cx="240982" cy="277678"/>
          </a:xfrm>
          <a:prstGeom xmlns:a="http://schemas.openxmlformats.org/drawingml/2006/main" prst="rect">
            <a:avLst/>
          </a:prstGeom>
          <a:solidFill xmlns:a="http://schemas.openxmlformats.org/drawingml/2006/main">
            <a:srgbClr val="BEDB9F"/>
          </a:solidFill>
          <a:ln xmlns:a="http://schemas.openxmlformats.org/drawingml/2006/main" w="11906">
            <a:solidFill>
              <a:srgbClr val="729951"/>
            </a:solidFill>
            <a:prstDash val="solid"/>
          </a:ln>
        </p:spPr>
      </p:sp>
      <p:sp>
        <p:nvSpPr>
          <p:cNvPr id="174" name="alpha-B-3-left-light">
            <a:extLst xmlns:a="http://schemas.openxmlformats.org/drawingml/2006/main">
              <a:ext uri="{FF2B5EF4-FFF2-40B4-BE49-F238E27FC236}">
                <a16:creationId xmlns:a16="http://schemas.microsoft.com/office/drawing/2014/main" id="{106C2C42-096B-42F6-96FB-533048A389BC}"/>
              </a:ext>
            </a:extLst>
          </p:cNvPr>
          <p:cNvSpPr>
            <a:spLocks xmlns:a="http://schemas.openxmlformats.org/drawingml/2006/main" noGrp="1"/>
          </p:cNvSpPr>
          <p:nvPr/>
        </p:nvSpPr>
        <p:spPr>
          <a:xfrm xmlns:a="http://schemas.openxmlformats.org/drawingml/2006/main">
            <a:off x="7557135" y="3231332"/>
            <a:ext cx="20955" cy="251008"/>
          </a:xfrm>
          <a:prstGeom xmlns:a="http://schemas.openxmlformats.org/drawingml/2006/main" prst="rect">
            <a:avLst/>
          </a:prstGeom>
          <a:solidFill xmlns:a="http://schemas.openxmlformats.org/drawingml/2006/main">
            <a:srgbClr val="DDECCB"/>
          </a:solidFill>
          <a:ln xmlns:a="http://schemas.openxmlformats.org/drawingml/2006/main" w="0">
            <a:noFill/>
            <a:prstDash val="solid"/>
          </a:ln>
        </p:spPr>
      </p:sp>
      <p:sp>
        <p:nvSpPr>
          <p:cNvPr id="175" name="alpha-B-3-right-depth">
            <a:extLst xmlns:a="http://schemas.openxmlformats.org/drawingml/2006/main">
              <a:ext uri="{FF2B5EF4-FFF2-40B4-BE49-F238E27FC236}">
                <a16:creationId xmlns:a16="http://schemas.microsoft.com/office/drawing/2014/main" id="{EB149A58-B0BE-4616-9E22-BF0150828361}"/>
              </a:ext>
            </a:extLst>
          </p:cNvPr>
          <p:cNvSpPr>
            <a:spLocks xmlns:a="http://schemas.openxmlformats.org/drawingml/2006/main" noGrp="1"/>
          </p:cNvSpPr>
          <p:nvPr/>
        </p:nvSpPr>
        <p:spPr>
          <a:xfrm xmlns:a="http://schemas.openxmlformats.org/drawingml/2006/main">
            <a:off x="7736205" y="3228475"/>
            <a:ext cx="38100" cy="256723"/>
          </a:xfrm>
          <a:prstGeom xmlns:a="http://schemas.openxmlformats.org/drawingml/2006/main" prst="rect">
            <a:avLst/>
          </a:prstGeom>
          <a:solidFill xmlns:a="http://schemas.openxmlformats.org/drawingml/2006/main">
            <a:srgbClr val="97BB72"/>
          </a:solidFill>
          <a:ln xmlns:a="http://schemas.openxmlformats.org/drawingml/2006/main" w="0">
            <a:noFill/>
            <a:prstDash val="solid"/>
          </a:ln>
        </p:spPr>
      </p:sp>
      <p:sp>
        <p:nvSpPr>
          <p:cNvPr id="176" name="alpha-B-4">
            <a:extLst xmlns:a="http://schemas.openxmlformats.org/drawingml/2006/main">
              <a:ext uri="{FF2B5EF4-FFF2-40B4-BE49-F238E27FC236}">
                <a16:creationId xmlns:a16="http://schemas.microsoft.com/office/drawing/2014/main" id="{CE2A3DB4-6662-4977-AE78-E67B786770CE}"/>
              </a:ext>
            </a:extLst>
          </p:cNvPr>
          <p:cNvSpPr>
            <a:spLocks xmlns:a="http://schemas.openxmlformats.org/drawingml/2006/main" noGrp="1"/>
          </p:cNvSpPr>
          <p:nvPr/>
        </p:nvSpPr>
        <p:spPr>
          <a:xfrm xmlns:a="http://schemas.openxmlformats.org/drawingml/2006/main">
            <a:off x="7828598" y="2990159"/>
            <a:ext cx="240982" cy="505516"/>
          </a:xfrm>
          <a:prstGeom xmlns:a="http://schemas.openxmlformats.org/drawingml/2006/main" prst="rect">
            <a:avLst/>
          </a:prstGeom>
          <a:solidFill xmlns:a="http://schemas.openxmlformats.org/drawingml/2006/main">
            <a:srgbClr val="BEDB9F"/>
          </a:solidFill>
          <a:ln xmlns:a="http://schemas.openxmlformats.org/drawingml/2006/main" w="11906">
            <a:solidFill>
              <a:srgbClr val="729951"/>
            </a:solidFill>
            <a:prstDash val="solid"/>
          </a:ln>
        </p:spPr>
      </p:sp>
      <p:sp>
        <p:nvSpPr>
          <p:cNvPr id="177" name="alpha-B-4-left-light">
            <a:extLst xmlns:a="http://schemas.openxmlformats.org/drawingml/2006/main">
              <a:ext uri="{FF2B5EF4-FFF2-40B4-BE49-F238E27FC236}">
                <a16:creationId xmlns:a16="http://schemas.microsoft.com/office/drawing/2014/main" id="{41BD2D69-F5BA-4F03-AA1D-E7B0EBCFFB41}"/>
              </a:ext>
            </a:extLst>
          </p:cNvPr>
          <p:cNvSpPr>
            <a:spLocks xmlns:a="http://schemas.openxmlformats.org/drawingml/2006/main" noGrp="1"/>
          </p:cNvSpPr>
          <p:nvPr/>
        </p:nvSpPr>
        <p:spPr>
          <a:xfrm xmlns:a="http://schemas.openxmlformats.org/drawingml/2006/main">
            <a:off x="7841933" y="3003494"/>
            <a:ext cx="20955" cy="478846"/>
          </a:xfrm>
          <a:prstGeom xmlns:a="http://schemas.openxmlformats.org/drawingml/2006/main" prst="rect">
            <a:avLst/>
          </a:prstGeom>
          <a:solidFill xmlns:a="http://schemas.openxmlformats.org/drawingml/2006/main">
            <a:srgbClr val="DDECCB"/>
          </a:solidFill>
          <a:ln xmlns:a="http://schemas.openxmlformats.org/drawingml/2006/main" w="0">
            <a:noFill/>
            <a:prstDash val="solid"/>
          </a:ln>
        </p:spPr>
      </p:sp>
      <p:sp>
        <p:nvSpPr>
          <p:cNvPr id="178" name="alpha-B-4-right-depth">
            <a:extLst xmlns:a="http://schemas.openxmlformats.org/drawingml/2006/main">
              <a:ext uri="{FF2B5EF4-FFF2-40B4-BE49-F238E27FC236}">
                <a16:creationId xmlns:a16="http://schemas.microsoft.com/office/drawing/2014/main" id="{C173BCD7-ADCF-42FB-9CAB-A32A0A248E4F}"/>
              </a:ext>
            </a:extLst>
          </p:cNvPr>
          <p:cNvSpPr>
            <a:spLocks xmlns:a="http://schemas.openxmlformats.org/drawingml/2006/main" noGrp="1"/>
          </p:cNvSpPr>
          <p:nvPr/>
        </p:nvSpPr>
        <p:spPr>
          <a:xfrm xmlns:a="http://schemas.openxmlformats.org/drawingml/2006/main">
            <a:off x="8021002" y="3000637"/>
            <a:ext cx="38100" cy="484561"/>
          </a:xfrm>
          <a:prstGeom xmlns:a="http://schemas.openxmlformats.org/drawingml/2006/main" prst="rect">
            <a:avLst/>
          </a:prstGeom>
          <a:solidFill xmlns:a="http://schemas.openxmlformats.org/drawingml/2006/main">
            <a:srgbClr val="97BB72"/>
          </a:solidFill>
          <a:ln xmlns:a="http://schemas.openxmlformats.org/drawingml/2006/main" w="0">
            <a:noFill/>
            <a:prstDash val="solid"/>
          </a:ln>
        </p:spPr>
      </p:sp>
      <p:sp>
        <p:nvSpPr>
          <p:cNvPr id="179" name="alpha-B-5">
            <a:extLst xmlns:a="http://schemas.openxmlformats.org/drawingml/2006/main">
              <a:ext uri="{FF2B5EF4-FFF2-40B4-BE49-F238E27FC236}">
                <a16:creationId xmlns:a16="http://schemas.microsoft.com/office/drawing/2014/main" id="{8D2E9DED-6616-413E-B959-BF3051BDB76F}"/>
              </a:ext>
            </a:extLst>
          </p:cNvPr>
          <p:cNvSpPr>
            <a:spLocks xmlns:a="http://schemas.openxmlformats.org/drawingml/2006/main" noGrp="1"/>
          </p:cNvSpPr>
          <p:nvPr/>
        </p:nvSpPr>
        <p:spPr>
          <a:xfrm xmlns:a="http://schemas.openxmlformats.org/drawingml/2006/main">
            <a:off x="8113395" y="3339036"/>
            <a:ext cx="240982" cy="156639"/>
          </a:xfrm>
          <a:prstGeom xmlns:a="http://schemas.openxmlformats.org/drawingml/2006/main" prst="rect">
            <a:avLst/>
          </a:prstGeom>
          <a:solidFill xmlns:a="http://schemas.openxmlformats.org/drawingml/2006/main">
            <a:srgbClr val="BEDB9F"/>
          </a:solidFill>
          <a:ln xmlns:a="http://schemas.openxmlformats.org/drawingml/2006/main" w="11906">
            <a:solidFill>
              <a:srgbClr val="729951"/>
            </a:solidFill>
            <a:prstDash val="solid"/>
          </a:ln>
        </p:spPr>
      </p:sp>
      <p:sp>
        <p:nvSpPr>
          <p:cNvPr id="180" name="alpha-B-5-left-light">
            <a:extLst xmlns:a="http://schemas.openxmlformats.org/drawingml/2006/main">
              <a:ext uri="{FF2B5EF4-FFF2-40B4-BE49-F238E27FC236}">
                <a16:creationId xmlns:a16="http://schemas.microsoft.com/office/drawing/2014/main" id="{07637B39-F41D-4F05-BB01-A20D7DBD22A2}"/>
              </a:ext>
            </a:extLst>
          </p:cNvPr>
          <p:cNvSpPr>
            <a:spLocks xmlns:a="http://schemas.openxmlformats.org/drawingml/2006/main" noGrp="1"/>
          </p:cNvSpPr>
          <p:nvPr/>
        </p:nvSpPr>
        <p:spPr>
          <a:xfrm xmlns:a="http://schemas.openxmlformats.org/drawingml/2006/main">
            <a:off x="8126730" y="3352371"/>
            <a:ext cx="20955" cy="129969"/>
          </a:xfrm>
          <a:prstGeom xmlns:a="http://schemas.openxmlformats.org/drawingml/2006/main" prst="rect">
            <a:avLst/>
          </a:prstGeom>
          <a:solidFill xmlns:a="http://schemas.openxmlformats.org/drawingml/2006/main">
            <a:srgbClr val="DDECCB"/>
          </a:solidFill>
          <a:ln xmlns:a="http://schemas.openxmlformats.org/drawingml/2006/main" w="0">
            <a:noFill/>
            <a:prstDash val="solid"/>
          </a:ln>
        </p:spPr>
      </p:sp>
      <p:sp>
        <p:nvSpPr>
          <p:cNvPr id="181" name="alpha-B-5-right-depth">
            <a:extLst xmlns:a="http://schemas.openxmlformats.org/drawingml/2006/main">
              <a:ext uri="{FF2B5EF4-FFF2-40B4-BE49-F238E27FC236}">
                <a16:creationId xmlns:a16="http://schemas.microsoft.com/office/drawing/2014/main" id="{5FA7F3D3-6880-4D73-A435-9FF139744793}"/>
              </a:ext>
            </a:extLst>
          </p:cNvPr>
          <p:cNvSpPr>
            <a:spLocks xmlns:a="http://schemas.openxmlformats.org/drawingml/2006/main" noGrp="1"/>
          </p:cNvSpPr>
          <p:nvPr/>
        </p:nvSpPr>
        <p:spPr>
          <a:xfrm xmlns:a="http://schemas.openxmlformats.org/drawingml/2006/main">
            <a:off x="8305800" y="3349514"/>
            <a:ext cx="38100" cy="135684"/>
          </a:xfrm>
          <a:prstGeom xmlns:a="http://schemas.openxmlformats.org/drawingml/2006/main" prst="rect">
            <a:avLst/>
          </a:prstGeom>
          <a:solidFill xmlns:a="http://schemas.openxmlformats.org/drawingml/2006/main">
            <a:srgbClr val="97BB72"/>
          </a:solidFill>
          <a:ln xmlns:a="http://schemas.openxmlformats.org/drawingml/2006/main" w="0">
            <a:noFill/>
            <a:prstDash val="solid"/>
          </a:ln>
        </p:spPr>
      </p:sp>
      <p:sp>
        <p:nvSpPr>
          <p:cNvPr id="182" name="alpha-B-base">
            <a:extLst xmlns:a="http://schemas.openxmlformats.org/drawingml/2006/main">
              <a:ext uri="{FF2B5EF4-FFF2-40B4-BE49-F238E27FC236}">
                <a16:creationId xmlns:a16="http://schemas.microsoft.com/office/drawing/2014/main" id="{32744067-BF22-4368-A2B1-03CACA7DE4BB}"/>
              </a:ext>
            </a:extLst>
          </p:cNvPr>
          <p:cNvSpPr>
            <a:spLocks xmlns:a="http://schemas.openxmlformats.org/drawingml/2006/main" noGrp="1"/>
          </p:cNvSpPr>
          <p:nvPr/>
        </p:nvSpPr>
        <p:spPr>
          <a:xfrm xmlns:a="http://schemas.openxmlformats.org/drawingml/2006/main">
            <a:off x="6667500" y="3495675"/>
            <a:ext cx="1697831" cy="95"/>
          </a:xfrm>
          <a:custGeom xmlns:a="http://schemas.openxmlformats.org/drawingml/2006/main">
            <a:pathLst>
              <a:path w="1697831" h="95">
                <a:moveTo>
                  <a:pt x="0" y="0"/>
                </a:moveTo>
                <a:lnTo>
                  <a:pt x="1697831" y="0"/>
                </a:lnTo>
              </a:path>
            </a:pathLst>
          </a:custGeom>
          <a:noFill xmlns:a="http://schemas.openxmlformats.org/drawingml/2006/main"/>
          <a:ln xmlns:a="http://schemas.openxmlformats.org/drawingml/2006/main" w="16193">
            <a:solidFill>
              <a:srgbClr val="40525F"/>
            </a:solidFill>
            <a:prstDash val="solid"/>
          </a:ln>
        </p:spPr>
      </p:sp>
      <p:sp>
        <p:nvSpPr>
          <p:cNvPr id="183" name="alpha-A-label">
            <a:extLst xmlns:a="http://schemas.openxmlformats.org/drawingml/2006/main">
              <a:ext uri="{FF2B5EF4-FFF2-40B4-BE49-F238E27FC236}">
                <a16:creationId xmlns:a16="http://schemas.microsoft.com/office/drawing/2014/main" id="{C02D1255-1C73-406C-BD0E-7169BCF1305C}"/>
              </a:ext>
            </a:extLst>
          </p:cNvPr>
          <p:cNvSpPr>
            <a:spLocks xmlns:a="http://schemas.openxmlformats.org/drawingml/2006/main" noGrp="1"/>
          </p:cNvSpPr>
          <p:nvPr/>
        </p:nvSpPr>
        <p:spPr>
          <a:xfrm xmlns:a="http://schemas.openxmlformats.org/drawingml/2006/main">
            <a:off x="6324600" y="2009775"/>
            <a:ext cx="381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244D68"/>
                </a:solidFill>
                <a:latin typeface="Times New Roman"/>
                <a:ea typeface="Times New Roman"/>
                <a:cs typeface="Times New Roman"/>
              </a:defRPr>
            </a:pPr>
            <a:r>
              <a:rPr sz="2025" b="0" i="1">
                <a:solidFill>
                  <a:srgbClr val="244D68"/>
                </a:solidFill>
                <a:latin typeface="Times New Roman"/>
                <a:ea typeface="Times New Roman"/>
                <a:cs typeface="Times New Roman"/>
              </a:rPr>
              <a:t>α₁</a:t>
            </a:r>
          </a:p>
        </p:txBody>
      </p:sp>
      <p:sp>
        <p:nvSpPr>
          <p:cNvPr id="184" name="alpha-B-label">
            <a:extLst xmlns:a="http://schemas.openxmlformats.org/drawingml/2006/main">
              <a:ext uri="{FF2B5EF4-FFF2-40B4-BE49-F238E27FC236}">
                <a16:creationId xmlns:a16="http://schemas.microsoft.com/office/drawing/2014/main" id="{A48268F1-D422-4EED-B58B-620EE33DE8DD}"/>
              </a:ext>
            </a:extLst>
          </p:cNvPr>
          <p:cNvSpPr>
            <a:spLocks xmlns:a="http://schemas.openxmlformats.org/drawingml/2006/main" noGrp="1"/>
          </p:cNvSpPr>
          <p:nvPr/>
        </p:nvSpPr>
        <p:spPr>
          <a:xfrm xmlns:a="http://schemas.openxmlformats.org/drawingml/2006/main">
            <a:off x="6324600" y="3152775"/>
            <a:ext cx="381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426335"/>
                </a:solidFill>
                <a:latin typeface="Times New Roman"/>
                <a:ea typeface="Times New Roman"/>
                <a:cs typeface="Times New Roman"/>
              </a:defRPr>
            </a:pPr>
            <a:r>
              <a:rPr sz="2025" b="0" i="1">
                <a:solidFill>
                  <a:srgbClr val="426335"/>
                </a:solidFill>
                <a:latin typeface="Times New Roman"/>
                <a:ea typeface="Times New Roman"/>
                <a:cs typeface="Times New Roman"/>
              </a:rPr>
              <a:t>α₂</a:t>
            </a:r>
          </a:p>
        </p:txBody>
      </p:sp>
      <p:sp>
        <p:nvSpPr>
          <p:cNvPr id="185" name="importance-purpose">
            <a:extLst xmlns:a="http://schemas.openxmlformats.org/drawingml/2006/main">
              <a:ext uri="{FF2B5EF4-FFF2-40B4-BE49-F238E27FC236}">
                <a16:creationId xmlns:a16="http://schemas.microsoft.com/office/drawing/2014/main" id="{BEBECC3C-0E70-40E2-8ED6-E9CBB18FA6E0}"/>
              </a:ext>
            </a:extLst>
          </p:cNvPr>
          <p:cNvSpPr>
            <a:spLocks xmlns:a="http://schemas.openxmlformats.org/drawingml/2006/main" noGrp="1"/>
          </p:cNvSpPr>
          <p:nvPr/>
        </p:nvSpPr>
        <p:spPr>
          <a:xfrm xmlns:a="http://schemas.openxmlformats.org/drawingml/2006/main">
            <a:off x="6496050" y="3667125"/>
            <a:ext cx="2619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Within-layer prior</a:t>
            </a:r>
          </a:p>
        </p:txBody>
      </p:sp>
      <p:sp>
        <p:nvSpPr>
          <p:cNvPr id="186" name="embeddings-A">
            <a:extLst xmlns:a="http://schemas.openxmlformats.org/drawingml/2006/main">
              <a:ext uri="{FF2B5EF4-FFF2-40B4-BE49-F238E27FC236}">
                <a16:creationId xmlns:a16="http://schemas.microsoft.com/office/drawing/2014/main" id="{3D821543-75C1-430F-BF05-1B7676A55ED4}"/>
              </a:ext>
            </a:extLst>
          </p:cNvPr>
          <p:cNvSpPr>
            <a:spLocks xmlns:a="http://schemas.openxmlformats.org/drawingml/2006/main" noGrp="1"/>
          </p:cNvSpPr>
          <p:nvPr/>
        </p:nvSpPr>
        <p:spPr>
          <a:xfrm xmlns:a="http://schemas.openxmlformats.org/drawingml/2006/main">
            <a:off x="5846445" y="2162175"/>
            <a:ext cx="4097655" cy="466725"/>
          </a:xfrm>
          <a:custGeom xmlns:a="http://schemas.openxmlformats.org/drawingml/2006/main">
            <a:pathLst>
              <a:path w="4097655" h="466725">
                <a:moveTo>
                  <a:pt x="0" y="330517"/>
                </a:moveTo>
                <a:lnTo>
                  <a:pt x="173355" y="330517"/>
                </a:lnTo>
                <a:lnTo>
                  <a:pt x="173355" y="466725"/>
                </a:lnTo>
                <a:lnTo>
                  <a:pt x="3802380" y="466725"/>
                </a:lnTo>
                <a:lnTo>
                  <a:pt x="3802380" y="0"/>
                </a:lnTo>
                <a:lnTo>
                  <a:pt x="4097655" y="0"/>
                </a:lnTo>
              </a:path>
            </a:pathLst>
          </a:custGeom>
          <a:noFill xmlns:a="http://schemas.openxmlformats.org/drawingml/2006/main"/>
          <a:ln xmlns:a="http://schemas.openxmlformats.org/drawingml/2006/main" w="19050">
            <a:solidFill>
              <a:srgbClr val="3697CC"/>
            </a:solidFill>
            <a:prstDash val="solid"/>
          </a:ln>
        </p:spPr>
      </p:sp>
      <p:sp>
        <p:nvSpPr>
          <p:cNvPr id="187" name="embeddings-A--arrow">
            <a:extLst xmlns:a="http://schemas.openxmlformats.org/drawingml/2006/main">
              <a:ext uri="{FF2B5EF4-FFF2-40B4-BE49-F238E27FC236}">
                <a16:creationId xmlns:a16="http://schemas.microsoft.com/office/drawing/2014/main" id="{BCDFE0AA-61EE-4F11-9008-A3FD6D73FB98}"/>
              </a:ext>
            </a:extLst>
          </p:cNvPr>
          <p:cNvSpPr>
            <a:spLocks xmlns:a="http://schemas.openxmlformats.org/drawingml/2006/main" noGrp="1"/>
          </p:cNvSpPr>
          <p:nvPr/>
        </p:nvSpPr>
        <p:spPr>
          <a:xfrm xmlns:a="http://schemas.openxmlformats.org/drawingml/2006/main">
            <a:off x="9829800" y="211302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3697CC"/>
          </a:solidFill>
          <a:ln xmlns:a="http://schemas.openxmlformats.org/drawingml/2006/main" w="0">
            <a:noFill/>
            <a:prstDash val="solid"/>
          </a:ln>
        </p:spPr>
      </p:sp>
      <p:sp>
        <p:nvSpPr>
          <p:cNvPr id="188" name="embeddings-B">
            <a:extLst xmlns:a="http://schemas.openxmlformats.org/drawingml/2006/main">
              <a:ext uri="{FF2B5EF4-FFF2-40B4-BE49-F238E27FC236}">
                <a16:creationId xmlns:a16="http://schemas.microsoft.com/office/drawing/2014/main" id="{9EB952AC-AFCA-493A-B7FC-7E4ACF6806AC}"/>
              </a:ext>
            </a:extLst>
          </p:cNvPr>
          <p:cNvSpPr>
            <a:spLocks xmlns:a="http://schemas.openxmlformats.org/drawingml/2006/main" noGrp="1"/>
          </p:cNvSpPr>
          <p:nvPr/>
        </p:nvSpPr>
        <p:spPr>
          <a:xfrm xmlns:a="http://schemas.openxmlformats.org/drawingml/2006/main">
            <a:off x="5846445" y="3305175"/>
            <a:ext cx="4097655" cy="647700"/>
          </a:xfrm>
          <a:custGeom xmlns:a="http://schemas.openxmlformats.org/drawingml/2006/main">
            <a:pathLst>
              <a:path w="4097655" h="647700">
                <a:moveTo>
                  <a:pt x="0" y="330517"/>
                </a:moveTo>
                <a:lnTo>
                  <a:pt x="173355" y="330517"/>
                </a:lnTo>
                <a:lnTo>
                  <a:pt x="173355" y="647700"/>
                </a:lnTo>
                <a:lnTo>
                  <a:pt x="3830955" y="647700"/>
                </a:lnTo>
                <a:lnTo>
                  <a:pt x="3830955" y="0"/>
                </a:lnTo>
                <a:lnTo>
                  <a:pt x="4097655" y="0"/>
                </a:lnTo>
              </a:path>
            </a:pathLst>
          </a:custGeom>
          <a:noFill xmlns:a="http://schemas.openxmlformats.org/drawingml/2006/main"/>
          <a:ln xmlns:a="http://schemas.openxmlformats.org/drawingml/2006/main" w="19050">
            <a:solidFill>
              <a:srgbClr val="729951"/>
            </a:solidFill>
            <a:prstDash val="solid"/>
          </a:ln>
        </p:spPr>
      </p:sp>
      <p:sp>
        <p:nvSpPr>
          <p:cNvPr id="189" name="embeddings-B--arrow">
            <a:extLst xmlns:a="http://schemas.openxmlformats.org/drawingml/2006/main">
              <a:ext uri="{FF2B5EF4-FFF2-40B4-BE49-F238E27FC236}">
                <a16:creationId xmlns:a16="http://schemas.microsoft.com/office/drawing/2014/main" id="{4AC4DF63-90F6-47D1-8CD8-B77B7F5F485F}"/>
              </a:ext>
            </a:extLst>
          </p:cNvPr>
          <p:cNvSpPr>
            <a:spLocks xmlns:a="http://schemas.openxmlformats.org/drawingml/2006/main" noGrp="1"/>
          </p:cNvSpPr>
          <p:nvPr/>
        </p:nvSpPr>
        <p:spPr>
          <a:xfrm xmlns:a="http://schemas.openxmlformats.org/drawingml/2006/main">
            <a:off x="9829800" y="325602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729951"/>
          </a:solidFill>
          <a:ln xmlns:a="http://schemas.openxmlformats.org/drawingml/2006/main" w="0">
            <a:noFill/>
            <a:prstDash val="solid"/>
          </a:ln>
        </p:spPr>
      </p:sp>
      <p:sp>
        <p:nvSpPr>
          <p:cNvPr id="190" name="z-A">
            <a:extLst xmlns:a="http://schemas.openxmlformats.org/drawingml/2006/main">
              <a:ext uri="{FF2B5EF4-FFF2-40B4-BE49-F238E27FC236}">
                <a16:creationId xmlns:a16="http://schemas.microsoft.com/office/drawing/2014/main" id="{62B88848-3E76-41EC-ABEC-FF67C3164C3E}"/>
              </a:ext>
            </a:extLst>
          </p:cNvPr>
          <p:cNvSpPr>
            <a:spLocks xmlns:a="http://schemas.openxmlformats.org/drawingml/2006/main" noGrp="1"/>
          </p:cNvSpPr>
          <p:nvPr/>
        </p:nvSpPr>
        <p:spPr>
          <a:xfrm xmlns:a="http://schemas.openxmlformats.org/drawingml/2006/main">
            <a:off x="8820150" y="2362200"/>
            <a:ext cx="6191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1">
                <a:solidFill>
                  <a:srgbClr val="244D68"/>
                </a:solidFill>
                <a:latin typeface="Times New Roman"/>
                <a:ea typeface="Times New Roman"/>
                <a:cs typeface="Times New Roman"/>
              </a:defRPr>
            </a:pPr>
            <a:r>
              <a:rPr sz="1950" b="0" i="1">
                <a:solidFill>
                  <a:srgbClr val="244D68"/>
                </a:solidFill>
                <a:latin typeface="Times New Roman"/>
                <a:ea typeface="Times New Roman"/>
                <a:cs typeface="Times New Roman"/>
              </a:rPr>
              <a:t>Z₁</a:t>
            </a:r>
          </a:p>
        </p:txBody>
      </p:sp>
      <p:sp>
        <p:nvSpPr>
          <p:cNvPr id="191" name="z-B">
            <a:extLst xmlns:a="http://schemas.openxmlformats.org/drawingml/2006/main">
              <a:ext uri="{FF2B5EF4-FFF2-40B4-BE49-F238E27FC236}">
                <a16:creationId xmlns:a16="http://schemas.microsoft.com/office/drawing/2014/main" id="{B79C3C04-BE14-460F-83D3-AAED5010F265}"/>
              </a:ext>
            </a:extLst>
          </p:cNvPr>
          <p:cNvSpPr>
            <a:spLocks xmlns:a="http://schemas.openxmlformats.org/drawingml/2006/main" noGrp="1"/>
          </p:cNvSpPr>
          <p:nvPr/>
        </p:nvSpPr>
        <p:spPr>
          <a:xfrm xmlns:a="http://schemas.openxmlformats.org/drawingml/2006/main">
            <a:off x="8867775" y="3505200"/>
            <a:ext cx="6191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1">
                <a:solidFill>
                  <a:srgbClr val="426335"/>
                </a:solidFill>
                <a:latin typeface="Times New Roman"/>
                <a:ea typeface="Times New Roman"/>
                <a:cs typeface="Times New Roman"/>
              </a:defRPr>
            </a:pPr>
            <a:r>
              <a:rPr sz="1950" b="0" i="1">
                <a:solidFill>
                  <a:srgbClr val="426335"/>
                </a:solidFill>
                <a:latin typeface="Times New Roman"/>
                <a:ea typeface="Times New Roman"/>
                <a:cs typeface="Times New Roman"/>
              </a:rPr>
              <a:t>Z₂</a:t>
            </a:r>
          </a:p>
        </p:txBody>
      </p:sp>
      <p:sp>
        <p:nvSpPr>
          <p:cNvPr id="192" name="alignment-title">
            <a:extLst xmlns:a="http://schemas.openxmlformats.org/drawingml/2006/main">
              <a:ext uri="{FF2B5EF4-FFF2-40B4-BE49-F238E27FC236}">
                <a16:creationId xmlns:a16="http://schemas.microsoft.com/office/drawing/2014/main" id="{09964EBE-FA15-4DD1-AD35-8EC766C70A99}"/>
              </a:ext>
            </a:extLst>
          </p:cNvPr>
          <p:cNvSpPr>
            <a:spLocks xmlns:a="http://schemas.openxmlformats.org/drawingml/2006/main" noGrp="1"/>
          </p:cNvSpPr>
          <p:nvPr/>
        </p:nvSpPr>
        <p:spPr>
          <a:xfrm xmlns:a="http://schemas.openxmlformats.org/drawingml/2006/main">
            <a:off x="9972675" y="1133475"/>
            <a:ext cx="4572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625" b="1" i="0">
                <a:solidFill>
                  <a:srgbClr val="AF4D63"/>
                </a:solidFill>
                <a:latin typeface="Comic Sans MS"/>
                <a:ea typeface="Comic Sans MS"/>
                <a:cs typeface="Comic Sans MS"/>
              </a:defRPr>
            </a:pPr>
            <a:r>
              <a:rPr sz="2625" b="1" i="0">
                <a:solidFill>
                  <a:srgbClr val="AF4D63"/>
                </a:solidFill>
                <a:latin typeface="Comic Sans MS"/>
                <a:ea typeface="Comic Sans MS"/>
                <a:cs typeface="Comic Sans MS"/>
              </a:rPr>
              <a:t>Role-aware alignment</a:t>
            </a:r>
          </a:p>
        </p:txBody>
      </p:sp>
      <p:sp>
        <p:nvSpPr>
          <p:cNvPr id="193" name="alignment-back-sheet">
            <a:extLst xmlns:a="http://schemas.openxmlformats.org/drawingml/2006/main">
              <a:ext uri="{FF2B5EF4-FFF2-40B4-BE49-F238E27FC236}">
                <a16:creationId xmlns:a16="http://schemas.microsoft.com/office/drawing/2014/main" id="{62CACCD0-EBC1-4101-A07F-DC7C925B8A8F}"/>
              </a:ext>
            </a:extLst>
          </p:cNvPr>
          <p:cNvSpPr>
            <a:spLocks xmlns:a="http://schemas.openxmlformats.org/drawingml/2006/main" noGrp="1"/>
          </p:cNvSpPr>
          <p:nvPr/>
        </p:nvSpPr>
        <p:spPr>
          <a:xfrm xmlns:a="http://schemas.openxmlformats.org/drawingml/2006/main">
            <a:off x="10029825" y="1743075"/>
            <a:ext cx="1238250" cy="1733550"/>
          </a:xfrm>
          <a:custGeom xmlns:a="http://schemas.openxmlformats.org/drawingml/2006/main">
            <a:pathLst>
              <a:path w="1238250" h="1733550">
                <a:moveTo>
                  <a:pt x="1095375" y="0"/>
                </a:moveTo>
                <a:lnTo>
                  <a:pt x="1114024" y="1222"/>
                </a:lnTo>
                <a:lnTo>
                  <a:pt x="1132354" y="4868"/>
                </a:lnTo>
                <a:lnTo>
                  <a:pt x="1150051" y="10876"/>
                </a:lnTo>
                <a:lnTo>
                  <a:pt x="1166813" y="19142"/>
                </a:lnTo>
                <a:lnTo>
                  <a:pt x="1182352" y="29525"/>
                </a:lnTo>
                <a:lnTo>
                  <a:pt x="1196403" y="41847"/>
                </a:lnTo>
                <a:lnTo>
                  <a:pt x="1208725" y="55898"/>
                </a:lnTo>
                <a:lnTo>
                  <a:pt x="1219108" y="71438"/>
                </a:lnTo>
                <a:lnTo>
                  <a:pt x="1227374" y="88199"/>
                </a:lnTo>
                <a:lnTo>
                  <a:pt x="1233382" y="105896"/>
                </a:lnTo>
                <a:lnTo>
                  <a:pt x="1237028" y="124226"/>
                </a:lnTo>
                <a:lnTo>
                  <a:pt x="1238250" y="142875"/>
                </a:lnTo>
                <a:lnTo>
                  <a:pt x="1238250" y="1590675"/>
                </a:lnTo>
                <a:lnTo>
                  <a:pt x="1237028" y="1609324"/>
                </a:lnTo>
                <a:lnTo>
                  <a:pt x="1233382" y="1627654"/>
                </a:lnTo>
                <a:lnTo>
                  <a:pt x="1227374" y="1645351"/>
                </a:lnTo>
                <a:lnTo>
                  <a:pt x="1219108" y="1662113"/>
                </a:lnTo>
                <a:lnTo>
                  <a:pt x="1208725" y="1677652"/>
                </a:lnTo>
                <a:lnTo>
                  <a:pt x="1196403" y="1691703"/>
                </a:lnTo>
                <a:lnTo>
                  <a:pt x="1182352" y="1704025"/>
                </a:lnTo>
                <a:lnTo>
                  <a:pt x="1166813" y="1714408"/>
                </a:lnTo>
                <a:lnTo>
                  <a:pt x="1150051" y="1722674"/>
                </a:lnTo>
                <a:lnTo>
                  <a:pt x="1132354" y="1728682"/>
                </a:lnTo>
                <a:lnTo>
                  <a:pt x="1114024" y="1732328"/>
                </a:lnTo>
                <a:lnTo>
                  <a:pt x="1095375" y="1733550"/>
                </a:lnTo>
                <a:lnTo>
                  <a:pt x="142875" y="1733550"/>
                </a:lnTo>
                <a:lnTo>
                  <a:pt x="124226" y="1732328"/>
                </a:lnTo>
                <a:lnTo>
                  <a:pt x="105896" y="1728682"/>
                </a:lnTo>
                <a:lnTo>
                  <a:pt x="88199" y="1722674"/>
                </a:lnTo>
                <a:lnTo>
                  <a:pt x="71438" y="1714408"/>
                </a:lnTo>
                <a:lnTo>
                  <a:pt x="55898" y="1704025"/>
                </a:lnTo>
                <a:lnTo>
                  <a:pt x="41847" y="1691703"/>
                </a:lnTo>
                <a:lnTo>
                  <a:pt x="29525" y="1677652"/>
                </a:lnTo>
                <a:lnTo>
                  <a:pt x="19142" y="1662113"/>
                </a:lnTo>
                <a:lnTo>
                  <a:pt x="10876" y="1645351"/>
                </a:lnTo>
                <a:lnTo>
                  <a:pt x="4868" y="1627654"/>
                </a:lnTo>
                <a:lnTo>
                  <a:pt x="1222" y="1609324"/>
                </a:lnTo>
                <a:lnTo>
                  <a:pt x="0" y="1590675"/>
                </a:lnTo>
                <a:lnTo>
                  <a:pt x="0" y="142875"/>
                </a:lnTo>
                <a:lnTo>
                  <a:pt x="1222" y="124226"/>
                </a:lnTo>
                <a:lnTo>
                  <a:pt x="4868" y="105896"/>
                </a:lnTo>
                <a:lnTo>
                  <a:pt x="10876" y="88199"/>
                </a:lnTo>
                <a:lnTo>
                  <a:pt x="19142" y="71438"/>
                </a:lnTo>
                <a:lnTo>
                  <a:pt x="29525" y="55898"/>
                </a:lnTo>
                <a:lnTo>
                  <a:pt x="41847" y="41847"/>
                </a:lnTo>
                <a:lnTo>
                  <a:pt x="55898" y="29525"/>
                </a:lnTo>
                <a:lnTo>
                  <a:pt x="71438" y="19142"/>
                </a:lnTo>
                <a:lnTo>
                  <a:pt x="88199" y="10876"/>
                </a:lnTo>
                <a:lnTo>
                  <a:pt x="105896" y="4868"/>
                </a:lnTo>
                <a:lnTo>
                  <a:pt x="124226" y="1222"/>
                </a:lnTo>
                <a:lnTo>
                  <a:pt x="142875" y="0"/>
                </a:lnTo>
                <a:close/>
              </a:path>
            </a:pathLst>
          </a:custGeom>
          <a:solidFill xmlns:a="http://schemas.openxmlformats.org/drawingml/2006/main">
            <a:srgbClr val="B8D69A"/>
          </a:solidFill>
          <a:ln xmlns:a="http://schemas.openxmlformats.org/drawingml/2006/main" w="14288">
            <a:solidFill>
              <a:srgbClr val="7D9D63"/>
            </a:solidFill>
            <a:prstDash val="solid"/>
          </a:ln>
        </p:spPr>
      </p:sp>
      <p:sp>
        <p:nvSpPr>
          <p:cNvPr id="194" name="alignment-operator">
            <a:extLst xmlns:a="http://schemas.openxmlformats.org/drawingml/2006/main">
              <a:ext uri="{FF2B5EF4-FFF2-40B4-BE49-F238E27FC236}">
                <a16:creationId xmlns:a16="http://schemas.microsoft.com/office/drawing/2014/main" id="{F716A8BB-1520-44F9-918D-F6513FFDFBC2}"/>
              </a:ext>
            </a:extLst>
          </p:cNvPr>
          <p:cNvSpPr>
            <a:spLocks xmlns:a="http://schemas.openxmlformats.org/drawingml/2006/main" noGrp="1"/>
          </p:cNvSpPr>
          <p:nvPr/>
        </p:nvSpPr>
        <p:spPr>
          <a:xfrm xmlns:a="http://schemas.openxmlformats.org/drawingml/2006/main">
            <a:off x="9953625" y="1809750"/>
            <a:ext cx="1238250" cy="1733550"/>
          </a:xfrm>
          <a:custGeom xmlns:a="http://schemas.openxmlformats.org/drawingml/2006/main">
            <a:pathLst>
              <a:path w="1238250" h="1733550">
                <a:moveTo>
                  <a:pt x="1095375" y="0"/>
                </a:moveTo>
                <a:lnTo>
                  <a:pt x="1114024" y="1222"/>
                </a:lnTo>
                <a:lnTo>
                  <a:pt x="1132354" y="4868"/>
                </a:lnTo>
                <a:lnTo>
                  <a:pt x="1150051" y="10876"/>
                </a:lnTo>
                <a:lnTo>
                  <a:pt x="1166813" y="19142"/>
                </a:lnTo>
                <a:lnTo>
                  <a:pt x="1182352" y="29525"/>
                </a:lnTo>
                <a:lnTo>
                  <a:pt x="1196403" y="41847"/>
                </a:lnTo>
                <a:lnTo>
                  <a:pt x="1208725" y="55898"/>
                </a:lnTo>
                <a:lnTo>
                  <a:pt x="1219108" y="71438"/>
                </a:lnTo>
                <a:lnTo>
                  <a:pt x="1227374" y="88199"/>
                </a:lnTo>
                <a:lnTo>
                  <a:pt x="1233382" y="105896"/>
                </a:lnTo>
                <a:lnTo>
                  <a:pt x="1237028" y="124226"/>
                </a:lnTo>
                <a:lnTo>
                  <a:pt x="1238250" y="142875"/>
                </a:lnTo>
                <a:lnTo>
                  <a:pt x="1238250" y="1590675"/>
                </a:lnTo>
                <a:lnTo>
                  <a:pt x="1237028" y="1609324"/>
                </a:lnTo>
                <a:lnTo>
                  <a:pt x="1233382" y="1627654"/>
                </a:lnTo>
                <a:lnTo>
                  <a:pt x="1227374" y="1645351"/>
                </a:lnTo>
                <a:lnTo>
                  <a:pt x="1219108" y="1662113"/>
                </a:lnTo>
                <a:lnTo>
                  <a:pt x="1208725" y="1677652"/>
                </a:lnTo>
                <a:lnTo>
                  <a:pt x="1196403" y="1691703"/>
                </a:lnTo>
                <a:lnTo>
                  <a:pt x="1182352" y="1704025"/>
                </a:lnTo>
                <a:lnTo>
                  <a:pt x="1166813" y="1714408"/>
                </a:lnTo>
                <a:lnTo>
                  <a:pt x="1150051" y="1722674"/>
                </a:lnTo>
                <a:lnTo>
                  <a:pt x="1132354" y="1728682"/>
                </a:lnTo>
                <a:lnTo>
                  <a:pt x="1114024" y="1732328"/>
                </a:lnTo>
                <a:lnTo>
                  <a:pt x="1095375" y="1733550"/>
                </a:lnTo>
                <a:lnTo>
                  <a:pt x="142875" y="1733550"/>
                </a:lnTo>
                <a:lnTo>
                  <a:pt x="124226" y="1732328"/>
                </a:lnTo>
                <a:lnTo>
                  <a:pt x="105896" y="1728682"/>
                </a:lnTo>
                <a:lnTo>
                  <a:pt x="88199" y="1722674"/>
                </a:lnTo>
                <a:lnTo>
                  <a:pt x="71438" y="1714408"/>
                </a:lnTo>
                <a:lnTo>
                  <a:pt x="55898" y="1704025"/>
                </a:lnTo>
                <a:lnTo>
                  <a:pt x="41847" y="1691703"/>
                </a:lnTo>
                <a:lnTo>
                  <a:pt x="29525" y="1677652"/>
                </a:lnTo>
                <a:lnTo>
                  <a:pt x="19142" y="1662113"/>
                </a:lnTo>
                <a:lnTo>
                  <a:pt x="10876" y="1645351"/>
                </a:lnTo>
                <a:lnTo>
                  <a:pt x="4868" y="1627654"/>
                </a:lnTo>
                <a:lnTo>
                  <a:pt x="1222" y="1609324"/>
                </a:lnTo>
                <a:lnTo>
                  <a:pt x="0" y="1590675"/>
                </a:lnTo>
                <a:lnTo>
                  <a:pt x="0" y="142875"/>
                </a:lnTo>
                <a:lnTo>
                  <a:pt x="1222" y="124226"/>
                </a:lnTo>
                <a:lnTo>
                  <a:pt x="4868" y="105896"/>
                </a:lnTo>
                <a:lnTo>
                  <a:pt x="10876" y="88199"/>
                </a:lnTo>
                <a:lnTo>
                  <a:pt x="19142" y="71438"/>
                </a:lnTo>
                <a:lnTo>
                  <a:pt x="29525" y="55898"/>
                </a:lnTo>
                <a:lnTo>
                  <a:pt x="41847" y="41847"/>
                </a:lnTo>
                <a:lnTo>
                  <a:pt x="55898" y="29525"/>
                </a:lnTo>
                <a:lnTo>
                  <a:pt x="71438" y="19142"/>
                </a:lnTo>
                <a:lnTo>
                  <a:pt x="88199" y="10876"/>
                </a:lnTo>
                <a:lnTo>
                  <a:pt x="105896" y="4868"/>
                </a:lnTo>
                <a:lnTo>
                  <a:pt x="124226" y="1222"/>
                </a:lnTo>
                <a:lnTo>
                  <a:pt x="142875" y="0"/>
                </a:lnTo>
                <a:close/>
              </a:path>
            </a:pathLst>
          </a:custGeom>
          <a:solidFill xmlns:a="http://schemas.openxmlformats.org/drawingml/2006/main">
            <a:srgbClr val="D5E8C6"/>
          </a:solidFill>
          <a:ln xmlns:a="http://schemas.openxmlformats.org/drawingml/2006/main" w="20003">
            <a:solidFill>
              <a:srgbClr val="7D9D63"/>
            </a:solidFill>
            <a:prstDash val="solid"/>
          </a:ln>
        </p:spPr>
      </p:sp>
      <p:sp>
        <p:nvSpPr>
          <p:cNvPr id="195" name="alignment-operator-rim-light">
            <a:extLst xmlns:a="http://schemas.openxmlformats.org/drawingml/2006/main">
              <a:ext uri="{FF2B5EF4-FFF2-40B4-BE49-F238E27FC236}">
                <a16:creationId xmlns:a16="http://schemas.microsoft.com/office/drawing/2014/main" id="{7D7F9ABE-CC06-499F-8974-B0246F53C563}"/>
              </a:ext>
            </a:extLst>
          </p:cNvPr>
          <p:cNvSpPr>
            <a:spLocks xmlns:a="http://schemas.openxmlformats.org/drawingml/2006/main" noGrp="1"/>
          </p:cNvSpPr>
          <p:nvPr/>
        </p:nvSpPr>
        <p:spPr>
          <a:xfrm xmlns:a="http://schemas.openxmlformats.org/drawingml/2006/main">
            <a:off x="10010775" y="1866900"/>
            <a:ext cx="962025" cy="209550"/>
          </a:xfrm>
          <a:custGeom xmlns:a="http://schemas.openxmlformats.org/drawingml/2006/main">
            <a:pathLst>
              <a:path w="962025" h="209550">
                <a:moveTo>
                  <a:pt x="0" y="209550"/>
                </a:moveTo>
                <a:lnTo>
                  <a:pt x="0" y="104775"/>
                </a:lnTo>
                <a:lnTo>
                  <a:pt x="47625" y="28575"/>
                </a:lnTo>
                <a:lnTo>
                  <a:pt x="123825" y="0"/>
                </a:lnTo>
                <a:lnTo>
                  <a:pt x="962025" y="0"/>
                </a:lnTo>
              </a:path>
            </a:pathLst>
          </a:custGeom>
          <a:noFill xmlns:a="http://schemas.openxmlformats.org/drawingml/2006/main"/>
          <a:ln xmlns:a="http://schemas.openxmlformats.org/drawingml/2006/main" w="20955">
            <a:solidFill>
              <a:srgbClr val="F2F7EA"/>
            </a:solidFill>
            <a:prstDash val="solid"/>
          </a:ln>
        </p:spPr>
      </p:sp>
      <p:sp>
        <p:nvSpPr>
          <p:cNvPr id="196" name="alignment-recon-row">
            <a:extLst xmlns:a="http://schemas.openxmlformats.org/drawingml/2006/main">
              <a:ext uri="{FF2B5EF4-FFF2-40B4-BE49-F238E27FC236}">
                <a16:creationId xmlns:a16="http://schemas.microsoft.com/office/drawing/2014/main" id="{496150F3-3DAB-4915-BDFA-BD7BBC517DF1}"/>
              </a:ext>
            </a:extLst>
          </p:cNvPr>
          <p:cNvSpPr>
            <a:spLocks xmlns:a="http://schemas.openxmlformats.org/drawingml/2006/main" noGrp="1"/>
          </p:cNvSpPr>
          <p:nvPr/>
        </p:nvSpPr>
        <p:spPr>
          <a:xfrm xmlns:a="http://schemas.openxmlformats.org/drawingml/2006/main">
            <a:off x="10048875" y="1971675"/>
            <a:ext cx="1047750" cy="438150"/>
          </a:xfrm>
          <a:custGeom xmlns:a="http://schemas.openxmlformats.org/drawingml/2006/main">
            <a:pathLst>
              <a:path w="1047750" h="438150">
                <a:moveTo>
                  <a:pt x="981075" y="0"/>
                </a:moveTo>
                <a:lnTo>
                  <a:pt x="989778" y="570"/>
                </a:lnTo>
                <a:lnTo>
                  <a:pt x="998332" y="2272"/>
                </a:lnTo>
                <a:lnTo>
                  <a:pt x="1006590" y="5075"/>
                </a:lnTo>
                <a:lnTo>
                  <a:pt x="1014413" y="8933"/>
                </a:lnTo>
                <a:lnTo>
                  <a:pt x="1021664" y="13778"/>
                </a:lnTo>
                <a:lnTo>
                  <a:pt x="1028221" y="19529"/>
                </a:lnTo>
                <a:lnTo>
                  <a:pt x="1033972" y="26086"/>
                </a:lnTo>
                <a:lnTo>
                  <a:pt x="1038817" y="33338"/>
                </a:lnTo>
                <a:lnTo>
                  <a:pt x="1042675" y="41160"/>
                </a:lnTo>
                <a:lnTo>
                  <a:pt x="1045478" y="49418"/>
                </a:lnTo>
                <a:lnTo>
                  <a:pt x="1047180" y="57972"/>
                </a:lnTo>
                <a:lnTo>
                  <a:pt x="1047750" y="66675"/>
                </a:lnTo>
                <a:lnTo>
                  <a:pt x="1047750" y="371475"/>
                </a:lnTo>
                <a:lnTo>
                  <a:pt x="1047180" y="380178"/>
                </a:lnTo>
                <a:lnTo>
                  <a:pt x="1045478" y="388732"/>
                </a:lnTo>
                <a:lnTo>
                  <a:pt x="1042675" y="396990"/>
                </a:lnTo>
                <a:lnTo>
                  <a:pt x="1038817" y="404813"/>
                </a:lnTo>
                <a:lnTo>
                  <a:pt x="1033972" y="412064"/>
                </a:lnTo>
                <a:lnTo>
                  <a:pt x="1028221" y="418621"/>
                </a:lnTo>
                <a:lnTo>
                  <a:pt x="1021664" y="424372"/>
                </a:lnTo>
                <a:lnTo>
                  <a:pt x="1014413" y="429217"/>
                </a:lnTo>
                <a:lnTo>
                  <a:pt x="1006590" y="433075"/>
                </a:lnTo>
                <a:lnTo>
                  <a:pt x="998332" y="435878"/>
                </a:lnTo>
                <a:lnTo>
                  <a:pt x="989778" y="437580"/>
                </a:lnTo>
                <a:lnTo>
                  <a:pt x="981075" y="438150"/>
                </a:lnTo>
                <a:lnTo>
                  <a:pt x="66675" y="438150"/>
                </a:lnTo>
                <a:lnTo>
                  <a:pt x="57972" y="437580"/>
                </a:lnTo>
                <a:lnTo>
                  <a:pt x="49418" y="435878"/>
                </a:lnTo>
                <a:lnTo>
                  <a:pt x="41160" y="433075"/>
                </a:lnTo>
                <a:lnTo>
                  <a:pt x="33338" y="429217"/>
                </a:lnTo>
                <a:lnTo>
                  <a:pt x="26086" y="424372"/>
                </a:lnTo>
                <a:lnTo>
                  <a:pt x="19529" y="418621"/>
                </a:lnTo>
                <a:lnTo>
                  <a:pt x="13778" y="412064"/>
                </a:lnTo>
                <a:lnTo>
                  <a:pt x="8933" y="404813"/>
                </a:lnTo>
                <a:lnTo>
                  <a:pt x="5075" y="396990"/>
                </a:lnTo>
                <a:lnTo>
                  <a:pt x="2272" y="388732"/>
                </a:lnTo>
                <a:lnTo>
                  <a:pt x="570" y="380178"/>
                </a:lnTo>
                <a:lnTo>
                  <a:pt x="0" y="371475"/>
                </a:lnTo>
                <a:lnTo>
                  <a:pt x="0" y="66675"/>
                </a:lnTo>
                <a:lnTo>
                  <a:pt x="570" y="57972"/>
                </a:lnTo>
                <a:lnTo>
                  <a:pt x="2272" y="49418"/>
                </a:lnTo>
                <a:lnTo>
                  <a:pt x="5075" y="41160"/>
                </a:lnTo>
                <a:lnTo>
                  <a:pt x="8933" y="33338"/>
                </a:lnTo>
                <a:lnTo>
                  <a:pt x="13778" y="26086"/>
                </a:lnTo>
                <a:lnTo>
                  <a:pt x="19529" y="19529"/>
                </a:lnTo>
                <a:lnTo>
                  <a:pt x="26086" y="13778"/>
                </a:lnTo>
                <a:lnTo>
                  <a:pt x="33338" y="8933"/>
                </a:lnTo>
                <a:lnTo>
                  <a:pt x="41160" y="5075"/>
                </a:lnTo>
                <a:lnTo>
                  <a:pt x="49418" y="2272"/>
                </a:lnTo>
                <a:lnTo>
                  <a:pt x="57972" y="570"/>
                </a:lnTo>
                <a:lnTo>
                  <a:pt x="66675" y="0"/>
                </a:lnTo>
                <a:close/>
              </a:path>
            </a:pathLst>
          </a:custGeom>
          <a:solidFill xmlns:a="http://schemas.openxmlformats.org/drawingml/2006/main">
            <a:srgbClr val="ECF3E2"/>
          </a:solidFill>
          <a:ln xmlns:a="http://schemas.openxmlformats.org/drawingml/2006/main" w="10478">
            <a:solidFill>
              <a:srgbClr val="A5BE8B"/>
            </a:solidFill>
            <a:prstDash val="solid"/>
          </a:ln>
        </p:spPr>
      </p:sp>
      <p:sp>
        <p:nvSpPr>
          <p:cNvPr id="197" name="alignment-ammd-row">
            <a:extLst xmlns:a="http://schemas.openxmlformats.org/drawingml/2006/main">
              <a:ext uri="{FF2B5EF4-FFF2-40B4-BE49-F238E27FC236}">
                <a16:creationId xmlns:a16="http://schemas.microsoft.com/office/drawing/2014/main" id="{4384878C-B80F-434F-A467-735A79028CA0}"/>
              </a:ext>
            </a:extLst>
          </p:cNvPr>
          <p:cNvSpPr>
            <a:spLocks xmlns:a="http://schemas.openxmlformats.org/drawingml/2006/main" noGrp="1"/>
          </p:cNvSpPr>
          <p:nvPr/>
        </p:nvSpPr>
        <p:spPr>
          <a:xfrm xmlns:a="http://schemas.openxmlformats.org/drawingml/2006/main">
            <a:off x="10048875" y="2495550"/>
            <a:ext cx="1047750" cy="438150"/>
          </a:xfrm>
          <a:custGeom xmlns:a="http://schemas.openxmlformats.org/drawingml/2006/main">
            <a:pathLst>
              <a:path w="1047750" h="438150">
                <a:moveTo>
                  <a:pt x="981075" y="0"/>
                </a:moveTo>
                <a:lnTo>
                  <a:pt x="989778" y="570"/>
                </a:lnTo>
                <a:lnTo>
                  <a:pt x="998332" y="2272"/>
                </a:lnTo>
                <a:lnTo>
                  <a:pt x="1006590" y="5075"/>
                </a:lnTo>
                <a:lnTo>
                  <a:pt x="1014413" y="8933"/>
                </a:lnTo>
                <a:lnTo>
                  <a:pt x="1021664" y="13778"/>
                </a:lnTo>
                <a:lnTo>
                  <a:pt x="1028221" y="19529"/>
                </a:lnTo>
                <a:lnTo>
                  <a:pt x="1033972" y="26086"/>
                </a:lnTo>
                <a:lnTo>
                  <a:pt x="1038817" y="33338"/>
                </a:lnTo>
                <a:lnTo>
                  <a:pt x="1042675" y="41160"/>
                </a:lnTo>
                <a:lnTo>
                  <a:pt x="1045478" y="49418"/>
                </a:lnTo>
                <a:lnTo>
                  <a:pt x="1047180" y="57972"/>
                </a:lnTo>
                <a:lnTo>
                  <a:pt x="1047750" y="66675"/>
                </a:lnTo>
                <a:lnTo>
                  <a:pt x="1047750" y="371475"/>
                </a:lnTo>
                <a:lnTo>
                  <a:pt x="1047180" y="380178"/>
                </a:lnTo>
                <a:lnTo>
                  <a:pt x="1045478" y="388732"/>
                </a:lnTo>
                <a:lnTo>
                  <a:pt x="1042675" y="396990"/>
                </a:lnTo>
                <a:lnTo>
                  <a:pt x="1038817" y="404813"/>
                </a:lnTo>
                <a:lnTo>
                  <a:pt x="1033972" y="412064"/>
                </a:lnTo>
                <a:lnTo>
                  <a:pt x="1028221" y="418621"/>
                </a:lnTo>
                <a:lnTo>
                  <a:pt x="1021664" y="424372"/>
                </a:lnTo>
                <a:lnTo>
                  <a:pt x="1014413" y="429217"/>
                </a:lnTo>
                <a:lnTo>
                  <a:pt x="1006590" y="433075"/>
                </a:lnTo>
                <a:lnTo>
                  <a:pt x="998332" y="435878"/>
                </a:lnTo>
                <a:lnTo>
                  <a:pt x="989778" y="437580"/>
                </a:lnTo>
                <a:lnTo>
                  <a:pt x="981075" y="438150"/>
                </a:lnTo>
                <a:lnTo>
                  <a:pt x="66675" y="438150"/>
                </a:lnTo>
                <a:lnTo>
                  <a:pt x="57972" y="437580"/>
                </a:lnTo>
                <a:lnTo>
                  <a:pt x="49418" y="435878"/>
                </a:lnTo>
                <a:lnTo>
                  <a:pt x="41160" y="433075"/>
                </a:lnTo>
                <a:lnTo>
                  <a:pt x="33338" y="429217"/>
                </a:lnTo>
                <a:lnTo>
                  <a:pt x="26086" y="424372"/>
                </a:lnTo>
                <a:lnTo>
                  <a:pt x="19529" y="418621"/>
                </a:lnTo>
                <a:lnTo>
                  <a:pt x="13778" y="412064"/>
                </a:lnTo>
                <a:lnTo>
                  <a:pt x="8933" y="404813"/>
                </a:lnTo>
                <a:lnTo>
                  <a:pt x="5075" y="396990"/>
                </a:lnTo>
                <a:lnTo>
                  <a:pt x="2272" y="388732"/>
                </a:lnTo>
                <a:lnTo>
                  <a:pt x="570" y="380178"/>
                </a:lnTo>
                <a:lnTo>
                  <a:pt x="0" y="371475"/>
                </a:lnTo>
                <a:lnTo>
                  <a:pt x="0" y="66675"/>
                </a:lnTo>
                <a:lnTo>
                  <a:pt x="570" y="57972"/>
                </a:lnTo>
                <a:lnTo>
                  <a:pt x="2272" y="49418"/>
                </a:lnTo>
                <a:lnTo>
                  <a:pt x="5075" y="41160"/>
                </a:lnTo>
                <a:lnTo>
                  <a:pt x="8933" y="33338"/>
                </a:lnTo>
                <a:lnTo>
                  <a:pt x="13778" y="26086"/>
                </a:lnTo>
                <a:lnTo>
                  <a:pt x="19529" y="19529"/>
                </a:lnTo>
                <a:lnTo>
                  <a:pt x="26086" y="13778"/>
                </a:lnTo>
                <a:lnTo>
                  <a:pt x="33338" y="8933"/>
                </a:lnTo>
                <a:lnTo>
                  <a:pt x="41160" y="5075"/>
                </a:lnTo>
                <a:lnTo>
                  <a:pt x="49418" y="2272"/>
                </a:lnTo>
                <a:lnTo>
                  <a:pt x="57972" y="570"/>
                </a:lnTo>
                <a:lnTo>
                  <a:pt x="66675" y="0"/>
                </a:lnTo>
                <a:close/>
              </a:path>
            </a:pathLst>
          </a:custGeom>
          <a:solidFill xmlns:a="http://schemas.openxmlformats.org/drawingml/2006/main">
            <a:srgbClr val="DDEBCB"/>
          </a:solidFill>
          <a:ln xmlns:a="http://schemas.openxmlformats.org/drawingml/2006/main" w="10478">
            <a:solidFill>
              <a:srgbClr val="91AE75"/>
            </a:solidFill>
            <a:prstDash val="solid"/>
          </a:ln>
        </p:spPr>
      </p:sp>
      <p:sp>
        <p:nvSpPr>
          <p:cNvPr id="198" name="alignment-role-row">
            <a:extLst xmlns:a="http://schemas.openxmlformats.org/drawingml/2006/main">
              <a:ext uri="{FF2B5EF4-FFF2-40B4-BE49-F238E27FC236}">
                <a16:creationId xmlns:a16="http://schemas.microsoft.com/office/drawing/2014/main" id="{6983E3BB-1589-4661-BE60-7680C0446992}"/>
              </a:ext>
            </a:extLst>
          </p:cNvPr>
          <p:cNvSpPr>
            <a:spLocks xmlns:a="http://schemas.openxmlformats.org/drawingml/2006/main" noGrp="1"/>
          </p:cNvSpPr>
          <p:nvPr/>
        </p:nvSpPr>
        <p:spPr>
          <a:xfrm xmlns:a="http://schemas.openxmlformats.org/drawingml/2006/main">
            <a:off x="10048875" y="3019425"/>
            <a:ext cx="1047750" cy="419100"/>
          </a:xfrm>
          <a:custGeom xmlns:a="http://schemas.openxmlformats.org/drawingml/2006/main">
            <a:pathLst>
              <a:path w="1047750" h="419100">
                <a:moveTo>
                  <a:pt x="981075" y="0"/>
                </a:moveTo>
                <a:lnTo>
                  <a:pt x="989778" y="570"/>
                </a:lnTo>
                <a:lnTo>
                  <a:pt x="998332" y="2272"/>
                </a:lnTo>
                <a:lnTo>
                  <a:pt x="1006590" y="5075"/>
                </a:lnTo>
                <a:lnTo>
                  <a:pt x="1014413" y="8933"/>
                </a:lnTo>
                <a:lnTo>
                  <a:pt x="1021664" y="13778"/>
                </a:lnTo>
                <a:lnTo>
                  <a:pt x="1028221" y="19529"/>
                </a:lnTo>
                <a:lnTo>
                  <a:pt x="1033972" y="26086"/>
                </a:lnTo>
                <a:lnTo>
                  <a:pt x="1038817" y="33338"/>
                </a:lnTo>
                <a:lnTo>
                  <a:pt x="1042675" y="41160"/>
                </a:lnTo>
                <a:lnTo>
                  <a:pt x="1045478" y="49418"/>
                </a:lnTo>
                <a:lnTo>
                  <a:pt x="1047180" y="57972"/>
                </a:lnTo>
                <a:lnTo>
                  <a:pt x="1047750" y="66675"/>
                </a:lnTo>
                <a:lnTo>
                  <a:pt x="1047750" y="352425"/>
                </a:lnTo>
                <a:lnTo>
                  <a:pt x="1047180" y="361128"/>
                </a:lnTo>
                <a:lnTo>
                  <a:pt x="1045478" y="369682"/>
                </a:lnTo>
                <a:lnTo>
                  <a:pt x="1042675" y="377940"/>
                </a:lnTo>
                <a:lnTo>
                  <a:pt x="1038817" y="385763"/>
                </a:lnTo>
                <a:lnTo>
                  <a:pt x="1033972" y="393014"/>
                </a:lnTo>
                <a:lnTo>
                  <a:pt x="1028221" y="399571"/>
                </a:lnTo>
                <a:lnTo>
                  <a:pt x="1021664" y="405322"/>
                </a:lnTo>
                <a:lnTo>
                  <a:pt x="1014413" y="410167"/>
                </a:lnTo>
                <a:lnTo>
                  <a:pt x="1006590" y="414025"/>
                </a:lnTo>
                <a:lnTo>
                  <a:pt x="998332" y="416828"/>
                </a:lnTo>
                <a:lnTo>
                  <a:pt x="989778" y="418530"/>
                </a:lnTo>
                <a:lnTo>
                  <a:pt x="981075" y="419100"/>
                </a:lnTo>
                <a:lnTo>
                  <a:pt x="66675" y="419100"/>
                </a:lnTo>
                <a:lnTo>
                  <a:pt x="57972" y="418530"/>
                </a:lnTo>
                <a:lnTo>
                  <a:pt x="49418" y="416828"/>
                </a:lnTo>
                <a:lnTo>
                  <a:pt x="41160" y="414025"/>
                </a:lnTo>
                <a:lnTo>
                  <a:pt x="33338" y="410167"/>
                </a:lnTo>
                <a:lnTo>
                  <a:pt x="26086" y="405322"/>
                </a:lnTo>
                <a:lnTo>
                  <a:pt x="19529" y="399571"/>
                </a:lnTo>
                <a:lnTo>
                  <a:pt x="13778" y="393014"/>
                </a:lnTo>
                <a:lnTo>
                  <a:pt x="8933" y="385763"/>
                </a:lnTo>
                <a:lnTo>
                  <a:pt x="5075" y="377940"/>
                </a:lnTo>
                <a:lnTo>
                  <a:pt x="2272" y="369682"/>
                </a:lnTo>
                <a:lnTo>
                  <a:pt x="570" y="361128"/>
                </a:lnTo>
                <a:lnTo>
                  <a:pt x="0" y="352425"/>
                </a:lnTo>
                <a:lnTo>
                  <a:pt x="0" y="66675"/>
                </a:lnTo>
                <a:lnTo>
                  <a:pt x="570" y="57972"/>
                </a:lnTo>
                <a:lnTo>
                  <a:pt x="2272" y="49418"/>
                </a:lnTo>
                <a:lnTo>
                  <a:pt x="5075" y="41160"/>
                </a:lnTo>
                <a:lnTo>
                  <a:pt x="8933" y="33338"/>
                </a:lnTo>
                <a:lnTo>
                  <a:pt x="13778" y="26086"/>
                </a:lnTo>
                <a:lnTo>
                  <a:pt x="19529" y="19529"/>
                </a:lnTo>
                <a:lnTo>
                  <a:pt x="26086" y="13778"/>
                </a:lnTo>
                <a:lnTo>
                  <a:pt x="33338" y="8933"/>
                </a:lnTo>
                <a:lnTo>
                  <a:pt x="41160" y="5075"/>
                </a:lnTo>
                <a:lnTo>
                  <a:pt x="49418" y="2272"/>
                </a:lnTo>
                <a:lnTo>
                  <a:pt x="57972" y="570"/>
                </a:lnTo>
                <a:lnTo>
                  <a:pt x="66675" y="0"/>
                </a:lnTo>
                <a:close/>
              </a:path>
            </a:pathLst>
          </a:custGeom>
          <a:solidFill xmlns:a="http://schemas.openxmlformats.org/drawingml/2006/main">
            <a:srgbClr val="C4DDA9"/>
          </a:solidFill>
          <a:ln xmlns:a="http://schemas.openxmlformats.org/drawingml/2006/main" w="10478">
            <a:solidFill>
              <a:srgbClr val="7E9E61"/>
            </a:solidFill>
            <a:prstDash val="solid"/>
          </a:ln>
        </p:spPr>
      </p:sp>
      <p:sp>
        <p:nvSpPr>
          <p:cNvPr id="199" name="alignment-op1">
            <a:extLst xmlns:a="http://schemas.openxmlformats.org/drawingml/2006/main">
              <a:ext uri="{FF2B5EF4-FFF2-40B4-BE49-F238E27FC236}">
                <a16:creationId xmlns:a16="http://schemas.microsoft.com/office/drawing/2014/main" id="{B7249A21-EF4C-4487-92CD-7859AE12E4D5}"/>
              </a:ext>
            </a:extLst>
          </p:cNvPr>
          <p:cNvSpPr>
            <a:spLocks xmlns:a="http://schemas.openxmlformats.org/drawingml/2006/main" noGrp="1"/>
          </p:cNvSpPr>
          <p:nvPr/>
        </p:nvSpPr>
        <p:spPr>
          <a:xfrm xmlns:a="http://schemas.openxmlformats.org/drawingml/2006/main">
            <a:off x="10106025" y="2038350"/>
            <a:ext cx="10572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Recon.</a:t>
            </a:r>
          </a:p>
        </p:txBody>
      </p:sp>
      <p:sp>
        <p:nvSpPr>
          <p:cNvPr id="200" name="alignment-op2">
            <a:extLst xmlns:a="http://schemas.openxmlformats.org/drawingml/2006/main">
              <a:ext uri="{FF2B5EF4-FFF2-40B4-BE49-F238E27FC236}">
                <a16:creationId xmlns:a16="http://schemas.microsoft.com/office/drawing/2014/main" id="{B36CD113-53CC-494C-BD3F-E793EB07CCFB}"/>
              </a:ext>
            </a:extLst>
          </p:cNvPr>
          <p:cNvSpPr>
            <a:spLocks xmlns:a="http://schemas.openxmlformats.org/drawingml/2006/main" noGrp="1"/>
          </p:cNvSpPr>
          <p:nvPr/>
        </p:nvSpPr>
        <p:spPr>
          <a:xfrm xmlns:a="http://schemas.openxmlformats.org/drawingml/2006/main">
            <a:off x="10058400" y="2571750"/>
            <a:ext cx="1143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A-MMD</a:t>
            </a:r>
          </a:p>
        </p:txBody>
      </p:sp>
      <p:sp>
        <p:nvSpPr>
          <p:cNvPr id="201" name="alignment-op3">
            <a:extLst xmlns:a="http://schemas.openxmlformats.org/drawingml/2006/main">
              <a:ext uri="{FF2B5EF4-FFF2-40B4-BE49-F238E27FC236}">
                <a16:creationId xmlns:a16="http://schemas.microsoft.com/office/drawing/2014/main" id="{8BAD4D01-DCE8-40B8-B9FE-B39ADD26B733}"/>
              </a:ext>
            </a:extLst>
          </p:cNvPr>
          <p:cNvSpPr>
            <a:spLocks xmlns:a="http://schemas.openxmlformats.org/drawingml/2006/main" noGrp="1"/>
          </p:cNvSpPr>
          <p:nvPr/>
        </p:nvSpPr>
        <p:spPr>
          <a:xfrm xmlns:a="http://schemas.openxmlformats.org/drawingml/2006/main">
            <a:off x="10296525" y="3086100"/>
            <a:ext cx="952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Role</a:t>
            </a:r>
          </a:p>
        </p:txBody>
      </p:sp>
      <p:sp>
        <p:nvSpPr>
          <p:cNvPr id="202" name="aligned-cosine">
            <a:extLst xmlns:a="http://schemas.openxmlformats.org/drawingml/2006/main">
              <a:ext uri="{FF2B5EF4-FFF2-40B4-BE49-F238E27FC236}">
                <a16:creationId xmlns:a16="http://schemas.microsoft.com/office/drawing/2014/main" id="{30930AA3-FEAC-42C4-A106-1F3B179BDD27}"/>
              </a:ext>
            </a:extLst>
          </p:cNvPr>
          <p:cNvSpPr>
            <a:spLocks xmlns:a="http://schemas.openxmlformats.org/drawingml/2006/main" noGrp="1"/>
          </p:cNvSpPr>
          <p:nvPr/>
        </p:nvSpPr>
        <p:spPr>
          <a:xfrm xmlns:a="http://schemas.openxmlformats.org/drawingml/2006/main">
            <a:off x="11191875" y="2667000"/>
            <a:ext cx="342900" cy="95"/>
          </a:xfrm>
          <a:custGeom xmlns:a="http://schemas.openxmlformats.org/drawingml/2006/main">
            <a:pathLst>
              <a:path w="342900" h="95">
                <a:moveTo>
                  <a:pt x="0" y="0"/>
                </a:moveTo>
                <a:lnTo>
                  <a:pt x="342900" y="0"/>
                </a:lnTo>
              </a:path>
            </a:pathLst>
          </a:custGeom>
          <a:noFill xmlns:a="http://schemas.openxmlformats.org/drawingml/2006/main"/>
          <a:ln xmlns:a="http://schemas.openxmlformats.org/drawingml/2006/main" w="19050">
            <a:solidFill>
              <a:srgbClr val="202B33"/>
            </a:solidFill>
            <a:prstDash val="solid"/>
          </a:ln>
        </p:spPr>
      </p:sp>
      <p:sp>
        <p:nvSpPr>
          <p:cNvPr id="203" name="aligned-cosine--arrow">
            <a:extLst xmlns:a="http://schemas.openxmlformats.org/drawingml/2006/main">
              <a:ext uri="{FF2B5EF4-FFF2-40B4-BE49-F238E27FC236}">
                <a16:creationId xmlns:a16="http://schemas.microsoft.com/office/drawing/2014/main" id="{BAB4E965-5BFB-4902-A41E-9341740C5477}"/>
              </a:ext>
            </a:extLst>
          </p:cNvPr>
          <p:cNvSpPr>
            <a:spLocks xmlns:a="http://schemas.openxmlformats.org/drawingml/2006/main" noGrp="1"/>
          </p:cNvSpPr>
          <p:nvPr/>
        </p:nvSpPr>
        <p:spPr>
          <a:xfrm xmlns:a="http://schemas.openxmlformats.org/drawingml/2006/main">
            <a:off x="11420475" y="2617851"/>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204" name="role-similarity-0-0">
            <a:extLst xmlns:a="http://schemas.openxmlformats.org/drawingml/2006/main">
              <a:ext uri="{FF2B5EF4-FFF2-40B4-BE49-F238E27FC236}">
                <a16:creationId xmlns:a16="http://schemas.microsoft.com/office/drawing/2014/main" id="{8965AC59-484D-4DC1-BE4D-92F5A737AA88}"/>
              </a:ext>
            </a:extLst>
          </p:cNvPr>
          <p:cNvSpPr>
            <a:spLocks xmlns:a="http://schemas.openxmlformats.org/drawingml/2006/main" noGrp="1"/>
          </p:cNvSpPr>
          <p:nvPr/>
        </p:nvSpPr>
        <p:spPr>
          <a:xfrm xmlns:a="http://schemas.openxmlformats.org/drawingml/2006/main">
            <a:off x="11634597" y="1854708"/>
            <a:ext cx="288036" cy="28803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205" name="role-similarity-0-1">
            <a:extLst xmlns:a="http://schemas.openxmlformats.org/drawingml/2006/main">
              <a:ext uri="{FF2B5EF4-FFF2-40B4-BE49-F238E27FC236}">
                <a16:creationId xmlns:a16="http://schemas.microsoft.com/office/drawing/2014/main" id="{38C93990-B654-4C38-B2E2-15C8C5BEEBFD}"/>
              </a:ext>
            </a:extLst>
          </p:cNvPr>
          <p:cNvSpPr>
            <a:spLocks xmlns:a="http://schemas.openxmlformats.org/drawingml/2006/main" noGrp="1"/>
          </p:cNvSpPr>
          <p:nvPr/>
        </p:nvSpPr>
        <p:spPr>
          <a:xfrm xmlns:a="http://schemas.openxmlformats.org/drawingml/2006/main">
            <a:off x="11943969" y="1854708"/>
            <a:ext cx="288036" cy="28803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206" name="role-similarity-0-2">
            <a:extLst xmlns:a="http://schemas.openxmlformats.org/drawingml/2006/main">
              <a:ext uri="{FF2B5EF4-FFF2-40B4-BE49-F238E27FC236}">
                <a16:creationId xmlns:a16="http://schemas.microsoft.com/office/drawing/2014/main" id="{F967F4B3-BD1C-44F6-B983-E5C9B163E138}"/>
              </a:ext>
            </a:extLst>
          </p:cNvPr>
          <p:cNvSpPr>
            <a:spLocks xmlns:a="http://schemas.openxmlformats.org/drawingml/2006/main" noGrp="1"/>
          </p:cNvSpPr>
          <p:nvPr/>
        </p:nvSpPr>
        <p:spPr>
          <a:xfrm xmlns:a="http://schemas.openxmlformats.org/drawingml/2006/main">
            <a:off x="12253341" y="1854708"/>
            <a:ext cx="288036" cy="28803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207" name="role-similarity-0-3">
            <a:extLst xmlns:a="http://schemas.openxmlformats.org/drawingml/2006/main">
              <a:ext uri="{FF2B5EF4-FFF2-40B4-BE49-F238E27FC236}">
                <a16:creationId xmlns:a16="http://schemas.microsoft.com/office/drawing/2014/main" id="{259CE41E-B446-42B6-9072-42A4B947DE21}"/>
              </a:ext>
            </a:extLst>
          </p:cNvPr>
          <p:cNvSpPr>
            <a:spLocks xmlns:a="http://schemas.openxmlformats.org/drawingml/2006/main" noGrp="1"/>
          </p:cNvSpPr>
          <p:nvPr/>
        </p:nvSpPr>
        <p:spPr>
          <a:xfrm xmlns:a="http://schemas.openxmlformats.org/drawingml/2006/main">
            <a:off x="12562713" y="1854708"/>
            <a:ext cx="288036" cy="28803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208" name="role-similarity-0-4">
            <a:extLst xmlns:a="http://schemas.openxmlformats.org/drawingml/2006/main">
              <a:ext uri="{FF2B5EF4-FFF2-40B4-BE49-F238E27FC236}">
                <a16:creationId xmlns:a16="http://schemas.microsoft.com/office/drawing/2014/main" id="{87E61FBE-0DA2-4BA7-A34D-C126CCBC1497}"/>
              </a:ext>
            </a:extLst>
          </p:cNvPr>
          <p:cNvSpPr>
            <a:spLocks xmlns:a="http://schemas.openxmlformats.org/drawingml/2006/main" noGrp="1"/>
          </p:cNvSpPr>
          <p:nvPr/>
        </p:nvSpPr>
        <p:spPr>
          <a:xfrm xmlns:a="http://schemas.openxmlformats.org/drawingml/2006/main">
            <a:off x="12872085" y="1854708"/>
            <a:ext cx="288036" cy="28803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209" name="role-similarity-1-0">
            <a:extLst xmlns:a="http://schemas.openxmlformats.org/drawingml/2006/main">
              <a:ext uri="{FF2B5EF4-FFF2-40B4-BE49-F238E27FC236}">
                <a16:creationId xmlns:a16="http://schemas.microsoft.com/office/drawing/2014/main" id="{3A305E8F-971A-4A51-9148-FFEDD314CC2A}"/>
              </a:ext>
            </a:extLst>
          </p:cNvPr>
          <p:cNvSpPr>
            <a:spLocks xmlns:a="http://schemas.openxmlformats.org/drawingml/2006/main" noGrp="1"/>
          </p:cNvSpPr>
          <p:nvPr/>
        </p:nvSpPr>
        <p:spPr>
          <a:xfrm xmlns:a="http://schemas.openxmlformats.org/drawingml/2006/main">
            <a:off x="11634597" y="2164080"/>
            <a:ext cx="288036" cy="28803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210" name="role-similarity-1-1">
            <a:extLst xmlns:a="http://schemas.openxmlformats.org/drawingml/2006/main">
              <a:ext uri="{FF2B5EF4-FFF2-40B4-BE49-F238E27FC236}">
                <a16:creationId xmlns:a16="http://schemas.microsoft.com/office/drawing/2014/main" id="{BA1AB272-955A-4683-9FFC-7DE67F8F6E5C}"/>
              </a:ext>
            </a:extLst>
          </p:cNvPr>
          <p:cNvSpPr>
            <a:spLocks xmlns:a="http://schemas.openxmlformats.org/drawingml/2006/main" noGrp="1"/>
          </p:cNvSpPr>
          <p:nvPr/>
        </p:nvSpPr>
        <p:spPr>
          <a:xfrm xmlns:a="http://schemas.openxmlformats.org/drawingml/2006/main">
            <a:off x="11943969" y="2164080"/>
            <a:ext cx="288036" cy="28803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211" name="role-similarity-1-2">
            <a:extLst xmlns:a="http://schemas.openxmlformats.org/drawingml/2006/main">
              <a:ext uri="{FF2B5EF4-FFF2-40B4-BE49-F238E27FC236}">
                <a16:creationId xmlns:a16="http://schemas.microsoft.com/office/drawing/2014/main" id="{A7F7445D-6CA7-42A7-A5AB-DE06BD788127}"/>
              </a:ext>
            </a:extLst>
          </p:cNvPr>
          <p:cNvSpPr>
            <a:spLocks xmlns:a="http://schemas.openxmlformats.org/drawingml/2006/main" noGrp="1"/>
          </p:cNvSpPr>
          <p:nvPr/>
        </p:nvSpPr>
        <p:spPr>
          <a:xfrm xmlns:a="http://schemas.openxmlformats.org/drawingml/2006/main">
            <a:off x="12253341" y="2164080"/>
            <a:ext cx="288036" cy="28803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212" name="role-similarity-1-3">
            <a:extLst xmlns:a="http://schemas.openxmlformats.org/drawingml/2006/main">
              <a:ext uri="{FF2B5EF4-FFF2-40B4-BE49-F238E27FC236}">
                <a16:creationId xmlns:a16="http://schemas.microsoft.com/office/drawing/2014/main" id="{8D7A2F71-8CBE-43F8-B631-576D5D092E97}"/>
              </a:ext>
            </a:extLst>
          </p:cNvPr>
          <p:cNvSpPr>
            <a:spLocks xmlns:a="http://schemas.openxmlformats.org/drawingml/2006/main" noGrp="1"/>
          </p:cNvSpPr>
          <p:nvPr/>
        </p:nvSpPr>
        <p:spPr>
          <a:xfrm xmlns:a="http://schemas.openxmlformats.org/drawingml/2006/main">
            <a:off x="12562713" y="2164080"/>
            <a:ext cx="288036" cy="28803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213" name="role-similarity-1-4">
            <a:extLst xmlns:a="http://schemas.openxmlformats.org/drawingml/2006/main">
              <a:ext uri="{FF2B5EF4-FFF2-40B4-BE49-F238E27FC236}">
                <a16:creationId xmlns:a16="http://schemas.microsoft.com/office/drawing/2014/main" id="{3CD26D15-46A9-4B6D-ADBF-B849DD531433}"/>
              </a:ext>
            </a:extLst>
          </p:cNvPr>
          <p:cNvSpPr>
            <a:spLocks xmlns:a="http://schemas.openxmlformats.org/drawingml/2006/main" noGrp="1"/>
          </p:cNvSpPr>
          <p:nvPr/>
        </p:nvSpPr>
        <p:spPr>
          <a:xfrm xmlns:a="http://schemas.openxmlformats.org/drawingml/2006/main">
            <a:off x="12872085" y="2164080"/>
            <a:ext cx="288036" cy="28803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214" name="role-similarity-2-0">
            <a:extLst xmlns:a="http://schemas.openxmlformats.org/drawingml/2006/main">
              <a:ext uri="{FF2B5EF4-FFF2-40B4-BE49-F238E27FC236}">
                <a16:creationId xmlns:a16="http://schemas.microsoft.com/office/drawing/2014/main" id="{E3C55808-143D-425E-A83E-882C2BC1F48A}"/>
              </a:ext>
            </a:extLst>
          </p:cNvPr>
          <p:cNvSpPr>
            <a:spLocks xmlns:a="http://schemas.openxmlformats.org/drawingml/2006/main" noGrp="1"/>
          </p:cNvSpPr>
          <p:nvPr/>
        </p:nvSpPr>
        <p:spPr>
          <a:xfrm xmlns:a="http://schemas.openxmlformats.org/drawingml/2006/main">
            <a:off x="11634597" y="2473452"/>
            <a:ext cx="288036" cy="28803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215" name="role-similarity-2-1">
            <a:extLst xmlns:a="http://schemas.openxmlformats.org/drawingml/2006/main">
              <a:ext uri="{FF2B5EF4-FFF2-40B4-BE49-F238E27FC236}">
                <a16:creationId xmlns:a16="http://schemas.microsoft.com/office/drawing/2014/main" id="{503BE5F3-FD31-40C6-BA2B-FB62C63E696D}"/>
              </a:ext>
            </a:extLst>
          </p:cNvPr>
          <p:cNvSpPr>
            <a:spLocks xmlns:a="http://schemas.openxmlformats.org/drawingml/2006/main" noGrp="1"/>
          </p:cNvSpPr>
          <p:nvPr/>
        </p:nvSpPr>
        <p:spPr>
          <a:xfrm xmlns:a="http://schemas.openxmlformats.org/drawingml/2006/main">
            <a:off x="11943969" y="2473452"/>
            <a:ext cx="288036" cy="28803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216" name="role-similarity-2-2">
            <a:extLst xmlns:a="http://schemas.openxmlformats.org/drawingml/2006/main">
              <a:ext uri="{FF2B5EF4-FFF2-40B4-BE49-F238E27FC236}">
                <a16:creationId xmlns:a16="http://schemas.microsoft.com/office/drawing/2014/main" id="{2E75C45B-2912-4C56-89D6-F689DCA572FC}"/>
              </a:ext>
            </a:extLst>
          </p:cNvPr>
          <p:cNvSpPr>
            <a:spLocks xmlns:a="http://schemas.openxmlformats.org/drawingml/2006/main" noGrp="1"/>
          </p:cNvSpPr>
          <p:nvPr/>
        </p:nvSpPr>
        <p:spPr>
          <a:xfrm xmlns:a="http://schemas.openxmlformats.org/drawingml/2006/main">
            <a:off x="12253341" y="2473452"/>
            <a:ext cx="288036" cy="28803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217" name="role-similarity-2-3">
            <a:extLst xmlns:a="http://schemas.openxmlformats.org/drawingml/2006/main">
              <a:ext uri="{FF2B5EF4-FFF2-40B4-BE49-F238E27FC236}">
                <a16:creationId xmlns:a16="http://schemas.microsoft.com/office/drawing/2014/main" id="{B56479F0-EB7F-45BF-9E0C-899916119311}"/>
              </a:ext>
            </a:extLst>
          </p:cNvPr>
          <p:cNvSpPr>
            <a:spLocks xmlns:a="http://schemas.openxmlformats.org/drawingml/2006/main" noGrp="1"/>
          </p:cNvSpPr>
          <p:nvPr/>
        </p:nvSpPr>
        <p:spPr>
          <a:xfrm xmlns:a="http://schemas.openxmlformats.org/drawingml/2006/main">
            <a:off x="12562713" y="2473452"/>
            <a:ext cx="288036" cy="288036"/>
          </a:xfrm>
          <a:prstGeom xmlns:a="http://schemas.openxmlformats.org/drawingml/2006/main" prst="rect">
            <a:avLst/>
          </a:prstGeom>
          <a:solidFill xmlns:a="http://schemas.openxmlformats.org/drawingml/2006/main">
            <a:srgbClr val="DE6D7C"/>
          </a:solidFill>
          <a:ln xmlns:a="http://schemas.openxmlformats.org/drawingml/2006/main" w="4763">
            <a:solidFill>
              <a:srgbClr val="FFFFFF"/>
            </a:solidFill>
            <a:prstDash val="solid"/>
          </a:ln>
        </p:spPr>
      </p:sp>
      <p:sp>
        <p:nvSpPr>
          <p:cNvPr id="218" name="role-similarity-2-4">
            <a:extLst xmlns:a="http://schemas.openxmlformats.org/drawingml/2006/main">
              <a:ext uri="{FF2B5EF4-FFF2-40B4-BE49-F238E27FC236}">
                <a16:creationId xmlns:a16="http://schemas.microsoft.com/office/drawing/2014/main" id="{58DB8137-0788-446A-94F9-5C3CDFFF5F79}"/>
              </a:ext>
            </a:extLst>
          </p:cNvPr>
          <p:cNvSpPr>
            <a:spLocks xmlns:a="http://schemas.openxmlformats.org/drawingml/2006/main" noGrp="1"/>
          </p:cNvSpPr>
          <p:nvPr/>
        </p:nvSpPr>
        <p:spPr>
          <a:xfrm xmlns:a="http://schemas.openxmlformats.org/drawingml/2006/main">
            <a:off x="12872085" y="2473452"/>
            <a:ext cx="288036" cy="28803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219" name="role-similarity-3-0">
            <a:extLst xmlns:a="http://schemas.openxmlformats.org/drawingml/2006/main">
              <a:ext uri="{FF2B5EF4-FFF2-40B4-BE49-F238E27FC236}">
                <a16:creationId xmlns:a16="http://schemas.microsoft.com/office/drawing/2014/main" id="{33E89AEA-72E9-4C7A-9533-80111B1B7EF2}"/>
              </a:ext>
            </a:extLst>
          </p:cNvPr>
          <p:cNvSpPr>
            <a:spLocks xmlns:a="http://schemas.openxmlformats.org/drawingml/2006/main" noGrp="1"/>
          </p:cNvSpPr>
          <p:nvPr/>
        </p:nvSpPr>
        <p:spPr>
          <a:xfrm xmlns:a="http://schemas.openxmlformats.org/drawingml/2006/main">
            <a:off x="11634597" y="2782824"/>
            <a:ext cx="288036" cy="28803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220" name="role-similarity-3-1">
            <a:extLst xmlns:a="http://schemas.openxmlformats.org/drawingml/2006/main">
              <a:ext uri="{FF2B5EF4-FFF2-40B4-BE49-F238E27FC236}">
                <a16:creationId xmlns:a16="http://schemas.microsoft.com/office/drawing/2014/main" id="{59E057B2-11A1-4D8D-B04A-219B2D947EE8}"/>
              </a:ext>
            </a:extLst>
          </p:cNvPr>
          <p:cNvSpPr>
            <a:spLocks xmlns:a="http://schemas.openxmlformats.org/drawingml/2006/main" noGrp="1"/>
          </p:cNvSpPr>
          <p:nvPr/>
        </p:nvSpPr>
        <p:spPr>
          <a:xfrm xmlns:a="http://schemas.openxmlformats.org/drawingml/2006/main">
            <a:off x="11943969" y="2782824"/>
            <a:ext cx="288036" cy="28803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221" name="role-similarity-3-2">
            <a:extLst xmlns:a="http://schemas.openxmlformats.org/drawingml/2006/main">
              <a:ext uri="{FF2B5EF4-FFF2-40B4-BE49-F238E27FC236}">
                <a16:creationId xmlns:a16="http://schemas.microsoft.com/office/drawing/2014/main" id="{E322844E-6114-4B73-BC3A-B9888D086FC8}"/>
              </a:ext>
            </a:extLst>
          </p:cNvPr>
          <p:cNvSpPr>
            <a:spLocks xmlns:a="http://schemas.openxmlformats.org/drawingml/2006/main" noGrp="1"/>
          </p:cNvSpPr>
          <p:nvPr/>
        </p:nvSpPr>
        <p:spPr>
          <a:xfrm xmlns:a="http://schemas.openxmlformats.org/drawingml/2006/main">
            <a:off x="12253341" y="2782824"/>
            <a:ext cx="288036" cy="28803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222" name="role-similarity-3-3">
            <a:extLst xmlns:a="http://schemas.openxmlformats.org/drawingml/2006/main">
              <a:ext uri="{FF2B5EF4-FFF2-40B4-BE49-F238E27FC236}">
                <a16:creationId xmlns:a16="http://schemas.microsoft.com/office/drawing/2014/main" id="{13DD5F12-F4E9-484E-809C-22525AED19E6}"/>
              </a:ext>
            </a:extLst>
          </p:cNvPr>
          <p:cNvSpPr>
            <a:spLocks xmlns:a="http://schemas.openxmlformats.org/drawingml/2006/main" noGrp="1"/>
          </p:cNvSpPr>
          <p:nvPr/>
        </p:nvSpPr>
        <p:spPr>
          <a:xfrm xmlns:a="http://schemas.openxmlformats.org/drawingml/2006/main">
            <a:off x="12562713" y="2782824"/>
            <a:ext cx="288036" cy="28803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223" name="role-similarity-3-4">
            <a:extLst xmlns:a="http://schemas.openxmlformats.org/drawingml/2006/main">
              <a:ext uri="{FF2B5EF4-FFF2-40B4-BE49-F238E27FC236}">
                <a16:creationId xmlns:a16="http://schemas.microsoft.com/office/drawing/2014/main" id="{7268324D-A46F-46E4-BC24-55A45A8EE274}"/>
              </a:ext>
            </a:extLst>
          </p:cNvPr>
          <p:cNvSpPr>
            <a:spLocks xmlns:a="http://schemas.openxmlformats.org/drawingml/2006/main" noGrp="1"/>
          </p:cNvSpPr>
          <p:nvPr/>
        </p:nvSpPr>
        <p:spPr>
          <a:xfrm xmlns:a="http://schemas.openxmlformats.org/drawingml/2006/main">
            <a:off x="12872085" y="2782824"/>
            <a:ext cx="288036" cy="28803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224" name="role-similarity-4-0">
            <a:extLst xmlns:a="http://schemas.openxmlformats.org/drawingml/2006/main">
              <a:ext uri="{FF2B5EF4-FFF2-40B4-BE49-F238E27FC236}">
                <a16:creationId xmlns:a16="http://schemas.microsoft.com/office/drawing/2014/main" id="{86087BCD-9215-4843-A739-7EB32AE65ED7}"/>
              </a:ext>
            </a:extLst>
          </p:cNvPr>
          <p:cNvSpPr>
            <a:spLocks xmlns:a="http://schemas.openxmlformats.org/drawingml/2006/main" noGrp="1"/>
          </p:cNvSpPr>
          <p:nvPr/>
        </p:nvSpPr>
        <p:spPr>
          <a:xfrm xmlns:a="http://schemas.openxmlformats.org/drawingml/2006/main">
            <a:off x="11634597" y="3092196"/>
            <a:ext cx="288036" cy="28803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225" name="role-similarity-4-1">
            <a:extLst xmlns:a="http://schemas.openxmlformats.org/drawingml/2006/main">
              <a:ext uri="{FF2B5EF4-FFF2-40B4-BE49-F238E27FC236}">
                <a16:creationId xmlns:a16="http://schemas.microsoft.com/office/drawing/2014/main" id="{9B1FD369-5EF7-4BE3-BF24-C584402E9842}"/>
              </a:ext>
            </a:extLst>
          </p:cNvPr>
          <p:cNvSpPr>
            <a:spLocks xmlns:a="http://schemas.openxmlformats.org/drawingml/2006/main" noGrp="1"/>
          </p:cNvSpPr>
          <p:nvPr/>
        </p:nvSpPr>
        <p:spPr>
          <a:xfrm xmlns:a="http://schemas.openxmlformats.org/drawingml/2006/main">
            <a:off x="11943969" y="3092196"/>
            <a:ext cx="288036" cy="288036"/>
          </a:xfrm>
          <a:prstGeom xmlns:a="http://schemas.openxmlformats.org/drawingml/2006/main" prst="rect">
            <a:avLst/>
          </a:prstGeom>
          <a:solidFill xmlns:a="http://schemas.openxmlformats.org/drawingml/2006/main">
            <a:srgbClr val="C8E7FA"/>
          </a:solidFill>
          <a:ln xmlns:a="http://schemas.openxmlformats.org/drawingml/2006/main" w="4763">
            <a:solidFill>
              <a:srgbClr val="FFFFFF"/>
            </a:solidFill>
            <a:prstDash val="solid"/>
          </a:ln>
        </p:spPr>
      </p:sp>
      <p:sp>
        <p:nvSpPr>
          <p:cNvPr id="226" name="role-similarity-4-2">
            <a:extLst xmlns:a="http://schemas.openxmlformats.org/drawingml/2006/main">
              <a:ext uri="{FF2B5EF4-FFF2-40B4-BE49-F238E27FC236}">
                <a16:creationId xmlns:a16="http://schemas.microsoft.com/office/drawing/2014/main" id="{5A18B786-F2E9-4C38-85AE-214B87FE89FE}"/>
              </a:ext>
            </a:extLst>
          </p:cNvPr>
          <p:cNvSpPr>
            <a:spLocks xmlns:a="http://schemas.openxmlformats.org/drawingml/2006/main" noGrp="1"/>
          </p:cNvSpPr>
          <p:nvPr/>
        </p:nvSpPr>
        <p:spPr>
          <a:xfrm xmlns:a="http://schemas.openxmlformats.org/drawingml/2006/main">
            <a:off x="12253341" y="3092196"/>
            <a:ext cx="288036" cy="288036"/>
          </a:xfrm>
          <a:prstGeom xmlns:a="http://schemas.openxmlformats.org/drawingml/2006/main" prst="rect">
            <a:avLst/>
          </a:prstGeom>
          <a:solidFill xmlns:a="http://schemas.openxmlformats.org/drawingml/2006/main">
            <a:srgbClr val="EFF7FC"/>
          </a:solidFill>
          <a:ln xmlns:a="http://schemas.openxmlformats.org/drawingml/2006/main" w="4763">
            <a:solidFill>
              <a:srgbClr val="FFFFFF"/>
            </a:solidFill>
            <a:prstDash val="solid"/>
          </a:ln>
        </p:spPr>
      </p:sp>
      <p:sp>
        <p:nvSpPr>
          <p:cNvPr id="227" name="role-similarity-4-3">
            <a:extLst xmlns:a="http://schemas.openxmlformats.org/drawingml/2006/main">
              <a:ext uri="{FF2B5EF4-FFF2-40B4-BE49-F238E27FC236}">
                <a16:creationId xmlns:a16="http://schemas.microsoft.com/office/drawing/2014/main" id="{C59C127B-6739-4851-A48D-EA69D53CE95D}"/>
              </a:ext>
            </a:extLst>
          </p:cNvPr>
          <p:cNvSpPr>
            <a:spLocks xmlns:a="http://schemas.openxmlformats.org/drawingml/2006/main" noGrp="1"/>
          </p:cNvSpPr>
          <p:nvPr/>
        </p:nvSpPr>
        <p:spPr>
          <a:xfrm xmlns:a="http://schemas.openxmlformats.org/drawingml/2006/main">
            <a:off x="12562713" y="3092196"/>
            <a:ext cx="288036" cy="288036"/>
          </a:xfrm>
          <a:prstGeom xmlns:a="http://schemas.openxmlformats.org/drawingml/2006/main" prst="rect">
            <a:avLst/>
          </a:prstGeom>
          <a:solidFill xmlns:a="http://schemas.openxmlformats.org/drawingml/2006/main">
            <a:srgbClr val="2E80B0"/>
          </a:solidFill>
          <a:ln xmlns:a="http://schemas.openxmlformats.org/drawingml/2006/main" w="4763">
            <a:solidFill>
              <a:srgbClr val="FFFFFF"/>
            </a:solidFill>
            <a:prstDash val="solid"/>
          </a:ln>
        </p:spPr>
      </p:sp>
      <p:sp>
        <p:nvSpPr>
          <p:cNvPr id="228" name="role-similarity-4-4">
            <a:extLst xmlns:a="http://schemas.openxmlformats.org/drawingml/2006/main">
              <a:ext uri="{FF2B5EF4-FFF2-40B4-BE49-F238E27FC236}">
                <a16:creationId xmlns:a16="http://schemas.microsoft.com/office/drawing/2014/main" id="{7C3F9D66-F8BB-436A-BC0D-DF65D8B04928}"/>
              </a:ext>
            </a:extLst>
          </p:cNvPr>
          <p:cNvSpPr>
            <a:spLocks xmlns:a="http://schemas.openxmlformats.org/drawingml/2006/main" noGrp="1"/>
          </p:cNvSpPr>
          <p:nvPr/>
        </p:nvSpPr>
        <p:spPr>
          <a:xfrm xmlns:a="http://schemas.openxmlformats.org/drawingml/2006/main">
            <a:off x="12872085" y="3092196"/>
            <a:ext cx="288036" cy="288036"/>
          </a:xfrm>
          <a:prstGeom xmlns:a="http://schemas.openxmlformats.org/drawingml/2006/main" prst="rect">
            <a:avLst/>
          </a:prstGeom>
          <a:solidFill xmlns:a="http://schemas.openxmlformats.org/drawingml/2006/main">
            <a:srgbClr val="67B5E2"/>
          </a:solidFill>
          <a:ln xmlns:a="http://schemas.openxmlformats.org/drawingml/2006/main" w="4763">
            <a:solidFill>
              <a:srgbClr val="FFFFFF"/>
            </a:solidFill>
            <a:prstDash val="solid"/>
          </a:ln>
        </p:spPr>
      </p:sp>
      <p:sp>
        <p:nvSpPr>
          <p:cNvPr id="229" name="salign-label">
            <a:extLst xmlns:a="http://schemas.openxmlformats.org/drawingml/2006/main">
              <a:ext uri="{FF2B5EF4-FFF2-40B4-BE49-F238E27FC236}">
                <a16:creationId xmlns:a16="http://schemas.microsoft.com/office/drawing/2014/main" id="{6534366D-DB47-4525-9577-D5061161C8F1}"/>
              </a:ext>
            </a:extLst>
          </p:cNvPr>
          <p:cNvSpPr>
            <a:spLocks xmlns:a="http://schemas.openxmlformats.org/drawingml/2006/main" noGrp="1"/>
          </p:cNvSpPr>
          <p:nvPr/>
        </p:nvSpPr>
        <p:spPr>
          <a:xfrm xmlns:a="http://schemas.openxmlformats.org/drawingml/2006/main">
            <a:off x="11639550" y="1495425"/>
            <a:ext cx="2762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1">
                <a:solidFill>
                  <a:srgbClr val="202B33"/>
                </a:solidFill>
                <a:latin typeface="Times New Roman"/>
                <a:ea typeface="Times New Roman"/>
                <a:cs typeface="Times New Roman"/>
              </a:defRPr>
            </a:pPr>
            <a:r>
              <a:rPr sz="1800" b="0" i="1">
                <a:solidFill>
                  <a:srgbClr val="202B33"/>
                </a:solidFill>
                <a:latin typeface="Times New Roman"/>
                <a:ea typeface="Times New Roman"/>
                <a:cs typeface="Times New Roman"/>
              </a:rPr>
              <a:t>S</a:t>
            </a:r>
          </a:p>
        </p:txBody>
      </p:sp>
      <p:sp>
        <p:nvSpPr>
          <p:cNvPr id="230" name="salign-subscript">
            <a:extLst xmlns:a="http://schemas.openxmlformats.org/drawingml/2006/main">
              <a:ext uri="{FF2B5EF4-FFF2-40B4-BE49-F238E27FC236}">
                <a16:creationId xmlns:a16="http://schemas.microsoft.com/office/drawing/2014/main" id="{D5E444FA-BC18-4CD8-918F-47BE7E7623CC}"/>
              </a:ext>
            </a:extLst>
          </p:cNvPr>
          <p:cNvSpPr>
            <a:spLocks xmlns:a="http://schemas.openxmlformats.org/drawingml/2006/main" noGrp="1"/>
          </p:cNvSpPr>
          <p:nvPr/>
        </p:nvSpPr>
        <p:spPr>
          <a:xfrm xmlns:a="http://schemas.openxmlformats.org/drawingml/2006/main">
            <a:off x="11772900" y="1685925"/>
            <a:ext cx="4667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i="1">
                <a:solidFill>
                  <a:srgbClr val="202B33"/>
                </a:solidFill>
                <a:latin typeface="Times New Roman"/>
                <a:ea typeface="Times New Roman"/>
                <a:cs typeface="Times New Roman"/>
              </a:defRPr>
            </a:pPr>
            <a:r>
              <a:rPr sz="1350" b="0" i="1">
                <a:solidFill>
                  <a:srgbClr val="202B33"/>
                </a:solidFill>
                <a:latin typeface="Times New Roman"/>
                <a:ea typeface="Times New Roman"/>
                <a:cs typeface="Times New Roman"/>
              </a:rPr>
              <a:t>align</a:t>
            </a:r>
          </a:p>
        </p:txBody>
      </p:sp>
      <p:sp>
        <p:nvSpPr>
          <p:cNvPr id="231" name="salign-cosine">
            <a:extLst xmlns:a="http://schemas.openxmlformats.org/drawingml/2006/main">
              <a:ext uri="{FF2B5EF4-FFF2-40B4-BE49-F238E27FC236}">
                <a16:creationId xmlns:a16="http://schemas.microsoft.com/office/drawing/2014/main" id="{288B9F21-950A-4915-B011-174BF21BEFEF}"/>
              </a:ext>
            </a:extLst>
          </p:cNvPr>
          <p:cNvSpPr>
            <a:spLocks xmlns:a="http://schemas.openxmlformats.org/drawingml/2006/main" noGrp="1"/>
          </p:cNvSpPr>
          <p:nvPr/>
        </p:nvSpPr>
        <p:spPr>
          <a:xfrm xmlns:a="http://schemas.openxmlformats.org/drawingml/2006/main">
            <a:off x="12211050" y="1495425"/>
            <a:ext cx="19716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1">
                <a:solidFill>
                  <a:srgbClr val="202B33"/>
                </a:solidFill>
                <a:latin typeface="Times New Roman"/>
                <a:ea typeface="Times New Roman"/>
                <a:cs typeface="Times New Roman"/>
              </a:defRPr>
            </a:pPr>
            <a:r>
              <a:rPr sz="1800" b="0" i="1">
                <a:solidFill>
                  <a:srgbClr val="202B33"/>
                </a:solidFill>
                <a:latin typeface="Times New Roman"/>
                <a:ea typeface="Times New Roman"/>
                <a:cs typeface="Times New Roman"/>
              </a:rPr>
              <a:t>= cos(Z₁, Z₂)</a:t>
            </a:r>
          </a:p>
        </p:txBody>
      </p:sp>
      <p:sp>
        <p:nvSpPr>
          <p:cNvPr id="232" name="salign-row">
            <a:extLst xmlns:a="http://schemas.openxmlformats.org/drawingml/2006/main">
              <a:ext uri="{FF2B5EF4-FFF2-40B4-BE49-F238E27FC236}">
                <a16:creationId xmlns:a16="http://schemas.microsoft.com/office/drawing/2014/main" id="{CC8445B8-8DB6-4151-919B-2D8FD6D3281A}"/>
              </a:ext>
            </a:extLst>
          </p:cNvPr>
          <p:cNvSpPr>
            <a:spLocks xmlns:a="http://schemas.openxmlformats.org/drawingml/2006/main" noGrp="1"/>
          </p:cNvSpPr>
          <p:nvPr/>
        </p:nvSpPr>
        <p:spPr>
          <a:xfrm xmlns:a="http://schemas.openxmlformats.org/drawingml/2006/main">
            <a:off x="11315700" y="2743200"/>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1">
                <a:solidFill>
                  <a:srgbClr val="244D68"/>
                </a:solidFill>
                <a:latin typeface="Times New Roman"/>
                <a:ea typeface="Times New Roman"/>
                <a:cs typeface="Times New Roman"/>
              </a:defRPr>
            </a:pPr>
            <a:r>
              <a:rPr sz="1725" b="0" i="1">
                <a:solidFill>
                  <a:srgbClr val="244D68"/>
                </a:solidFill>
                <a:latin typeface="Times New Roman"/>
                <a:ea typeface="Times New Roman"/>
                <a:cs typeface="Times New Roman"/>
              </a:rPr>
              <a:t>G₁</a:t>
            </a:r>
          </a:p>
        </p:txBody>
      </p:sp>
      <p:sp>
        <p:nvSpPr>
          <p:cNvPr id="233" name="salign-col">
            <a:extLst xmlns:a="http://schemas.openxmlformats.org/drawingml/2006/main">
              <a:ext uri="{FF2B5EF4-FFF2-40B4-BE49-F238E27FC236}">
                <a16:creationId xmlns:a16="http://schemas.microsoft.com/office/drawing/2014/main" id="{622AEFC7-42A1-47AE-BC9C-679610223156}"/>
              </a:ext>
            </a:extLst>
          </p:cNvPr>
          <p:cNvSpPr>
            <a:spLocks xmlns:a="http://schemas.openxmlformats.org/drawingml/2006/main" noGrp="1"/>
          </p:cNvSpPr>
          <p:nvPr/>
        </p:nvSpPr>
        <p:spPr>
          <a:xfrm xmlns:a="http://schemas.openxmlformats.org/drawingml/2006/main">
            <a:off x="12144375" y="3409950"/>
            <a:ext cx="7524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1">
                <a:solidFill>
                  <a:srgbClr val="426335"/>
                </a:solidFill>
                <a:latin typeface="Times New Roman"/>
                <a:ea typeface="Times New Roman"/>
                <a:cs typeface="Times New Roman"/>
              </a:defRPr>
            </a:pPr>
            <a:r>
              <a:rPr sz="1725" b="0" i="1">
                <a:solidFill>
                  <a:srgbClr val="426335"/>
                </a:solidFill>
                <a:latin typeface="Times New Roman"/>
                <a:ea typeface="Times New Roman"/>
                <a:cs typeface="Times New Roman"/>
              </a:rPr>
              <a:t>G₂</a:t>
            </a:r>
          </a:p>
        </p:txBody>
      </p:sp>
      <p:sp>
        <p:nvSpPr>
          <p:cNvPr id="234" name="cosine-note">
            <a:extLst xmlns:a="http://schemas.openxmlformats.org/drawingml/2006/main">
              <a:ext uri="{FF2B5EF4-FFF2-40B4-BE49-F238E27FC236}">
                <a16:creationId xmlns:a16="http://schemas.microsoft.com/office/drawing/2014/main" id="{AE65265B-C134-40D7-8427-CD5C32C6FD96}"/>
              </a:ext>
            </a:extLst>
          </p:cNvPr>
          <p:cNvSpPr>
            <a:spLocks xmlns:a="http://schemas.openxmlformats.org/drawingml/2006/main" noGrp="1"/>
          </p:cNvSpPr>
          <p:nvPr/>
        </p:nvSpPr>
        <p:spPr>
          <a:xfrm xmlns:a="http://schemas.openxmlformats.org/drawingml/2006/main">
            <a:off x="11515725" y="3667125"/>
            <a:ext cx="24860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Cross-layer similarity</a:t>
            </a:r>
          </a:p>
        </p:txBody>
      </p:sp>
      <p:sp>
        <p:nvSpPr>
          <p:cNvPr id="235" name="matched-cell-outline">
            <a:extLst xmlns:a="http://schemas.openxmlformats.org/drawingml/2006/main">
              <a:ext uri="{FF2B5EF4-FFF2-40B4-BE49-F238E27FC236}">
                <a16:creationId xmlns:a16="http://schemas.microsoft.com/office/drawing/2014/main" id="{C2453602-9A4F-4D15-889E-194CEB8254B2}"/>
              </a:ext>
            </a:extLst>
          </p:cNvPr>
          <p:cNvSpPr>
            <a:spLocks xmlns:a="http://schemas.openxmlformats.org/drawingml/2006/main" noGrp="1"/>
          </p:cNvSpPr>
          <p:nvPr/>
        </p:nvSpPr>
        <p:spPr>
          <a:xfrm xmlns:a="http://schemas.openxmlformats.org/drawingml/2006/main">
            <a:off x="12534138" y="2444877"/>
            <a:ext cx="345186" cy="345186"/>
          </a:xfrm>
          <a:prstGeom xmlns:a="http://schemas.openxmlformats.org/drawingml/2006/main" prst="rect">
            <a:avLst/>
          </a:prstGeom>
          <a:noFill xmlns:a="http://schemas.openxmlformats.org/drawingml/2006/main"/>
          <a:ln xmlns:a="http://schemas.openxmlformats.org/drawingml/2006/main" w="21908">
            <a:solidFill>
              <a:srgbClr val="DE6D7C"/>
            </a:solidFill>
            <a:prstDash val="solid"/>
          </a:ln>
        </p:spPr>
      </p:sp>
      <p:sp>
        <p:nvSpPr>
          <p:cNvPr id="236" name="role-zoom-leader-top">
            <a:extLst xmlns:a="http://schemas.openxmlformats.org/drawingml/2006/main">
              <a:ext uri="{FF2B5EF4-FFF2-40B4-BE49-F238E27FC236}">
                <a16:creationId xmlns:a16="http://schemas.microsoft.com/office/drawing/2014/main" id="{F73A5F22-4B87-4297-8A97-BB6C6325DB0B}"/>
              </a:ext>
            </a:extLst>
          </p:cNvPr>
          <p:cNvSpPr>
            <a:spLocks xmlns:a="http://schemas.openxmlformats.org/drawingml/2006/main" noGrp="1"/>
          </p:cNvSpPr>
          <p:nvPr/>
        </p:nvSpPr>
        <p:spPr>
          <a:xfrm xmlns:a="http://schemas.openxmlformats.org/drawingml/2006/main">
            <a:off x="12879324" y="1809750"/>
            <a:ext cx="1322451" cy="635127"/>
          </a:xfrm>
          <a:custGeom xmlns:a="http://schemas.openxmlformats.org/drawingml/2006/main">
            <a:pathLst>
              <a:path w="1322451" h="635127">
                <a:moveTo>
                  <a:pt x="0" y="635127"/>
                </a:moveTo>
                <a:lnTo>
                  <a:pt x="1322451" y="0"/>
                </a:lnTo>
              </a:path>
            </a:pathLst>
          </a:custGeom>
          <a:noFill xmlns:a="http://schemas.openxmlformats.org/drawingml/2006/main"/>
          <a:ln xmlns:a="http://schemas.openxmlformats.org/drawingml/2006/main" w="13335">
            <a:solidFill>
              <a:srgbClr val="DE6D7C"/>
            </a:solidFill>
            <a:prstDash val="dash"/>
          </a:ln>
        </p:spPr>
      </p:sp>
      <p:sp>
        <p:nvSpPr>
          <p:cNvPr id="237" name="role-zoom-leader-bottom">
            <a:extLst xmlns:a="http://schemas.openxmlformats.org/drawingml/2006/main">
              <a:ext uri="{FF2B5EF4-FFF2-40B4-BE49-F238E27FC236}">
                <a16:creationId xmlns:a16="http://schemas.microsoft.com/office/drawing/2014/main" id="{A6DF265C-200E-4BE3-B78A-348160C39222}"/>
              </a:ext>
            </a:extLst>
          </p:cNvPr>
          <p:cNvSpPr>
            <a:spLocks xmlns:a="http://schemas.openxmlformats.org/drawingml/2006/main" noGrp="1"/>
          </p:cNvSpPr>
          <p:nvPr/>
        </p:nvSpPr>
        <p:spPr>
          <a:xfrm xmlns:a="http://schemas.openxmlformats.org/drawingml/2006/main">
            <a:off x="12879324" y="2790063"/>
            <a:ext cx="1322451" cy="267462"/>
          </a:xfrm>
          <a:custGeom xmlns:a="http://schemas.openxmlformats.org/drawingml/2006/main">
            <a:pathLst>
              <a:path w="1322451" h="267462">
                <a:moveTo>
                  <a:pt x="0" y="0"/>
                </a:moveTo>
                <a:lnTo>
                  <a:pt x="1322451" y="267462"/>
                </a:lnTo>
              </a:path>
            </a:pathLst>
          </a:custGeom>
          <a:noFill xmlns:a="http://schemas.openxmlformats.org/drawingml/2006/main"/>
          <a:ln xmlns:a="http://schemas.openxmlformats.org/drawingml/2006/main" w="13335">
            <a:solidFill>
              <a:srgbClr val="DE6D7C"/>
            </a:solidFill>
            <a:prstDash val="dash"/>
          </a:ln>
        </p:spPr>
      </p:sp>
      <p:sp>
        <p:nvSpPr>
          <p:cNvPr id="238" name="role-A-neighbourhood-edge-0">
            <a:extLst xmlns:a="http://schemas.openxmlformats.org/drawingml/2006/main">
              <a:ext uri="{FF2B5EF4-FFF2-40B4-BE49-F238E27FC236}">
                <a16:creationId xmlns:a16="http://schemas.microsoft.com/office/drawing/2014/main" id="{2BCB5B22-0247-4FCC-B28A-C0A19E0FEF4C}"/>
              </a:ext>
            </a:extLst>
          </p:cNvPr>
          <p:cNvSpPr>
            <a:spLocks xmlns:a="http://schemas.openxmlformats.org/drawingml/2006/main" noGrp="1"/>
          </p:cNvSpPr>
          <p:nvPr/>
        </p:nvSpPr>
        <p:spPr>
          <a:xfrm xmlns:a="http://schemas.openxmlformats.org/drawingml/2006/main">
            <a:off x="14535722" y="1603858"/>
            <a:ext cx="445275" cy="107480"/>
          </a:xfrm>
          <a:custGeom xmlns:a="http://schemas.openxmlformats.org/drawingml/2006/main">
            <a:pathLst>
              <a:path w="445275" h="107480">
                <a:moveTo>
                  <a:pt x="0" y="107480"/>
                </a:moveTo>
                <a:lnTo>
                  <a:pt x="445275" y="0"/>
                </a:lnTo>
              </a:path>
            </a:pathLst>
          </a:custGeom>
          <a:noFill xmlns:a="http://schemas.openxmlformats.org/drawingml/2006/main"/>
          <a:ln xmlns:a="http://schemas.openxmlformats.org/drawingml/2006/main" w="16193">
            <a:solidFill>
              <a:srgbClr val="3697CC"/>
            </a:solidFill>
            <a:prstDash val="solid"/>
          </a:ln>
        </p:spPr>
      </p:sp>
      <p:sp>
        <p:nvSpPr>
          <p:cNvPr id="239" name="role-A-neighbourhood-edge-1">
            <a:extLst xmlns:a="http://schemas.openxmlformats.org/drawingml/2006/main">
              <a:ext uri="{FF2B5EF4-FFF2-40B4-BE49-F238E27FC236}">
                <a16:creationId xmlns:a16="http://schemas.microsoft.com/office/drawing/2014/main" id="{1D7A382F-4EC3-43E2-992E-4DA1EC53BC04}"/>
              </a:ext>
            </a:extLst>
          </p:cNvPr>
          <p:cNvSpPr>
            <a:spLocks xmlns:a="http://schemas.openxmlformats.org/drawingml/2006/main" noGrp="1"/>
          </p:cNvSpPr>
          <p:nvPr/>
        </p:nvSpPr>
        <p:spPr>
          <a:xfrm xmlns:a="http://schemas.openxmlformats.org/drawingml/2006/main">
            <a:off x="14980996" y="1603858"/>
            <a:ext cx="445275" cy="184252"/>
          </a:xfrm>
          <a:custGeom xmlns:a="http://schemas.openxmlformats.org/drawingml/2006/main">
            <a:pathLst>
              <a:path w="445275" h="184252">
                <a:moveTo>
                  <a:pt x="0" y="0"/>
                </a:moveTo>
                <a:lnTo>
                  <a:pt x="445275" y="184252"/>
                </a:lnTo>
              </a:path>
            </a:pathLst>
          </a:custGeom>
          <a:noFill xmlns:a="http://schemas.openxmlformats.org/drawingml/2006/main"/>
          <a:ln xmlns:a="http://schemas.openxmlformats.org/drawingml/2006/main" w="16193">
            <a:solidFill>
              <a:srgbClr val="3697CC"/>
            </a:solidFill>
            <a:prstDash val="solid"/>
          </a:ln>
        </p:spPr>
      </p:sp>
      <p:sp>
        <p:nvSpPr>
          <p:cNvPr id="240" name="role-A-neighbourhood-edge-2">
            <a:extLst xmlns:a="http://schemas.openxmlformats.org/drawingml/2006/main">
              <a:ext uri="{FF2B5EF4-FFF2-40B4-BE49-F238E27FC236}">
                <a16:creationId xmlns:a16="http://schemas.microsoft.com/office/drawing/2014/main" id="{B306CC46-7D48-43DD-B580-C2F3DA46D78D}"/>
              </a:ext>
            </a:extLst>
          </p:cNvPr>
          <p:cNvSpPr>
            <a:spLocks xmlns:a="http://schemas.openxmlformats.org/drawingml/2006/main" noGrp="1"/>
          </p:cNvSpPr>
          <p:nvPr/>
        </p:nvSpPr>
        <p:spPr>
          <a:xfrm xmlns:a="http://schemas.openxmlformats.org/drawingml/2006/main">
            <a:off x="14535722" y="1711338"/>
            <a:ext cx="76771" cy="537401"/>
          </a:xfrm>
          <a:custGeom xmlns:a="http://schemas.openxmlformats.org/drawingml/2006/main">
            <a:pathLst>
              <a:path w="76771" h="537401">
                <a:moveTo>
                  <a:pt x="0" y="0"/>
                </a:moveTo>
                <a:lnTo>
                  <a:pt x="76771" y="537401"/>
                </a:lnTo>
              </a:path>
            </a:pathLst>
          </a:custGeom>
          <a:noFill xmlns:a="http://schemas.openxmlformats.org/drawingml/2006/main"/>
          <a:ln xmlns:a="http://schemas.openxmlformats.org/drawingml/2006/main" w="16193">
            <a:solidFill>
              <a:srgbClr val="3697CC"/>
            </a:solidFill>
            <a:prstDash val="solid"/>
          </a:ln>
        </p:spPr>
      </p:sp>
      <p:sp>
        <p:nvSpPr>
          <p:cNvPr id="241" name="role-A-neighbourhood-edge-3">
            <a:extLst xmlns:a="http://schemas.openxmlformats.org/drawingml/2006/main">
              <a:ext uri="{FF2B5EF4-FFF2-40B4-BE49-F238E27FC236}">
                <a16:creationId xmlns:a16="http://schemas.microsoft.com/office/drawing/2014/main" id="{56604F9A-E994-4A7E-A181-6DF1F9DC9687}"/>
              </a:ext>
            </a:extLst>
          </p:cNvPr>
          <p:cNvSpPr>
            <a:spLocks xmlns:a="http://schemas.openxmlformats.org/drawingml/2006/main" noGrp="1"/>
          </p:cNvSpPr>
          <p:nvPr/>
        </p:nvSpPr>
        <p:spPr>
          <a:xfrm xmlns:a="http://schemas.openxmlformats.org/drawingml/2006/main">
            <a:off x="14535722" y="1711338"/>
            <a:ext cx="506692" cy="368503"/>
          </a:xfrm>
          <a:custGeom xmlns:a="http://schemas.openxmlformats.org/drawingml/2006/main">
            <a:pathLst>
              <a:path w="506692" h="368503">
                <a:moveTo>
                  <a:pt x="0" y="0"/>
                </a:moveTo>
                <a:lnTo>
                  <a:pt x="506692" y="368503"/>
                </a:lnTo>
              </a:path>
            </a:pathLst>
          </a:custGeom>
          <a:noFill xmlns:a="http://schemas.openxmlformats.org/drawingml/2006/main"/>
          <a:ln xmlns:a="http://schemas.openxmlformats.org/drawingml/2006/main" w="16193">
            <a:solidFill>
              <a:srgbClr val="3697CC"/>
            </a:solidFill>
            <a:prstDash val="solid"/>
          </a:ln>
        </p:spPr>
      </p:sp>
      <p:sp>
        <p:nvSpPr>
          <p:cNvPr id="242" name="role-A-neighbourhood-edge-4">
            <a:extLst xmlns:a="http://schemas.openxmlformats.org/drawingml/2006/main">
              <a:ext uri="{FF2B5EF4-FFF2-40B4-BE49-F238E27FC236}">
                <a16:creationId xmlns:a16="http://schemas.microsoft.com/office/drawing/2014/main" id="{80FCC828-F7FF-4DFA-9AC5-055DF0362197}"/>
              </a:ext>
            </a:extLst>
          </p:cNvPr>
          <p:cNvSpPr>
            <a:spLocks xmlns:a="http://schemas.openxmlformats.org/drawingml/2006/main" noGrp="1"/>
          </p:cNvSpPr>
          <p:nvPr/>
        </p:nvSpPr>
        <p:spPr>
          <a:xfrm xmlns:a="http://schemas.openxmlformats.org/drawingml/2006/main">
            <a:off x="14980996" y="1603858"/>
            <a:ext cx="61417" cy="475983"/>
          </a:xfrm>
          <a:custGeom xmlns:a="http://schemas.openxmlformats.org/drawingml/2006/main">
            <a:pathLst>
              <a:path w="61417" h="475983">
                <a:moveTo>
                  <a:pt x="0" y="0"/>
                </a:moveTo>
                <a:lnTo>
                  <a:pt x="61417" y="475983"/>
                </a:lnTo>
              </a:path>
            </a:pathLst>
          </a:custGeom>
          <a:noFill xmlns:a="http://schemas.openxmlformats.org/drawingml/2006/main"/>
          <a:ln xmlns:a="http://schemas.openxmlformats.org/drawingml/2006/main" w="16193">
            <a:solidFill>
              <a:srgbClr val="3697CC"/>
            </a:solidFill>
            <a:prstDash val="solid"/>
          </a:ln>
        </p:spPr>
      </p:sp>
      <p:sp>
        <p:nvSpPr>
          <p:cNvPr id="243" name="role-A-neighbourhood-edge-5">
            <a:extLst xmlns:a="http://schemas.openxmlformats.org/drawingml/2006/main">
              <a:ext uri="{FF2B5EF4-FFF2-40B4-BE49-F238E27FC236}">
                <a16:creationId xmlns:a16="http://schemas.microsoft.com/office/drawing/2014/main" id="{D5E6427F-DDA2-4E82-BD6B-2E89894F9CF7}"/>
              </a:ext>
            </a:extLst>
          </p:cNvPr>
          <p:cNvSpPr>
            <a:spLocks xmlns:a="http://schemas.openxmlformats.org/drawingml/2006/main" noGrp="1"/>
          </p:cNvSpPr>
          <p:nvPr/>
        </p:nvSpPr>
        <p:spPr>
          <a:xfrm xmlns:a="http://schemas.openxmlformats.org/drawingml/2006/main">
            <a:off x="15042413" y="1788109"/>
            <a:ext cx="383857" cy="291732"/>
          </a:xfrm>
          <a:custGeom xmlns:a="http://schemas.openxmlformats.org/drawingml/2006/main">
            <a:pathLst>
              <a:path w="383857" h="291732">
                <a:moveTo>
                  <a:pt x="383857" y="0"/>
                </a:moveTo>
                <a:lnTo>
                  <a:pt x="0" y="291732"/>
                </a:lnTo>
              </a:path>
            </a:pathLst>
          </a:custGeom>
          <a:noFill xmlns:a="http://schemas.openxmlformats.org/drawingml/2006/main"/>
          <a:ln xmlns:a="http://schemas.openxmlformats.org/drawingml/2006/main" w="16193">
            <a:solidFill>
              <a:srgbClr val="3697CC"/>
            </a:solidFill>
            <a:prstDash val="solid"/>
          </a:ln>
        </p:spPr>
      </p:sp>
      <p:sp>
        <p:nvSpPr>
          <p:cNvPr id="244" name="role-A-neighbourhood-edge-6">
            <a:extLst xmlns:a="http://schemas.openxmlformats.org/drawingml/2006/main">
              <a:ext uri="{FF2B5EF4-FFF2-40B4-BE49-F238E27FC236}">
                <a16:creationId xmlns:a16="http://schemas.microsoft.com/office/drawing/2014/main" id="{141FFF4E-E860-45FE-B82F-7ADCFA0CF72B}"/>
              </a:ext>
            </a:extLst>
          </p:cNvPr>
          <p:cNvSpPr>
            <a:spLocks xmlns:a="http://schemas.openxmlformats.org/drawingml/2006/main" noGrp="1"/>
          </p:cNvSpPr>
          <p:nvPr/>
        </p:nvSpPr>
        <p:spPr>
          <a:xfrm xmlns:a="http://schemas.openxmlformats.org/drawingml/2006/main">
            <a:off x="14612493" y="2079841"/>
            <a:ext cx="429920" cy="168897"/>
          </a:xfrm>
          <a:custGeom xmlns:a="http://schemas.openxmlformats.org/drawingml/2006/main">
            <a:pathLst>
              <a:path w="429920" h="168897">
                <a:moveTo>
                  <a:pt x="0" y="168897"/>
                </a:moveTo>
                <a:lnTo>
                  <a:pt x="429920" y="0"/>
                </a:lnTo>
              </a:path>
            </a:pathLst>
          </a:custGeom>
          <a:noFill xmlns:a="http://schemas.openxmlformats.org/drawingml/2006/main"/>
          <a:ln xmlns:a="http://schemas.openxmlformats.org/drawingml/2006/main" w="16193">
            <a:solidFill>
              <a:srgbClr val="3697CC"/>
            </a:solidFill>
            <a:prstDash val="solid"/>
          </a:ln>
        </p:spPr>
      </p:sp>
      <p:sp>
        <p:nvSpPr>
          <p:cNvPr id="245" name="role-A-neighbourhood-edge-7">
            <a:extLst xmlns:a="http://schemas.openxmlformats.org/drawingml/2006/main">
              <a:ext uri="{FF2B5EF4-FFF2-40B4-BE49-F238E27FC236}">
                <a16:creationId xmlns:a16="http://schemas.microsoft.com/office/drawing/2014/main" id="{C17B7862-B08B-42B1-ABA4-1406BD34DBB3}"/>
              </a:ext>
            </a:extLst>
          </p:cNvPr>
          <p:cNvSpPr>
            <a:spLocks xmlns:a="http://schemas.openxmlformats.org/drawingml/2006/main" noGrp="1"/>
          </p:cNvSpPr>
          <p:nvPr/>
        </p:nvSpPr>
        <p:spPr>
          <a:xfrm xmlns:a="http://schemas.openxmlformats.org/drawingml/2006/main">
            <a:off x="15042413" y="2079841"/>
            <a:ext cx="422243" cy="253346"/>
          </a:xfrm>
          <a:custGeom xmlns:a="http://schemas.openxmlformats.org/drawingml/2006/main">
            <a:pathLst>
              <a:path w="422243" h="253346">
                <a:moveTo>
                  <a:pt x="0" y="0"/>
                </a:moveTo>
                <a:lnTo>
                  <a:pt x="422243" y="253346"/>
                </a:lnTo>
              </a:path>
            </a:pathLst>
          </a:custGeom>
          <a:noFill xmlns:a="http://schemas.openxmlformats.org/drawingml/2006/main"/>
          <a:ln xmlns:a="http://schemas.openxmlformats.org/drawingml/2006/main" w="16193">
            <a:solidFill>
              <a:srgbClr val="3697CC"/>
            </a:solidFill>
            <a:prstDash val="solid"/>
          </a:ln>
        </p:spPr>
      </p:sp>
      <p:sp>
        <p:nvSpPr>
          <p:cNvPr id="246" name="role-A-neighbourhood-edge-8">
            <a:extLst xmlns:a="http://schemas.openxmlformats.org/drawingml/2006/main">
              <a:ext uri="{FF2B5EF4-FFF2-40B4-BE49-F238E27FC236}">
                <a16:creationId xmlns:a16="http://schemas.microsoft.com/office/drawing/2014/main" id="{9D2EE1D7-8002-46E9-A691-8310FDB29416}"/>
              </a:ext>
            </a:extLst>
          </p:cNvPr>
          <p:cNvSpPr>
            <a:spLocks xmlns:a="http://schemas.openxmlformats.org/drawingml/2006/main" noGrp="1"/>
          </p:cNvSpPr>
          <p:nvPr/>
        </p:nvSpPr>
        <p:spPr>
          <a:xfrm xmlns:a="http://schemas.openxmlformats.org/drawingml/2006/main">
            <a:off x="15426271" y="1788109"/>
            <a:ext cx="38386" cy="545078"/>
          </a:xfrm>
          <a:custGeom xmlns:a="http://schemas.openxmlformats.org/drawingml/2006/main">
            <a:pathLst>
              <a:path w="38386" h="545078">
                <a:moveTo>
                  <a:pt x="0" y="0"/>
                </a:moveTo>
                <a:lnTo>
                  <a:pt x="38386" y="545078"/>
                </a:lnTo>
              </a:path>
            </a:pathLst>
          </a:custGeom>
          <a:noFill xmlns:a="http://schemas.openxmlformats.org/drawingml/2006/main"/>
          <a:ln xmlns:a="http://schemas.openxmlformats.org/drawingml/2006/main" w="16193">
            <a:solidFill>
              <a:srgbClr val="3697CC"/>
            </a:solidFill>
            <a:prstDash val="solid"/>
          </a:ln>
        </p:spPr>
      </p:sp>
      <p:sp>
        <p:nvSpPr>
          <p:cNvPr id="247" name="role-A-neighbourhood-node-0">
            <a:extLst xmlns:a="http://schemas.openxmlformats.org/drawingml/2006/main">
              <a:ext uri="{FF2B5EF4-FFF2-40B4-BE49-F238E27FC236}">
                <a16:creationId xmlns:a16="http://schemas.microsoft.com/office/drawing/2014/main" id="{C76D2540-24AC-426F-A640-49FC42DA9872}"/>
              </a:ext>
            </a:extLst>
          </p:cNvPr>
          <p:cNvSpPr>
            <a:spLocks xmlns:a="http://schemas.openxmlformats.org/drawingml/2006/main" noGrp="1"/>
          </p:cNvSpPr>
          <p:nvPr/>
        </p:nvSpPr>
        <p:spPr>
          <a:xfrm xmlns:a="http://schemas.openxmlformats.org/drawingml/2006/main">
            <a:off x="14466627" y="1642243"/>
            <a:ext cx="138189" cy="138189"/>
          </a:xfrm>
          <a:prstGeom xmlns:a="http://schemas.openxmlformats.org/drawingml/2006/main" prst="ellipse">
            <a:avLst/>
          </a:prstGeom>
          <a:solidFill xmlns:a="http://schemas.openxmlformats.org/drawingml/2006/main">
            <a:srgbClr val="99CDF0"/>
          </a:solidFill>
          <a:ln xmlns:a="http://schemas.openxmlformats.org/drawingml/2006/main" w="11763">
            <a:solidFill>
              <a:srgbClr val="3697CC"/>
            </a:solidFill>
            <a:prstDash val="solid"/>
          </a:ln>
        </p:spPr>
      </p:sp>
      <p:sp>
        <p:nvSpPr>
          <p:cNvPr id="248" name="role-A-neighbourhood-node-1">
            <a:extLst xmlns:a="http://schemas.openxmlformats.org/drawingml/2006/main">
              <a:ext uri="{FF2B5EF4-FFF2-40B4-BE49-F238E27FC236}">
                <a16:creationId xmlns:a16="http://schemas.microsoft.com/office/drawing/2014/main" id="{29619C85-65DE-4D87-AA38-3E56D029A3D5}"/>
              </a:ext>
            </a:extLst>
          </p:cNvPr>
          <p:cNvSpPr>
            <a:spLocks xmlns:a="http://schemas.openxmlformats.org/drawingml/2006/main" noGrp="1"/>
          </p:cNvSpPr>
          <p:nvPr/>
        </p:nvSpPr>
        <p:spPr>
          <a:xfrm xmlns:a="http://schemas.openxmlformats.org/drawingml/2006/main">
            <a:off x="14911902" y="1534763"/>
            <a:ext cx="138189" cy="138189"/>
          </a:xfrm>
          <a:prstGeom xmlns:a="http://schemas.openxmlformats.org/drawingml/2006/main" prst="ellipse">
            <a:avLst/>
          </a:prstGeom>
          <a:solidFill xmlns:a="http://schemas.openxmlformats.org/drawingml/2006/main">
            <a:srgbClr val="99CDF0"/>
          </a:solidFill>
          <a:ln xmlns:a="http://schemas.openxmlformats.org/drawingml/2006/main" w="11763">
            <a:solidFill>
              <a:srgbClr val="3697CC"/>
            </a:solidFill>
            <a:prstDash val="solid"/>
          </a:ln>
        </p:spPr>
      </p:sp>
      <p:sp>
        <p:nvSpPr>
          <p:cNvPr id="249" name="role-A-neighbourhood-node-2">
            <a:extLst xmlns:a="http://schemas.openxmlformats.org/drawingml/2006/main">
              <a:ext uri="{FF2B5EF4-FFF2-40B4-BE49-F238E27FC236}">
                <a16:creationId xmlns:a16="http://schemas.microsoft.com/office/drawing/2014/main" id="{A3509B8E-29FC-4DCF-AE30-1033AAD4C614}"/>
              </a:ext>
            </a:extLst>
          </p:cNvPr>
          <p:cNvSpPr>
            <a:spLocks xmlns:a="http://schemas.openxmlformats.org/drawingml/2006/main" noGrp="1"/>
          </p:cNvSpPr>
          <p:nvPr/>
        </p:nvSpPr>
        <p:spPr>
          <a:xfrm xmlns:a="http://schemas.openxmlformats.org/drawingml/2006/main">
            <a:off x="15357177" y="1719015"/>
            <a:ext cx="138189" cy="138189"/>
          </a:xfrm>
          <a:prstGeom xmlns:a="http://schemas.openxmlformats.org/drawingml/2006/main" prst="ellipse">
            <a:avLst/>
          </a:prstGeom>
          <a:solidFill xmlns:a="http://schemas.openxmlformats.org/drawingml/2006/main">
            <a:srgbClr val="99CDF0"/>
          </a:solidFill>
          <a:ln xmlns:a="http://schemas.openxmlformats.org/drawingml/2006/main" w="11763">
            <a:solidFill>
              <a:srgbClr val="3697CC"/>
            </a:solidFill>
            <a:prstDash val="solid"/>
          </a:ln>
        </p:spPr>
      </p:sp>
      <p:sp>
        <p:nvSpPr>
          <p:cNvPr id="250" name="role-A-neighbourhood-node-3">
            <a:extLst xmlns:a="http://schemas.openxmlformats.org/drawingml/2006/main">
              <a:ext uri="{FF2B5EF4-FFF2-40B4-BE49-F238E27FC236}">
                <a16:creationId xmlns:a16="http://schemas.microsoft.com/office/drawing/2014/main" id="{3A5F2ADF-3988-4032-B9AB-FC05C267B669}"/>
              </a:ext>
            </a:extLst>
          </p:cNvPr>
          <p:cNvSpPr>
            <a:spLocks xmlns:a="http://schemas.openxmlformats.org/drawingml/2006/main" noGrp="1"/>
          </p:cNvSpPr>
          <p:nvPr/>
        </p:nvSpPr>
        <p:spPr>
          <a:xfrm xmlns:a="http://schemas.openxmlformats.org/drawingml/2006/main">
            <a:off x="14543399" y="2179644"/>
            <a:ext cx="138189" cy="138189"/>
          </a:xfrm>
          <a:prstGeom xmlns:a="http://schemas.openxmlformats.org/drawingml/2006/main" prst="ellipse">
            <a:avLst/>
          </a:prstGeom>
          <a:solidFill xmlns:a="http://schemas.openxmlformats.org/drawingml/2006/main">
            <a:srgbClr val="99CDF0"/>
          </a:solidFill>
          <a:ln xmlns:a="http://schemas.openxmlformats.org/drawingml/2006/main" w="11763">
            <a:solidFill>
              <a:srgbClr val="3697CC"/>
            </a:solidFill>
            <a:prstDash val="solid"/>
          </a:ln>
        </p:spPr>
      </p:sp>
      <p:sp>
        <p:nvSpPr>
          <p:cNvPr id="251" name="role-A-neighbourhood-node-4">
            <a:extLst xmlns:a="http://schemas.openxmlformats.org/drawingml/2006/main">
              <a:ext uri="{FF2B5EF4-FFF2-40B4-BE49-F238E27FC236}">
                <a16:creationId xmlns:a16="http://schemas.microsoft.com/office/drawing/2014/main" id="{C1C439DE-30FC-4CD2-B84A-41D17C2A735B}"/>
              </a:ext>
            </a:extLst>
          </p:cNvPr>
          <p:cNvSpPr>
            <a:spLocks xmlns:a="http://schemas.openxmlformats.org/drawingml/2006/main" noGrp="1"/>
          </p:cNvSpPr>
          <p:nvPr/>
        </p:nvSpPr>
        <p:spPr>
          <a:xfrm xmlns:a="http://schemas.openxmlformats.org/drawingml/2006/main">
            <a:off x="14950288" y="1987715"/>
            <a:ext cx="184252" cy="184252"/>
          </a:xfrm>
          <a:prstGeom xmlns:a="http://schemas.openxmlformats.org/drawingml/2006/main" prst="ellipse">
            <a:avLst/>
          </a:prstGeom>
          <a:solidFill xmlns:a="http://schemas.openxmlformats.org/drawingml/2006/main">
            <a:srgbClr val="99CDF0"/>
          </a:solidFill>
          <a:ln xmlns:a="http://schemas.openxmlformats.org/drawingml/2006/main" w="11763">
            <a:solidFill>
              <a:srgbClr val="3697CC"/>
            </a:solidFill>
            <a:prstDash val="solid"/>
          </a:ln>
        </p:spPr>
      </p:sp>
      <p:sp>
        <p:nvSpPr>
          <p:cNvPr id="252" name="role-A-neighbourhood-node-5">
            <a:extLst xmlns:a="http://schemas.openxmlformats.org/drawingml/2006/main">
              <a:ext uri="{FF2B5EF4-FFF2-40B4-BE49-F238E27FC236}">
                <a16:creationId xmlns:a16="http://schemas.microsoft.com/office/drawing/2014/main" id="{17298AD7-61B4-4B64-877F-CB2114833248}"/>
              </a:ext>
            </a:extLst>
          </p:cNvPr>
          <p:cNvSpPr>
            <a:spLocks xmlns:a="http://schemas.openxmlformats.org/drawingml/2006/main" noGrp="1"/>
          </p:cNvSpPr>
          <p:nvPr/>
        </p:nvSpPr>
        <p:spPr>
          <a:xfrm xmlns:a="http://schemas.openxmlformats.org/drawingml/2006/main">
            <a:off x="15395562" y="2264093"/>
            <a:ext cx="138189" cy="138189"/>
          </a:xfrm>
          <a:prstGeom xmlns:a="http://schemas.openxmlformats.org/drawingml/2006/main" prst="ellipse">
            <a:avLst/>
          </a:prstGeom>
          <a:solidFill xmlns:a="http://schemas.openxmlformats.org/drawingml/2006/main">
            <a:srgbClr val="99CDF0"/>
          </a:solidFill>
          <a:ln xmlns:a="http://schemas.openxmlformats.org/drawingml/2006/main" w="11763">
            <a:solidFill>
              <a:srgbClr val="3697CC"/>
            </a:solidFill>
            <a:prstDash val="solid"/>
          </a:ln>
        </p:spPr>
      </p:sp>
      <p:sp>
        <p:nvSpPr>
          <p:cNvPr id="253" name="role-B-neighbourhood-edge-0">
            <a:extLst xmlns:a="http://schemas.openxmlformats.org/drawingml/2006/main">
              <a:ext uri="{FF2B5EF4-FFF2-40B4-BE49-F238E27FC236}">
                <a16:creationId xmlns:a16="http://schemas.microsoft.com/office/drawing/2014/main" id="{352D0B05-1D81-49FD-B28C-DC90AA830D39}"/>
              </a:ext>
            </a:extLst>
          </p:cNvPr>
          <p:cNvSpPr>
            <a:spLocks xmlns:a="http://schemas.openxmlformats.org/drawingml/2006/main" noGrp="1"/>
          </p:cNvSpPr>
          <p:nvPr/>
        </p:nvSpPr>
        <p:spPr>
          <a:xfrm xmlns:a="http://schemas.openxmlformats.org/drawingml/2006/main">
            <a:off x="14566430" y="2856052"/>
            <a:ext cx="422243" cy="130512"/>
          </a:xfrm>
          <a:custGeom xmlns:a="http://schemas.openxmlformats.org/drawingml/2006/main">
            <a:pathLst>
              <a:path w="422243" h="130512">
                <a:moveTo>
                  <a:pt x="0" y="130512"/>
                </a:moveTo>
                <a:lnTo>
                  <a:pt x="422243" y="0"/>
                </a:lnTo>
              </a:path>
            </a:pathLst>
          </a:custGeom>
          <a:noFill xmlns:a="http://schemas.openxmlformats.org/drawingml/2006/main"/>
          <a:ln xmlns:a="http://schemas.openxmlformats.org/drawingml/2006/main" w="16193">
            <a:solidFill>
              <a:srgbClr val="729951"/>
            </a:solidFill>
            <a:prstDash val="solid"/>
          </a:ln>
        </p:spPr>
      </p:sp>
      <p:sp>
        <p:nvSpPr>
          <p:cNvPr id="254" name="role-B-neighbourhood-edge-1">
            <a:extLst xmlns:a="http://schemas.openxmlformats.org/drawingml/2006/main">
              <a:ext uri="{FF2B5EF4-FFF2-40B4-BE49-F238E27FC236}">
                <a16:creationId xmlns:a16="http://schemas.microsoft.com/office/drawing/2014/main" id="{70363147-CD5E-486B-A81B-22BB2D050C85}"/>
              </a:ext>
            </a:extLst>
          </p:cNvPr>
          <p:cNvSpPr>
            <a:spLocks xmlns:a="http://schemas.openxmlformats.org/drawingml/2006/main" noGrp="1"/>
          </p:cNvSpPr>
          <p:nvPr/>
        </p:nvSpPr>
        <p:spPr>
          <a:xfrm xmlns:a="http://schemas.openxmlformats.org/drawingml/2006/main">
            <a:off x="14988673" y="2856052"/>
            <a:ext cx="360826" cy="199606"/>
          </a:xfrm>
          <a:custGeom xmlns:a="http://schemas.openxmlformats.org/drawingml/2006/main">
            <a:pathLst>
              <a:path w="360826" h="199606">
                <a:moveTo>
                  <a:pt x="0" y="0"/>
                </a:moveTo>
                <a:lnTo>
                  <a:pt x="360826" y="199606"/>
                </a:lnTo>
              </a:path>
            </a:pathLst>
          </a:custGeom>
          <a:noFill xmlns:a="http://schemas.openxmlformats.org/drawingml/2006/main"/>
          <a:ln xmlns:a="http://schemas.openxmlformats.org/drawingml/2006/main" w="16193">
            <a:solidFill>
              <a:srgbClr val="729951"/>
            </a:solidFill>
            <a:prstDash val="solid"/>
          </a:ln>
        </p:spPr>
      </p:sp>
      <p:sp>
        <p:nvSpPr>
          <p:cNvPr id="255" name="role-B-neighbourhood-edge-2">
            <a:extLst xmlns:a="http://schemas.openxmlformats.org/drawingml/2006/main">
              <a:ext uri="{FF2B5EF4-FFF2-40B4-BE49-F238E27FC236}">
                <a16:creationId xmlns:a16="http://schemas.microsoft.com/office/drawing/2014/main" id="{414D5A6A-4246-4267-AE19-2DD6B8E1A22C}"/>
              </a:ext>
            </a:extLst>
          </p:cNvPr>
          <p:cNvSpPr>
            <a:spLocks xmlns:a="http://schemas.openxmlformats.org/drawingml/2006/main" noGrp="1"/>
          </p:cNvSpPr>
          <p:nvPr/>
        </p:nvSpPr>
        <p:spPr>
          <a:xfrm xmlns:a="http://schemas.openxmlformats.org/drawingml/2006/main">
            <a:off x="14566430" y="2986564"/>
            <a:ext cx="76771" cy="499015"/>
          </a:xfrm>
          <a:custGeom xmlns:a="http://schemas.openxmlformats.org/drawingml/2006/main">
            <a:pathLst>
              <a:path w="76771" h="499015">
                <a:moveTo>
                  <a:pt x="0" y="0"/>
                </a:moveTo>
                <a:lnTo>
                  <a:pt x="76771" y="499015"/>
                </a:lnTo>
              </a:path>
            </a:pathLst>
          </a:custGeom>
          <a:noFill xmlns:a="http://schemas.openxmlformats.org/drawingml/2006/main"/>
          <a:ln xmlns:a="http://schemas.openxmlformats.org/drawingml/2006/main" w="16193">
            <a:solidFill>
              <a:srgbClr val="729951"/>
            </a:solidFill>
            <a:prstDash val="solid"/>
          </a:ln>
        </p:spPr>
      </p:sp>
      <p:sp>
        <p:nvSpPr>
          <p:cNvPr id="256" name="role-B-neighbourhood-edge-3">
            <a:extLst xmlns:a="http://schemas.openxmlformats.org/drawingml/2006/main">
              <a:ext uri="{FF2B5EF4-FFF2-40B4-BE49-F238E27FC236}">
                <a16:creationId xmlns:a16="http://schemas.microsoft.com/office/drawing/2014/main" id="{FC599C79-99FA-414C-AA24-5F4855FD09F8}"/>
              </a:ext>
            </a:extLst>
          </p:cNvPr>
          <p:cNvSpPr>
            <a:spLocks xmlns:a="http://schemas.openxmlformats.org/drawingml/2006/main" noGrp="1"/>
          </p:cNvSpPr>
          <p:nvPr/>
        </p:nvSpPr>
        <p:spPr>
          <a:xfrm xmlns:a="http://schemas.openxmlformats.org/drawingml/2006/main">
            <a:off x="14988673" y="2856052"/>
            <a:ext cx="92126" cy="483660"/>
          </a:xfrm>
          <a:custGeom xmlns:a="http://schemas.openxmlformats.org/drawingml/2006/main">
            <a:pathLst>
              <a:path w="92126" h="483660">
                <a:moveTo>
                  <a:pt x="0" y="0"/>
                </a:moveTo>
                <a:lnTo>
                  <a:pt x="92126" y="483660"/>
                </a:lnTo>
              </a:path>
            </a:pathLst>
          </a:custGeom>
          <a:noFill xmlns:a="http://schemas.openxmlformats.org/drawingml/2006/main"/>
          <a:ln xmlns:a="http://schemas.openxmlformats.org/drawingml/2006/main" w="16193">
            <a:solidFill>
              <a:srgbClr val="729951"/>
            </a:solidFill>
            <a:prstDash val="solid"/>
          </a:ln>
        </p:spPr>
      </p:sp>
      <p:sp>
        <p:nvSpPr>
          <p:cNvPr id="257" name="role-B-neighbourhood-edge-4">
            <a:extLst xmlns:a="http://schemas.openxmlformats.org/drawingml/2006/main">
              <a:ext uri="{FF2B5EF4-FFF2-40B4-BE49-F238E27FC236}">
                <a16:creationId xmlns:a16="http://schemas.microsoft.com/office/drawing/2014/main" id="{5F43088E-7096-4A8B-BB19-E273C8B50EA1}"/>
              </a:ext>
            </a:extLst>
          </p:cNvPr>
          <p:cNvSpPr>
            <a:spLocks xmlns:a="http://schemas.openxmlformats.org/drawingml/2006/main" noGrp="1"/>
          </p:cNvSpPr>
          <p:nvPr/>
        </p:nvSpPr>
        <p:spPr>
          <a:xfrm xmlns:a="http://schemas.openxmlformats.org/drawingml/2006/main">
            <a:off x="15080799" y="3055658"/>
            <a:ext cx="268700" cy="284055"/>
          </a:xfrm>
          <a:custGeom xmlns:a="http://schemas.openxmlformats.org/drawingml/2006/main">
            <a:pathLst>
              <a:path w="268700" h="284055">
                <a:moveTo>
                  <a:pt x="268700" y="0"/>
                </a:moveTo>
                <a:lnTo>
                  <a:pt x="0" y="284055"/>
                </a:lnTo>
              </a:path>
            </a:pathLst>
          </a:custGeom>
          <a:noFill xmlns:a="http://schemas.openxmlformats.org/drawingml/2006/main"/>
          <a:ln xmlns:a="http://schemas.openxmlformats.org/drawingml/2006/main" w="16193">
            <a:solidFill>
              <a:srgbClr val="729951"/>
            </a:solidFill>
            <a:prstDash val="solid"/>
          </a:ln>
        </p:spPr>
      </p:sp>
      <p:sp>
        <p:nvSpPr>
          <p:cNvPr id="258" name="role-B-neighbourhood-edge-5">
            <a:extLst xmlns:a="http://schemas.openxmlformats.org/drawingml/2006/main">
              <a:ext uri="{FF2B5EF4-FFF2-40B4-BE49-F238E27FC236}">
                <a16:creationId xmlns:a16="http://schemas.microsoft.com/office/drawing/2014/main" id="{9C59BD5D-ACBE-4F6E-8A4E-20AB885710DA}"/>
              </a:ext>
            </a:extLst>
          </p:cNvPr>
          <p:cNvSpPr>
            <a:spLocks xmlns:a="http://schemas.openxmlformats.org/drawingml/2006/main" noGrp="1"/>
          </p:cNvSpPr>
          <p:nvPr/>
        </p:nvSpPr>
        <p:spPr>
          <a:xfrm xmlns:a="http://schemas.openxmlformats.org/drawingml/2006/main">
            <a:off x="14643202" y="3339713"/>
            <a:ext cx="437598" cy="145866"/>
          </a:xfrm>
          <a:custGeom xmlns:a="http://schemas.openxmlformats.org/drawingml/2006/main">
            <a:pathLst>
              <a:path w="437598" h="145866">
                <a:moveTo>
                  <a:pt x="0" y="145866"/>
                </a:moveTo>
                <a:lnTo>
                  <a:pt x="437598" y="0"/>
                </a:lnTo>
              </a:path>
            </a:pathLst>
          </a:custGeom>
          <a:noFill xmlns:a="http://schemas.openxmlformats.org/drawingml/2006/main"/>
          <a:ln xmlns:a="http://schemas.openxmlformats.org/drawingml/2006/main" w="16193">
            <a:solidFill>
              <a:srgbClr val="729951"/>
            </a:solidFill>
            <a:prstDash val="solid"/>
          </a:ln>
        </p:spPr>
      </p:sp>
      <p:sp>
        <p:nvSpPr>
          <p:cNvPr id="259" name="role-B-neighbourhood-edge-6">
            <a:extLst xmlns:a="http://schemas.openxmlformats.org/drawingml/2006/main">
              <a:ext uri="{FF2B5EF4-FFF2-40B4-BE49-F238E27FC236}">
                <a16:creationId xmlns:a16="http://schemas.microsoft.com/office/drawing/2014/main" id="{435F55FD-A530-4204-AF43-B2A26ADCB8D7}"/>
              </a:ext>
            </a:extLst>
          </p:cNvPr>
          <p:cNvSpPr>
            <a:spLocks xmlns:a="http://schemas.openxmlformats.org/drawingml/2006/main" noGrp="1"/>
          </p:cNvSpPr>
          <p:nvPr/>
        </p:nvSpPr>
        <p:spPr>
          <a:xfrm xmlns:a="http://schemas.openxmlformats.org/drawingml/2006/main">
            <a:off x="15080799" y="3339713"/>
            <a:ext cx="360826" cy="237992"/>
          </a:xfrm>
          <a:custGeom xmlns:a="http://schemas.openxmlformats.org/drawingml/2006/main">
            <a:pathLst>
              <a:path w="360826" h="237992">
                <a:moveTo>
                  <a:pt x="0" y="0"/>
                </a:moveTo>
                <a:lnTo>
                  <a:pt x="360826" y="237992"/>
                </a:lnTo>
              </a:path>
            </a:pathLst>
          </a:custGeom>
          <a:noFill xmlns:a="http://schemas.openxmlformats.org/drawingml/2006/main"/>
          <a:ln xmlns:a="http://schemas.openxmlformats.org/drawingml/2006/main" w="16193">
            <a:solidFill>
              <a:srgbClr val="729951"/>
            </a:solidFill>
            <a:prstDash val="solid"/>
          </a:ln>
        </p:spPr>
      </p:sp>
      <p:sp>
        <p:nvSpPr>
          <p:cNvPr id="260" name="role-B-neighbourhood-node-0">
            <a:extLst xmlns:a="http://schemas.openxmlformats.org/drawingml/2006/main">
              <a:ext uri="{FF2B5EF4-FFF2-40B4-BE49-F238E27FC236}">
                <a16:creationId xmlns:a16="http://schemas.microsoft.com/office/drawing/2014/main" id="{CF3DFDCB-E55F-4E91-8F24-2449161868D0}"/>
              </a:ext>
            </a:extLst>
          </p:cNvPr>
          <p:cNvSpPr>
            <a:spLocks xmlns:a="http://schemas.openxmlformats.org/drawingml/2006/main" noGrp="1"/>
          </p:cNvSpPr>
          <p:nvPr/>
        </p:nvSpPr>
        <p:spPr>
          <a:xfrm xmlns:a="http://schemas.openxmlformats.org/drawingml/2006/main">
            <a:off x="14497336" y="2917469"/>
            <a:ext cx="138189" cy="138189"/>
          </a:xfrm>
          <a:prstGeom xmlns:a="http://schemas.openxmlformats.org/drawingml/2006/main" prst="ellipse">
            <a:avLst/>
          </a:prstGeom>
          <a:solidFill xmlns:a="http://schemas.openxmlformats.org/drawingml/2006/main">
            <a:srgbClr val="BEDB9F"/>
          </a:solidFill>
          <a:ln xmlns:a="http://schemas.openxmlformats.org/drawingml/2006/main" w="11763">
            <a:solidFill>
              <a:srgbClr val="729951"/>
            </a:solidFill>
            <a:prstDash val="solid"/>
          </a:ln>
        </p:spPr>
      </p:sp>
      <p:sp>
        <p:nvSpPr>
          <p:cNvPr id="261" name="role-B-neighbourhood-node-1">
            <a:extLst xmlns:a="http://schemas.openxmlformats.org/drawingml/2006/main">
              <a:ext uri="{FF2B5EF4-FFF2-40B4-BE49-F238E27FC236}">
                <a16:creationId xmlns:a16="http://schemas.microsoft.com/office/drawing/2014/main" id="{C5A4B9F1-6E0B-49FA-A1CC-A5F88AA0C863}"/>
              </a:ext>
            </a:extLst>
          </p:cNvPr>
          <p:cNvSpPr>
            <a:spLocks xmlns:a="http://schemas.openxmlformats.org/drawingml/2006/main" noGrp="1"/>
          </p:cNvSpPr>
          <p:nvPr/>
        </p:nvSpPr>
        <p:spPr>
          <a:xfrm xmlns:a="http://schemas.openxmlformats.org/drawingml/2006/main">
            <a:off x="14919579" y="2786958"/>
            <a:ext cx="138189" cy="138189"/>
          </a:xfrm>
          <a:prstGeom xmlns:a="http://schemas.openxmlformats.org/drawingml/2006/main" prst="ellipse">
            <a:avLst/>
          </a:prstGeom>
          <a:solidFill xmlns:a="http://schemas.openxmlformats.org/drawingml/2006/main">
            <a:srgbClr val="BEDB9F"/>
          </a:solidFill>
          <a:ln xmlns:a="http://schemas.openxmlformats.org/drawingml/2006/main" w="11763">
            <a:solidFill>
              <a:srgbClr val="729951"/>
            </a:solidFill>
            <a:prstDash val="solid"/>
          </a:ln>
        </p:spPr>
      </p:sp>
      <p:sp>
        <p:nvSpPr>
          <p:cNvPr id="262" name="role-B-neighbourhood-node-2">
            <a:extLst xmlns:a="http://schemas.openxmlformats.org/drawingml/2006/main">
              <a:ext uri="{FF2B5EF4-FFF2-40B4-BE49-F238E27FC236}">
                <a16:creationId xmlns:a16="http://schemas.microsoft.com/office/drawing/2014/main" id="{6A3BB56B-3674-4803-81A8-124343C49827}"/>
              </a:ext>
            </a:extLst>
          </p:cNvPr>
          <p:cNvSpPr>
            <a:spLocks xmlns:a="http://schemas.openxmlformats.org/drawingml/2006/main" noGrp="1"/>
          </p:cNvSpPr>
          <p:nvPr/>
        </p:nvSpPr>
        <p:spPr>
          <a:xfrm xmlns:a="http://schemas.openxmlformats.org/drawingml/2006/main">
            <a:off x="15280405" y="2986564"/>
            <a:ext cx="138189" cy="138189"/>
          </a:xfrm>
          <a:prstGeom xmlns:a="http://schemas.openxmlformats.org/drawingml/2006/main" prst="ellipse">
            <a:avLst/>
          </a:prstGeom>
          <a:solidFill xmlns:a="http://schemas.openxmlformats.org/drawingml/2006/main">
            <a:srgbClr val="BEDB9F"/>
          </a:solidFill>
          <a:ln xmlns:a="http://schemas.openxmlformats.org/drawingml/2006/main" w="11763">
            <a:solidFill>
              <a:srgbClr val="729951"/>
            </a:solidFill>
            <a:prstDash val="solid"/>
          </a:ln>
        </p:spPr>
      </p:sp>
      <p:sp>
        <p:nvSpPr>
          <p:cNvPr id="263" name="role-B-neighbourhood-node-3">
            <a:extLst xmlns:a="http://schemas.openxmlformats.org/drawingml/2006/main">
              <a:ext uri="{FF2B5EF4-FFF2-40B4-BE49-F238E27FC236}">
                <a16:creationId xmlns:a16="http://schemas.microsoft.com/office/drawing/2014/main" id="{1969B88C-AC6B-4870-8756-EA0AD01FAB46}"/>
              </a:ext>
            </a:extLst>
          </p:cNvPr>
          <p:cNvSpPr>
            <a:spLocks xmlns:a="http://schemas.openxmlformats.org/drawingml/2006/main" noGrp="1"/>
          </p:cNvSpPr>
          <p:nvPr/>
        </p:nvSpPr>
        <p:spPr>
          <a:xfrm xmlns:a="http://schemas.openxmlformats.org/drawingml/2006/main">
            <a:off x="14574107" y="3416484"/>
            <a:ext cx="138189" cy="138189"/>
          </a:xfrm>
          <a:prstGeom xmlns:a="http://schemas.openxmlformats.org/drawingml/2006/main" prst="ellipse">
            <a:avLst/>
          </a:prstGeom>
          <a:solidFill xmlns:a="http://schemas.openxmlformats.org/drawingml/2006/main">
            <a:srgbClr val="BEDB9F"/>
          </a:solidFill>
          <a:ln xmlns:a="http://schemas.openxmlformats.org/drawingml/2006/main" w="11763">
            <a:solidFill>
              <a:srgbClr val="729951"/>
            </a:solidFill>
            <a:prstDash val="solid"/>
          </a:ln>
        </p:spPr>
      </p:sp>
      <p:sp>
        <p:nvSpPr>
          <p:cNvPr id="264" name="role-B-neighbourhood-node-4">
            <a:extLst xmlns:a="http://schemas.openxmlformats.org/drawingml/2006/main">
              <a:ext uri="{FF2B5EF4-FFF2-40B4-BE49-F238E27FC236}">
                <a16:creationId xmlns:a16="http://schemas.microsoft.com/office/drawing/2014/main" id="{E74D4621-FEE7-4814-B113-29F9BA0986CC}"/>
              </a:ext>
            </a:extLst>
          </p:cNvPr>
          <p:cNvSpPr>
            <a:spLocks xmlns:a="http://schemas.openxmlformats.org/drawingml/2006/main" noGrp="1"/>
          </p:cNvSpPr>
          <p:nvPr/>
        </p:nvSpPr>
        <p:spPr>
          <a:xfrm xmlns:a="http://schemas.openxmlformats.org/drawingml/2006/main">
            <a:off x="14988673" y="3247587"/>
            <a:ext cx="184252" cy="184252"/>
          </a:xfrm>
          <a:prstGeom xmlns:a="http://schemas.openxmlformats.org/drawingml/2006/main" prst="ellipse">
            <a:avLst/>
          </a:prstGeom>
          <a:solidFill xmlns:a="http://schemas.openxmlformats.org/drawingml/2006/main">
            <a:srgbClr val="BEDB9F"/>
          </a:solidFill>
          <a:ln xmlns:a="http://schemas.openxmlformats.org/drawingml/2006/main" w="11763">
            <a:solidFill>
              <a:srgbClr val="729951"/>
            </a:solidFill>
            <a:prstDash val="solid"/>
          </a:ln>
        </p:spPr>
      </p:sp>
      <p:sp>
        <p:nvSpPr>
          <p:cNvPr id="265" name="role-B-neighbourhood-node-5">
            <a:extLst xmlns:a="http://schemas.openxmlformats.org/drawingml/2006/main">
              <a:ext uri="{FF2B5EF4-FFF2-40B4-BE49-F238E27FC236}">
                <a16:creationId xmlns:a16="http://schemas.microsoft.com/office/drawing/2014/main" id="{542BEFA8-4FB5-4192-B197-E328E1747C91}"/>
              </a:ext>
            </a:extLst>
          </p:cNvPr>
          <p:cNvSpPr>
            <a:spLocks xmlns:a="http://schemas.openxmlformats.org/drawingml/2006/main" noGrp="1"/>
          </p:cNvSpPr>
          <p:nvPr/>
        </p:nvSpPr>
        <p:spPr>
          <a:xfrm xmlns:a="http://schemas.openxmlformats.org/drawingml/2006/main">
            <a:off x="15372531" y="3508610"/>
            <a:ext cx="138189" cy="138189"/>
          </a:xfrm>
          <a:prstGeom xmlns:a="http://schemas.openxmlformats.org/drawingml/2006/main" prst="ellipse">
            <a:avLst/>
          </a:prstGeom>
          <a:solidFill xmlns:a="http://schemas.openxmlformats.org/drawingml/2006/main">
            <a:srgbClr val="BEDB9F"/>
          </a:solidFill>
          <a:ln xmlns:a="http://schemas.openxmlformats.org/drawingml/2006/main" w="11763">
            <a:solidFill>
              <a:srgbClr val="729951"/>
            </a:solidFill>
            <a:prstDash val="solid"/>
          </a:ln>
        </p:spPr>
      </p:sp>
      <p:sp>
        <p:nvSpPr>
          <p:cNvPr id="266" name="role-A-hub-ring">
            <a:extLst xmlns:a="http://schemas.openxmlformats.org/drawingml/2006/main">
              <a:ext uri="{FF2B5EF4-FFF2-40B4-BE49-F238E27FC236}">
                <a16:creationId xmlns:a16="http://schemas.microsoft.com/office/drawing/2014/main" id="{E4FB787A-96EE-43D9-9230-320611F580F0}"/>
              </a:ext>
            </a:extLst>
          </p:cNvPr>
          <p:cNvSpPr>
            <a:spLocks xmlns:a="http://schemas.openxmlformats.org/drawingml/2006/main" noGrp="1"/>
          </p:cNvSpPr>
          <p:nvPr/>
        </p:nvSpPr>
        <p:spPr>
          <a:xfrm xmlns:a="http://schemas.openxmlformats.org/drawingml/2006/main">
            <a:off x="14847532" y="1884959"/>
            <a:ext cx="389763" cy="389763"/>
          </a:xfrm>
          <a:prstGeom xmlns:a="http://schemas.openxmlformats.org/drawingml/2006/main" prst="ellipse">
            <a:avLst/>
          </a:prstGeom>
          <a:noFill xmlns:a="http://schemas.openxmlformats.org/drawingml/2006/main"/>
          <a:ln xmlns:a="http://schemas.openxmlformats.org/drawingml/2006/main" w="19050">
            <a:solidFill>
              <a:srgbClr val="DE6D7C"/>
            </a:solidFill>
            <a:prstDash val="solid"/>
          </a:ln>
        </p:spPr>
      </p:sp>
      <p:sp>
        <p:nvSpPr>
          <p:cNvPr id="267" name="role-B-hub-ring">
            <a:extLst xmlns:a="http://schemas.openxmlformats.org/drawingml/2006/main">
              <a:ext uri="{FF2B5EF4-FFF2-40B4-BE49-F238E27FC236}">
                <a16:creationId xmlns:a16="http://schemas.microsoft.com/office/drawing/2014/main" id="{BCEF959D-4E8A-4EFD-8A7A-E94A36D69EE9}"/>
              </a:ext>
            </a:extLst>
          </p:cNvPr>
          <p:cNvSpPr>
            <a:spLocks xmlns:a="http://schemas.openxmlformats.org/drawingml/2006/main" noGrp="1"/>
          </p:cNvSpPr>
          <p:nvPr/>
        </p:nvSpPr>
        <p:spPr>
          <a:xfrm xmlns:a="http://schemas.openxmlformats.org/drawingml/2006/main">
            <a:off x="14885918" y="3144831"/>
            <a:ext cx="389763" cy="389763"/>
          </a:xfrm>
          <a:prstGeom xmlns:a="http://schemas.openxmlformats.org/drawingml/2006/main" prst="ellipse">
            <a:avLst/>
          </a:prstGeom>
          <a:noFill xmlns:a="http://schemas.openxmlformats.org/drawingml/2006/main"/>
          <a:ln xmlns:a="http://schemas.openxmlformats.org/drawingml/2006/main" w="19050">
            <a:solidFill>
              <a:srgbClr val="DE6D7C"/>
            </a:solidFill>
            <a:prstDash val="solid"/>
          </a:ln>
        </p:spPr>
      </p:sp>
      <p:sp>
        <p:nvSpPr>
          <p:cNvPr id="268" name="role-A-id">
            <a:extLst xmlns:a="http://schemas.openxmlformats.org/drawingml/2006/main">
              <a:ext uri="{FF2B5EF4-FFF2-40B4-BE49-F238E27FC236}">
                <a16:creationId xmlns:a16="http://schemas.microsoft.com/office/drawing/2014/main" id="{92554573-9C98-47D0-A0CE-7B25058CD4C3}"/>
              </a:ext>
            </a:extLst>
          </p:cNvPr>
          <p:cNvSpPr>
            <a:spLocks xmlns:a="http://schemas.openxmlformats.org/drawingml/2006/main" noGrp="1"/>
          </p:cNvSpPr>
          <p:nvPr/>
        </p:nvSpPr>
        <p:spPr>
          <a:xfrm xmlns:a="http://schemas.openxmlformats.org/drawingml/2006/main">
            <a:off x="16021050" y="1952625"/>
            <a:ext cx="952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i="1">
                <a:solidFill>
                  <a:srgbClr val="244D68"/>
                </a:solidFill>
                <a:latin typeface="Times New Roman"/>
                <a:ea typeface="Times New Roman"/>
                <a:cs typeface="Times New Roman"/>
              </a:defRPr>
            </a:pPr>
            <a:r>
              <a:rPr sz="2100" b="0" i="1">
                <a:solidFill>
                  <a:srgbClr val="244D68"/>
                </a:solidFill>
                <a:latin typeface="Times New Roman"/>
                <a:ea typeface="Times New Roman"/>
                <a:cs typeface="Times New Roman"/>
              </a:rPr>
              <a:t>A₃₄</a:t>
            </a:r>
          </a:p>
        </p:txBody>
      </p:sp>
      <p:sp>
        <p:nvSpPr>
          <p:cNvPr id="269" name="role-B-id">
            <a:extLst xmlns:a="http://schemas.openxmlformats.org/drawingml/2006/main">
              <a:ext uri="{FF2B5EF4-FFF2-40B4-BE49-F238E27FC236}">
                <a16:creationId xmlns:a16="http://schemas.microsoft.com/office/drawing/2014/main" id="{AA2ECF4E-44EB-440A-B007-271DA47B5555}"/>
              </a:ext>
            </a:extLst>
          </p:cNvPr>
          <p:cNvSpPr>
            <a:spLocks xmlns:a="http://schemas.openxmlformats.org/drawingml/2006/main" noGrp="1"/>
          </p:cNvSpPr>
          <p:nvPr/>
        </p:nvSpPr>
        <p:spPr>
          <a:xfrm xmlns:a="http://schemas.openxmlformats.org/drawingml/2006/main">
            <a:off x="16021050" y="3133725"/>
            <a:ext cx="952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i="1">
                <a:solidFill>
                  <a:srgbClr val="426335"/>
                </a:solidFill>
                <a:latin typeface="Times New Roman"/>
                <a:ea typeface="Times New Roman"/>
                <a:cs typeface="Times New Roman"/>
              </a:defRPr>
            </a:pPr>
            <a:r>
              <a:rPr sz="2100" b="0" i="1">
                <a:solidFill>
                  <a:srgbClr val="426335"/>
                </a:solidFill>
                <a:latin typeface="Times New Roman"/>
                <a:ea typeface="Times New Roman"/>
                <a:cs typeface="Times New Roman"/>
              </a:rPr>
              <a:t>B₁₇</a:t>
            </a:r>
          </a:p>
        </p:txBody>
      </p:sp>
      <p:sp>
        <p:nvSpPr>
          <p:cNvPr id="270" name="same-role-label">
            <a:extLst xmlns:a="http://schemas.openxmlformats.org/drawingml/2006/main">
              <a:ext uri="{FF2B5EF4-FFF2-40B4-BE49-F238E27FC236}">
                <a16:creationId xmlns:a16="http://schemas.microsoft.com/office/drawing/2014/main" id="{315C0268-FFB6-4AB9-8489-BCB6B31F616F}"/>
              </a:ext>
            </a:extLst>
          </p:cNvPr>
          <p:cNvSpPr>
            <a:spLocks xmlns:a="http://schemas.openxmlformats.org/drawingml/2006/main" noGrp="1"/>
          </p:cNvSpPr>
          <p:nvPr/>
        </p:nvSpPr>
        <p:spPr>
          <a:xfrm xmlns:a="http://schemas.openxmlformats.org/drawingml/2006/main">
            <a:off x="14116050" y="3667125"/>
            <a:ext cx="3019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202B33"/>
                </a:solidFill>
                <a:latin typeface="Comic Sans MS"/>
                <a:ea typeface="Comic Sans MS"/>
                <a:cs typeface="Comic Sans MS"/>
              </a:defRPr>
            </a:pPr>
            <a:r>
              <a:rPr sz="1650" b="0" i="0">
                <a:solidFill>
                  <a:srgbClr val="202B33"/>
                </a:solidFill>
                <a:latin typeface="Comic Sans MS"/>
                <a:ea typeface="Comic Sans MS"/>
                <a:cs typeface="Comic Sans MS"/>
              </a:rPr>
              <a:t>Different IDs, similar roles</a:t>
            </a:r>
          </a:p>
        </p:txBody>
      </p:sp>
      <p:sp>
        <p:nvSpPr>
          <p:cNvPr id="271" name="stage-search">
            <a:extLst xmlns:a="http://schemas.openxmlformats.org/drawingml/2006/main">
              <a:ext uri="{FF2B5EF4-FFF2-40B4-BE49-F238E27FC236}">
                <a16:creationId xmlns:a16="http://schemas.microsoft.com/office/drawing/2014/main" id="{63768756-8B66-48F0-9531-C91140C84FAB}"/>
              </a:ext>
            </a:extLst>
          </p:cNvPr>
          <p:cNvSpPr>
            <a:spLocks xmlns:a="http://schemas.openxmlformats.org/drawingml/2006/main" noGrp="1"/>
          </p:cNvSpPr>
          <p:nvPr/>
        </p:nvSpPr>
        <p:spPr>
          <a:xfrm xmlns:a="http://schemas.openxmlformats.org/drawingml/2006/main">
            <a:off x="5791200" y="10467975"/>
            <a:ext cx="685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i="0">
                <a:solidFill>
                  <a:srgbClr val="467DAA"/>
                </a:solidFill>
                <a:latin typeface="Comic Sans MS"/>
                <a:ea typeface="Comic Sans MS"/>
                <a:cs typeface="Comic Sans MS"/>
              </a:defRPr>
            </a:pPr>
            <a:r>
              <a:rPr sz="2700" b="1" i="0">
                <a:solidFill>
                  <a:srgbClr val="467DAA"/>
                </a:solidFill>
                <a:latin typeface="Comic Sans MS"/>
                <a:ea typeface="Comic Sans MS"/>
                <a:cs typeface="Comic Sans MS"/>
              </a:rPr>
              <a:t>II. Role-guided evolutionary search</a:t>
            </a:r>
          </a:p>
        </p:txBody>
      </p:sp>
      <p:sp>
        <p:nvSpPr>
          <p:cNvPr id="272" name="population-boundary">
            <a:extLst xmlns:a="http://schemas.openxmlformats.org/drawingml/2006/main">
              <a:ext uri="{FF2B5EF4-FFF2-40B4-BE49-F238E27FC236}">
                <a16:creationId xmlns:a16="http://schemas.microsoft.com/office/drawing/2014/main" id="{143CDB65-3BEA-493D-83C8-A78085F37624}"/>
              </a:ext>
            </a:extLst>
          </p:cNvPr>
          <p:cNvSpPr>
            <a:spLocks xmlns:a="http://schemas.openxmlformats.org/drawingml/2006/main" noGrp="1"/>
          </p:cNvSpPr>
          <p:nvPr/>
        </p:nvSpPr>
        <p:spPr>
          <a:xfrm xmlns:a="http://schemas.openxmlformats.org/drawingml/2006/main">
            <a:off x="14268450" y="4572000"/>
            <a:ext cx="2990850" cy="2952750"/>
          </a:xfrm>
          <a:prstGeom xmlns:a="http://schemas.openxmlformats.org/drawingml/2006/main" prst="rect">
            <a:avLst/>
          </a:prstGeom>
          <a:noFill xmlns:a="http://schemas.openxmlformats.org/drawingml/2006/main"/>
          <a:ln xmlns:a="http://schemas.openxmlformats.org/drawingml/2006/main" w="0">
            <a:noFill/>
            <a:prstDash val="solid"/>
          </a:ln>
        </p:spPr>
      </p:sp>
      <p:sp>
        <p:nvSpPr>
          <p:cNvPr id="273" name="variation-boundary">
            <a:extLst xmlns:a="http://schemas.openxmlformats.org/drawingml/2006/main">
              <a:ext uri="{FF2B5EF4-FFF2-40B4-BE49-F238E27FC236}">
                <a16:creationId xmlns:a16="http://schemas.microsoft.com/office/drawing/2014/main" id="{83E5C071-DD0A-4F6A-9479-DAD00ABAF310}"/>
              </a:ext>
            </a:extLst>
          </p:cNvPr>
          <p:cNvSpPr>
            <a:spLocks xmlns:a="http://schemas.openxmlformats.org/drawingml/2006/main" noGrp="1"/>
          </p:cNvSpPr>
          <p:nvPr/>
        </p:nvSpPr>
        <p:spPr>
          <a:xfrm xmlns:a="http://schemas.openxmlformats.org/drawingml/2006/main">
            <a:off x="8477250" y="4572000"/>
            <a:ext cx="5343525" cy="4114800"/>
          </a:xfrm>
          <a:prstGeom xmlns:a="http://schemas.openxmlformats.org/drawingml/2006/main" prst="rect">
            <a:avLst/>
          </a:prstGeom>
          <a:gradFill xmlns:a="http://schemas.openxmlformats.org/drawingml/2006/main">
            <a:gsLst>
              <a:gs pos="0">
                <a:srgbClr val="FAE8E6"/>
              </a:gs>
              <a:gs pos="100000">
                <a:srgbClr val="FFFFFF"/>
              </a:gs>
            </a:gsLst>
            <a:lin ang="5400000"/>
          </a:gradFill>
          <a:ln xmlns:a="http://schemas.openxmlformats.org/drawingml/2006/main" w="0">
            <a:noFill/>
            <a:prstDash val="solid"/>
          </a:ln>
        </p:spPr>
      </p:sp>
      <p:sp>
        <p:nvSpPr>
          <p:cNvPr id="274" name="refinement-boundary">
            <a:extLst xmlns:a="http://schemas.openxmlformats.org/drawingml/2006/main">
              <a:ext uri="{FF2B5EF4-FFF2-40B4-BE49-F238E27FC236}">
                <a16:creationId xmlns:a16="http://schemas.microsoft.com/office/drawing/2014/main" id="{9C14B351-747C-4704-BC93-B70554BDBF9A}"/>
              </a:ext>
            </a:extLst>
          </p:cNvPr>
          <p:cNvSpPr>
            <a:spLocks xmlns:a="http://schemas.openxmlformats.org/drawingml/2006/main" noGrp="1"/>
          </p:cNvSpPr>
          <p:nvPr/>
        </p:nvSpPr>
        <p:spPr>
          <a:xfrm xmlns:a="http://schemas.openxmlformats.org/drawingml/2006/main">
            <a:off x="5457825" y="4572000"/>
            <a:ext cx="2828925" cy="4114800"/>
          </a:xfrm>
          <a:prstGeom xmlns:a="http://schemas.openxmlformats.org/drawingml/2006/main" prst="rect">
            <a:avLst/>
          </a:prstGeom>
          <a:noFill xmlns:a="http://schemas.openxmlformats.org/drawingml/2006/main"/>
          <a:ln xmlns:a="http://schemas.openxmlformats.org/drawingml/2006/main" w="0">
            <a:noFill/>
            <a:prstDash val="solid"/>
          </a:ln>
        </p:spPr>
      </p:sp>
      <p:sp>
        <p:nvSpPr>
          <p:cNvPr id="275" name="fitness-boundary">
            <a:extLst xmlns:a="http://schemas.openxmlformats.org/drawingml/2006/main">
              <a:ext uri="{FF2B5EF4-FFF2-40B4-BE49-F238E27FC236}">
                <a16:creationId xmlns:a16="http://schemas.microsoft.com/office/drawing/2014/main" id="{F2DB5026-FD15-4AD5-8609-74FEE7A9921B}"/>
              </a:ext>
            </a:extLst>
          </p:cNvPr>
          <p:cNvSpPr>
            <a:spLocks xmlns:a="http://schemas.openxmlformats.org/drawingml/2006/main" noGrp="1"/>
          </p:cNvSpPr>
          <p:nvPr/>
        </p:nvSpPr>
        <p:spPr>
          <a:xfrm xmlns:a="http://schemas.openxmlformats.org/drawingml/2006/main">
            <a:off x="647700" y="4572000"/>
            <a:ext cx="4772025" cy="4114800"/>
          </a:xfrm>
          <a:prstGeom xmlns:a="http://schemas.openxmlformats.org/drawingml/2006/main" prst="rect">
            <a:avLst/>
          </a:prstGeom>
          <a:noFill xmlns:a="http://schemas.openxmlformats.org/drawingml/2006/main"/>
          <a:ln xmlns:a="http://schemas.openxmlformats.org/drawingml/2006/main" w="0">
            <a:noFill/>
            <a:prstDash val="solid"/>
          </a:ln>
        </p:spPr>
      </p:sp>
      <p:sp>
        <p:nvSpPr>
          <p:cNvPr id="276" name="population-title">
            <a:extLst xmlns:a="http://schemas.openxmlformats.org/drawingml/2006/main">
              <a:ext uri="{FF2B5EF4-FFF2-40B4-BE49-F238E27FC236}">
                <a16:creationId xmlns:a16="http://schemas.microsoft.com/office/drawing/2014/main" id="{50C3151E-2193-4FF4-B736-7D50A9B8D355}"/>
              </a:ext>
            </a:extLst>
          </p:cNvPr>
          <p:cNvSpPr>
            <a:spLocks xmlns:a="http://schemas.openxmlformats.org/drawingml/2006/main" noGrp="1"/>
          </p:cNvSpPr>
          <p:nvPr/>
        </p:nvSpPr>
        <p:spPr>
          <a:xfrm xmlns:a="http://schemas.openxmlformats.org/drawingml/2006/main">
            <a:off x="14439900" y="4695825"/>
            <a:ext cx="2781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i="0">
                <a:solidFill>
                  <a:srgbClr val="40525F"/>
                </a:solidFill>
                <a:latin typeface="Comic Sans MS"/>
                <a:ea typeface="Comic Sans MS"/>
                <a:cs typeface="Comic Sans MS"/>
              </a:defRPr>
            </a:pPr>
            <a:r>
              <a:rPr sz="2175" b="1" i="0">
                <a:solidFill>
                  <a:srgbClr val="40525F"/>
                </a:solidFill>
                <a:latin typeface="Comic Sans MS"/>
                <a:ea typeface="Comic Sans MS"/>
                <a:cs typeface="Comic Sans MS"/>
              </a:rPr>
              <a:t>Shared population</a:t>
            </a:r>
          </a:p>
        </p:txBody>
      </p:sp>
      <p:sp>
        <p:nvSpPr>
          <p:cNvPr id="277" name="pair-definition">
            <a:extLst xmlns:a="http://schemas.openxmlformats.org/drawingml/2006/main">
              <a:ext uri="{FF2B5EF4-FFF2-40B4-BE49-F238E27FC236}">
                <a16:creationId xmlns:a16="http://schemas.microsoft.com/office/drawing/2014/main" id="{6185EE5E-9DFF-4C0A-83AA-F8EF31E68572}"/>
              </a:ext>
            </a:extLst>
          </p:cNvPr>
          <p:cNvSpPr>
            <a:spLocks xmlns:a="http://schemas.openxmlformats.org/drawingml/2006/main" noGrp="1"/>
          </p:cNvSpPr>
          <p:nvPr/>
        </p:nvSpPr>
        <p:spPr>
          <a:xfrm xmlns:a="http://schemas.openxmlformats.org/drawingml/2006/main">
            <a:off x="14859000" y="5076825"/>
            <a:ext cx="8477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202B33"/>
                </a:solidFill>
                <a:latin typeface="Times New Roman"/>
                <a:ea typeface="Times New Roman"/>
                <a:cs typeface="Times New Roman"/>
              </a:defRPr>
            </a:pPr>
            <a:r>
              <a:rPr sz="2025" b="0" i="1">
                <a:solidFill>
                  <a:srgbClr val="202B33"/>
                </a:solidFill>
                <a:latin typeface="Times New Roman"/>
                <a:ea typeface="Times New Roman"/>
                <a:cs typeface="Times New Roman"/>
              </a:rPr>
              <a:t>X = (S</a:t>
            </a:r>
          </a:p>
        </p:txBody>
      </p:sp>
      <p:sp>
        <p:nvSpPr>
          <p:cNvPr id="278" name="pair-A-subscript">
            <a:extLst xmlns:a="http://schemas.openxmlformats.org/drawingml/2006/main">
              <a:ext uri="{FF2B5EF4-FFF2-40B4-BE49-F238E27FC236}">
                <a16:creationId xmlns:a16="http://schemas.microsoft.com/office/drawing/2014/main" id="{C8159747-0188-4EA8-BC38-0EA684E4B6BB}"/>
              </a:ext>
            </a:extLst>
          </p:cNvPr>
          <p:cNvSpPr>
            <a:spLocks xmlns:a="http://schemas.openxmlformats.org/drawingml/2006/main" noGrp="1"/>
          </p:cNvSpPr>
          <p:nvPr/>
        </p:nvSpPr>
        <p:spPr>
          <a:xfrm xmlns:a="http://schemas.openxmlformats.org/drawingml/2006/main">
            <a:off x="15573375" y="5248275"/>
            <a:ext cx="228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i="1">
                <a:solidFill>
                  <a:srgbClr val="202B33"/>
                </a:solidFill>
                <a:latin typeface="Times New Roman"/>
                <a:ea typeface="Times New Roman"/>
                <a:cs typeface="Times New Roman"/>
              </a:defRPr>
            </a:pPr>
            <a:r>
              <a:rPr sz="1425" b="0" i="1">
                <a:solidFill>
                  <a:srgbClr val="202B33"/>
                </a:solidFill>
                <a:latin typeface="Times New Roman"/>
                <a:ea typeface="Times New Roman"/>
                <a:cs typeface="Times New Roman"/>
              </a:rPr>
              <a:t>A</a:t>
            </a:r>
          </a:p>
        </p:txBody>
      </p:sp>
      <p:sp>
        <p:nvSpPr>
          <p:cNvPr id="279" name="pair-comma">
            <a:extLst xmlns:a="http://schemas.openxmlformats.org/drawingml/2006/main">
              <a:ext uri="{FF2B5EF4-FFF2-40B4-BE49-F238E27FC236}">
                <a16:creationId xmlns:a16="http://schemas.microsoft.com/office/drawing/2014/main" id="{C60A6A57-7259-43F0-90E6-758237F5CC61}"/>
              </a:ext>
            </a:extLst>
          </p:cNvPr>
          <p:cNvSpPr>
            <a:spLocks xmlns:a="http://schemas.openxmlformats.org/drawingml/2006/main" noGrp="1"/>
          </p:cNvSpPr>
          <p:nvPr/>
        </p:nvSpPr>
        <p:spPr>
          <a:xfrm xmlns:a="http://schemas.openxmlformats.org/drawingml/2006/main">
            <a:off x="15716250" y="5076825"/>
            <a:ext cx="2095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0">
                <a:solidFill>
                  <a:srgbClr val="202B33"/>
                </a:solidFill>
                <a:latin typeface="Times New Roman"/>
                <a:ea typeface="Times New Roman"/>
                <a:cs typeface="Times New Roman"/>
              </a:defRPr>
            </a:pPr>
            <a:r>
              <a:rPr sz="2025" b="0" i="0">
                <a:solidFill>
                  <a:srgbClr val="202B33"/>
                </a:solidFill>
                <a:latin typeface="Times New Roman"/>
                <a:ea typeface="Times New Roman"/>
                <a:cs typeface="Times New Roman"/>
              </a:rPr>
              <a:t>,</a:t>
            </a:r>
          </a:p>
        </p:txBody>
      </p:sp>
      <p:sp>
        <p:nvSpPr>
          <p:cNvPr id="280" name="pair-second-S">
            <a:extLst xmlns:a="http://schemas.openxmlformats.org/drawingml/2006/main">
              <a:ext uri="{FF2B5EF4-FFF2-40B4-BE49-F238E27FC236}">
                <a16:creationId xmlns:a16="http://schemas.microsoft.com/office/drawing/2014/main" id="{681F9D95-0092-4FA3-8E03-CE5856D0C611}"/>
              </a:ext>
            </a:extLst>
          </p:cNvPr>
          <p:cNvSpPr>
            <a:spLocks xmlns:a="http://schemas.openxmlformats.org/drawingml/2006/main" noGrp="1"/>
          </p:cNvSpPr>
          <p:nvPr/>
        </p:nvSpPr>
        <p:spPr>
          <a:xfrm xmlns:a="http://schemas.openxmlformats.org/drawingml/2006/main">
            <a:off x="15868650" y="5076825"/>
            <a:ext cx="2571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1">
                <a:solidFill>
                  <a:srgbClr val="202B33"/>
                </a:solidFill>
                <a:latin typeface="Times New Roman"/>
                <a:ea typeface="Times New Roman"/>
                <a:cs typeface="Times New Roman"/>
              </a:defRPr>
            </a:pPr>
            <a:r>
              <a:rPr sz="2025" b="0" i="1">
                <a:solidFill>
                  <a:srgbClr val="202B33"/>
                </a:solidFill>
                <a:latin typeface="Times New Roman"/>
                <a:ea typeface="Times New Roman"/>
                <a:cs typeface="Times New Roman"/>
              </a:rPr>
              <a:t>S</a:t>
            </a:r>
          </a:p>
        </p:txBody>
      </p:sp>
      <p:sp>
        <p:nvSpPr>
          <p:cNvPr id="281" name="pair-B-subscript">
            <a:extLst xmlns:a="http://schemas.openxmlformats.org/drawingml/2006/main">
              <a:ext uri="{FF2B5EF4-FFF2-40B4-BE49-F238E27FC236}">
                <a16:creationId xmlns:a16="http://schemas.microsoft.com/office/drawing/2014/main" id="{0B40E5F7-FB77-44AC-8F91-1C17C6DECD9E}"/>
              </a:ext>
            </a:extLst>
          </p:cNvPr>
          <p:cNvSpPr>
            <a:spLocks xmlns:a="http://schemas.openxmlformats.org/drawingml/2006/main" noGrp="1"/>
          </p:cNvSpPr>
          <p:nvPr/>
        </p:nvSpPr>
        <p:spPr>
          <a:xfrm xmlns:a="http://schemas.openxmlformats.org/drawingml/2006/main">
            <a:off x="16021050" y="5248275"/>
            <a:ext cx="228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i="1">
                <a:solidFill>
                  <a:srgbClr val="202B33"/>
                </a:solidFill>
                <a:latin typeface="Times New Roman"/>
                <a:ea typeface="Times New Roman"/>
                <a:cs typeface="Times New Roman"/>
              </a:defRPr>
            </a:pPr>
            <a:r>
              <a:rPr sz="1425" b="0" i="1">
                <a:solidFill>
                  <a:srgbClr val="202B33"/>
                </a:solidFill>
                <a:latin typeface="Times New Roman"/>
                <a:ea typeface="Times New Roman"/>
                <a:cs typeface="Times New Roman"/>
              </a:rPr>
              <a:t>B</a:t>
            </a:r>
          </a:p>
        </p:txBody>
      </p:sp>
      <p:sp>
        <p:nvSpPr>
          <p:cNvPr id="282" name="pair-close">
            <a:extLst xmlns:a="http://schemas.openxmlformats.org/drawingml/2006/main">
              <a:ext uri="{FF2B5EF4-FFF2-40B4-BE49-F238E27FC236}">
                <a16:creationId xmlns:a16="http://schemas.microsoft.com/office/drawing/2014/main" id="{FF865AB6-27FF-4233-9461-FC5E06DD6B52}"/>
              </a:ext>
            </a:extLst>
          </p:cNvPr>
          <p:cNvSpPr>
            <a:spLocks xmlns:a="http://schemas.openxmlformats.org/drawingml/2006/main" noGrp="1"/>
          </p:cNvSpPr>
          <p:nvPr/>
        </p:nvSpPr>
        <p:spPr>
          <a:xfrm xmlns:a="http://schemas.openxmlformats.org/drawingml/2006/main">
            <a:off x="16192500" y="5076825"/>
            <a:ext cx="2095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i="0">
                <a:solidFill>
                  <a:srgbClr val="202B33"/>
                </a:solidFill>
                <a:latin typeface="Times New Roman"/>
                <a:ea typeface="Times New Roman"/>
                <a:cs typeface="Times New Roman"/>
              </a:defRPr>
            </a:pPr>
            <a:r>
              <a:rPr sz="2025" b="0" i="0">
                <a:solidFill>
                  <a:srgbClr val="202B33"/>
                </a:solidFill>
                <a:latin typeface="Times New Roman"/>
                <a:ea typeface="Times New Roman"/>
                <a:cs typeface="Times New Roman"/>
              </a:rPr>
              <a:t>)</a:t>
            </a:r>
          </a:p>
        </p:txBody>
      </p:sp>
      <p:sp>
        <p:nvSpPr>
          <p:cNvPr id="283" name="init-0">
            <a:extLst xmlns:a="http://schemas.openxmlformats.org/drawingml/2006/main">
              <a:ext uri="{FF2B5EF4-FFF2-40B4-BE49-F238E27FC236}">
                <a16:creationId xmlns:a16="http://schemas.microsoft.com/office/drawing/2014/main" id="{7158BDC8-2408-4D27-A395-D286FF69EED9}"/>
              </a:ext>
            </a:extLst>
          </p:cNvPr>
          <p:cNvSpPr>
            <a:spLocks xmlns:a="http://schemas.openxmlformats.org/drawingml/2006/main" noGrp="1"/>
          </p:cNvSpPr>
          <p:nvPr/>
        </p:nvSpPr>
        <p:spPr>
          <a:xfrm xmlns:a="http://schemas.openxmlformats.org/drawingml/2006/main">
            <a:off x="14382750" y="5495925"/>
            <a:ext cx="1000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Elite (α)</a:t>
            </a:r>
          </a:p>
        </p:txBody>
      </p:sp>
      <p:sp>
        <p:nvSpPr>
          <p:cNvPr id="284" name="seed-tray-0">
            <a:extLst xmlns:a="http://schemas.openxmlformats.org/drawingml/2006/main">
              <a:ext uri="{FF2B5EF4-FFF2-40B4-BE49-F238E27FC236}">
                <a16:creationId xmlns:a16="http://schemas.microsoft.com/office/drawing/2014/main" id="{38DD2A7F-30FC-4C70-B0C5-AC2A551AB550}"/>
              </a:ext>
            </a:extLst>
          </p:cNvPr>
          <p:cNvSpPr>
            <a:spLocks xmlns:a="http://schemas.openxmlformats.org/drawingml/2006/main" noGrp="1"/>
          </p:cNvSpPr>
          <p:nvPr/>
        </p:nvSpPr>
        <p:spPr>
          <a:xfrm xmlns:a="http://schemas.openxmlformats.org/drawingml/2006/main">
            <a:off x="15354300" y="5434013"/>
            <a:ext cx="1885950" cy="409575"/>
          </a:xfrm>
          <a:custGeom xmlns:a="http://schemas.openxmlformats.org/drawingml/2006/main">
            <a:pathLst>
              <a:path w="1885950" h="409575">
                <a:moveTo>
                  <a:pt x="1788414" y="0"/>
                </a:moveTo>
                <a:lnTo>
                  <a:pt x="1801145" y="834"/>
                </a:lnTo>
                <a:lnTo>
                  <a:pt x="1813658" y="3323"/>
                </a:lnTo>
                <a:lnTo>
                  <a:pt x="1825739" y="7424"/>
                </a:lnTo>
                <a:lnTo>
                  <a:pt x="1837182" y="13067"/>
                </a:lnTo>
                <a:lnTo>
                  <a:pt x="1847790" y="20155"/>
                </a:lnTo>
                <a:lnTo>
                  <a:pt x="1857382" y="28568"/>
                </a:lnTo>
                <a:lnTo>
                  <a:pt x="1865795" y="38160"/>
                </a:lnTo>
                <a:lnTo>
                  <a:pt x="1872883" y="48768"/>
                </a:lnTo>
                <a:lnTo>
                  <a:pt x="1878526" y="60211"/>
                </a:lnTo>
                <a:lnTo>
                  <a:pt x="1882627" y="72292"/>
                </a:lnTo>
                <a:lnTo>
                  <a:pt x="1885116" y="84805"/>
                </a:lnTo>
                <a:lnTo>
                  <a:pt x="1885950" y="97536"/>
                </a:lnTo>
                <a:lnTo>
                  <a:pt x="1885950" y="312039"/>
                </a:lnTo>
                <a:lnTo>
                  <a:pt x="1885116" y="324770"/>
                </a:lnTo>
                <a:lnTo>
                  <a:pt x="1882627" y="337283"/>
                </a:lnTo>
                <a:lnTo>
                  <a:pt x="1878526" y="349364"/>
                </a:lnTo>
                <a:lnTo>
                  <a:pt x="1872883" y="360807"/>
                </a:lnTo>
                <a:lnTo>
                  <a:pt x="1865795" y="371415"/>
                </a:lnTo>
                <a:lnTo>
                  <a:pt x="1857382" y="381007"/>
                </a:lnTo>
                <a:lnTo>
                  <a:pt x="1847790" y="389420"/>
                </a:lnTo>
                <a:lnTo>
                  <a:pt x="1837182" y="396508"/>
                </a:lnTo>
                <a:lnTo>
                  <a:pt x="1825739" y="402151"/>
                </a:lnTo>
                <a:lnTo>
                  <a:pt x="1813658" y="406252"/>
                </a:lnTo>
                <a:lnTo>
                  <a:pt x="1801145" y="408741"/>
                </a:lnTo>
                <a:lnTo>
                  <a:pt x="1788414" y="409575"/>
                </a:lnTo>
                <a:lnTo>
                  <a:pt x="97536" y="409575"/>
                </a:lnTo>
                <a:lnTo>
                  <a:pt x="84805" y="408741"/>
                </a:lnTo>
                <a:lnTo>
                  <a:pt x="72292" y="406252"/>
                </a:lnTo>
                <a:lnTo>
                  <a:pt x="60211" y="402151"/>
                </a:lnTo>
                <a:lnTo>
                  <a:pt x="48768" y="396508"/>
                </a:lnTo>
                <a:lnTo>
                  <a:pt x="38160" y="389420"/>
                </a:lnTo>
                <a:lnTo>
                  <a:pt x="28568" y="381007"/>
                </a:lnTo>
                <a:lnTo>
                  <a:pt x="20155" y="371415"/>
                </a:lnTo>
                <a:lnTo>
                  <a:pt x="13067" y="360807"/>
                </a:lnTo>
                <a:lnTo>
                  <a:pt x="7424" y="349364"/>
                </a:lnTo>
                <a:lnTo>
                  <a:pt x="3323" y="337283"/>
                </a:lnTo>
                <a:lnTo>
                  <a:pt x="834" y="324770"/>
                </a:lnTo>
                <a:lnTo>
                  <a:pt x="0" y="312039"/>
                </a:lnTo>
                <a:lnTo>
                  <a:pt x="0" y="97536"/>
                </a:lnTo>
                <a:lnTo>
                  <a:pt x="834" y="84805"/>
                </a:lnTo>
                <a:lnTo>
                  <a:pt x="3323" y="72292"/>
                </a:lnTo>
                <a:lnTo>
                  <a:pt x="7424" y="60211"/>
                </a:lnTo>
                <a:lnTo>
                  <a:pt x="13067" y="48768"/>
                </a:lnTo>
                <a:lnTo>
                  <a:pt x="20155" y="38160"/>
                </a:lnTo>
                <a:lnTo>
                  <a:pt x="28568" y="28568"/>
                </a:lnTo>
                <a:lnTo>
                  <a:pt x="38160" y="20155"/>
                </a:lnTo>
                <a:lnTo>
                  <a:pt x="48768" y="13067"/>
                </a:lnTo>
                <a:lnTo>
                  <a:pt x="60211" y="7424"/>
                </a:lnTo>
                <a:lnTo>
                  <a:pt x="72292" y="3323"/>
                </a:lnTo>
                <a:lnTo>
                  <a:pt x="84805" y="834"/>
                </a:lnTo>
                <a:lnTo>
                  <a:pt x="97536" y="0"/>
                </a:lnTo>
                <a:close/>
              </a:path>
            </a:pathLst>
          </a:custGeom>
          <a:solidFill xmlns:a="http://schemas.openxmlformats.org/drawingml/2006/main">
            <a:srgbClr val="FFFFFF"/>
          </a:solidFill>
          <a:ln xmlns:a="http://schemas.openxmlformats.org/drawingml/2006/main" w="11430">
            <a:solidFill>
              <a:srgbClr val="87A8BC"/>
            </a:solidFill>
            <a:prstDash val="solid"/>
          </a:ln>
        </p:spPr>
      </p:sp>
      <p:sp>
        <p:nvSpPr>
          <p:cNvPr id="285" name="seed-tray-0-lip">
            <a:extLst xmlns:a="http://schemas.openxmlformats.org/drawingml/2006/main">
              <a:ext uri="{FF2B5EF4-FFF2-40B4-BE49-F238E27FC236}">
                <a16:creationId xmlns:a16="http://schemas.microsoft.com/office/drawing/2014/main" id="{06E3B3BE-1B13-46CB-AEDB-BB664811DF16}"/>
              </a:ext>
            </a:extLst>
          </p:cNvPr>
          <p:cNvSpPr>
            <a:spLocks xmlns:a="http://schemas.openxmlformats.org/drawingml/2006/main" noGrp="1"/>
          </p:cNvSpPr>
          <p:nvPr/>
        </p:nvSpPr>
        <p:spPr>
          <a:xfrm xmlns:a="http://schemas.openxmlformats.org/drawingml/2006/main">
            <a:off x="15401925" y="5824538"/>
            <a:ext cx="1790700" cy="95"/>
          </a:xfrm>
          <a:custGeom xmlns:a="http://schemas.openxmlformats.org/drawingml/2006/main">
            <a:pathLst>
              <a:path w="1790700" h="95">
                <a:moveTo>
                  <a:pt x="0" y="0"/>
                </a:moveTo>
                <a:lnTo>
                  <a:pt x="1790700" y="0"/>
                </a:lnTo>
              </a:path>
            </a:pathLst>
          </a:custGeom>
          <a:noFill xmlns:a="http://schemas.openxmlformats.org/drawingml/2006/main"/>
          <a:ln xmlns:a="http://schemas.openxmlformats.org/drawingml/2006/main" w="10478">
            <a:solidFill>
              <a:srgbClr val="87A8BC"/>
            </a:solidFill>
            <a:prstDash val="solid"/>
          </a:ln>
        </p:spPr>
      </p:sp>
      <p:sp>
        <p:nvSpPr>
          <p:cNvPr id="286" name="initial-pair-0-A-cell-0">
            <a:extLst xmlns:a="http://schemas.openxmlformats.org/drawingml/2006/main">
              <a:ext uri="{FF2B5EF4-FFF2-40B4-BE49-F238E27FC236}">
                <a16:creationId xmlns:a16="http://schemas.microsoft.com/office/drawing/2014/main" id="{F5A27AC9-C46A-4B03-B646-15BB4290F717}"/>
              </a:ext>
            </a:extLst>
          </p:cNvPr>
          <p:cNvSpPr>
            <a:spLocks xmlns:a="http://schemas.openxmlformats.org/drawingml/2006/main" noGrp="1"/>
          </p:cNvSpPr>
          <p:nvPr/>
        </p:nvSpPr>
        <p:spPr>
          <a:xfrm xmlns:a="http://schemas.openxmlformats.org/drawingml/2006/main">
            <a:off x="15430500" y="54673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287" name="initial-pair-0-A-id-0">
            <a:extLst xmlns:a="http://schemas.openxmlformats.org/drawingml/2006/main">
              <a:ext uri="{FF2B5EF4-FFF2-40B4-BE49-F238E27FC236}">
                <a16:creationId xmlns:a16="http://schemas.microsoft.com/office/drawing/2014/main" id="{6D8B1986-C661-40C8-BE3D-3119C98E7910}"/>
              </a:ext>
            </a:extLst>
          </p:cNvPr>
          <p:cNvSpPr>
            <a:spLocks xmlns:a="http://schemas.openxmlformats.org/drawingml/2006/main" noGrp="1"/>
          </p:cNvSpPr>
          <p:nvPr/>
        </p:nvSpPr>
        <p:spPr>
          <a:xfrm xmlns:a="http://schemas.openxmlformats.org/drawingml/2006/main">
            <a:off x="15477173" y="546258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12</a:t>
            </a:r>
          </a:p>
        </p:txBody>
      </p:sp>
      <p:sp>
        <p:nvSpPr>
          <p:cNvPr id="288" name="initial-pair-0-A-cell-1">
            <a:extLst xmlns:a="http://schemas.openxmlformats.org/drawingml/2006/main">
              <a:ext uri="{FF2B5EF4-FFF2-40B4-BE49-F238E27FC236}">
                <a16:creationId xmlns:a16="http://schemas.microsoft.com/office/drawing/2014/main" id="{5726836D-2014-4D29-B7D2-A9FD1B32A0B8}"/>
              </a:ext>
            </a:extLst>
          </p:cNvPr>
          <p:cNvSpPr>
            <a:spLocks xmlns:a="http://schemas.openxmlformats.org/drawingml/2006/main" noGrp="1"/>
          </p:cNvSpPr>
          <p:nvPr/>
        </p:nvSpPr>
        <p:spPr>
          <a:xfrm xmlns:a="http://schemas.openxmlformats.org/drawingml/2006/main">
            <a:off x="15811500" y="54673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289" name="initial-pair-0-A-id-1">
            <a:extLst xmlns:a="http://schemas.openxmlformats.org/drawingml/2006/main">
              <a:ext uri="{FF2B5EF4-FFF2-40B4-BE49-F238E27FC236}">
                <a16:creationId xmlns:a16="http://schemas.microsoft.com/office/drawing/2014/main" id="{19A3467C-ECA7-47BA-A720-3BFB93A4C510}"/>
              </a:ext>
            </a:extLst>
          </p:cNvPr>
          <p:cNvSpPr>
            <a:spLocks xmlns:a="http://schemas.openxmlformats.org/drawingml/2006/main" noGrp="1"/>
          </p:cNvSpPr>
          <p:nvPr/>
        </p:nvSpPr>
        <p:spPr>
          <a:xfrm xmlns:a="http://schemas.openxmlformats.org/drawingml/2006/main">
            <a:off x="15858173" y="546258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34</a:t>
            </a:r>
          </a:p>
        </p:txBody>
      </p:sp>
      <p:sp>
        <p:nvSpPr>
          <p:cNvPr id="290" name="initial-pair-0-divider">
            <a:extLst xmlns:a="http://schemas.openxmlformats.org/drawingml/2006/main">
              <a:ext uri="{FF2B5EF4-FFF2-40B4-BE49-F238E27FC236}">
                <a16:creationId xmlns:a16="http://schemas.microsoft.com/office/drawing/2014/main" id="{C54E8057-6394-47CA-9CEE-24AFFEE04455}"/>
              </a:ext>
            </a:extLst>
          </p:cNvPr>
          <p:cNvSpPr>
            <a:spLocks xmlns:a="http://schemas.openxmlformats.org/drawingml/2006/main" noGrp="1"/>
          </p:cNvSpPr>
          <p:nvPr/>
        </p:nvSpPr>
        <p:spPr>
          <a:xfrm xmlns:a="http://schemas.openxmlformats.org/drawingml/2006/main">
            <a:off x="16211550" y="5438775"/>
            <a:ext cx="152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202B33"/>
                </a:solidFill>
                <a:latin typeface="Times New Roman"/>
                <a:ea typeface="Times New Roman"/>
                <a:cs typeface="Times New Roman"/>
              </a:defRPr>
            </a:pPr>
            <a:r>
              <a:rPr sz="2550" b="0" i="0">
                <a:solidFill>
                  <a:srgbClr val="202B33"/>
                </a:solidFill>
                <a:latin typeface="Times New Roman"/>
                <a:ea typeface="Times New Roman"/>
                <a:cs typeface="Times New Roman"/>
              </a:rPr>
              <a:t>;</a:t>
            </a:r>
          </a:p>
        </p:txBody>
      </p:sp>
      <p:sp>
        <p:nvSpPr>
          <p:cNvPr id="291" name="initial-pair-0-B-cell-0">
            <a:extLst xmlns:a="http://schemas.openxmlformats.org/drawingml/2006/main">
              <a:ext uri="{FF2B5EF4-FFF2-40B4-BE49-F238E27FC236}">
                <a16:creationId xmlns:a16="http://schemas.microsoft.com/office/drawing/2014/main" id="{57A22757-512C-47C8-BAEC-5124DD856E62}"/>
              </a:ext>
            </a:extLst>
          </p:cNvPr>
          <p:cNvSpPr>
            <a:spLocks xmlns:a="http://schemas.openxmlformats.org/drawingml/2006/main" noGrp="1"/>
          </p:cNvSpPr>
          <p:nvPr/>
        </p:nvSpPr>
        <p:spPr>
          <a:xfrm xmlns:a="http://schemas.openxmlformats.org/drawingml/2006/main">
            <a:off x="16363950" y="54673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292" name="initial-pair-0-B-id-0">
            <a:extLst xmlns:a="http://schemas.openxmlformats.org/drawingml/2006/main">
              <a:ext uri="{FF2B5EF4-FFF2-40B4-BE49-F238E27FC236}">
                <a16:creationId xmlns:a16="http://schemas.microsoft.com/office/drawing/2014/main" id="{4924DC76-5548-4544-9103-F014E884CFE4}"/>
              </a:ext>
            </a:extLst>
          </p:cNvPr>
          <p:cNvSpPr>
            <a:spLocks xmlns:a="http://schemas.openxmlformats.org/drawingml/2006/main" noGrp="1"/>
          </p:cNvSpPr>
          <p:nvPr/>
        </p:nvSpPr>
        <p:spPr>
          <a:xfrm xmlns:a="http://schemas.openxmlformats.org/drawingml/2006/main">
            <a:off x="16470630" y="546258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5</a:t>
            </a:r>
          </a:p>
        </p:txBody>
      </p:sp>
      <p:sp>
        <p:nvSpPr>
          <p:cNvPr id="293" name="initial-pair-0-B-cell-1">
            <a:extLst xmlns:a="http://schemas.openxmlformats.org/drawingml/2006/main">
              <a:ext uri="{FF2B5EF4-FFF2-40B4-BE49-F238E27FC236}">
                <a16:creationId xmlns:a16="http://schemas.microsoft.com/office/drawing/2014/main" id="{5E4A8B12-9E93-410D-91FB-6EEC0A24A318}"/>
              </a:ext>
            </a:extLst>
          </p:cNvPr>
          <p:cNvSpPr>
            <a:spLocks xmlns:a="http://schemas.openxmlformats.org/drawingml/2006/main" noGrp="1"/>
          </p:cNvSpPr>
          <p:nvPr/>
        </p:nvSpPr>
        <p:spPr>
          <a:xfrm xmlns:a="http://schemas.openxmlformats.org/drawingml/2006/main">
            <a:off x="16744950" y="54673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294" name="initial-pair-0-B-id-1">
            <a:extLst xmlns:a="http://schemas.openxmlformats.org/drawingml/2006/main">
              <a:ext uri="{FF2B5EF4-FFF2-40B4-BE49-F238E27FC236}">
                <a16:creationId xmlns:a16="http://schemas.microsoft.com/office/drawing/2014/main" id="{3804FE03-4225-4BA1-8B1E-17207CB58F05}"/>
              </a:ext>
            </a:extLst>
          </p:cNvPr>
          <p:cNvSpPr>
            <a:spLocks xmlns:a="http://schemas.openxmlformats.org/drawingml/2006/main" noGrp="1"/>
          </p:cNvSpPr>
          <p:nvPr/>
        </p:nvSpPr>
        <p:spPr>
          <a:xfrm xmlns:a="http://schemas.openxmlformats.org/drawingml/2006/main">
            <a:off x="16791623" y="546258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42</a:t>
            </a:r>
          </a:p>
        </p:txBody>
      </p:sp>
      <p:sp>
        <p:nvSpPr>
          <p:cNvPr id="295" name="init-1">
            <a:extLst xmlns:a="http://schemas.openxmlformats.org/drawingml/2006/main">
              <a:ext uri="{FF2B5EF4-FFF2-40B4-BE49-F238E27FC236}">
                <a16:creationId xmlns:a16="http://schemas.microsoft.com/office/drawing/2014/main" id="{3BDFBD66-470D-4A3D-B583-C3F812BF36D8}"/>
              </a:ext>
            </a:extLst>
          </p:cNvPr>
          <p:cNvSpPr>
            <a:spLocks xmlns:a="http://schemas.openxmlformats.org/drawingml/2006/main" noGrp="1"/>
          </p:cNvSpPr>
          <p:nvPr/>
        </p:nvSpPr>
        <p:spPr>
          <a:xfrm xmlns:a="http://schemas.openxmlformats.org/drawingml/2006/main">
            <a:off x="14382750" y="5934075"/>
            <a:ext cx="1000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Robust</a:t>
            </a:r>
          </a:p>
        </p:txBody>
      </p:sp>
      <p:sp>
        <p:nvSpPr>
          <p:cNvPr id="296" name="seed-tray-1">
            <a:extLst xmlns:a="http://schemas.openxmlformats.org/drawingml/2006/main">
              <a:ext uri="{FF2B5EF4-FFF2-40B4-BE49-F238E27FC236}">
                <a16:creationId xmlns:a16="http://schemas.microsoft.com/office/drawing/2014/main" id="{BE9EA646-5694-4A9A-87D2-BC89DEBA1067}"/>
              </a:ext>
            </a:extLst>
          </p:cNvPr>
          <p:cNvSpPr>
            <a:spLocks xmlns:a="http://schemas.openxmlformats.org/drawingml/2006/main" noGrp="1"/>
          </p:cNvSpPr>
          <p:nvPr/>
        </p:nvSpPr>
        <p:spPr>
          <a:xfrm xmlns:a="http://schemas.openxmlformats.org/drawingml/2006/main">
            <a:off x="15354300" y="5872163"/>
            <a:ext cx="1885950" cy="409575"/>
          </a:xfrm>
          <a:custGeom xmlns:a="http://schemas.openxmlformats.org/drawingml/2006/main">
            <a:pathLst>
              <a:path w="1885950" h="409575">
                <a:moveTo>
                  <a:pt x="1788414" y="0"/>
                </a:moveTo>
                <a:lnTo>
                  <a:pt x="1801145" y="834"/>
                </a:lnTo>
                <a:lnTo>
                  <a:pt x="1813658" y="3323"/>
                </a:lnTo>
                <a:lnTo>
                  <a:pt x="1825739" y="7424"/>
                </a:lnTo>
                <a:lnTo>
                  <a:pt x="1837182" y="13067"/>
                </a:lnTo>
                <a:lnTo>
                  <a:pt x="1847790" y="20155"/>
                </a:lnTo>
                <a:lnTo>
                  <a:pt x="1857382" y="28568"/>
                </a:lnTo>
                <a:lnTo>
                  <a:pt x="1865795" y="38160"/>
                </a:lnTo>
                <a:lnTo>
                  <a:pt x="1872883" y="48768"/>
                </a:lnTo>
                <a:lnTo>
                  <a:pt x="1878526" y="60211"/>
                </a:lnTo>
                <a:lnTo>
                  <a:pt x="1882627" y="72292"/>
                </a:lnTo>
                <a:lnTo>
                  <a:pt x="1885116" y="84805"/>
                </a:lnTo>
                <a:lnTo>
                  <a:pt x="1885950" y="97536"/>
                </a:lnTo>
                <a:lnTo>
                  <a:pt x="1885950" y="312039"/>
                </a:lnTo>
                <a:lnTo>
                  <a:pt x="1885116" y="324770"/>
                </a:lnTo>
                <a:lnTo>
                  <a:pt x="1882627" y="337283"/>
                </a:lnTo>
                <a:lnTo>
                  <a:pt x="1878526" y="349364"/>
                </a:lnTo>
                <a:lnTo>
                  <a:pt x="1872883" y="360807"/>
                </a:lnTo>
                <a:lnTo>
                  <a:pt x="1865795" y="371415"/>
                </a:lnTo>
                <a:lnTo>
                  <a:pt x="1857382" y="381007"/>
                </a:lnTo>
                <a:lnTo>
                  <a:pt x="1847790" y="389420"/>
                </a:lnTo>
                <a:lnTo>
                  <a:pt x="1837182" y="396508"/>
                </a:lnTo>
                <a:lnTo>
                  <a:pt x="1825739" y="402151"/>
                </a:lnTo>
                <a:lnTo>
                  <a:pt x="1813658" y="406252"/>
                </a:lnTo>
                <a:lnTo>
                  <a:pt x="1801145" y="408741"/>
                </a:lnTo>
                <a:lnTo>
                  <a:pt x="1788414" y="409575"/>
                </a:lnTo>
                <a:lnTo>
                  <a:pt x="97536" y="409575"/>
                </a:lnTo>
                <a:lnTo>
                  <a:pt x="84805" y="408741"/>
                </a:lnTo>
                <a:lnTo>
                  <a:pt x="72292" y="406252"/>
                </a:lnTo>
                <a:lnTo>
                  <a:pt x="60211" y="402151"/>
                </a:lnTo>
                <a:lnTo>
                  <a:pt x="48768" y="396508"/>
                </a:lnTo>
                <a:lnTo>
                  <a:pt x="38160" y="389420"/>
                </a:lnTo>
                <a:lnTo>
                  <a:pt x="28568" y="381007"/>
                </a:lnTo>
                <a:lnTo>
                  <a:pt x="20155" y="371415"/>
                </a:lnTo>
                <a:lnTo>
                  <a:pt x="13067" y="360807"/>
                </a:lnTo>
                <a:lnTo>
                  <a:pt x="7424" y="349364"/>
                </a:lnTo>
                <a:lnTo>
                  <a:pt x="3323" y="337283"/>
                </a:lnTo>
                <a:lnTo>
                  <a:pt x="834" y="324770"/>
                </a:lnTo>
                <a:lnTo>
                  <a:pt x="0" y="312039"/>
                </a:lnTo>
                <a:lnTo>
                  <a:pt x="0" y="97536"/>
                </a:lnTo>
                <a:lnTo>
                  <a:pt x="834" y="84805"/>
                </a:lnTo>
                <a:lnTo>
                  <a:pt x="3323" y="72292"/>
                </a:lnTo>
                <a:lnTo>
                  <a:pt x="7424" y="60211"/>
                </a:lnTo>
                <a:lnTo>
                  <a:pt x="13067" y="48768"/>
                </a:lnTo>
                <a:lnTo>
                  <a:pt x="20155" y="38160"/>
                </a:lnTo>
                <a:lnTo>
                  <a:pt x="28568" y="28568"/>
                </a:lnTo>
                <a:lnTo>
                  <a:pt x="38160" y="20155"/>
                </a:lnTo>
                <a:lnTo>
                  <a:pt x="48768" y="13067"/>
                </a:lnTo>
                <a:lnTo>
                  <a:pt x="60211" y="7424"/>
                </a:lnTo>
                <a:lnTo>
                  <a:pt x="72292" y="3323"/>
                </a:lnTo>
                <a:lnTo>
                  <a:pt x="84805" y="834"/>
                </a:lnTo>
                <a:lnTo>
                  <a:pt x="97536" y="0"/>
                </a:lnTo>
                <a:close/>
              </a:path>
            </a:pathLst>
          </a:custGeom>
          <a:solidFill xmlns:a="http://schemas.openxmlformats.org/drawingml/2006/main">
            <a:srgbClr val="FFFFFF"/>
          </a:solidFill>
          <a:ln xmlns:a="http://schemas.openxmlformats.org/drawingml/2006/main" w="11430">
            <a:solidFill>
              <a:srgbClr val="87A8BC"/>
            </a:solidFill>
            <a:prstDash val="solid"/>
          </a:ln>
        </p:spPr>
      </p:sp>
      <p:sp>
        <p:nvSpPr>
          <p:cNvPr id="297" name="seed-tray-1-lip">
            <a:extLst xmlns:a="http://schemas.openxmlformats.org/drawingml/2006/main">
              <a:ext uri="{FF2B5EF4-FFF2-40B4-BE49-F238E27FC236}">
                <a16:creationId xmlns:a16="http://schemas.microsoft.com/office/drawing/2014/main" id="{D943F4BD-EA88-4C30-A2AA-2568064E0585}"/>
              </a:ext>
            </a:extLst>
          </p:cNvPr>
          <p:cNvSpPr>
            <a:spLocks xmlns:a="http://schemas.openxmlformats.org/drawingml/2006/main" noGrp="1"/>
          </p:cNvSpPr>
          <p:nvPr/>
        </p:nvSpPr>
        <p:spPr>
          <a:xfrm xmlns:a="http://schemas.openxmlformats.org/drawingml/2006/main">
            <a:off x="15401925" y="6262688"/>
            <a:ext cx="1790700" cy="95"/>
          </a:xfrm>
          <a:custGeom xmlns:a="http://schemas.openxmlformats.org/drawingml/2006/main">
            <a:pathLst>
              <a:path w="1790700" h="95">
                <a:moveTo>
                  <a:pt x="0" y="0"/>
                </a:moveTo>
                <a:lnTo>
                  <a:pt x="1790700" y="0"/>
                </a:lnTo>
              </a:path>
            </a:pathLst>
          </a:custGeom>
          <a:noFill xmlns:a="http://schemas.openxmlformats.org/drawingml/2006/main"/>
          <a:ln xmlns:a="http://schemas.openxmlformats.org/drawingml/2006/main" w="10478">
            <a:solidFill>
              <a:srgbClr val="87A8BC"/>
            </a:solidFill>
            <a:prstDash val="solid"/>
          </a:ln>
        </p:spPr>
      </p:sp>
      <p:sp>
        <p:nvSpPr>
          <p:cNvPr id="298" name="initial-pair-1-A-cell-0">
            <a:extLst xmlns:a="http://schemas.openxmlformats.org/drawingml/2006/main">
              <a:ext uri="{FF2B5EF4-FFF2-40B4-BE49-F238E27FC236}">
                <a16:creationId xmlns:a16="http://schemas.microsoft.com/office/drawing/2014/main" id="{19885091-A265-4A17-A11C-9574953047DD}"/>
              </a:ext>
            </a:extLst>
          </p:cNvPr>
          <p:cNvSpPr>
            <a:spLocks xmlns:a="http://schemas.openxmlformats.org/drawingml/2006/main" noGrp="1"/>
          </p:cNvSpPr>
          <p:nvPr/>
        </p:nvSpPr>
        <p:spPr>
          <a:xfrm xmlns:a="http://schemas.openxmlformats.org/drawingml/2006/main">
            <a:off x="15430500" y="59055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299" name="initial-pair-1-A-id-0">
            <a:extLst xmlns:a="http://schemas.openxmlformats.org/drawingml/2006/main">
              <a:ext uri="{FF2B5EF4-FFF2-40B4-BE49-F238E27FC236}">
                <a16:creationId xmlns:a16="http://schemas.microsoft.com/office/drawing/2014/main" id="{A21F56B4-BBEE-434A-9727-DDAD7B2165E9}"/>
              </a:ext>
            </a:extLst>
          </p:cNvPr>
          <p:cNvSpPr>
            <a:spLocks xmlns:a="http://schemas.openxmlformats.org/drawingml/2006/main" noGrp="1"/>
          </p:cNvSpPr>
          <p:nvPr/>
        </p:nvSpPr>
        <p:spPr>
          <a:xfrm xmlns:a="http://schemas.openxmlformats.org/drawingml/2006/main">
            <a:off x="15537180" y="590073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3</a:t>
            </a:r>
          </a:p>
        </p:txBody>
      </p:sp>
      <p:sp>
        <p:nvSpPr>
          <p:cNvPr id="300" name="initial-pair-1-A-cell-1">
            <a:extLst xmlns:a="http://schemas.openxmlformats.org/drawingml/2006/main">
              <a:ext uri="{FF2B5EF4-FFF2-40B4-BE49-F238E27FC236}">
                <a16:creationId xmlns:a16="http://schemas.microsoft.com/office/drawing/2014/main" id="{2902378D-749B-45B9-98E8-36B42CD741B8}"/>
              </a:ext>
            </a:extLst>
          </p:cNvPr>
          <p:cNvSpPr>
            <a:spLocks xmlns:a="http://schemas.openxmlformats.org/drawingml/2006/main" noGrp="1"/>
          </p:cNvSpPr>
          <p:nvPr/>
        </p:nvSpPr>
        <p:spPr>
          <a:xfrm xmlns:a="http://schemas.openxmlformats.org/drawingml/2006/main">
            <a:off x="15811500" y="59055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01" name="initial-pair-1-A-id-1">
            <a:extLst xmlns:a="http://schemas.openxmlformats.org/drawingml/2006/main">
              <a:ext uri="{FF2B5EF4-FFF2-40B4-BE49-F238E27FC236}">
                <a16:creationId xmlns:a16="http://schemas.microsoft.com/office/drawing/2014/main" id="{80457807-D94B-45D8-BD34-EE84FB9A3153}"/>
              </a:ext>
            </a:extLst>
          </p:cNvPr>
          <p:cNvSpPr>
            <a:spLocks xmlns:a="http://schemas.openxmlformats.org/drawingml/2006/main" noGrp="1"/>
          </p:cNvSpPr>
          <p:nvPr/>
        </p:nvSpPr>
        <p:spPr>
          <a:xfrm xmlns:a="http://schemas.openxmlformats.org/drawingml/2006/main">
            <a:off x="15858173" y="590073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15</a:t>
            </a:r>
          </a:p>
        </p:txBody>
      </p:sp>
      <p:sp>
        <p:nvSpPr>
          <p:cNvPr id="302" name="initial-pair-1-divider">
            <a:extLst xmlns:a="http://schemas.openxmlformats.org/drawingml/2006/main">
              <a:ext uri="{FF2B5EF4-FFF2-40B4-BE49-F238E27FC236}">
                <a16:creationId xmlns:a16="http://schemas.microsoft.com/office/drawing/2014/main" id="{920C4C88-A078-4064-9CCF-8A897142126A}"/>
              </a:ext>
            </a:extLst>
          </p:cNvPr>
          <p:cNvSpPr>
            <a:spLocks xmlns:a="http://schemas.openxmlformats.org/drawingml/2006/main" noGrp="1"/>
          </p:cNvSpPr>
          <p:nvPr/>
        </p:nvSpPr>
        <p:spPr>
          <a:xfrm xmlns:a="http://schemas.openxmlformats.org/drawingml/2006/main">
            <a:off x="16211550" y="5876925"/>
            <a:ext cx="152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202B33"/>
                </a:solidFill>
                <a:latin typeface="Times New Roman"/>
                <a:ea typeface="Times New Roman"/>
                <a:cs typeface="Times New Roman"/>
              </a:defRPr>
            </a:pPr>
            <a:r>
              <a:rPr sz="2550" b="0" i="0">
                <a:solidFill>
                  <a:srgbClr val="202B33"/>
                </a:solidFill>
                <a:latin typeface="Times New Roman"/>
                <a:ea typeface="Times New Roman"/>
                <a:cs typeface="Times New Roman"/>
              </a:rPr>
              <a:t>;</a:t>
            </a:r>
          </a:p>
        </p:txBody>
      </p:sp>
      <p:sp>
        <p:nvSpPr>
          <p:cNvPr id="303" name="initial-pair-1-B-cell-0">
            <a:extLst xmlns:a="http://schemas.openxmlformats.org/drawingml/2006/main">
              <a:ext uri="{FF2B5EF4-FFF2-40B4-BE49-F238E27FC236}">
                <a16:creationId xmlns:a16="http://schemas.microsoft.com/office/drawing/2014/main" id="{4E5DA760-8CCD-414F-8C83-180DA0E15ED4}"/>
              </a:ext>
            </a:extLst>
          </p:cNvPr>
          <p:cNvSpPr>
            <a:spLocks xmlns:a="http://schemas.openxmlformats.org/drawingml/2006/main" noGrp="1"/>
          </p:cNvSpPr>
          <p:nvPr/>
        </p:nvSpPr>
        <p:spPr>
          <a:xfrm xmlns:a="http://schemas.openxmlformats.org/drawingml/2006/main">
            <a:off x="16363950" y="59055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04" name="initial-pair-1-B-id-0">
            <a:extLst xmlns:a="http://schemas.openxmlformats.org/drawingml/2006/main">
              <a:ext uri="{FF2B5EF4-FFF2-40B4-BE49-F238E27FC236}">
                <a16:creationId xmlns:a16="http://schemas.microsoft.com/office/drawing/2014/main" id="{F988D394-CA56-41EC-B20D-C3EF576426D5}"/>
              </a:ext>
            </a:extLst>
          </p:cNvPr>
          <p:cNvSpPr>
            <a:spLocks xmlns:a="http://schemas.openxmlformats.org/drawingml/2006/main" noGrp="1"/>
          </p:cNvSpPr>
          <p:nvPr/>
        </p:nvSpPr>
        <p:spPr>
          <a:xfrm xmlns:a="http://schemas.openxmlformats.org/drawingml/2006/main">
            <a:off x="16470630" y="590073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8</a:t>
            </a:r>
          </a:p>
        </p:txBody>
      </p:sp>
      <p:sp>
        <p:nvSpPr>
          <p:cNvPr id="305" name="initial-pair-1-B-cell-1">
            <a:extLst xmlns:a="http://schemas.openxmlformats.org/drawingml/2006/main">
              <a:ext uri="{FF2B5EF4-FFF2-40B4-BE49-F238E27FC236}">
                <a16:creationId xmlns:a16="http://schemas.microsoft.com/office/drawing/2014/main" id="{9005D687-7BB8-4DFB-86B9-C4E442028CB2}"/>
              </a:ext>
            </a:extLst>
          </p:cNvPr>
          <p:cNvSpPr>
            <a:spLocks xmlns:a="http://schemas.openxmlformats.org/drawingml/2006/main" noGrp="1"/>
          </p:cNvSpPr>
          <p:nvPr/>
        </p:nvSpPr>
        <p:spPr>
          <a:xfrm xmlns:a="http://schemas.openxmlformats.org/drawingml/2006/main">
            <a:off x="16744950" y="59055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06" name="initial-pair-1-B-id-1">
            <a:extLst xmlns:a="http://schemas.openxmlformats.org/drawingml/2006/main">
              <a:ext uri="{FF2B5EF4-FFF2-40B4-BE49-F238E27FC236}">
                <a16:creationId xmlns:a16="http://schemas.microsoft.com/office/drawing/2014/main" id="{C662DF20-A55D-424F-87C9-CFCFF3ECADC6}"/>
              </a:ext>
            </a:extLst>
          </p:cNvPr>
          <p:cNvSpPr>
            <a:spLocks xmlns:a="http://schemas.openxmlformats.org/drawingml/2006/main" noGrp="1"/>
          </p:cNvSpPr>
          <p:nvPr/>
        </p:nvSpPr>
        <p:spPr>
          <a:xfrm xmlns:a="http://schemas.openxmlformats.org/drawingml/2006/main">
            <a:off x="16791623" y="590073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27</a:t>
            </a:r>
          </a:p>
        </p:txBody>
      </p:sp>
      <p:sp>
        <p:nvSpPr>
          <p:cNvPr id="307" name="init-2">
            <a:extLst xmlns:a="http://schemas.openxmlformats.org/drawingml/2006/main">
              <a:ext uri="{FF2B5EF4-FFF2-40B4-BE49-F238E27FC236}">
                <a16:creationId xmlns:a16="http://schemas.microsoft.com/office/drawing/2014/main" id="{714A61F9-10FA-4383-9A51-2F64153D433B}"/>
              </a:ext>
            </a:extLst>
          </p:cNvPr>
          <p:cNvSpPr>
            <a:spLocks xmlns:a="http://schemas.openxmlformats.org/drawingml/2006/main" noGrp="1"/>
          </p:cNvSpPr>
          <p:nvPr/>
        </p:nvSpPr>
        <p:spPr>
          <a:xfrm xmlns:a="http://schemas.openxmlformats.org/drawingml/2006/main">
            <a:off x="14382750" y="6372225"/>
            <a:ext cx="1000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Aligned</a:t>
            </a:r>
          </a:p>
        </p:txBody>
      </p:sp>
      <p:sp>
        <p:nvSpPr>
          <p:cNvPr id="308" name="seed-tray-2">
            <a:extLst xmlns:a="http://schemas.openxmlformats.org/drawingml/2006/main">
              <a:ext uri="{FF2B5EF4-FFF2-40B4-BE49-F238E27FC236}">
                <a16:creationId xmlns:a16="http://schemas.microsoft.com/office/drawing/2014/main" id="{1B8BEEF1-5F9B-4326-802C-9A1A6D022921}"/>
              </a:ext>
            </a:extLst>
          </p:cNvPr>
          <p:cNvSpPr>
            <a:spLocks xmlns:a="http://schemas.openxmlformats.org/drawingml/2006/main" noGrp="1"/>
          </p:cNvSpPr>
          <p:nvPr/>
        </p:nvSpPr>
        <p:spPr>
          <a:xfrm xmlns:a="http://schemas.openxmlformats.org/drawingml/2006/main">
            <a:off x="15354300" y="6310313"/>
            <a:ext cx="1885950" cy="409575"/>
          </a:xfrm>
          <a:custGeom xmlns:a="http://schemas.openxmlformats.org/drawingml/2006/main">
            <a:pathLst>
              <a:path w="1885950" h="409575">
                <a:moveTo>
                  <a:pt x="1788414" y="0"/>
                </a:moveTo>
                <a:lnTo>
                  <a:pt x="1801145" y="834"/>
                </a:lnTo>
                <a:lnTo>
                  <a:pt x="1813658" y="3323"/>
                </a:lnTo>
                <a:lnTo>
                  <a:pt x="1825739" y="7424"/>
                </a:lnTo>
                <a:lnTo>
                  <a:pt x="1837182" y="13067"/>
                </a:lnTo>
                <a:lnTo>
                  <a:pt x="1847790" y="20155"/>
                </a:lnTo>
                <a:lnTo>
                  <a:pt x="1857382" y="28568"/>
                </a:lnTo>
                <a:lnTo>
                  <a:pt x="1865795" y="38160"/>
                </a:lnTo>
                <a:lnTo>
                  <a:pt x="1872883" y="48768"/>
                </a:lnTo>
                <a:lnTo>
                  <a:pt x="1878526" y="60211"/>
                </a:lnTo>
                <a:lnTo>
                  <a:pt x="1882627" y="72292"/>
                </a:lnTo>
                <a:lnTo>
                  <a:pt x="1885116" y="84805"/>
                </a:lnTo>
                <a:lnTo>
                  <a:pt x="1885950" y="97536"/>
                </a:lnTo>
                <a:lnTo>
                  <a:pt x="1885950" y="312039"/>
                </a:lnTo>
                <a:lnTo>
                  <a:pt x="1885116" y="324770"/>
                </a:lnTo>
                <a:lnTo>
                  <a:pt x="1882627" y="337283"/>
                </a:lnTo>
                <a:lnTo>
                  <a:pt x="1878526" y="349364"/>
                </a:lnTo>
                <a:lnTo>
                  <a:pt x="1872883" y="360807"/>
                </a:lnTo>
                <a:lnTo>
                  <a:pt x="1865795" y="371415"/>
                </a:lnTo>
                <a:lnTo>
                  <a:pt x="1857382" y="381007"/>
                </a:lnTo>
                <a:lnTo>
                  <a:pt x="1847790" y="389420"/>
                </a:lnTo>
                <a:lnTo>
                  <a:pt x="1837182" y="396508"/>
                </a:lnTo>
                <a:lnTo>
                  <a:pt x="1825739" y="402151"/>
                </a:lnTo>
                <a:lnTo>
                  <a:pt x="1813658" y="406252"/>
                </a:lnTo>
                <a:lnTo>
                  <a:pt x="1801145" y="408741"/>
                </a:lnTo>
                <a:lnTo>
                  <a:pt x="1788414" y="409575"/>
                </a:lnTo>
                <a:lnTo>
                  <a:pt x="97536" y="409575"/>
                </a:lnTo>
                <a:lnTo>
                  <a:pt x="84805" y="408741"/>
                </a:lnTo>
                <a:lnTo>
                  <a:pt x="72292" y="406252"/>
                </a:lnTo>
                <a:lnTo>
                  <a:pt x="60211" y="402151"/>
                </a:lnTo>
                <a:lnTo>
                  <a:pt x="48768" y="396508"/>
                </a:lnTo>
                <a:lnTo>
                  <a:pt x="38160" y="389420"/>
                </a:lnTo>
                <a:lnTo>
                  <a:pt x="28568" y="381007"/>
                </a:lnTo>
                <a:lnTo>
                  <a:pt x="20155" y="371415"/>
                </a:lnTo>
                <a:lnTo>
                  <a:pt x="13067" y="360807"/>
                </a:lnTo>
                <a:lnTo>
                  <a:pt x="7424" y="349364"/>
                </a:lnTo>
                <a:lnTo>
                  <a:pt x="3323" y="337283"/>
                </a:lnTo>
                <a:lnTo>
                  <a:pt x="834" y="324770"/>
                </a:lnTo>
                <a:lnTo>
                  <a:pt x="0" y="312039"/>
                </a:lnTo>
                <a:lnTo>
                  <a:pt x="0" y="97536"/>
                </a:lnTo>
                <a:lnTo>
                  <a:pt x="834" y="84805"/>
                </a:lnTo>
                <a:lnTo>
                  <a:pt x="3323" y="72292"/>
                </a:lnTo>
                <a:lnTo>
                  <a:pt x="7424" y="60211"/>
                </a:lnTo>
                <a:lnTo>
                  <a:pt x="13067" y="48768"/>
                </a:lnTo>
                <a:lnTo>
                  <a:pt x="20155" y="38160"/>
                </a:lnTo>
                <a:lnTo>
                  <a:pt x="28568" y="28568"/>
                </a:lnTo>
                <a:lnTo>
                  <a:pt x="38160" y="20155"/>
                </a:lnTo>
                <a:lnTo>
                  <a:pt x="48768" y="13067"/>
                </a:lnTo>
                <a:lnTo>
                  <a:pt x="60211" y="7424"/>
                </a:lnTo>
                <a:lnTo>
                  <a:pt x="72292" y="3323"/>
                </a:lnTo>
                <a:lnTo>
                  <a:pt x="84805" y="834"/>
                </a:lnTo>
                <a:lnTo>
                  <a:pt x="97536" y="0"/>
                </a:lnTo>
                <a:close/>
              </a:path>
            </a:pathLst>
          </a:custGeom>
          <a:solidFill xmlns:a="http://schemas.openxmlformats.org/drawingml/2006/main">
            <a:srgbClr val="FFFFFF"/>
          </a:solidFill>
          <a:ln xmlns:a="http://schemas.openxmlformats.org/drawingml/2006/main" w="11430">
            <a:solidFill>
              <a:srgbClr val="87A8BC"/>
            </a:solidFill>
            <a:prstDash val="solid"/>
          </a:ln>
        </p:spPr>
      </p:sp>
      <p:sp>
        <p:nvSpPr>
          <p:cNvPr id="309" name="seed-tray-2-lip">
            <a:extLst xmlns:a="http://schemas.openxmlformats.org/drawingml/2006/main">
              <a:ext uri="{FF2B5EF4-FFF2-40B4-BE49-F238E27FC236}">
                <a16:creationId xmlns:a16="http://schemas.microsoft.com/office/drawing/2014/main" id="{85324379-9F22-4870-96AD-53DCCC175E0D}"/>
              </a:ext>
            </a:extLst>
          </p:cNvPr>
          <p:cNvSpPr>
            <a:spLocks xmlns:a="http://schemas.openxmlformats.org/drawingml/2006/main" noGrp="1"/>
          </p:cNvSpPr>
          <p:nvPr/>
        </p:nvSpPr>
        <p:spPr>
          <a:xfrm xmlns:a="http://schemas.openxmlformats.org/drawingml/2006/main">
            <a:off x="15401925" y="6700838"/>
            <a:ext cx="1790700" cy="95"/>
          </a:xfrm>
          <a:custGeom xmlns:a="http://schemas.openxmlformats.org/drawingml/2006/main">
            <a:pathLst>
              <a:path w="1790700" h="95">
                <a:moveTo>
                  <a:pt x="0" y="0"/>
                </a:moveTo>
                <a:lnTo>
                  <a:pt x="1790700" y="0"/>
                </a:lnTo>
              </a:path>
            </a:pathLst>
          </a:custGeom>
          <a:noFill xmlns:a="http://schemas.openxmlformats.org/drawingml/2006/main"/>
          <a:ln xmlns:a="http://schemas.openxmlformats.org/drawingml/2006/main" w="10478">
            <a:solidFill>
              <a:srgbClr val="87A8BC"/>
            </a:solidFill>
            <a:prstDash val="solid"/>
          </a:ln>
        </p:spPr>
      </p:sp>
      <p:sp>
        <p:nvSpPr>
          <p:cNvPr id="310" name="initial-pair-2-A-cell-0">
            <a:extLst xmlns:a="http://schemas.openxmlformats.org/drawingml/2006/main">
              <a:ext uri="{FF2B5EF4-FFF2-40B4-BE49-F238E27FC236}">
                <a16:creationId xmlns:a16="http://schemas.microsoft.com/office/drawing/2014/main" id="{828201BD-28A1-407E-A287-64148BC23E4B}"/>
              </a:ext>
            </a:extLst>
          </p:cNvPr>
          <p:cNvSpPr>
            <a:spLocks xmlns:a="http://schemas.openxmlformats.org/drawingml/2006/main" noGrp="1"/>
          </p:cNvSpPr>
          <p:nvPr/>
        </p:nvSpPr>
        <p:spPr>
          <a:xfrm xmlns:a="http://schemas.openxmlformats.org/drawingml/2006/main">
            <a:off x="15430500" y="63436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11" name="initial-pair-2-A-id-0">
            <a:extLst xmlns:a="http://schemas.openxmlformats.org/drawingml/2006/main">
              <a:ext uri="{FF2B5EF4-FFF2-40B4-BE49-F238E27FC236}">
                <a16:creationId xmlns:a16="http://schemas.microsoft.com/office/drawing/2014/main" id="{1EAF6B10-ABF1-45A5-9B1E-6AD669647C5D}"/>
              </a:ext>
            </a:extLst>
          </p:cNvPr>
          <p:cNvSpPr>
            <a:spLocks xmlns:a="http://schemas.openxmlformats.org/drawingml/2006/main" noGrp="1"/>
          </p:cNvSpPr>
          <p:nvPr/>
        </p:nvSpPr>
        <p:spPr>
          <a:xfrm xmlns:a="http://schemas.openxmlformats.org/drawingml/2006/main">
            <a:off x="15537180" y="633888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9</a:t>
            </a:r>
          </a:p>
        </p:txBody>
      </p:sp>
      <p:sp>
        <p:nvSpPr>
          <p:cNvPr id="312" name="initial-pair-2-A-cell-1">
            <a:extLst xmlns:a="http://schemas.openxmlformats.org/drawingml/2006/main">
              <a:ext uri="{FF2B5EF4-FFF2-40B4-BE49-F238E27FC236}">
                <a16:creationId xmlns:a16="http://schemas.microsoft.com/office/drawing/2014/main" id="{D7FAE76C-E24A-4514-9617-D55FABE2946C}"/>
              </a:ext>
            </a:extLst>
          </p:cNvPr>
          <p:cNvSpPr>
            <a:spLocks xmlns:a="http://schemas.openxmlformats.org/drawingml/2006/main" noGrp="1"/>
          </p:cNvSpPr>
          <p:nvPr/>
        </p:nvSpPr>
        <p:spPr>
          <a:xfrm xmlns:a="http://schemas.openxmlformats.org/drawingml/2006/main">
            <a:off x="15811500" y="63436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13" name="initial-pair-2-A-id-1">
            <a:extLst xmlns:a="http://schemas.openxmlformats.org/drawingml/2006/main">
              <a:ext uri="{FF2B5EF4-FFF2-40B4-BE49-F238E27FC236}">
                <a16:creationId xmlns:a16="http://schemas.microsoft.com/office/drawing/2014/main" id="{BC1D7347-6B5B-4DB8-972B-1308CAFE708E}"/>
              </a:ext>
            </a:extLst>
          </p:cNvPr>
          <p:cNvSpPr>
            <a:spLocks xmlns:a="http://schemas.openxmlformats.org/drawingml/2006/main" noGrp="1"/>
          </p:cNvSpPr>
          <p:nvPr/>
        </p:nvSpPr>
        <p:spPr>
          <a:xfrm xmlns:a="http://schemas.openxmlformats.org/drawingml/2006/main">
            <a:off x="15858173" y="633888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18</a:t>
            </a:r>
          </a:p>
        </p:txBody>
      </p:sp>
      <p:sp>
        <p:nvSpPr>
          <p:cNvPr id="314" name="initial-pair-2-divider">
            <a:extLst xmlns:a="http://schemas.openxmlformats.org/drawingml/2006/main">
              <a:ext uri="{FF2B5EF4-FFF2-40B4-BE49-F238E27FC236}">
                <a16:creationId xmlns:a16="http://schemas.microsoft.com/office/drawing/2014/main" id="{E53362E2-F8FF-4B28-B880-57A7CBCC7E0B}"/>
              </a:ext>
            </a:extLst>
          </p:cNvPr>
          <p:cNvSpPr>
            <a:spLocks xmlns:a="http://schemas.openxmlformats.org/drawingml/2006/main" noGrp="1"/>
          </p:cNvSpPr>
          <p:nvPr/>
        </p:nvSpPr>
        <p:spPr>
          <a:xfrm xmlns:a="http://schemas.openxmlformats.org/drawingml/2006/main">
            <a:off x="16211550" y="6315075"/>
            <a:ext cx="152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202B33"/>
                </a:solidFill>
                <a:latin typeface="Times New Roman"/>
                <a:ea typeface="Times New Roman"/>
                <a:cs typeface="Times New Roman"/>
              </a:defRPr>
            </a:pPr>
            <a:r>
              <a:rPr sz="2550" b="0" i="0">
                <a:solidFill>
                  <a:srgbClr val="202B33"/>
                </a:solidFill>
                <a:latin typeface="Times New Roman"/>
                <a:ea typeface="Times New Roman"/>
                <a:cs typeface="Times New Roman"/>
              </a:rPr>
              <a:t>;</a:t>
            </a:r>
          </a:p>
        </p:txBody>
      </p:sp>
      <p:sp>
        <p:nvSpPr>
          <p:cNvPr id="315" name="initial-pair-2-B-cell-0">
            <a:extLst xmlns:a="http://schemas.openxmlformats.org/drawingml/2006/main">
              <a:ext uri="{FF2B5EF4-FFF2-40B4-BE49-F238E27FC236}">
                <a16:creationId xmlns:a16="http://schemas.microsoft.com/office/drawing/2014/main" id="{D43BBEDD-95AD-4DFD-8F26-8FE8A64B898B}"/>
              </a:ext>
            </a:extLst>
          </p:cNvPr>
          <p:cNvSpPr>
            <a:spLocks xmlns:a="http://schemas.openxmlformats.org/drawingml/2006/main" noGrp="1"/>
          </p:cNvSpPr>
          <p:nvPr/>
        </p:nvSpPr>
        <p:spPr>
          <a:xfrm xmlns:a="http://schemas.openxmlformats.org/drawingml/2006/main">
            <a:off x="16363950" y="63436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16" name="initial-pair-2-B-id-0">
            <a:extLst xmlns:a="http://schemas.openxmlformats.org/drawingml/2006/main">
              <a:ext uri="{FF2B5EF4-FFF2-40B4-BE49-F238E27FC236}">
                <a16:creationId xmlns:a16="http://schemas.microsoft.com/office/drawing/2014/main" id="{3B8CE504-F2F9-4369-95EF-582878E62921}"/>
              </a:ext>
            </a:extLst>
          </p:cNvPr>
          <p:cNvSpPr>
            <a:spLocks xmlns:a="http://schemas.openxmlformats.org/drawingml/2006/main" noGrp="1"/>
          </p:cNvSpPr>
          <p:nvPr/>
        </p:nvSpPr>
        <p:spPr>
          <a:xfrm xmlns:a="http://schemas.openxmlformats.org/drawingml/2006/main">
            <a:off x="16470630" y="633888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2</a:t>
            </a:r>
          </a:p>
        </p:txBody>
      </p:sp>
      <p:sp>
        <p:nvSpPr>
          <p:cNvPr id="317" name="initial-pair-2-B-cell-1">
            <a:extLst xmlns:a="http://schemas.openxmlformats.org/drawingml/2006/main">
              <a:ext uri="{FF2B5EF4-FFF2-40B4-BE49-F238E27FC236}">
                <a16:creationId xmlns:a16="http://schemas.microsoft.com/office/drawing/2014/main" id="{52ABCBBE-0F23-43DA-A1DB-27690C809C2D}"/>
              </a:ext>
            </a:extLst>
          </p:cNvPr>
          <p:cNvSpPr>
            <a:spLocks xmlns:a="http://schemas.openxmlformats.org/drawingml/2006/main" noGrp="1"/>
          </p:cNvSpPr>
          <p:nvPr/>
        </p:nvSpPr>
        <p:spPr>
          <a:xfrm xmlns:a="http://schemas.openxmlformats.org/drawingml/2006/main">
            <a:off x="16744950" y="63436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18" name="initial-pair-2-B-id-1">
            <a:extLst xmlns:a="http://schemas.openxmlformats.org/drawingml/2006/main">
              <a:ext uri="{FF2B5EF4-FFF2-40B4-BE49-F238E27FC236}">
                <a16:creationId xmlns:a16="http://schemas.microsoft.com/office/drawing/2014/main" id="{9E8D6E4C-EB60-4A4D-A8E8-A8C50E00A108}"/>
              </a:ext>
            </a:extLst>
          </p:cNvPr>
          <p:cNvSpPr>
            <a:spLocks xmlns:a="http://schemas.openxmlformats.org/drawingml/2006/main" noGrp="1"/>
          </p:cNvSpPr>
          <p:nvPr/>
        </p:nvSpPr>
        <p:spPr>
          <a:xfrm xmlns:a="http://schemas.openxmlformats.org/drawingml/2006/main">
            <a:off x="16791623" y="633888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17</a:t>
            </a:r>
          </a:p>
        </p:txBody>
      </p:sp>
      <p:sp>
        <p:nvSpPr>
          <p:cNvPr id="319" name="init-3">
            <a:extLst xmlns:a="http://schemas.openxmlformats.org/drawingml/2006/main">
              <a:ext uri="{FF2B5EF4-FFF2-40B4-BE49-F238E27FC236}">
                <a16:creationId xmlns:a16="http://schemas.microsoft.com/office/drawing/2014/main" id="{B13AC21E-0FD7-4D2B-87FE-F33421446F5A}"/>
              </a:ext>
            </a:extLst>
          </p:cNvPr>
          <p:cNvSpPr>
            <a:spLocks xmlns:a="http://schemas.openxmlformats.org/drawingml/2006/main" noGrp="1"/>
          </p:cNvSpPr>
          <p:nvPr/>
        </p:nvSpPr>
        <p:spPr>
          <a:xfrm xmlns:a="http://schemas.openxmlformats.org/drawingml/2006/main">
            <a:off x="14382750" y="6810375"/>
            <a:ext cx="1000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Random</a:t>
            </a:r>
          </a:p>
        </p:txBody>
      </p:sp>
      <p:sp>
        <p:nvSpPr>
          <p:cNvPr id="320" name="seed-tray-3">
            <a:extLst xmlns:a="http://schemas.openxmlformats.org/drawingml/2006/main">
              <a:ext uri="{FF2B5EF4-FFF2-40B4-BE49-F238E27FC236}">
                <a16:creationId xmlns:a16="http://schemas.microsoft.com/office/drawing/2014/main" id="{EAD6185C-D4D2-4FF2-84D0-60AA57D86D12}"/>
              </a:ext>
            </a:extLst>
          </p:cNvPr>
          <p:cNvSpPr>
            <a:spLocks xmlns:a="http://schemas.openxmlformats.org/drawingml/2006/main" noGrp="1"/>
          </p:cNvSpPr>
          <p:nvPr/>
        </p:nvSpPr>
        <p:spPr>
          <a:xfrm xmlns:a="http://schemas.openxmlformats.org/drawingml/2006/main">
            <a:off x="15354300" y="6748463"/>
            <a:ext cx="1885950" cy="409575"/>
          </a:xfrm>
          <a:custGeom xmlns:a="http://schemas.openxmlformats.org/drawingml/2006/main">
            <a:pathLst>
              <a:path w="1885950" h="409575">
                <a:moveTo>
                  <a:pt x="1788414" y="0"/>
                </a:moveTo>
                <a:lnTo>
                  <a:pt x="1801145" y="834"/>
                </a:lnTo>
                <a:lnTo>
                  <a:pt x="1813658" y="3323"/>
                </a:lnTo>
                <a:lnTo>
                  <a:pt x="1825739" y="7424"/>
                </a:lnTo>
                <a:lnTo>
                  <a:pt x="1837182" y="13067"/>
                </a:lnTo>
                <a:lnTo>
                  <a:pt x="1847790" y="20155"/>
                </a:lnTo>
                <a:lnTo>
                  <a:pt x="1857382" y="28568"/>
                </a:lnTo>
                <a:lnTo>
                  <a:pt x="1865795" y="38160"/>
                </a:lnTo>
                <a:lnTo>
                  <a:pt x="1872883" y="48768"/>
                </a:lnTo>
                <a:lnTo>
                  <a:pt x="1878526" y="60211"/>
                </a:lnTo>
                <a:lnTo>
                  <a:pt x="1882627" y="72292"/>
                </a:lnTo>
                <a:lnTo>
                  <a:pt x="1885116" y="84805"/>
                </a:lnTo>
                <a:lnTo>
                  <a:pt x="1885950" y="97536"/>
                </a:lnTo>
                <a:lnTo>
                  <a:pt x="1885950" y="312039"/>
                </a:lnTo>
                <a:lnTo>
                  <a:pt x="1885116" y="324770"/>
                </a:lnTo>
                <a:lnTo>
                  <a:pt x="1882627" y="337283"/>
                </a:lnTo>
                <a:lnTo>
                  <a:pt x="1878526" y="349364"/>
                </a:lnTo>
                <a:lnTo>
                  <a:pt x="1872883" y="360807"/>
                </a:lnTo>
                <a:lnTo>
                  <a:pt x="1865795" y="371415"/>
                </a:lnTo>
                <a:lnTo>
                  <a:pt x="1857382" y="381007"/>
                </a:lnTo>
                <a:lnTo>
                  <a:pt x="1847790" y="389420"/>
                </a:lnTo>
                <a:lnTo>
                  <a:pt x="1837182" y="396508"/>
                </a:lnTo>
                <a:lnTo>
                  <a:pt x="1825739" y="402151"/>
                </a:lnTo>
                <a:lnTo>
                  <a:pt x="1813658" y="406252"/>
                </a:lnTo>
                <a:lnTo>
                  <a:pt x="1801145" y="408741"/>
                </a:lnTo>
                <a:lnTo>
                  <a:pt x="1788414" y="409575"/>
                </a:lnTo>
                <a:lnTo>
                  <a:pt x="97536" y="409575"/>
                </a:lnTo>
                <a:lnTo>
                  <a:pt x="84805" y="408741"/>
                </a:lnTo>
                <a:lnTo>
                  <a:pt x="72292" y="406252"/>
                </a:lnTo>
                <a:lnTo>
                  <a:pt x="60211" y="402151"/>
                </a:lnTo>
                <a:lnTo>
                  <a:pt x="48768" y="396508"/>
                </a:lnTo>
                <a:lnTo>
                  <a:pt x="38160" y="389420"/>
                </a:lnTo>
                <a:lnTo>
                  <a:pt x="28568" y="381007"/>
                </a:lnTo>
                <a:lnTo>
                  <a:pt x="20155" y="371415"/>
                </a:lnTo>
                <a:lnTo>
                  <a:pt x="13067" y="360807"/>
                </a:lnTo>
                <a:lnTo>
                  <a:pt x="7424" y="349364"/>
                </a:lnTo>
                <a:lnTo>
                  <a:pt x="3323" y="337283"/>
                </a:lnTo>
                <a:lnTo>
                  <a:pt x="834" y="324770"/>
                </a:lnTo>
                <a:lnTo>
                  <a:pt x="0" y="312039"/>
                </a:lnTo>
                <a:lnTo>
                  <a:pt x="0" y="97536"/>
                </a:lnTo>
                <a:lnTo>
                  <a:pt x="834" y="84805"/>
                </a:lnTo>
                <a:lnTo>
                  <a:pt x="3323" y="72292"/>
                </a:lnTo>
                <a:lnTo>
                  <a:pt x="7424" y="60211"/>
                </a:lnTo>
                <a:lnTo>
                  <a:pt x="13067" y="48768"/>
                </a:lnTo>
                <a:lnTo>
                  <a:pt x="20155" y="38160"/>
                </a:lnTo>
                <a:lnTo>
                  <a:pt x="28568" y="28568"/>
                </a:lnTo>
                <a:lnTo>
                  <a:pt x="38160" y="20155"/>
                </a:lnTo>
                <a:lnTo>
                  <a:pt x="48768" y="13067"/>
                </a:lnTo>
                <a:lnTo>
                  <a:pt x="60211" y="7424"/>
                </a:lnTo>
                <a:lnTo>
                  <a:pt x="72292" y="3323"/>
                </a:lnTo>
                <a:lnTo>
                  <a:pt x="84805" y="834"/>
                </a:lnTo>
                <a:lnTo>
                  <a:pt x="97536" y="0"/>
                </a:lnTo>
                <a:close/>
              </a:path>
            </a:pathLst>
          </a:custGeom>
          <a:solidFill xmlns:a="http://schemas.openxmlformats.org/drawingml/2006/main">
            <a:srgbClr val="FFFFFF"/>
          </a:solidFill>
          <a:ln xmlns:a="http://schemas.openxmlformats.org/drawingml/2006/main" w="11430">
            <a:solidFill>
              <a:srgbClr val="87A8BC"/>
            </a:solidFill>
            <a:prstDash val="solid"/>
          </a:ln>
        </p:spPr>
      </p:sp>
      <p:sp>
        <p:nvSpPr>
          <p:cNvPr id="321" name="seed-tray-3-lip">
            <a:extLst xmlns:a="http://schemas.openxmlformats.org/drawingml/2006/main">
              <a:ext uri="{FF2B5EF4-FFF2-40B4-BE49-F238E27FC236}">
                <a16:creationId xmlns:a16="http://schemas.microsoft.com/office/drawing/2014/main" id="{4B81C4DE-DBF1-4DCD-89D6-D6130A56244C}"/>
              </a:ext>
            </a:extLst>
          </p:cNvPr>
          <p:cNvSpPr>
            <a:spLocks xmlns:a="http://schemas.openxmlformats.org/drawingml/2006/main" noGrp="1"/>
          </p:cNvSpPr>
          <p:nvPr/>
        </p:nvSpPr>
        <p:spPr>
          <a:xfrm xmlns:a="http://schemas.openxmlformats.org/drawingml/2006/main">
            <a:off x="15401925" y="7138988"/>
            <a:ext cx="1790700" cy="95"/>
          </a:xfrm>
          <a:custGeom xmlns:a="http://schemas.openxmlformats.org/drawingml/2006/main">
            <a:pathLst>
              <a:path w="1790700" h="95">
                <a:moveTo>
                  <a:pt x="0" y="0"/>
                </a:moveTo>
                <a:lnTo>
                  <a:pt x="1790700" y="0"/>
                </a:lnTo>
              </a:path>
            </a:pathLst>
          </a:custGeom>
          <a:noFill xmlns:a="http://schemas.openxmlformats.org/drawingml/2006/main"/>
          <a:ln xmlns:a="http://schemas.openxmlformats.org/drawingml/2006/main" w="10478">
            <a:solidFill>
              <a:srgbClr val="87A8BC"/>
            </a:solidFill>
            <a:prstDash val="solid"/>
          </a:ln>
        </p:spPr>
      </p:sp>
      <p:sp>
        <p:nvSpPr>
          <p:cNvPr id="322" name="initial-pair-3-A-cell-0">
            <a:extLst xmlns:a="http://schemas.openxmlformats.org/drawingml/2006/main">
              <a:ext uri="{FF2B5EF4-FFF2-40B4-BE49-F238E27FC236}">
                <a16:creationId xmlns:a16="http://schemas.microsoft.com/office/drawing/2014/main" id="{FC1DA25E-C645-4AFD-BB6B-0F91F1D513DF}"/>
              </a:ext>
            </a:extLst>
          </p:cNvPr>
          <p:cNvSpPr>
            <a:spLocks xmlns:a="http://schemas.openxmlformats.org/drawingml/2006/main" noGrp="1"/>
          </p:cNvSpPr>
          <p:nvPr/>
        </p:nvSpPr>
        <p:spPr>
          <a:xfrm xmlns:a="http://schemas.openxmlformats.org/drawingml/2006/main">
            <a:off x="15430500" y="67818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23" name="initial-pair-3-A-id-0">
            <a:extLst xmlns:a="http://schemas.openxmlformats.org/drawingml/2006/main">
              <a:ext uri="{FF2B5EF4-FFF2-40B4-BE49-F238E27FC236}">
                <a16:creationId xmlns:a16="http://schemas.microsoft.com/office/drawing/2014/main" id="{3302E671-C91F-416C-B022-EE1E5CF87FD0}"/>
              </a:ext>
            </a:extLst>
          </p:cNvPr>
          <p:cNvSpPr>
            <a:spLocks xmlns:a="http://schemas.openxmlformats.org/drawingml/2006/main" noGrp="1"/>
          </p:cNvSpPr>
          <p:nvPr/>
        </p:nvSpPr>
        <p:spPr>
          <a:xfrm xmlns:a="http://schemas.openxmlformats.org/drawingml/2006/main">
            <a:off x="15537180" y="677703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4</a:t>
            </a:r>
          </a:p>
        </p:txBody>
      </p:sp>
      <p:sp>
        <p:nvSpPr>
          <p:cNvPr id="324" name="initial-pair-3-A-cell-1">
            <a:extLst xmlns:a="http://schemas.openxmlformats.org/drawingml/2006/main">
              <a:ext uri="{FF2B5EF4-FFF2-40B4-BE49-F238E27FC236}">
                <a16:creationId xmlns:a16="http://schemas.microsoft.com/office/drawing/2014/main" id="{103D5CB9-16EE-45D2-987B-5E45FA4D8A9B}"/>
              </a:ext>
            </a:extLst>
          </p:cNvPr>
          <p:cNvSpPr>
            <a:spLocks xmlns:a="http://schemas.openxmlformats.org/drawingml/2006/main" noGrp="1"/>
          </p:cNvSpPr>
          <p:nvPr/>
        </p:nvSpPr>
        <p:spPr>
          <a:xfrm xmlns:a="http://schemas.openxmlformats.org/drawingml/2006/main">
            <a:off x="15811500" y="67818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25" name="initial-pair-3-A-id-1">
            <a:extLst xmlns:a="http://schemas.openxmlformats.org/drawingml/2006/main">
              <a:ext uri="{FF2B5EF4-FFF2-40B4-BE49-F238E27FC236}">
                <a16:creationId xmlns:a16="http://schemas.microsoft.com/office/drawing/2014/main" id="{E080E3EC-4F3E-4971-BC5A-518B5E2AFC06}"/>
              </a:ext>
            </a:extLst>
          </p:cNvPr>
          <p:cNvSpPr>
            <a:spLocks xmlns:a="http://schemas.openxmlformats.org/drawingml/2006/main" noGrp="1"/>
          </p:cNvSpPr>
          <p:nvPr/>
        </p:nvSpPr>
        <p:spPr>
          <a:xfrm xmlns:a="http://schemas.openxmlformats.org/drawingml/2006/main">
            <a:off x="15858173" y="677703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13</a:t>
            </a:r>
          </a:p>
        </p:txBody>
      </p:sp>
      <p:sp>
        <p:nvSpPr>
          <p:cNvPr id="326" name="initial-pair-3-divider">
            <a:extLst xmlns:a="http://schemas.openxmlformats.org/drawingml/2006/main">
              <a:ext uri="{FF2B5EF4-FFF2-40B4-BE49-F238E27FC236}">
                <a16:creationId xmlns:a16="http://schemas.microsoft.com/office/drawing/2014/main" id="{F8AC91C0-0B86-4017-92B6-9AE25F54CCD9}"/>
              </a:ext>
            </a:extLst>
          </p:cNvPr>
          <p:cNvSpPr>
            <a:spLocks xmlns:a="http://schemas.openxmlformats.org/drawingml/2006/main" noGrp="1"/>
          </p:cNvSpPr>
          <p:nvPr/>
        </p:nvSpPr>
        <p:spPr>
          <a:xfrm xmlns:a="http://schemas.openxmlformats.org/drawingml/2006/main">
            <a:off x="16211550" y="6753225"/>
            <a:ext cx="152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202B33"/>
                </a:solidFill>
                <a:latin typeface="Times New Roman"/>
                <a:ea typeface="Times New Roman"/>
                <a:cs typeface="Times New Roman"/>
              </a:defRPr>
            </a:pPr>
            <a:r>
              <a:rPr sz="2550" b="0" i="0">
                <a:solidFill>
                  <a:srgbClr val="202B33"/>
                </a:solidFill>
                <a:latin typeface="Times New Roman"/>
                <a:ea typeface="Times New Roman"/>
                <a:cs typeface="Times New Roman"/>
              </a:rPr>
              <a:t>;</a:t>
            </a:r>
          </a:p>
        </p:txBody>
      </p:sp>
      <p:sp>
        <p:nvSpPr>
          <p:cNvPr id="327" name="initial-pair-3-B-cell-0">
            <a:extLst xmlns:a="http://schemas.openxmlformats.org/drawingml/2006/main">
              <a:ext uri="{FF2B5EF4-FFF2-40B4-BE49-F238E27FC236}">
                <a16:creationId xmlns:a16="http://schemas.microsoft.com/office/drawing/2014/main" id="{B7F7CCD6-91BA-44B6-8C18-6080CD9BBEA5}"/>
              </a:ext>
            </a:extLst>
          </p:cNvPr>
          <p:cNvSpPr>
            <a:spLocks xmlns:a="http://schemas.openxmlformats.org/drawingml/2006/main" noGrp="1"/>
          </p:cNvSpPr>
          <p:nvPr/>
        </p:nvSpPr>
        <p:spPr>
          <a:xfrm xmlns:a="http://schemas.openxmlformats.org/drawingml/2006/main">
            <a:off x="16363950" y="67818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28" name="initial-pair-3-B-id-0">
            <a:extLst xmlns:a="http://schemas.openxmlformats.org/drawingml/2006/main">
              <a:ext uri="{FF2B5EF4-FFF2-40B4-BE49-F238E27FC236}">
                <a16:creationId xmlns:a16="http://schemas.microsoft.com/office/drawing/2014/main" id="{E27CB25D-ABEB-48F2-8836-12AAE44A75C7}"/>
              </a:ext>
            </a:extLst>
          </p:cNvPr>
          <p:cNvSpPr>
            <a:spLocks xmlns:a="http://schemas.openxmlformats.org/drawingml/2006/main" noGrp="1"/>
          </p:cNvSpPr>
          <p:nvPr/>
        </p:nvSpPr>
        <p:spPr>
          <a:xfrm xmlns:a="http://schemas.openxmlformats.org/drawingml/2006/main">
            <a:off x="16470630" y="677703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6</a:t>
            </a:r>
          </a:p>
        </p:txBody>
      </p:sp>
      <p:sp>
        <p:nvSpPr>
          <p:cNvPr id="329" name="initial-pair-3-B-cell-1">
            <a:extLst xmlns:a="http://schemas.openxmlformats.org/drawingml/2006/main">
              <a:ext uri="{FF2B5EF4-FFF2-40B4-BE49-F238E27FC236}">
                <a16:creationId xmlns:a16="http://schemas.microsoft.com/office/drawing/2014/main" id="{30109D42-7B07-499C-843C-B0F44BC3D627}"/>
              </a:ext>
            </a:extLst>
          </p:cNvPr>
          <p:cNvSpPr>
            <a:spLocks xmlns:a="http://schemas.openxmlformats.org/drawingml/2006/main" noGrp="1"/>
          </p:cNvSpPr>
          <p:nvPr/>
        </p:nvSpPr>
        <p:spPr>
          <a:xfrm xmlns:a="http://schemas.openxmlformats.org/drawingml/2006/main">
            <a:off x="16744950" y="67818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30" name="initial-pair-3-B-id-1">
            <a:extLst xmlns:a="http://schemas.openxmlformats.org/drawingml/2006/main">
              <a:ext uri="{FF2B5EF4-FFF2-40B4-BE49-F238E27FC236}">
                <a16:creationId xmlns:a16="http://schemas.microsoft.com/office/drawing/2014/main" id="{AFD09C07-5B27-49B2-A7BD-49170EEF3FEB}"/>
              </a:ext>
            </a:extLst>
          </p:cNvPr>
          <p:cNvSpPr>
            <a:spLocks xmlns:a="http://schemas.openxmlformats.org/drawingml/2006/main" noGrp="1"/>
          </p:cNvSpPr>
          <p:nvPr/>
        </p:nvSpPr>
        <p:spPr>
          <a:xfrm xmlns:a="http://schemas.openxmlformats.org/drawingml/2006/main">
            <a:off x="16791623" y="677703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11</a:t>
            </a:r>
          </a:p>
        </p:txBody>
      </p:sp>
      <p:sp>
        <p:nvSpPr>
          <p:cNvPr id="331" name="parents-to-variation">
            <a:extLst xmlns:a="http://schemas.openxmlformats.org/drawingml/2006/main">
              <a:ext uri="{FF2B5EF4-FFF2-40B4-BE49-F238E27FC236}">
                <a16:creationId xmlns:a16="http://schemas.microsoft.com/office/drawing/2014/main" id="{3DCA13C9-6804-415C-A70D-6DEE3CD3BC99}"/>
              </a:ext>
            </a:extLst>
          </p:cNvPr>
          <p:cNvSpPr>
            <a:spLocks xmlns:a="http://schemas.openxmlformats.org/drawingml/2006/main" noGrp="1"/>
          </p:cNvSpPr>
          <p:nvPr/>
        </p:nvSpPr>
        <p:spPr>
          <a:xfrm xmlns:a="http://schemas.openxmlformats.org/drawingml/2006/main">
            <a:off x="13820775" y="6048375"/>
            <a:ext cx="447675" cy="95"/>
          </a:xfrm>
          <a:custGeom xmlns:a="http://schemas.openxmlformats.org/drawingml/2006/main">
            <a:pathLst>
              <a:path w="447675" h="95">
                <a:moveTo>
                  <a:pt x="447675" y="0"/>
                </a:moveTo>
                <a:lnTo>
                  <a:pt x="0" y="0"/>
                </a:lnTo>
              </a:path>
            </a:pathLst>
          </a:custGeom>
          <a:noFill xmlns:a="http://schemas.openxmlformats.org/drawingml/2006/main"/>
          <a:ln xmlns:a="http://schemas.openxmlformats.org/drawingml/2006/main" w="19050">
            <a:solidFill>
              <a:srgbClr val="202B33"/>
            </a:solidFill>
            <a:prstDash val="solid"/>
          </a:ln>
        </p:spPr>
      </p:sp>
      <p:sp>
        <p:nvSpPr>
          <p:cNvPr id="332" name="parents-to-variation--arrow">
            <a:extLst xmlns:a="http://schemas.openxmlformats.org/drawingml/2006/main">
              <a:ext uri="{FF2B5EF4-FFF2-40B4-BE49-F238E27FC236}">
                <a16:creationId xmlns:a16="http://schemas.microsoft.com/office/drawing/2014/main" id="{2471685F-7F59-41FF-8526-AE596986AE30}"/>
              </a:ext>
            </a:extLst>
          </p:cNvPr>
          <p:cNvSpPr>
            <a:spLocks xmlns:a="http://schemas.openxmlformats.org/drawingml/2006/main" noGrp="1"/>
          </p:cNvSpPr>
          <p:nvPr/>
        </p:nvSpPr>
        <p:spPr>
          <a:xfrm xmlns:a="http://schemas.openxmlformats.org/drawingml/2006/main">
            <a:off x="13820775" y="5999226"/>
            <a:ext cx="114300" cy="98298"/>
          </a:xfrm>
          <a:custGeom xmlns:a="http://schemas.openxmlformats.org/drawingml/2006/main">
            <a:pathLst>
              <a:path w="114300" h="98298">
                <a:moveTo>
                  <a:pt x="0" y="49149"/>
                </a:moveTo>
                <a:lnTo>
                  <a:pt x="114300" y="98298"/>
                </a:lnTo>
                <a:lnTo>
                  <a:pt x="114300" y="0"/>
                </a:lnTo>
                <a:close/>
              </a:path>
            </a:pathLst>
          </a:custGeom>
          <a:solidFill xmlns:a="http://schemas.openxmlformats.org/drawingml/2006/main">
            <a:srgbClr val="202B33"/>
          </a:solidFill>
          <a:ln xmlns:a="http://schemas.openxmlformats.org/drawingml/2006/main" w="0">
            <a:noFill/>
            <a:prstDash val="solid"/>
          </a:ln>
        </p:spPr>
      </p:sp>
      <p:sp>
        <p:nvSpPr>
          <p:cNvPr id="333" name="variation-title">
            <a:extLst xmlns:a="http://schemas.openxmlformats.org/drawingml/2006/main">
              <a:ext uri="{FF2B5EF4-FFF2-40B4-BE49-F238E27FC236}">
                <a16:creationId xmlns:a16="http://schemas.microsoft.com/office/drawing/2014/main" id="{7A3B502B-CD9C-4B70-B747-AC3CB04C60C5}"/>
              </a:ext>
            </a:extLst>
          </p:cNvPr>
          <p:cNvSpPr>
            <a:spLocks xmlns:a="http://schemas.openxmlformats.org/drawingml/2006/main" noGrp="1"/>
          </p:cNvSpPr>
          <p:nvPr/>
        </p:nvSpPr>
        <p:spPr>
          <a:xfrm xmlns:a="http://schemas.openxmlformats.org/drawingml/2006/main">
            <a:off x="8686800" y="4657725"/>
            <a:ext cx="5105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i="0">
                <a:solidFill>
                  <a:srgbClr val="AF4D63"/>
                </a:solidFill>
                <a:latin typeface="Comic Sans MS"/>
                <a:ea typeface="Comic Sans MS"/>
                <a:cs typeface="Comic Sans MS"/>
              </a:defRPr>
            </a:pPr>
            <a:r>
              <a:rPr sz="2550" b="1" i="0">
                <a:solidFill>
                  <a:srgbClr val="AF4D63"/>
                </a:solidFill>
                <a:latin typeface="Comic Sans MS"/>
                <a:ea typeface="Comic Sans MS"/>
                <a:cs typeface="Comic Sans MS"/>
              </a:rPr>
              <a:t>Crossover + role transfer</a:t>
            </a:r>
          </a:p>
        </p:txBody>
      </p:sp>
      <p:sp>
        <p:nvSpPr>
          <p:cNvPr id="334" name="parent-one">
            <a:extLst xmlns:a="http://schemas.openxmlformats.org/drawingml/2006/main">
              <a:ext uri="{FF2B5EF4-FFF2-40B4-BE49-F238E27FC236}">
                <a16:creationId xmlns:a16="http://schemas.microsoft.com/office/drawing/2014/main" id="{6173D294-40A3-4891-A502-93210F73E1F7}"/>
              </a:ext>
            </a:extLst>
          </p:cNvPr>
          <p:cNvSpPr>
            <a:spLocks xmlns:a="http://schemas.openxmlformats.org/drawingml/2006/main" noGrp="1"/>
          </p:cNvSpPr>
          <p:nvPr/>
        </p:nvSpPr>
        <p:spPr>
          <a:xfrm xmlns:a="http://schemas.openxmlformats.org/drawingml/2006/main">
            <a:off x="8858250" y="5133975"/>
            <a:ext cx="1619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40525F"/>
                </a:solidFill>
                <a:latin typeface="Comic Sans MS"/>
                <a:ea typeface="Comic Sans MS"/>
                <a:cs typeface="Comic Sans MS"/>
              </a:defRPr>
            </a:pPr>
            <a:r>
              <a:rPr sz="1725" b="0" i="0">
                <a:solidFill>
                  <a:srgbClr val="40525F"/>
                </a:solidFill>
                <a:latin typeface="Comic Sans MS"/>
                <a:ea typeface="Comic Sans MS"/>
                <a:cs typeface="Comic Sans MS"/>
              </a:rPr>
              <a:t>Parent 1</a:t>
            </a:r>
          </a:p>
        </p:txBody>
      </p:sp>
      <p:sp>
        <p:nvSpPr>
          <p:cNvPr id="335" name="parent-two">
            <a:extLst xmlns:a="http://schemas.openxmlformats.org/drawingml/2006/main">
              <a:ext uri="{FF2B5EF4-FFF2-40B4-BE49-F238E27FC236}">
                <a16:creationId xmlns:a16="http://schemas.microsoft.com/office/drawing/2014/main" id="{ED4F27B1-DA4B-4B85-87D4-AD3E9398D497}"/>
              </a:ext>
            </a:extLst>
          </p:cNvPr>
          <p:cNvSpPr>
            <a:spLocks xmlns:a="http://schemas.openxmlformats.org/drawingml/2006/main" noGrp="1"/>
          </p:cNvSpPr>
          <p:nvPr/>
        </p:nvSpPr>
        <p:spPr>
          <a:xfrm xmlns:a="http://schemas.openxmlformats.org/drawingml/2006/main">
            <a:off x="11734800" y="5133975"/>
            <a:ext cx="1524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40525F"/>
                </a:solidFill>
                <a:latin typeface="Comic Sans MS"/>
                <a:ea typeface="Comic Sans MS"/>
                <a:cs typeface="Comic Sans MS"/>
              </a:defRPr>
            </a:pPr>
            <a:r>
              <a:rPr sz="1725" b="0" i="0">
                <a:solidFill>
                  <a:srgbClr val="40525F"/>
                </a:solidFill>
                <a:latin typeface="Comic Sans MS"/>
                <a:ea typeface="Comic Sans MS"/>
                <a:cs typeface="Comic Sans MS"/>
              </a:rPr>
              <a:t>Parent 2</a:t>
            </a:r>
          </a:p>
        </p:txBody>
      </p:sp>
      <p:sp>
        <p:nvSpPr>
          <p:cNvPr id="336" name="parent1-A-cell-0">
            <a:extLst xmlns:a="http://schemas.openxmlformats.org/drawingml/2006/main">
              <a:ext uri="{FF2B5EF4-FFF2-40B4-BE49-F238E27FC236}">
                <a16:creationId xmlns:a16="http://schemas.microsoft.com/office/drawing/2014/main" id="{4C6D88A5-9670-4DB1-B56A-1560D703F866}"/>
              </a:ext>
            </a:extLst>
          </p:cNvPr>
          <p:cNvSpPr>
            <a:spLocks xmlns:a="http://schemas.openxmlformats.org/drawingml/2006/main" noGrp="1"/>
          </p:cNvSpPr>
          <p:nvPr/>
        </p:nvSpPr>
        <p:spPr>
          <a:xfrm xmlns:a="http://schemas.openxmlformats.org/drawingml/2006/main">
            <a:off x="8690991" y="5416296"/>
            <a:ext cx="330708" cy="330708"/>
          </a:xfrm>
          <a:custGeom xmlns:a="http://schemas.openxmlformats.org/drawingml/2006/main">
            <a:pathLst>
              <a:path w="330708" h="330708">
                <a:moveTo>
                  <a:pt x="271653" y="0"/>
                </a:moveTo>
                <a:lnTo>
                  <a:pt x="279361" y="505"/>
                </a:lnTo>
                <a:lnTo>
                  <a:pt x="286938" y="2012"/>
                </a:lnTo>
                <a:lnTo>
                  <a:pt x="294252" y="4495"/>
                </a:lnTo>
                <a:lnTo>
                  <a:pt x="301181"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1"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37" name="parent1-A-id-0">
            <a:extLst xmlns:a="http://schemas.openxmlformats.org/drawingml/2006/main">
              <a:ext uri="{FF2B5EF4-FFF2-40B4-BE49-F238E27FC236}">
                <a16:creationId xmlns:a16="http://schemas.microsoft.com/office/drawing/2014/main" id="{D6C7912D-B7AF-4B6D-9BE8-6108A8DD9B00}"/>
              </a:ext>
            </a:extLst>
          </p:cNvPr>
          <p:cNvSpPr>
            <a:spLocks xmlns:a="http://schemas.openxmlformats.org/drawingml/2006/main" noGrp="1"/>
          </p:cNvSpPr>
          <p:nvPr/>
        </p:nvSpPr>
        <p:spPr>
          <a:xfrm xmlns:a="http://schemas.openxmlformats.org/drawingml/2006/main">
            <a:off x="8745617" y="5416296"/>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244D68"/>
                </a:solidFill>
                <a:latin typeface="Times New Roman"/>
                <a:ea typeface="Times New Roman"/>
                <a:cs typeface="Times New Roman"/>
              </a:defRPr>
            </a:pPr>
            <a:r>
              <a:rPr sz="1745" b="0" i="0">
                <a:solidFill>
                  <a:srgbClr val="244D68"/>
                </a:solidFill>
                <a:latin typeface="Times New Roman"/>
                <a:ea typeface="Times New Roman"/>
                <a:cs typeface="Times New Roman"/>
              </a:rPr>
              <a:t>12</a:t>
            </a:r>
          </a:p>
        </p:txBody>
      </p:sp>
      <p:sp>
        <p:nvSpPr>
          <p:cNvPr id="338" name="parent1-A-cell-1">
            <a:extLst xmlns:a="http://schemas.openxmlformats.org/drawingml/2006/main">
              <a:ext uri="{FF2B5EF4-FFF2-40B4-BE49-F238E27FC236}">
                <a16:creationId xmlns:a16="http://schemas.microsoft.com/office/drawing/2014/main" id="{4120D1EA-7457-4D23-81DB-619A2274445C}"/>
              </a:ext>
            </a:extLst>
          </p:cNvPr>
          <p:cNvSpPr>
            <a:spLocks xmlns:a="http://schemas.openxmlformats.org/drawingml/2006/main" noGrp="1"/>
          </p:cNvSpPr>
          <p:nvPr/>
        </p:nvSpPr>
        <p:spPr>
          <a:xfrm xmlns:a="http://schemas.openxmlformats.org/drawingml/2006/main">
            <a:off x="9057132" y="5416296"/>
            <a:ext cx="330708" cy="330708"/>
          </a:xfrm>
          <a:custGeom xmlns:a="http://schemas.openxmlformats.org/drawingml/2006/main">
            <a:pathLst>
              <a:path w="330708" h="330708">
                <a:moveTo>
                  <a:pt x="271653" y="0"/>
                </a:moveTo>
                <a:lnTo>
                  <a:pt x="279361" y="505"/>
                </a:lnTo>
                <a:lnTo>
                  <a:pt x="286938" y="2012"/>
                </a:lnTo>
                <a:lnTo>
                  <a:pt x="294252" y="4495"/>
                </a:lnTo>
                <a:lnTo>
                  <a:pt x="301181"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1"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99CDF0"/>
          </a:solidFill>
          <a:ln xmlns:a="http://schemas.openxmlformats.org/drawingml/2006/main" w="26670">
            <a:solidFill>
              <a:srgbClr val="DE6D7C"/>
            </a:solidFill>
            <a:prstDash val="solid"/>
          </a:ln>
        </p:spPr>
      </p:sp>
      <p:sp>
        <p:nvSpPr>
          <p:cNvPr id="339" name="parent1-A-id-1">
            <a:extLst xmlns:a="http://schemas.openxmlformats.org/drawingml/2006/main">
              <a:ext uri="{FF2B5EF4-FFF2-40B4-BE49-F238E27FC236}">
                <a16:creationId xmlns:a16="http://schemas.microsoft.com/office/drawing/2014/main" id="{DE0299AE-8C5D-45FE-8C7F-E603932B7C14}"/>
              </a:ext>
            </a:extLst>
          </p:cNvPr>
          <p:cNvSpPr>
            <a:spLocks xmlns:a="http://schemas.openxmlformats.org/drawingml/2006/main" noGrp="1"/>
          </p:cNvSpPr>
          <p:nvPr/>
        </p:nvSpPr>
        <p:spPr>
          <a:xfrm xmlns:a="http://schemas.openxmlformats.org/drawingml/2006/main">
            <a:off x="9111758" y="5416296"/>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244D68"/>
                </a:solidFill>
                <a:latin typeface="Times New Roman"/>
                <a:ea typeface="Times New Roman"/>
                <a:cs typeface="Times New Roman"/>
              </a:defRPr>
            </a:pPr>
            <a:r>
              <a:rPr sz="1745" b="0" i="0">
                <a:solidFill>
                  <a:srgbClr val="244D68"/>
                </a:solidFill>
                <a:latin typeface="Times New Roman"/>
                <a:ea typeface="Times New Roman"/>
                <a:cs typeface="Times New Roman"/>
              </a:rPr>
              <a:t>34</a:t>
            </a:r>
          </a:p>
        </p:txBody>
      </p:sp>
      <p:sp>
        <p:nvSpPr>
          <p:cNvPr id="340" name="parent1-divider">
            <a:extLst xmlns:a="http://schemas.openxmlformats.org/drawingml/2006/main">
              <a:ext uri="{FF2B5EF4-FFF2-40B4-BE49-F238E27FC236}">
                <a16:creationId xmlns:a16="http://schemas.microsoft.com/office/drawing/2014/main" id="{94372685-E5FC-47CA-A076-AAA27CE63478}"/>
              </a:ext>
            </a:extLst>
          </p:cNvPr>
          <p:cNvSpPr>
            <a:spLocks xmlns:a="http://schemas.openxmlformats.org/drawingml/2006/main" noGrp="1"/>
          </p:cNvSpPr>
          <p:nvPr/>
        </p:nvSpPr>
        <p:spPr>
          <a:xfrm xmlns:a="http://schemas.openxmlformats.org/drawingml/2006/main">
            <a:off x="9446895" y="5392674"/>
            <a:ext cx="153543" cy="3661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604" b="0" i="0">
                <a:solidFill>
                  <a:srgbClr val="202B33"/>
                </a:solidFill>
                <a:latin typeface="Times New Roman"/>
                <a:ea typeface="Times New Roman"/>
                <a:cs typeface="Times New Roman"/>
              </a:defRPr>
            </a:pPr>
            <a:r>
              <a:rPr sz="2604" b="0" i="0">
                <a:solidFill>
                  <a:srgbClr val="202B33"/>
                </a:solidFill>
                <a:latin typeface="Times New Roman"/>
                <a:ea typeface="Times New Roman"/>
                <a:cs typeface="Times New Roman"/>
              </a:rPr>
              <a:t>;</a:t>
            </a:r>
          </a:p>
        </p:txBody>
      </p:sp>
      <p:sp>
        <p:nvSpPr>
          <p:cNvPr id="341" name="parent1-B-cell-0">
            <a:extLst xmlns:a="http://schemas.openxmlformats.org/drawingml/2006/main">
              <a:ext uri="{FF2B5EF4-FFF2-40B4-BE49-F238E27FC236}">
                <a16:creationId xmlns:a16="http://schemas.microsoft.com/office/drawing/2014/main" id="{95B25E6D-4ECB-48DC-8B81-60E527DE13F1}"/>
              </a:ext>
            </a:extLst>
          </p:cNvPr>
          <p:cNvSpPr>
            <a:spLocks xmlns:a="http://schemas.openxmlformats.org/drawingml/2006/main" noGrp="1"/>
          </p:cNvSpPr>
          <p:nvPr/>
        </p:nvSpPr>
        <p:spPr>
          <a:xfrm xmlns:a="http://schemas.openxmlformats.org/drawingml/2006/main">
            <a:off x="9624060" y="5416296"/>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42" name="parent1-B-id-0">
            <a:extLst xmlns:a="http://schemas.openxmlformats.org/drawingml/2006/main">
              <a:ext uri="{FF2B5EF4-FFF2-40B4-BE49-F238E27FC236}">
                <a16:creationId xmlns:a16="http://schemas.microsoft.com/office/drawing/2014/main" id="{06E55D9E-8D31-425D-9DA2-1E3565E05CC5}"/>
              </a:ext>
            </a:extLst>
          </p:cNvPr>
          <p:cNvSpPr>
            <a:spLocks xmlns:a="http://schemas.openxmlformats.org/drawingml/2006/main" noGrp="1"/>
          </p:cNvSpPr>
          <p:nvPr/>
        </p:nvSpPr>
        <p:spPr>
          <a:xfrm xmlns:a="http://schemas.openxmlformats.org/drawingml/2006/main">
            <a:off x="9734026" y="5416296"/>
            <a:ext cx="22074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426335"/>
                </a:solidFill>
                <a:latin typeface="Times New Roman"/>
                <a:ea typeface="Times New Roman"/>
                <a:cs typeface="Times New Roman"/>
              </a:defRPr>
            </a:pPr>
            <a:r>
              <a:rPr sz="1745" b="0" i="0">
                <a:solidFill>
                  <a:srgbClr val="426335"/>
                </a:solidFill>
                <a:latin typeface="Times New Roman"/>
                <a:ea typeface="Times New Roman"/>
                <a:cs typeface="Times New Roman"/>
              </a:rPr>
              <a:t>5</a:t>
            </a:r>
          </a:p>
        </p:txBody>
      </p:sp>
      <p:sp>
        <p:nvSpPr>
          <p:cNvPr id="343" name="parent1-B-cell-1">
            <a:extLst xmlns:a="http://schemas.openxmlformats.org/drawingml/2006/main">
              <a:ext uri="{FF2B5EF4-FFF2-40B4-BE49-F238E27FC236}">
                <a16:creationId xmlns:a16="http://schemas.microsoft.com/office/drawing/2014/main" id="{7E2A95A2-64A7-4596-9C55-9D94F8D72F04}"/>
              </a:ext>
            </a:extLst>
          </p:cNvPr>
          <p:cNvSpPr>
            <a:spLocks xmlns:a="http://schemas.openxmlformats.org/drawingml/2006/main" noGrp="1"/>
          </p:cNvSpPr>
          <p:nvPr/>
        </p:nvSpPr>
        <p:spPr>
          <a:xfrm xmlns:a="http://schemas.openxmlformats.org/drawingml/2006/main">
            <a:off x="9990201" y="5416296"/>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BEDB9F"/>
          </a:solidFill>
          <a:ln xmlns:a="http://schemas.openxmlformats.org/drawingml/2006/main" w="26670">
            <a:solidFill>
              <a:srgbClr val="DE6D7C"/>
            </a:solidFill>
            <a:prstDash val="solid"/>
          </a:ln>
        </p:spPr>
      </p:sp>
      <p:sp>
        <p:nvSpPr>
          <p:cNvPr id="344" name="parent1-B-id-1">
            <a:extLst xmlns:a="http://schemas.openxmlformats.org/drawingml/2006/main">
              <a:ext uri="{FF2B5EF4-FFF2-40B4-BE49-F238E27FC236}">
                <a16:creationId xmlns:a16="http://schemas.microsoft.com/office/drawing/2014/main" id="{8CC5473D-59BF-410E-A6B1-FE5338609CBC}"/>
              </a:ext>
            </a:extLst>
          </p:cNvPr>
          <p:cNvSpPr>
            <a:spLocks xmlns:a="http://schemas.openxmlformats.org/drawingml/2006/main" noGrp="1"/>
          </p:cNvSpPr>
          <p:nvPr/>
        </p:nvSpPr>
        <p:spPr>
          <a:xfrm xmlns:a="http://schemas.openxmlformats.org/drawingml/2006/main">
            <a:off x="10044827" y="5416296"/>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426335"/>
                </a:solidFill>
                <a:latin typeface="Times New Roman"/>
                <a:ea typeface="Times New Roman"/>
                <a:cs typeface="Times New Roman"/>
              </a:defRPr>
            </a:pPr>
            <a:r>
              <a:rPr sz="1745" b="0" i="0">
                <a:solidFill>
                  <a:srgbClr val="426335"/>
                </a:solidFill>
                <a:latin typeface="Times New Roman"/>
                <a:ea typeface="Times New Roman"/>
                <a:cs typeface="Times New Roman"/>
              </a:rPr>
              <a:t>42</a:t>
            </a:r>
          </a:p>
        </p:txBody>
      </p:sp>
      <p:sp>
        <p:nvSpPr>
          <p:cNvPr id="345" name="parent2-A-cell-0">
            <a:extLst xmlns:a="http://schemas.openxmlformats.org/drawingml/2006/main">
              <a:ext uri="{FF2B5EF4-FFF2-40B4-BE49-F238E27FC236}">
                <a16:creationId xmlns:a16="http://schemas.microsoft.com/office/drawing/2014/main" id="{CE355548-D32A-427E-97A8-8606732CD8F1}"/>
              </a:ext>
            </a:extLst>
          </p:cNvPr>
          <p:cNvSpPr>
            <a:spLocks xmlns:a="http://schemas.openxmlformats.org/drawingml/2006/main" noGrp="1"/>
          </p:cNvSpPr>
          <p:nvPr/>
        </p:nvSpPr>
        <p:spPr>
          <a:xfrm xmlns:a="http://schemas.openxmlformats.org/drawingml/2006/main">
            <a:off x="11577066" y="5416296"/>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46" name="parent2-A-id-0">
            <a:extLst xmlns:a="http://schemas.openxmlformats.org/drawingml/2006/main">
              <a:ext uri="{FF2B5EF4-FFF2-40B4-BE49-F238E27FC236}">
                <a16:creationId xmlns:a16="http://schemas.microsoft.com/office/drawing/2014/main" id="{67C178D1-A336-421F-A738-CDEFDC216D7D}"/>
              </a:ext>
            </a:extLst>
          </p:cNvPr>
          <p:cNvSpPr>
            <a:spLocks xmlns:a="http://schemas.openxmlformats.org/drawingml/2006/main" noGrp="1"/>
          </p:cNvSpPr>
          <p:nvPr/>
        </p:nvSpPr>
        <p:spPr>
          <a:xfrm xmlns:a="http://schemas.openxmlformats.org/drawingml/2006/main">
            <a:off x="11687032" y="5416296"/>
            <a:ext cx="22074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244D68"/>
                </a:solidFill>
                <a:latin typeface="Times New Roman"/>
                <a:ea typeface="Times New Roman"/>
                <a:cs typeface="Times New Roman"/>
              </a:defRPr>
            </a:pPr>
            <a:r>
              <a:rPr sz="1745" b="0" i="0">
                <a:solidFill>
                  <a:srgbClr val="244D68"/>
                </a:solidFill>
                <a:latin typeface="Times New Roman"/>
                <a:ea typeface="Times New Roman"/>
                <a:cs typeface="Times New Roman"/>
              </a:rPr>
              <a:t>3</a:t>
            </a:r>
          </a:p>
        </p:txBody>
      </p:sp>
      <p:sp>
        <p:nvSpPr>
          <p:cNvPr id="347" name="parent2-A-cell-1">
            <a:extLst xmlns:a="http://schemas.openxmlformats.org/drawingml/2006/main">
              <a:ext uri="{FF2B5EF4-FFF2-40B4-BE49-F238E27FC236}">
                <a16:creationId xmlns:a16="http://schemas.microsoft.com/office/drawing/2014/main" id="{586A3B32-F157-428F-B932-BAF70F43CC0D}"/>
              </a:ext>
            </a:extLst>
          </p:cNvPr>
          <p:cNvSpPr>
            <a:spLocks xmlns:a="http://schemas.openxmlformats.org/drawingml/2006/main" noGrp="1"/>
          </p:cNvSpPr>
          <p:nvPr/>
        </p:nvSpPr>
        <p:spPr>
          <a:xfrm xmlns:a="http://schemas.openxmlformats.org/drawingml/2006/main">
            <a:off x="11943207" y="5416296"/>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48" name="parent2-A-id-1">
            <a:extLst xmlns:a="http://schemas.openxmlformats.org/drawingml/2006/main">
              <a:ext uri="{FF2B5EF4-FFF2-40B4-BE49-F238E27FC236}">
                <a16:creationId xmlns:a16="http://schemas.microsoft.com/office/drawing/2014/main" id="{0B38851D-6471-4D8E-A2A6-BEB8B3A36EC9}"/>
              </a:ext>
            </a:extLst>
          </p:cNvPr>
          <p:cNvSpPr>
            <a:spLocks xmlns:a="http://schemas.openxmlformats.org/drawingml/2006/main" noGrp="1"/>
          </p:cNvSpPr>
          <p:nvPr/>
        </p:nvSpPr>
        <p:spPr>
          <a:xfrm xmlns:a="http://schemas.openxmlformats.org/drawingml/2006/main">
            <a:off x="11997833" y="5416296"/>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244D68"/>
                </a:solidFill>
                <a:latin typeface="Times New Roman"/>
                <a:ea typeface="Times New Roman"/>
                <a:cs typeface="Times New Roman"/>
              </a:defRPr>
            </a:pPr>
            <a:r>
              <a:rPr sz="1745" b="0" i="0">
                <a:solidFill>
                  <a:srgbClr val="244D68"/>
                </a:solidFill>
                <a:latin typeface="Times New Roman"/>
                <a:ea typeface="Times New Roman"/>
                <a:cs typeface="Times New Roman"/>
              </a:rPr>
              <a:t>22</a:t>
            </a:r>
          </a:p>
        </p:txBody>
      </p:sp>
      <p:sp>
        <p:nvSpPr>
          <p:cNvPr id="349" name="parent2-divider">
            <a:extLst xmlns:a="http://schemas.openxmlformats.org/drawingml/2006/main">
              <a:ext uri="{FF2B5EF4-FFF2-40B4-BE49-F238E27FC236}">
                <a16:creationId xmlns:a16="http://schemas.microsoft.com/office/drawing/2014/main" id="{7FBA4E08-E6EC-4DAE-994B-81D0DD32F83A}"/>
              </a:ext>
            </a:extLst>
          </p:cNvPr>
          <p:cNvSpPr>
            <a:spLocks xmlns:a="http://schemas.openxmlformats.org/drawingml/2006/main" noGrp="1"/>
          </p:cNvSpPr>
          <p:nvPr/>
        </p:nvSpPr>
        <p:spPr>
          <a:xfrm xmlns:a="http://schemas.openxmlformats.org/drawingml/2006/main">
            <a:off x="12332970" y="5392674"/>
            <a:ext cx="153543" cy="3661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604" b="0" i="0">
                <a:solidFill>
                  <a:srgbClr val="202B33"/>
                </a:solidFill>
                <a:latin typeface="Times New Roman"/>
                <a:ea typeface="Times New Roman"/>
                <a:cs typeface="Times New Roman"/>
              </a:defRPr>
            </a:pPr>
            <a:r>
              <a:rPr sz="2604" b="0" i="0">
                <a:solidFill>
                  <a:srgbClr val="202B33"/>
                </a:solidFill>
                <a:latin typeface="Times New Roman"/>
                <a:ea typeface="Times New Roman"/>
                <a:cs typeface="Times New Roman"/>
              </a:rPr>
              <a:t>;</a:t>
            </a:r>
          </a:p>
        </p:txBody>
      </p:sp>
      <p:sp>
        <p:nvSpPr>
          <p:cNvPr id="350" name="parent2-B-cell-0">
            <a:extLst xmlns:a="http://schemas.openxmlformats.org/drawingml/2006/main">
              <a:ext uri="{FF2B5EF4-FFF2-40B4-BE49-F238E27FC236}">
                <a16:creationId xmlns:a16="http://schemas.microsoft.com/office/drawing/2014/main" id="{FA4FF28F-E30A-477F-83A9-20B73F45B308}"/>
              </a:ext>
            </a:extLst>
          </p:cNvPr>
          <p:cNvSpPr>
            <a:spLocks xmlns:a="http://schemas.openxmlformats.org/drawingml/2006/main" noGrp="1"/>
          </p:cNvSpPr>
          <p:nvPr/>
        </p:nvSpPr>
        <p:spPr>
          <a:xfrm xmlns:a="http://schemas.openxmlformats.org/drawingml/2006/main">
            <a:off x="12510135" y="5416296"/>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51" name="parent2-B-id-0">
            <a:extLst xmlns:a="http://schemas.openxmlformats.org/drawingml/2006/main">
              <a:ext uri="{FF2B5EF4-FFF2-40B4-BE49-F238E27FC236}">
                <a16:creationId xmlns:a16="http://schemas.microsoft.com/office/drawing/2014/main" id="{54F4B70D-5E0C-4A2D-8289-B652F19F9AB1}"/>
              </a:ext>
            </a:extLst>
          </p:cNvPr>
          <p:cNvSpPr>
            <a:spLocks xmlns:a="http://schemas.openxmlformats.org/drawingml/2006/main" noGrp="1"/>
          </p:cNvSpPr>
          <p:nvPr/>
        </p:nvSpPr>
        <p:spPr>
          <a:xfrm xmlns:a="http://schemas.openxmlformats.org/drawingml/2006/main">
            <a:off x="12620101" y="5416296"/>
            <a:ext cx="22074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426335"/>
                </a:solidFill>
                <a:latin typeface="Times New Roman"/>
                <a:ea typeface="Times New Roman"/>
                <a:cs typeface="Times New Roman"/>
              </a:defRPr>
            </a:pPr>
            <a:r>
              <a:rPr sz="1745" b="0" i="0">
                <a:solidFill>
                  <a:srgbClr val="426335"/>
                </a:solidFill>
                <a:latin typeface="Times New Roman"/>
                <a:ea typeface="Times New Roman"/>
                <a:cs typeface="Times New Roman"/>
              </a:rPr>
              <a:t>8</a:t>
            </a:r>
          </a:p>
        </p:txBody>
      </p:sp>
      <p:sp>
        <p:nvSpPr>
          <p:cNvPr id="352" name="parent2-B-cell-1">
            <a:extLst xmlns:a="http://schemas.openxmlformats.org/drawingml/2006/main">
              <a:ext uri="{FF2B5EF4-FFF2-40B4-BE49-F238E27FC236}">
                <a16:creationId xmlns:a16="http://schemas.microsoft.com/office/drawing/2014/main" id="{1C7570A8-B774-40EE-A031-2DC893646D8D}"/>
              </a:ext>
            </a:extLst>
          </p:cNvPr>
          <p:cNvSpPr>
            <a:spLocks xmlns:a="http://schemas.openxmlformats.org/drawingml/2006/main" noGrp="1"/>
          </p:cNvSpPr>
          <p:nvPr/>
        </p:nvSpPr>
        <p:spPr>
          <a:xfrm xmlns:a="http://schemas.openxmlformats.org/drawingml/2006/main">
            <a:off x="12876276" y="5416296"/>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53" name="parent2-B-id-1">
            <a:extLst xmlns:a="http://schemas.openxmlformats.org/drawingml/2006/main">
              <a:ext uri="{FF2B5EF4-FFF2-40B4-BE49-F238E27FC236}">
                <a16:creationId xmlns:a16="http://schemas.microsoft.com/office/drawing/2014/main" id="{682569AF-E483-422E-A626-69A0AC764FA2}"/>
              </a:ext>
            </a:extLst>
          </p:cNvPr>
          <p:cNvSpPr>
            <a:spLocks xmlns:a="http://schemas.openxmlformats.org/drawingml/2006/main" noGrp="1"/>
          </p:cNvSpPr>
          <p:nvPr/>
        </p:nvSpPr>
        <p:spPr>
          <a:xfrm xmlns:a="http://schemas.openxmlformats.org/drawingml/2006/main">
            <a:off x="12930902" y="5416296"/>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426335"/>
                </a:solidFill>
                <a:latin typeface="Times New Roman"/>
                <a:ea typeface="Times New Roman"/>
                <a:cs typeface="Times New Roman"/>
              </a:defRPr>
            </a:pPr>
            <a:r>
              <a:rPr sz="1745" b="0" i="0">
                <a:solidFill>
                  <a:srgbClr val="426335"/>
                </a:solidFill>
                <a:latin typeface="Times New Roman"/>
                <a:ea typeface="Times New Roman"/>
                <a:cs typeface="Times New Roman"/>
              </a:rPr>
              <a:t>17</a:t>
            </a:r>
          </a:p>
        </p:txBody>
      </p:sp>
      <p:sp>
        <p:nvSpPr>
          <p:cNvPr id="354" name="parent1-crossover">
            <a:extLst xmlns:a="http://schemas.openxmlformats.org/drawingml/2006/main">
              <a:ext uri="{FF2B5EF4-FFF2-40B4-BE49-F238E27FC236}">
                <a16:creationId xmlns:a16="http://schemas.microsoft.com/office/drawing/2014/main" id="{BB2A4EE2-D6A9-4E2A-9AE1-E47B578D0879}"/>
              </a:ext>
            </a:extLst>
          </p:cNvPr>
          <p:cNvSpPr>
            <a:spLocks xmlns:a="http://schemas.openxmlformats.org/drawingml/2006/main" noGrp="1"/>
          </p:cNvSpPr>
          <p:nvPr/>
        </p:nvSpPr>
        <p:spPr>
          <a:xfrm xmlns:a="http://schemas.openxmlformats.org/drawingml/2006/main">
            <a:off x="10134600" y="5753100"/>
            <a:ext cx="962025" cy="161925"/>
          </a:xfrm>
          <a:custGeom xmlns:a="http://schemas.openxmlformats.org/drawingml/2006/main">
            <a:pathLst>
              <a:path w="962025" h="161925">
                <a:moveTo>
                  <a:pt x="0" y="0"/>
                </a:moveTo>
                <a:lnTo>
                  <a:pt x="0" y="161925"/>
                </a:lnTo>
                <a:lnTo>
                  <a:pt x="962025" y="161925"/>
                </a:lnTo>
              </a:path>
            </a:pathLst>
          </a:custGeom>
          <a:noFill xmlns:a="http://schemas.openxmlformats.org/drawingml/2006/main"/>
          <a:ln xmlns:a="http://schemas.openxmlformats.org/drawingml/2006/main" w="17145">
            <a:solidFill>
              <a:srgbClr val="40525F"/>
            </a:solidFill>
            <a:prstDash val="solid"/>
          </a:ln>
        </p:spPr>
      </p:sp>
      <p:sp>
        <p:nvSpPr>
          <p:cNvPr id="355" name="parent2-crossover">
            <a:extLst xmlns:a="http://schemas.openxmlformats.org/drawingml/2006/main">
              <a:ext uri="{FF2B5EF4-FFF2-40B4-BE49-F238E27FC236}">
                <a16:creationId xmlns:a16="http://schemas.microsoft.com/office/drawing/2014/main" id="{ACE97616-A228-40B1-B34E-598D67B7F987}"/>
              </a:ext>
            </a:extLst>
          </p:cNvPr>
          <p:cNvSpPr>
            <a:spLocks xmlns:a="http://schemas.openxmlformats.org/drawingml/2006/main" noGrp="1"/>
          </p:cNvSpPr>
          <p:nvPr/>
        </p:nvSpPr>
        <p:spPr>
          <a:xfrm xmlns:a="http://schemas.openxmlformats.org/drawingml/2006/main">
            <a:off x="11096625" y="5753100"/>
            <a:ext cx="1247775" cy="161925"/>
          </a:xfrm>
          <a:custGeom xmlns:a="http://schemas.openxmlformats.org/drawingml/2006/main">
            <a:pathLst>
              <a:path w="1247775" h="161925">
                <a:moveTo>
                  <a:pt x="1247775" y="0"/>
                </a:moveTo>
                <a:lnTo>
                  <a:pt x="1247775" y="161925"/>
                </a:lnTo>
                <a:lnTo>
                  <a:pt x="0" y="161925"/>
                </a:lnTo>
              </a:path>
            </a:pathLst>
          </a:custGeom>
          <a:noFill xmlns:a="http://schemas.openxmlformats.org/drawingml/2006/main"/>
          <a:ln xmlns:a="http://schemas.openxmlformats.org/drawingml/2006/main" w="17145">
            <a:solidFill>
              <a:srgbClr val="40525F"/>
            </a:solidFill>
            <a:prstDash val="solid"/>
          </a:ln>
        </p:spPr>
      </p:sp>
      <p:sp>
        <p:nvSpPr>
          <p:cNvPr id="356" name="crossover-to-transfer">
            <a:extLst xmlns:a="http://schemas.openxmlformats.org/drawingml/2006/main">
              <a:ext uri="{FF2B5EF4-FFF2-40B4-BE49-F238E27FC236}">
                <a16:creationId xmlns:a16="http://schemas.microsoft.com/office/drawing/2014/main" id="{0BB468D6-C16D-4126-AB79-8E30A9FBC20F}"/>
              </a:ext>
            </a:extLst>
          </p:cNvPr>
          <p:cNvSpPr>
            <a:spLocks xmlns:a="http://schemas.openxmlformats.org/drawingml/2006/main" noGrp="1"/>
          </p:cNvSpPr>
          <p:nvPr/>
        </p:nvSpPr>
        <p:spPr>
          <a:xfrm xmlns:a="http://schemas.openxmlformats.org/drawingml/2006/main">
            <a:off x="11096625" y="5915025"/>
            <a:ext cx="95" cy="200025"/>
          </a:xfrm>
          <a:custGeom xmlns:a="http://schemas.openxmlformats.org/drawingml/2006/main">
            <a:pathLst>
              <a:path w="95" h="200025">
                <a:moveTo>
                  <a:pt x="0" y="0"/>
                </a:moveTo>
                <a:lnTo>
                  <a:pt x="0" y="200025"/>
                </a:lnTo>
              </a:path>
            </a:pathLst>
          </a:custGeom>
          <a:noFill xmlns:a="http://schemas.openxmlformats.org/drawingml/2006/main"/>
          <a:ln xmlns:a="http://schemas.openxmlformats.org/drawingml/2006/main" w="19050">
            <a:solidFill>
              <a:srgbClr val="202B33"/>
            </a:solidFill>
            <a:prstDash val="solid"/>
          </a:ln>
        </p:spPr>
      </p:sp>
      <p:sp>
        <p:nvSpPr>
          <p:cNvPr id="357" name="crossover-to-transfer--arrow">
            <a:extLst xmlns:a="http://schemas.openxmlformats.org/drawingml/2006/main">
              <a:ext uri="{FF2B5EF4-FFF2-40B4-BE49-F238E27FC236}">
                <a16:creationId xmlns:a16="http://schemas.microsoft.com/office/drawing/2014/main" id="{0C9077A2-F713-462F-9BC4-21109E340AF2}"/>
              </a:ext>
            </a:extLst>
          </p:cNvPr>
          <p:cNvSpPr>
            <a:spLocks xmlns:a="http://schemas.openxmlformats.org/drawingml/2006/main" noGrp="1"/>
          </p:cNvSpPr>
          <p:nvPr/>
        </p:nvSpPr>
        <p:spPr>
          <a:xfrm xmlns:a="http://schemas.openxmlformats.org/drawingml/2006/main">
            <a:off x="11047476" y="6000750"/>
            <a:ext cx="98298" cy="114300"/>
          </a:xfrm>
          <a:custGeom xmlns:a="http://schemas.openxmlformats.org/drawingml/2006/main">
            <a:pathLst>
              <a:path w="98298" h="114300">
                <a:moveTo>
                  <a:pt x="49149" y="114300"/>
                </a:moveTo>
                <a:lnTo>
                  <a:pt x="98298" y="0"/>
                </a:lnTo>
                <a:lnTo>
                  <a:pt x="0" y="0"/>
                </a:lnTo>
                <a:close/>
              </a:path>
            </a:pathLst>
          </a:custGeom>
          <a:solidFill xmlns:a="http://schemas.openxmlformats.org/drawingml/2006/main">
            <a:srgbClr val="202B33"/>
          </a:solidFill>
          <a:ln xmlns:a="http://schemas.openxmlformats.org/drawingml/2006/main" w="0">
            <a:noFill/>
            <a:prstDash val="solid"/>
          </a:ln>
        </p:spPr>
      </p:sp>
      <p:sp>
        <p:nvSpPr>
          <p:cNvPr id="358" name="transfer-prefix">
            <a:extLst xmlns:a="http://schemas.openxmlformats.org/drawingml/2006/main">
              <a:ext uri="{FF2B5EF4-FFF2-40B4-BE49-F238E27FC236}">
                <a16:creationId xmlns:a16="http://schemas.microsoft.com/office/drawing/2014/main" id="{A61579F9-9A38-4083-B5D5-E6A16D128E9B}"/>
              </a:ext>
            </a:extLst>
          </p:cNvPr>
          <p:cNvSpPr>
            <a:spLocks xmlns:a="http://schemas.openxmlformats.org/drawingml/2006/main" noGrp="1"/>
          </p:cNvSpPr>
          <p:nvPr/>
        </p:nvSpPr>
        <p:spPr>
          <a:xfrm xmlns:a="http://schemas.openxmlformats.org/drawingml/2006/main">
            <a:off x="8705850" y="6229350"/>
            <a:ext cx="19335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40525F"/>
                </a:solidFill>
                <a:latin typeface="Comic Sans MS"/>
                <a:ea typeface="Comic Sans MS"/>
                <a:cs typeface="Comic Sans MS"/>
              </a:defRPr>
            </a:pPr>
            <a:r>
              <a:rPr sz="1875" b="0" i="0">
                <a:solidFill>
                  <a:srgbClr val="40525F"/>
                </a:solidFill>
                <a:latin typeface="Comic Sans MS"/>
                <a:ea typeface="Comic Sans MS"/>
                <a:cs typeface="Comic Sans MS"/>
              </a:rPr>
              <a:t>High-α donor</a:t>
            </a:r>
          </a:p>
        </p:txBody>
      </p:sp>
      <p:sp>
        <p:nvSpPr>
          <p:cNvPr id="359" name="donor-gene">
            <a:extLst xmlns:a="http://schemas.openxmlformats.org/drawingml/2006/main">
              <a:ext uri="{FF2B5EF4-FFF2-40B4-BE49-F238E27FC236}">
                <a16:creationId xmlns:a16="http://schemas.microsoft.com/office/drawing/2014/main" id="{82B0CD56-321B-417D-99A4-51501351C9E0}"/>
              </a:ext>
            </a:extLst>
          </p:cNvPr>
          <p:cNvSpPr>
            <a:spLocks xmlns:a="http://schemas.openxmlformats.org/drawingml/2006/main" noGrp="1"/>
          </p:cNvSpPr>
          <p:nvPr/>
        </p:nvSpPr>
        <p:spPr>
          <a:xfrm xmlns:a="http://schemas.openxmlformats.org/drawingml/2006/main">
            <a:off x="10820400" y="6115050"/>
            <a:ext cx="552450" cy="552450"/>
          </a:xfrm>
          <a:prstGeom xmlns:a="http://schemas.openxmlformats.org/drawingml/2006/main" prst="ellipse">
            <a:avLst/>
          </a:prstGeom>
          <a:solidFill xmlns:a="http://schemas.openxmlformats.org/drawingml/2006/main">
            <a:srgbClr val="99CDF0"/>
          </a:solidFill>
          <a:ln xmlns:a="http://schemas.openxmlformats.org/drawingml/2006/main" w="17145">
            <a:solidFill>
              <a:srgbClr val="3697CC"/>
            </a:solidFill>
            <a:prstDash val="solid"/>
          </a:ln>
        </p:spPr>
      </p:sp>
      <p:sp>
        <p:nvSpPr>
          <p:cNvPr id="360" name="donor-gene-id">
            <a:extLst xmlns:a="http://schemas.openxmlformats.org/drawingml/2006/main">
              <a:ext uri="{FF2B5EF4-FFF2-40B4-BE49-F238E27FC236}">
                <a16:creationId xmlns:a16="http://schemas.microsoft.com/office/drawing/2014/main" id="{BE19A650-1BED-466F-BF5D-3D5892415BC2}"/>
              </a:ext>
            </a:extLst>
          </p:cNvPr>
          <p:cNvSpPr>
            <a:spLocks xmlns:a="http://schemas.openxmlformats.org/drawingml/2006/main" noGrp="1"/>
          </p:cNvSpPr>
          <p:nvPr/>
        </p:nvSpPr>
        <p:spPr>
          <a:xfrm xmlns:a="http://schemas.openxmlformats.org/drawingml/2006/main">
            <a:off x="10934700" y="6172200"/>
            <a:ext cx="4381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244D68"/>
                </a:solidFill>
                <a:latin typeface="Times New Roman"/>
                <a:ea typeface="Times New Roman"/>
                <a:cs typeface="Times New Roman"/>
              </a:defRPr>
            </a:pPr>
            <a:r>
              <a:rPr sz="2550" b="0" i="0">
                <a:solidFill>
                  <a:srgbClr val="244D68"/>
                </a:solidFill>
                <a:latin typeface="Times New Roman"/>
                <a:ea typeface="Times New Roman"/>
                <a:cs typeface="Times New Roman"/>
              </a:rPr>
              <a:t>34</a:t>
            </a:r>
          </a:p>
        </p:txBody>
      </p:sp>
      <p:sp>
        <p:nvSpPr>
          <p:cNvPr id="361" name="role-translation">
            <a:extLst xmlns:a="http://schemas.openxmlformats.org/drawingml/2006/main">
              <a:ext uri="{FF2B5EF4-FFF2-40B4-BE49-F238E27FC236}">
                <a16:creationId xmlns:a16="http://schemas.microsoft.com/office/drawing/2014/main" id="{5E14353D-622B-41C1-964D-8A27B104943D}"/>
              </a:ext>
            </a:extLst>
          </p:cNvPr>
          <p:cNvSpPr>
            <a:spLocks xmlns:a="http://schemas.openxmlformats.org/drawingml/2006/main" noGrp="1"/>
          </p:cNvSpPr>
          <p:nvPr/>
        </p:nvSpPr>
        <p:spPr>
          <a:xfrm xmlns:a="http://schemas.openxmlformats.org/drawingml/2006/main">
            <a:off x="11372850" y="6391275"/>
            <a:ext cx="1190625" cy="95"/>
          </a:xfrm>
          <a:custGeom xmlns:a="http://schemas.openxmlformats.org/drawingml/2006/main">
            <a:pathLst>
              <a:path w="1190625" h="95">
                <a:moveTo>
                  <a:pt x="0" y="0"/>
                </a:moveTo>
                <a:lnTo>
                  <a:pt x="1190625" y="0"/>
                </a:lnTo>
              </a:path>
            </a:pathLst>
          </a:custGeom>
          <a:noFill xmlns:a="http://schemas.openxmlformats.org/drawingml/2006/main"/>
          <a:ln xmlns:a="http://schemas.openxmlformats.org/drawingml/2006/main" w="19050">
            <a:solidFill>
              <a:srgbClr val="DE6D7C"/>
            </a:solidFill>
            <a:prstDash val="solid"/>
          </a:ln>
        </p:spPr>
      </p:sp>
      <p:sp>
        <p:nvSpPr>
          <p:cNvPr id="362" name="role-translation--arrow">
            <a:extLst xmlns:a="http://schemas.openxmlformats.org/drawingml/2006/main">
              <a:ext uri="{FF2B5EF4-FFF2-40B4-BE49-F238E27FC236}">
                <a16:creationId xmlns:a16="http://schemas.microsoft.com/office/drawing/2014/main" id="{32DA2ECB-D5F3-433D-8F35-5577664DA9B8}"/>
              </a:ext>
            </a:extLst>
          </p:cNvPr>
          <p:cNvSpPr>
            <a:spLocks xmlns:a="http://schemas.openxmlformats.org/drawingml/2006/main" noGrp="1"/>
          </p:cNvSpPr>
          <p:nvPr/>
        </p:nvSpPr>
        <p:spPr>
          <a:xfrm xmlns:a="http://schemas.openxmlformats.org/drawingml/2006/main">
            <a:off x="12449175" y="634212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DE6D7C"/>
          </a:solidFill>
          <a:ln xmlns:a="http://schemas.openxmlformats.org/drawingml/2006/main" w="0">
            <a:noFill/>
            <a:prstDash val="solid"/>
          </a:ln>
        </p:spPr>
      </p:sp>
      <p:sp>
        <p:nvSpPr>
          <p:cNvPr id="363" name="role-map-label">
            <a:extLst xmlns:a="http://schemas.openxmlformats.org/drawingml/2006/main">
              <a:ext uri="{FF2B5EF4-FFF2-40B4-BE49-F238E27FC236}">
                <a16:creationId xmlns:a16="http://schemas.microsoft.com/office/drawing/2014/main" id="{C18362A4-128B-4B6E-8FC9-DC49B5E2544F}"/>
              </a:ext>
            </a:extLst>
          </p:cNvPr>
          <p:cNvSpPr>
            <a:spLocks xmlns:a="http://schemas.openxmlformats.org/drawingml/2006/main" noGrp="1"/>
          </p:cNvSpPr>
          <p:nvPr/>
        </p:nvSpPr>
        <p:spPr>
          <a:xfrm xmlns:a="http://schemas.openxmlformats.org/drawingml/2006/main">
            <a:off x="11744325" y="6086475"/>
            <a:ext cx="8096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1">
                <a:solidFill>
                  <a:srgbClr val="C64E64"/>
                </a:solidFill>
                <a:latin typeface="Times New Roman"/>
                <a:ea typeface="Times New Roman"/>
                <a:cs typeface="Times New Roman"/>
              </a:defRPr>
            </a:pPr>
            <a:r>
              <a:rPr sz="1950" b="0" i="1">
                <a:solidFill>
                  <a:srgbClr val="C64E64"/>
                </a:solidFill>
                <a:latin typeface="Times New Roman"/>
                <a:ea typeface="Times New Roman"/>
                <a:cs typeface="Times New Roman"/>
              </a:rPr>
              <a:t>π₁→₂</a:t>
            </a:r>
          </a:p>
        </p:txBody>
      </p:sp>
      <p:sp>
        <p:nvSpPr>
          <p:cNvPr id="364" name="mapped-gene">
            <a:extLst xmlns:a="http://schemas.openxmlformats.org/drawingml/2006/main">
              <a:ext uri="{FF2B5EF4-FFF2-40B4-BE49-F238E27FC236}">
                <a16:creationId xmlns:a16="http://schemas.microsoft.com/office/drawing/2014/main" id="{F770CD40-C64F-4377-A775-589CF4BDB1F4}"/>
              </a:ext>
            </a:extLst>
          </p:cNvPr>
          <p:cNvSpPr>
            <a:spLocks xmlns:a="http://schemas.openxmlformats.org/drawingml/2006/main" noGrp="1"/>
          </p:cNvSpPr>
          <p:nvPr/>
        </p:nvSpPr>
        <p:spPr>
          <a:xfrm xmlns:a="http://schemas.openxmlformats.org/drawingml/2006/main">
            <a:off x="12563475" y="6115050"/>
            <a:ext cx="552450" cy="552450"/>
          </a:xfrm>
          <a:prstGeom xmlns:a="http://schemas.openxmlformats.org/drawingml/2006/main" prst="ellipse">
            <a:avLst/>
          </a:prstGeom>
          <a:solidFill xmlns:a="http://schemas.openxmlformats.org/drawingml/2006/main">
            <a:srgbClr val="BEDB9F"/>
          </a:solidFill>
          <a:ln xmlns:a="http://schemas.openxmlformats.org/drawingml/2006/main" w="17145">
            <a:solidFill>
              <a:srgbClr val="729951"/>
            </a:solidFill>
            <a:prstDash val="solid"/>
          </a:ln>
        </p:spPr>
      </p:sp>
      <p:sp>
        <p:nvSpPr>
          <p:cNvPr id="365" name="mapped-gene-id">
            <a:extLst xmlns:a="http://schemas.openxmlformats.org/drawingml/2006/main">
              <a:ext uri="{FF2B5EF4-FFF2-40B4-BE49-F238E27FC236}">
                <a16:creationId xmlns:a16="http://schemas.microsoft.com/office/drawing/2014/main" id="{28579A8C-ACC9-4A45-9D3E-2AF9B8471E73}"/>
              </a:ext>
            </a:extLst>
          </p:cNvPr>
          <p:cNvSpPr>
            <a:spLocks xmlns:a="http://schemas.openxmlformats.org/drawingml/2006/main" noGrp="1"/>
          </p:cNvSpPr>
          <p:nvPr/>
        </p:nvSpPr>
        <p:spPr>
          <a:xfrm xmlns:a="http://schemas.openxmlformats.org/drawingml/2006/main">
            <a:off x="12677775" y="6172200"/>
            <a:ext cx="4381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426335"/>
                </a:solidFill>
                <a:latin typeface="Times New Roman"/>
                <a:ea typeface="Times New Roman"/>
                <a:cs typeface="Times New Roman"/>
              </a:defRPr>
            </a:pPr>
            <a:r>
              <a:rPr sz="2550" b="0" i="0">
                <a:solidFill>
                  <a:srgbClr val="426335"/>
                </a:solidFill>
                <a:latin typeface="Times New Roman"/>
                <a:ea typeface="Times New Roman"/>
                <a:cs typeface="Times New Roman"/>
              </a:rPr>
              <a:t>17</a:t>
            </a:r>
          </a:p>
        </p:txBody>
      </p:sp>
      <p:sp>
        <p:nvSpPr>
          <p:cNvPr id="366" name="transfer-to-repair">
            <a:extLst xmlns:a="http://schemas.openxmlformats.org/drawingml/2006/main">
              <a:ext uri="{FF2B5EF4-FFF2-40B4-BE49-F238E27FC236}">
                <a16:creationId xmlns:a16="http://schemas.microsoft.com/office/drawing/2014/main" id="{962ABD17-1DEF-4508-A614-E731528736F4}"/>
              </a:ext>
            </a:extLst>
          </p:cNvPr>
          <p:cNvSpPr>
            <a:spLocks xmlns:a="http://schemas.openxmlformats.org/drawingml/2006/main" noGrp="1"/>
          </p:cNvSpPr>
          <p:nvPr/>
        </p:nvSpPr>
        <p:spPr>
          <a:xfrm xmlns:a="http://schemas.openxmlformats.org/drawingml/2006/main">
            <a:off x="12839700" y="6667500"/>
            <a:ext cx="95" cy="377571"/>
          </a:xfrm>
          <a:custGeom xmlns:a="http://schemas.openxmlformats.org/drawingml/2006/main">
            <a:pathLst>
              <a:path w="95" h="377571">
                <a:moveTo>
                  <a:pt x="0" y="0"/>
                </a:moveTo>
                <a:lnTo>
                  <a:pt x="0" y="377571"/>
                </a:lnTo>
              </a:path>
            </a:pathLst>
          </a:custGeom>
          <a:noFill xmlns:a="http://schemas.openxmlformats.org/drawingml/2006/main"/>
          <a:ln xmlns:a="http://schemas.openxmlformats.org/drawingml/2006/main" w="19050">
            <a:solidFill>
              <a:srgbClr val="202B33"/>
            </a:solidFill>
            <a:prstDash val="solid"/>
          </a:ln>
        </p:spPr>
      </p:sp>
      <p:sp>
        <p:nvSpPr>
          <p:cNvPr id="367" name="transfer-to-repair--arrow">
            <a:extLst xmlns:a="http://schemas.openxmlformats.org/drawingml/2006/main">
              <a:ext uri="{FF2B5EF4-FFF2-40B4-BE49-F238E27FC236}">
                <a16:creationId xmlns:a16="http://schemas.microsoft.com/office/drawing/2014/main" id="{C68F4005-D42B-4894-A1B2-C7D075F28459}"/>
              </a:ext>
            </a:extLst>
          </p:cNvPr>
          <p:cNvSpPr>
            <a:spLocks xmlns:a="http://schemas.openxmlformats.org/drawingml/2006/main" noGrp="1"/>
          </p:cNvSpPr>
          <p:nvPr/>
        </p:nvSpPr>
        <p:spPr>
          <a:xfrm xmlns:a="http://schemas.openxmlformats.org/drawingml/2006/main">
            <a:off x="12790551" y="6930771"/>
            <a:ext cx="98298" cy="114300"/>
          </a:xfrm>
          <a:custGeom xmlns:a="http://schemas.openxmlformats.org/drawingml/2006/main">
            <a:pathLst>
              <a:path w="98298" h="114300">
                <a:moveTo>
                  <a:pt x="49149" y="114300"/>
                </a:moveTo>
                <a:lnTo>
                  <a:pt x="98298" y="0"/>
                </a:lnTo>
                <a:lnTo>
                  <a:pt x="0" y="0"/>
                </a:lnTo>
                <a:close/>
              </a:path>
            </a:pathLst>
          </a:custGeom>
          <a:solidFill xmlns:a="http://schemas.openxmlformats.org/drawingml/2006/main">
            <a:srgbClr val="202B33"/>
          </a:solidFill>
          <a:ln xmlns:a="http://schemas.openxmlformats.org/drawingml/2006/main" w="0">
            <a:noFill/>
            <a:prstDash val="solid"/>
          </a:ln>
        </p:spPr>
      </p:sp>
      <p:sp>
        <p:nvSpPr>
          <p:cNvPr id="368" name="mutation-repair">
            <a:extLst xmlns:a="http://schemas.openxmlformats.org/drawingml/2006/main">
              <a:ext uri="{FF2B5EF4-FFF2-40B4-BE49-F238E27FC236}">
                <a16:creationId xmlns:a16="http://schemas.microsoft.com/office/drawing/2014/main" id="{D338AEF5-CA51-45F4-9130-208297D9E671}"/>
              </a:ext>
            </a:extLst>
          </p:cNvPr>
          <p:cNvSpPr>
            <a:spLocks xmlns:a="http://schemas.openxmlformats.org/drawingml/2006/main" noGrp="1"/>
          </p:cNvSpPr>
          <p:nvPr/>
        </p:nvSpPr>
        <p:spPr>
          <a:xfrm xmlns:a="http://schemas.openxmlformats.org/drawingml/2006/main">
            <a:off x="8724900" y="7019925"/>
            <a:ext cx="238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i="0">
                <a:solidFill>
                  <a:srgbClr val="202B33"/>
                </a:solidFill>
                <a:latin typeface="Comic Sans MS"/>
                <a:ea typeface="Comic Sans MS"/>
                <a:cs typeface="Comic Sans MS"/>
              </a:defRPr>
            </a:pPr>
            <a:r>
              <a:rPr sz="2100" b="1" i="0">
                <a:solidFill>
                  <a:srgbClr val="202B33"/>
                </a:solidFill>
                <a:latin typeface="Comic Sans MS"/>
                <a:ea typeface="Comic Sans MS"/>
                <a:cs typeface="Comic Sans MS"/>
              </a:rPr>
              <a:t>Mutate + repair</a:t>
            </a:r>
          </a:p>
        </p:txBody>
      </p:sp>
      <p:sp>
        <p:nvSpPr>
          <p:cNvPr id="369" name="repaired-offspring-A-cell-0">
            <a:extLst xmlns:a="http://schemas.openxmlformats.org/drawingml/2006/main">
              <a:ext uri="{FF2B5EF4-FFF2-40B4-BE49-F238E27FC236}">
                <a16:creationId xmlns:a16="http://schemas.microsoft.com/office/drawing/2014/main" id="{0324E9DF-5EAF-43EB-BAD9-62FFD8EB8EB8}"/>
              </a:ext>
            </a:extLst>
          </p:cNvPr>
          <p:cNvSpPr>
            <a:spLocks xmlns:a="http://schemas.openxmlformats.org/drawingml/2006/main" noGrp="1"/>
          </p:cNvSpPr>
          <p:nvPr/>
        </p:nvSpPr>
        <p:spPr>
          <a:xfrm xmlns:a="http://schemas.openxmlformats.org/drawingml/2006/main">
            <a:off x="11377041" y="7045071"/>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70" name="repaired-offspring-A-id-0">
            <a:extLst xmlns:a="http://schemas.openxmlformats.org/drawingml/2006/main">
              <a:ext uri="{FF2B5EF4-FFF2-40B4-BE49-F238E27FC236}">
                <a16:creationId xmlns:a16="http://schemas.microsoft.com/office/drawing/2014/main" id="{F93FC9F2-0406-4B6B-9AA3-B23FF2DD6B70}"/>
              </a:ext>
            </a:extLst>
          </p:cNvPr>
          <p:cNvSpPr>
            <a:spLocks xmlns:a="http://schemas.openxmlformats.org/drawingml/2006/main" noGrp="1"/>
          </p:cNvSpPr>
          <p:nvPr/>
        </p:nvSpPr>
        <p:spPr>
          <a:xfrm xmlns:a="http://schemas.openxmlformats.org/drawingml/2006/main">
            <a:off x="11431667" y="7045071"/>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244D68"/>
                </a:solidFill>
                <a:latin typeface="Times New Roman"/>
                <a:ea typeface="Times New Roman"/>
                <a:cs typeface="Times New Roman"/>
              </a:defRPr>
            </a:pPr>
            <a:r>
              <a:rPr sz="1745" b="0" i="0">
                <a:solidFill>
                  <a:srgbClr val="244D68"/>
                </a:solidFill>
                <a:latin typeface="Times New Roman"/>
                <a:ea typeface="Times New Roman"/>
                <a:cs typeface="Times New Roman"/>
              </a:rPr>
              <a:t>12</a:t>
            </a:r>
          </a:p>
        </p:txBody>
      </p:sp>
      <p:sp>
        <p:nvSpPr>
          <p:cNvPr id="371" name="repaired-offspring-A-cell-1">
            <a:extLst xmlns:a="http://schemas.openxmlformats.org/drawingml/2006/main">
              <a:ext uri="{FF2B5EF4-FFF2-40B4-BE49-F238E27FC236}">
                <a16:creationId xmlns:a16="http://schemas.microsoft.com/office/drawing/2014/main" id="{00CE3A03-1C50-4589-8D61-165AC61B737B}"/>
              </a:ext>
            </a:extLst>
          </p:cNvPr>
          <p:cNvSpPr>
            <a:spLocks xmlns:a="http://schemas.openxmlformats.org/drawingml/2006/main" noGrp="1"/>
          </p:cNvSpPr>
          <p:nvPr/>
        </p:nvSpPr>
        <p:spPr>
          <a:xfrm xmlns:a="http://schemas.openxmlformats.org/drawingml/2006/main">
            <a:off x="11743182" y="7045071"/>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372" name="repaired-offspring-A-id-1">
            <a:extLst xmlns:a="http://schemas.openxmlformats.org/drawingml/2006/main">
              <a:ext uri="{FF2B5EF4-FFF2-40B4-BE49-F238E27FC236}">
                <a16:creationId xmlns:a16="http://schemas.microsoft.com/office/drawing/2014/main" id="{6D8E5A4D-AE69-4099-AE40-6FB6DBD614AF}"/>
              </a:ext>
            </a:extLst>
          </p:cNvPr>
          <p:cNvSpPr>
            <a:spLocks xmlns:a="http://schemas.openxmlformats.org/drawingml/2006/main" noGrp="1"/>
          </p:cNvSpPr>
          <p:nvPr/>
        </p:nvSpPr>
        <p:spPr>
          <a:xfrm xmlns:a="http://schemas.openxmlformats.org/drawingml/2006/main">
            <a:off x="11797808" y="7045071"/>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244D68"/>
                </a:solidFill>
                <a:latin typeface="Times New Roman"/>
                <a:ea typeface="Times New Roman"/>
                <a:cs typeface="Times New Roman"/>
              </a:defRPr>
            </a:pPr>
            <a:r>
              <a:rPr sz="1745" b="0" i="0">
                <a:solidFill>
                  <a:srgbClr val="244D68"/>
                </a:solidFill>
                <a:latin typeface="Times New Roman"/>
                <a:ea typeface="Times New Roman"/>
                <a:cs typeface="Times New Roman"/>
              </a:rPr>
              <a:t>22</a:t>
            </a:r>
          </a:p>
        </p:txBody>
      </p:sp>
      <p:sp>
        <p:nvSpPr>
          <p:cNvPr id="373" name="repaired-offspring-divider">
            <a:extLst xmlns:a="http://schemas.openxmlformats.org/drawingml/2006/main">
              <a:ext uri="{FF2B5EF4-FFF2-40B4-BE49-F238E27FC236}">
                <a16:creationId xmlns:a16="http://schemas.microsoft.com/office/drawing/2014/main" id="{EFCF0D38-4D2A-422C-A5C4-7381A0DA49A3}"/>
              </a:ext>
            </a:extLst>
          </p:cNvPr>
          <p:cNvSpPr>
            <a:spLocks xmlns:a="http://schemas.openxmlformats.org/drawingml/2006/main" noGrp="1"/>
          </p:cNvSpPr>
          <p:nvPr/>
        </p:nvSpPr>
        <p:spPr>
          <a:xfrm xmlns:a="http://schemas.openxmlformats.org/drawingml/2006/main">
            <a:off x="12132945" y="7021449"/>
            <a:ext cx="153543" cy="3661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604" b="0" i="0">
                <a:solidFill>
                  <a:srgbClr val="202B33"/>
                </a:solidFill>
                <a:latin typeface="Times New Roman"/>
                <a:ea typeface="Times New Roman"/>
                <a:cs typeface="Times New Roman"/>
              </a:defRPr>
            </a:pPr>
            <a:r>
              <a:rPr sz="2604" b="0" i="0">
                <a:solidFill>
                  <a:srgbClr val="202B33"/>
                </a:solidFill>
                <a:latin typeface="Times New Roman"/>
                <a:ea typeface="Times New Roman"/>
                <a:cs typeface="Times New Roman"/>
              </a:rPr>
              <a:t>;</a:t>
            </a:r>
          </a:p>
        </p:txBody>
      </p:sp>
      <p:sp>
        <p:nvSpPr>
          <p:cNvPr id="374" name="repaired-offspring-B-cell-0">
            <a:extLst xmlns:a="http://schemas.openxmlformats.org/drawingml/2006/main">
              <a:ext uri="{FF2B5EF4-FFF2-40B4-BE49-F238E27FC236}">
                <a16:creationId xmlns:a16="http://schemas.microsoft.com/office/drawing/2014/main" id="{78341C3C-E762-4B19-A7B5-0305432FBBF6}"/>
              </a:ext>
            </a:extLst>
          </p:cNvPr>
          <p:cNvSpPr>
            <a:spLocks xmlns:a="http://schemas.openxmlformats.org/drawingml/2006/main" noGrp="1"/>
          </p:cNvSpPr>
          <p:nvPr/>
        </p:nvSpPr>
        <p:spPr>
          <a:xfrm xmlns:a="http://schemas.openxmlformats.org/drawingml/2006/main">
            <a:off x="12310110" y="7045071"/>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375" name="repaired-offspring-B-id-0">
            <a:extLst xmlns:a="http://schemas.openxmlformats.org/drawingml/2006/main">
              <a:ext uri="{FF2B5EF4-FFF2-40B4-BE49-F238E27FC236}">
                <a16:creationId xmlns:a16="http://schemas.microsoft.com/office/drawing/2014/main" id="{50B47252-E0F6-4B65-A59A-96EBC3AA9C33}"/>
              </a:ext>
            </a:extLst>
          </p:cNvPr>
          <p:cNvSpPr>
            <a:spLocks xmlns:a="http://schemas.openxmlformats.org/drawingml/2006/main" noGrp="1"/>
          </p:cNvSpPr>
          <p:nvPr/>
        </p:nvSpPr>
        <p:spPr>
          <a:xfrm xmlns:a="http://schemas.openxmlformats.org/drawingml/2006/main">
            <a:off x="12420076" y="7045071"/>
            <a:ext cx="22074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426335"/>
                </a:solidFill>
                <a:latin typeface="Times New Roman"/>
                <a:ea typeface="Times New Roman"/>
                <a:cs typeface="Times New Roman"/>
              </a:defRPr>
            </a:pPr>
            <a:r>
              <a:rPr sz="1745" b="0" i="0">
                <a:solidFill>
                  <a:srgbClr val="426335"/>
                </a:solidFill>
                <a:latin typeface="Times New Roman"/>
                <a:ea typeface="Times New Roman"/>
                <a:cs typeface="Times New Roman"/>
              </a:rPr>
              <a:t>5</a:t>
            </a:r>
          </a:p>
        </p:txBody>
      </p:sp>
      <p:sp>
        <p:nvSpPr>
          <p:cNvPr id="376" name="repaired-offspring-B-cell-1">
            <a:extLst xmlns:a="http://schemas.openxmlformats.org/drawingml/2006/main">
              <a:ext uri="{FF2B5EF4-FFF2-40B4-BE49-F238E27FC236}">
                <a16:creationId xmlns:a16="http://schemas.microsoft.com/office/drawing/2014/main" id="{3C0C9AF5-352F-4E36-AF62-2580DB5EF067}"/>
              </a:ext>
            </a:extLst>
          </p:cNvPr>
          <p:cNvSpPr>
            <a:spLocks xmlns:a="http://schemas.openxmlformats.org/drawingml/2006/main" noGrp="1"/>
          </p:cNvSpPr>
          <p:nvPr/>
        </p:nvSpPr>
        <p:spPr>
          <a:xfrm xmlns:a="http://schemas.openxmlformats.org/drawingml/2006/main">
            <a:off x="12676251" y="7045071"/>
            <a:ext cx="330708" cy="330708"/>
          </a:xfrm>
          <a:custGeom xmlns:a="http://schemas.openxmlformats.org/drawingml/2006/main">
            <a:pathLst>
              <a:path w="330708" h="330708">
                <a:moveTo>
                  <a:pt x="271653" y="0"/>
                </a:moveTo>
                <a:lnTo>
                  <a:pt x="279361" y="505"/>
                </a:lnTo>
                <a:lnTo>
                  <a:pt x="286938" y="2012"/>
                </a:lnTo>
                <a:lnTo>
                  <a:pt x="294252" y="4495"/>
                </a:lnTo>
                <a:lnTo>
                  <a:pt x="301180" y="7912"/>
                </a:lnTo>
                <a:lnTo>
                  <a:pt x="307603" y="12204"/>
                </a:lnTo>
                <a:lnTo>
                  <a:pt x="313411" y="17297"/>
                </a:lnTo>
                <a:lnTo>
                  <a:pt x="318504" y="23105"/>
                </a:lnTo>
                <a:lnTo>
                  <a:pt x="322796" y="29528"/>
                </a:lnTo>
                <a:lnTo>
                  <a:pt x="326213" y="36456"/>
                </a:lnTo>
                <a:lnTo>
                  <a:pt x="328696" y="43770"/>
                </a:lnTo>
                <a:lnTo>
                  <a:pt x="330203" y="51347"/>
                </a:lnTo>
                <a:lnTo>
                  <a:pt x="330708" y="59055"/>
                </a:lnTo>
                <a:lnTo>
                  <a:pt x="330708" y="271653"/>
                </a:lnTo>
                <a:lnTo>
                  <a:pt x="330203" y="279361"/>
                </a:lnTo>
                <a:lnTo>
                  <a:pt x="328696" y="286938"/>
                </a:lnTo>
                <a:lnTo>
                  <a:pt x="326213" y="294252"/>
                </a:lnTo>
                <a:lnTo>
                  <a:pt x="322796" y="301181"/>
                </a:lnTo>
                <a:lnTo>
                  <a:pt x="318504" y="307603"/>
                </a:lnTo>
                <a:lnTo>
                  <a:pt x="313411" y="313411"/>
                </a:lnTo>
                <a:lnTo>
                  <a:pt x="307603" y="318504"/>
                </a:lnTo>
                <a:lnTo>
                  <a:pt x="301180" y="322796"/>
                </a:lnTo>
                <a:lnTo>
                  <a:pt x="294252" y="326213"/>
                </a:lnTo>
                <a:lnTo>
                  <a:pt x="286938" y="328696"/>
                </a:lnTo>
                <a:lnTo>
                  <a:pt x="279361" y="330203"/>
                </a:lnTo>
                <a:lnTo>
                  <a:pt x="271653" y="330708"/>
                </a:lnTo>
                <a:lnTo>
                  <a:pt x="59055" y="330708"/>
                </a:lnTo>
                <a:lnTo>
                  <a:pt x="51347" y="330203"/>
                </a:lnTo>
                <a:lnTo>
                  <a:pt x="43770" y="328696"/>
                </a:lnTo>
                <a:lnTo>
                  <a:pt x="36456" y="326213"/>
                </a:lnTo>
                <a:lnTo>
                  <a:pt x="29528" y="322796"/>
                </a:lnTo>
                <a:lnTo>
                  <a:pt x="23105" y="318504"/>
                </a:lnTo>
                <a:lnTo>
                  <a:pt x="17297" y="313411"/>
                </a:lnTo>
                <a:lnTo>
                  <a:pt x="12204" y="307603"/>
                </a:lnTo>
                <a:lnTo>
                  <a:pt x="7912" y="301181"/>
                </a:lnTo>
                <a:lnTo>
                  <a:pt x="4495" y="294252"/>
                </a:lnTo>
                <a:lnTo>
                  <a:pt x="2012" y="286938"/>
                </a:lnTo>
                <a:lnTo>
                  <a:pt x="505" y="279361"/>
                </a:lnTo>
                <a:lnTo>
                  <a:pt x="0" y="271653"/>
                </a:lnTo>
                <a:lnTo>
                  <a:pt x="0" y="59055"/>
                </a:lnTo>
                <a:lnTo>
                  <a:pt x="505" y="51347"/>
                </a:lnTo>
                <a:lnTo>
                  <a:pt x="2012" y="43770"/>
                </a:lnTo>
                <a:lnTo>
                  <a:pt x="4495" y="36456"/>
                </a:lnTo>
                <a:lnTo>
                  <a:pt x="7912" y="29528"/>
                </a:lnTo>
                <a:lnTo>
                  <a:pt x="12204" y="23105"/>
                </a:lnTo>
                <a:lnTo>
                  <a:pt x="17297" y="17297"/>
                </a:lnTo>
                <a:lnTo>
                  <a:pt x="23105" y="12204"/>
                </a:lnTo>
                <a:lnTo>
                  <a:pt x="29528" y="7912"/>
                </a:lnTo>
                <a:lnTo>
                  <a:pt x="36456" y="4495"/>
                </a:lnTo>
                <a:lnTo>
                  <a:pt x="43770" y="2012"/>
                </a:lnTo>
                <a:lnTo>
                  <a:pt x="51347" y="505"/>
                </a:lnTo>
                <a:lnTo>
                  <a:pt x="59055" y="0"/>
                </a:lnTo>
                <a:close/>
              </a:path>
            </a:pathLst>
          </a:custGeom>
          <a:solidFill xmlns:a="http://schemas.openxmlformats.org/drawingml/2006/main">
            <a:srgbClr val="BEDB9F"/>
          </a:solidFill>
          <a:ln xmlns:a="http://schemas.openxmlformats.org/drawingml/2006/main" w="26670">
            <a:solidFill>
              <a:srgbClr val="DE6D7C"/>
            </a:solidFill>
            <a:prstDash val="solid"/>
          </a:ln>
        </p:spPr>
      </p:sp>
      <p:sp>
        <p:nvSpPr>
          <p:cNvPr id="377" name="repaired-offspring-B-id-1">
            <a:extLst xmlns:a="http://schemas.openxmlformats.org/drawingml/2006/main">
              <a:ext uri="{FF2B5EF4-FFF2-40B4-BE49-F238E27FC236}">
                <a16:creationId xmlns:a16="http://schemas.microsoft.com/office/drawing/2014/main" id="{FE74B455-D257-4370-BAF3-A285B4B808D9}"/>
              </a:ext>
            </a:extLst>
          </p:cNvPr>
          <p:cNvSpPr>
            <a:spLocks xmlns:a="http://schemas.openxmlformats.org/drawingml/2006/main" noGrp="1"/>
          </p:cNvSpPr>
          <p:nvPr/>
        </p:nvSpPr>
        <p:spPr>
          <a:xfrm xmlns:a="http://schemas.openxmlformats.org/drawingml/2006/main">
            <a:off x="12730877" y="7045071"/>
            <a:ext cx="276082" cy="3307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45" b="0" i="0">
                <a:solidFill>
                  <a:srgbClr val="426335"/>
                </a:solidFill>
                <a:latin typeface="Times New Roman"/>
                <a:ea typeface="Times New Roman"/>
                <a:cs typeface="Times New Roman"/>
              </a:defRPr>
            </a:pPr>
            <a:r>
              <a:rPr sz="1745" b="0" i="0">
                <a:solidFill>
                  <a:srgbClr val="426335"/>
                </a:solidFill>
                <a:latin typeface="Times New Roman"/>
                <a:ea typeface="Times New Roman"/>
                <a:cs typeface="Times New Roman"/>
              </a:rPr>
              <a:t>17</a:t>
            </a:r>
          </a:p>
        </p:txBody>
      </p:sp>
      <p:sp>
        <p:nvSpPr>
          <p:cNvPr id="378" name="repair-constraints">
            <a:extLst xmlns:a="http://schemas.openxmlformats.org/drawingml/2006/main">
              <a:ext uri="{FF2B5EF4-FFF2-40B4-BE49-F238E27FC236}">
                <a16:creationId xmlns:a16="http://schemas.microsoft.com/office/drawing/2014/main" id="{415A786A-D0DA-4FA4-BFD6-2ABCFE4A8BD4}"/>
              </a:ext>
            </a:extLst>
          </p:cNvPr>
          <p:cNvSpPr>
            <a:spLocks xmlns:a="http://schemas.openxmlformats.org/drawingml/2006/main" noGrp="1"/>
          </p:cNvSpPr>
          <p:nvPr/>
        </p:nvSpPr>
        <p:spPr>
          <a:xfrm xmlns:a="http://schemas.openxmlformats.org/drawingml/2006/main">
            <a:off x="9039225" y="7429500"/>
            <a:ext cx="4552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40525F"/>
                </a:solidFill>
                <a:latin typeface="Comic Sans MS"/>
                <a:ea typeface="Comic Sans MS"/>
                <a:cs typeface="Comic Sans MS"/>
              </a:defRPr>
            </a:pPr>
            <a:r>
              <a:rPr sz="1650" b="0" i="0">
                <a:solidFill>
                  <a:srgbClr val="40525F"/>
                </a:solidFill>
                <a:latin typeface="Comic Sans MS"/>
                <a:ea typeface="Comic Sans MS"/>
                <a:cs typeface="Comic Sans MS"/>
              </a:rPr>
              <a:t>Valid IDs     Unique seeds     Budgets</a:t>
            </a:r>
          </a:p>
        </p:txBody>
      </p:sp>
      <p:sp>
        <p:nvSpPr>
          <p:cNvPr id="379" name="offspring-to-elite">
            <a:extLst xmlns:a="http://schemas.openxmlformats.org/drawingml/2006/main">
              <a:ext uri="{FF2B5EF4-FFF2-40B4-BE49-F238E27FC236}">
                <a16:creationId xmlns:a16="http://schemas.microsoft.com/office/drawing/2014/main" id="{D7224451-AAC2-4069-BD45-481FD6C114B1}"/>
              </a:ext>
            </a:extLst>
          </p:cNvPr>
          <p:cNvSpPr>
            <a:spLocks xmlns:a="http://schemas.openxmlformats.org/drawingml/2006/main" noGrp="1"/>
          </p:cNvSpPr>
          <p:nvPr/>
        </p:nvSpPr>
        <p:spPr>
          <a:xfrm xmlns:a="http://schemas.openxmlformats.org/drawingml/2006/main">
            <a:off x="8286750" y="6048375"/>
            <a:ext cx="190500" cy="95"/>
          </a:xfrm>
          <a:custGeom xmlns:a="http://schemas.openxmlformats.org/drawingml/2006/main">
            <a:pathLst>
              <a:path w="190500" h="95">
                <a:moveTo>
                  <a:pt x="190500" y="0"/>
                </a:moveTo>
                <a:lnTo>
                  <a:pt x="0" y="0"/>
                </a:lnTo>
              </a:path>
            </a:pathLst>
          </a:custGeom>
          <a:noFill xmlns:a="http://schemas.openxmlformats.org/drawingml/2006/main"/>
          <a:ln xmlns:a="http://schemas.openxmlformats.org/drawingml/2006/main" w="19050">
            <a:solidFill>
              <a:srgbClr val="202B33"/>
            </a:solidFill>
            <a:prstDash val="solid"/>
          </a:ln>
        </p:spPr>
      </p:sp>
      <p:sp>
        <p:nvSpPr>
          <p:cNvPr id="380" name="offspring-to-elite--arrow">
            <a:extLst xmlns:a="http://schemas.openxmlformats.org/drawingml/2006/main">
              <a:ext uri="{FF2B5EF4-FFF2-40B4-BE49-F238E27FC236}">
                <a16:creationId xmlns:a16="http://schemas.microsoft.com/office/drawing/2014/main" id="{AA977797-17B0-41F5-8B68-E25C3A43A014}"/>
              </a:ext>
            </a:extLst>
          </p:cNvPr>
          <p:cNvSpPr>
            <a:spLocks xmlns:a="http://schemas.openxmlformats.org/drawingml/2006/main" noGrp="1"/>
          </p:cNvSpPr>
          <p:nvPr/>
        </p:nvSpPr>
        <p:spPr>
          <a:xfrm xmlns:a="http://schemas.openxmlformats.org/drawingml/2006/main">
            <a:off x="8286750" y="5999226"/>
            <a:ext cx="114300" cy="98298"/>
          </a:xfrm>
          <a:custGeom xmlns:a="http://schemas.openxmlformats.org/drawingml/2006/main">
            <a:pathLst>
              <a:path w="114300" h="98298">
                <a:moveTo>
                  <a:pt x="0" y="49149"/>
                </a:moveTo>
                <a:lnTo>
                  <a:pt x="114300" y="98298"/>
                </a:lnTo>
                <a:lnTo>
                  <a:pt x="114300" y="0"/>
                </a:lnTo>
                <a:close/>
              </a:path>
            </a:pathLst>
          </a:custGeom>
          <a:solidFill xmlns:a="http://schemas.openxmlformats.org/drawingml/2006/main">
            <a:srgbClr val="202B33"/>
          </a:solidFill>
          <a:ln xmlns:a="http://schemas.openxmlformats.org/drawingml/2006/main" w="0">
            <a:noFill/>
            <a:prstDash val="solid"/>
          </a:ln>
        </p:spPr>
      </p:sp>
      <p:sp>
        <p:nvSpPr>
          <p:cNvPr id="381" name="refinement-title">
            <a:extLst xmlns:a="http://schemas.openxmlformats.org/drawingml/2006/main">
              <a:ext uri="{FF2B5EF4-FFF2-40B4-BE49-F238E27FC236}">
                <a16:creationId xmlns:a16="http://schemas.microsoft.com/office/drawing/2014/main" id="{60E2F964-7FD7-4D3A-94F5-D28E61CC6103}"/>
              </a:ext>
            </a:extLst>
          </p:cNvPr>
          <p:cNvSpPr>
            <a:spLocks xmlns:a="http://schemas.openxmlformats.org/drawingml/2006/main" noGrp="1"/>
          </p:cNvSpPr>
          <p:nvPr/>
        </p:nvSpPr>
        <p:spPr>
          <a:xfrm xmlns:a="http://schemas.openxmlformats.org/drawingml/2006/main">
            <a:off x="5686425" y="4695825"/>
            <a:ext cx="2781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i="0">
                <a:solidFill>
                  <a:srgbClr val="40525F"/>
                </a:solidFill>
                <a:latin typeface="Comic Sans MS"/>
                <a:ea typeface="Comic Sans MS"/>
                <a:cs typeface="Comic Sans MS"/>
              </a:defRPr>
            </a:pPr>
            <a:r>
              <a:rPr sz="2250" b="1" i="0">
                <a:solidFill>
                  <a:srgbClr val="40525F"/>
                </a:solidFill>
                <a:latin typeface="Comic Sans MS"/>
                <a:ea typeface="Comic Sans MS"/>
                <a:cs typeface="Comic Sans MS"/>
              </a:rPr>
              <a:t>Elite refinement</a:t>
            </a:r>
          </a:p>
        </p:txBody>
      </p:sp>
      <p:sp>
        <p:nvSpPr>
          <p:cNvPr id="382" name="refinement-magnifier-handle">
            <a:extLst xmlns:a="http://schemas.openxmlformats.org/drawingml/2006/main">
              <a:ext uri="{FF2B5EF4-FFF2-40B4-BE49-F238E27FC236}">
                <a16:creationId xmlns:a16="http://schemas.microsoft.com/office/drawing/2014/main" id="{D41812F5-6969-4ABA-82C8-8CF47CDF35B9}"/>
              </a:ext>
            </a:extLst>
          </p:cNvPr>
          <p:cNvSpPr>
            <a:spLocks xmlns:a="http://schemas.openxmlformats.org/drawingml/2006/main" noGrp="1"/>
          </p:cNvSpPr>
          <p:nvPr/>
        </p:nvSpPr>
        <p:spPr>
          <a:xfrm xmlns:a="http://schemas.openxmlformats.org/drawingml/2006/main">
            <a:off x="7559326" y="6495860"/>
            <a:ext cx="355187" cy="387477"/>
          </a:xfrm>
          <a:custGeom xmlns:a="http://schemas.openxmlformats.org/drawingml/2006/main">
            <a:pathLst>
              <a:path w="355187" h="387477">
                <a:moveTo>
                  <a:pt x="0" y="0"/>
                </a:moveTo>
                <a:lnTo>
                  <a:pt x="355187" y="387477"/>
                </a:lnTo>
              </a:path>
            </a:pathLst>
          </a:custGeom>
          <a:noFill xmlns:a="http://schemas.openxmlformats.org/drawingml/2006/main"/>
          <a:ln xmlns:a="http://schemas.openxmlformats.org/drawingml/2006/main" w="114300">
            <a:solidFill>
              <a:srgbClr val="D6A629"/>
            </a:solidFill>
            <a:prstDash val="solid"/>
          </a:ln>
        </p:spPr>
      </p:sp>
      <p:sp>
        <p:nvSpPr>
          <p:cNvPr id="383" name="refinement-magnifier-handle-inset">
            <a:extLst xmlns:a="http://schemas.openxmlformats.org/drawingml/2006/main">
              <a:ext uri="{FF2B5EF4-FFF2-40B4-BE49-F238E27FC236}">
                <a16:creationId xmlns:a16="http://schemas.microsoft.com/office/drawing/2014/main" id="{36F60149-5278-44C7-A8AE-9D3AF3126DDB}"/>
              </a:ext>
            </a:extLst>
          </p:cNvPr>
          <p:cNvSpPr>
            <a:spLocks xmlns:a="http://schemas.openxmlformats.org/drawingml/2006/main" noGrp="1"/>
          </p:cNvSpPr>
          <p:nvPr/>
        </p:nvSpPr>
        <p:spPr>
          <a:xfrm xmlns:a="http://schemas.openxmlformats.org/drawingml/2006/main">
            <a:off x="7559326" y="6495860"/>
            <a:ext cx="355187" cy="387477"/>
          </a:xfrm>
          <a:custGeom xmlns:a="http://schemas.openxmlformats.org/drawingml/2006/main">
            <a:pathLst>
              <a:path w="355187" h="387477">
                <a:moveTo>
                  <a:pt x="0" y="0"/>
                </a:moveTo>
                <a:lnTo>
                  <a:pt x="355187" y="387477"/>
                </a:lnTo>
              </a:path>
            </a:pathLst>
          </a:custGeom>
          <a:noFill xmlns:a="http://schemas.openxmlformats.org/drawingml/2006/main"/>
          <a:ln xmlns:a="http://schemas.openxmlformats.org/drawingml/2006/main" w="66675">
            <a:solidFill>
              <a:srgbClr val="FFDA5B"/>
            </a:solidFill>
            <a:prstDash val="solid"/>
          </a:ln>
        </p:spPr>
      </p:sp>
      <p:sp>
        <p:nvSpPr>
          <p:cNvPr id="384" name="refinement-magnifier-lens">
            <a:extLst xmlns:a="http://schemas.openxmlformats.org/drawingml/2006/main">
              <a:ext uri="{FF2B5EF4-FFF2-40B4-BE49-F238E27FC236}">
                <a16:creationId xmlns:a16="http://schemas.microsoft.com/office/drawing/2014/main" id="{8C316594-FBB2-4375-B6CD-AFCDABBCCEAA}"/>
              </a:ext>
            </a:extLst>
          </p:cNvPr>
          <p:cNvSpPr>
            <a:spLocks xmlns:a="http://schemas.openxmlformats.org/drawingml/2006/main" noGrp="1"/>
          </p:cNvSpPr>
          <p:nvPr/>
        </p:nvSpPr>
        <p:spPr>
          <a:xfrm xmlns:a="http://schemas.openxmlformats.org/drawingml/2006/main">
            <a:off x="6063234" y="5064347"/>
            <a:ext cx="1786699" cy="1786699"/>
          </a:xfrm>
          <a:prstGeom xmlns:a="http://schemas.openxmlformats.org/drawingml/2006/main" prst="ellipse">
            <a:avLst/>
          </a:prstGeom>
          <a:solidFill xmlns:a="http://schemas.openxmlformats.org/drawingml/2006/main">
            <a:srgbClr val="FFFFFF"/>
          </a:solidFill>
          <a:ln xmlns:a="http://schemas.openxmlformats.org/drawingml/2006/main" w="30480">
            <a:solidFill>
              <a:srgbClr val="D6A629"/>
            </a:solidFill>
            <a:prstDash val="solid"/>
          </a:ln>
        </p:spPr>
      </p:sp>
      <p:sp>
        <p:nvSpPr>
          <p:cNvPr id="385" name="elite-neighborhood-edge-0">
            <a:extLst xmlns:a="http://schemas.openxmlformats.org/drawingml/2006/main">
              <a:ext uri="{FF2B5EF4-FFF2-40B4-BE49-F238E27FC236}">
                <a16:creationId xmlns:a16="http://schemas.microsoft.com/office/drawing/2014/main" id="{F350A6BC-D163-452C-9A1E-8A0A4ACA7ACB}"/>
              </a:ext>
            </a:extLst>
          </p:cNvPr>
          <p:cNvSpPr>
            <a:spLocks xmlns:a="http://schemas.openxmlformats.org/drawingml/2006/main" noGrp="1"/>
          </p:cNvSpPr>
          <p:nvPr/>
        </p:nvSpPr>
        <p:spPr>
          <a:xfrm xmlns:a="http://schemas.openxmlformats.org/drawingml/2006/main">
            <a:off x="6278499" y="5398008"/>
            <a:ext cx="624268" cy="150685"/>
          </a:xfrm>
          <a:custGeom xmlns:a="http://schemas.openxmlformats.org/drawingml/2006/main">
            <a:pathLst>
              <a:path w="624268" h="150685">
                <a:moveTo>
                  <a:pt x="0" y="150685"/>
                </a:moveTo>
                <a:lnTo>
                  <a:pt x="624268" y="0"/>
                </a:lnTo>
              </a:path>
            </a:pathLst>
          </a:custGeom>
          <a:noFill xmlns:a="http://schemas.openxmlformats.org/drawingml/2006/main"/>
          <a:ln xmlns:a="http://schemas.openxmlformats.org/drawingml/2006/main" w="16193">
            <a:solidFill>
              <a:srgbClr val="3697CC"/>
            </a:solidFill>
            <a:prstDash val="solid"/>
          </a:ln>
        </p:spPr>
      </p:sp>
      <p:sp>
        <p:nvSpPr>
          <p:cNvPr id="386" name="elite-neighborhood-edge-1">
            <a:extLst xmlns:a="http://schemas.openxmlformats.org/drawingml/2006/main">
              <a:ext uri="{FF2B5EF4-FFF2-40B4-BE49-F238E27FC236}">
                <a16:creationId xmlns:a16="http://schemas.microsoft.com/office/drawing/2014/main" id="{31786B79-F226-4089-9D7A-87296A81896E}"/>
              </a:ext>
            </a:extLst>
          </p:cNvPr>
          <p:cNvSpPr>
            <a:spLocks xmlns:a="http://schemas.openxmlformats.org/drawingml/2006/main" noGrp="1"/>
          </p:cNvSpPr>
          <p:nvPr/>
        </p:nvSpPr>
        <p:spPr>
          <a:xfrm xmlns:a="http://schemas.openxmlformats.org/drawingml/2006/main">
            <a:off x="6902768" y="5398008"/>
            <a:ext cx="624268" cy="258318"/>
          </a:xfrm>
          <a:custGeom xmlns:a="http://schemas.openxmlformats.org/drawingml/2006/main">
            <a:pathLst>
              <a:path w="624268" h="258318">
                <a:moveTo>
                  <a:pt x="0" y="0"/>
                </a:moveTo>
                <a:lnTo>
                  <a:pt x="624268" y="258318"/>
                </a:lnTo>
              </a:path>
            </a:pathLst>
          </a:custGeom>
          <a:noFill xmlns:a="http://schemas.openxmlformats.org/drawingml/2006/main"/>
          <a:ln xmlns:a="http://schemas.openxmlformats.org/drawingml/2006/main" w="16193">
            <a:solidFill>
              <a:srgbClr val="3697CC"/>
            </a:solidFill>
            <a:prstDash val="solid"/>
          </a:ln>
        </p:spPr>
      </p:sp>
      <p:sp>
        <p:nvSpPr>
          <p:cNvPr id="387" name="elite-neighborhood-edge-2">
            <a:extLst xmlns:a="http://schemas.openxmlformats.org/drawingml/2006/main">
              <a:ext uri="{FF2B5EF4-FFF2-40B4-BE49-F238E27FC236}">
                <a16:creationId xmlns:a16="http://schemas.microsoft.com/office/drawing/2014/main" id="{5EB99300-A893-47A3-A33C-A380BA7120D8}"/>
              </a:ext>
            </a:extLst>
          </p:cNvPr>
          <p:cNvSpPr>
            <a:spLocks xmlns:a="http://schemas.openxmlformats.org/drawingml/2006/main" noGrp="1"/>
          </p:cNvSpPr>
          <p:nvPr/>
        </p:nvSpPr>
        <p:spPr>
          <a:xfrm xmlns:a="http://schemas.openxmlformats.org/drawingml/2006/main">
            <a:off x="6278499" y="5548694"/>
            <a:ext cx="107632" cy="753428"/>
          </a:xfrm>
          <a:custGeom xmlns:a="http://schemas.openxmlformats.org/drawingml/2006/main">
            <a:pathLst>
              <a:path w="107632" h="753428">
                <a:moveTo>
                  <a:pt x="0" y="0"/>
                </a:moveTo>
                <a:lnTo>
                  <a:pt x="107632" y="753428"/>
                </a:lnTo>
              </a:path>
            </a:pathLst>
          </a:custGeom>
          <a:noFill xmlns:a="http://schemas.openxmlformats.org/drawingml/2006/main"/>
          <a:ln xmlns:a="http://schemas.openxmlformats.org/drawingml/2006/main" w="16193">
            <a:solidFill>
              <a:srgbClr val="3697CC"/>
            </a:solidFill>
            <a:prstDash val="solid"/>
          </a:ln>
        </p:spPr>
      </p:sp>
      <p:sp>
        <p:nvSpPr>
          <p:cNvPr id="388" name="elite-neighborhood-edge-3">
            <a:extLst xmlns:a="http://schemas.openxmlformats.org/drawingml/2006/main">
              <a:ext uri="{FF2B5EF4-FFF2-40B4-BE49-F238E27FC236}">
                <a16:creationId xmlns:a16="http://schemas.microsoft.com/office/drawing/2014/main" id="{6AE356FB-BCFC-4034-8FA4-9773BB0BF120}"/>
              </a:ext>
            </a:extLst>
          </p:cNvPr>
          <p:cNvSpPr>
            <a:spLocks xmlns:a="http://schemas.openxmlformats.org/drawingml/2006/main" noGrp="1"/>
          </p:cNvSpPr>
          <p:nvPr/>
        </p:nvSpPr>
        <p:spPr>
          <a:xfrm xmlns:a="http://schemas.openxmlformats.org/drawingml/2006/main">
            <a:off x="6278499" y="5548694"/>
            <a:ext cx="710374" cy="516636"/>
          </a:xfrm>
          <a:custGeom xmlns:a="http://schemas.openxmlformats.org/drawingml/2006/main">
            <a:pathLst>
              <a:path w="710374" h="516636">
                <a:moveTo>
                  <a:pt x="0" y="0"/>
                </a:moveTo>
                <a:lnTo>
                  <a:pt x="710374" y="516636"/>
                </a:lnTo>
              </a:path>
            </a:pathLst>
          </a:custGeom>
          <a:noFill xmlns:a="http://schemas.openxmlformats.org/drawingml/2006/main"/>
          <a:ln xmlns:a="http://schemas.openxmlformats.org/drawingml/2006/main" w="16193">
            <a:solidFill>
              <a:srgbClr val="3697CC"/>
            </a:solidFill>
            <a:prstDash val="solid"/>
          </a:ln>
        </p:spPr>
      </p:sp>
      <p:sp>
        <p:nvSpPr>
          <p:cNvPr id="389" name="elite-neighborhood-edge-4">
            <a:extLst xmlns:a="http://schemas.openxmlformats.org/drawingml/2006/main">
              <a:ext uri="{FF2B5EF4-FFF2-40B4-BE49-F238E27FC236}">
                <a16:creationId xmlns:a16="http://schemas.microsoft.com/office/drawing/2014/main" id="{2D004E42-5999-4E67-9314-C464BF054F41}"/>
              </a:ext>
            </a:extLst>
          </p:cNvPr>
          <p:cNvSpPr>
            <a:spLocks xmlns:a="http://schemas.openxmlformats.org/drawingml/2006/main" noGrp="1"/>
          </p:cNvSpPr>
          <p:nvPr/>
        </p:nvSpPr>
        <p:spPr>
          <a:xfrm xmlns:a="http://schemas.openxmlformats.org/drawingml/2006/main">
            <a:off x="6902768" y="5398008"/>
            <a:ext cx="86106" cy="667321"/>
          </a:xfrm>
          <a:custGeom xmlns:a="http://schemas.openxmlformats.org/drawingml/2006/main">
            <a:pathLst>
              <a:path w="86106" h="667321">
                <a:moveTo>
                  <a:pt x="0" y="0"/>
                </a:moveTo>
                <a:lnTo>
                  <a:pt x="86106" y="667321"/>
                </a:lnTo>
              </a:path>
            </a:pathLst>
          </a:custGeom>
          <a:noFill xmlns:a="http://schemas.openxmlformats.org/drawingml/2006/main"/>
          <a:ln xmlns:a="http://schemas.openxmlformats.org/drawingml/2006/main" w="16193">
            <a:solidFill>
              <a:srgbClr val="3697CC"/>
            </a:solidFill>
            <a:prstDash val="solid"/>
          </a:ln>
        </p:spPr>
      </p:sp>
      <p:sp>
        <p:nvSpPr>
          <p:cNvPr id="390" name="elite-neighborhood-edge-5">
            <a:extLst xmlns:a="http://schemas.openxmlformats.org/drawingml/2006/main">
              <a:ext uri="{FF2B5EF4-FFF2-40B4-BE49-F238E27FC236}">
                <a16:creationId xmlns:a16="http://schemas.microsoft.com/office/drawing/2014/main" id="{E6015652-B3E3-4BFD-ACF4-8228B2320FCF}"/>
              </a:ext>
            </a:extLst>
          </p:cNvPr>
          <p:cNvSpPr>
            <a:spLocks xmlns:a="http://schemas.openxmlformats.org/drawingml/2006/main" noGrp="1"/>
          </p:cNvSpPr>
          <p:nvPr/>
        </p:nvSpPr>
        <p:spPr>
          <a:xfrm xmlns:a="http://schemas.openxmlformats.org/drawingml/2006/main">
            <a:off x="6988874" y="5656326"/>
            <a:ext cx="538163" cy="409003"/>
          </a:xfrm>
          <a:custGeom xmlns:a="http://schemas.openxmlformats.org/drawingml/2006/main">
            <a:pathLst>
              <a:path w="538163" h="409003">
                <a:moveTo>
                  <a:pt x="538163" y="0"/>
                </a:moveTo>
                <a:lnTo>
                  <a:pt x="0" y="409003"/>
                </a:lnTo>
              </a:path>
            </a:pathLst>
          </a:custGeom>
          <a:noFill xmlns:a="http://schemas.openxmlformats.org/drawingml/2006/main"/>
          <a:ln xmlns:a="http://schemas.openxmlformats.org/drawingml/2006/main" w="16193">
            <a:solidFill>
              <a:srgbClr val="3697CC"/>
            </a:solidFill>
            <a:prstDash val="solid"/>
          </a:ln>
        </p:spPr>
      </p:sp>
      <p:sp>
        <p:nvSpPr>
          <p:cNvPr id="391" name="elite-neighborhood-edge-6">
            <a:extLst xmlns:a="http://schemas.openxmlformats.org/drawingml/2006/main">
              <a:ext uri="{FF2B5EF4-FFF2-40B4-BE49-F238E27FC236}">
                <a16:creationId xmlns:a16="http://schemas.microsoft.com/office/drawing/2014/main" id="{68528392-D9D4-4B5C-8D7C-29E16CA6C258}"/>
              </a:ext>
            </a:extLst>
          </p:cNvPr>
          <p:cNvSpPr>
            <a:spLocks xmlns:a="http://schemas.openxmlformats.org/drawingml/2006/main" noGrp="1"/>
          </p:cNvSpPr>
          <p:nvPr/>
        </p:nvSpPr>
        <p:spPr>
          <a:xfrm xmlns:a="http://schemas.openxmlformats.org/drawingml/2006/main">
            <a:off x="6386132" y="6065330"/>
            <a:ext cx="602742" cy="236792"/>
          </a:xfrm>
          <a:custGeom xmlns:a="http://schemas.openxmlformats.org/drawingml/2006/main">
            <a:pathLst>
              <a:path w="602742" h="236792">
                <a:moveTo>
                  <a:pt x="0" y="236792"/>
                </a:moveTo>
                <a:lnTo>
                  <a:pt x="602742" y="0"/>
                </a:lnTo>
              </a:path>
            </a:pathLst>
          </a:custGeom>
          <a:noFill xmlns:a="http://schemas.openxmlformats.org/drawingml/2006/main"/>
          <a:ln xmlns:a="http://schemas.openxmlformats.org/drawingml/2006/main" w="16193">
            <a:solidFill>
              <a:srgbClr val="3697CC"/>
            </a:solidFill>
            <a:prstDash val="solid"/>
          </a:ln>
        </p:spPr>
      </p:sp>
      <p:sp>
        <p:nvSpPr>
          <p:cNvPr id="392" name="elite-neighborhood-edge-7">
            <a:extLst xmlns:a="http://schemas.openxmlformats.org/drawingml/2006/main">
              <a:ext uri="{FF2B5EF4-FFF2-40B4-BE49-F238E27FC236}">
                <a16:creationId xmlns:a16="http://schemas.microsoft.com/office/drawing/2014/main" id="{3DF4A3E1-B521-4B61-B0E4-E35C9A1DF2C2}"/>
              </a:ext>
            </a:extLst>
          </p:cNvPr>
          <p:cNvSpPr>
            <a:spLocks xmlns:a="http://schemas.openxmlformats.org/drawingml/2006/main" noGrp="1"/>
          </p:cNvSpPr>
          <p:nvPr/>
        </p:nvSpPr>
        <p:spPr>
          <a:xfrm xmlns:a="http://schemas.openxmlformats.org/drawingml/2006/main">
            <a:off x="6988874" y="6065330"/>
            <a:ext cx="591979" cy="355187"/>
          </a:xfrm>
          <a:custGeom xmlns:a="http://schemas.openxmlformats.org/drawingml/2006/main">
            <a:pathLst>
              <a:path w="591979" h="355187">
                <a:moveTo>
                  <a:pt x="0" y="0"/>
                </a:moveTo>
                <a:lnTo>
                  <a:pt x="591979" y="355187"/>
                </a:lnTo>
              </a:path>
            </a:pathLst>
          </a:custGeom>
          <a:noFill xmlns:a="http://schemas.openxmlformats.org/drawingml/2006/main"/>
          <a:ln xmlns:a="http://schemas.openxmlformats.org/drawingml/2006/main" w="16193">
            <a:solidFill>
              <a:srgbClr val="3697CC"/>
            </a:solidFill>
            <a:prstDash val="solid"/>
          </a:ln>
        </p:spPr>
      </p:sp>
      <p:sp>
        <p:nvSpPr>
          <p:cNvPr id="393" name="elite-neighborhood-edge-8">
            <a:extLst xmlns:a="http://schemas.openxmlformats.org/drawingml/2006/main">
              <a:ext uri="{FF2B5EF4-FFF2-40B4-BE49-F238E27FC236}">
                <a16:creationId xmlns:a16="http://schemas.microsoft.com/office/drawing/2014/main" id="{A96F43F6-02B6-42CD-AB09-AB62C0656D7B}"/>
              </a:ext>
            </a:extLst>
          </p:cNvPr>
          <p:cNvSpPr>
            <a:spLocks xmlns:a="http://schemas.openxmlformats.org/drawingml/2006/main" noGrp="1"/>
          </p:cNvSpPr>
          <p:nvPr/>
        </p:nvSpPr>
        <p:spPr>
          <a:xfrm xmlns:a="http://schemas.openxmlformats.org/drawingml/2006/main">
            <a:off x="7527036" y="5656326"/>
            <a:ext cx="53816" cy="764191"/>
          </a:xfrm>
          <a:custGeom xmlns:a="http://schemas.openxmlformats.org/drawingml/2006/main">
            <a:pathLst>
              <a:path w="53816" h="764191">
                <a:moveTo>
                  <a:pt x="0" y="0"/>
                </a:moveTo>
                <a:lnTo>
                  <a:pt x="53816" y="764191"/>
                </a:lnTo>
              </a:path>
            </a:pathLst>
          </a:custGeom>
          <a:noFill xmlns:a="http://schemas.openxmlformats.org/drawingml/2006/main"/>
          <a:ln xmlns:a="http://schemas.openxmlformats.org/drawingml/2006/main" w="16193">
            <a:solidFill>
              <a:srgbClr val="3697CC"/>
            </a:solidFill>
            <a:prstDash val="solid"/>
          </a:ln>
        </p:spPr>
      </p:sp>
      <p:sp>
        <p:nvSpPr>
          <p:cNvPr id="394" name="elite-neighborhood-node-0">
            <a:extLst xmlns:a="http://schemas.openxmlformats.org/drawingml/2006/main">
              <a:ext uri="{FF2B5EF4-FFF2-40B4-BE49-F238E27FC236}">
                <a16:creationId xmlns:a16="http://schemas.microsoft.com/office/drawing/2014/main" id="{F3F7D5B4-57AE-4E15-A329-73771443B458}"/>
              </a:ext>
            </a:extLst>
          </p:cNvPr>
          <p:cNvSpPr>
            <a:spLocks xmlns:a="http://schemas.openxmlformats.org/drawingml/2006/main" noGrp="1"/>
          </p:cNvSpPr>
          <p:nvPr/>
        </p:nvSpPr>
        <p:spPr>
          <a:xfrm xmlns:a="http://schemas.openxmlformats.org/drawingml/2006/main">
            <a:off x="6168068" y="5438263"/>
            <a:ext cx="220862" cy="220862"/>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395" name="elite-neighborhood-node-1">
            <a:extLst xmlns:a="http://schemas.openxmlformats.org/drawingml/2006/main">
              <a:ext uri="{FF2B5EF4-FFF2-40B4-BE49-F238E27FC236}">
                <a16:creationId xmlns:a16="http://schemas.microsoft.com/office/drawing/2014/main" id="{921B6892-BE28-46ED-BF69-84EA48367CCD}"/>
              </a:ext>
            </a:extLst>
          </p:cNvPr>
          <p:cNvSpPr>
            <a:spLocks xmlns:a="http://schemas.openxmlformats.org/drawingml/2006/main" noGrp="1"/>
          </p:cNvSpPr>
          <p:nvPr/>
        </p:nvSpPr>
        <p:spPr>
          <a:xfrm xmlns:a="http://schemas.openxmlformats.org/drawingml/2006/main">
            <a:off x="6792337" y="5287577"/>
            <a:ext cx="220862" cy="220862"/>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396" name="elite-neighborhood-node-2">
            <a:extLst xmlns:a="http://schemas.openxmlformats.org/drawingml/2006/main">
              <a:ext uri="{FF2B5EF4-FFF2-40B4-BE49-F238E27FC236}">
                <a16:creationId xmlns:a16="http://schemas.microsoft.com/office/drawing/2014/main" id="{E6078C45-2B95-4AE2-B09D-469C0149F22B}"/>
              </a:ext>
            </a:extLst>
          </p:cNvPr>
          <p:cNvSpPr>
            <a:spLocks xmlns:a="http://schemas.openxmlformats.org/drawingml/2006/main" noGrp="1"/>
          </p:cNvSpPr>
          <p:nvPr/>
        </p:nvSpPr>
        <p:spPr>
          <a:xfrm xmlns:a="http://schemas.openxmlformats.org/drawingml/2006/main">
            <a:off x="7416605" y="5545895"/>
            <a:ext cx="220862" cy="220862"/>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397" name="elite-neighborhood-node-3">
            <a:extLst xmlns:a="http://schemas.openxmlformats.org/drawingml/2006/main">
              <a:ext uri="{FF2B5EF4-FFF2-40B4-BE49-F238E27FC236}">
                <a16:creationId xmlns:a16="http://schemas.microsoft.com/office/drawing/2014/main" id="{FB422E2F-F373-43C1-B1BB-3177215A0EC0}"/>
              </a:ext>
            </a:extLst>
          </p:cNvPr>
          <p:cNvSpPr>
            <a:spLocks xmlns:a="http://schemas.openxmlformats.org/drawingml/2006/main" noGrp="1"/>
          </p:cNvSpPr>
          <p:nvPr/>
        </p:nvSpPr>
        <p:spPr>
          <a:xfrm xmlns:a="http://schemas.openxmlformats.org/drawingml/2006/main">
            <a:off x="6275701" y="6191690"/>
            <a:ext cx="220862" cy="220862"/>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398" name="elite-neighborhood-node-4">
            <a:extLst xmlns:a="http://schemas.openxmlformats.org/drawingml/2006/main">
              <a:ext uri="{FF2B5EF4-FFF2-40B4-BE49-F238E27FC236}">
                <a16:creationId xmlns:a16="http://schemas.microsoft.com/office/drawing/2014/main" id="{58F4E52E-15CD-4967-A7A5-743B137CFB70}"/>
              </a:ext>
            </a:extLst>
          </p:cNvPr>
          <p:cNvSpPr>
            <a:spLocks xmlns:a="http://schemas.openxmlformats.org/drawingml/2006/main" noGrp="1"/>
          </p:cNvSpPr>
          <p:nvPr/>
        </p:nvSpPr>
        <p:spPr>
          <a:xfrm xmlns:a="http://schemas.openxmlformats.org/drawingml/2006/main">
            <a:off x="6841632" y="5918088"/>
            <a:ext cx="294483" cy="294483"/>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399" name="elite-neighborhood-node-5">
            <a:extLst xmlns:a="http://schemas.openxmlformats.org/drawingml/2006/main">
              <a:ext uri="{FF2B5EF4-FFF2-40B4-BE49-F238E27FC236}">
                <a16:creationId xmlns:a16="http://schemas.microsoft.com/office/drawing/2014/main" id="{816F3823-C6CE-4062-AD11-06D1434E77C0}"/>
              </a:ext>
            </a:extLst>
          </p:cNvPr>
          <p:cNvSpPr>
            <a:spLocks xmlns:a="http://schemas.openxmlformats.org/drawingml/2006/main" noGrp="1"/>
          </p:cNvSpPr>
          <p:nvPr/>
        </p:nvSpPr>
        <p:spPr>
          <a:xfrm xmlns:a="http://schemas.openxmlformats.org/drawingml/2006/main">
            <a:off x="7470421" y="6310086"/>
            <a:ext cx="220862" cy="220862"/>
          </a:xfrm>
          <a:prstGeom xmlns:a="http://schemas.openxmlformats.org/drawingml/2006/main" prst="ellipse">
            <a:avLst/>
          </a:prstGeom>
          <a:solidFill xmlns:a="http://schemas.openxmlformats.org/drawingml/2006/main">
            <a:srgbClr val="99CDF0"/>
          </a:solidFill>
          <a:ln xmlns:a="http://schemas.openxmlformats.org/drawingml/2006/main" w="18098">
            <a:solidFill>
              <a:srgbClr val="3697CC"/>
            </a:solidFill>
            <a:prstDash val="solid"/>
          </a:ln>
        </p:spPr>
      </p:sp>
      <p:sp>
        <p:nvSpPr>
          <p:cNvPr id="400" name="elite-selected-zone">
            <a:extLst xmlns:a="http://schemas.openxmlformats.org/drawingml/2006/main">
              <a:ext uri="{FF2B5EF4-FFF2-40B4-BE49-F238E27FC236}">
                <a16:creationId xmlns:a16="http://schemas.microsoft.com/office/drawing/2014/main" id="{82B09B34-3203-4E6F-88E0-03EA21033237}"/>
              </a:ext>
            </a:extLst>
          </p:cNvPr>
          <p:cNvSpPr>
            <a:spLocks xmlns:a="http://schemas.openxmlformats.org/drawingml/2006/main" noGrp="1"/>
          </p:cNvSpPr>
          <p:nvPr/>
        </p:nvSpPr>
        <p:spPr>
          <a:xfrm xmlns:a="http://schemas.openxmlformats.org/drawingml/2006/main">
            <a:off x="6429185" y="5441061"/>
            <a:ext cx="1474565" cy="1270063"/>
          </a:xfrm>
          <a:prstGeom xmlns:a="http://schemas.openxmlformats.org/drawingml/2006/main" prst="ellipse">
            <a:avLst/>
          </a:prstGeom>
          <a:noFill xmlns:a="http://schemas.openxmlformats.org/drawingml/2006/main"/>
          <a:ln xmlns:a="http://schemas.openxmlformats.org/drawingml/2006/main" w="11430">
            <a:solidFill>
              <a:srgbClr val="3697CC"/>
            </a:solidFill>
            <a:prstDash val="dash"/>
          </a:ln>
        </p:spPr>
      </p:sp>
      <p:sp>
        <p:nvSpPr>
          <p:cNvPr id="401" name="elite-proposed">
            <a:extLst xmlns:a="http://schemas.openxmlformats.org/drawingml/2006/main">
              <a:ext uri="{FF2B5EF4-FFF2-40B4-BE49-F238E27FC236}">
                <a16:creationId xmlns:a16="http://schemas.microsoft.com/office/drawing/2014/main" id="{63C95776-C615-4DA0-943B-6C05369889C3}"/>
              </a:ext>
            </a:extLst>
          </p:cNvPr>
          <p:cNvSpPr>
            <a:spLocks xmlns:a="http://schemas.openxmlformats.org/drawingml/2006/main" noGrp="1"/>
          </p:cNvSpPr>
          <p:nvPr/>
        </p:nvSpPr>
        <p:spPr>
          <a:xfrm xmlns:a="http://schemas.openxmlformats.org/drawingml/2006/main">
            <a:off x="6843570" y="5920026"/>
            <a:ext cx="290608" cy="290608"/>
          </a:xfrm>
          <a:prstGeom xmlns:a="http://schemas.openxmlformats.org/drawingml/2006/main" prst="ellipse">
            <a:avLst/>
          </a:prstGeom>
          <a:solidFill xmlns:a="http://schemas.openxmlformats.org/drawingml/2006/main">
            <a:srgbClr val="F1A1A7"/>
          </a:solidFill>
          <a:ln xmlns:a="http://schemas.openxmlformats.org/drawingml/2006/main" w="20955">
            <a:solidFill>
              <a:srgbClr val="DE6D7C"/>
            </a:solidFill>
            <a:prstDash val="solid"/>
          </a:ln>
        </p:spPr>
      </p:sp>
      <p:sp>
        <p:nvSpPr>
          <p:cNvPr id="402" name="elite-current">
            <a:extLst xmlns:a="http://schemas.openxmlformats.org/drawingml/2006/main">
              <a:ext uri="{FF2B5EF4-FFF2-40B4-BE49-F238E27FC236}">
                <a16:creationId xmlns:a16="http://schemas.microsoft.com/office/drawing/2014/main" id="{63A747FA-FC4D-4903-9358-5D65C1085CC2}"/>
              </a:ext>
            </a:extLst>
          </p:cNvPr>
          <p:cNvSpPr>
            <a:spLocks xmlns:a="http://schemas.openxmlformats.org/drawingml/2006/main" noGrp="1"/>
          </p:cNvSpPr>
          <p:nvPr/>
        </p:nvSpPr>
        <p:spPr>
          <a:xfrm xmlns:a="http://schemas.openxmlformats.org/drawingml/2006/main">
            <a:off x="6160103" y="5430298"/>
            <a:ext cx="236792" cy="236792"/>
          </a:xfrm>
          <a:prstGeom xmlns:a="http://schemas.openxmlformats.org/drawingml/2006/main" prst="ellipse">
            <a:avLst/>
          </a:prstGeom>
          <a:solidFill xmlns:a="http://schemas.openxmlformats.org/drawingml/2006/main">
            <a:srgbClr val="3697CC"/>
          </a:solidFill>
          <a:ln xmlns:a="http://schemas.openxmlformats.org/drawingml/2006/main" w="12383">
            <a:solidFill>
              <a:srgbClr val="3697CC"/>
            </a:solidFill>
            <a:prstDash val="solid"/>
          </a:ln>
        </p:spPr>
      </p:sp>
      <p:sp>
        <p:nvSpPr>
          <p:cNvPr id="403" name="elite-replacement">
            <a:extLst xmlns:a="http://schemas.openxmlformats.org/drawingml/2006/main">
              <a:ext uri="{FF2B5EF4-FFF2-40B4-BE49-F238E27FC236}">
                <a16:creationId xmlns:a16="http://schemas.microsoft.com/office/drawing/2014/main" id="{00BDA1A4-0A12-42B2-A99E-140DC51B50E0}"/>
              </a:ext>
            </a:extLst>
          </p:cNvPr>
          <p:cNvSpPr>
            <a:spLocks xmlns:a="http://schemas.openxmlformats.org/drawingml/2006/main" noGrp="1"/>
          </p:cNvSpPr>
          <p:nvPr/>
        </p:nvSpPr>
        <p:spPr>
          <a:xfrm xmlns:a="http://schemas.openxmlformats.org/drawingml/2006/main">
            <a:off x="6374250" y="5618331"/>
            <a:ext cx="497111" cy="361535"/>
          </a:xfrm>
          <a:custGeom xmlns:a="http://schemas.openxmlformats.org/drawingml/2006/main">
            <a:pathLst>
              <a:path w="497111" h="361535">
                <a:moveTo>
                  <a:pt x="0" y="0"/>
                </a:moveTo>
                <a:lnTo>
                  <a:pt x="497111" y="361535"/>
                </a:lnTo>
              </a:path>
            </a:pathLst>
          </a:custGeom>
          <a:noFill xmlns:a="http://schemas.openxmlformats.org/drawingml/2006/main"/>
          <a:ln xmlns:a="http://schemas.openxmlformats.org/drawingml/2006/main" w="17145">
            <a:solidFill>
              <a:srgbClr val="DE6D7C"/>
            </a:solidFill>
            <a:prstDash val="solid"/>
          </a:ln>
        </p:spPr>
      </p:sp>
      <p:sp>
        <p:nvSpPr>
          <p:cNvPr id="404" name="elite-replacement--arrow">
            <a:extLst xmlns:a="http://schemas.openxmlformats.org/drawingml/2006/main">
              <a:ext uri="{FF2B5EF4-FFF2-40B4-BE49-F238E27FC236}">
                <a16:creationId xmlns:a16="http://schemas.microsoft.com/office/drawing/2014/main" id="{D0C0CA3F-6C54-4B6F-A038-45F92D93958C}"/>
              </a:ext>
            </a:extLst>
          </p:cNvPr>
          <p:cNvSpPr>
            <a:spLocks xmlns:a="http://schemas.openxmlformats.org/drawingml/2006/main" noGrp="1"/>
          </p:cNvSpPr>
          <p:nvPr/>
        </p:nvSpPr>
        <p:spPr>
          <a:xfrm xmlns:a="http://schemas.openxmlformats.org/drawingml/2006/main">
            <a:off x="6752037" y="5874672"/>
            <a:ext cx="119324" cy="105194"/>
          </a:xfrm>
          <a:custGeom xmlns:a="http://schemas.openxmlformats.org/drawingml/2006/main">
            <a:pathLst>
              <a:path w="119324" h="105194">
                <a:moveTo>
                  <a:pt x="119324" y="105194"/>
                </a:moveTo>
                <a:lnTo>
                  <a:pt x="56852" y="0"/>
                </a:lnTo>
                <a:lnTo>
                  <a:pt x="0" y="78172"/>
                </a:lnTo>
                <a:close/>
              </a:path>
            </a:pathLst>
          </a:custGeom>
          <a:solidFill xmlns:a="http://schemas.openxmlformats.org/drawingml/2006/main">
            <a:srgbClr val="DE6D7C"/>
          </a:solidFill>
          <a:ln xmlns:a="http://schemas.openxmlformats.org/drawingml/2006/main" w="0">
            <a:noFill/>
            <a:prstDash val="solid"/>
          </a:ln>
        </p:spPr>
      </p:sp>
      <p:sp>
        <p:nvSpPr>
          <p:cNvPr id="405" name="elite-meaning">
            <a:extLst xmlns:a="http://schemas.openxmlformats.org/drawingml/2006/main">
              <a:ext uri="{FF2B5EF4-FFF2-40B4-BE49-F238E27FC236}">
                <a16:creationId xmlns:a16="http://schemas.microsoft.com/office/drawing/2014/main" id="{64B97326-2A89-432C-9656-55EC998C6734}"/>
              </a:ext>
            </a:extLst>
          </p:cNvPr>
          <p:cNvSpPr>
            <a:spLocks xmlns:a="http://schemas.openxmlformats.org/drawingml/2006/main" noGrp="1"/>
          </p:cNvSpPr>
          <p:nvPr/>
        </p:nvSpPr>
        <p:spPr>
          <a:xfrm xmlns:a="http://schemas.openxmlformats.org/drawingml/2006/main">
            <a:off x="6086475" y="6934200"/>
            <a:ext cx="2190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40525F"/>
                </a:solidFill>
                <a:latin typeface="Comic Sans MS"/>
                <a:ea typeface="Comic Sans MS"/>
                <a:cs typeface="Comic Sans MS"/>
              </a:defRPr>
            </a:pPr>
            <a:r>
              <a:rPr sz="1875" b="0" i="0">
                <a:solidFill>
                  <a:srgbClr val="40525F"/>
                </a:solidFill>
                <a:latin typeface="Comic Sans MS"/>
                <a:ea typeface="Comic Sans MS"/>
                <a:cs typeface="Comic Sans MS"/>
              </a:rPr>
              <a:t>Seed replacement</a:t>
            </a:r>
          </a:p>
        </p:txBody>
      </p:sp>
      <p:sp>
        <p:nvSpPr>
          <p:cNvPr id="406" name="elite-current-key-label">
            <a:extLst xmlns:a="http://schemas.openxmlformats.org/drawingml/2006/main">
              <a:ext uri="{FF2B5EF4-FFF2-40B4-BE49-F238E27FC236}">
                <a16:creationId xmlns:a16="http://schemas.microsoft.com/office/drawing/2014/main" id="{15E10D4E-FB81-4C54-B37A-82BCA71DCFBE}"/>
              </a:ext>
            </a:extLst>
          </p:cNvPr>
          <p:cNvSpPr>
            <a:spLocks xmlns:a="http://schemas.openxmlformats.org/drawingml/2006/main" noGrp="1"/>
          </p:cNvSpPr>
          <p:nvPr/>
        </p:nvSpPr>
        <p:spPr>
          <a:xfrm xmlns:a="http://schemas.openxmlformats.org/drawingml/2006/main">
            <a:off x="5981700" y="7172325"/>
            <a:ext cx="990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40525F"/>
                </a:solidFill>
                <a:latin typeface="Comic Sans MS"/>
                <a:ea typeface="Comic Sans MS"/>
                <a:cs typeface="Comic Sans MS"/>
              </a:defRPr>
            </a:pPr>
            <a:r>
              <a:rPr sz="1650" b="0" i="0">
                <a:solidFill>
                  <a:srgbClr val="40525F"/>
                </a:solidFill>
                <a:latin typeface="Comic Sans MS"/>
                <a:ea typeface="Comic Sans MS"/>
                <a:cs typeface="Comic Sans MS"/>
              </a:rPr>
              <a:t>current</a:t>
            </a:r>
          </a:p>
        </p:txBody>
      </p:sp>
      <p:sp>
        <p:nvSpPr>
          <p:cNvPr id="407" name="elite-proposal-key-label">
            <a:extLst xmlns:a="http://schemas.openxmlformats.org/drawingml/2006/main">
              <a:ext uri="{FF2B5EF4-FFF2-40B4-BE49-F238E27FC236}">
                <a16:creationId xmlns:a16="http://schemas.microsoft.com/office/drawing/2014/main" id="{C60A3BC5-016F-49E4-A7F0-A92CE022972F}"/>
              </a:ext>
            </a:extLst>
          </p:cNvPr>
          <p:cNvSpPr>
            <a:spLocks xmlns:a="http://schemas.openxmlformats.org/drawingml/2006/main" noGrp="1"/>
          </p:cNvSpPr>
          <p:nvPr/>
        </p:nvSpPr>
        <p:spPr>
          <a:xfrm xmlns:a="http://schemas.openxmlformats.org/drawingml/2006/main">
            <a:off x="7124700" y="7172325"/>
            <a:ext cx="12858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0">
                <a:solidFill>
                  <a:srgbClr val="40525F"/>
                </a:solidFill>
                <a:latin typeface="Comic Sans MS"/>
                <a:ea typeface="Comic Sans MS"/>
                <a:cs typeface="Comic Sans MS"/>
              </a:defRPr>
            </a:pPr>
            <a:r>
              <a:rPr sz="1650" b="0" i="0">
                <a:solidFill>
                  <a:srgbClr val="40525F"/>
                </a:solidFill>
                <a:latin typeface="Comic Sans MS"/>
                <a:ea typeface="Comic Sans MS"/>
                <a:cs typeface="Comic Sans MS"/>
              </a:rPr>
              <a:t>candidate</a:t>
            </a:r>
          </a:p>
        </p:txBody>
      </p:sp>
      <p:sp>
        <p:nvSpPr>
          <p:cNvPr id="408" name="elite-key-current">
            <a:extLst xmlns:a="http://schemas.openxmlformats.org/drawingml/2006/main">
              <a:ext uri="{FF2B5EF4-FFF2-40B4-BE49-F238E27FC236}">
                <a16:creationId xmlns:a16="http://schemas.microsoft.com/office/drawing/2014/main" id="{5E7C7BF6-CCA5-4663-B19F-4D736FE01729}"/>
              </a:ext>
            </a:extLst>
          </p:cNvPr>
          <p:cNvSpPr>
            <a:spLocks xmlns:a="http://schemas.openxmlformats.org/drawingml/2006/main" noGrp="1"/>
          </p:cNvSpPr>
          <p:nvPr/>
        </p:nvSpPr>
        <p:spPr>
          <a:xfrm xmlns:a="http://schemas.openxmlformats.org/drawingml/2006/main">
            <a:off x="5819775" y="7239000"/>
            <a:ext cx="104775" cy="104775"/>
          </a:xfrm>
          <a:prstGeom xmlns:a="http://schemas.openxmlformats.org/drawingml/2006/main" prst="ellipse">
            <a:avLst/>
          </a:prstGeom>
          <a:solidFill xmlns:a="http://schemas.openxmlformats.org/drawingml/2006/main">
            <a:srgbClr val="3697CC"/>
          </a:solidFill>
          <a:ln xmlns:a="http://schemas.openxmlformats.org/drawingml/2006/main" w="9525">
            <a:solidFill>
              <a:srgbClr val="3697CC"/>
            </a:solidFill>
            <a:prstDash val="solid"/>
          </a:ln>
        </p:spPr>
      </p:sp>
      <p:sp>
        <p:nvSpPr>
          <p:cNvPr id="409" name="elite-key-candidate">
            <a:extLst xmlns:a="http://schemas.openxmlformats.org/drawingml/2006/main">
              <a:ext uri="{FF2B5EF4-FFF2-40B4-BE49-F238E27FC236}">
                <a16:creationId xmlns:a16="http://schemas.microsoft.com/office/drawing/2014/main" id="{AA7904DE-F9F7-48F4-A5DA-D29FB8927FE6}"/>
              </a:ext>
            </a:extLst>
          </p:cNvPr>
          <p:cNvSpPr>
            <a:spLocks xmlns:a="http://schemas.openxmlformats.org/drawingml/2006/main" noGrp="1"/>
          </p:cNvSpPr>
          <p:nvPr/>
        </p:nvSpPr>
        <p:spPr>
          <a:xfrm xmlns:a="http://schemas.openxmlformats.org/drawingml/2006/main">
            <a:off x="6962775" y="7239000"/>
            <a:ext cx="104775" cy="104775"/>
          </a:xfrm>
          <a:prstGeom xmlns:a="http://schemas.openxmlformats.org/drawingml/2006/main" prst="ellipse">
            <a:avLst/>
          </a:prstGeom>
          <a:solidFill xmlns:a="http://schemas.openxmlformats.org/drawingml/2006/main">
            <a:srgbClr val="F1A1A7"/>
          </a:solidFill>
          <a:ln xmlns:a="http://schemas.openxmlformats.org/drawingml/2006/main" w="9525">
            <a:solidFill>
              <a:srgbClr val="DE6D7C"/>
            </a:solidFill>
            <a:prstDash val="solid"/>
          </a:ln>
        </p:spPr>
      </p:sp>
      <p:sp>
        <p:nvSpPr>
          <p:cNvPr id="410" name="elite-to-evaluator">
            <a:extLst xmlns:a="http://schemas.openxmlformats.org/drawingml/2006/main">
              <a:ext uri="{FF2B5EF4-FFF2-40B4-BE49-F238E27FC236}">
                <a16:creationId xmlns:a16="http://schemas.microsoft.com/office/drawing/2014/main" id="{DD6954E5-EF45-4308-B431-26E8DE113051}"/>
              </a:ext>
            </a:extLst>
          </p:cNvPr>
          <p:cNvSpPr>
            <a:spLocks xmlns:a="http://schemas.openxmlformats.org/drawingml/2006/main" noGrp="1"/>
          </p:cNvSpPr>
          <p:nvPr/>
        </p:nvSpPr>
        <p:spPr>
          <a:xfrm xmlns:a="http://schemas.openxmlformats.org/drawingml/2006/main">
            <a:off x="5238750" y="6048375"/>
            <a:ext cx="219075" cy="95"/>
          </a:xfrm>
          <a:custGeom xmlns:a="http://schemas.openxmlformats.org/drawingml/2006/main">
            <a:pathLst>
              <a:path w="219075" h="95">
                <a:moveTo>
                  <a:pt x="219075" y="0"/>
                </a:moveTo>
                <a:lnTo>
                  <a:pt x="0" y="0"/>
                </a:lnTo>
              </a:path>
            </a:pathLst>
          </a:custGeom>
          <a:noFill xmlns:a="http://schemas.openxmlformats.org/drawingml/2006/main"/>
          <a:ln xmlns:a="http://schemas.openxmlformats.org/drawingml/2006/main" w="19050">
            <a:solidFill>
              <a:srgbClr val="202B33"/>
            </a:solidFill>
            <a:prstDash val="solid"/>
          </a:ln>
        </p:spPr>
      </p:sp>
      <p:sp>
        <p:nvSpPr>
          <p:cNvPr id="411" name="elite-to-evaluator--arrow">
            <a:extLst xmlns:a="http://schemas.openxmlformats.org/drawingml/2006/main">
              <a:ext uri="{FF2B5EF4-FFF2-40B4-BE49-F238E27FC236}">
                <a16:creationId xmlns:a16="http://schemas.microsoft.com/office/drawing/2014/main" id="{76318C2A-B99E-4023-904E-66903488B489}"/>
              </a:ext>
            </a:extLst>
          </p:cNvPr>
          <p:cNvSpPr>
            <a:spLocks xmlns:a="http://schemas.openxmlformats.org/drawingml/2006/main" noGrp="1"/>
          </p:cNvSpPr>
          <p:nvPr/>
        </p:nvSpPr>
        <p:spPr>
          <a:xfrm xmlns:a="http://schemas.openxmlformats.org/drawingml/2006/main">
            <a:off x="5238750" y="5999226"/>
            <a:ext cx="114300" cy="98298"/>
          </a:xfrm>
          <a:custGeom xmlns:a="http://schemas.openxmlformats.org/drawingml/2006/main">
            <a:pathLst>
              <a:path w="114300" h="98298">
                <a:moveTo>
                  <a:pt x="0" y="49149"/>
                </a:moveTo>
                <a:lnTo>
                  <a:pt x="114300" y="98298"/>
                </a:lnTo>
                <a:lnTo>
                  <a:pt x="114300" y="0"/>
                </a:lnTo>
                <a:close/>
              </a:path>
            </a:pathLst>
          </a:custGeom>
          <a:solidFill xmlns:a="http://schemas.openxmlformats.org/drawingml/2006/main">
            <a:srgbClr val="202B33"/>
          </a:solidFill>
          <a:ln xmlns:a="http://schemas.openxmlformats.org/drawingml/2006/main" w="0">
            <a:noFill/>
            <a:prstDash val="solid"/>
          </a:ln>
        </p:spPr>
      </p:sp>
      <p:sp>
        <p:nvSpPr>
          <p:cNvPr id="412" name="fitness-title">
            <a:extLst xmlns:a="http://schemas.openxmlformats.org/drawingml/2006/main">
              <a:ext uri="{FF2B5EF4-FFF2-40B4-BE49-F238E27FC236}">
                <a16:creationId xmlns:a16="http://schemas.microsoft.com/office/drawing/2014/main" id="{BFD55CFC-2345-4DB6-80CD-8F86A83681DF}"/>
              </a:ext>
            </a:extLst>
          </p:cNvPr>
          <p:cNvSpPr>
            <a:spLocks xmlns:a="http://schemas.openxmlformats.org/drawingml/2006/main" noGrp="1"/>
          </p:cNvSpPr>
          <p:nvPr/>
        </p:nvSpPr>
        <p:spPr>
          <a:xfrm xmlns:a="http://schemas.openxmlformats.org/drawingml/2006/main">
            <a:off x="1257300" y="4695825"/>
            <a:ext cx="3905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i="0">
                <a:solidFill>
                  <a:srgbClr val="40525F"/>
                </a:solidFill>
                <a:latin typeface="Comic Sans MS"/>
                <a:ea typeface="Comic Sans MS"/>
                <a:cs typeface="Comic Sans MS"/>
              </a:defRPr>
            </a:pPr>
            <a:r>
              <a:rPr sz="2400" b="1" i="0">
                <a:solidFill>
                  <a:srgbClr val="40525F"/>
                </a:solidFill>
                <a:latin typeface="Comic Sans MS"/>
                <a:ea typeface="Comic Sans MS"/>
                <a:cs typeface="Comic Sans MS"/>
              </a:rPr>
              <a:t>Robust evaluation</a:t>
            </a:r>
          </a:p>
        </p:txBody>
      </p:sp>
      <p:sp>
        <p:nvSpPr>
          <p:cNvPr id="413" name="damage-intact-edge-0">
            <a:extLst xmlns:a="http://schemas.openxmlformats.org/drawingml/2006/main">
              <a:ext uri="{FF2B5EF4-FFF2-40B4-BE49-F238E27FC236}">
                <a16:creationId xmlns:a16="http://schemas.microsoft.com/office/drawing/2014/main" id="{74BBB0DD-1FED-405B-92A1-018955988C1A}"/>
              </a:ext>
            </a:extLst>
          </p:cNvPr>
          <p:cNvSpPr>
            <a:spLocks xmlns:a="http://schemas.openxmlformats.org/drawingml/2006/main" noGrp="1"/>
          </p:cNvSpPr>
          <p:nvPr/>
        </p:nvSpPr>
        <p:spPr>
          <a:xfrm xmlns:a="http://schemas.openxmlformats.org/drawingml/2006/main">
            <a:off x="1340968" y="5296601"/>
            <a:ext cx="352684" cy="85131"/>
          </a:xfrm>
          <a:custGeom xmlns:a="http://schemas.openxmlformats.org/drawingml/2006/main">
            <a:pathLst>
              <a:path w="352684" h="85131">
                <a:moveTo>
                  <a:pt x="0" y="85131"/>
                </a:moveTo>
                <a:lnTo>
                  <a:pt x="352684" y="0"/>
                </a:lnTo>
              </a:path>
            </a:pathLst>
          </a:custGeom>
          <a:noFill xmlns:a="http://schemas.openxmlformats.org/drawingml/2006/main"/>
          <a:ln xmlns:a="http://schemas.openxmlformats.org/drawingml/2006/main" w="16193">
            <a:solidFill>
              <a:srgbClr val="3697CC"/>
            </a:solidFill>
            <a:prstDash val="solid"/>
          </a:ln>
        </p:spPr>
      </p:sp>
      <p:sp>
        <p:nvSpPr>
          <p:cNvPr id="414" name="damage-intact-edge-1">
            <a:extLst xmlns:a="http://schemas.openxmlformats.org/drawingml/2006/main">
              <a:ext uri="{FF2B5EF4-FFF2-40B4-BE49-F238E27FC236}">
                <a16:creationId xmlns:a16="http://schemas.microsoft.com/office/drawing/2014/main" id="{6E5485BF-7D3B-432B-A45D-839989450F81}"/>
              </a:ext>
            </a:extLst>
          </p:cNvPr>
          <p:cNvSpPr>
            <a:spLocks xmlns:a="http://schemas.openxmlformats.org/drawingml/2006/main" noGrp="1"/>
          </p:cNvSpPr>
          <p:nvPr/>
        </p:nvSpPr>
        <p:spPr>
          <a:xfrm xmlns:a="http://schemas.openxmlformats.org/drawingml/2006/main">
            <a:off x="1693652" y="5296601"/>
            <a:ext cx="352684" cy="145938"/>
          </a:xfrm>
          <a:custGeom xmlns:a="http://schemas.openxmlformats.org/drawingml/2006/main">
            <a:pathLst>
              <a:path w="352684" h="145938">
                <a:moveTo>
                  <a:pt x="0" y="0"/>
                </a:moveTo>
                <a:lnTo>
                  <a:pt x="352684" y="145938"/>
                </a:lnTo>
              </a:path>
            </a:pathLst>
          </a:custGeom>
          <a:noFill xmlns:a="http://schemas.openxmlformats.org/drawingml/2006/main"/>
          <a:ln xmlns:a="http://schemas.openxmlformats.org/drawingml/2006/main" w="16193">
            <a:solidFill>
              <a:srgbClr val="3697CC"/>
            </a:solidFill>
            <a:prstDash val="solid"/>
          </a:ln>
        </p:spPr>
      </p:sp>
      <p:sp>
        <p:nvSpPr>
          <p:cNvPr id="415" name="damage-intact-edge-2">
            <a:extLst xmlns:a="http://schemas.openxmlformats.org/drawingml/2006/main">
              <a:ext uri="{FF2B5EF4-FFF2-40B4-BE49-F238E27FC236}">
                <a16:creationId xmlns:a16="http://schemas.microsoft.com/office/drawing/2014/main" id="{19CBBBBB-E50D-4B61-ABB2-A34DE5058A62}"/>
              </a:ext>
            </a:extLst>
          </p:cNvPr>
          <p:cNvSpPr>
            <a:spLocks xmlns:a="http://schemas.openxmlformats.org/drawingml/2006/main" noGrp="1"/>
          </p:cNvSpPr>
          <p:nvPr/>
        </p:nvSpPr>
        <p:spPr>
          <a:xfrm xmlns:a="http://schemas.openxmlformats.org/drawingml/2006/main">
            <a:off x="1340968" y="5381732"/>
            <a:ext cx="60808" cy="425653"/>
          </a:xfrm>
          <a:custGeom xmlns:a="http://schemas.openxmlformats.org/drawingml/2006/main">
            <a:pathLst>
              <a:path w="60808" h="425653">
                <a:moveTo>
                  <a:pt x="0" y="0"/>
                </a:moveTo>
                <a:lnTo>
                  <a:pt x="60808" y="425653"/>
                </a:lnTo>
              </a:path>
            </a:pathLst>
          </a:custGeom>
          <a:noFill xmlns:a="http://schemas.openxmlformats.org/drawingml/2006/main"/>
          <a:ln xmlns:a="http://schemas.openxmlformats.org/drawingml/2006/main" w="16193">
            <a:solidFill>
              <a:srgbClr val="3697CC"/>
            </a:solidFill>
            <a:prstDash val="solid"/>
          </a:ln>
        </p:spPr>
      </p:sp>
      <p:sp>
        <p:nvSpPr>
          <p:cNvPr id="416" name="damage-intact-edge-3">
            <a:extLst xmlns:a="http://schemas.openxmlformats.org/drawingml/2006/main">
              <a:ext uri="{FF2B5EF4-FFF2-40B4-BE49-F238E27FC236}">
                <a16:creationId xmlns:a16="http://schemas.microsoft.com/office/drawing/2014/main" id="{3F654A37-C545-4171-9901-B2CC8C69B0BB}"/>
              </a:ext>
            </a:extLst>
          </p:cNvPr>
          <p:cNvSpPr>
            <a:spLocks xmlns:a="http://schemas.openxmlformats.org/drawingml/2006/main" noGrp="1"/>
          </p:cNvSpPr>
          <p:nvPr/>
        </p:nvSpPr>
        <p:spPr>
          <a:xfrm xmlns:a="http://schemas.openxmlformats.org/drawingml/2006/main">
            <a:off x="1340968" y="5381732"/>
            <a:ext cx="401330" cy="291876"/>
          </a:xfrm>
          <a:custGeom xmlns:a="http://schemas.openxmlformats.org/drawingml/2006/main">
            <a:pathLst>
              <a:path w="401330" h="291876">
                <a:moveTo>
                  <a:pt x="0" y="0"/>
                </a:moveTo>
                <a:lnTo>
                  <a:pt x="401330" y="291876"/>
                </a:lnTo>
              </a:path>
            </a:pathLst>
          </a:custGeom>
          <a:noFill xmlns:a="http://schemas.openxmlformats.org/drawingml/2006/main"/>
          <a:ln xmlns:a="http://schemas.openxmlformats.org/drawingml/2006/main" w="16193">
            <a:solidFill>
              <a:srgbClr val="3697CC"/>
            </a:solidFill>
            <a:prstDash val="solid"/>
          </a:ln>
        </p:spPr>
      </p:sp>
      <p:sp>
        <p:nvSpPr>
          <p:cNvPr id="417" name="damage-intact-edge-4">
            <a:extLst xmlns:a="http://schemas.openxmlformats.org/drawingml/2006/main">
              <a:ext uri="{FF2B5EF4-FFF2-40B4-BE49-F238E27FC236}">
                <a16:creationId xmlns:a16="http://schemas.microsoft.com/office/drawing/2014/main" id="{C349FF22-E7E0-4FFD-9F1A-31B707450314}"/>
              </a:ext>
            </a:extLst>
          </p:cNvPr>
          <p:cNvSpPr>
            <a:spLocks xmlns:a="http://schemas.openxmlformats.org/drawingml/2006/main" noGrp="1"/>
          </p:cNvSpPr>
          <p:nvPr/>
        </p:nvSpPr>
        <p:spPr>
          <a:xfrm xmlns:a="http://schemas.openxmlformats.org/drawingml/2006/main">
            <a:off x="1693652" y="5296601"/>
            <a:ext cx="48646" cy="377007"/>
          </a:xfrm>
          <a:custGeom xmlns:a="http://schemas.openxmlformats.org/drawingml/2006/main">
            <a:pathLst>
              <a:path w="48646" h="377007">
                <a:moveTo>
                  <a:pt x="0" y="0"/>
                </a:moveTo>
                <a:lnTo>
                  <a:pt x="48646" y="377007"/>
                </a:lnTo>
              </a:path>
            </a:pathLst>
          </a:custGeom>
          <a:noFill xmlns:a="http://schemas.openxmlformats.org/drawingml/2006/main"/>
          <a:ln xmlns:a="http://schemas.openxmlformats.org/drawingml/2006/main" w="16193">
            <a:solidFill>
              <a:srgbClr val="3697CC"/>
            </a:solidFill>
            <a:prstDash val="solid"/>
          </a:ln>
        </p:spPr>
      </p:sp>
      <p:sp>
        <p:nvSpPr>
          <p:cNvPr id="418" name="damage-intact-edge-5">
            <a:extLst xmlns:a="http://schemas.openxmlformats.org/drawingml/2006/main">
              <a:ext uri="{FF2B5EF4-FFF2-40B4-BE49-F238E27FC236}">
                <a16:creationId xmlns:a16="http://schemas.microsoft.com/office/drawing/2014/main" id="{10A2C47B-52A6-4A48-B7EF-23B6782F1E1F}"/>
              </a:ext>
            </a:extLst>
          </p:cNvPr>
          <p:cNvSpPr>
            <a:spLocks xmlns:a="http://schemas.openxmlformats.org/drawingml/2006/main" noGrp="1"/>
          </p:cNvSpPr>
          <p:nvPr/>
        </p:nvSpPr>
        <p:spPr>
          <a:xfrm xmlns:a="http://schemas.openxmlformats.org/drawingml/2006/main">
            <a:off x="1742298" y="5442539"/>
            <a:ext cx="304038" cy="231069"/>
          </a:xfrm>
          <a:custGeom xmlns:a="http://schemas.openxmlformats.org/drawingml/2006/main">
            <a:pathLst>
              <a:path w="304038" h="231069">
                <a:moveTo>
                  <a:pt x="304038" y="0"/>
                </a:moveTo>
                <a:lnTo>
                  <a:pt x="0" y="231069"/>
                </a:lnTo>
              </a:path>
            </a:pathLst>
          </a:custGeom>
          <a:noFill xmlns:a="http://schemas.openxmlformats.org/drawingml/2006/main"/>
          <a:ln xmlns:a="http://schemas.openxmlformats.org/drawingml/2006/main" w="16193">
            <a:solidFill>
              <a:srgbClr val="3697CC"/>
            </a:solidFill>
            <a:prstDash val="solid"/>
          </a:ln>
        </p:spPr>
      </p:sp>
      <p:sp>
        <p:nvSpPr>
          <p:cNvPr id="419" name="damage-intact-edge-6">
            <a:extLst xmlns:a="http://schemas.openxmlformats.org/drawingml/2006/main">
              <a:ext uri="{FF2B5EF4-FFF2-40B4-BE49-F238E27FC236}">
                <a16:creationId xmlns:a16="http://schemas.microsoft.com/office/drawing/2014/main" id="{51FA3872-72E7-43CF-9D8D-0AEC3E02CFB6}"/>
              </a:ext>
            </a:extLst>
          </p:cNvPr>
          <p:cNvSpPr>
            <a:spLocks xmlns:a="http://schemas.openxmlformats.org/drawingml/2006/main" noGrp="1"/>
          </p:cNvSpPr>
          <p:nvPr/>
        </p:nvSpPr>
        <p:spPr>
          <a:xfrm xmlns:a="http://schemas.openxmlformats.org/drawingml/2006/main">
            <a:off x="1401775" y="5673608"/>
            <a:ext cx="340523" cy="133777"/>
          </a:xfrm>
          <a:custGeom xmlns:a="http://schemas.openxmlformats.org/drawingml/2006/main">
            <a:pathLst>
              <a:path w="340523" h="133777">
                <a:moveTo>
                  <a:pt x="0" y="133777"/>
                </a:moveTo>
                <a:lnTo>
                  <a:pt x="340523" y="0"/>
                </a:lnTo>
              </a:path>
            </a:pathLst>
          </a:custGeom>
          <a:noFill xmlns:a="http://schemas.openxmlformats.org/drawingml/2006/main"/>
          <a:ln xmlns:a="http://schemas.openxmlformats.org/drawingml/2006/main" w="16193">
            <a:solidFill>
              <a:srgbClr val="3697CC"/>
            </a:solidFill>
            <a:prstDash val="solid"/>
          </a:ln>
        </p:spPr>
      </p:sp>
      <p:sp>
        <p:nvSpPr>
          <p:cNvPr id="420" name="damage-intact-edge-7">
            <a:extLst xmlns:a="http://schemas.openxmlformats.org/drawingml/2006/main">
              <a:ext uri="{FF2B5EF4-FFF2-40B4-BE49-F238E27FC236}">
                <a16:creationId xmlns:a16="http://schemas.microsoft.com/office/drawing/2014/main" id="{7ED3F6C7-6D40-42B4-830B-3316E151C571}"/>
              </a:ext>
            </a:extLst>
          </p:cNvPr>
          <p:cNvSpPr>
            <a:spLocks xmlns:a="http://schemas.openxmlformats.org/drawingml/2006/main" noGrp="1"/>
          </p:cNvSpPr>
          <p:nvPr/>
        </p:nvSpPr>
        <p:spPr>
          <a:xfrm xmlns:a="http://schemas.openxmlformats.org/drawingml/2006/main">
            <a:off x="1742298" y="5673608"/>
            <a:ext cx="334442" cy="200665"/>
          </a:xfrm>
          <a:custGeom xmlns:a="http://schemas.openxmlformats.org/drawingml/2006/main">
            <a:pathLst>
              <a:path w="334442" h="200665">
                <a:moveTo>
                  <a:pt x="0" y="0"/>
                </a:moveTo>
                <a:lnTo>
                  <a:pt x="334442" y="200665"/>
                </a:lnTo>
              </a:path>
            </a:pathLst>
          </a:custGeom>
          <a:noFill xmlns:a="http://schemas.openxmlformats.org/drawingml/2006/main"/>
          <a:ln xmlns:a="http://schemas.openxmlformats.org/drawingml/2006/main" w="16193">
            <a:solidFill>
              <a:srgbClr val="3697CC"/>
            </a:solidFill>
            <a:prstDash val="solid"/>
          </a:ln>
        </p:spPr>
      </p:sp>
      <p:sp>
        <p:nvSpPr>
          <p:cNvPr id="421" name="damage-intact-edge-8">
            <a:extLst xmlns:a="http://schemas.openxmlformats.org/drawingml/2006/main">
              <a:ext uri="{FF2B5EF4-FFF2-40B4-BE49-F238E27FC236}">
                <a16:creationId xmlns:a16="http://schemas.microsoft.com/office/drawing/2014/main" id="{C4BF023E-29B7-45FA-9ACE-A8E9E45DC476}"/>
              </a:ext>
            </a:extLst>
          </p:cNvPr>
          <p:cNvSpPr>
            <a:spLocks xmlns:a="http://schemas.openxmlformats.org/drawingml/2006/main" noGrp="1"/>
          </p:cNvSpPr>
          <p:nvPr/>
        </p:nvSpPr>
        <p:spPr>
          <a:xfrm xmlns:a="http://schemas.openxmlformats.org/drawingml/2006/main">
            <a:off x="2046336" y="5442539"/>
            <a:ext cx="30404" cy="431734"/>
          </a:xfrm>
          <a:custGeom xmlns:a="http://schemas.openxmlformats.org/drawingml/2006/main">
            <a:pathLst>
              <a:path w="30404" h="431734">
                <a:moveTo>
                  <a:pt x="0" y="0"/>
                </a:moveTo>
                <a:lnTo>
                  <a:pt x="30404" y="431734"/>
                </a:lnTo>
              </a:path>
            </a:pathLst>
          </a:custGeom>
          <a:noFill xmlns:a="http://schemas.openxmlformats.org/drawingml/2006/main"/>
          <a:ln xmlns:a="http://schemas.openxmlformats.org/drawingml/2006/main" w="16193">
            <a:solidFill>
              <a:srgbClr val="3697CC"/>
            </a:solidFill>
            <a:prstDash val="solid"/>
          </a:ln>
        </p:spPr>
      </p:sp>
      <p:sp>
        <p:nvSpPr>
          <p:cNvPr id="422" name="damage-intact-node-0">
            <a:extLst xmlns:a="http://schemas.openxmlformats.org/drawingml/2006/main">
              <a:ext uri="{FF2B5EF4-FFF2-40B4-BE49-F238E27FC236}">
                <a16:creationId xmlns:a16="http://schemas.microsoft.com/office/drawing/2014/main" id="{84D0B623-255D-42EE-A836-8FF7E5C44F24}"/>
              </a:ext>
            </a:extLst>
          </p:cNvPr>
          <p:cNvSpPr>
            <a:spLocks xmlns:a="http://schemas.openxmlformats.org/drawingml/2006/main" noGrp="1"/>
          </p:cNvSpPr>
          <p:nvPr/>
        </p:nvSpPr>
        <p:spPr>
          <a:xfrm xmlns:a="http://schemas.openxmlformats.org/drawingml/2006/main">
            <a:off x="1286241" y="5327005"/>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23" name="damage-intact-node-1">
            <a:extLst xmlns:a="http://schemas.openxmlformats.org/drawingml/2006/main">
              <a:ext uri="{FF2B5EF4-FFF2-40B4-BE49-F238E27FC236}">
                <a16:creationId xmlns:a16="http://schemas.microsoft.com/office/drawing/2014/main" id="{F1CCE7DF-D122-4F91-842B-055E4CCE3815}"/>
              </a:ext>
            </a:extLst>
          </p:cNvPr>
          <p:cNvSpPr>
            <a:spLocks xmlns:a="http://schemas.openxmlformats.org/drawingml/2006/main" noGrp="1"/>
          </p:cNvSpPr>
          <p:nvPr/>
        </p:nvSpPr>
        <p:spPr>
          <a:xfrm xmlns:a="http://schemas.openxmlformats.org/drawingml/2006/main">
            <a:off x="1638925" y="5241874"/>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24" name="damage-intact-node-2">
            <a:extLst xmlns:a="http://schemas.openxmlformats.org/drawingml/2006/main">
              <a:ext uri="{FF2B5EF4-FFF2-40B4-BE49-F238E27FC236}">
                <a16:creationId xmlns:a16="http://schemas.microsoft.com/office/drawing/2014/main" id="{56899761-43EA-4C14-99DE-03EBB7BACA42}"/>
              </a:ext>
            </a:extLst>
          </p:cNvPr>
          <p:cNvSpPr>
            <a:spLocks xmlns:a="http://schemas.openxmlformats.org/drawingml/2006/main" noGrp="1"/>
          </p:cNvSpPr>
          <p:nvPr/>
        </p:nvSpPr>
        <p:spPr>
          <a:xfrm xmlns:a="http://schemas.openxmlformats.org/drawingml/2006/main">
            <a:off x="1991609" y="5387812"/>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25" name="damage-intact-node-3">
            <a:extLst xmlns:a="http://schemas.openxmlformats.org/drawingml/2006/main">
              <a:ext uri="{FF2B5EF4-FFF2-40B4-BE49-F238E27FC236}">
                <a16:creationId xmlns:a16="http://schemas.microsoft.com/office/drawing/2014/main" id="{F12B0E9A-1B26-42C7-B9A4-B45A5F72D996}"/>
              </a:ext>
            </a:extLst>
          </p:cNvPr>
          <p:cNvSpPr>
            <a:spLocks xmlns:a="http://schemas.openxmlformats.org/drawingml/2006/main" noGrp="1"/>
          </p:cNvSpPr>
          <p:nvPr/>
        </p:nvSpPr>
        <p:spPr>
          <a:xfrm xmlns:a="http://schemas.openxmlformats.org/drawingml/2006/main">
            <a:off x="1347048" y="5752658"/>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26" name="damage-intact-node-4">
            <a:extLst xmlns:a="http://schemas.openxmlformats.org/drawingml/2006/main">
              <a:ext uri="{FF2B5EF4-FFF2-40B4-BE49-F238E27FC236}">
                <a16:creationId xmlns:a16="http://schemas.microsoft.com/office/drawing/2014/main" id="{A4F07ED0-0E6A-45BF-B87E-52EF4C20DDAA}"/>
              </a:ext>
            </a:extLst>
          </p:cNvPr>
          <p:cNvSpPr>
            <a:spLocks xmlns:a="http://schemas.openxmlformats.org/drawingml/2006/main" noGrp="1"/>
          </p:cNvSpPr>
          <p:nvPr/>
        </p:nvSpPr>
        <p:spPr>
          <a:xfrm xmlns:a="http://schemas.openxmlformats.org/drawingml/2006/main">
            <a:off x="1669329" y="5600639"/>
            <a:ext cx="145938" cy="145938"/>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27" name="damage-intact-node-5">
            <a:extLst xmlns:a="http://schemas.openxmlformats.org/drawingml/2006/main">
              <a:ext uri="{FF2B5EF4-FFF2-40B4-BE49-F238E27FC236}">
                <a16:creationId xmlns:a16="http://schemas.microsoft.com/office/drawing/2014/main" id="{18D3A53D-9AAC-4AE4-AC36-3FC513D1AB58}"/>
              </a:ext>
            </a:extLst>
          </p:cNvPr>
          <p:cNvSpPr>
            <a:spLocks xmlns:a="http://schemas.openxmlformats.org/drawingml/2006/main" noGrp="1"/>
          </p:cNvSpPr>
          <p:nvPr/>
        </p:nvSpPr>
        <p:spPr>
          <a:xfrm xmlns:a="http://schemas.openxmlformats.org/drawingml/2006/main">
            <a:off x="2022013" y="5819546"/>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28" name="damage-one-edge-0">
            <a:extLst xmlns:a="http://schemas.openxmlformats.org/drawingml/2006/main">
              <a:ext uri="{FF2B5EF4-FFF2-40B4-BE49-F238E27FC236}">
                <a16:creationId xmlns:a16="http://schemas.microsoft.com/office/drawing/2014/main" id="{FE969C95-9014-4D23-A065-72E64B64C779}"/>
              </a:ext>
            </a:extLst>
          </p:cNvPr>
          <p:cNvSpPr>
            <a:spLocks xmlns:a="http://schemas.openxmlformats.org/drawingml/2006/main" noGrp="1"/>
          </p:cNvSpPr>
          <p:nvPr/>
        </p:nvSpPr>
        <p:spPr>
          <a:xfrm xmlns:a="http://schemas.openxmlformats.org/drawingml/2006/main">
            <a:off x="2560168" y="5296601"/>
            <a:ext cx="352684" cy="85131"/>
          </a:xfrm>
          <a:custGeom xmlns:a="http://schemas.openxmlformats.org/drawingml/2006/main">
            <a:pathLst>
              <a:path w="352684" h="85131">
                <a:moveTo>
                  <a:pt x="0" y="85131"/>
                </a:moveTo>
                <a:lnTo>
                  <a:pt x="352684" y="0"/>
                </a:lnTo>
              </a:path>
            </a:pathLst>
          </a:custGeom>
          <a:noFill xmlns:a="http://schemas.openxmlformats.org/drawingml/2006/main"/>
          <a:ln xmlns:a="http://schemas.openxmlformats.org/drawingml/2006/main" w="16193">
            <a:solidFill>
              <a:srgbClr val="3697CC"/>
            </a:solidFill>
            <a:prstDash val="solid"/>
          </a:ln>
        </p:spPr>
      </p:sp>
      <p:sp>
        <p:nvSpPr>
          <p:cNvPr id="429" name="damage-one-edge-1">
            <a:extLst xmlns:a="http://schemas.openxmlformats.org/drawingml/2006/main">
              <a:ext uri="{FF2B5EF4-FFF2-40B4-BE49-F238E27FC236}">
                <a16:creationId xmlns:a16="http://schemas.microsoft.com/office/drawing/2014/main" id="{430B97F6-C3C2-4788-A285-CC73AB32DD3E}"/>
              </a:ext>
            </a:extLst>
          </p:cNvPr>
          <p:cNvSpPr>
            <a:spLocks xmlns:a="http://schemas.openxmlformats.org/drawingml/2006/main" noGrp="1"/>
          </p:cNvSpPr>
          <p:nvPr/>
        </p:nvSpPr>
        <p:spPr>
          <a:xfrm xmlns:a="http://schemas.openxmlformats.org/drawingml/2006/main">
            <a:off x="2912852" y="5296601"/>
            <a:ext cx="352684" cy="145938"/>
          </a:xfrm>
          <a:custGeom xmlns:a="http://schemas.openxmlformats.org/drawingml/2006/main">
            <a:pathLst>
              <a:path w="352684" h="145938">
                <a:moveTo>
                  <a:pt x="0" y="0"/>
                </a:moveTo>
                <a:lnTo>
                  <a:pt x="352684" y="145938"/>
                </a:lnTo>
              </a:path>
            </a:pathLst>
          </a:custGeom>
          <a:noFill xmlns:a="http://schemas.openxmlformats.org/drawingml/2006/main"/>
          <a:ln xmlns:a="http://schemas.openxmlformats.org/drawingml/2006/main" w="16193">
            <a:solidFill>
              <a:srgbClr val="3697CC"/>
            </a:solidFill>
            <a:prstDash val="solid"/>
          </a:ln>
        </p:spPr>
      </p:sp>
      <p:sp>
        <p:nvSpPr>
          <p:cNvPr id="430" name="damage-one-edge-2">
            <a:extLst xmlns:a="http://schemas.openxmlformats.org/drawingml/2006/main">
              <a:ext uri="{FF2B5EF4-FFF2-40B4-BE49-F238E27FC236}">
                <a16:creationId xmlns:a16="http://schemas.microsoft.com/office/drawing/2014/main" id="{8331E049-8846-4A19-986E-B306938AADC9}"/>
              </a:ext>
            </a:extLst>
          </p:cNvPr>
          <p:cNvSpPr>
            <a:spLocks xmlns:a="http://schemas.openxmlformats.org/drawingml/2006/main" noGrp="1"/>
          </p:cNvSpPr>
          <p:nvPr/>
        </p:nvSpPr>
        <p:spPr>
          <a:xfrm xmlns:a="http://schemas.openxmlformats.org/drawingml/2006/main">
            <a:off x="2560168" y="5381732"/>
            <a:ext cx="60808" cy="425653"/>
          </a:xfrm>
          <a:custGeom xmlns:a="http://schemas.openxmlformats.org/drawingml/2006/main">
            <a:pathLst>
              <a:path w="60808" h="425653">
                <a:moveTo>
                  <a:pt x="0" y="0"/>
                </a:moveTo>
                <a:lnTo>
                  <a:pt x="60808" y="425653"/>
                </a:lnTo>
              </a:path>
            </a:pathLst>
          </a:custGeom>
          <a:noFill xmlns:a="http://schemas.openxmlformats.org/drawingml/2006/main"/>
          <a:ln xmlns:a="http://schemas.openxmlformats.org/drawingml/2006/main" w="16193">
            <a:solidFill>
              <a:srgbClr val="3697CC"/>
            </a:solidFill>
            <a:prstDash val="solid"/>
          </a:ln>
        </p:spPr>
      </p:sp>
      <p:sp>
        <p:nvSpPr>
          <p:cNvPr id="431" name="damage-one-edge-8">
            <a:extLst xmlns:a="http://schemas.openxmlformats.org/drawingml/2006/main">
              <a:ext uri="{FF2B5EF4-FFF2-40B4-BE49-F238E27FC236}">
                <a16:creationId xmlns:a16="http://schemas.microsoft.com/office/drawing/2014/main" id="{EF35A232-52EB-45AC-AF12-D221E0B5D1F0}"/>
              </a:ext>
            </a:extLst>
          </p:cNvPr>
          <p:cNvSpPr>
            <a:spLocks xmlns:a="http://schemas.openxmlformats.org/drawingml/2006/main" noGrp="1"/>
          </p:cNvSpPr>
          <p:nvPr/>
        </p:nvSpPr>
        <p:spPr>
          <a:xfrm xmlns:a="http://schemas.openxmlformats.org/drawingml/2006/main">
            <a:off x="3265536" y="5442539"/>
            <a:ext cx="30404" cy="431734"/>
          </a:xfrm>
          <a:custGeom xmlns:a="http://schemas.openxmlformats.org/drawingml/2006/main">
            <a:pathLst>
              <a:path w="30404" h="431734">
                <a:moveTo>
                  <a:pt x="0" y="0"/>
                </a:moveTo>
                <a:lnTo>
                  <a:pt x="30404" y="431734"/>
                </a:lnTo>
              </a:path>
            </a:pathLst>
          </a:custGeom>
          <a:noFill xmlns:a="http://schemas.openxmlformats.org/drawingml/2006/main"/>
          <a:ln xmlns:a="http://schemas.openxmlformats.org/drawingml/2006/main" w="16193">
            <a:solidFill>
              <a:srgbClr val="3697CC"/>
            </a:solidFill>
            <a:prstDash val="solid"/>
          </a:ln>
        </p:spPr>
      </p:sp>
      <p:sp>
        <p:nvSpPr>
          <p:cNvPr id="432" name="damage-one-node-0">
            <a:extLst xmlns:a="http://schemas.openxmlformats.org/drawingml/2006/main">
              <a:ext uri="{FF2B5EF4-FFF2-40B4-BE49-F238E27FC236}">
                <a16:creationId xmlns:a16="http://schemas.microsoft.com/office/drawing/2014/main" id="{A844F5C0-4A16-44A9-B34B-52842953E197}"/>
              </a:ext>
            </a:extLst>
          </p:cNvPr>
          <p:cNvSpPr>
            <a:spLocks xmlns:a="http://schemas.openxmlformats.org/drawingml/2006/main" noGrp="1"/>
          </p:cNvSpPr>
          <p:nvPr/>
        </p:nvSpPr>
        <p:spPr>
          <a:xfrm xmlns:a="http://schemas.openxmlformats.org/drawingml/2006/main">
            <a:off x="2505441" y="5327005"/>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33" name="damage-one-node-1">
            <a:extLst xmlns:a="http://schemas.openxmlformats.org/drawingml/2006/main">
              <a:ext uri="{FF2B5EF4-FFF2-40B4-BE49-F238E27FC236}">
                <a16:creationId xmlns:a16="http://schemas.microsoft.com/office/drawing/2014/main" id="{886E748D-6EEA-417B-97BB-EACA8D625906}"/>
              </a:ext>
            </a:extLst>
          </p:cNvPr>
          <p:cNvSpPr>
            <a:spLocks xmlns:a="http://schemas.openxmlformats.org/drawingml/2006/main" noGrp="1"/>
          </p:cNvSpPr>
          <p:nvPr/>
        </p:nvSpPr>
        <p:spPr>
          <a:xfrm xmlns:a="http://schemas.openxmlformats.org/drawingml/2006/main">
            <a:off x="2858125" y="5241874"/>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34" name="damage-one-node-2">
            <a:extLst xmlns:a="http://schemas.openxmlformats.org/drawingml/2006/main">
              <a:ext uri="{FF2B5EF4-FFF2-40B4-BE49-F238E27FC236}">
                <a16:creationId xmlns:a16="http://schemas.microsoft.com/office/drawing/2014/main" id="{AFBFC765-4921-47A8-A4A3-729267F255CA}"/>
              </a:ext>
            </a:extLst>
          </p:cNvPr>
          <p:cNvSpPr>
            <a:spLocks xmlns:a="http://schemas.openxmlformats.org/drawingml/2006/main" noGrp="1"/>
          </p:cNvSpPr>
          <p:nvPr/>
        </p:nvSpPr>
        <p:spPr>
          <a:xfrm xmlns:a="http://schemas.openxmlformats.org/drawingml/2006/main">
            <a:off x="3210809" y="5387812"/>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35" name="damage-one-node-3">
            <a:extLst xmlns:a="http://schemas.openxmlformats.org/drawingml/2006/main">
              <a:ext uri="{FF2B5EF4-FFF2-40B4-BE49-F238E27FC236}">
                <a16:creationId xmlns:a16="http://schemas.microsoft.com/office/drawing/2014/main" id="{0FBD369D-97F7-43FD-B5C6-1853AA5DFA22}"/>
              </a:ext>
            </a:extLst>
          </p:cNvPr>
          <p:cNvSpPr>
            <a:spLocks xmlns:a="http://schemas.openxmlformats.org/drawingml/2006/main" noGrp="1"/>
          </p:cNvSpPr>
          <p:nvPr/>
        </p:nvSpPr>
        <p:spPr>
          <a:xfrm xmlns:a="http://schemas.openxmlformats.org/drawingml/2006/main">
            <a:off x="2566248" y="5752658"/>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36" name="damage-one-node-4">
            <a:extLst xmlns:a="http://schemas.openxmlformats.org/drawingml/2006/main">
              <a:ext uri="{FF2B5EF4-FFF2-40B4-BE49-F238E27FC236}">
                <a16:creationId xmlns:a16="http://schemas.microsoft.com/office/drawing/2014/main" id="{37428225-27EE-4280-84EA-66225E4EC26E}"/>
              </a:ext>
            </a:extLst>
          </p:cNvPr>
          <p:cNvSpPr>
            <a:spLocks xmlns:a="http://schemas.openxmlformats.org/drawingml/2006/main" noGrp="1"/>
          </p:cNvSpPr>
          <p:nvPr/>
        </p:nvSpPr>
        <p:spPr>
          <a:xfrm xmlns:a="http://schemas.openxmlformats.org/drawingml/2006/main">
            <a:off x="2888529" y="5600639"/>
            <a:ext cx="145938" cy="145938"/>
          </a:xfrm>
          <a:prstGeom xmlns:a="http://schemas.openxmlformats.org/drawingml/2006/main" prst="ellipse">
            <a:avLst/>
          </a:prstGeom>
          <a:solidFill xmlns:a="http://schemas.openxmlformats.org/drawingml/2006/main">
            <a:srgbClr val="FFFFFF"/>
          </a:solidFill>
          <a:ln xmlns:a="http://schemas.openxmlformats.org/drawingml/2006/main" w="10135">
            <a:solidFill>
              <a:srgbClr val="DE6D7C"/>
            </a:solidFill>
            <a:prstDash val="solid"/>
          </a:ln>
        </p:spPr>
      </p:sp>
      <p:sp>
        <p:nvSpPr>
          <p:cNvPr id="437" name="damage-one-del-4-a">
            <a:extLst xmlns:a="http://schemas.openxmlformats.org/drawingml/2006/main">
              <a:ext uri="{FF2B5EF4-FFF2-40B4-BE49-F238E27FC236}">
                <a16:creationId xmlns:a16="http://schemas.microsoft.com/office/drawing/2014/main" id="{52830FC3-4462-4D15-8EA2-B523ABE8938C}"/>
              </a:ext>
            </a:extLst>
          </p:cNvPr>
          <p:cNvSpPr>
            <a:spLocks xmlns:a="http://schemas.openxmlformats.org/drawingml/2006/main" noGrp="1"/>
          </p:cNvSpPr>
          <p:nvPr/>
        </p:nvSpPr>
        <p:spPr>
          <a:xfrm xmlns:a="http://schemas.openxmlformats.org/drawingml/2006/main">
            <a:off x="2888529" y="5600639"/>
            <a:ext cx="145938" cy="145938"/>
          </a:xfrm>
          <a:custGeom xmlns:a="http://schemas.openxmlformats.org/drawingml/2006/main">
            <a:pathLst>
              <a:path w="145938" h="145938">
                <a:moveTo>
                  <a:pt x="0" y="0"/>
                </a:moveTo>
                <a:lnTo>
                  <a:pt x="145938" y="145938"/>
                </a:lnTo>
              </a:path>
            </a:pathLst>
          </a:custGeom>
          <a:noFill xmlns:a="http://schemas.openxmlformats.org/drawingml/2006/main"/>
          <a:ln xmlns:a="http://schemas.openxmlformats.org/drawingml/2006/main" w="16193">
            <a:solidFill>
              <a:srgbClr val="DE6D7C"/>
            </a:solidFill>
            <a:prstDash val="solid"/>
          </a:ln>
        </p:spPr>
      </p:sp>
      <p:sp>
        <p:nvSpPr>
          <p:cNvPr id="438" name="damage-one-del-4-b">
            <a:extLst xmlns:a="http://schemas.openxmlformats.org/drawingml/2006/main">
              <a:ext uri="{FF2B5EF4-FFF2-40B4-BE49-F238E27FC236}">
                <a16:creationId xmlns:a16="http://schemas.microsoft.com/office/drawing/2014/main" id="{58EF25BF-9F33-49F2-93F1-D679D1DECB52}"/>
              </a:ext>
            </a:extLst>
          </p:cNvPr>
          <p:cNvSpPr>
            <a:spLocks xmlns:a="http://schemas.openxmlformats.org/drawingml/2006/main" noGrp="1"/>
          </p:cNvSpPr>
          <p:nvPr/>
        </p:nvSpPr>
        <p:spPr>
          <a:xfrm xmlns:a="http://schemas.openxmlformats.org/drawingml/2006/main">
            <a:off x="2888529" y="5600639"/>
            <a:ext cx="145938" cy="145938"/>
          </a:xfrm>
          <a:custGeom xmlns:a="http://schemas.openxmlformats.org/drawingml/2006/main">
            <a:pathLst>
              <a:path w="145938" h="145938">
                <a:moveTo>
                  <a:pt x="0" y="145938"/>
                </a:moveTo>
                <a:lnTo>
                  <a:pt x="145938" y="0"/>
                </a:lnTo>
              </a:path>
            </a:pathLst>
          </a:custGeom>
          <a:noFill xmlns:a="http://schemas.openxmlformats.org/drawingml/2006/main"/>
          <a:ln xmlns:a="http://schemas.openxmlformats.org/drawingml/2006/main" w="16193">
            <a:solidFill>
              <a:srgbClr val="DE6D7C"/>
            </a:solidFill>
            <a:prstDash val="solid"/>
          </a:ln>
        </p:spPr>
      </p:sp>
      <p:sp>
        <p:nvSpPr>
          <p:cNvPr id="439" name="damage-one-node-5">
            <a:extLst xmlns:a="http://schemas.openxmlformats.org/drawingml/2006/main">
              <a:ext uri="{FF2B5EF4-FFF2-40B4-BE49-F238E27FC236}">
                <a16:creationId xmlns:a16="http://schemas.microsoft.com/office/drawing/2014/main" id="{7E9863CC-984D-44C1-A1C5-CD02AB9E4FCE}"/>
              </a:ext>
            </a:extLst>
          </p:cNvPr>
          <p:cNvSpPr>
            <a:spLocks xmlns:a="http://schemas.openxmlformats.org/drawingml/2006/main" noGrp="1"/>
          </p:cNvSpPr>
          <p:nvPr/>
        </p:nvSpPr>
        <p:spPr>
          <a:xfrm xmlns:a="http://schemas.openxmlformats.org/drawingml/2006/main">
            <a:off x="3241213" y="5819546"/>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40" name="damage-two-edge-2">
            <a:extLst xmlns:a="http://schemas.openxmlformats.org/drawingml/2006/main">
              <a:ext uri="{FF2B5EF4-FFF2-40B4-BE49-F238E27FC236}">
                <a16:creationId xmlns:a16="http://schemas.microsoft.com/office/drawing/2014/main" id="{A283143B-5684-416B-B015-E5CD95F3C381}"/>
              </a:ext>
            </a:extLst>
          </p:cNvPr>
          <p:cNvSpPr>
            <a:spLocks xmlns:a="http://schemas.openxmlformats.org/drawingml/2006/main" noGrp="1"/>
          </p:cNvSpPr>
          <p:nvPr/>
        </p:nvSpPr>
        <p:spPr>
          <a:xfrm xmlns:a="http://schemas.openxmlformats.org/drawingml/2006/main">
            <a:off x="3779368" y="5381732"/>
            <a:ext cx="60808" cy="425653"/>
          </a:xfrm>
          <a:custGeom xmlns:a="http://schemas.openxmlformats.org/drawingml/2006/main">
            <a:pathLst>
              <a:path w="60808" h="425653">
                <a:moveTo>
                  <a:pt x="0" y="0"/>
                </a:moveTo>
                <a:lnTo>
                  <a:pt x="60808" y="425653"/>
                </a:lnTo>
              </a:path>
            </a:pathLst>
          </a:custGeom>
          <a:noFill xmlns:a="http://schemas.openxmlformats.org/drawingml/2006/main"/>
          <a:ln xmlns:a="http://schemas.openxmlformats.org/drawingml/2006/main" w="16193">
            <a:solidFill>
              <a:srgbClr val="3697CC"/>
            </a:solidFill>
            <a:prstDash val="solid"/>
          </a:ln>
        </p:spPr>
      </p:sp>
      <p:sp>
        <p:nvSpPr>
          <p:cNvPr id="441" name="damage-two-edge-8">
            <a:extLst xmlns:a="http://schemas.openxmlformats.org/drawingml/2006/main">
              <a:ext uri="{FF2B5EF4-FFF2-40B4-BE49-F238E27FC236}">
                <a16:creationId xmlns:a16="http://schemas.microsoft.com/office/drawing/2014/main" id="{927F89C3-3883-4040-8D62-E70A4006203D}"/>
              </a:ext>
            </a:extLst>
          </p:cNvPr>
          <p:cNvSpPr>
            <a:spLocks xmlns:a="http://schemas.openxmlformats.org/drawingml/2006/main" noGrp="1"/>
          </p:cNvSpPr>
          <p:nvPr/>
        </p:nvSpPr>
        <p:spPr>
          <a:xfrm xmlns:a="http://schemas.openxmlformats.org/drawingml/2006/main">
            <a:off x="4484736" y="5442539"/>
            <a:ext cx="30404" cy="431734"/>
          </a:xfrm>
          <a:custGeom xmlns:a="http://schemas.openxmlformats.org/drawingml/2006/main">
            <a:pathLst>
              <a:path w="30404" h="431734">
                <a:moveTo>
                  <a:pt x="0" y="0"/>
                </a:moveTo>
                <a:lnTo>
                  <a:pt x="30404" y="431734"/>
                </a:lnTo>
              </a:path>
            </a:pathLst>
          </a:custGeom>
          <a:noFill xmlns:a="http://schemas.openxmlformats.org/drawingml/2006/main"/>
          <a:ln xmlns:a="http://schemas.openxmlformats.org/drawingml/2006/main" w="16193">
            <a:solidFill>
              <a:srgbClr val="3697CC"/>
            </a:solidFill>
            <a:prstDash val="solid"/>
          </a:ln>
        </p:spPr>
      </p:sp>
      <p:sp>
        <p:nvSpPr>
          <p:cNvPr id="442" name="damage-two-node-0">
            <a:extLst xmlns:a="http://schemas.openxmlformats.org/drawingml/2006/main">
              <a:ext uri="{FF2B5EF4-FFF2-40B4-BE49-F238E27FC236}">
                <a16:creationId xmlns:a16="http://schemas.microsoft.com/office/drawing/2014/main" id="{DEC02379-3D9E-4EAA-9A07-757F8873219B}"/>
              </a:ext>
            </a:extLst>
          </p:cNvPr>
          <p:cNvSpPr>
            <a:spLocks xmlns:a="http://schemas.openxmlformats.org/drawingml/2006/main" noGrp="1"/>
          </p:cNvSpPr>
          <p:nvPr/>
        </p:nvSpPr>
        <p:spPr>
          <a:xfrm xmlns:a="http://schemas.openxmlformats.org/drawingml/2006/main">
            <a:off x="3724641" y="5327005"/>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43" name="damage-two-node-1">
            <a:extLst xmlns:a="http://schemas.openxmlformats.org/drawingml/2006/main">
              <a:ext uri="{FF2B5EF4-FFF2-40B4-BE49-F238E27FC236}">
                <a16:creationId xmlns:a16="http://schemas.microsoft.com/office/drawing/2014/main" id="{C7D5C106-AAC6-4F8C-8057-0C6841498668}"/>
              </a:ext>
            </a:extLst>
          </p:cNvPr>
          <p:cNvSpPr>
            <a:spLocks xmlns:a="http://schemas.openxmlformats.org/drawingml/2006/main" noGrp="1"/>
          </p:cNvSpPr>
          <p:nvPr/>
        </p:nvSpPr>
        <p:spPr>
          <a:xfrm xmlns:a="http://schemas.openxmlformats.org/drawingml/2006/main">
            <a:off x="4077325" y="5241874"/>
            <a:ext cx="109454" cy="109454"/>
          </a:xfrm>
          <a:prstGeom xmlns:a="http://schemas.openxmlformats.org/drawingml/2006/main" prst="ellipse">
            <a:avLst/>
          </a:prstGeom>
          <a:solidFill xmlns:a="http://schemas.openxmlformats.org/drawingml/2006/main">
            <a:srgbClr val="FFFFFF"/>
          </a:solidFill>
          <a:ln xmlns:a="http://schemas.openxmlformats.org/drawingml/2006/main" w="10135">
            <a:solidFill>
              <a:srgbClr val="DE6D7C"/>
            </a:solidFill>
            <a:prstDash val="solid"/>
          </a:ln>
        </p:spPr>
      </p:sp>
      <p:sp>
        <p:nvSpPr>
          <p:cNvPr id="444" name="damage-two-del-1-a">
            <a:extLst xmlns:a="http://schemas.openxmlformats.org/drawingml/2006/main">
              <a:ext uri="{FF2B5EF4-FFF2-40B4-BE49-F238E27FC236}">
                <a16:creationId xmlns:a16="http://schemas.microsoft.com/office/drawing/2014/main" id="{CA02362E-BDB3-4965-AE99-53207F7EAEFD}"/>
              </a:ext>
            </a:extLst>
          </p:cNvPr>
          <p:cNvSpPr>
            <a:spLocks xmlns:a="http://schemas.openxmlformats.org/drawingml/2006/main" noGrp="1"/>
          </p:cNvSpPr>
          <p:nvPr/>
        </p:nvSpPr>
        <p:spPr>
          <a:xfrm xmlns:a="http://schemas.openxmlformats.org/drawingml/2006/main">
            <a:off x="4077325" y="5241874"/>
            <a:ext cx="109454" cy="109454"/>
          </a:xfrm>
          <a:custGeom xmlns:a="http://schemas.openxmlformats.org/drawingml/2006/main">
            <a:pathLst>
              <a:path w="109454" h="109454">
                <a:moveTo>
                  <a:pt x="0" y="0"/>
                </a:moveTo>
                <a:lnTo>
                  <a:pt x="109454" y="109454"/>
                </a:lnTo>
              </a:path>
            </a:pathLst>
          </a:custGeom>
          <a:noFill xmlns:a="http://schemas.openxmlformats.org/drawingml/2006/main"/>
          <a:ln xmlns:a="http://schemas.openxmlformats.org/drawingml/2006/main" w="16193">
            <a:solidFill>
              <a:srgbClr val="DE6D7C"/>
            </a:solidFill>
            <a:prstDash val="solid"/>
          </a:ln>
        </p:spPr>
      </p:sp>
      <p:sp>
        <p:nvSpPr>
          <p:cNvPr id="445" name="damage-two-del-1-b">
            <a:extLst xmlns:a="http://schemas.openxmlformats.org/drawingml/2006/main">
              <a:ext uri="{FF2B5EF4-FFF2-40B4-BE49-F238E27FC236}">
                <a16:creationId xmlns:a16="http://schemas.microsoft.com/office/drawing/2014/main" id="{FAB1A20E-8C0B-4B64-8210-B5C47D0675EF}"/>
              </a:ext>
            </a:extLst>
          </p:cNvPr>
          <p:cNvSpPr>
            <a:spLocks xmlns:a="http://schemas.openxmlformats.org/drawingml/2006/main" noGrp="1"/>
          </p:cNvSpPr>
          <p:nvPr/>
        </p:nvSpPr>
        <p:spPr>
          <a:xfrm xmlns:a="http://schemas.openxmlformats.org/drawingml/2006/main">
            <a:off x="4077325" y="5241874"/>
            <a:ext cx="109454" cy="109454"/>
          </a:xfrm>
          <a:custGeom xmlns:a="http://schemas.openxmlformats.org/drawingml/2006/main">
            <a:pathLst>
              <a:path w="109454" h="109454">
                <a:moveTo>
                  <a:pt x="0" y="109454"/>
                </a:moveTo>
                <a:lnTo>
                  <a:pt x="109454" y="0"/>
                </a:lnTo>
              </a:path>
            </a:pathLst>
          </a:custGeom>
          <a:noFill xmlns:a="http://schemas.openxmlformats.org/drawingml/2006/main"/>
          <a:ln xmlns:a="http://schemas.openxmlformats.org/drawingml/2006/main" w="16193">
            <a:solidFill>
              <a:srgbClr val="DE6D7C"/>
            </a:solidFill>
            <a:prstDash val="solid"/>
          </a:ln>
        </p:spPr>
      </p:sp>
      <p:sp>
        <p:nvSpPr>
          <p:cNvPr id="446" name="damage-two-node-2">
            <a:extLst xmlns:a="http://schemas.openxmlformats.org/drawingml/2006/main">
              <a:ext uri="{FF2B5EF4-FFF2-40B4-BE49-F238E27FC236}">
                <a16:creationId xmlns:a16="http://schemas.microsoft.com/office/drawing/2014/main" id="{B7F19459-4274-41CD-ABAF-1639C65B3663}"/>
              </a:ext>
            </a:extLst>
          </p:cNvPr>
          <p:cNvSpPr>
            <a:spLocks xmlns:a="http://schemas.openxmlformats.org/drawingml/2006/main" noGrp="1"/>
          </p:cNvSpPr>
          <p:nvPr/>
        </p:nvSpPr>
        <p:spPr>
          <a:xfrm xmlns:a="http://schemas.openxmlformats.org/drawingml/2006/main">
            <a:off x="4430009" y="5387812"/>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47" name="damage-two-node-3">
            <a:extLst xmlns:a="http://schemas.openxmlformats.org/drawingml/2006/main">
              <a:ext uri="{FF2B5EF4-FFF2-40B4-BE49-F238E27FC236}">
                <a16:creationId xmlns:a16="http://schemas.microsoft.com/office/drawing/2014/main" id="{054B4E79-2D8C-40CC-9690-1B611CD7305F}"/>
              </a:ext>
            </a:extLst>
          </p:cNvPr>
          <p:cNvSpPr>
            <a:spLocks xmlns:a="http://schemas.openxmlformats.org/drawingml/2006/main" noGrp="1"/>
          </p:cNvSpPr>
          <p:nvPr/>
        </p:nvSpPr>
        <p:spPr>
          <a:xfrm xmlns:a="http://schemas.openxmlformats.org/drawingml/2006/main">
            <a:off x="3785448" y="5752658"/>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48" name="damage-two-node-4">
            <a:extLst xmlns:a="http://schemas.openxmlformats.org/drawingml/2006/main">
              <a:ext uri="{FF2B5EF4-FFF2-40B4-BE49-F238E27FC236}">
                <a16:creationId xmlns:a16="http://schemas.microsoft.com/office/drawing/2014/main" id="{1B404383-CF21-4A0D-A691-C04D3A79921F}"/>
              </a:ext>
            </a:extLst>
          </p:cNvPr>
          <p:cNvSpPr>
            <a:spLocks xmlns:a="http://schemas.openxmlformats.org/drawingml/2006/main" noGrp="1"/>
          </p:cNvSpPr>
          <p:nvPr/>
        </p:nvSpPr>
        <p:spPr>
          <a:xfrm xmlns:a="http://schemas.openxmlformats.org/drawingml/2006/main">
            <a:off x="4107729" y="5600639"/>
            <a:ext cx="145938" cy="145938"/>
          </a:xfrm>
          <a:prstGeom xmlns:a="http://schemas.openxmlformats.org/drawingml/2006/main" prst="ellipse">
            <a:avLst/>
          </a:prstGeom>
          <a:solidFill xmlns:a="http://schemas.openxmlformats.org/drawingml/2006/main">
            <a:srgbClr val="FFFFFF"/>
          </a:solidFill>
          <a:ln xmlns:a="http://schemas.openxmlformats.org/drawingml/2006/main" w="10135">
            <a:solidFill>
              <a:srgbClr val="DE6D7C"/>
            </a:solidFill>
            <a:prstDash val="solid"/>
          </a:ln>
        </p:spPr>
      </p:sp>
      <p:sp>
        <p:nvSpPr>
          <p:cNvPr id="449" name="damage-two-del-4-a">
            <a:extLst xmlns:a="http://schemas.openxmlformats.org/drawingml/2006/main">
              <a:ext uri="{FF2B5EF4-FFF2-40B4-BE49-F238E27FC236}">
                <a16:creationId xmlns:a16="http://schemas.microsoft.com/office/drawing/2014/main" id="{7CA5C0F3-2E59-4CC8-9ABA-FB6C4DDE5B7A}"/>
              </a:ext>
            </a:extLst>
          </p:cNvPr>
          <p:cNvSpPr>
            <a:spLocks xmlns:a="http://schemas.openxmlformats.org/drawingml/2006/main" noGrp="1"/>
          </p:cNvSpPr>
          <p:nvPr/>
        </p:nvSpPr>
        <p:spPr>
          <a:xfrm xmlns:a="http://schemas.openxmlformats.org/drawingml/2006/main">
            <a:off x="4107729" y="5600639"/>
            <a:ext cx="145938" cy="145938"/>
          </a:xfrm>
          <a:custGeom xmlns:a="http://schemas.openxmlformats.org/drawingml/2006/main">
            <a:pathLst>
              <a:path w="145938" h="145938">
                <a:moveTo>
                  <a:pt x="0" y="0"/>
                </a:moveTo>
                <a:lnTo>
                  <a:pt x="145938" y="145938"/>
                </a:lnTo>
              </a:path>
            </a:pathLst>
          </a:custGeom>
          <a:noFill xmlns:a="http://schemas.openxmlformats.org/drawingml/2006/main"/>
          <a:ln xmlns:a="http://schemas.openxmlformats.org/drawingml/2006/main" w="16193">
            <a:solidFill>
              <a:srgbClr val="DE6D7C"/>
            </a:solidFill>
            <a:prstDash val="solid"/>
          </a:ln>
        </p:spPr>
      </p:sp>
      <p:sp>
        <p:nvSpPr>
          <p:cNvPr id="450" name="damage-two-del-4-b">
            <a:extLst xmlns:a="http://schemas.openxmlformats.org/drawingml/2006/main">
              <a:ext uri="{FF2B5EF4-FFF2-40B4-BE49-F238E27FC236}">
                <a16:creationId xmlns:a16="http://schemas.microsoft.com/office/drawing/2014/main" id="{9EA93C05-B069-4CA7-A2DE-F62E08697178}"/>
              </a:ext>
            </a:extLst>
          </p:cNvPr>
          <p:cNvSpPr>
            <a:spLocks xmlns:a="http://schemas.openxmlformats.org/drawingml/2006/main" noGrp="1"/>
          </p:cNvSpPr>
          <p:nvPr/>
        </p:nvSpPr>
        <p:spPr>
          <a:xfrm xmlns:a="http://schemas.openxmlformats.org/drawingml/2006/main">
            <a:off x="4107729" y="5600639"/>
            <a:ext cx="145938" cy="145938"/>
          </a:xfrm>
          <a:custGeom xmlns:a="http://schemas.openxmlformats.org/drawingml/2006/main">
            <a:pathLst>
              <a:path w="145938" h="145938">
                <a:moveTo>
                  <a:pt x="0" y="145938"/>
                </a:moveTo>
                <a:lnTo>
                  <a:pt x="145938" y="0"/>
                </a:lnTo>
              </a:path>
            </a:pathLst>
          </a:custGeom>
          <a:noFill xmlns:a="http://schemas.openxmlformats.org/drawingml/2006/main"/>
          <a:ln xmlns:a="http://schemas.openxmlformats.org/drawingml/2006/main" w="16193">
            <a:solidFill>
              <a:srgbClr val="DE6D7C"/>
            </a:solidFill>
            <a:prstDash val="solid"/>
          </a:ln>
        </p:spPr>
      </p:sp>
      <p:sp>
        <p:nvSpPr>
          <p:cNvPr id="451" name="damage-two-node-5">
            <a:extLst xmlns:a="http://schemas.openxmlformats.org/drawingml/2006/main">
              <a:ext uri="{FF2B5EF4-FFF2-40B4-BE49-F238E27FC236}">
                <a16:creationId xmlns:a16="http://schemas.microsoft.com/office/drawing/2014/main" id="{B6428FDE-6116-418A-BAD8-1BD134DADB12}"/>
              </a:ext>
            </a:extLst>
          </p:cNvPr>
          <p:cNvSpPr>
            <a:spLocks xmlns:a="http://schemas.openxmlformats.org/drawingml/2006/main" noGrp="1"/>
          </p:cNvSpPr>
          <p:nvPr/>
        </p:nvSpPr>
        <p:spPr>
          <a:xfrm xmlns:a="http://schemas.openxmlformats.org/drawingml/2006/main">
            <a:off x="4460413" y="5819546"/>
            <a:ext cx="109454" cy="109454"/>
          </a:xfrm>
          <a:prstGeom xmlns:a="http://schemas.openxmlformats.org/drawingml/2006/main" prst="ellipse">
            <a:avLst/>
          </a:prstGeom>
          <a:solidFill xmlns:a="http://schemas.openxmlformats.org/drawingml/2006/main">
            <a:srgbClr val="99CDF0"/>
          </a:solidFill>
          <a:ln xmlns:a="http://schemas.openxmlformats.org/drawingml/2006/main" w="10135">
            <a:solidFill>
              <a:srgbClr val="3697CC"/>
            </a:solidFill>
            <a:prstDash val="solid"/>
          </a:ln>
        </p:spPr>
      </p:sp>
      <p:sp>
        <p:nvSpPr>
          <p:cNvPr id="452" name="deletion-step1">
            <a:extLst xmlns:a="http://schemas.openxmlformats.org/drawingml/2006/main">
              <a:ext uri="{FF2B5EF4-FFF2-40B4-BE49-F238E27FC236}">
                <a16:creationId xmlns:a16="http://schemas.microsoft.com/office/drawing/2014/main" id="{DC49869A-FBB4-4F23-81D9-DD8D266CD2C2}"/>
              </a:ext>
            </a:extLst>
          </p:cNvPr>
          <p:cNvSpPr>
            <a:spLocks xmlns:a="http://schemas.openxmlformats.org/drawingml/2006/main" noGrp="1"/>
          </p:cNvSpPr>
          <p:nvPr/>
        </p:nvSpPr>
        <p:spPr>
          <a:xfrm xmlns:a="http://schemas.openxmlformats.org/drawingml/2006/main">
            <a:off x="2124075" y="5657850"/>
            <a:ext cx="276225" cy="95"/>
          </a:xfrm>
          <a:custGeom xmlns:a="http://schemas.openxmlformats.org/drawingml/2006/main">
            <a:pathLst>
              <a:path w="276225" h="95">
                <a:moveTo>
                  <a:pt x="0" y="0"/>
                </a:moveTo>
                <a:lnTo>
                  <a:pt x="276225" y="0"/>
                </a:lnTo>
              </a:path>
            </a:pathLst>
          </a:custGeom>
          <a:noFill xmlns:a="http://schemas.openxmlformats.org/drawingml/2006/main"/>
          <a:ln xmlns:a="http://schemas.openxmlformats.org/drawingml/2006/main" w="19050">
            <a:solidFill>
              <a:srgbClr val="202B33"/>
            </a:solidFill>
            <a:prstDash val="solid"/>
          </a:ln>
        </p:spPr>
      </p:sp>
      <p:sp>
        <p:nvSpPr>
          <p:cNvPr id="453" name="deletion-step1--arrow">
            <a:extLst xmlns:a="http://schemas.openxmlformats.org/drawingml/2006/main">
              <a:ext uri="{FF2B5EF4-FFF2-40B4-BE49-F238E27FC236}">
                <a16:creationId xmlns:a16="http://schemas.microsoft.com/office/drawing/2014/main" id="{F9009721-A140-4E69-B14B-95983B6EA464}"/>
              </a:ext>
            </a:extLst>
          </p:cNvPr>
          <p:cNvSpPr>
            <a:spLocks xmlns:a="http://schemas.openxmlformats.org/drawingml/2006/main" noGrp="1"/>
          </p:cNvSpPr>
          <p:nvPr/>
        </p:nvSpPr>
        <p:spPr>
          <a:xfrm xmlns:a="http://schemas.openxmlformats.org/drawingml/2006/main">
            <a:off x="2286000" y="5608701"/>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454" name="deletion-step2">
            <a:extLst xmlns:a="http://schemas.openxmlformats.org/drawingml/2006/main">
              <a:ext uri="{FF2B5EF4-FFF2-40B4-BE49-F238E27FC236}">
                <a16:creationId xmlns:a16="http://schemas.microsoft.com/office/drawing/2014/main" id="{D73B4ED2-EC8C-49B6-A8AE-3216C7AA37A6}"/>
              </a:ext>
            </a:extLst>
          </p:cNvPr>
          <p:cNvSpPr>
            <a:spLocks xmlns:a="http://schemas.openxmlformats.org/drawingml/2006/main" noGrp="1"/>
          </p:cNvSpPr>
          <p:nvPr/>
        </p:nvSpPr>
        <p:spPr>
          <a:xfrm xmlns:a="http://schemas.openxmlformats.org/drawingml/2006/main">
            <a:off x="3343275" y="5657850"/>
            <a:ext cx="276225" cy="95"/>
          </a:xfrm>
          <a:custGeom xmlns:a="http://schemas.openxmlformats.org/drawingml/2006/main">
            <a:pathLst>
              <a:path w="276225" h="95">
                <a:moveTo>
                  <a:pt x="0" y="0"/>
                </a:moveTo>
                <a:lnTo>
                  <a:pt x="276225" y="0"/>
                </a:lnTo>
              </a:path>
            </a:pathLst>
          </a:custGeom>
          <a:noFill xmlns:a="http://schemas.openxmlformats.org/drawingml/2006/main"/>
          <a:ln xmlns:a="http://schemas.openxmlformats.org/drawingml/2006/main" w="19050">
            <a:solidFill>
              <a:srgbClr val="202B33"/>
            </a:solidFill>
            <a:prstDash val="solid"/>
          </a:ln>
        </p:spPr>
      </p:sp>
      <p:sp>
        <p:nvSpPr>
          <p:cNvPr id="455" name="deletion-step2--arrow">
            <a:extLst xmlns:a="http://schemas.openxmlformats.org/drawingml/2006/main">
              <a:ext uri="{FF2B5EF4-FFF2-40B4-BE49-F238E27FC236}">
                <a16:creationId xmlns:a16="http://schemas.microsoft.com/office/drawing/2014/main" id="{02B9DAE4-BDF5-411A-AD46-89F820CB582E}"/>
              </a:ext>
            </a:extLst>
          </p:cNvPr>
          <p:cNvSpPr>
            <a:spLocks xmlns:a="http://schemas.openxmlformats.org/drawingml/2006/main" noGrp="1"/>
          </p:cNvSpPr>
          <p:nvPr/>
        </p:nvSpPr>
        <p:spPr>
          <a:xfrm xmlns:a="http://schemas.openxmlformats.org/drawingml/2006/main">
            <a:off x="3505200" y="5608701"/>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202B33"/>
          </a:solidFill>
          <a:ln xmlns:a="http://schemas.openxmlformats.org/drawingml/2006/main" w="0">
            <a:noFill/>
            <a:prstDash val="solid"/>
          </a:ln>
        </p:spPr>
      </p:sp>
      <p:sp>
        <p:nvSpPr>
          <p:cNvPr id="456" name="damage-states">
            <a:extLst xmlns:a="http://schemas.openxmlformats.org/drawingml/2006/main">
              <a:ext uri="{FF2B5EF4-FFF2-40B4-BE49-F238E27FC236}">
                <a16:creationId xmlns:a16="http://schemas.microsoft.com/office/drawing/2014/main" id="{A030BEDC-7B6E-4331-A59E-92B3FBDEA978}"/>
              </a:ext>
            </a:extLst>
          </p:cNvPr>
          <p:cNvSpPr>
            <a:spLocks xmlns:a="http://schemas.openxmlformats.org/drawingml/2006/main" noGrp="1"/>
          </p:cNvSpPr>
          <p:nvPr/>
        </p:nvSpPr>
        <p:spPr>
          <a:xfrm xmlns:a="http://schemas.openxmlformats.org/drawingml/2006/main">
            <a:off x="1485900" y="6010275"/>
            <a:ext cx="353377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Cumulative node deletion</a:t>
            </a:r>
          </a:p>
        </p:txBody>
      </p:sp>
      <p:sp>
        <p:nvSpPr>
          <p:cNvPr id="457" name="twohop-evaluator">
            <a:extLst xmlns:a="http://schemas.openxmlformats.org/drawingml/2006/main">
              <a:ext uri="{FF2B5EF4-FFF2-40B4-BE49-F238E27FC236}">
                <a16:creationId xmlns:a16="http://schemas.microsoft.com/office/drawing/2014/main" id="{87689CB6-47BD-42EC-BFC7-C23E37E85D6B}"/>
              </a:ext>
            </a:extLst>
          </p:cNvPr>
          <p:cNvSpPr>
            <a:spLocks xmlns:a="http://schemas.openxmlformats.org/drawingml/2006/main" noGrp="1"/>
          </p:cNvSpPr>
          <p:nvPr/>
        </p:nvSpPr>
        <p:spPr>
          <a:xfrm xmlns:a="http://schemas.openxmlformats.org/drawingml/2006/main">
            <a:off x="1562100" y="6334125"/>
            <a:ext cx="3543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i="0">
                <a:solidFill>
                  <a:srgbClr val="202B33"/>
                </a:solidFill>
                <a:latin typeface="Comic Sans MS"/>
                <a:ea typeface="Comic Sans MS"/>
                <a:cs typeface="Comic Sans MS"/>
              </a:defRPr>
            </a:pPr>
            <a:r>
              <a:rPr sz="1800" b="1" i="0">
                <a:solidFill>
                  <a:srgbClr val="202B33"/>
                </a:solidFill>
                <a:latin typeface="Comic Sans MS"/>
                <a:ea typeface="Comic Sans MS"/>
                <a:cs typeface="Comic Sans MS"/>
              </a:rPr>
              <a:t>Deterministic two-hop scoring</a:t>
            </a:r>
          </a:p>
        </p:txBody>
      </p:sp>
      <p:sp>
        <p:nvSpPr>
          <p:cNvPr id="458" name="task-score-0">
            <a:extLst xmlns:a="http://schemas.openxmlformats.org/drawingml/2006/main">
              <a:ext uri="{FF2B5EF4-FFF2-40B4-BE49-F238E27FC236}">
                <a16:creationId xmlns:a16="http://schemas.microsoft.com/office/drawing/2014/main" id="{19F56757-C1E9-40A2-9898-9870303CE5BA}"/>
              </a:ext>
            </a:extLst>
          </p:cNvPr>
          <p:cNvSpPr>
            <a:spLocks xmlns:a="http://schemas.openxmlformats.org/drawingml/2006/main" noGrp="1"/>
          </p:cNvSpPr>
          <p:nvPr/>
        </p:nvSpPr>
        <p:spPr>
          <a:xfrm xmlns:a="http://schemas.openxmlformats.org/drawingml/2006/main">
            <a:off x="1295400" y="6677025"/>
            <a:ext cx="1104900" cy="352425"/>
          </a:xfrm>
          <a:custGeom xmlns:a="http://schemas.openxmlformats.org/drawingml/2006/main">
            <a:pathLst>
              <a:path w="1104900" h="352425">
                <a:moveTo>
                  <a:pt x="990600" y="0"/>
                </a:moveTo>
                <a:lnTo>
                  <a:pt x="1005519" y="978"/>
                </a:lnTo>
                <a:lnTo>
                  <a:pt x="1020183" y="3895"/>
                </a:lnTo>
                <a:lnTo>
                  <a:pt x="1034341" y="8701"/>
                </a:lnTo>
                <a:lnTo>
                  <a:pt x="1047750" y="15313"/>
                </a:lnTo>
                <a:lnTo>
                  <a:pt x="1060181" y="23620"/>
                </a:lnTo>
                <a:lnTo>
                  <a:pt x="1071422" y="33478"/>
                </a:lnTo>
                <a:lnTo>
                  <a:pt x="1081280" y="44719"/>
                </a:lnTo>
                <a:lnTo>
                  <a:pt x="1089587" y="57150"/>
                </a:lnTo>
                <a:lnTo>
                  <a:pt x="1096199" y="70559"/>
                </a:lnTo>
                <a:lnTo>
                  <a:pt x="1101005" y="84717"/>
                </a:lnTo>
                <a:lnTo>
                  <a:pt x="1103922" y="99381"/>
                </a:lnTo>
                <a:lnTo>
                  <a:pt x="1104900" y="114300"/>
                </a:lnTo>
                <a:lnTo>
                  <a:pt x="1104900" y="238125"/>
                </a:lnTo>
                <a:lnTo>
                  <a:pt x="1103922" y="253044"/>
                </a:lnTo>
                <a:lnTo>
                  <a:pt x="1101005" y="267708"/>
                </a:lnTo>
                <a:lnTo>
                  <a:pt x="1096199" y="281866"/>
                </a:lnTo>
                <a:lnTo>
                  <a:pt x="1089587" y="295275"/>
                </a:lnTo>
                <a:lnTo>
                  <a:pt x="1081280" y="307706"/>
                </a:lnTo>
                <a:lnTo>
                  <a:pt x="1071422" y="318947"/>
                </a:lnTo>
                <a:lnTo>
                  <a:pt x="1060181" y="328805"/>
                </a:lnTo>
                <a:lnTo>
                  <a:pt x="1047750" y="337112"/>
                </a:lnTo>
                <a:lnTo>
                  <a:pt x="1034341" y="343724"/>
                </a:lnTo>
                <a:lnTo>
                  <a:pt x="1020183" y="348530"/>
                </a:lnTo>
                <a:lnTo>
                  <a:pt x="1005519" y="351447"/>
                </a:lnTo>
                <a:lnTo>
                  <a:pt x="990600" y="352425"/>
                </a:lnTo>
                <a:lnTo>
                  <a:pt x="114300" y="352425"/>
                </a:lnTo>
                <a:lnTo>
                  <a:pt x="99381" y="351447"/>
                </a:lnTo>
                <a:lnTo>
                  <a:pt x="84717" y="348530"/>
                </a:lnTo>
                <a:lnTo>
                  <a:pt x="70559" y="343724"/>
                </a:lnTo>
                <a:lnTo>
                  <a:pt x="57150" y="337112"/>
                </a:lnTo>
                <a:lnTo>
                  <a:pt x="44719" y="328805"/>
                </a:lnTo>
                <a:lnTo>
                  <a:pt x="33478" y="318947"/>
                </a:lnTo>
                <a:lnTo>
                  <a:pt x="23620" y="307706"/>
                </a:lnTo>
                <a:lnTo>
                  <a:pt x="15313" y="295275"/>
                </a:lnTo>
                <a:lnTo>
                  <a:pt x="8701" y="281866"/>
                </a:lnTo>
                <a:lnTo>
                  <a:pt x="3895" y="267708"/>
                </a:lnTo>
                <a:lnTo>
                  <a:pt x="978" y="253044"/>
                </a:lnTo>
                <a:lnTo>
                  <a:pt x="0" y="238125"/>
                </a:lnTo>
                <a:lnTo>
                  <a:pt x="0" y="114300"/>
                </a:lnTo>
                <a:lnTo>
                  <a:pt x="978" y="99381"/>
                </a:lnTo>
                <a:lnTo>
                  <a:pt x="3895" y="84717"/>
                </a:lnTo>
                <a:lnTo>
                  <a:pt x="8701" y="70559"/>
                </a:lnTo>
                <a:lnTo>
                  <a:pt x="15313" y="57150"/>
                </a:lnTo>
                <a:lnTo>
                  <a:pt x="23620" y="44719"/>
                </a:lnTo>
                <a:lnTo>
                  <a:pt x="33478" y="33478"/>
                </a:lnTo>
                <a:lnTo>
                  <a:pt x="44719" y="23620"/>
                </a:lnTo>
                <a:lnTo>
                  <a:pt x="57150" y="15313"/>
                </a:lnTo>
                <a:lnTo>
                  <a:pt x="70559" y="8701"/>
                </a:lnTo>
                <a:lnTo>
                  <a:pt x="84717" y="3895"/>
                </a:lnTo>
                <a:lnTo>
                  <a:pt x="99381" y="978"/>
                </a:lnTo>
                <a:lnTo>
                  <a:pt x="114300" y="0"/>
                </a:lnTo>
                <a:close/>
              </a:path>
            </a:pathLst>
          </a:custGeom>
          <a:solidFill xmlns:a="http://schemas.openxmlformats.org/drawingml/2006/main">
            <a:srgbClr val="99CDF0"/>
          </a:solidFill>
          <a:ln xmlns:a="http://schemas.openxmlformats.org/drawingml/2006/main" w="10478">
            <a:solidFill>
              <a:srgbClr val="3697CC"/>
            </a:solidFill>
            <a:prstDash val="solid"/>
          </a:ln>
        </p:spPr>
      </p:sp>
      <p:sp>
        <p:nvSpPr>
          <p:cNvPr id="459" name="task-score-label-0">
            <a:extLst xmlns:a="http://schemas.openxmlformats.org/drawingml/2006/main">
              <a:ext uri="{FF2B5EF4-FFF2-40B4-BE49-F238E27FC236}">
                <a16:creationId xmlns:a16="http://schemas.microsoft.com/office/drawing/2014/main" id="{76923240-A573-4918-83DA-8371BEEC56D9}"/>
              </a:ext>
            </a:extLst>
          </p:cNvPr>
          <p:cNvSpPr>
            <a:spLocks xmlns:a="http://schemas.openxmlformats.org/drawingml/2006/main" noGrp="1"/>
          </p:cNvSpPr>
          <p:nvPr/>
        </p:nvSpPr>
        <p:spPr>
          <a:xfrm xmlns:a="http://schemas.openxmlformats.org/drawingml/2006/main">
            <a:off x="1390650" y="6715125"/>
            <a:ext cx="1066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1">
                <a:solidFill>
                  <a:srgbClr val="202B33"/>
                </a:solidFill>
                <a:latin typeface="Times New Roman"/>
                <a:ea typeface="Times New Roman"/>
                <a:cs typeface="Times New Roman"/>
              </a:defRPr>
            </a:pPr>
            <a:r>
              <a:rPr sz="1725" b="0" i="1">
                <a:solidFill>
                  <a:srgbClr val="202B33"/>
                </a:solidFill>
                <a:latin typeface="Times New Roman"/>
                <a:ea typeface="Times New Roman"/>
                <a:cs typeface="Times New Roman"/>
              </a:rPr>
              <a:t>T₁: RCS₁</a:t>
            </a:r>
          </a:p>
        </p:txBody>
      </p:sp>
      <p:sp>
        <p:nvSpPr>
          <p:cNvPr id="460" name="task-score-1">
            <a:extLst xmlns:a="http://schemas.openxmlformats.org/drawingml/2006/main">
              <a:ext uri="{FF2B5EF4-FFF2-40B4-BE49-F238E27FC236}">
                <a16:creationId xmlns:a16="http://schemas.microsoft.com/office/drawing/2014/main" id="{42834574-5327-49A9-9B11-5FE7EAE04A8D}"/>
              </a:ext>
            </a:extLst>
          </p:cNvPr>
          <p:cNvSpPr>
            <a:spLocks xmlns:a="http://schemas.openxmlformats.org/drawingml/2006/main" noGrp="1"/>
          </p:cNvSpPr>
          <p:nvPr/>
        </p:nvSpPr>
        <p:spPr>
          <a:xfrm xmlns:a="http://schemas.openxmlformats.org/drawingml/2006/main">
            <a:off x="2524125" y="6677025"/>
            <a:ext cx="1104900" cy="352425"/>
          </a:xfrm>
          <a:custGeom xmlns:a="http://schemas.openxmlformats.org/drawingml/2006/main">
            <a:pathLst>
              <a:path w="1104900" h="352425">
                <a:moveTo>
                  <a:pt x="990600" y="0"/>
                </a:moveTo>
                <a:lnTo>
                  <a:pt x="1005519" y="978"/>
                </a:lnTo>
                <a:lnTo>
                  <a:pt x="1020183" y="3895"/>
                </a:lnTo>
                <a:lnTo>
                  <a:pt x="1034341" y="8701"/>
                </a:lnTo>
                <a:lnTo>
                  <a:pt x="1047750" y="15313"/>
                </a:lnTo>
                <a:lnTo>
                  <a:pt x="1060181" y="23620"/>
                </a:lnTo>
                <a:lnTo>
                  <a:pt x="1071422" y="33478"/>
                </a:lnTo>
                <a:lnTo>
                  <a:pt x="1081280" y="44719"/>
                </a:lnTo>
                <a:lnTo>
                  <a:pt x="1089587" y="57150"/>
                </a:lnTo>
                <a:lnTo>
                  <a:pt x="1096199" y="70559"/>
                </a:lnTo>
                <a:lnTo>
                  <a:pt x="1101005" y="84717"/>
                </a:lnTo>
                <a:lnTo>
                  <a:pt x="1103922" y="99381"/>
                </a:lnTo>
                <a:lnTo>
                  <a:pt x="1104900" y="114300"/>
                </a:lnTo>
                <a:lnTo>
                  <a:pt x="1104900" y="238125"/>
                </a:lnTo>
                <a:lnTo>
                  <a:pt x="1103922" y="253044"/>
                </a:lnTo>
                <a:lnTo>
                  <a:pt x="1101005" y="267708"/>
                </a:lnTo>
                <a:lnTo>
                  <a:pt x="1096199" y="281866"/>
                </a:lnTo>
                <a:lnTo>
                  <a:pt x="1089587" y="295275"/>
                </a:lnTo>
                <a:lnTo>
                  <a:pt x="1081280" y="307706"/>
                </a:lnTo>
                <a:lnTo>
                  <a:pt x="1071422" y="318947"/>
                </a:lnTo>
                <a:lnTo>
                  <a:pt x="1060181" y="328805"/>
                </a:lnTo>
                <a:lnTo>
                  <a:pt x="1047750" y="337112"/>
                </a:lnTo>
                <a:lnTo>
                  <a:pt x="1034341" y="343724"/>
                </a:lnTo>
                <a:lnTo>
                  <a:pt x="1020183" y="348530"/>
                </a:lnTo>
                <a:lnTo>
                  <a:pt x="1005519" y="351447"/>
                </a:lnTo>
                <a:lnTo>
                  <a:pt x="990600" y="352425"/>
                </a:lnTo>
                <a:lnTo>
                  <a:pt x="114300" y="352425"/>
                </a:lnTo>
                <a:lnTo>
                  <a:pt x="99381" y="351447"/>
                </a:lnTo>
                <a:lnTo>
                  <a:pt x="84717" y="348530"/>
                </a:lnTo>
                <a:lnTo>
                  <a:pt x="70559" y="343724"/>
                </a:lnTo>
                <a:lnTo>
                  <a:pt x="57150" y="337112"/>
                </a:lnTo>
                <a:lnTo>
                  <a:pt x="44719" y="328805"/>
                </a:lnTo>
                <a:lnTo>
                  <a:pt x="33478" y="318947"/>
                </a:lnTo>
                <a:lnTo>
                  <a:pt x="23620" y="307706"/>
                </a:lnTo>
                <a:lnTo>
                  <a:pt x="15313" y="295275"/>
                </a:lnTo>
                <a:lnTo>
                  <a:pt x="8701" y="281866"/>
                </a:lnTo>
                <a:lnTo>
                  <a:pt x="3895" y="267708"/>
                </a:lnTo>
                <a:lnTo>
                  <a:pt x="978" y="253044"/>
                </a:lnTo>
                <a:lnTo>
                  <a:pt x="0" y="238125"/>
                </a:lnTo>
                <a:lnTo>
                  <a:pt x="0" y="114300"/>
                </a:lnTo>
                <a:lnTo>
                  <a:pt x="978" y="99381"/>
                </a:lnTo>
                <a:lnTo>
                  <a:pt x="3895" y="84717"/>
                </a:lnTo>
                <a:lnTo>
                  <a:pt x="8701" y="70559"/>
                </a:lnTo>
                <a:lnTo>
                  <a:pt x="15313" y="57150"/>
                </a:lnTo>
                <a:lnTo>
                  <a:pt x="23620" y="44719"/>
                </a:lnTo>
                <a:lnTo>
                  <a:pt x="33478" y="33478"/>
                </a:lnTo>
                <a:lnTo>
                  <a:pt x="44719" y="23620"/>
                </a:lnTo>
                <a:lnTo>
                  <a:pt x="57150" y="15313"/>
                </a:lnTo>
                <a:lnTo>
                  <a:pt x="70559" y="8701"/>
                </a:lnTo>
                <a:lnTo>
                  <a:pt x="84717" y="3895"/>
                </a:lnTo>
                <a:lnTo>
                  <a:pt x="99381" y="978"/>
                </a:lnTo>
                <a:lnTo>
                  <a:pt x="114300" y="0"/>
                </a:lnTo>
                <a:close/>
              </a:path>
            </a:pathLst>
          </a:custGeom>
          <a:solidFill xmlns:a="http://schemas.openxmlformats.org/drawingml/2006/main">
            <a:srgbClr val="BEDB9F"/>
          </a:solidFill>
          <a:ln xmlns:a="http://schemas.openxmlformats.org/drawingml/2006/main" w="10478">
            <a:solidFill>
              <a:srgbClr val="729951"/>
            </a:solidFill>
            <a:prstDash val="solid"/>
          </a:ln>
        </p:spPr>
      </p:sp>
      <p:sp>
        <p:nvSpPr>
          <p:cNvPr id="461" name="task-score-label-1">
            <a:extLst xmlns:a="http://schemas.openxmlformats.org/drawingml/2006/main">
              <a:ext uri="{FF2B5EF4-FFF2-40B4-BE49-F238E27FC236}">
                <a16:creationId xmlns:a16="http://schemas.microsoft.com/office/drawing/2014/main" id="{577D6FBE-265D-4B16-8C55-FF2125A01C74}"/>
              </a:ext>
            </a:extLst>
          </p:cNvPr>
          <p:cNvSpPr>
            <a:spLocks xmlns:a="http://schemas.openxmlformats.org/drawingml/2006/main" noGrp="1"/>
          </p:cNvSpPr>
          <p:nvPr/>
        </p:nvSpPr>
        <p:spPr>
          <a:xfrm xmlns:a="http://schemas.openxmlformats.org/drawingml/2006/main">
            <a:off x="2619375" y="6715125"/>
            <a:ext cx="1066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1">
                <a:solidFill>
                  <a:srgbClr val="202B33"/>
                </a:solidFill>
                <a:latin typeface="Times New Roman"/>
                <a:ea typeface="Times New Roman"/>
                <a:cs typeface="Times New Roman"/>
              </a:defRPr>
            </a:pPr>
            <a:r>
              <a:rPr sz="1725" b="0" i="1">
                <a:solidFill>
                  <a:srgbClr val="202B33"/>
                </a:solidFill>
                <a:latin typeface="Times New Roman"/>
                <a:ea typeface="Times New Roman"/>
                <a:cs typeface="Times New Roman"/>
              </a:rPr>
              <a:t>T₂: RCS₂</a:t>
            </a:r>
          </a:p>
        </p:txBody>
      </p:sp>
      <p:sp>
        <p:nvSpPr>
          <p:cNvPr id="462" name="task-score-2">
            <a:extLst xmlns:a="http://schemas.openxmlformats.org/drawingml/2006/main">
              <a:ext uri="{FF2B5EF4-FFF2-40B4-BE49-F238E27FC236}">
                <a16:creationId xmlns:a16="http://schemas.microsoft.com/office/drawing/2014/main" id="{21352B38-B05D-4B2F-B4BA-EAF0608E50EA}"/>
              </a:ext>
            </a:extLst>
          </p:cNvPr>
          <p:cNvSpPr>
            <a:spLocks xmlns:a="http://schemas.openxmlformats.org/drawingml/2006/main" noGrp="1"/>
          </p:cNvSpPr>
          <p:nvPr/>
        </p:nvSpPr>
        <p:spPr>
          <a:xfrm xmlns:a="http://schemas.openxmlformats.org/drawingml/2006/main">
            <a:off x="3752850" y="6677025"/>
            <a:ext cx="1104900" cy="352425"/>
          </a:xfrm>
          <a:custGeom xmlns:a="http://schemas.openxmlformats.org/drawingml/2006/main">
            <a:pathLst>
              <a:path w="1104900" h="352425">
                <a:moveTo>
                  <a:pt x="990600" y="0"/>
                </a:moveTo>
                <a:lnTo>
                  <a:pt x="1005519" y="978"/>
                </a:lnTo>
                <a:lnTo>
                  <a:pt x="1020183" y="3895"/>
                </a:lnTo>
                <a:lnTo>
                  <a:pt x="1034341" y="8701"/>
                </a:lnTo>
                <a:lnTo>
                  <a:pt x="1047750" y="15313"/>
                </a:lnTo>
                <a:lnTo>
                  <a:pt x="1060181" y="23620"/>
                </a:lnTo>
                <a:lnTo>
                  <a:pt x="1071422" y="33478"/>
                </a:lnTo>
                <a:lnTo>
                  <a:pt x="1081280" y="44719"/>
                </a:lnTo>
                <a:lnTo>
                  <a:pt x="1089587" y="57150"/>
                </a:lnTo>
                <a:lnTo>
                  <a:pt x="1096199" y="70559"/>
                </a:lnTo>
                <a:lnTo>
                  <a:pt x="1101005" y="84717"/>
                </a:lnTo>
                <a:lnTo>
                  <a:pt x="1103922" y="99381"/>
                </a:lnTo>
                <a:lnTo>
                  <a:pt x="1104900" y="114300"/>
                </a:lnTo>
                <a:lnTo>
                  <a:pt x="1104900" y="238125"/>
                </a:lnTo>
                <a:lnTo>
                  <a:pt x="1103922" y="253044"/>
                </a:lnTo>
                <a:lnTo>
                  <a:pt x="1101005" y="267708"/>
                </a:lnTo>
                <a:lnTo>
                  <a:pt x="1096199" y="281866"/>
                </a:lnTo>
                <a:lnTo>
                  <a:pt x="1089587" y="295275"/>
                </a:lnTo>
                <a:lnTo>
                  <a:pt x="1081280" y="307706"/>
                </a:lnTo>
                <a:lnTo>
                  <a:pt x="1071422" y="318947"/>
                </a:lnTo>
                <a:lnTo>
                  <a:pt x="1060181" y="328805"/>
                </a:lnTo>
                <a:lnTo>
                  <a:pt x="1047750" y="337112"/>
                </a:lnTo>
                <a:lnTo>
                  <a:pt x="1034341" y="343724"/>
                </a:lnTo>
                <a:lnTo>
                  <a:pt x="1020183" y="348530"/>
                </a:lnTo>
                <a:lnTo>
                  <a:pt x="1005519" y="351447"/>
                </a:lnTo>
                <a:lnTo>
                  <a:pt x="990600" y="352425"/>
                </a:lnTo>
                <a:lnTo>
                  <a:pt x="114300" y="352425"/>
                </a:lnTo>
                <a:lnTo>
                  <a:pt x="99381" y="351447"/>
                </a:lnTo>
                <a:lnTo>
                  <a:pt x="84717" y="348530"/>
                </a:lnTo>
                <a:lnTo>
                  <a:pt x="70559" y="343724"/>
                </a:lnTo>
                <a:lnTo>
                  <a:pt x="57150" y="337112"/>
                </a:lnTo>
                <a:lnTo>
                  <a:pt x="44719" y="328805"/>
                </a:lnTo>
                <a:lnTo>
                  <a:pt x="33478" y="318947"/>
                </a:lnTo>
                <a:lnTo>
                  <a:pt x="23620" y="307706"/>
                </a:lnTo>
                <a:lnTo>
                  <a:pt x="15313" y="295275"/>
                </a:lnTo>
                <a:lnTo>
                  <a:pt x="8701" y="281866"/>
                </a:lnTo>
                <a:lnTo>
                  <a:pt x="3895" y="267708"/>
                </a:lnTo>
                <a:lnTo>
                  <a:pt x="978" y="253044"/>
                </a:lnTo>
                <a:lnTo>
                  <a:pt x="0" y="238125"/>
                </a:lnTo>
                <a:lnTo>
                  <a:pt x="0" y="114300"/>
                </a:lnTo>
                <a:lnTo>
                  <a:pt x="978" y="99381"/>
                </a:lnTo>
                <a:lnTo>
                  <a:pt x="3895" y="84717"/>
                </a:lnTo>
                <a:lnTo>
                  <a:pt x="8701" y="70559"/>
                </a:lnTo>
                <a:lnTo>
                  <a:pt x="15313" y="57150"/>
                </a:lnTo>
                <a:lnTo>
                  <a:pt x="23620" y="44719"/>
                </a:lnTo>
                <a:lnTo>
                  <a:pt x="33478" y="33478"/>
                </a:lnTo>
                <a:lnTo>
                  <a:pt x="44719" y="23620"/>
                </a:lnTo>
                <a:lnTo>
                  <a:pt x="57150" y="15313"/>
                </a:lnTo>
                <a:lnTo>
                  <a:pt x="70559" y="8701"/>
                </a:lnTo>
                <a:lnTo>
                  <a:pt x="84717" y="3895"/>
                </a:lnTo>
                <a:lnTo>
                  <a:pt x="99381" y="978"/>
                </a:lnTo>
                <a:lnTo>
                  <a:pt x="114300" y="0"/>
                </a:lnTo>
                <a:close/>
              </a:path>
            </a:pathLst>
          </a:custGeom>
          <a:solidFill xmlns:a="http://schemas.openxmlformats.org/drawingml/2006/main">
            <a:srgbClr val="FFDF7E"/>
          </a:solidFill>
          <a:ln xmlns:a="http://schemas.openxmlformats.org/drawingml/2006/main" w="10478">
            <a:solidFill>
              <a:srgbClr val="D6A629"/>
            </a:solidFill>
            <a:prstDash val="solid"/>
          </a:ln>
        </p:spPr>
      </p:sp>
      <p:sp>
        <p:nvSpPr>
          <p:cNvPr id="463" name="task-score-label-2">
            <a:extLst xmlns:a="http://schemas.openxmlformats.org/drawingml/2006/main">
              <a:ext uri="{FF2B5EF4-FFF2-40B4-BE49-F238E27FC236}">
                <a16:creationId xmlns:a16="http://schemas.microsoft.com/office/drawing/2014/main" id="{4D7AA973-371C-4A5A-AAA9-07CFFF2874BC}"/>
              </a:ext>
            </a:extLst>
          </p:cNvPr>
          <p:cNvSpPr>
            <a:spLocks xmlns:a="http://schemas.openxmlformats.org/drawingml/2006/main" noGrp="1"/>
          </p:cNvSpPr>
          <p:nvPr/>
        </p:nvSpPr>
        <p:spPr>
          <a:xfrm xmlns:a="http://schemas.openxmlformats.org/drawingml/2006/main">
            <a:off x="3848100" y="6715125"/>
            <a:ext cx="1066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1">
                <a:solidFill>
                  <a:srgbClr val="202B33"/>
                </a:solidFill>
                <a:latin typeface="Times New Roman"/>
                <a:ea typeface="Times New Roman"/>
                <a:cs typeface="Times New Roman"/>
              </a:defRPr>
            </a:pPr>
            <a:r>
              <a:rPr sz="1725" b="0" i="1">
                <a:solidFill>
                  <a:srgbClr val="202B33"/>
                </a:solidFill>
                <a:latin typeface="Times New Roman"/>
                <a:ea typeface="Times New Roman"/>
                <a:cs typeface="Times New Roman"/>
              </a:rPr>
              <a:t>T₃: RCR</a:t>
            </a:r>
          </a:p>
        </p:txBody>
      </p:sp>
      <p:sp>
        <p:nvSpPr>
          <p:cNvPr id="464" name="deletion-average">
            <a:extLst xmlns:a="http://schemas.openxmlformats.org/drawingml/2006/main">
              <a:ext uri="{FF2B5EF4-FFF2-40B4-BE49-F238E27FC236}">
                <a16:creationId xmlns:a16="http://schemas.microsoft.com/office/drawing/2014/main" id="{8284E9B5-EA4B-4C7E-8810-A2F1D3D22224}"/>
              </a:ext>
            </a:extLst>
          </p:cNvPr>
          <p:cNvSpPr>
            <a:spLocks xmlns:a="http://schemas.openxmlformats.org/drawingml/2006/main" noGrp="1"/>
          </p:cNvSpPr>
          <p:nvPr/>
        </p:nvSpPr>
        <p:spPr>
          <a:xfrm xmlns:a="http://schemas.openxmlformats.org/drawingml/2006/main">
            <a:off x="1304925" y="7058025"/>
            <a:ext cx="3867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1">
                <a:solidFill>
                  <a:srgbClr val="40525F"/>
                </a:solidFill>
                <a:latin typeface="Times New Roman"/>
                <a:ea typeface="Times New Roman"/>
                <a:cs typeface="Times New Roman"/>
              </a:defRPr>
            </a:pPr>
            <a:r>
              <a:rPr sz="1650" b="0" i="1">
                <a:solidFill>
                  <a:srgbClr val="40525F"/>
                </a:solidFill>
                <a:latin typeface="Times New Roman"/>
                <a:ea typeface="Times New Roman"/>
                <a:cs typeface="Times New Roman"/>
              </a:rPr>
              <a:t>T₁/T₂: trajectory averages</a:t>
            </a:r>
          </a:p>
        </p:txBody>
      </p:sp>
      <p:sp>
        <p:nvSpPr>
          <p:cNvPr id="465" name="collaboration-composition">
            <a:extLst xmlns:a="http://schemas.openxmlformats.org/drawingml/2006/main">
              <a:ext uri="{FF2B5EF4-FFF2-40B4-BE49-F238E27FC236}">
                <a16:creationId xmlns:a16="http://schemas.microsoft.com/office/drawing/2014/main" id="{010555E5-8414-493E-9FC7-AA0DCECC8FA1}"/>
              </a:ext>
            </a:extLst>
          </p:cNvPr>
          <p:cNvSpPr>
            <a:spLocks xmlns:a="http://schemas.openxmlformats.org/drawingml/2006/main" noGrp="1"/>
          </p:cNvSpPr>
          <p:nvPr/>
        </p:nvSpPr>
        <p:spPr>
          <a:xfrm xmlns:a="http://schemas.openxmlformats.org/drawingml/2006/main">
            <a:off x="1304925" y="7267575"/>
            <a:ext cx="38671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i="1">
                <a:solidFill>
                  <a:srgbClr val="40525F"/>
                </a:solidFill>
                <a:latin typeface="Times New Roman"/>
                <a:ea typeface="Times New Roman"/>
                <a:cs typeface="Times New Roman"/>
              </a:defRPr>
            </a:pPr>
            <a:r>
              <a:rPr sz="1650" b="0" i="1">
                <a:solidFill>
                  <a:srgbClr val="40525F"/>
                </a:solidFill>
                <a:latin typeface="Times New Roman"/>
                <a:ea typeface="Times New Roman"/>
                <a:cs typeface="Times New Roman"/>
              </a:rPr>
              <a:t>T₃: balance × complementarity</a:t>
            </a:r>
          </a:p>
        </p:txBody>
      </p:sp>
      <p:sp>
        <p:nvSpPr>
          <p:cNvPr id="466" name="alpha-to-initialization">
            <a:extLst xmlns:a="http://schemas.openxmlformats.org/drawingml/2006/main">
              <a:ext uri="{FF2B5EF4-FFF2-40B4-BE49-F238E27FC236}">
                <a16:creationId xmlns:a16="http://schemas.microsoft.com/office/drawing/2014/main" id="{2709D0AF-4783-4BBA-968B-008CE269CD1B}"/>
              </a:ext>
            </a:extLst>
          </p:cNvPr>
          <p:cNvSpPr>
            <a:spLocks xmlns:a="http://schemas.openxmlformats.org/drawingml/2006/main" noGrp="1"/>
          </p:cNvSpPr>
          <p:nvPr/>
        </p:nvSpPr>
        <p:spPr>
          <a:xfrm xmlns:a="http://schemas.openxmlformats.org/drawingml/2006/main">
            <a:off x="8572500" y="2352675"/>
            <a:ext cx="8782050" cy="2971800"/>
          </a:xfrm>
          <a:custGeom xmlns:a="http://schemas.openxmlformats.org/drawingml/2006/main">
            <a:pathLst>
              <a:path w="8782050" h="2971800">
                <a:moveTo>
                  <a:pt x="0" y="0"/>
                </a:moveTo>
                <a:lnTo>
                  <a:pt x="0" y="1838325"/>
                </a:lnTo>
                <a:lnTo>
                  <a:pt x="8782050" y="1838325"/>
                </a:lnTo>
                <a:lnTo>
                  <a:pt x="8782050" y="2971800"/>
                </a:lnTo>
                <a:lnTo>
                  <a:pt x="8458200" y="2971800"/>
                </a:lnTo>
              </a:path>
            </a:pathLst>
          </a:custGeom>
          <a:noFill xmlns:a="http://schemas.openxmlformats.org/drawingml/2006/main"/>
          <a:ln xmlns:a="http://schemas.openxmlformats.org/drawingml/2006/main" w="17145">
            <a:solidFill>
              <a:srgbClr val="6FA0C3"/>
            </a:solidFill>
            <a:prstDash val="dash"/>
          </a:ln>
        </p:spPr>
      </p:sp>
      <p:sp>
        <p:nvSpPr>
          <p:cNvPr id="467" name="role-prior-transfer">
            <a:extLst xmlns:a="http://schemas.openxmlformats.org/drawingml/2006/main">
              <a:ext uri="{FF2B5EF4-FFF2-40B4-BE49-F238E27FC236}">
                <a16:creationId xmlns:a16="http://schemas.microsoft.com/office/drawing/2014/main" id="{5E890278-4686-4ED4-AAE5-1F944A529489}"/>
              </a:ext>
            </a:extLst>
          </p:cNvPr>
          <p:cNvSpPr>
            <a:spLocks xmlns:a="http://schemas.openxmlformats.org/drawingml/2006/main" noGrp="1"/>
          </p:cNvSpPr>
          <p:nvPr/>
        </p:nvSpPr>
        <p:spPr>
          <a:xfrm xmlns:a="http://schemas.openxmlformats.org/drawingml/2006/main">
            <a:off x="12382500" y="4000500"/>
            <a:ext cx="1123950" cy="1190625"/>
          </a:xfrm>
          <a:custGeom xmlns:a="http://schemas.openxmlformats.org/drawingml/2006/main">
            <a:pathLst>
              <a:path w="1123950" h="1190625">
                <a:moveTo>
                  <a:pt x="0" y="0"/>
                </a:moveTo>
                <a:lnTo>
                  <a:pt x="0" y="523875"/>
                </a:lnTo>
                <a:lnTo>
                  <a:pt x="1123950" y="523875"/>
                </a:lnTo>
                <a:lnTo>
                  <a:pt x="1123950" y="1190625"/>
                </a:lnTo>
              </a:path>
            </a:pathLst>
          </a:custGeom>
          <a:noFill xmlns:a="http://schemas.openxmlformats.org/drawingml/2006/main"/>
          <a:ln xmlns:a="http://schemas.openxmlformats.org/drawingml/2006/main" w="28575">
            <a:solidFill>
              <a:srgbClr val="B64F68"/>
            </a:solidFill>
            <a:prstDash val="dash"/>
          </a:ln>
        </p:spPr>
      </p:sp>
      <p:sp>
        <p:nvSpPr>
          <p:cNvPr id="468" name="role-prior-transfer--arrow">
            <a:extLst xmlns:a="http://schemas.openxmlformats.org/drawingml/2006/main">
              <a:ext uri="{FF2B5EF4-FFF2-40B4-BE49-F238E27FC236}">
                <a16:creationId xmlns:a16="http://schemas.microsoft.com/office/drawing/2014/main" id="{A9382539-4C07-4E27-83CB-6B5B35F35D96}"/>
              </a:ext>
            </a:extLst>
          </p:cNvPr>
          <p:cNvSpPr>
            <a:spLocks xmlns:a="http://schemas.openxmlformats.org/drawingml/2006/main" noGrp="1"/>
          </p:cNvSpPr>
          <p:nvPr/>
        </p:nvSpPr>
        <p:spPr>
          <a:xfrm xmlns:a="http://schemas.openxmlformats.org/drawingml/2006/main">
            <a:off x="13453205" y="5067300"/>
            <a:ext cx="106489" cy="123825"/>
          </a:xfrm>
          <a:custGeom xmlns:a="http://schemas.openxmlformats.org/drawingml/2006/main">
            <a:pathLst>
              <a:path w="106489" h="123825">
                <a:moveTo>
                  <a:pt x="53245" y="123825"/>
                </a:moveTo>
                <a:lnTo>
                  <a:pt x="106489" y="0"/>
                </a:lnTo>
                <a:lnTo>
                  <a:pt x="0" y="0"/>
                </a:lnTo>
                <a:close/>
              </a:path>
            </a:pathLst>
          </a:custGeom>
          <a:solidFill xmlns:a="http://schemas.openxmlformats.org/drawingml/2006/main">
            <a:srgbClr val="B64F68"/>
          </a:solidFill>
          <a:ln xmlns:a="http://schemas.openxmlformats.org/drawingml/2006/main" w="0">
            <a:noFill/>
            <a:prstDash val="solid"/>
          </a:ln>
        </p:spPr>
      </p:sp>
      <p:sp>
        <p:nvSpPr>
          <p:cNvPr id="469" name="role-prior-transfer-label">
            <a:extLst xmlns:a="http://schemas.openxmlformats.org/drawingml/2006/main">
              <a:ext uri="{FF2B5EF4-FFF2-40B4-BE49-F238E27FC236}">
                <a16:creationId xmlns:a16="http://schemas.microsoft.com/office/drawing/2014/main" id="{D8D67578-18A6-455C-9823-F6E63A161C13}"/>
              </a:ext>
            </a:extLst>
          </p:cNvPr>
          <p:cNvSpPr>
            <a:spLocks xmlns:a="http://schemas.openxmlformats.org/drawingml/2006/main" noGrp="1"/>
          </p:cNvSpPr>
          <p:nvPr/>
        </p:nvSpPr>
        <p:spPr>
          <a:xfrm xmlns:a="http://schemas.openxmlformats.org/drawingml/2006/main">
            <a:off x="12573000" y="4238625"/>
            <a:ext cx="219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i="0">
                <a:solidFill>
                  <a:srgbClr val="AF4D63"/>
                </a:solidFill>
                <a:latin typeface="Comic Sans MS"/>
                <a:ea typeface="Comic Sans MS"/>
                <a:cs typeface="Comic Sans MS"/>
              </a:defRPr>
            </a:pPr>
            <a:r>
              <a:rPr sz="1725" b="0" i="0">
                <a:solidFill>
                  <a:srgbClr val="AF4D63"/>
                </a:solidFill>
                <a:latin typeface="Comic Sans MS"/>
                <a:ea typeface="Comic Sans MS"/>
                <a:cs typeface="Comic Sans MS"/>
              </a:rPr>
              <a:t>role similarity</a:t>
            </a:r>
          </a:p>
        </p:txBody>
      </p:sp>
      <p:sp>
        <p:nvSpPr>
          <p:cNvPr id="470" name="rank-select">
            <a:extLst xmlns:a="http://schemas.openxmlformats.org/drawingml/2006/main">
              <a:ext uri="{FF2B5EF4-FFF2-40B4-BE49-F238E27FC236}">
                <a16:creationId xmlns:a16="http://schemas.microsoft.com/office/drawing/2014/main" id="{E17B5D26-810B-4C76-A643-7EE5AD7128EC}"/>
              </a:ext>
            </a:extLst>
          </p:cNvPr>
          <p:cNvSpPr>
            <a:spLocks xmlns:a="http://schemas.openxmlformats.org/drawingml/2006/main" noGrp="1"/>
          </p:cNvSpPr>
          <p:nvPr/>
        </p:nvSpPr>
        <p:spPr>
          <a:xfrm xmlns:a="http://schemas.openxmlformats.org/drawingml/2006/main">
            <a:off x="800100" y="7781925"/>
            <a:ext cx="4467225" cy="1647825"/>
          </a:xfrm>
          <a:prstGeom xmlns:a="http://schemas.openxmlformats.org/drawingml/2006/main" prst="rect">
            <a:avLst/>
          </a:prstGeom>
          <a:solidFill xmlns:a="http://schemas.openxmlformats.org/drawingml/2006/main">
            <a:srgbClr val="E8F1DE"/>
          </a:solidFill>
          <a:ln xmlns:a="http://schemas.openxmlformats.org/drawingml/2006/main" w="0">
            <a:noFill/>
            <a:prstDash val="solid"/>
          </a:ln>
        </p:spPr>
      </p:sp>
      <p:sp>
        <p:nvSpPr>
          <p:cNvPr id="471" name="rank-select-label">
            <a:extLst xmlns:a="http://schemas.openxmlformats.org/drawingml/2006/main">
              <a:ext uri="{FF2B5EF4-FFF2-40B4-BE49-F238E27FC236}">
                <a16:creationId xmlns:a16="http://schemas.microsoft.com/office/drawing/2014/main" id="{D92A5C67-9760-4D4C-92E9-0F16B1C1B560}"/>
              </a:ext>
            </a:extLst>
          </p:cNvPr>
          <p:cNvSpPr>
            <a:spLocks xmlns:a="http://schemas.openxmlformats.org/drawingml/2006/main" noGrp="1"/>
          </p:cNvSpPr>
          <p:nvPr/>
        </p:nvSpPr>
        <p:spPr>
          <a:xfrm xmlns:a="http://schemas.openxmlformats.org/drawingml/2006/main">
            <a:off x="971550" y="785812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i="0">
                <a:solidFill>
                  <a:srgbClr val="202B33"/>
                </a:solidFill>
                <a:latin typeface="Comic Sans MS"/>
                <a:ea typeface="Comic Sans MS"/>
                <a:cs typeface="Comic Sans MS"/>
              </a:defRPr>
            </a:pPr>
            <a:r>
              <a:rPr sz="2400" b="1" i="0">
                <a:solidFill>
                  <a:srgbClr val="202B33"/>
                </a:solidFill>
                <a:latin typeface="Comic Sans MS"/>
                <a:ea typeface="Comic Sans MS"/>
                <a:cs typeface="Comic Sans MS"/>
              </a:rPr>
              <a:t>Rank + select</a:t>
            </a:r>
          </a:p>
        </p:txBody>
      </p:sp>
      <p:sp>
        <p:nvSpPr>
          <p:cNvPr id="472" name="rank-select-union">
            <a:extLst xmlns:a="http://schemas.openxmlformats.org/drawingml/2006/main">
              <a:ext uri="{FF2B5EF4-FFF2-40B4-BE49-F238E27FC236}">
                <a16:creationId xmlns:a16="http://schemas.microsoft.com/office/drawing/2014/main" id="{63362C18-D034-45DE-888B-783AA890360E}"/>
              </a:ext>
            </a:extLst>
          </p:cNvPr>
          <p:cNvSpPr>
            <a:spLocks xmlns:a="http://schemas.openxmlformats.org/drawingml/2006/main" noGrp="1"/>
          </p:cNvSpPr>
          <p:nvPr/>
        </p:nvSpPr>
        <p:spPr>
          <a:xfrm xmlns:a="http://schemas.openxmlformats.org/drawingml/2006/main">
            <a:off x="1724025" y="8391525"/>
            <a:ext cx="27241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0525F"/>
                </a:solidFill>
                <a:latin typeface="Comic Sans MS"/>
                <a:ea typeface="Comic Sans MS"/>
                <a:cs typeface="Comic Sans MS"/>
              </a:defRPr>
            </a:pPr>
            <a:r>
              <a:rPr sz="1950" b="0" i="0">
                <a:solidFill>
                  <a:srgbClr val="40525F"/>
                </a:solidFill>
                <a:latin typeface="Comic Sans MS"/>
                <a:ea typeface="Comic Sans MS"/>
                <a:cs typeface="Comic Sans MS"/>
              </a:rPr>
              <a:t>parents ∪ offspring</a:t>
            </a:r>
          </a:p>
        </p:txBody>
      </p:sp>
      <p:sp>
        <p:nvSpPr>
          <p:cNvPr id="473" name="rank-select-best">
            <a:extLst xmlns:a="http://schemas.openxmlformats.org/drawingml/2006/main">
              <a:ext uri="{FF2B5EF4-FFF2-40B4-BE49-F238E27FC236}">
                <a16:creationId xmlns:a16="http://schemas.microsoft.com/office/drawing/2014/main" id="{2C7FB441-C345-4DD7-80D7-96FBEDB72889}"/>
              </a:ext>
            </a:extLst>
          </p:cNvPr>
          <p:cNvSpPr>
            <a:spLocks xmlns:a="http://schemas.openxmlformats.org/drawingml/2006/main" noGrp="1"/>
          </p:cNvSpPr>
          <p:nvPr/>
        </p:nvSpPr>
        <p:spPr>
          <a:xfrm xmlns:a="http://schemas.openxmlformats.org/drawingml/2006/main">
            <a:off x="1724025" y="8934450"/>
            <a:ext cx="266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0525F"/>
                </a:solidFill>
                <a:latin typeface="Comic Sans MS"/>
                <a:ea typeface="Comic Sans MS"/>
                <a:cs typeface="Comic Sans MS"/>
              </a:defRPr>
            </a:pPr>
            <a:r>
              <a:rPr sz="1950" b="0" i="0">
                <a:solidFill>
                  <a:srgbClr val="40525F"/>
                </a:solidFill>
                <a:latin typeface="Comic Sans MS"/>
                <a:ea typeface="Comic Sans MS"/>
                <a:cs typeface="Comic Sans MS"/>
              </a:rPr>
              <a:t>best task rank</a:t>
            </a:r>
          </a:p>
        </p:txBody>
      </p:sp>
      <p:sp>
        <p:nvSpPr>
          <p:cNvPr id="474" name="fitness-to-rank">
            <a:extLst xmlns:a="http://schemas.openxmlformats.org/drawingml/2006/main">
              <a:ext uri="{FF2B5EF4-FFF2-40B4-BE49-F238E27FC236}">
                <a16:creationId xmlns:a16="http://schemas.microsoft.com/office/drawing/2014/main" id="{E2E23DB9-A3E2-4232-9B4A-F0D1BCD6D9FC}"/>
              </a:ext>
            </a:extLst>
          </p:cNvPr>
          <p:cNvSpPr>
            <a:spLocks xmlns:a="http://schemas.openxmlformats.org/drawingml/2006/main" noGrp="1"/>
          </p:cNvSpPr>
          <p:nvPr/>
        </p:nvSpPr>
        <p:spPr>
          <a:xfrm xmlns:a="http://schemas.openxmlformats.org/drawingml/2006/main">
            <a:off x="2847975" y="7505700"/>
            <a:ext cx="95" cy="276225"/>
          </a:xfrm>
          <a:custGeom xmlns:a="http://schemas.openxmlformats.org/drawingml/2006/main">
            <a:pathLst>
              <a:path w="95" h="276225">
                <a:moveTo>
                  <a:pt x="0" y="0"/>
                </a:moveTo>
                <a:lnTo>
                  <a:pt x="0" y="276225"/>
                </a:lnTo>
              </a:path>
            </a:pathLst>
          </a:custGeom>
          <a:noFill xmlns:a="http://schemas.openxmlformats.org/drawingml/2006/main"/>
          <a:ln xmlns:a="http://schemas.openxmlformats.org/drawingml/2006/main" w="19050">
            <a:solidFill>
              <a:srgbClr val="202B33"/>
            </a:solidFill>
            <a:prstDash val="solid"/>
          </a:ln>
        </p:spPr>
      </p:sp>
      <p:sp>
        <p:nvSpPr>
          <p:cNvPr id="475" name="fitness-to-rank--arrow">
            <a:extLst xmlns:a="http://schemas.openxmlformats.org/drawingml/2006/main">
              <a:ext uri="{FF2B5EF4-FFF2-40B4-BE49-F238E27FC236}">
                <a16:creationId xmlns:a16="http://schemas.microsoft.com/office/drawing/2014/main" id="{7BF26232-B13C-4AD0-9B61-719DADC3D5AF}"/>
              </a:ext>
            </a:extLst>
          </p:cNvPr>
          <p:cNvSpPr>
            <a:spLocks xmlns:a="http://schemas.openxmlformats.org/drawingml/2006/main" noGrp="1"/>
          </p:cNvSpPr>
          <p:nvPr/>
        </p:nvSpPr>
        <p:spPr>
          <a:xfrm xmlns:a="http://schemas.openxmlformats.org/drawingml/2006/main">
            <a:off x="2798826" y="7667625"/>
            <a:ext cx="98298" cy="114300"/>
          </a:xfrm>
          <a:custGeom xmlns:a="http://schemas.openxmlformats.org/drawingml/2006/main">
            <a:pathLst>
              <a:path w="98298" h="114300">
                <a:moveTo>
                  <a:pt x="49149" y="114300"/>
                </a:moveTo>
                <a:lnTo>
                  <a:pt x="98298" y="0"/>
                </a:lnTo>
                <a:lnTo>
                  <a:pt x="0" y="0"/>
                </a:lnTo>
                <a:close/>
              </a:path>
            </a:pathLst>
          </a:custGeom>
          <a:solidFill xmlns:a="http://schemas.openxmlformats.org/drawingml/2006/main">
            <a:srgbClr val="202B33"/>
          </a:solidFill>
          <a:ln xmlns:a="http://schemas.openxmlformats.org/drawingml/2006/main" w="0">
            <a:noFill/>
            <a:prstDash val="solid"/>
          </a:ln>
        </p:spPr>
      </p:sp>
      <p:sp>
        <p:nvSpPr>
          <p:cNvPr id="476" name="survivor-loop-label">
            <a:extLst xmlns:a="http://schemas.openxmlformats.org/drawingml/2006/main">
              <a:ext uri="{FF2B5EF4-FFF2-40B4-BE49-F238E27FC236}">
                <a16:creationId xmlns:a16="http://schemas.microsoft.com/office/drawing/2014/main" id="{CB61C3B1-A222-4A37-B5E8-36545116C603}"/>
              </a:ext>
            </a:extLst>
          </p:cNvPr>
          <p:cNvSpPr>
            <a:spLocks xmlns:a="http://schemas.openxmlformats.org/drawingml/2006/main" noGrp="1"/>
          </p:cNvSpPr>
          <p:nvPr/>
        </p:nvSpPr>
        <p:spPr>
          <a:xfrm xmlns:a="http://schemas.openxmlformats.org/drawingml/2006/main">
            <a:off x="15354300" y="7858125"/>
            <a:ext cx="200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i="0">
                <a:solidFill>
                  <a:srgbClr val="40525F"/>
                </a:solidFill>
                <a:latin typeface="Comic Sans MS"/>
                <a:ea typeface="Comic Sans MS"/>
                <a:cs typeface="Comic Sans MS"/>
              </a:defRPr>
            </a:pPr>
            <a:r>
              <a:rPr sz="2100" b="0" i="0">
                <a:solidFill>
                  <a:srgbClr val="40525F"/>
                </a:solidFill>
                <a:latin typeface="Comic Sans MS"/>
                <a:ea typeface="Comic Sans MS"/>
                <a:cs typeface="Comic Sans MS"/>
              </a:rPr>
              <a:t>Next generation</a:t>
            </a:r>
          </a:p>
        </p:txBody>
      </p:sp>
      <p:sp>
        <p:nvSpPr>
          <p:cNvPr id="477" name="dynamic-prior">
            <a:extLst xmlns:a="http://schemas.openxmlformats.org/drawingml/2006/main">
              <a:ext uri="{FF2B5EF4-FFF2-40B4-BE49-F238E27FC236}">
                <a16:creationId xmlns:a16="http://schemas.microsoft.com/office/drawing/2014/main" id="{887DFF78-DC28-4A47-A6D4-AD683ABC7175}"/>
              </a:ext>
            </a:extLst>
          </p:cNvPr>
          <p:cNvSpPr>
            <a:spLocks xmlns:a="http://schemas.openxmlformats.org/drawingml/2006/main" noGrp="1"/>
          </p:cNvSpPr>
          <p:nvPr/>
        </p:nvSpPr>
        <p:spPr>
          <a:xfrm xmlns:a="http://schemas.openxmlformats.org/drawingml/2006/main">
            <a:off x="8667750" y="7781925"/>
            <a:ext cx="5905500" cy="1647825"/>
          </a:xfrm>
          <a:prstGeom xmlns:a="http://schemas.openxmlformats.org/drawingml/2006/main" prst="rect">
            <a:avLst/>
          </a:prstGeom>
          <a:solidFill xmlns:a="http://schemas.openxmlformats.org/drawingml/2006/main">
            <a:srgbClr val="FAF7F7"/>
          </a:solidFill>
          <a:ln xmlns:a="http://schemas.openxmlformats.org/drawingml/2006/main" w="0">
            <a:noFill/>
            <a:prstDash val="solid"/>
          </a:ln>
        </p:spPr>
      </p:sp>
      <p:sp>
        <p:nvSpPr>
          <p:cNvPr id="478" name="dynamic-prior-title">
            <a:extLst xmlns:a="http://schemas.openxmlformats.org/drawingml/2006/main">
              <a:ext uri="{FF2B5EF4-FFF2-40B4-BE49-F238E27FC236}">
                <a16:creationId xmlns:a16="http://schemas.microsoft.com/office/drawing/2014/main" id="{C369A2F1-5069-4D50-89B5-0C983A065371}"/>
              </a:ext>
            </a:extLst>
          </p:cNvPr>
          <p:cNvSpPr>
            <a:spLocks xmlns:a="http://schemas.openxmlformats.org/drawingml/2006/main" noGrp="1"/>
          </p:cNvSpPr>
          <p:nvPr/>
        </p:nvSpPr>
        <p:spPr>
          <a:xfrm xmlns:a="http://schemas.openxmlformats.org/drawingml/2006/main">
            <a:off x="8839200" y="7858125"/>
            <a:ext cx="3476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i="0">
                <a:solidFill>
                  <a:srgbClr val="202B33"/>
                </a:solidFill>
                <a:latin typeface="Comic Sans MS"/>
                <a:ea typeface="Comic Sans MS"/>
                <a:cs typeface="Comic Sans MS"/>
              </a:defRPr>
            </a:pPr>
            <a:r>
              <a:rPr sz="2400" b="1" i="0">
                <a:solidFill>
                  <a:srgbClr val="202B33"/>
                </a:solidFill>
                <a:latin typeface="Comic Sans MS"/>
                <a:ea typeface="Comic Sans MS"/>
                <a:cs typeface="Comic Sans MS"/>
              </a:rPr>
              <a:t>Adaptive node prior</a:t>
            </a:r>
          </a:p>
        </p:txBody>
      </p:sp>
      <p:sp>
        <p:nvSpPr>
          <p:cNvPr id="479" name="selection-elite-frequency">
            <a:extLst xmlns:a="http://schemas.openxmlformats.org/drawingml/2006/main">
              <a:ext uri="{FF2B5EF4-FFF2-40B4-BE49-F238E27FC236}">
                <a16:creationId xmlns:a16="http://schemas.microsoft.com/office/drawing/2014/main" id="{45EEDE0C-244B-4FA4-8B53-5013E7CE7BE5}"/>
              </a:ext>
            </a:extLst>
          </p:cNvPr>
          <p:cNvSpPr>
            <a:spLocks xmlns:a="http://schemas.openxmlformats.org/drawingml/2006/main" noGrp="1"/>
          </p:cNvSpPr>
          <p:nvPr/>
        </p:nvSpPr>
        <p:spPr>
          <a:xfrm xmlns:a="http://schemas.openxmlformats.org/drawingml/2006/main">
            <a:off x="5267325" y="9172575"/>
            <a:ext cx="5010150" cy="333375"/>
          </a:xfrm>
          <a:custGeom xmlns:a="http://schemas.openxmlformats.org/drawingml/2006/main">
            <a:pathLst>
              <a:path w="5010150" h="333375">
                <a:moveTo>
                  <a:pt x="0" y="0"/>
                </a:moveTo>
                <a:lnTo>
                  <a:pt x="180975" y="0"/>
                </a:lnTo>
                <a:lnTo>
                  <a:pt x="180975" y="333375"/>
                </a:lnTo>
                <a:lnTo>
                  <a:pt x="5010150" y="333375"/>
                </a:lnTo>
                <a:lnTo>
                  <a:pt x="5010150" y="200025"/>
                </a:lnTo>
              </a:path>
            </a:pathLst>
          </a:custGeom>
          <a:noFill xmlns:a="http://schemas.openxmlformats.org/drawingml/2006/main"/>
          <a:ln xmlns:a="http://schemas.openxmlformats.org/drawingml/2006/main" w="14288">
            <a:solidFill>
              <a:srgbClr val="3697CC"/>
            </a:solidFill>
            <a:prstDash val="dash"/>
          </a:ln>
        </p:spPr>
      </p:sp>
      <p:sp>
        <p:nvSpPr>
          <p:cNvPr id="480" name="selection-elite-frequency--arrow">
            <a:extLst xmlns:a="http://schemas.openxmlformats.org/drawingml/2006/main">
              <a:ext uri="{FF2B5EF4-FFF2-40B4-BE49-F238E27FC236}">
                <a16:creationId xmlns:a16="http://schemas.microsoft.com/office/drawing/2014/main" id="{B0E78E96-F606-4EB4-99BA-AB18C6A9E8B8}"/>
              </a:ext>
            </a:extLst>
          </p:cNvPr>
          <p:cNvSpPr>
            <a:spLocks xmlns:a="http://schemas.openxmlformats.org/drawingml/2006/main" noGrp="1"/>
          </p:cNvSpPr>
          <p:nvPr/>
        </p:nvSpPr>
        <p:spPr>
          <a:xfrm xmlns:a="http://schemas.openxmlformats.org/drawingml/2006/main">
            <a:off x="10230374" y="9372600"/>
            <a:ext cx="94202" cy="109538"/>
          </a:xfrm>
          <a:custGeom xmlns:a="http://schemas.openxmlformats.org/drawingml/2006/main">
            <a:pathLst>
              <a:path w="94202" h="109538">
                <a:moveTo>
                  <a:pt x="47101" y="0"/>
                </a:moveTo>
                <a:lnTo>
                  <a:pt x="0" y="109538"/>
                </a:lnTo>
                <a:lnTo>
                  <a:pt x="94202" y="109538"/>
                </a:lnTo>
                <a:close/>
              </a:path>
            </a:pathLst>
          </a:custGeom>
          <a:solidFill xmlns:a="http://schemas.openxmlformats.org/drawingml/2006/main">
            <a:srgbClr val="3697CC"/>
          </a:solidFill>
          <a:ln xmlns:a="http://schemas.openxmlformats.org/drawingml/2006/main" w="0">
            <a:noFill/>
            <a:prstDash val="solid"/>
          </a:ln>
        </p:spPr>
      </p:sp>
      <p:sp>
        <p:nvSpPr>
          <p:cNvPr id="481" name="dynamic-alpha-use">
            <a:extLst xmlns:a="http://schemas.openxmlformats.org/drawingml/2006/main">
              <a:ext uri="{FF2B5EF4-FFF2-40B4-BE49-F238E27FC236}">
                <a16:creationId xmlns:a16="http://schemas.microsoft.com/office/drawing/2014/main" id="{2712FC8A-1D1E-4BE4-81D2-8835E3AF46F3}"/>
              </a:ext>
            </a:extLst>
          </p:cNvPr>
          <p:cNvSpPr>
            <a:spLocks xmlns:a="http://schemas.openxmlformats.org/drawingml/2006/main" noGrp="1"/>
          </p:cNvSpPr>
          <p:nvPr/>
        </p:nvSpPr>
        <p:spPr>
          <a:xfrm xmlns:a="http://schemas.openxmlformats.org/drawingml/2006/main">
            <a:off x="8858250" y="7486650"/>
            <a:ext cx="95" cy="295275"/>
          </a:xfrm>
          <a:custGeom xmlns:a="http://schemas.openxmlformats.org/drawingml/2006/main">
            <a:pathLst>
              <a:path w="95" h="295275">
                <a:moveTo>
                  <a:pt x="0" y="295275"/>
                </a:moveTo>
                <a:lnTo>
                  <a:pt x="0" y="0"/>
                </a:lnTo>
              </a:path>
            </a:pathLst>
          </a:custGeom>
          <a:noFill xmlns:a="http://schemas.openxmlformats.org/drawingml/2006/main"/>
          <a:ln xmlns:a="http://schemas.openxmlformats.org/drawingml/2006/main" w="14288">
            <a:solidFill>
              <a:srgbClr val="3697CC"/>
            </a:solidFill>
            <a:prstDash val="dash"/>
          </a:ln>
        </p:spPr>
      </p:sp>
      <p:sp>
        <p:nvSpPr>
          <p:cNvPr id="482" name="dynamic-alpha-use--arrow">
            <a:extLst xmlns:a="http://schemas.openxmlformats.org/drawingml/2006/main">
              <a:ext uri="{FF2B5EF4-FFF2-40B4-BE49-F238E27FC236}">
                <a16:creationId xmlns:a16="http://schemas.microsoft.com/office/drawing/2014/main" id="{E126D188-EA4F-4D32-9275-C59F9A369A90}"/>
              </a:ext>
            </a:extLst>
          </p:cNvPr>
          <p:cNvSpPr>
            <a:spLocks xmlns:a="http://schemas.openxmlformats.org/drawingml/2006/main" noGrp="1"/>
          </p:cNvSpPr>
          <p:nvPr/>
        </p:nvSpPr>
        <p:spPr>
          <a:xfrm xmlns:a="http://schemas.openxmlformats.org/drawingml/2006/main">
            <a:off x="8811149" y="7486650"/>
            <a:ext cx="94202" cy="109538"/>
          </a:xfrm>
          <a:custGeom xmlns:a="http://schemas.openxmlformats.org/drawingml/2006/main">
            <a:pathLst>
              <a:path w="94202" h="109538">
                <a:moveTo>
                  <a:pt x="47101" y="0"/>
                </a:moveTo>
                <a:lnTo>
                  <a:pt x="0" y="109538"/>
                </a:lnTo>
                <a:lnTo>
                  <a:pt x="94202" y="109538"/>
                </a:lnTo>
                <a:close/>
              </a:path>
            </a:pathLst>
          </a:custGeom>
          <a:solidFill xmlns:a="http://schemas.openxmlformats.org/drawingml/2006/main">
            <a:srgbClr val="3697CC"/>
          </a:solidFill>
          <a:ln xmlns:a="http://schemas.openxmlformats.org/drawingml/2006/main" w="0">
            <a:noFill/>
            <a:prstDash val="solid"/>
          </a:ln>
        </p:spPr>
      </p:sp>
      <p:sp>
        <p:nvSpPr>
          <p:cNvPr id="483" name="dynamic-alpha-to-refine">
            <a:extLst xmlns:a="http://schemas.openxmlformats.org/drawingml/2006/main">
              <a:ext uri="{FF2B5EF4-FFF2-40B4-BE49-F238E27FC236}">
                <a16:creationId xmlns:a16="http://schemas.microsoft.com/office/drawing/2014/main" id="{1AD7A3B4-720F-4840-93BA-91584898DF49}"/>
              </a:ext>
            </a:extLst>
          </p:cNvPr>
          <p:cNvSpPr>
            <a:spLocks xmlns:a="http://schemas.openxmlformats.org/drawingml/2006/main" noGrp="1"/>
          </p:cNvSpPr>
          <p:nvPr/>
        </p:nvSpPr>
        <p:spPr>
          <a:xfrm xmlns:a="http://schemas.openxmlformats.org/drawingml/2006/main">
            <a:off x="8134350" y="7496175"/>
            <a:ext cx="723900" cy="180975"/>
          </a:xfrm>
          <a:custGeom xmlns:a="http://schemas.openxmlformats.org/drawingml/2006/main">
            <a:pathLst>
              <a:path w="723900" h="180975">
                <a:moveTo>
                  <a:pt x="723900" y="180975"/>
                </a:moveTo>
                <a:lnTo>
                  <a:pt x="0" y="180975"/>
                </a:lnTo>
                <a:lnTo>
                  <a:pt x="0" y="0"/>
                </a:lnTo>
              </a:path>
            </a:pathLst>
          </a:custGeom>
          <a:noFill xmlns:a="http://schemas.openxmlformats.org/drawingml/2006/main"/>
          <a:ln xmlns:a="http://schemas.openxmlformats.org/drawingml/2006/main" w="14288">
            <a:solidFill>
              <a:srgbClr val="3697CC"/>
            </a:solidFill>
            <a:prstDash val="dash"/>
          </a:ln>
        </p:spPr>
      </p:sp>
      <p:sp>
        <p:nvSpPr>
          <p:cNvPr id="484" name="dynamic-alpha-to-refine--arrow">
            <a:extLst xmlns:a="http://schemas.openxmlformats.org/drawingml/2006/main">
              <a:ext uri="{FF2B5EF4-FFF2-40B4-BE49-F238E27FC236}">
                <a16:creationId xmlns:a16="http://schemas.microsoft.com/office/drawing/2014/main" id="{5F5372CD-2F23-4B73-8C9D-2827EC6C2C63}"/>
              </a:ext>
            </a:extLst>
          </p:cNvPr>
          <p:cNvSpPr>
            <a:spLocks xmlns:a="http://schemas.openxmlformats.org/drawingml/2006/main" noGrp="1"/>
          </p:cNvSpPr>
          <p:nvPr/>
        </p:nvSpPr>
        <p:spPr>
          <a:xfrm xmlns:a="http://schemas.openxmlformats.org/drawingml/2006/main">
            <a:off x="8087249" y="7496175"/>
            <a:ext cx="94202" cy="109538"/>
          </a:xfrm>
          <a:custGeom xmlns:a="http://schemas.openxmlformats.org/drawingml/2006/main">
            <a:pathLst>
              <a:path w="94202" h="109538">
                <a:moveTo>
                  <a:pt x="47101" y="0"/>
                </a:moveTo>
                <a:lnTo>
                  <a:pt x="0" y="109538"/>
                </a:lnTo>
                <a:lnTo>
                  <a:pt x="94202" y="109538"/>
                </a:lnTo>
                <a:close/>
              </a:path>
            </a:pathLst>
          </a:custGeom>
          <a:solidFill xmlns:a="http://schemas.openxmlformats.org/drawingml/2006/main">
            <a:srgbClr val="3697CC"/>
          </a:solidFill>
          <a:ln xmlns:a="http://schemas.openxmlformats.org/drawingml/2006/main" w="0">
            <a:noFill/>
            <a:prstDash val="solid"/>
          </a:ln>
        </p:spPr>
      </p:sp>
      <p:sp>
        <p:nvSpPr>
          <p:cNvPr id="485" name="rl-controller">
            <a:extLst xmlns:a="http://schemas.openxmlformats.org/drawingml/2006/main">
              <a:ext uri="{FF2B5EF4-FFF2-40B4-BE49-F238E27FC236}">
                <a16:creationId xmlns:a16="http://schemas.microsoft.com/office/drawing/2014/main" id="{C3FE4E9D-24B0-4A2D-825C-87CF6191577E}"/>
              </a:ext>
            </a:extLst>
          </p:cNvPr>
          <p:cNvSpPr>
            <a:spLocks xmlns:a="http://schemas.openxmlformats.org/drawingml/2006/main" noGrp="1"/>
          </p:cNvSpPr>
          <p:nvPr/>
        </p:nvSpPr>
        <p:spPr>
          <a:xfrm xmlns:a="http://schemas.openxmlformats.org/drawingml/2006/main">
            <a:off x="5667375" y="7781925"/>
            <a:ext cx="2457450" cy="1647825"/>
          </a:xfrm>
          <a:prstGeom xmlns:a="http://schemas.openxmlformats.org/drawingml/2006/main" prst="rect">
            <a:avLst/>
          </a:prstGeom>
          <a:solidFill xmlns:a="http://schemas.openxmlformats.org/drawingml/2006/main">
            <a:srgbClr val="FFF4D4"/>
          </a:solidFill>
          <a:ln xmlns:a="http://schemas.openxmlformats.org/drawingml/2006/main" w="0">
            <a:noFill/>
            <a:prstDash val="solid"/>
          </a:ln>
        </p:spPr>
      </p:sp>
      <p:sp>
        <p:nvSpPr>
          <p:cNvPr id="486" name="rl-controller-label">
            <a:extLst xmlns:a="http://schemas.openxmlformats.org/drawingml/2006/main">
              <a:ext uri="{FF2B5EF4-FFF2-40B4-BE49-F238E27FC236}">
                <a16:creationId xmlns:a16="http://schemas.microsoft.com/office/drawing/2014/main" id="{1456B77B-ED80-44A7-B1A8-5CE18B0B8E25}"/>
              </a:ext>
            </a:extLst>
          </p:cNvPr>
          <p:cNvSpPr>
            <a:spLocks xmlns:a="http://schemas.openxmlformats.org/drawingml/2006/main" noGrp="1"/>
          </p:cNvSpPr>
          <p:nvPr/>
        </p:nvSpPr>
        <p:spPr>
          <a:xfrm xmlns:a="http://schemas.openxmlformats.org/drawingml/2006/main">
            <a:off x="5838825" y="7858125"/>
            <a:ext cx="23145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i="0">
                <a:solidFill>
                  <a:srgbClr val="202B33"/>
                </a:solidFill>
                <a:latin typeface="Comic Sans MS"/>
                <a:ea typeface="Comic Sans MS"/>
                <a:cs typeface="Comic Sans MS"/>
              </a:defRPr>
            </a:pPr>
            <a:r>
              <a:rPr sz="2400" b="1" i="0">
                <a:solidFill>
                  <a:srgbClr val="202B33"/>
                </a:solidFill>
                <a:latin typeface="Comic Sans MS"/>
                <a:ea typeface="Comic Sans MS"/>
                <a:cs typeface="Comic Sans MS"/>
              </a:rPr>
              <a:t>RL controller</a:t>
            </a:r>
          </a:p>
        </p:txBody>
      </p:sp>
      <p:sp>
        <p:nvSpPr>
          <p:cNvPr id="487" name="state-to-rl">
            <a:extLst xmlns:a="http://schemas.openxmlformats.org/drawingml/2006/main">
              <a:ext uri="{FF2B5EF4-FFF2-40B4-BE49-F238E27FC236}">
                <a16:creationId xmlns:a16="http://schemas.microsoft.com/office/drawing/2014/main" id="{5436E537-4C55-404A-A06A-86F83FAA40F4}"/>
              </a:ext>
            </a:extLst>
          </p:cNvPr>
          <p:cNvSpPr>
            <a:spLocks xmlns:a="http://schemas.openxmlformats.org/drawingml/2006/main" noGrp="1"/>
          </p:cNvSpPr>
          <p:nvPr/>
        </p:nvSpPr>
        <p:spPr>
          <a:xfrm xmlns:a="http://schemas.openxmlformats.org/drawingml/2006/main">
            <a:off x="5267325" y="8572500"/>
            <a:ext cx="400050" cy="95"/>
          </a:xfrm>
          <a:custGeom xmlns:a="http://schemas.openxmlformats.org/drawingml/2006/main">
            <a:pathLst>
              <a:path w="400050" h="95">
                <a:moveTo>
                  <a:pt x="0" y="0"/>
                </a:moveTo>
                <a:lnTo>
                  <a:pt x="400050" y="0"/>
                </a:lnTo>
              </a:path>
            </a:pathLst>
          </a:custGeom>
          <a:noFill xmlns:a="http://schemas.openxmlformats.org/drawingml/2006/main"/>
          <a:ln xmlns:a="http://schemas.openxmlformats.org/drawingml/2006/main" w="14288">
            <a:solidFill>
              <a:srgbClr val="3697CC"/>
            </a:solidFill>
            <a:prstDash val="dash"/>
          </a:ln>
        </p:spPr>
      </p:sp>
      <p:sp>
        <p:nvSpPr>
          <p:cNvPr id="488" name="state-to-rl--arrow">
            <a:extLst xmlns:a="http://schemas.openxmlformats.org/drawingml/2006/main">
              <a:ext uri="{FF2B5EF4-FFF2-40B4-BE49-F238E27FC236}">
                <a16:creationId xmlns:a16="http://schemas.microsoft.com/office/drawing/2014/main" id="{8CADAAFD-9EA2-4D69-9B53-EF66BBE39F02}"/>
              </a:ext>
            </a:extLst>
          </p:cNvPr>
          <p:cNvSpPr>
            <a:spLocks xmlns:a="http://schemas.openxmlformats.org/drawingml/2006/main" noGrp="1"/>
          </p:cNvSpPr>
          <p:nvPr/>
        </p:nvSpPr>
        <p:spPr>
          <a:xfrm xmlns:a="http://schemas.openxmlformats.org/drawingml/2006/main">
            <a:off x="5557838" y="8525399"/>
            <a:ext cx="109538" cy="94202"/>
          </a:xfrm>
          <a:custGeom xmlns:a="http://schemas.openxmlformats.org/drawingml/2006/main">
            <a:pathLst>
              <a:path w="109538" h="94202">
                <a:moveTo>
                  <a:pt x="109538" y="47101"/>
                </a:moveTo>
                <a:lnTo>
                  <a:pt x="0" y="0"/>
                </a:lnTo>
                <a:lnTo>
                  <a:pt x="0" y="94202"/>
                </a:lnTo>
                <a:close/>
              </a:path>
            </a:pathLst>
          </a:custGeom>
          <a:solidFill xmlns:a="http://schemas.openxmlformats.org/drawingml/2006/main">
            <a:srgbClr val="3697CC"/>
          </a:solidFill>
          <a:ln xmlns:a="http://schemas.openxmlformats.org/drawingml/2006/main" w="0">
            <a:noFill/>
            <a:prstDash val="solid"/>
          </a:ln>
        </p:spPr>
      </p:sp>
      <p:sp>
        <p:nvSpPr>
          <p:cNvPr id="489" name="search-state-label">
            <a:extLst xmlns:a="http://schemas.openxmlformats.org/drawingml/2006/main">
              <a:ext uri="{FF2B5EF4-FFF2-40B4-BE49-F238E27FC236}">
                <a16:creationId xmlns:a16="http://schemas.microsoft.com/office/drawing/2014/main" id="{CB2F5630-9275-48FB-95A4-B1AD457FCA27}"/>
              </a:ext>
            </a:extLst>
          </p:cNvPr>
          <p:cNvSpPr>
            <a:spLocks xmlns:a="http://schemas.openxmlformats.org/drawingml/2006/main" noGrp="1"/>
          </p:cNvSpPr>
          <p:nvPr/>
        </p:nvSpPr>
        <p:spPr>
          <a:xfrm xmlns:a="http://schemas.openxmlformats.org/drawingml/2006/main">
            <a:off x="5086350" y="8220075"/>
            <a:ext cx="762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Comic Sans MS"/>
                <a:ea typeface="Comic Sans MS"/>
                <a:cs typeface="Comic Sans MS"/>
              </a:defRPr>
            </a:pPr>
            <a:r>
              <a:rPr sz="1950" b="0" i="0">
                <a:solidFill>
                  <a:srgbClr val="244D68"/>
                </a:solidFill>
                <a:latin typeface="Comic Sans MS"/>
                <a:ea typeface="Comic Sans MS"/>
                <a:cs typeface="Comic Sans MS"/>
              </a:rPr>
              <a:t>state</a:t>
            </a:r>
          </a:p>
        </p:txBody>
      </p:sp>
      <p:sp>
        <p:nvSpPr>
          <p:cNvPr id="490" name="rl-mode-to-refine">
            <a:extLst xmlns:a="http://schemas.openxmlformats.org/drawingml/2006/main">
              <a:ext uri="{FF2B5EF4-FFF2-40B4-BE49-F238E27FC236}">
                <a16:creationId xmlns:a16="http://schemas.microsoft.com/office/drawing/2014/main" id="{3D1FE36C-28D8-4D8C-82F1-0AFE117F3C50}"/>
              </a:ext>
            </a:extLst>
          </p:cNvPr>
          <p:cNvSpPr>
            <a:spLocks xmlns:a="http://schemas.openxmlformats.org/drawingml/2006/main" noGrp="1"/>
          </p:cNvSpPr>
          <p:nvPr/>
        </p:nvSpPr>
        <p:spPr>
          <a:xfrm xmlns:a="http://schemas.openxmlformats.org/drawingml/2006/main">
            <a:off x="6153150" y="7505700"/>
            <a:ext cx="95" cy="276225"/>
          </a:xfrm>
          <a:custGeom xmlns:a="http://schemas.openxmlformats.org/drawingml/2006/main">
            <a:pathLst>
              <a:path w="95" h="276225">
                <a:moveTo>
                  <a:pt x="0" y="276225"/>
                </a:moveTo>
                <a:lnTo>
                  <a:pt x="0" y="0"/>
                </a:lnTo>
              </a:path>
            </a:pathLst>
          </a:custGeom>
          <a:noFill xmlns:a="http://schemas.openxmlformats.org/drawingml/2006/main"/>
          <a:ln xmlns:a="http://schemas.openxmlformats.org/drawingml/2006/main" w="14288">
            <a:solidFill>
              <a:srgbClr val="3697CC"/>
            </a:solidFill>
            <a:prstDash val="dash"/>
          </a:ln>
        </p:spPr>
      </p:sp>
      <p:sp>
        <p:nvSpPr>
          <p:cNvPr id="491" name="rl-mode-to-refine--arrow">
            <a:extLst xmlns:a="http://schemas.openxmlformats.org/drawingml/2006/main">
              <a:ext uri="{FF2B5EF4-FFF2-40B4-BE49-F238E27FC236}">
                <a16:creationId xmlns:a16="http://schemas.microsoft.com/office/drawing/2014/main" id="{E3666A5D-E87D-4D1A-998E-10D5FB226EEE}"/>
              </a:ext>
            </a:extLst>
          </p:cNvPr>
          <p:cNvSpPr>
            <a:spLocks xmlns:a="http://schemas.openxmlformats.org/drawingml/2006/main" noGrp="1"/>
          </p:cNvSpPr>
          <p:nvPr/>
        </p:nvSpPr>
        <p:spPr>
          <a:xfrm xmlns:a="http://schemas.openxmlformats.org/drawingml/2006/main">
            <a:off x="6106049" y="7505700"/>
            <a:ext cx="94202" cy="109538"/>
          </a:xfrm>
          <a:custGeom xmlns:a="http://schemas.openxmlformats.org/drawingml/2006/main">
            <a:pathLst>
              <a:path w="94202" h="109538">
                <a:moveTo>
                  <a:pt x="47101" y="0"/>
                </a:moveTo>
                <a:lnTo>
                  <a:pt x="0" y="109538"/>
                </a:lnTo>
                <a:lnTo>
                  <a:pt x="94202" y="109538"/>
                </a:lnTo>
                <a:close/>
              </a:path>
            </a:pathLst>
          </a:custGeom>
          <a:solidFill xmlns:a="http://schemas.openxmlformats.org/drawingml/2006/main">
            <a:srgbClr val="3697CC"/>
          </a:solidFill>
          <a:ln xmlns:a="http://schemas.openxmlformats.org/drawingml/2006/main" w="0">
            <a:noFill/>
            <a:prstDash val="solid"/>
          </a:ln>
        </p:spPr>
      </p:sp>
      <p:sp>
        <p:nvSpPr>
          <p:cNvPr id="492" name="rl-mode-label">
            <a:extLst xmlns:a="http://schemas.openxmlformats.org/drawingml/2006/main">
              <a:ext uri="{FF2B5EF4-FFF2-40B4-BE49-F238E27FC236}">
                <a16:creationId xmlns:a16="http://schemas.microsoft.com/office/drawing/2014/main" id="{396CD12A-E571-470D-BDBB-03C06AFC41CB}"/>
              </a:ext>
            </a:extLst>
          </p:cNvPr>
          <p:cNvSpPr>
            <a:spLocks xmlns:a="http://schemas.openxmlformats.org/drawingml/2006/main" noGrp="1"/>
          </p:cNvSpPr>
          <p:nvPr/>
        </p:nvSpPr>
        <p:spPr>
          <a:xfrm xmlns:a="http://schemas.openxmlformats.org/drawingml/2006/main">
            <a:off x="6238875" y="7572375"/>
            <a:ext cx="8191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Comic Sans MS"/>
                <a:ea typeface="Comic Sans MS"/>
                <a:cs typeface="Comic Sans MS"/>
              </a:defRPr>
            </a:pPr>
            <a:r>
              <a:rPr sz="1950" b="0" i="0">
                <a:solidFill>
                  <a:srgbClr val="244D68"/>
                </a:solidFill>
                <a:latin typeface="Comic Sans MS"/>
                <a:ea typeface="Comic Sans MS"/>
                <a:cs typeface="Comic Sans MS"/>
              </a:rPr>
              <a:t>mode</a:t>
            </a:r>
          </a:p>
        </p:txBody>
      </p:sp>
      <p:sp>
        <p:nvSpPr>
          <p:cNvPr id="493" name="ls-reward-to-rl">
            <a:extLst xmlns:a="http://schemas.openxmlformats.org/drawingml/2006/main">
              <a:ext uri="{FF2B5EF4-FFF2-40B4-BE49-F238E27FC236}">
                <a16:creationId xmlns:a16="http://schemas.microsoft.com/office/drawing/2014/main" id="{47B94D45-E923-45A0-8E3D-0A2542D05AE4}"/>
              </a:ext>
            </a:extLst>
          </p:cNvPr>
          <p:cNvSpPr>
            <a:spLocks xmlns:a="http://schemas.openxmlformats.org/drawingml/2006/main" noGrp="1"/>
          </p:cNvSpPr>
          <p:nvPr/>
        </p:nvSpPr>
        <p:spPr>
          <a:xfrm xmlns:a="http://schemas.openxmlformats.org/drawingml/2006/main">
            <a:off x="8010525" y="7505700"/>
            <a:ext cx="95" cy="276225"/>
          </a:xfrm>
          <a:custGeom xmlns:a="http://schemas.openxmlformats.org/drawingml/2006/main">
            <a:pathLst>
              <a:path w="95" h="276225">
                <a:moveTo>
                  <a:pt x="0" y="0"/>
                </a:moveTo>
                <a:lnTo>
                  <a:pt x="0" y="276225"/>
                </a:lnTo>
              </a:path>
            </a:pathLst>
          </a:custGeom>
          <a:noFill xmlns:a="http://schemas.openxmlformats.org/drawingml/2006/main"/>
          <a:ln xmlns:a="http://schemas.openxmlformats.org/drawingml/2006/main" w="14288">
            <a:solidFill>
              <a:srgbClr val="DE6D7C"/>
            </a:solidFill>
            <a:prstDash val="dash"/>
          </a:ln>
        </p:spPr>
      </p:sp>
      <p:sp>
        <p:nvSpPr>
          <p:cNvPr id="494" name="ls-reward-to-rl--arrow">
            <a:extLst xmlns:a="http://schemas.openxmlformats.org/drawingml/2006/main">
              <a:ext uri="{FF2B5EF4-FFF2-40B4-BE49-F238E27FC236}">
                <a16:creationId xmlns:a16="http://schemas.microsoft.com/office/drawing/2014/main" id="{A6F22A0E-FEB0-4B62-B13C-C91E816EE832}"/>
              </a:ext>
            </a:extLst>
          </p:cNvPr>
          <p:cNvSpPr>
            <a:spLocks xmlns:a="http://schemas.openxmlformats.org/drawingml/2006/main" noGrp="1"/>
          </p:cNvSpPr>
          <p:nvPr/>
        </p:nvSpPr>
        <p:spPr>
          <a:xfrm xmlns:a="http://schemas.openxmlformats.org/drawingml/2006/main">
            <a:off x="7963424" y="7672388"/>
            <a:ext cx="94202" cy="109538"/>
          </a:xfrm>
          <a:custGeom xmlns:a="http://schemas.openxmlformats.org/drawingml/2006/main">
            <a:pathLst>
              <a:path w="94202" h="109538">
                <a:moveTo>
                  <a:pt x="47101" y="109538"/>
                </a:moveTo>
                <a:lnTo>
                  <a:pt x="94202" y="0"/>
                </a:lnTo>
                <a:lnTo>
                  <a:pt x="0" y="0"/>
                </a:lnTo>
                <a:close/>
              </a:path>
            </a:pathLst>
          </a:custGeom>
          <a:solidFill xmlns:a="http://schemas.openxmlformats.org/drawingml/2006/main">
            <a:srgbClr val="DE6D7C"/>
          </a:solidFill>
          <a:ln xmlns:a="http://schemas.openxmlformats.org/drawingml/2006/main" w="0">
            <a:noFill/>
            <a:prstDash val="solid"/>
          </a:ln>
        </p:spPr>
      </p:sp>
      <p:sp>
        <p:nvSpPr>
          <p:cNvPr id="495" name="ls-reward-label">
            <a:extLst xmlns:a="http://schemas.openxmlformats.org/drawingml/2006/main">
              <a:ext uri="{FF2B5EF4-FFF2-40B4-BE49-F238E27FC236}">
                <a16:creationId xmlns:a16="http://schemas.microsoft.com/office/drawing/2014/main" id="{76988C3C-F865-4EFB-84BC-D424D99D56D8}"/>
              </a:ext>
            </a:extLst>
          </p:cNvPr>
          <p:cNvSpPr>
            <a:spLocks xmlns:a="http://schemas.openxmlformats.org/drawingml/2006/main" noGrp="1"/>
          </p:cNvSpPr>
          <p:nvPr/>
        </p:nvSpPr>
        <p:spPr>
          <a:xfrm xmlns:a="http://schemas.openxmlformats.org/drawingml/2006/main">
            <a:off x="7096125" y="7572375"/>
            <a:ext cx="904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C64E64"/>
                </a:solidFill>
                <a:latin typeface="Comic Sans MS"/>
                <a:ea typeface="Comic Sans MS"/>
                <a:cs typeface="Comic Sans MS"/>
              </a:defRPr>
            </a:pPr>
            <a:r>
              <a:rPr sz="1950" b="0" i="0">
                <a:solidFill>
                  <a:srgbClr val="C64E64"/>
                </a:solidFill>
                <a:latin typeface="Comic Sans MS"/>
                <a:ea typeface="Comic Sans MS"/>
                <a:cs typeface="Comic Sans MS"/>
              </a:rPr>
              <a:t>reward</a:t>
            </a:r>
          </a:p>
        </p:txBody>
      </p:sp>
      <p:sp>
        <p:nvSpPr>
          <p:cNvPr id="496" name="output-boundary">
            <a:extLst xmlns:a="http://schemas.openxmlformats.org/drawingml/2006/main">
              <a:ext uri="{FF2B5EF4-FFF2-40B4-BE49-F238E27FC236}">
                <a16:creationId xmlns:a16="http://schemas.microsoft.com/office/drawing/2014/main" id="{0C79F7FB-4503-4207-854D-464C54A80010}"/>
              </a:ext>
            </a:extLst>
          </p:cNvPr>
          <p:cNvSpPr>
            <a:spLocks xmlns:a="http://schemas.openxmlformats.org/drawingml/2006/main" noGrp="1"/>
          </p:cNvSpPr>
          <p:nvPr/>
        </p:nvSpPr>
        <p:spPr>
          <a:xfrm xmlns:a="http://schemas.openxmlformats.org/drawingml/2006/main">
            <a:off x="647700" y="9677400"/>
            <a:ext cx="16611600" cy="647700"/>
          </a:xfrm>
          <a:prstGeom xmlns:a="http://schemas.openxmlformats.org/drawingml/2006/main" prst="rect">
            <a:avLst/>
          </a:prstGeom>
          <a:gradFill xmlns:a="http://schemas.openxmlformats.org/drawingml/2006/main">
            <a:gsLst>
              <a:gs pos="0">
                <a:srgbClr val="FFFFFF"/>
              </a:gs>
              <a:gs pos="100000">
                <a:srgbClr val="EAF2E2"/>
              </a:gs>
            </a:gsLst>
            <a:lin ang="5400000"/>
          </a:gradFill>
          <a:ln xmlns:a="http://schemas.openxmlformats.org/drawingml/2006/main" w="28575">
            <a:gradFill>
              <a:gsLst>
                <a:gs pos="0">
                  <a:srgbClr val="FFFFFF"/>
                </a:gs>
                <a:gs pos="100000">
                  <a:srgbClr val="7D9D63"/>
                </a:gs>
              </a:gsLst>
              <a:lin ang="5400000"/>
            </a:gradFill>
            <a:prstDash val="solid"/>
          </a:ln>
        </p:spPr>
      </p:sp>
      <p:sp>
        <p:nvSpPr>
          <p:cNvPr id="497" name="output-title">
            <a:extLst xmlns:a="http://schemas.openxmlformats.org/drawingml/2006/main">
              <a:ext uri="{FF2B5EF4-FFF2-40B4-BE49-F238E27FC236}">
                <a16:creationId xmlns:a16="http://schemas.microsoft.com/office/drawing/2014/main" id="{11BAD223-E820-463D-83AE-39B807AE49B7}"/>
              </a:ext>
            </a:extLst>
          </p:cNvPr>
          <p:cNvSpPr>
            <a:spLocks xmlns:a="http://schemas.openxmlformats.org/drawingml/2006/main" noGrp="1"/>
          </p:cNvSpPr>
          <p:nvPr/>
        </p:nvSpPr>
        <p:spPr>
          <a:xfrm xmlns:a="http://schemas.openxmlformats.org/drawingml/2006/main">
            <a:off x="838200" y="9839325"/>
            <a:ext cx="3619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i="0">
                <a:solidFill>
                  <a:srgbClr val="202B33"/>
                </a:solidFill>
                <a:latin typeface="Comic Sans MS"/>
                <a:ea typeface="Comic Sans MS"/>
                <a:cs typeface="Comic Sans MS"/>
              </a:defRPr>
            </a:pPr>
            <a:r>
              <a:rPr sz="2325" b="1" i="0">
                <a:solidFill>
                  <a:srgbClr val="202B33"/>
                </a:solidFill>
                <a:latin typeface="Comic Sans MS"/>
                <a:ea typeface="Comic Sans MS"/>
                <a:cs typeface="Comic Sans MS"/>
              </a:rPr>
              <a:t>Task-best seed pairs</a:t>
            </a:r>
          </a:p>
        </p:txBody>
      </p:sp>
      <p:sp>
        <p:nvSpPr>
          <p:cNvPr id="498" name="task-best-label-0">
            <a:extLst xmlns:a="http://schemas.openxmlformats.org/drawingml/2006/main">
              <a:ext uri="{FF2B5EF4-FFF2-40B4-BE49-F238E27FC236}">
                <a16:creationId xmlns:a16="http://schemas.microsoft.com/office/drawing/2014/main" id="{A1E31233-5DD8-47B6-8159-0BD5929A208D}"/>
              </a:ext>
            </a:extLst>
          </p:cNvPr>
          <p:cNvSpPr>
            <a:spLocks xmlns:a="http://schemas.openxmlformats.org/drawingml/2006/main" noGrp="1"/>
          </p:cNvSpPr>
          <p:nvPr/>
        </p:nvSpPr>
        <p:spPr>
          <a:xfrm xmlns:a="http://schemas.openxmlformats.org/drawingml/2006/main">
            <a:off x="4572000" y="9782175"/>
            <a:ext cx="619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0" i="1">
                <a:solidFill>
                  <a:srgbClr val="202B33"/>
                </a:solidFill>
                <a:latin typeface="Times New Roman"/>
                <a:ea typeface="Times New Roman"/>
                <a:cs typeface="Times New Roman"/>
              </a:defRPr>
            </a:pPr>
            <a:r>
              <a:rPr sz="2475" b="0" i="1">
                <a:solidFill>
                  <a:srgbClr val="202B33"/>
                </a:solidFill>
                <a:latin typeface="Times New Roman"/>
                <a:ea typeface="Times New Roman"/>
                <a:cs typeface="Times New Roman"/>
              </a:rPr>
              <a:t>X*₁</a:t>
            </a:r>
          </a:p>
        </p:txBody>
      </p:sp>
      <p:sp>
        <p:nvSpPr>
          <p:cNvPr id="499" name="output-tray-0">
            <a:extLst xmlns:a="http://schemas.openxmlformats.org/drawingml/2006/main">
              <a:ext uri="{FF2B5EF4-FFF2-40B4-BE49-F238E27FC236}">
                <a16:creationId xmlns:a16="http://schemas.microsoft.com/office/drawing/2014/main" id="{43DB6CDF-F35E-4AF1-9A66-37200101EF67}"/>
              </a:ext>
            </a:extLst>
          </p:cNvPr>
          <p:cNvSpPr>
            <a:spLocks xmlns:a="http://schemas.openxmlformats.org/drawingml/2006/main" noGrp="1"/>
          </p:cNvSpPr>
          <p:nvPr/>
        </p:nvSpPr>
        <p:spPr>
          <a:xfrm xmlns:a="http://schemas.openxmlformats.org/drawingml/2006/main">
            <a:off x="5238750" y="9734550"/>
            <a:ext cx="2410063" cy="535186"/>
          </a:xfrm>
          <a:custGeom xmlns:a="http://schemas.openxmlformats.org/drawingml/2006/main">
            <a:pathLst>
              <a:path w="2410063" h="535186">
                <a:moveTo>
                  <a:pt x="2271951" y="0"/>
                </a:moveTo>
                <a:lnTo>
                  <a:pt x="2289978" y="1182"/>
                </a:lnTo>
                <a:lnTo>
                  <a:pt x="2307697" y="4706"/>
                </a:lnTo>
                <a:lnTo>
                  <a:pt x="2324804" y="10513"/>
                </a:lnTo>
                <a:lnTo>
                  <a:pt x="2341007" y="18504"/>
                </a:lnTo>
                <a:lnTo>
                  <a:pt x="2356028" y="28540"/>
                </a:lnTo>
                <a:lnTo>
                  <a:pt x="2369611" y="40452"/>
                </a:lnTo>
                <a:lnTo>
                  <a:pt x="2381523" y="54035"/>
                </a:lnTo>
                <a:lnTo>
                  <a:pt x="2391560" y="69056"/>
                </a:lnTo>
                <a:lnTo>
                  <a:pt x="2399550" y="85259"/>
                </a:lnTo>
                <a:lnTo>
                  <a:pt x="2405357" y="102366"/>
                </a:lnTo>
                <a:lnTo>
                  <a:pt x="2408882" y="120085"/>
                </a:lnTo>
                <a:lnTo>
                  <a:pt x="2410063" y="138113"/>
                </a:lnTo>
                <a:lnTo>
                  <a:pt x="2410063" y="397073"/>
                </a:lnTo>
                <a:lnTo>
                  <a:pt x="2408882" y="415101"/>
                </a:lnTo>
                <a:lnTo>
                  <a:pt x="2405357" y="432820"/>
                </a:lnTo>
                <a:lnTo>
                  <a:pt x="2399550" y="449927"/>
                </a:lnTo>
                <a:lnTo>
                  <a:pt x="2391560" y="466130"/>
                </a:lnTo>
                <a:lnTo>
                  <a:pt x="2381523" y="481151"/>
                </a:lnTo>
                <a:lnTo>
                  <a:pt x="2369611" y="494734"/>
                </a:lnTo>
                <a:lnTo>
                  <a:pt x="2356028" y="506645"/>
                </a:lnTo>
                <a:lnTo>
                  <a:pt x="2341007" y="516682"/>
                </a:lnTo>
                <a:lnTo>
                  <a:pt x="2324804" y="524673"/>
                </a:lnTo>
                <a:lnTo>
                  <a:pt x="2307697" y="530480"/>
                </a:lnTo>
                <a:lnTo>
                  <a:pt x="2289978" y="534004"/>
                </a:lnTo>
                <a:lnTo>
                  <a:pt x="2271951" y="535186"/>
                </a:lnTo>
                <a:lnTo>
                  <a:pt x="138113" y="535186"/>
                </a:lnTo>
                <a:lnTo>
                  <a:pt x="120085" y="534004"/>
                </a:lnTo>
                <a:lnTo>
                  <a:pt x="102366" y="530480"/>
                </a:lnTo>
                <a:lnTo>
                  <a:pt x="85259" y="524673"/>
                </a:lnTo>
                <a:lnTo>
                  <a:pt x="69056" y="516682"/>
                </a:lnTo>
                <a:lnTo>
                  <a:pt x="54035" y="506645"/>
                </a:lnTo>
                <a:lnTo>
                  <a:pt x="40452" y="494734"/>
                </a:lnTo>
                <a:lnTo>
                  <a:pt x="28540" y="481151"/>
                </a:lnTo>
                <a:lnTo>
                  <a:pt x="18504" y="466130"/>
                </a:lnTo>
                <a:lnTo>
                  <a:pt x="10513" y="449927"/>
                </a:lnTo>
                <a:lnTo>
                  <a:pt x="4706" y="432820"/>
                </a:lnTo>
                <a:lnTo>
                  <a:pt x="1182" y="415101"/>
                </a:lnTo>
                <a:lnTo>
                  <a:pt x="0" y="397073"/>
                </a:lnTo>
                <a:lnTo>
                  <a:pt x="0" y="138113"/>
                </a:lnTo>
                <a:lnTo>
                  <a:pt x="1182" y="120085"/>
                </a:lnTo>
                <a:lnTo>
                  <a:pt x="4706" y="102366"/>
                </a:lnTo>
                <a:lnTo>
                  <a:pt x="10513" y="85259"/>
                </a:lnTo>
                <a:lnTo>
                  <a:pt x="18504" y="69056"/>
                </a:lnTo>
                <a:lnTo>
                  <a:pt x="28540" y="54035"/>
                </a:lnTo>
                <a:lnTo>
                  <a:pt x="40452" y="40452"/>
                </a:lnTo>
                <a:lnTo>
                  <a:pt x="54035" y="28540"/>
                </a:lnTo>
                <a:lnTo>
                  <a:pt x="69056" y="18504"/>
                </a:lnTo>
                <a:lnTo>
                  <a:pt x="85259" y="10513"/>
                </a:lnTo>
                <a:lnTo>
                  <a:pt x="102366" y="4706"/>
                </a:lnTo>
                <a:lnTo>
                  <a:pt x="120085" y="1182"/>
                </a:lnTo>
                <a:lnTo>
                  <a:pt x="138113" y="0"/>
                </a:lnTo>
                <a:close/>
              </a:path>
            </a:pathLst>
          </a:custGeom>
          <a:noFill xmlns:a="http://schemas.openxmlformats.org/drawingml/2006/main"/>
          <a:ln xmlns:a="http://schemas.openxmlformats.org/drawingml/2006/main" w="0">
            <a:noFill/>
            <a:prstDash val="solid"/>
          </a:ln>
        </p:spPr>
      </p:sp>
      <p:sp>
        <p:nvSpPr>
          <p:cNvPr id="500" name="task-best-pair-0-A-cell-0">
            <a:extLst xmlns:a="http://schemas.openxmlformats.org/drawingml/2006/main">
              <a:ext uri="{FF2B5EF4-FFF2-40B4-BE49-F238E27FC236}">
                <a16:creationId xmlns:a16="http://schemas.microsoft.com/office/drawing/2014/main" id="{0CD229F7-133B-426D-A9DD-5F5F240711C7}"/>
              </a:ext>
            </a:extLst>
          </p:cNvPr>
          <p:cNvSpPr>
            <a:spLocks xmlns:a="http://schemas.openxmlformats.org/drawingml/2006/main" noGrp="1"/>
          </p:cNvSpPr>
          <p:nvPr/>
        </p:nvSpPr>
        <p:spPr>
          <a:xfrm xmlns:a="http://schemas.openxmlformats.org/drawingml/2006/main">
            <a:off x="5359598"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01" name="task-best-pair-0-A-id-0">
            <a:extLst xmlns:a="http://schemas.openxmlformats.org/drawingml/2006/main">
              <a:ext uri="{FF2B5EF4-FFF2-40B4-BE49-F238E27FC236}">
                <a16:creationId xmlns:a16="http://schemas.microsoft.com/office/drawing/2014/main" id="{6DD87058-A51C-450E-8F79-41F3D8BC0C25}"/>
              </a:ext>
            </a:extLst>
          </p:cNvPr>
          <p:cNvSpPr>
            <a:spLocks xmlns:a="http://schemas.openxmlformats.org/drawingml/2006/main" noGrp="1"/>
          </p:cNvSpPr>
          <p:nvPr/>
        </p:nvSpPr>
        <p:spPr>
          <a:xfrm xmlns:a="http://schemas.openxmlformats.org/drawingml/2006/main">
            <a:off x="5436527" y="9769078"/>
            <a:ext cx="389201"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244D68"/>
                </a:solidFill>
                <a:latin typeface="Times New Roman"/>
                <a:ea typeface="Times New Roman"/>
                <a:cs typeface="Times New Roman"/>
              </a:defRPr>
            </a:pPr>
            <a:r>
              <a:rPr sz="2459" b="0" i="0">
                <a:solidFill>
                  <a:srgbClr val="244D68"/>
                </a:solidFill>
                <a:latin typeface="Times New Roman"/>
                <a:ea typeface="Times New Roman"/>
                <a:cs typeface="Times New Roman"/>
              </a:rPr>
              <a:t>12</a:t>
            </a:r>
          </a:p>
        </p:txBody>
      </p:sp>
      <p:sp>
        <p:nvSpPr>
          <p:cNvPr id="502" name="task-best-pair-0-A-cell-1">
            <a:extLst xmlns:a="http://schemas.openxmlformats.org/drawingml/2006/main">
              <a:ext uri="{FF2B5EF4-FFF2-40B4-BE49-F238E27FC236}">
                <a16:creationId xmlns:a16="http://schemas.microsoft.com/office/drawing/2014/main" id="{B0F80866-BD1E-48E4-A795-E08F9FC9B181}"/>
              </a:ext>
            </a:extLst>
          </p:cNvPr>
          <p:cNvSpPr>
            <a:spLocks xmlns:a="http://schemas.openxmlformats.org/drawingml/2006/main" noGrp="1"/>
          </p:cNvSpPr>
          <p:nvPr/>
        </p:nvSpPr>
        <p:spPr>
          <a:xfrm xmlns:a="http://schemas.openxmlformats.org/drawingml/2006/main">
            <a:off x="5877520"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03" name="task-best-pair-0-A-id-1">
            <a:extLst xmlns:a="http://schemas.openxmlformats.org/drawingml/2006/main">
              <a:ext uri="{FF2B5EF4-FFF2-40B4-BE49-F238E27FC236}">
                <a16:creationId xmlns:a16="http://schemas.microsoft.com/office/drawing/2014/main" id="{152A863E-08D4-4430-8715-1079BC842C0F}"/>
              </a:ext>
            </a:extLst>
          </p:cNvPr>
          <p:cNvSpPr>
            <a:spLocks xmlns:a="http://schemas.openxmlformats.org/drawingml/2006/main" noGrp="1"/>
          </p:cNvSpPr>
          <p:nvPr/>
        </p:nvSpPr>
        <p:spPr>
          <a:xfrm xmlns:a="http://schemas.openxmlformats.org/drawingml/2006/main">
            <a:off x="5954449" y="9769078"/>
            <a:ext cx="389201"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244D68"/>
                </a:solidFill>
                <a:latin typeface="Times New Roman"/>
                <a:ea typeface="Times New Roman"/>
                <a:cs typeface="Times New Roman"/>
              </a:defRPr>
            </a:pPr>
            <a:r>
              <a:rPr sz="2459" b="0" i="0">
                <a:solidFill>
                  <a:srgbClr val="244D68"/>
                </a:solidFill>
                <a:latin typeface="Times New Roman"/>
                <a:ea typeface="Times New Roman"/>
                <a:cs typeface="Times New Roman"/>
              </a:rPr>
              <a:t>34</a:t>
            </a:r>
          </a:p>
        </p:txBody>
      </p:sp>
      <p:sp>
        <p:nvSpPr>
          <p:cNvPr id="504" name="task-best-pair-0-divider">
            <a:extLst xmlns:a="http://schemas.openxmlformats.org/drawingml/2006/main">
              <a:ext uri="{FF2B5EF4-FFF2-40B4-BE49-F238E27FC236}">
                <a16:creationId xmlns:a16="http://schemas.microsoft.com/office/drawing/2014/main" id="{1AAB746D-C487-4C4E-956F-077F922BBEE3}"/>
              </a:ext>
            </a:extLst>
          </p:cNvPr>
          <p:cNvSpPr>
            <a:spLocks xmlns:a="http://schemas.openxmlformats.org/drawingml/2006/main" noGrp="1"/>
          </p:cNvSpPr>
          <p:nvPr/>
        </p:nvSpPr>
        <p:spPr>
          <a:xfrm xmlns:a="http://schemas.openxmlformats.org/drawingml/2006/main">
            <a:off x="6374725" y="9734550"/>
            <a:ext cx="224433" cy="5179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70" b="0" i="0">
                <a:solidFill>
                  <a:srgbClr val="202B33"/>
                </a:solidFill>
                <a:latin typeface="Times New Roman"/>
                <a:ea typeface="Times New Roman"/>
                <a:cs typeface="Times New Roman"/>
              </a:defRPr>
            </a:pPr>
            <a:r>
              <a:rPr sz="3670" b="0" i="0">
                <a:solidFill>
                  <a:srgbClr val="202B33"/>
                </a:solidFill>
                <a:latin typeface="Times New Roman"/>
                <a:ea typeface="Times New Roman"/>
                <a:cs typeface="Times New Roman"/>
              </a:rPr>
              <a:t>;</a:t>
            </a:r>
          </a:p>
        </p:txBody>
      </p:sp>
      <p:sp>
        <p:nvSpPr>
          <p:cNvPr id="505" name="task-best-pair-0-B-cell-0">
            <a:extLst xmlns:a="http://schemas.openxmlformats.org/drawingml/2006/main">
              <a:ext uri="{FF2B5EF4-FFF2-40B4-BE49-F238E27FC236}">
                <a16:creationId xmlns:a16="http://schemas.microsoft.com/office/drawing/2014/main" id="{71150E80-1871-48AF-9F6A-34EE53EAA1C2}"/>
              </a:ext>
            </a:extLst>
          </p:cNvPr>
          <p:cNvSpPr>
            <a:spLocks xmlns:a="http://schemas.openxmlformats.org/drawingml/2006/main" noGrp="1"/>
          </p:cNvSpPr>
          <p:nvPr/>
        </p:nvSpPr>
        <p:spPr>
          <a:xfrm xmlns:a="http://schemas.openxmlformats.org/drawingml/2006/main">
            <a:off x="6550819"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06" name="task-best-pair-0-B-id-0">
            <a:extLst xmlns:a="http://schemas.openxmlformats.org/drawingml/2006/main">
              <a:ext uri="{FF2B5EF4-FFF2-40B4-BE49-F238E27FC236}">
                <a16:creationId xmlns:a16="http://schemas.microsoft.com/office/drawing/2014/main" id="{021A3575-53D8-412C-A520-9C181EAC4EA1}"/>
              </a:ext>
            </a:extLst>
          </p:cNvPr>
          <p:cNvSpPr>
            <a:spLocks xmlns:a="http://schemas.openxmlformats.org/drawingml/2006/main" noGrp="1"/>
          </p:cNvSpPr>
          <p:nvPr/>
        </p:nvSpPr>
        <p:spPr>
          <a:xfrm xmlns:a="http://schemas.openxmlformats.org/drawingml/2006/main">
            <a:off x="6705850" y="9769078"/>
            <a:ext cx="311098"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426335"/>
                </a:solidFill>
                <a:latin typeface="Times New Roman"/>
                <a:ea typeface="Times New Roman"/>
                <a:cs typeface="Times New Roman"/>
              </a:defRPr>
            </a:pPr>
            <a:r>
              <a:rPr sz="2459" b="0" i="0">
                <a:solidFill>
                  <a:srgbClr val="426335"/>
                </a:solidFill>
                <a:latin typeface="Times New Roman"/>
                <a:ea typeface="Times New Roman"/>
                <a:cs typeface="Times New Roman"/>
              </a:rPr>
              <a:t>5</a:t>
            </a:r>
          </a:p>
        </p:txBody>
      </p:sp>
      <p:sp>
        <p:nvSpPr>
          <p:cNvPr id="507" name="task-best-pair-0-B-cell-1">
            <a:extLst xmlns:a="http://schemas.openxmlformats.org/drawingml/2006/main">
              <a:ext uri="{FF2B5EF4-FFF2-40B4-BE49-F238E27FC236}">
                <a16:creationId xmlns:a16="http://schemas.microsoft.com/office/drawing/2014/main" id="{0D6EAD57-ADD8-4478-858A-E678240F0EF4}"/>
              </a:ext>
            </a:extLst>
          </p:cNvPr>
          <p:cNvSpPr>
            <a:spLocks xmlns:a="http://schemas.openxmlformats.org/drawingml/2006/main" noGrp="1"/>
          </p:cNvSpPr>
          <p:nvPr/>
        </p:nvSpPr>
        <p:spPr>
          <a:xfrm xmlns:a="http://schemas.openxmlformats.org/drawingml/2006/main">
            <a:off x="7068741"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08" name="task-best-pair-0-B-id-1">
            <a:extLst xmlns:a="http://schemas.openxmlformats.org/drawingml/2006/main">
              <a:ext uri="{FF2B5EF4-FFF2-40B4-BE49-F238E27FC236}">
                <a16:creationId xmlns:a16="http://schemas.microsoft.com/office/drawing/2014/main" id="{6B1F5C2B-CF56-4F64-8A66-AD5B06CBFFCA}"/>
              </a:ext>
            </a:extLst>
          </p:cNvPr>
          <p:cNvSpPr>
            <a:spLocks xmlns:a="http://schemas.openxmlformats.org/drawingml/2006/main" noGrp="1"/>
          </p:cNvSpPr>
          <p:nvPr/>
        </p:nvSpPr>
        <p:spPr>
          <a:xfrm xmlns:a="http://schemas.openxmlformats.org/drawingml/2006/main">
            <a:off x="7145669" y="9769078"/>
            <a:ext cx="389201"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426335"/>
                </a:solidFill>
                <a:latin typeface="Times New Roman"/>
                <a:ea typeface="Times New Roman"/>
                <a:cs typeface="Times New Roman"/>
              </a:defRPr>
            </a:pPr>
            <a:r>
              <a:rPr sz="2459" b="0" i="0">
                <a:solidFill>
                  <a:srgbClr val="426335"/>
                </a:solidFill>
                <a:latin typeface="Times New Roman"/>
                <a:ea typeface="Times New Roman"/>
                <a:cs typeface="Times New Roman"/>
              </a:rPr>
              <a:t>17</a:t>
            </a:r>
          </a:p>
        </p:txBody>
      </p:sp>
      <p:sp>
        <p:nvSpPr>
          <p:cNvPr id="509" name="task-best-label-1">
            <a:extLst xmlns:a="http://schemas.openxmlformats.org/drawingml/2006/main">
              <a:ext uri="{FF2B5EF4-FFF2-40B4-BE49-F238E27FC236}">
                <a16:creationId xmlns:a16="http://schemas.microsoft.com/office/drawing/2014/main" id="{09DAF06D-09A8-4D2A-9BA4-EE493CE232C8}"/>
              </a:ext>
            </a:extLst>
          </p:cNvPr>
          <p:cNvSpPr>
            <a:spLocks xmlns:a="http://schemas.openxmlformats.org/drawingml/2006/main" noGrp="1"/>
          </p:cNvSpPr>
          <p:nvPr/>
        </p:nvSpPr>
        <p:spPr>
          <a:xfrm xmlns:a="http://schemas.openxmlformats.org/drawingml/2006/main">
            <a:off x="8858250" y="9782175"/>
            <a:ext cx="619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0" i="1">
                <a:solidFill>
                  <a:srgbClr val="202B33"/>
                </a:solidFill>
                <a:latin typeface="Times New Roman"/>
                <a:ea typeface="Times New Roman"/>
                <a:cs typeface="Times New Roman"/>
              </a:defRPr>
            </a:pPr>
            <a:r>
              <a:rPr sz="2475" b="0" i="1">
                <a:solidFill>
                  <a:srgbClr val="202B33"/>
                </a:solidFill>
                <a:latin typeface="Times New Roman"/>
                <a:ea typeface="Times New Roman"/>
                <a:cs typeface="Times New Roman"/>
              </a:rPr>
              <a:t>X*₂</a:t>
            </a:r>
          </a:p>
        </p:txBody>
      </p:sp>
      <p:sp>
        <p:nvSpPr>
          <p:cNvPr id="510" name="output-tray-1">
            <a:extLst xmlns:a="http://schemas.openxmlformats.org/drawingml/2006/main">
              <a:ext uri="{FF2B5EF4-FFF2-40B4-BE49-F238E27FC236}">
                <a16:creationId xmlns:a16="http://schemas.microsoft.com/office/drawing/2014/main" id="{CE8C7420-DB0F-47A5-9832-5CE3664821A4}"/>
              </a:ext>
            </a:extLst>
          </p:cNvPr>
          <p:cNvSpPr>
            <a:spLocks xmlns:a="http://schemas.openxmlformats.org/drawingml/2006/main" noGrp="1"/>
          </p:cNvSpPr>
          <p:nvPr/>
        </p:nvSpPr>
        <p:spPr>
          <a:xfrm xmlns:a="http://schemas.openxmlformats.org/drawingml/2006/main">
            <a:off x="9525000" y="9734550"/>
            <a:ext cx="2410063" cy="535186"/>
          </a:xfrm>
          <a:custGeom xmlns:a="http://schemas.openxmlformats.org/drawingml/2006/main">
            <a:pathLst>
              <a:path w="2410063" h="535186">
                <a:moveTo>
                  <a:pt x="2271951" y="0"/>
                </a:moveTo>
                <a:lnTo>
                  <a:pt x="2289978" y="1182"/>
                </a:lnTo>
                <a:lnTo>
                  <a:pt x="2307697" y="4706"/>
                </a:lnTo>
                <a:lnTo>
                  <a:pt x="2324804" y="10513"/>
                </a:lnTo>
                <a:lnTo>
                  <a:pt x="2341007" y="18504"/>
                </a:lnTo>
                <a:lnTo>
                  <a:pt x="2356028" y="28540"/>
                </a:lnTo>
                <a:lnTo>
                  <a:pt x="2369611" y="40452"/>
                </a:lnTo>
                <a:lnTo>
                  <a:pt x="2381523" y="54035"/>
                </a:lnTo>
                <a:lnTo>
                  <a:pt x="2391560" y="69056"/>
                </a:lnTo>
                <a:lnTo>
                  <a:pt x="2399550" y="85259"/>
                </a:lnTo>
                <a:lnTo>
                  <a:pt x="2405357" y="102366"/>
                </a:lnTo>
                <a:lnTo>
                  <a:pt x="2408882" y="120085"/>
                </a:lnTo>
                <a:lnTo>
                  <a:pt x="2410063" y="138113"/>
                </a:lnTo>
                <a:lnTo>
                  <a:pt x="2410063" y="397073"/>
                </a:lnTo>
                <a:lnTo>
                  <a:pt x="2408882" y="415101"/>
                </a:lnTo>
                <a:lnTo>
                  <a:pt x="2405357" y="432820"/>
                </a:lnTo>
                <a:lnTo>
                  <a:pt x="2399550" y="449927"/>
                </a:lnTo>
                <a:lnTo>
                  <a:pt x="2391560" y="466130"/>
                </a:lnTo>
                <a:lnTo>
                  <a:pt x="2381523" y="481151"/>
                </a:lnTo>
                <a:lnTo>
                  <a:pt x="2369611" y="494734"/>
                </a:lnTo>
                <a:lnTo>
                  <a:pt x="2356028" y="506645"/>
                </a:lnTo>
                <a:lnTo>
                  <a:pt x="2341007" y="516682"/>
                </a:lnTo>
                <a:lnTo>
                  <a:pt x="2324804" y="524673"/>
                </a:lnTo>
                <a:lnTo>
                  <a:pt x="2307697" y="530480"/>
                </a:lnTo>
                <a:lnTo>
                  <a:pt x="2289978" y="534004"/>
                </a:lnTo>
                <a:lnTo>
                  <a:pt x="2271951" y="535186"/>
                </a:lnTo>
                <a:lnTo>
                  <a:pt x="138113" y="535186"/>
                </a:lnTo>
                <a:lnTo>
                  <a:pt x="120085" y="534004"/>
                </a:lnTo>
                <a:lnTo>
                  <a:pt x="102366" y="530480"/>
                </a:lnTo>
                <a:lnTo>
                  <a:pt x="85259" y="524673"/>
                </a:lnTo>
                <a:lnTo>
                  <a:pt x="69056" y="516682"/>
                </a:lnTo>
                <a:lnTo>
                  <a:pt x="54035" y="506645"/>
                </a:lnTo>
                <a:lnTo>
                  <a:pt x="40452" y="494734"/>
                </a:lnTo>
                <a:lnTo>
                  <a:pt x="28540" y="481151"/>
                </a:lnTo>
                <a:lnTo>
                  <a:pt x="18504" y="466130"/>
                </a:lnTo>
                <a:lnTo>
                  <a:pt x="10513" y="449927"/>
                </a:lnTo>
                <a:lnTo>
                  <a:pt x="4706" y="432820"/>
                </a:lnTo>
                <a:lnTo>
                  <a:pt x="1182" y="415101"/>
                </a:lnTo>
                <a:lnTo>
                  <a:pt x="0" y="397073"/>
                </a:lnTo>
                <a:lnTo>
                  <a:pt x="0" y="138113"/>
                </a:lnTo>
                <a:lnTo>
                  <a:pt x="1182" y="120085"/>
                </a:lnTo>
                <a:lnTo>
                  <a:pt x="4706" y="102366"/>
                </a:lnTo>
                <a:lnTo>
                  <a:pt x="10513" y="85259"/>
                </a:lnTo>
                <a:lnTo>
                  <a:pt x="18504" y="69056"/>
                </a:lnTo>
                <a:lnTo>
                  <a:pt x="28540" y="54035"/>
                </a:lnTo>
                <a:lnTo>
                  <a:pt x="40452" y="40452"/>
                </a:lnTo>
                <a:lnTo>
                  <a:pt x="54035" y="28540"/>
                </a:lnTo>
                <a:lnTo>
                  <a:pt x="69056" y="18504"/>
                </a:lnTo>
                <a:lnTo>
                  <a:pt x="85259" y="10513"/>
                </a:lnTo>
                <a:lnTo>
                  <a:pt x="102366" y="4706"/>
                </a:lnTo>
                <a:lnTo>
                  <a:pt x="120085" y="1182"/>
                </a:lnTo>
                <a:lnTo>
                  <a:pt x="138113" y="0"/>
                </a:lnTo>
                <a:close/>
              </a:path>
            </a:pathLst>
          </a:custGeom>
          <a:noFill xmlns:a="http://schemas.openxmlformats.org/drawingml/2006/main"/>
          <a:ln xmlns:a="http://schemas.openxmlformats.org/drawingml/2006/main" w="0">
            <a:noFill/>
            <a:prstDash val="solid"/>
          </a:ln>
        </p:spPr>
      </p:sp>
      <p:sp>
        <p:nvSpPr>
          <p:cNvPr id="511" name="task-best-pair-1-A-cell-0">
            <a:extLst xmlns:a="http://schemas.openxmlformats.org/drawingml/2006/main">
              <a:ext uri="{FF2B5EF4-FFF2-40B4-BE49-F238E27FC236}">
                <a16:creationId xmlns:a16="http://schemas.microsoft.com/office/drawing/2014/main" id="{A4ACD4FF-0882-464F-AFD4-F74706743526}"/>
              </a:ext>
            </a:extLst>
          </p:cNvPr>
          <p:cNvSpPr>
            <a:spLocks xmlns:a="http://schemas.openxmlformats.org/drawingml/2006/main" noGrp="1"/>
          </p:cNvSpPr>
          <p:nvPr/>
        </p:nvSpPr>
        <p:spPr>
          <a:xfrm xmlns:a="http://schemas.openxmlformats.org/drawingml/2006/main">
            <a:off x="9645848"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12" name="task-best-pair-1-A-id-0">
            <a:extLst xmlns:a="http://schemas.openxmlformats.org/drawingml/2006/main">
              <a:ext uri="{FF2B5EF4-FFF2-40B4-BE49-F238E27FC236}">
                <a16:creationId xmlns:a16="http://schemas.microsoft.com/office/drawing/2014/main" id="{AF549555-441D-44E4-ACAF-E9E3CD1AE3D7}"/>
              </a:ext>
            </a:extLst>
          </p:cNvPr>
          <p:cNvSpPr>
            <a:spLocks xmlns:a="http://schemas.openxmlformats.org/drawingml/2006/main" noGrp="1"/>
          </p:cNvSpPr>
          <p:nvPr/>
        </p:nvSpPr>
        <p:spPr>
          <a:xfrm xmlns:a="http://schemas.openxmlformats.org/drawingml/2006/main">
            <a:off x="9800880" y="9769078"/>
            <a:ext cx="311098"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244D68"/>
                </a:solidFill>
                <a:latin typeface="Times New Roman"/>
                <a:ea typeface="Times New Roman"/>
                <a:cs typeface="Times New Roman"/>
              </a:defRPr>
            </a:pPr>
            <a:r>
              <a:rPr sz="2459" b="0" i="0">
                <a:solidFill>
                  <a:srgbClr val="244D68"/>
                </a:solidFill>
                <a:latin typeface="Times New Roman"/>
                <a:ea typeface="Times New Roman"/>
                <a:cs typeface="Times New Roman"/>
              </a:rPr>
              <a:t>3</a:t>
            </a:r>
          </a:p>
        </p:txBody>
      </p:sp>
      <p:sp>
        <p:nvSpPr>
          <p:cNvPr id="513" name="task-best-pair-1-A-cell-1">
            <a:extLst xmlns:a="http://schemas.openxmlformats.org/drawingml/2006/main">
              <a:ext uri="{FF2B5EF4-FFF2-40B4-BE49-F238E27FC236}">
                <a16:creationId xmlns:a16="http://schemas.microsoft.com/office/drawing/2014/main" id="{5F089A50-845E-488B-9696-1B6DEB879D48}"/>
              </a:ext>
            </a:extLst>
          </p:cNvPr>
          <p:cNvSpPr>
            <a:spLocks xmlns:a="http://schemas.openxmlformats.org/drawingml/2006/main" noGrp="1"/>
          </p:cNvSpPr>
          <p:nvPr/>
        </p:nvSpPr>
        <p:spPr>
          <a:xfrm xmlns:a="http://schemas.openxmlformats.org/drawingml/2006/main">
            <a:off x="10163770"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14" name="task-best-pair-1-A-id-1">
            <a:extLst xmlns:a="http://schemas.openxmlformats.org/drawingml/2006/main">
              <a:ext uri="{FF2B5EF4-FFF2-40B4-BE49-F238E27FC236}">
                <a16:creationId xmlns:a16="http://schemas.microsoft.com/office/drawing/2014/main" id="{5DBD7B7D-04C0-48DF-A5E6-90F0E66D470D}"/>
              </a:ext>
            </a:extLst>
          </p:cNvPr>
          <p:cNvSpPr>
            <a:spLocks xmlns:a="http://schemas.openxmlformats.org/drawingml/2006/main" noGrp="1"/>
          </p:cNvSpPr>
          <p:nvPr/>
        </p:nvSpPr>
        <p:spPr>
          <a:xfrm xmlns:a="http://schemas.openxmlformats.org/drawingml/2006/main">
            <a:off x="10240699" y="9769078"/>
            <a:ext cx="389201"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244D68"/>
                </a:solidFill>
                <a:latin typeface="Times New Roman"/>
                <a:ea typeface="Times New Roman"/>
                <a:cs typeface="Times New Roman"/>
              </a:defRPr>
            </a:pPr>
            <a:r>
              <a:rPr sz="2459" b="0" i="0">
                <a:solidFill>
                  <a:srgbClr val="244D68"/>
                </a:solidFill>
                <a:latin typeface="Times New Roman"/>
                <a:ea typeface="Times New Roman"/>
                <a:cs typeface="Times New Roman"/>
              </a:rPr>
              <a:t>15</a:t>
            </a:r>
          </a:p>
        </p:txBody>
      </p:sp>
      <p:sp>
        <p:nvSpPr>
          <p:cNvPr id="515" name="task-best-pair-1-divider">
            <a:extLst xmlns:a="http://schemas.openxmlformats.org/drawingml/2006/main">
              <a:ext uri="{FF2B5EF4-FFF2-40B4-BE49-F238E27FC236}">
                <a16:creationId xmlns:a16="http://schemas.microsoft.com/office/drawing/2014/main" id="{2F33FB5C-2455-4A8F-8166-E567CCC79E0F}"/>
              </a:ext>
            </a:extLst>
          </p:cNvPr>
          <p:cNvSpPr>
            <a:spLocks xmlns:a="http://schemas.openxmlformats.org/drawingml/2006/main" noGrp="1"/>
          </p:cNvSpPr>
          <p:nvPr/>
        </p:nvSpPr>
        <p:spPr>
          <a:xfrm xmlns:a="http://schemas.openxmlformats.org/drawingml/2006/main">
            <a:off x="10660975" y="9734550"/>
            <a:ext cx="224433" cy="5179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70" b="0" i="0">
                <a:solidFill>
                  <a:srgbClr val="202B33"/>
                </a:solidFill>
                <a:latin typeface="Times New Roman"/>
                <a:ea typeface="Times New Roman"/>
                <a:cs typeface="Times New Roman"/>
              </a:defRPr>
            </a:pPr>
            <a:r>
              <a:rPr sz="3670" b="0" i="0">
                <a:solidFill>
                  <a:srgbClr val="202B33"/>
                </a:solidFill>
                <a:latin typeface="Times New Roman"/>
                <a:ea typeface="Times New Roman"/>
                <a:cs typeface="Times New Roman"/>
              </a:rPr>
              <a:t>;</a:t>
            </a:r>
          </a:p>
        </p:txBody>
      </p:sp>
      <p:sp>
        <p:nvSpPr>
          <p:cNvPr id="516" name="task-best-pair-1-B-cell-0">
            <a:extLst xmlns:a="http://schemas.openxmlformats.org/drawingml/2006/main">
              <a:ext uri="{FF2B5EF4-FFF2-40B4-BE49-F238E27FC236}">
                <a16:creationId xmlns:a16="http://schemas.microsoft.com/office/drawing/2014/main" id="{C0BAE2A6-9E6F-40AF-885E-34C0F27150D5}"/>
              </a:ext>
            </a:extLst>
          </p:cNvPr>
          <p:cNvSpPr>
            <a:spLocks xmlns:a="http://schemas.openxmlformats.org/drawingml/2006/main" noGrp="1"/>
          </p:cNvSpPr>
          <p:nvPr/>
        </p:nvSpPr>
        <p:spPr>
          <a:xfrm xmlns:a="http://schemas.openxmlformats.org/drawingml/2006/main">
            <a:off x="10837069"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17" name="task-best-pair-1-B-id-0">
            <a:extLst xmlns:a="http://schemas.openxmlformats.org/drawingml/2006/main">
              <a:ext uri="{FF2B5EF4-FFF2-40B4-BE49-F238E27FC236}">
                <a16:creationId xmlns:a16="http://schemas.microsoft.com/office/drawing/2014/main" id="{46AE3157-97FF-4CAE-9C02-0E407FAA8C3A}"/>
              </a:ext>
            </a:extLst>
          </p:cNvPr>
          <p:cNvSpPr>
            <a:spLocks xmlns:a="http://schemas.openxmlformats.org/drawingml/2006/main" noGrp="1"/>
          </p:cNvSpPr>
          <p:nvPr/>
        </p:nvSpPr>
        <p:spPr>
          <a:xfrm xmlns:a="http://schemas.openxmlformats.org/drawingml/2006/main">
            <a:off x="10992100" y="9769078"/>
            <a:ext cx="311098"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426335"/>
                </a:solidFill>
                <a:latin typeface="Times New Roman"/>
                <a:ea typeface="Times New Roman"/>
                <a:cs typeface="Times New Roman"/>
              </a:defRPr>
            </a:pPr>
            <a:r>
              <a:rPr sz="2459" b="0" i="0">
                <a:solidFill>
                  <a:srgbClr val="426335"/>
                </a:solidFill>
                <a:latin typeface="Times New Roman"/>
                <a:ea typeface="Times New Roman"/>
                <a:cs typeface="Times New Roman"/>
              </a:rPr>
              <a:t>8</a:t>
            </a:r>
          </a:p>
        </p:txBody>
      </p:sp>
      <p:sp>
        <p:nvSpPr>
          <p:cNvPr id="518" name="task-best-pair-1-B-cell-1">
            <a:extLst xmlns:a="http://schemas.openxmlformats.org/drawingml/2006/main">
              <a:ext uri="{FF2B5EF4-FFF2-40B4-BE49-F238E27FC236}">
                <a16:creationId xmlns:a16="http://schemas.microsoft.com/office/drawing/2014/main" id="{6649117B-E85F-4E76-961C-FE17D274B557}"/>
              </a:ext>
            </a:extLst>
          </p:cNvPr>
          <p:cNvSpPr>
            <a:spLocks xmlns:a="http://schemas.openxmlformats.org/drawingml/2006/main" noGrp="1"/>
          </p:cNvSpPr>
          <p:nvPr/>
        </p:nvSpPr>
        <p:spPr>
          <a:xfrm xmlns:a="http://schemas.openxmlformats.org/drawingml/2006/main">
            <a:off x="11354991"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19" name="task-best-pair-1-B-id-1">
            <a:extLst xmlns:a="http://schemas.openxmlformats.org/drawingml/2006/main">
              <a:ext uri="{FF2B5EF4-FFF2-40B4-BE49-F238E27FC236}">
                <a16:creationId xmlns:a16="http://schemas.microsoft.com/office/drawing/2014/main" id="{7B82C37F-DC5D-46C0-9A70-CFDF668B8DE7}"/>
              </a:ext>
            </a:extLst>
          </p:cNvPr>
          <p:cNvSpPr>
            <a:spLocks xmlns:a="http://schemas.openxmlformats.org/drawingml/2006/main" noGrp="1"/>
          </p:cNvSpPr>
          <p:nvPr/>
        </p:nvSpPr>
        <p:spPr>
          <a:xfrm xmlns:a="http://schemas.openxmlformats.org/drawingml/2006/main">
            <a:off x="11431919" y="9769078"/>
            <a:ext cx="389201"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426335"/>
                </a:solidFill>
                <a:latin typeface="Times New Roman"/>
                <a:ea typeface="Times New Roman"/>
                <a:cs typeface="Times New Roman"/>
              </a:defRPr>
            </a:pPr>
            <a:r>
              <a:rPr sz="2459" b="0" i="0">
                <a:solidFill>
                  <a:srgbClr val="426335"/>
                </a:solidFill>
                <a:latin typeface="Times New Roman"/>
                <a:ea typeface="Times New Roman"/>
                <a:cs typeface="Times New Roman"/>
              </a:rPr>
              <a:t>27</a:t>
            </a:r>
          </a:p>
        </p:txBody>
      </p:sp>
      <p:sp>
        <p:nvSpPr>
          <p:cNvPr id="520" name="task-best-label-2">
            <a:extLst xmlns:a="http://schemas.openxmlformats.org/drawingml/2006/main">
              <a:ext uri="{FF2B5EF4-FFF2-40B4-BE49-F238E27FC236}">
                <a16:creationId xmlns:a16="http://schemas.microsoft.com/office/drawing/2014/main" id="{8A219D15-88E3-4943-9BEF-7B9B34E75229}"/>
              </a:ext>
            </a:extLst>
          </p:cNvPr>
          <p:cNvSpPr>
            <a:spLocks xmlns:a="http://schemas.openxmlformats.org/drawingml/2006/main" noGrp="1"/>
          </p:cNvSpPr>
          <p:nvPr/>
        </p:nvSpPr>
        <p:spPr>
          <a:xfrm xmlns:a="http://schemas.openxmlformats.org/drawingml/2006/main">
            <a:off x="13144500" y="9782175"/>
            <a:ext cx="619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75" b="0" i="1">
                <a:solidFill>
                  <a:srgbClr val="202B33"/>
                </a:solidFill>
                <a:latin typeface="Times New Roman"/>
                <a:ea typeface="Times New Roman"/>
                <a:cs typeface="Times New Roman"/>
              </a:defRPr>
            </a:pPr>
            <a:r>
              <a:rPr sz="2475" b="0" i="1">
                <a:solidFill>
                  <a:srgbClr val="202B33"/>
                </a:solidFill>
                <a:latin typeface="Times New Roman"/>
                <a:ea typeface="Times New Roman"/>
                <a:cs typeface="Times New Roman"/>
              </a:rPr>
              <a:t>X*₃</a:t>
            </a:r>
          </a:p>
        </p:txBody>
      </p:sp>
      <p:sp>
        <p:nvSpPr>
          <p:cNvPr id="521" name="output-tray-2">
            <a:extLst xmlns:a="http://schemas.openxmlformats.org/drawingml/2006/main">
              <a:ext uri="{FF2B5EF4-FFF2-40B4-BE49-F238E27FC236}">
                <a16:creationId xmlns:a16="http://schemas.microsoft.com/office/drawing/2014/main" id="{221D5481-8C9A-4918-B83C-7B1D82BBACD5}"/>
              </a:ext>
            </a:extLst>
          </p:cNvPr>
          <p:cNvSpPr>
            <a:spLocks xmlns:a="http://schemas.openxmlformats.org/drawingml/2006/main" noGrp="1"/>
          </p:cNvSpPr>
          <p:nvPr/>
        </p:nvSpPr>
        <p:spPr>
          <a:xfrm xmlns:a="http://schemas.openxmlformats.org/drawingml/2006/main">
            <a:off x="13811250" y="9734550"/>
            <a:ext cx="2410063" cy="535186"/>
          </a:xfrm>
          <a:custGeom xmlns:a="http://schemas.openxmlformats.org/drawingml/2006/main">
            <a:pathLst>
              <a:path w="2410063" h="535186">
                <a:moveTo>
                  <a:pt x="2271951" y="0"/>
                </a:moveTo>
                <a:lnTo>
                  <a:pt x="2289978" y="1182"/>
                </a:lnTo>
                <a:lnTo>
                  <a:pt x="2307697" y="4706"/>
                </a:lnTo>
                <a:lnTo>
                  <a:pt x="2324804" y="10513"/>
                </a:lnTo>
                <a:lnTo>
                  <a:pt x="2341007" y="18504"/>
                </a:lnTo>
                <a:lnTo>
                  <a:pt x="2356028" y="28540"/>
                </a:lnTo>
                <a:lnTo>
                  <a:pt x="2369611" y="40452"/>
                </a:lnTo>
                <a:lnTo>
                  <a:pt x="2381523" y="54035"/>
                </a:lnTo>
                <a:lnTo>
                  <a:pt x="2391560" y="69056"/>
                </a:lnTo>
                <a:lnTo>
                  <a:pt x="2399550" y="85259"/>
                </a:lnTo>
                <a:lnTo>
                  <a:pt x="2405357" y="102366"/>
                </a:lnTo>
                <a:lnTo>
                  <a:pt x="2408882" y="120085"/>
                </a:lnTo>
                <a:lnTo>
                  <a:pt x="2410063" y="138113"/>
                </a:lnTo>
                <a:lnTo>
                  <a:pt x="2410063" y="397073"/>
                </a:lnTo>
                <a:lnTo>
                  <a:pt x="2408882" y="415101"/>
                </a:lnTo>
                <a:lnTo>
                  <a:pt x="2405357" y="432820"/>
                </a:lnTo>
                <a:lnTo>
                  <a:pt x="2399550" y="449927"/>
                </a:lnTo>
                <a:lnTo>
                  <a:pt x="2391560" y="466130"/>
                </a:lnTo>
                <a:lnTo>
                  <a:pt x="2381523" y="481151"/>
                </a:lnTo>
                <a:lnTo>
                  <a:pt x="2369611" y="494734"/>
                </a:lnTo>
                <a:lnTo>
                  <a:pt x="2356028" y="506645"/>
                </a:lnTo>
                <a:lnTo>
                  <a:pt x="2341007" y="516682"/>
                </a:lnTo>
                <a:lnTo>
                  <a:pt x="2324804" y="524673"/>
                </a:lnTo>
                <a:lnTo>
                  <a:pt x="2307697" y="530480"/>
                </a:lnTo>
                <a:lnTo>
                  <a:pt x="2289978" y="534004"/>
                </a:lnTo>
                <a:lnTo>
                  <a:pt x="2271951" y="535186"/>
                </a:lnTo>
                <a:lnTo>
                  <a:pt x="138113" y="535186"/>
                </a:lnTo>
                <a:lnTo>
                  <a:pt x="120085" y="534004"/>
                </a:lnTo>
                <a:lnTo>
                  <a:pt x="102366" y="530480"/>
                </a:lnTo>
                <a:lnTo>
                  <a:pt x="85259" y="524673"/>
                </a:lnTo>
                <a:lnTo>
                  <a:pt x="69056" y="516682"/>
                </a:lnTo>
                <a:lnTo>
                  <a:pt x="54035" y="506645"/>
                </a:lnTo>
                <a:lnTo>
                  <a:pt x="40452" y="494734"/>
                </a:lnTo>
                <a:lnTo>
                  <a:pt x="28540" y="481151"/>
                </a:lnTo>
                <a:lnTo>
                  <a:pt x="18504" y="466130"/>
                </a:lnTo>
                <a:lnTo>
                  <a:pt x="10513" y="449927"/>
                </a:lnTo>
                <a:lnTo>
                  <a:pt x="4706" y="432820"/>
                </a:lnTo>
                <a:lnTo>
                  <a:pt x="1182" y="415101"/>
                </a:lnTo>
                <a:lnTo>
                  <a:pt x="0" y="397073"/>
                </a:lnTo>
                <a:lnTo>
                  <a:pt x="0" y="138113"/>
                </a:lnTo>
                <a:lnTo>
                  <a:pt x="1182" y="120085"/>
                </a:lnTo>
                <a:lnTo>
                  <a:pt x="4706" y="102366"/>
                </a:lnTo>
                <a:lnTo>
                  <a:pt x="10513" y="85259"/>
                </a:lnTo>
                <a:lnTo>
                  <a:pt x="18504" y="69056"/>
                </a:lnTo>
                <a:lnTo>
                  <a:pt x="28540" y="54035"/>
                </a:lnTo>
                <a:lnTo>
                  <a:pt x="40452" y="40452"/>
                </a:lnTo>
                <a:lnTo>
                  <a:pt x="54035" y="28540"/>
                </a:lnTo>
                <a:lnTo>
                  <a:pt x="69056" y="18504"/>
                </a:lnTo>
                <a:lnTo>
                  <a:pt x="85259" y="10513"/>
                </a:lnTo>
                <a:lnTo>
                  <a:pt x="102366" y="4706"/>
                </a:lnTo>
                <a:lnTo>
                  <a:pt x="120085" y="1182"/>
                </a:lnTo>
                <a:lnTo>
                  <a:pt x="138113" y="0"/>
                </a:lnTo>
                <a:close/>
              </a:path>
            </a:pathLst>
          </a:custGeom>
          <a:noFill xmlns:a="http://schemas.openxmlformats.org/drawingml/2006/main"/>
          <a:ln xmlns:a="http://schemas.openxmlformats.org/drawingml/2006/main" w="0">
            <a:noFill/>
            <a:prstDash val="solid"/>
          </a:ln>
        </p:spPr>
      </p:sp>
      <p:sp>
        <p:nvSpPr>
          <p:cNvPr id="522" name="task-best-pair-2-A-cell-0">
            <a:extLst xmlns:a="http://schemas.openxmlformats.org/drawingml/2006/main">
              <a:ext uri="{FF2B5EF4-FFF2-40B4-BE49-F238E27FC236}">
                <a16:creationId xmlns:a16="http://schemas.microsoft.com/office/drawing/2014/main" id="{EDF3AD8F-6902-469E-B50B-1222D43DC9C7}"/>
              </a:ext>
            </a:extLst>
          </p:cNvPr>
          <p:cNvSpPr>
            <a:spLocks xmlns:a="http://schemas.openxmlformats.org/drawingml/2006/main" noGrp="1"/>
          </p:cNvSpPr>
          <p:nvPr/>
        </p:nvSpPr>
        <p:spPr>
          <a:xfrm xmlns:a="http://schemas.openxmlformats.org/drawingml/2006/main">
            <a:off x="13932098"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23" name="task-best-pair-2-A-id-0">
            <a:extLst xmlns:a="http://schemas.openxmlformats.org/drawingml/2006/main">
              <a:ext uri="{FF2B5EF4-FFF2-40B4-BE49-F238E27FC236}">
                <a16:creationId xmlns:a16="http://schemas.microsoft.com/office/drawing/2014/main" id="{8BDD32FD-C8EF-4697-9E6B-583FF7EDD3A2}"/>
              </a:ext>
            </a:extLst>
          </p:cNvPr>
          <p:cNvSpPr>
            <a:spLocks xmlns:a="http://schemas.openxmlformats.org/drawingml/2006/main" noGrp="1"/>
          </p:cNvSpPr>
          <p:nvPr/>
        </p:nvSpPr>
        <p:spPr>
          <a:xfrm xmlns:a="http://schemas.openxmlformats.org/drawingml/2006/main">
            <a:off x="14087130" y="9769078"/>
            <a:ext cx="311098"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244D68"/>
                </a:solidFill>
                <a:latin typeface="Times New Roman"/>
                <a:ea typeface="Times New Roman"/>
                <a:cs typeface="Times New Roman"/>
              </a:defRPr>
            </a:pPr>
            <a:r>
              <a:rPr sz="2459" b="0" i="0">
                <a:solidFill>
                  <a:srgbClr val="244D68"/>
                </a:solidFill>
                <a:latin typeface="Times New Roman"/>
                <a:ea typeface="Times New Roman"/>
                <a:cs typeface="Times New Roman"/>
              </a:rPr>
              <a:t>9</a:t>
            </a:r>
          </a:p>
        </p:txBody>
      </p:sp>
      <p:sp>
        <p:nvSpPr>
          <p:cNvPr id="524" name="task-best-pair-2-A-cell-1">
            <a:extLst xmlns:a="http://schemas.openxmlformats.org/drawingml/2006/main">
              <a:ext uri="{FF2B5EF4-FFF2-40B4-BE49-F238E27FC236}">
                <a16:creationId xmlns:a16="http://schemas.microsoft.com/office/drawing/2014/main" id="{3D9999B3-CA1A-4AA9-9E32-D6B2F000C4B1}"/>
              </a:ext>
            </a:extLst>
          </p:cNvPr>
          <p:cNvSpPr>
            <a:spLocks xmlns:a="http://schemas.openxmlformats.org/drawingml/2006/main" noGrp="1"/>
          </p:cNvSpPr>
          <p:nvPr/>
        </p:nvSpPr>
        <p:spPr>
          <a:xfrm xmlns:a="http://schemas.openxmlformats.org/drawingml/2006/main">
            <a:off x="14450020"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25" name="task-best-pair-2-A-id-1">
            <a:extLst xmlns:a="http://schemas.openxmlformats.org/drawingml/2006/main">
              <a:ext uri="{FF2B5EF4-FFF2-40B4-BE49-F238E27FC236}">
                <a16:creationId xmlns:a16="http://schemas.microsoft.com/office/drawing/2014/main" id="{9CE7C669-7443-48AE-8449-79FC129748B7}"/>
              </a:ext>
            </a:extLst>
          </p:cNvPr>
          <p:cNvSpPr>
            <a:spLocks xmlns:a="http://schemas.openxmlformats.org/drawingml/2006/main" noGrp="1"/>
          </p:cNvSpPr>
          <p:nvPr/>
        </p:nvSpPr>
        <p:spPr>
          <a:xfrm xmlns:a="http://schemas.openxmlformats.org/drawingml/2006/main">
            <a:off x="14526949" y="9769078"/>
            <a:ext cx="389201"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244D68"/>
                </a:solidFill>
                <a:latin typeface="Times New Roman"/>
                <a:ea typeface="Times New Roman"/>
                <a:cs typeface="Times New Roman"/>
              </a:defRPr>
            </a:pPr>
            <a:r>
              <a:rPr sz="2459" b="0" i="0">
                <a:solidFill>
                  <a:srgbClr val="244D68"/>
                </a:solidFill>
                <a:latin typeface="Times New Roman"/>
                <a:ea typeface="Times New Roman"/>
                <a:cs typeface="Times New Roman"/>
              </a:rPr>
              <a:t>18</a:t>
            </a:r>
          </a:p>
        </p:txBody>
      </p:sp>
      <p:sp>
        <p:nvSpPr>
          <p:cNvPr id="526" name="task-best-pair-2-divider">
            <a:extLst xmlns:a="http://schemas.openxmlformats.org/drawingml/2006/main">
              <a:ext uri="{FF2B5EF4-FFF2-40B4-BE49-F238E27FC236}">
                <a16:creationId xmlns:a16="http://schemas.microsoft.com/office/drawing/2014/main" id="{D15FE6AF-C51F-4652-B95C-A6E3A4312AC3}"/>
              </a:ext>
            </a:extLst>
          </p:cNvPr>
          <p:cNvSpPr>
            <a:spLocks xmlns:a="http://schemas.openxmlformats.org/drawingml/2006/main" noGrp="1"/>
          </p:cNvSpPr>
          <p:nvPr/>
        </p:nvSpPr>
        <p:spPr>
          <a:xfrm xmlns:a="http://schemas.openxmlformats.org/drawingml/2006/main">
            <a:off x="14947225" y="9734550"/>
            <a:ext cx="224433" cy="5179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70" b="0" i="0">
                <a:solidFill>
                  <a:srgbClr val="202B33"/>
                </a:solidFill>
                <a:latin typeface="Times New Roman"/>
                <a:ea typeface="Times New Roman"/>
                <a:cs typeface="Times New Roman"/>
              </a:defRPr>
            </a:pPr>
            <a:r>
              <a:rPr sz="3670" b="0" i="0">
                <a:solidFill>
                  <a:srgbClr val="202B33"/>
                </a:solidFill>
                <a:latin typeface="Times New Roman"/>
                <a:ea typeface="Times New Roman"/>
                <a:cs typeface="Times New Roman"/>
              </a:rPr>
              <a:t>;</a:t>
            </a:r>
          </a:p>
        </p:txBody>
      </p:sp>
      <p:sp>
        <p:nvSpPr>
          <p:cNvPr id="527" name="task-best-pair-2-B-cell-0">
            <a:extLst xmlns:a="http://schemas.openxmlformats.org/drawingml/2006/main">
              <a:ext uri="{FF2B5EF4-FFF2-40B4-BE49-F238E27FC236}">
                <a16:creationId xmlns:a16="http://schemas.microsoft.com/office/drawing/2014/main" id="{6D723C9B-B58D-4C7F-BAAB-F66385819153}"/>
              </a:ext>
            </a:extLst>
          </p:cNvPr>
          <p:cNvSpPr>
            <a:spLocks xmlns:a="http://schemas.openxmlformats.org/drawingml/2006/main" noGrp="1"/>
          </p:cNvSpPr>
          <p:nvPr/>
        </p:nvSpPr>
        <p:spPr>
          <a:xfrm xmlns:a="http://schemas.openxmlformats.org/drawingml/2006/main">
            <a:off x="15123319"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28" name="task-best-pair-2-B-id-0">
            <a:extLst xmlns:a="http://schemas.openxmlformats.org/drawingml/2006/main">
              <a:ext uri="{FF2B5EF4-FFF2-40B4-BE49-F238E27FC236}">
                <a16:creationId xmlns:a16="http://schemas.microsoft.com/office/drawing/2014/main" id="{542618A2-5733-40B6-BF2E-57564ACC9872}"/>
              </a:ext>
            </a:extLst>
          </p:cNvPr>
          <p:cNvSpPr>
            <a:spLocks xmlns:a="http://schemas.openxmlformats.org/drawingml/2006/main" noGrp="1"/>
          </p:cNvSpPr>
          <p:nvPr/>
        </p:nvSpPr>
        <p:spPr>
          <a:xfrm xmlns:a="http://schemas.openxmlformats.org/drawingml/2006/main">
            <a:off x="15278350" y="9769078"/>
            <a:ext cx="311098"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426335"/>
                </a:solidFill>
                <a:latin typeface="Times New Roman"/>
                <a:ea typeface="Times New Roman"/>
                <a:cs typeface="Times New Roman"/>
              </a:defRPr>
            </a:pPr>
            <a:r>
              <a:rPr sz="2459" b="0" i="0">
                <a:solidFill>
                  <a:srgbClr val="426335"/>
                </a:solidFill>
                <a:latin typeface="Times New Roman"/>
                <a:ea typeface="Times New Roman"/>
                <a:cs typeface="Times New Roman"/>
              </a:rPr>
              <a:t>2</a:t>
            </a:r>
          </a:p>
        </p:txBody>
      </p:sp>
      <p:sp>
        <p:nvSpPr>
          <p:cNvPr id="529" name="task-best-pair-2-B-cell-1">
            <a:extLst xmlns:a="http://schemas.openxmlformats.org/drawingml/2006/main">
              <a:ext uri="{FF2B5EF4-FFF2-40B4-BE49-F238E27FC236}">
                <a16:creationId xmlns:a16="http://schemas.microsoft.com/office/drawing/2014/main" id="{CEB17E51-93BD-4840-90B5-C7DFD73D0E24}"/>
              </a:ext>
            </a:extLst>
          </p:cNvPr>
          <p:cNvSpPr>
            <a:spLocks xmlns:a="http://schemas.openxmlformats.org/drawingml/2006/main" noGrp="1"/>
          </p:cNvSpPr>
          <p:nvPr/>
        </p:nvSpPr>
        <p:spPr>
          <a:xfrm xmlns:a="http://schemas.openxmlformats.org/drawingml/2006/main">
            <a:off x="15641241" y="9769078"/>
            <a:ext cx="466130" cy="466130"/>
          </a:xfrm>
          <a:custGeom xmlns:a="http://schemas.openxmlformats.org/drawingml/2006/main">
            <a:pathLst>
              <a:path w="466130" h="466130">
                <a:moveTo>
                  <a:pt x="379809" y="0"/>
                </a:moveTo>
                <a:lnTo>
                  <a:pt x="391076" y="738"/>
                </a:lnTo>
                <a:lnTo>
                  <a:pt x="402151" y="2941"/>
                </a:lnTo>
                <a:lnTo>
                  <a:pt x="412843" y="6571"/>
                </a:lnTo>
                <a:lnTo>
                  <a:pt x="422970" y="11565"/>
                </a:lnTo>
                <a:lnTo>
                  <a:pt x="432358" y="17838"/>
                </a:lnTo>
                <a:lnTo>
                  <a:pt x="440847" y="25283"/>
                </a:lnTo>
                <a:lnTo>
                  <a:pt x="448292" y="33772"/>
                </a:lnTo>
                <a:lnTo>
                  <a:pt x="454565" y="43160"/>
                </a:lnTo>
                <a:lnTo>
                  <a:pt x="459559" y="53287"/>
                </a:lnTo>
                <a:lnTo>
                  <a:pt x="463188" y="63979"/>
                </a:lnTo>
                <a:lnTo>
                  <a:pt x="465391" y="75053"/>
                </a:lnTo>
                <a:lnTo>
                  <a:pt x="466130" y="86320"/>
                </a:lnTo>
                <a:lnTo>
                  <a:pt x="466130" y="379809"/>
                </a:lnTo>
                <a:lnTo>
                  <a:pt x="465391" y="391076"/>
                </a:lnTo>
                <a:lnTo>
                  <a:pt x="463188" y="402151"/>
                </a:lnTo>
                <a:lnTo>
                  <a:pt x="459559" y="412843"/>
                </a:lnTo>
                <a:lnTo>
                  <a:pt x="454565" y="422970"/>
                </a:lnTo>
                <a:lnTo>
                  <a:pt x="448292" y="432358"/>
                </a:lnTo>
                <a:lnTo>
                  <a:pt x="440847" y="440847"/>
                </a:lnTo>
                <a:lnTo>
                  <a:pt x="432358" y="448292"/>
                </a:lnTo>
                <a:lnTo>
                  <a:pt x="422970" y="454565"/>
                </a:lnTo>
                <a:lnTo>
                  <a:pt x="412843" y="459559"/>
                </a:lnTo>
                <a:lnTo>
                  <a:pt x="402151" y="463188"/>
                </a:lnTo>
                <a:lnTo>
                  <a:pt x="391076" y="465391"/>
                </a:lnTo>
                <a:lnTo>
                  <a:pt x="379809" y="466130"/>
                </a:lnTo>
                <a:lnTo>
                  <a:pt x="86320" y="466130"/>
                </a:lnTo>
                <a:lnTo>
                  <a:pt x="75053" y="465391"/>
                </a:lnTo>
                <a:lnTo>
                  <a:pt x="63979" y="463188"/>
                </a:lnTo>
                <a:lnTo>
                  <a:pt x="53287" y="459559"/>
                </a:lnTo>
                <a:lnTo>
                  <a:pt x="43160" y="454565"/>
                </a:lnTo>
                <a:lnTo>
                  <a:pt x="33772" y="448292"/>
                </a:lnTo>
                <a:lnTo>
                  <a:pt x="25283" y="440847"/>
                </a:lnTo>
                <a:lnTo>
                  <a:pt x="17838" y="432358"/>
                </a:lnTo>
                <a:lnTo>
                  <a:pt x="11565" y="422970"/>
                </a:lnTo>
                <a:lnTo>
                  <a:pt x="6571" y="412843"/>
                </a:lnTo>
                <a:lnTo>
                  <a:pt x="2941" y="402151"/>
                </a:lnTo>
                <a:lnTo>
                  <a:pt x="738" y="391076"/>
                </a:lnTo>
                <a:lnTo>
                  <a:pt x="0" y="379809"/>
                </a:lnTo>
                <a:lnTo>
                  <a:pt x="0" y="86320"/>
                </a:lnTo>
                <a:lnTo>
                  <a:pt x="738" y="75053"/>
                </a:lnTo>
                <a:lnTo>
                  <a:pt x="2941" y="63979"/>
                </a:lnTo>
                <a:lnTo>
                  <a:pt x="6571" y="53287"/>
                </a:lnTo>
                <a:lnTo>
                  <a:pt x="11565" y="43160"/>
                </a:lnTo>
                <a:lnTo>
                  <a:pt x="17838" y="33772"/>
                </a:lnTo>
                <a:lnTo>
                  <a:pt x="25283" y="25283"/>
                </a:lnTo>
                <a:lnTo>
                  <a:pt x="33772" y="17838"/>
                </a:lnTo>
                <a:lnTo>
                  <a:pt x="43160" y="11565"/>
                </a:lnTo>
                <a:lnTo>
                  <a:pt x="53287" y="6571"/>
                </a:lnTo>
                <a:lnTo>
                  <a:pt x="63979" y="2941"/>
                </a:lnTo>
                <a:lnTo>
                  <a:pt x="75053" y="738"/>
                </a:lnTo>
                <a:lnTo>
                  <a:pt x="8632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30" name="task-best-pair-2-B-id-1">
            <a:extLst xmlns:a="http://schemas.openxmlformats.org/drawingml/2006/main">
              <a:ext uri="{FF2B5EF4-FFF2-40B4-BE49-F238E27FC236}">
                <a16:creationId xmlns:a16="http://schemas.microsoft.com/office/drawing/2014/main" id="{C46BA339-8554-410D-A8E1-AF6A7177777E}"/>
              </a:ext>
            </a:extLst>
          </p:cNvPr>
          <p:cNvSpPr>
            <a:spLocks xmlns:a="http://schemas.openxmlformats.org/drawingml/2006/main" noGrp="1"/>
          </p:cNvSpPr>
          <p:nvPr/>
        </p:nvSpPr>
        <p:spPr>
          <a:xfrm xmlns:a="http://schemas.openxmlformats.org/drawingml/2006/main">
            <a:off x="15718169" y="9769078"/>
            <a:ext cx="389201" cy="4661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59" b="0" i="0">
                <a:solidFill>
                  <a:srgbClr val="426335"/>
                </a:solidFill>
                <a:latin typeface="Times New Roman"/>
                <a:ea typeface="Times New Roman"/>
                <a:cs typeface="Times New Roman"/>
              </a:defRPr>
            </a:pPr>
            <a:r>
              <a:rPr sz="2459" b="0" i="0">
                <a:solidFill>
                  <a:srgbClr val="426335"/>
                </a:solidFill>
                <a:latin typeface="Times New Roman"/>
                <a:ea typeface="Times New Roman"/>
                <a:cs typeface="Times New Roman"/>
              </a:rPr>
              <a:t>17</a:t>
            </a:r>
          </a:p>
        </p:txBody>
      </p:sp>
      <p:sp>
        <p:nvSpPr>
          <p:cNvPr id="531" name="selection-to-output">
            <a:extLst xmlns:a="http://schemas.openxmlformats.org/drawingml/2006/main">
              <a:ext uri="{FF2B5EF4-FFF2-40B4-BE49-F238E27FC236}">
                <a16:creationId xmlns:a16="http://schemas.microsoft.com/office/drawing/2014/main" id="{16058130-960C-4098-8630-BB255F910567}"/>
              </a:ext>
            </a:extLst>
          </p:cNvPr>
          <p:cNvSpPr>
            <a:spLocks xmlns:a="http://schemas.openxmlformats.org/drawingml/2006/main" noGrp="1"/>
          </p:cNvSpPr>
          <p:nvPr/>
        </p:nvSpPr>
        <p:spPr>
          <a:xfrm xmlns:a="http://schemas.openxmlformats.org/drawingml/2006/main">
            <a:off x="800100" y="9429750"/>
            <a:ext cx="95" cy="247650"/>
          </a:xfrm>
          <a:custGeom xmlns:a="http://schemas.openxmlformats.org/drawingml/2006/main">
            <a:pathLst>
              <a:path w="95" h="247650">
                <a:moveTo>
                  <a:pt x="0" y="0"/>
                </a:moveTo>
                <a:lnTo>
                  <a:pt x="0" y="247650"/>
                </a:lnTo>
              </a:path>
            </a:pathLst>
          </a:custGeom>
          <a:noFill xmlns:a="http://schemas.openxmlformats.org/drawingml/2006/main"/>
          <a:ln xmlns:a="http://schemas.openxmlformats.org/drawingml/2006/main" w="19050">
            <a:solidFill>
              <a:srgbClr val="202B33"/>
            </a:solidFill>
            <a:prstDash val="solid"/>
          </a:ln>
        </p:spPr>
      </p:sp>
      <p:sp>
        <p:nvSpPr>
          <p:cNvPr id="532" name="selection-to-output--arrow">
            <a:extLst xmlns:a="http://schemas.openxmlformats.org/drawingml/2006/main">
              <a:ext uri="{FF2B5EF4-FFF2-40B4-BE49-F238E27FC236}">
                <a16:creationId xmlns:a16="http://schemas.microsoft.com/office/drawing/2014/main" id="{A962B144-2B87-45ED-AE31-ABF298286FFC}"/>
              </a:ext>
            </a:extLst>
          </p:cNvPr>
          <p:cNvSpPr>
            <a:spLocks xmlns:a="http://schemas.openxmlformats.org/drawingml/2006/main" noGrp="1"/>
          </p:cNvSpPr>
          <p:nvPr/>
        </p:nvSpPr>
        <p:spPr>
          <a:xfrm xmlns:a="http://schemas.openxmlformats.org/drawingml/2006/main">
            <a:off x="750951" y="9563100"/>
            <a:ext cx="98298" cy="114300"/>
          </a:xfrm>
          <a:custGeom xmlns:a="http://schemas.openxmlformats.org/drawingml/2006/main">
            <a:pathLst>
              <a:path w="98298" h="114300">
                <a:moveTo>
                  <a:pt x="49149" y="114300"/>
                </a:moveTo>
                <a:lnTo>
                  <a:pt x="98298" y="0"/>
                </a:lnTo>
                <a:lnTo>
                  <a:pt x="0" y="0"/>
                </a:lnTo>
                <a:close/>
              </a:path>
            </a:pathLst>
          </a:custGeom>
          <a:solidFill xmlns:a="http://schemas.openxmlformats.org/drawingml/2006/main">
            <a:srgbClr val="202B33"/>
          </a:solidFill>
          <a:ln xmlns:a="http://schemas.openxmlformats.org/drawingml/2006/main" w="0">
            <a:noFill/>
            <a:prstDash val="solid"/>
          </a:ln>
        </p:spPr>
      </p:sp>
      <p:sp>
        <p:nvSpPr>
          <p:cNvPr id="533" name="return-crossing-clearance">
            <a:extLst xmlns:a="http://schemas.openxmlformats.org/drawingml/2006/main">
              <a:ext uri="{FF2B5EF4-FFF2-40B4-BE49-F238E27FC236}">
                <a16:creationId xmlns:a16="http://schemas.microsoft.com/office/drawing/2014/main" id="{84051AEF-09BB-4150-9C06-B0E532C75251}"/>
              </a:ext>
            </a:extLst>
          </p:cNvPr>
          <p:cNvSpPr>
            <a:spLocks xmlns:a="http://schemas.openxmlformats.org/drawingml/2006/main" noGrp="1"/>
          </p:cNvSpPr>
          <p:nvPr/>
        </p:nvSpPr>
        <p:spPr>
          <a:xfrm xmlns:a="http://schemas.openxmlformats.org/drawingml/2006/main">
            <a:off x="552450" y="7524750"/>
            <a:ext cx="14192250" cy="2047875"/>
          </a:xfrm>
          <a:custGeom xmlns:a="http://schemas.openxmlformats.org/drawingml/2006/main">
            <a:pathLst>
              <a:path w="14192250" h="2047875">
                <a:moveTo>
                  <a:pt x="247650" y="1047750"/>
                </a:moveTo>
                <a:lnTo>
                  <a:pt x="0" y="1047750"/>
                </a:lnTo>
                <a:lnTo>
                  <a:pt x="0" y="2047875"/>
                </a:lnTo>
                <a:lnTo>
                  <a:pt x="14192250" y="2047875"/>
                </a:lnTo>
                <a:lnTo>
                  <a:pt x="14192250" y="0"/>
                </a:lnTo>
              </a:path>
            </a:pathLst>
          </a:custGeom>
          <a:noFill xmlns:a="http://schemas.openxmlformats.org/drawingml/2006/main"/>
          <a:ln xmlns:a="http://schemas.openxmlformats.org/drawingml/2006/main" w="66675">
            <a:solidFill>
              <a:srgbClr val="FFFFFF"/>
            </a:solidFill>
            <a:prstDash val="solid"/>
          </a:ln>
        </p:spPr>
      </p:sp>
      <p:sp>
        <p:nvSpPr>
          <p:cNvPr id="534" name="survivor-loop">
            <a:extLst xmlns:a="http://schemas.openxmlformats.org/drawingml/2006/main">
              <a:ext uri="{FF2B5EF4-FFF2-40B4-BE49-F238E27FC236}">
                <a16:creationId xmlns:a16="http://schemas.microsoft.com/office/drawing/2014/main" id="{25ED8B84-675D-4EC0-BF22-A98D00078756}"/>
              </a:ext>
            </a:extLst>
          </p:cNvPr>
          <p:cNvSpPr>
            <a:spLocks xmlns:a="http://schemas.openxmlformats.org/drawingml/2006/main" noGrp="1"/>
          </p:cNvSpPr>
          <p:nvPr/>
        </p:nvSpPr>
        <p:spPr>
          <a:xfrm xmlns:a="http://schemas.openxmlformats.org/drawingml/2006/main">
            <a:off x="552450" y="7524750"/>
            <a:ext cx="14192250" cy="2047875"/>
          </a:xfrm>
          <a:custGeom xmlns:a="http://schemas.openxmlformats.org/drawingml/2006/main">
            <a:pathLst>
              <a:path w="14192250" h="2047875">
                <a:moveTo>
                  <a:pt x="247650" y="1047750"/>
                </a:moveTo>
                <a:lnTo>
                  <a:pt x="0" y="1047750"/>
                </a:lnTo>
                <a:lnTo>
                  <a:pt x="0" y="2047875"/>
                </a:lnTo>
                <a:lnTo>
                  <a:pt x="14192250" y="2047875"/>
                </a:lnTo>
                <a:lnTo>
                  <a:pt x="14192250" y="0"/>
                </a:lnTo>
              </a:path>
            </a:pathLst>
          </a:custGeom>
          <a:noFill xmlns:a="http://schemas.openxmlformats.org/drawingml/2006/main"/>
          <a:ln xmlns:a="http://schemas.openxmlformats.org/drawingml/2006/main" w="19050">
            <a:solidFill>
              <a:srgbClr val="71899B"/>
            </a:solidFill>
            <a:prstDash val="solid"/>
          </a:ln>
        </p:spPr>
      </p:sp>
      <p:sp>
        <p:nvSpPr>
          <p:cNvPr id="535" name="adaptive-prior-junction">
            <a:extLst xmlns:a="http://schemas.openxmlformats.org/drawingml/2006/main">
              <a:ext uri="{FF2B5EF4-FFF2-40B4-BE49-F238E27FC236}">
                <a16:creationId xmlns:a16="http://schemas.microsoft.com/office/drawing/2014/main" id="{C686B88C-1E47-48EB-90E2-A05540573CF0}"/>
              </a:ext>
            </a:extLst>
          </p:cNvPr>
          <p:cNvSpPr>
            <a:spLocks xmlns:a="http://schemas.openxmlformats.org/drawingml/2006/main" noGrp="1"/>
          </p:cNvSpPr>
          <p:nvPr/>
        </p:nvSpPr>
        <p:spPr>
          <a:xfrm xmlns:a="http://schemas.openxmlformats.org/drawingml/2006/main">
            <a:off x="8829675" y="7648575"/>
            <a:ext cx="57150" cy="57150"/>
          </a:xfrm>
          <a:prstGeom xmlns:a="http://schemas.openxmlformats.org/drawingml/2006/main" prst="ellipse">
            <a:avLst/>
          </a:prstGeom>
          <a:solidFill xmlns:a="http://schemas.openxmlformats.org/drawingml/2006/main">
            <a:srgbClr val="3697CC"/>
          </a:solidFill>
          <a:ln xmlns:a="http://schemas.openxmlformats.org/drawingml/2006/main" w="0">
            <a:noFill/>
            <a:prstDash val="solid"/>
          </a:ln>
        </p:spPr>
      </p:sp>
      <p:sp>
        <p:nvSpPr>
          <p:cNvPr id="536" name="alpha1-initialization-branch">
            <a:extLst xmlns:a="http://schemas.openxmlformats.org/drawingml/2006/main">
              <a:ext uri="{FF2B5EF4-FFF2-40B4-BE49-F238E27FC236}">
                <a16:creationId xmlns:a16="http://schemas.microsoft.com/office/drawing/2014/main" id="{F4286D5B-E43E-45B2-882C-7DAB66DF20DF}"/>
              </a:ext>
            </a:extLst>
          </p:cNvPr>
          <p:cNvSpPr>
            <a:spLocks xmlns:a="http://schemas.openxmlformats.org/drawingml/2006/main" noGrp="1"/>
          </p:cNvSpPr>
          <p:nvPr/>
        </p:nvSpPr>
        <p:spPr>
          <a:xfrm xmlns:a="http://schemas.openxmlformats.org/drawingml/2006/main">
            <a:off x="8401050" y="2352675"/>
            <a:ext cx="171450" cy="95"/>
          </a:xfrm>
          <a:custGeom xmlns:a="http://schemas.openxmlformats.org/drawingml/2006/main">
            <a:pathLst>
              <a:path w="171450" h="95">
                <a:moveTo>
                  <a:pt x="0" y="0"/>
                </a:moveTo>
                <a:lnTo>
                  <a:pt x="171450" y="0"/>
                </a:lnTo>
              </a:path>
            </a:pathLst>
          </a:custGeom>
          <a:noFill xmlns:a="http://schemas.openxmlformats.org/drawingml/2006/main"/>
          <a:ln xmlns:a="http://schemas.openxmlformats.org/drawingml/2006/main" w="17145">
            <a:solidFill>
              <a:srgbClr val="3697CC"/>
            </a:solidFill>
            <a:prstDash val="dash"/>
          </a:ln>
        </p:spPr>
      </p:sp>
      <p:sp>
        <p:nvSpPr>
          <p:cNvPr id="537" name="alpha2-initialization-branch">
            <a:extLst xmlns:a="http://schemas.openxmlformats.org/drawingml/2006/main">
              <a:ext uri="{FF2B5EF4-FFF2-40B4-BE49-F238E27FC236}">
                <a16:creationId xmlns:a16="http://schemas.microsoft.com/office/drawing/2014/main" id="{C8C15DCE-4369-4896-955D-574B1A08849F}"/>
              </a:ext>
            </a:extLst>
          </p:cNvPr>
          <p:cNvSpPr>
            <a:spLocks xmlns:a="http://schemas.openxmlformats.org/drawingml/2006/main" noGrp="1"/>
          </p:cNvSpPr>
          <p:nvPr/>
        </p:nvSpPr>
        <p:spPr>
          <a:xfrm xmlns:a="http://schemas.openxmlformats.org/drawingml/2006/main">
            <a:off x="8401050" y="3495675"/>
            <a:ext cx="171450" cy="95"/>
          </a:xfrm>
          <a:custGeom xmlns:a="http://schemas.openxmlformats.org/drawingml/2006/main">
            <a:pathLst>
              <a:path w="171450" h="95">
                <a:moveTo>
                  <a:pt x="0" y="0"/>
                </a:moveTo>
                <a:lnTo>
                  <a:pt x="171450" y="0"/>
                </a:lnTo>
              </a:path>
            </a:pathLst>
          </a:custGeom>
          <a:noFill xmlns:a="http://schemas.openxmlformats.org/drawingml/2006/main"/>
          <a:ln xmlns:a="http://schemas.openxmlformats.org/drawingml/2006/main" w="17145">
            <a:solidFill>
              <a:srgbClr val="3697CC"/>
            </a:solidFill>
            <a:prstDash val="dash"/>
          </a:ln>
        </p:spPr>
      </p:sp>
      <p:sp>
        <p:nvSpPr>
          <p:cNvPr id="538" name="embedding-A-crossing-clearance">
            <a:extLst xmlns:a="http://schemas.openxmlformats.org/drawingml/2006/main">
              <a:ext uri="{FF2B5EF4-FFF2-40B4-BE49-F238E27FC236}">
                <a16:creationId xmlns:a16="http://schemas.microsoft.com/office/drawing/2014/main" id="{BBC41CB5-2EBE-4B52-B353-9300AF0B587C}"/>
              </a:ext>
            </a:extLst>
          </p:cNvPr>
          <p:cNvSpPr>
            <a:spLocks xmlns:a="http://schemas.openxmlformats.org/drawingml/2006/main" noGrp="1"/>
          </p:cNvSpPr>
          <p:nvPr/>
        </p:nvSpPr>
        <p:spPr>
          <a:xfrm xmlns:a="http://schemas.openxmlformats.org/drawingml/2006/main">
            <a:off x="8477250" y="2628900"/>
            <a:ext cx="190500" cy="95"/>
          </a:xfrm>
          <a:custGeom xmlns:a="http://schemas.openxmlformats.org/drawingml/2006/main">
            <a:pathLst>
              <a:path w="190500" h="95">
                <a:moveTo>
                  <a:pt x="0" y="0"/>
                </a:moveTo>
                <a:lnTo>
                  <a:pt x="190500" y="0"/>
                </a:lnTo>
              </a:path>
            </a:pathLst>
          </a:custGeom>
          <a:noFill xmlns:a="http://schemas.openxmlformats.org/drawingml/2006/main"/>
          <a:ln xmlns:a="http://schemas.openxmlformats.org/drawingml/2006/main" w="85725">
            <a:solidFill>
              <a:srgbClr val="FFFFFF"/>
            </a:solidFill>
            <a:prstDash val="solid"/>
          </a:ln>
        </p:spPr>
      </p:sp>
      <p:sp>
        <p:nvSpPr>
          <p:cNvPr id="539" name="embedding-A-crossing-bridge">
            <a:extLst xmlns:a="http://schemas.openxmlformats.org/drawingml/2006/main">
              <a:ext uri="{FF2B5EF4-FFF2-40B4-BE49-F238E27FC236}">
                <a16:creationId xmlns:a16="http://schemas.microsoft.com/office/drawing/2014/main" id="{0F965BEE-CF85-4CE3-8EF5-742C6EF45896}"/>
              </a:ext>
            </a:extLst>
          </p:cNvPr>
          <p:cNvSpPr>
            <a:spLocks xmlns:a="http://schemas.openxmlformats.org/drawingml/2006/main" noGrp="1"/>
          </p:cNvSpPr>
          <p:nvPr/>
        </p:nvSpPr>
        <p:spPr>
          <a:xfrm xmlns:a="http://schemas.openxmlformats.org/drawingml/2006/main">
            <a:off x="8477250" y="2628900"/>
            <a:ext cx="190500" cy="95"/>
          </a:xfrm>
          <a:custGeom xmlns:a="http://schemas.openxmlformats.org/drawingml/2006/main">
            <a:pathLst>
              <a:path w="190500" h="95">
                <a:moveTo>
                  <a:pt x="0" y="0"/>
                </a:moveTo>
                <a:lnTo>
                  <a:pt x="190500" y="0"/>
                </a:lnTo>
              </a:path>
            </a:pathLst>
          </a:custGeom>
          <a:noFill xmlns:a="http://schemas.openxmlformats.org/drawingml/2006/main"/>
          <a:ln xmlns:a="http://schemas.openxmlformats.org/drawingml/2006/main" w="19050">
            <a:solidFill>
              <a:srgbClr val="3697CC"/>
            </a:solidFill>
            <a:prstDash val="solid"/>
          </a:ln>
        </p:spPr>
      </p:sp>
      <p:sp>
        <p:nvSpPr>
          <p:cNvPr id="540" name="embedding-B-crossing-clearance">
            <a:extLst xmlns:a="http://schemas.openxmlformats.org/drawingml/2006/main">
              <a:ext uri="{FF2B5EF4-FFF2-40B4-BE49-F238E27FC236}">
                <a16:creationId xmlns:a16="http://schemas.microsoft.com/office/drawing/2014/main" id="{EBD8BD4B-9531-4426-967C-D442207BB131}"/>
              </a:ext>
            </a:extLst>
          </p:cNvPr>
          <p:cNvSpPr>
            <a:spLocks xmlns:a="http://schemas.openxmlformats.org/drawingml/2006/main" noGrp="1"/>
          </p:cNvSpPr>
          <p:nvPr/>
        </p:nvSpPr>
        <p:spPr>
          <a:xfrm xmlns:a="http://schemas.openxmlformats.org/drawingml/2006/main">
            <a:off x="8477250" y="3952875"/>
            <a:ext cx="190500" cy="95"/>
          </a:xfrm>
          <a:custGeom xmlns:a="http://schemas.openxmlformats.org/drawingml/2006/main">
            <a:pathLst>
              <a:path w="190500" h="95">
                <a:moveTo>
                  <a:pt x="0" y="0"/>
                </a:moveTo>
                <a:lnTo>
                  <a:pt x="190500" y="0"/>
                </a:lnTo>
              </a:path>
            </a:pathLst>
          </a:custGeom>
          <a:noFill xmlns:a="http://schemas.openxmlformats.org/drawingml/2006/main"/>
          <a:ln xmlns:a="http://schemas.openxmlformats.org/drawingml/2006/main" w="85725">
            <a:solidFill>
              <a:srgbClr val="FFFFFF"/>
            </a:solidFill>
            <a:prstDash val="solid"/>
          </a:ln>
        </p:spPr>
      </p:sp>
      <p:sp>
        <p:nvSpPr>
          <p:cNvPr id="541" name="embedding-B-crossing-bridge">
            <a:extLst xmlns:a="http://schemas.openxmlformats.org/drawingml/2006/main">
              <a:ext uri="{FF2B5EF4-FFF2-40B4-BE49-F238E27FC236}">
                <a16:creationId xmlns:a16="http://schemas.microsoft.com/office/drawing/2014/main" id="{4D9530BC-E58E-4DE6-AB26-663BE0BE5E8E}"/>
              </a:ext>
            </a:extLst>
          </p:cNvPr>
          <p:cNvSpPr>
            <a:spLocks xmlns:a="http://schemas.openxmlformats.org/drawingml/2006/main" noGrp="1"/>
          </p:cNvSpPr>
          <p:nvPr/>
        </p:nvSpPr>
        <p:spPr>
          <a:xfrm xmlns:a="http://schemas.openxmlformats.org/drawingml/2006/main">
            <a:off x="8477250" y="3952875"/>
            <a:ext cx="190500" cy="95"/>
          </a:xfrm>
          <a:custGeom xmlns:a="http://schemas.openxmlformats.org/drawingml/2006/main">
            <a:pathLst>
              <a:path w="190500" h="95">
                <a:moveTo>
                  <a:pt x="0" y="0"/>
                </a:moveTo>
                <a:lnTo>
                  <a:pt x="190500" y="0"/>
                </a:lnTo>
              </a:path>
            </a:pathLst>
          </a:custGeom>
          <a:noFill xmlns:a="http://schemas.openxmlformats.org/drawingml/2006/main"/>
          <a:ln xmlns:a="http://schemas.openxmlformats.org/drawingml/2006/main" w="19050">
            <a:solidFill>
              <a:srgbClr val="729951"/>
            </a:solidFill>
            <a:prstDash val="solid"/>
          </a:ln>
        </p:spPr>
      </p:sp>
      <p:sp>
        <p:nvSpPr>
          <p:cNvPr id="542" name="role-guide-crossing-clearance">
            <a:extLst xmlns:a="http://schemas.openxmlformats.org/drawingml/2006/main">
              <a:ext uri="{FF2B5EF4-FFF2-40B4-BE49-F238E27FC236}">
                <a16:creationId xmlns:a16="http://schemas.microsoft.com/office/drawing/2014/main" id="{986FAED8-FD4D-4686-A826-CC3E24DFF443}"/>
              </a:ext>
            </a:extLst>
          </p:cNvPr>
          <p:cNvSpPr>
            <a:spLocks xmlns:a="http://schemas.openxmlformats.org/drawingml/2006/main" noGrp="1"/>
          </p:cNvSpPr>
          <p:nvPr/>
        </p:nvSpPr>
        <p:spPr>
          <a:xfrm xmlns:a="http://schemas.openxmlformats.org/drawingml/2006/main">
            <a:off x="12382500" y="4086225"/>
            <a:ext cx="95" cy="209550"/>
          </a:xfrm>
          <a:custGeom xmlns:a="http://schemas.openxmlformats.org/drawingml/2006/main">
            <a:pathLst>
              <a:path w="95" h="209550">
                <a:moveTo>
                  <a:pt x="0" y="0"/>
                </a:moveTo>
                <a:lnTo>
                  <a:pt x="0" y="209550"/>
                </a:lnTo>
              </a:path>
            </a:pathLst>
          </a:custGeom>
          <a:noFill xmlns:a="http://schemas.openxmlformats.org/drawingml/2006/main"/>
          <a:ln xmlns:a="http://schemas.openxmlformats.org/drawingml/2006/main" w="85725">
            <a:solidFill>
              <a:srgbClr val="FFFFFF"/>
            </a:solidFill>
            <a:prstDash val="solid"/>
          </a:ln>
        </p:spPr>
      </p:sp>
      <p:sp>
        <p:nvSpPr>
          <p:cNvPr id="543" name="role-guide-crossing-bridge">
            <a:extLst xmlns:a="http://schemas.openxmlformats.org/drawingml/2006/main">
              <a:ext uri="{FF2B5EF4-FFF2-40B4-BE49-F238E27FC236}">
                <a16:creationId xmlns:a16="http://schemas.microsoft.com/office/drawing/2014/main" id="{972C9F47-48AF-485F-99C5-B60FBF1174B5}"/>
              </a:ext>
            </a:extLst>
          </p:cNvPr>
          <p:cNvSpPr>
            <a:spLocks xmlns:a="http://schemas.openxmlformats.org/drawingml/2006/main" noGrp="1"/>
          </p:cNvSpPr>
          <p:nvPr/>
        </p:nvSpPr>
        <p:spPr>
          <a:xfrm xmlns:a="http://schemas.openxmlformats.org/drawingml/2006/main">
            <a:off x="12382500" y="4086225"/>
            <a:ext cx="95" cy="209550"/>
          </a:xfrm>
          <a:custGeom xmlns:a="http://schemas.openxmlformats.org/drawingml/2006/main">
            <a:pathLst>
              <a:path w="95" h="209550">
                <a:moveTo>
                  <a:pt x="0" y="0"/>
                </a:moveTo>
                <a:lnTo>
                  <a:pt x="0" y="209550"/>
                </a:lnTo>
              </a:path>
            </a:pathLst>
          </a:custGeom>
          <a:noFill xmlns:a="http://schemas.openxmlformats.org/drawingml/2006/main"/>
          <a:ln xmlns:a="http://schemas.openxmlformats.org/drawingml/2006/main" w="28575">
            <a:solidFill>
              <a:srgbClr val="B64F68"/>
            </a:solidFill>
            <a:prstDash val="dash"/>
          </a:ln>
        </p:spPr>
      </p:sp>
      <p:sp>
        <p:nvSpPr>
          <p:cNvPr id="544" name="fixed-prior-alpha2-junction">
            <a:extLst xmlns:a="http://schemas.openxmlformats.org/drawingml/2006/main">
              <a:ext uri="{FF2B5EF4-FFF2-40B4-BE49-F238E27FC236}">
                <a16:creationId xmlns:a16="http://schemas.microsoft.com/office/drawing/2014/main" id="{3E9D4BC9-BA3B-4B16-9CC0-A5B34F21F896}"/>
              </a:ext>
            </a:extLst>
          </p:cNvPr>
          <p:cNvSpPr>
            <a:spLocks xmlns:a="http://schemas.openxmlformats.org/drawingml/2006/main" noGrp="1"/>
          </p:cNvSpPr>
          <p:nvPr/>
        </p:nvSpPr>
        <p:spPr>
          <a:xfrm xmlns:a="http://schemas.openxmlformats.org/drawingml/2006/main">
            <a:off x="8539163" y="3462338"/>
            <a:ext cx="66675" cy="66675"/>
          </a:xfrm>
          <a:prstGeom xmlns:a="http://schemas.openxmlformats.org/drawingml/2006/main" prst="ellipse">
            <a:avLst/>
          </a:prstGeom>
          <a:solidFill xmlns:a="http://schemas.openxmlformats.org/drawingml/2006/main">
            <a:srgbClr val="3697CC"/>
          </a:solidFill>
          <a:ln xmlns:a="http://schemas.openxmlformats.org/drawingml/2006/main" w="0">
            <a:noFill/>
            <a:prstDash val="solid"/>
          </a:ln>
        </p:spPr>
      </p:sp>
      <p:sp>
        <p:nvSpPr>
          <p:cNvPr id="545" name="survivor-loop--arrow">
            <a:extLst xmlns:a="http://schemas.openxmlformats.org/drawingml/2006/main">
              <a:ext uri="{FF2B5EF4-FFF2-40B4-BE49-F238E27FC236}">
                <a16:creationId xmlns:a16="http://schemas.microsoft.com/office/drawing/2014/main" id="{EDD67C01-1E3F-487F-9827-FA185B496D56}"/>
              </a:ext>
            </a:extLst>
          </p:cNvPr>
          <p:cNvSpPr>
            <a:spLocks xmlns:a="http://schemas.openxmlformats.org/drawingml/2006/main" noGrp="1"/>
          </p:cNvSpPr>
          <p:nvPr/>
        </p:nvSpPr>
        <p:spPr>
          <a:xfrm xmlns:a="http://schemas.openxmlformats.org/drawingml/2006/main">
            <a:off x="14684693" y="7524750"/>
            <a:ext cx="120015" cy="142875"/>
          </a:xfrm>
          <a:custGeom xmlns:a="http://schemas.openxmlformats.org/drawingml/2006/main">
            <a:pathLst>
              <a:path w="120015" h="142875">
                <a:moveTo>
                  <a:pt x="60007" y="0"/>
                </a:moveTo>
                <a:lnTo>
                  <a:pt x="0" y="142875"/>
                </a:lnTo>
                <a:lnTo>
                  <a:pt x="120015" y="142875"/>
                </a:lnTo>
                <a:close/>
              </a:path>
            </a:pathLst>
          </a:custGeom>
          <a:solidFill xmlns:a="http://schemas.openxmlformats.org/drawingml/2006/main">
            <a:srgbClr val="71899B"/>
          </a:solidFill>
          <a:ln xmlns:a="http://schemas.openxmlformats.org/drawingml/2006/main" w="0">
            <a:noFill/>
            <a:prstDash val="solid"/>
          </a:ln>
        </p:spPr>
      </p:sp>
      <p:sp>
        <p:nvSpPr>
          <p:cNvPr id="546" name="alpha-to-initialization--arrow">
            <a:extLst xmlns:a="http://schemas.openxmlformats.org/drawingml/2006/main">
              <a:ext uri="{FF2B5EF4-FFF2-40B4-BE49-F238E27FC236}">
                <a16:creationId xmlns:a16="http://schemas.microsoft.com/office/drawing/2014/main" id="{74BDC412-BD82-462D-A016-F3EB28B98977}"/>
              </a:ext>
            </a:extLst>
          </p:cNvPr>
          <p:cNvSpPr>
            <a:spLocks xmlns:a="http://schemas.openxmlformats.org/drawingml/2006/main" noGrp="1"/>
          </p:cNvSpPr>
          <p:nvPr/>
        </p:nvSpPr>
        <p:spPr>
          <a:xfrm xmlns:a="http://schemas.openxmlformats.org/drawingml/2006/main">
            <a:off x="17030700" y="5268468"/>
            <a:ext cx="133350" cy="112014"/>
          </a:xfrm>
          <a:custGeom xmlns:a="http://schemas.openxmlformats.org/drawingml/2006/main">
            <a:pathLst>
              <a:path w="133350" h="112014">
                <a:moveTo>
                  <a:pt x="0" y="56007"/>
                </a:moveTo>
                <a:lnTo>
                  <a:pt x="133350" y="112014"/>
                </a:lnTo>
                <a:lnTo>
                  <a:pt x="133350" y="0"/>
                </a:lnTo>
                <a:close/>
              </a:path>
            </a:pathLst>
          </a:custGeom>
          <a:solidFill xmlns:a="http://schemas.openxmlformats.org/drawingml/2006/main">
            <a:srgbClr val="6FA0C3"/>
          </a:solidFill>
          <a:ln xmlns:a="http://schemas.openxmlformats.org/drawingml/2006/main" w="0">
            <a:noFill/>
            <a:prstDash val="solid"/>
          </a:ln>
        </p:spPr>
      </p:sp>
      <p:sp>
        <p:nvSpPr>
          <p:cNvPr id="547" name="survivor-loop-direction">
            <a:extLst xmlns:a="http://schemas.openxmlformats.org/drawingml/2006/main">
              <a:ext uri="{FF2B5EF4-FFF2-40B4-BE49-F238E27FC236}">
                <a16:creationId xmlns:a16="http://schemas.microsoft.com/office/drawing/2014/main" id="{06650FB2-A804-4809-B0C2-4B2F49A84275}"/>
              </a:ext>
            </a:extLst>
          </p:cNvPr>
          <p:cNvSpPr>
            <a:spLocks xmlns:a="http://schemas.openxmlformats.org/drawingml/2006/main" noGrp="1"/>
          </p:cNvSpPr>
          <p:nvPr/>
        </p:nvSpPr>
        <p:spPr>
          <a:xfrm xmlns:a="http://schemas.openxmlformats.org/drawingml/2006/main">
            <a:off x="14230350" y="9508617"/>
            <a:ext cx="152400" cy="128016"/>
          </a:xfrm>
          <a:custGeom xmlns:a="http://schemas.openxmlformats.org/drawingml/2006/main">
            <a:pathLst>
              <a:path w="152400" h="128016">
                <a:moveTo>
                  <a:pt x="152400" y="64008"/>
                </a:moveTo>
                <a:lnTo>
                  <a:pt x="0" y="0"/>
                </a:lnTo>
                <a:lnTo>
                  <a:pt x="0" y="128016"/>
                </a:lnTo>
                <a:close/>
              </a:path>
            </a:pathLst>
          </a:custGeom>
          <a:solidFill xmlns:a="http://schemas.openxmlformats.org/drawingml/2006/main">
            <a:srgbClr val="71899B"/>
          </a:solidFill>
          <a:ln xmlns:a="http://schemas.openxmlformats.org/drawingml/2006/main" w="0">
            <a:noFill/>
            <a:prstDash val="solid"/>
          </a:ln>
        </p:spPr>
      </p:sp>
      <p:sp>
        <p:nvSpPr>
          <p:cNvPr id="548" name="alpha-guide-direction">
            <a:extLst xmlns:a="http://schemas.openxmlformats.org/drawingml/2006/main">
              <a:ext uri="{FF2B5EF4-FFF2-40B4-BE49-F238E27FC236}">
                <a16:creationId xmlns:a16="http://schemas.microsoft.com/office/drawing/2014/main" id="{788480BC-7A23-46B3-A682-0F1B7DC59BAF}"/>
              </a:ext>
            </a:extLst>
          </p:cNvPr>
          <p:cNvSpPr>
            <a:spLocks xmlns:a="http://schemas.openxmlformats.org/drawingml/2006/main" noGrp="1"/>
          </p:cNvSpPr>
          <p:nvPr/>
        </p:nvSpPr>
        <p:spPr>
          <a:xfrm xmlns:a="http://schemas.openxmlformats.org/drawingml/2006/main">
            <a:off x="16344900" y="4134993"/>
            <a:ext cx="133350" cy="112014"/>
          </a:xfrm>
          <a:custGeom xmlns:a="http://schemas.openxmlformats.org/drawingml/2006/main">
            <a:pathLst>
              <a:path w="133350" h="112014">
                <a:moveTo>
                  <a:pt x="133350" y="56007"/>
                </a:moveTo>
                <a:lnTo>
                  <a:pt x="0" y="0"/>
                </a:lnTo>
                <a:lnTo>
                  <a:pt x="0" y="112014"/>
                </a:lnTo>
                <a:close/>
              </a:path>
            </a:pathLst>
          </a:custGeom>
          <a:solidFill xmlns:a="http://schemas.openxmlformats.org/drawingml/2006/main">
            <a:srgbClr val="6FA0C3"/>
          </a:solidFill>
          <a:ln xmlns:a="http://schemas.openxmlformats.org/drawingml/2006/main" w="0">
            <a:noFill/>
            <a:prstDash val="solid"/>
          </a:ln>
        </p:spPr>
      </p:sp>
      <p:sp>
        <p:nvSpPr>
          <p:cNvPr id="549" name="nextgen-pair-0-tray">
            <a:extLst xmlns:a="http://schemas.openxmlformats.org/drawingml/2006/main">
              <a:ext uri="{FF2B5EF4-FFF2-40B4-BE49-F238E27FC236}">
                <a16:creationId xmlns:a16="http://schemas.microsoft.com/office/drawing/2014/main" id="{9286DD61-B76F-4CF9-B8A3-CEB9309E8554}"/>
              </a:ext>
            </a:extLst>
          </p:cNvPr>
          <p:cNvSpPr>
            <a:spLocks xmlns:a="http://schemas.openxmlformats.org/drawingml/2006/main" noGrp="1"/>
          </p:cNvSpPr>
          <p:nvPr/>
        </p:nvSpPr>
        <p:spPr>
          <a:xfrm xmlns:a="http://schemas.openxmlformats.org/drawingml/2006/main">
            <a:off x="15354300" y="8348663"/>
            <a:ext cx="1885950" cy="409575"/>
          </a:xfrm>
          <a:custGeom xmlns:a="http://schemas.openxmlformats.org/drawingml/2006/main">
            <a:pathLst>
              <a:path w="1885950" h="409575">
                <a:moveTo>
                  <a:pt x="1788414" y="0"/>
                </a:moveTo>
                <a:lnTo>
                  <a:pt x="1801145" y="834"/>
                </a:lnTo>
                <a:lnTo>
                  <a:pt x="1813658" y="3323"/>
                </a:lnTo>
                <a:lnTo>
                  <a:pt x="1825739" y="7424"/>
                </a:lnTo>
                <a:lnTo>
                  <a:pt x="1837182" y="13067"/>
                </a:lnTo>
                <a:lnTo>
                  <a:pt x="1847790" y="20155"/>
                </a:lnTo>
                <a:lnTo>
                  <a:pt x="1857382" y="28568"/>
                </a:lnTo>
                <a:lnTo>
                  <a:pt x="1865795" y="38160"/>
                </a:lnTo>
                <a:lnTo>
                  <a:pt x="1872883" y="48768"/>
                </a:lnTo>
                <a:lnTo>
                  <a:pt x="1878526" y="60211"/>
                </a:lnTo>
                <a:lnTo>
                  <a:pt x="1882627" y="72292"/>
                </a:lnTo>
                <a:lnTo>
                  <a:pt x="1885116" y="84805"/>
                </a:lnTo>
                <a:lnTo>
                  <a:pt x="1885950" y="97536"/>
                </a:lnTo>
                <a:lnTo>
                  <a:pt x="1885950" y="312039"/>
                </a:lnTo>
                <a:lnTo>
                  <a:pt x="1885116" y="324770"/>
                </a:lnTo>
                <a:lnTo>
                  <a:pt x="1882627" y="337283"/>
                </a:lnTo>
                <a:lnTo>
                  <a:pt x="1878526" y="349364"/>
                </a:lnTo>
                <a:lnTo>
                  <a:pt x="1872883" y="360807"/>
                </a:lnTo>
                <a:lnTo>
                  <a:pt x="1865795" y="371415"/>
                </a:lnTo>
                <a:lnTo>
                  <a:pt x="1857382" y="381007"/>
                </a:lnTo>
                <a:lnTo>
                  <a:pt x="1847790" y="389420"/>
                </a:lnTo>
                <a:lnTo>
                  <a:pt x="1837182" y="396508"/>
                </a:lnTo>
                <a:lnTo>
                  <a:pt x="1825739" y="402151"/>
                </a:lnTo>
                <a:lnTo>
                  <a:pt x="1813658" y="406252"/>
                </a:lnTo>
                <a:lnTo>
                  <a:pt x="1801145" y="408741"/>
                </a:lnTo>
                <a:lnTo>
                  <a:pt x="1788414" y="409575"/>
                </a:lnTo>
                <a:lnTo>
                  <a:pt x="97536" y="409575"/>
                </a:lnTo>
                <a:lnTo>
                  <a:pt x="84805" y="408741"/>
                </a:lnTo>
                <a:lnTo>
                  <a:pt x="72292" y="406252"/>
                </a:lnTo>
                <a:lnTo>
                  <a:pt x="60211" y="402151"/>
                </a:lnTo>
                <a:lnTo>
                  <a:pt x="48768" y="396508"/>
                </a:lnTo>
                <a:lnTo>
                  <a:pt x="38160" y="389420"/>
                </a:lnTo>
                <a:lnTo>
                  <a:pt x="28568" y="381007"/>
                </a:lnTo>
                <a:lnTo>
                  <a:pt x="20155" y="371415"/>
                </a:lnTo>
                <a:lnTo>
                  <a:pt x="13067" y="360807"/>
                </a:lnTo>
                <a:lnTo>
                  <a:pt x="7424" y="349364"/>
                </a:lnTo>
                <a:lnTo>
                  <a:pt x="3323" y="337283"/>
                </a:lnTo>
                <a:lnTo>
                  <a:pt x="834" y="324770"/>
                </a:lnTo>
                <a:lnTo>
                  <a:pt x="0" y="312039"/>
                </a:lnTo>
                <a:lnTo>
                  <a:pt x="0" y="97536"/>
                </a:lnTo>
                <a:lnTo>
                  <a:pt x="834" y="84805"/>
                </a:lnTo>
                <a:lnTo>
                  <a:pt x="3323" y="72292"/>
                </a:lnTo>
                <a:lnTo>
                  <a:pt x="7424" y="60211"/>
                </a:lnTo>
                <a:lnTo>
                  <a:pt x="13067" y="48768"/>
                </a:lnTo>
                <a:lnTo>
                  <a:pt x="20155" y="38160"/>
                </a:lnTo>
                <a:lnTo>
                  <a:pt x="28568" y="28568"/>
                </a:lnTo>
                <a:lnTo>
                  <a:pt x="38160" y="20155"/>
                </a:lnTo>
                <a:lnTo>
                  <a:pt x="48768" y="13067"/>
                </a:lnTo>
                <a:lnTo>
                  <a:pt x="60211" y="7424"/>
                </a:lnTo>
                <a:lnTo>
                  <a:pt x="72292" y="3323"/>
                </a:lnTo>
                <a:lnTo>
                  <a:pt x="84805" y="834"/>
                </a:lnTo>
                <a:lnTo>
                  <a:pt x="97536" y="0"/>
                </a:lnTo>
                <a:close/>
              </a:path>
            </a:pathLst>
          </a:custGeom>
          <a:solidFill xmlns:a="http://schemas.openxmlformats.org/drawingml/2006/main">
            <a:srgbClr val="FFFFFF"/>
          </a:solidFill>
          <a:ln xmlns:a="http://schemas.openxmlformats.org/drawingml/2006/main" w="11430">
            <a:solidFill>
              <a:srgbClr val="87A8BC"/>
            </a:solidFill>
            <a:prstDash val="solid"/>
          </a:ln>
        </p:spPr>
      </p:sp>
      <p:sp>
        <p:nvSpPr>
          <p:cNvPr id="550" name="nextgen-pair-0-A-cell-0">
            <a:extLst xmlns:a="http://schemas.openxmlformats.org/drawingml/2006/main">
              <a:ext uri="{FF2B5EF4-FFF2-40B4-BE49-F238E27FC236}">
                <a16:creationId xmlns:a16="http://schemas.microsoft.com/office/drawing/2014/main" id="{CEA10953-9D8F-43C9-9D2A-1CF8650D9CBB}"/>
              </a:ext>
            </a:extLst>
          </p:cNvPr>
          <p:cNvSpPr>
            <a:spLocks xmlns:a="http://schemas.openxmlformats.org/drawingml/2006/main" noGrp="1"/>
          </p:cNvSpPr>
          <p:nvPr/>
        </p:nvSpPr>
        <p:spPr>
          <a:xfrm xmlns:a="http://schemas.openxmlformats.org/drawingml/2006/main">
            <a:off x="15430500" y="83820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51" name="nextgen-pair-0-A-id-0">
            <a:extLst xmlns:a="http://schemas.openxmlformats.org/drawingml/2006/main">
              <a:ext uri="{FF2B5EF4-FFF2-40B4-BE49-F238E27FC236}">
                <a16:creationId xmlns:a16="http://schemas.microsoft.com/office/drawing/2014/main" id="{1A88626F-6F84-425F-9E3F-DDBDF67D4CB4}"/>
              </a:ext>
            </a:extLst>
          </p:cNvPr>
          <p:cNvSpPr>
            <a:spLocks xmlns:a="http://schemas.openxmlformats.org/drawingml/2006/main" noGrp="1"/>
          </p:cNvSpPr>
          <p:nvPr/>
        </p:nvSpPr>
        <p:spPr>
          <a:xfrm xmlns:a="http://schemas.openxmlformats.org/drawingml/2006/main">
            <a:off x="15477173" y="837723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12</a:t>
            </a:r>
          </a:p>
        </p:txBody>
      </p:sp>
      <p:sp>
        <p:nvSpPr>
          <p:cNvPr id="552" name="nextgen-pair-0-A-cell-1">
            <a:extLst xmlns:a="http://schemas.openxmlformats.org/drawingml/2006/main">
              <a:ext uri="{FF2B5EF4-FFF2-40B4-BE49-F238E27FC236}">
                <a16:creationId xmlns:a16="http://schemas.microsoft.com/office/drawing/2014/main" id="{80DA93C0-8AA2-4D57-88FF-269537048FDA}"/>
              </a:ext>
            </a:extLst>
          </p:cNvPr>
          <p:cNvSpPr>
            <a:spLocks xmlns:a="http://schemas.openxmlformats.org/drawingml/2006/main" noGrp="1"/>
          </p:cNvSpPr>
          <p:nvPr/>
        </p:nvSpPr>
        <p:spPr>
          <a:xfrm xmlns:a="http://schemas.openxmlformats.org/drawingml/2006/main">
            <a:off x="15811500" y="83820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53" name="nextgen-pair-0-A-id-1">
            <a:extLst xmlns:a="http://schemas.openxmlformats.org/drawingml/2006/main">
              <a:ext uri="{FF2B5EF4-FFF2-40B4-BE49-F238E27FC236}">
                <a16:creationId xmlns:a16="http://schemas.microsoft.com/office/drawing/2014/main" id="{9B4972ED-20E8-4749-B3FD-117535B4075C}"/>
              </a:ext>
            </a:extLst>
          </p:cNvPr>
          <p:cNvSpPr>
            <a:spLocks xmlns:a="http://schemas.openxmlformats.org/drawingml/2006/main" noGrp="1"/>
          </p:cNvSpPr>
          <p:nvPr/>
        </p:nvSpPr>
        <p:spPr>
          <a:xfrm xmlns:a="http://schemas.openxmlformats.org/drawingml/2006/main">
            <a:off x="15858173" y="837723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34</a:t>
            </a:r>
          </a:p>
        </p:txBody>
      </p:sp>
      <p:sp>
        <p:nvSpPr>
          <p:cNvPr id="554" name="nextgen-pair-0-B-cell-0">
            <a:extLst xmlns:a="http://schemas.openxmlformats.org/drawingml/2006/main">
              <a:ext uri="{FF2B5EF4-FFF2-40B4-BE49-F238E27FC236}">
                <a16:creationId xmlns:a16="http://schemas.microsoft.com/office/drawing/2014/main" id="{CFEEE880-E1FC-4DEF-8DAB-DDA03FA3679C}"/>
              </a:ext>
            </a:extLst>
          </p:cNvPr>
          <p:cNvSpPr>
            <a:spLocks xmlns:a="http://schemas.openxmlformats.org/drawingml/2006/main" noGrp="1"/>
          </p:cNvSpPr>
          <p:nvPr/>
        </p:nvSpPr>
        <p:spPr>
          <a:xfrm xmlns:a="http://schemas.openxmlformats.org/drawingml/2006/main">
            <a:off x="16363950" y="83820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55" name="nextgen-pair-0-B-id-0">
            <a:extLst xmlns:a="http://schemas.openxmlformats.org/drawingml/2006/main">
              <a:ext uri="{FF2B5EF4-FFF2-40B4-BE49-F238E27FC236}">
                <a16:creationId xmlns:a16="http://schemas.microsoft.com/office/drawing/2014/main" id="{19DF6448-0856-460D-8450-9FF35B9E3558}"/>
              </a:ext>
            </a:extLst>
          </p:cNvPr>
          <p:cNvSpPr>
            <a:spLocks xmlns:a="http://schemas.openxmlformats.org/drawingml/2006/main" noGrp="1"/>
          </p:cNvSpPr>
          <p:nvPr/>
        </p:nvSpPr>
        <p:spPr>
          <a:xfrm xmlns:a="http://schemas.openxmlformats.org/drawingml/2006/main">
            <a:off x="16470630" y="837723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5</a:t>
            </a:r>
          </a:p>
        </p:txBody>
      </p:sp>
      <p:sp>
        <p:nvSpPr>
          <p:cNvPr id="556" name="nextgen-pair-0-B-cell-1">
            <a:extLst xmlns:a="http://schemas.openxmlformats.org/drawingml/2006/main">
              <a:ext uri="{FF2B5EF4-FFF2-40B4-BE49-F238E27FC236}">
                <a16:creationId xmlns:a16="http://schemas.microsoft.com/office/drawing/2014/main" id="{4ADCF288-1F01-4A3E-91B8-2011D01E786A}"/>
              </a:ext>
            </a:extLst>
          </p:cNvPr>
          <p:cNvSpPr>
            <a:spLocks xmlns:a="http://schemas.openxmlformats.org/drawingml/2006/main" noGrp="1"/>
          </p:cNvSpPr>
          <p:nvPr/>
        </p:nvSpPr>
        <p:spPr>
          <a:xfrm xmlns:a="http://schemas.openxmlformats.org/drawingml/2006/main">
            <a:off x="16744950" y="838200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57" name="nextgen-pair-0-B-id-1">
            <a:extLst xmlns:a="http://schemas.openxmlformats.org/drawingml/2006/main">
              <a:ext uri="{FF2B5EF4-FFF2-40B4-BE49-F238E27FC236}">
                <a16:creationId xmlns:a16="http://schemas.microsoft.com/office/drawing/2014/main" id="{E21BC707-C657-45F1-A3F3-62426D0DC4B9}"/>
              </a:ext>
            </a:extLst>
          </p:cNvPr>
          <p:cNvSpPr>
            <a:spLocks xmlns:a="http://schemas.openxmlformats.org/drawingml/2006/main" noGrp="1"/>
          </p:cNvSpPr>
          <p:nvPr/>
        </p:nvSpPr>
        <p:spPr>
          <a:xfrm xmlns:a="http://schemas.openxmlformats.org/drawingml/2006/main">
            <a:off x="16791623" y="837723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17</a:t>
            </a:r>
          </a:p>
        </p:txBody>
      </p:sp>
      <p:sp>
        <p:nvSpPr>
          <p:cNvPr id="558" name="nextgen-pair-0-divider">
            <a:extLst xmlns:a="http://schemas.openxmlformats.org/drawingml/2006/main">
              <a:ext uri="{FF2B5EF4-FFF2-40B4-BE49-F238E27FC236}">
                <a16:creationId xmlns:a16="http://schemas.microsoft.com/office/drawing/2014/main" id="{28660303-2D8F-4E9E-BDA2-A1253E693676}"/>
              </a:ext>
            </a:extLst>
          </p:cNvPr>
          <p:cNvSpPr>
            <a:spLocks xmlns:a="http://schemas.openxmlformats.org/drawingml/2006/main" noGrp="1"/>
          </p:cNvSpPr>
          <p:nvPr/>
        </p:nvSpPr>
        <p:spPr>
          <a:xfrm xmlns:a="http://schemas.openxmlformats.org/drawingml/2006/main">
            <a:off x="16211550" y="8353425"/>
            <a:ext cx="152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40525F"/>
                </a:solidFill>
                <a:latin typeface="Times New Roman"/>
                <a:ea typeface="Times New Roman"/>
                <a:cs typeface="Times New Roman"/>
              </a:defRPr>
            </a:pPr>
            <a:r>
              <a:rPr sz="2550" b="0" i="0">
                <a:solidFill>
                  <a:srgbClr val="40525F"/>
                </a:solidFill>
                <a:latin typeface="Times New Roman"/>
                <a:ea typeface="Times New Roman"/>
                <a:cs typeface="Times New Roman"/>
              </a:rPr>
              <a:t>;</a:t>
            </a:r>
          </a:p>
        </p:txBody>
      </p:sp>
      <p:sp>
        <p:nvSpPr>
          <p:cNvPr id="559" name="nextgen-pair-1-tray">
            <a:extLst xmlns:a="http://schemas.openxmlformats.org/drawingml/2006/main">
              <a:ext uri="{FF2B5EF4-FFF2-40B4-BE49-F238E27FC236}">
                <a16:creationId xmlns:a16="http://schemas.microsoft.com/office/drawing/2014/main" id="{9648ECE3-B77F-48C5-A60E-051A2C6CFA50}"/>
              </a:ext>
            </a:extLst>
          </p:cNvPr>
          <p:cNvSpPr>
            <a:spLocks xmlns:a="http://schemas.openxmlformats.org/drawingml/2006/main" noGrp="1"/>
          </p:cNvSpPr>
          <p:nvPr/>
        </p:nvSpPr>
        <p:spPr>
          <a:xfrm xmlns:a="http://schemas.openxmlformats.org/drawingml/2006/main">
            <a:off x="15354300" y="8786813"/>
            <a:ext cx="1885950" cy="409575"/>
          </a:xfrm>
          <a:custGeom xmlns:a="http://schemas.openxmlformats.org/drawingml/2006/main">
            <a:pathLst>
              <a:path w="1885950" h="409575">
                <a:moveTo>
                  <a:pt x="1788414" y="0"/>
                </a:moveTo>
                <a:lnTo>
                  <a:pt x="1801145" y="834"/>
                </a:lnTo>
                <a:lnTo>
                  <a:pt x="1813658" y="3323"/>
                </a:lnTo>
                <a:lnTo>
                  <a:pt x="1825739" y="7424"/>
                </a:lnTo>
                <a:lnTo>
                  <a:pt x="1837182" y="13067"/>
                </a:lnTo>
                <a:lnTo>
                  <a:pt x="1847790" y="20155"/>
                </a:lnTo>
                <a:lnTo>
                  <a:pt x="1857382" y="28568"/>
                </a:lnTo>
                <a:lnTo>
                  <a:pt x="1865795" y="38160"/>
                </a:lnTo>
                <a:lnTo>
                  <a:pt x="1872883" y="48768"/>
                </a:lnTo>
                <a:lnTo>
                  <a:pt x="1878526" y="60211"/>
                </a:lnTo>
                <a:lnTo>
                  <a:pt x="1882627" y="72292"/>
                </a:lnTo>
                <a:lnTo>
                  <a:pt x="1885116" y="84805"/>
                </a:lnTo>
                <a:lnTo>
                  <a:pt x="1885950" y="97536"/>
                </a:lnTo>
                <a:lnTo>
                  <a:pt x="1885950" y="312039"/>
                </a:lnTo>
                <a:lnTo>
                  <a:pt x="1885116" y="324770"/>
                </a:lnTo>
                <a:lnTo>
                  <a:pt x="1882627" y="337283"/>
                </a:lnTo>
                <a:lnTo>
                  <a:pt x="1878526" y="349364"/>
                </a:lnTo>
                <a:lnTo>
                  <a:pt x="1872883" y="360807"/>
                </a:lnTo>
                <a:lnTo>
                  <a:pt x="1865795" y="371415"/>
                </a:lnTo>
                <a:lnTo>
                  <a:pt x="1857382" y="381007"/>
                </a:lnTo>
                <a:lnTo>
                  <a:pt x="1847790" y="389420"/>
                </a:lnTo>
                <a:lnTo>
                  <a:pt x="1837182" y="396508"/>
                </a:lnTo>
                <a:lnTo>
                  <a:pt x="1825739" y="402151"/>
                </a:lnTo>
                <a:lnTo>
                  <a:pt x="1813658" y="406252"/>
                </a:lnTo>
                <a:lnTo>
                  <a:pt x="1801145" y="408741"/>
                </a:lnTo>
                <a:lnTo>
                  <a:pt x="1788414" y="409575"/>
                </a:lnTo>
                <a:lnTo>
                  <a:pt x="97536" y="409575"/>
                </a:lnTo>
                <a:lnTo>
                  <a:pt x="84805" y="408741"/>
                </a:lnTo>
                <a:lnTo>
                  <a:pt x="72292" y="406252"/>
                </a:lnTo>
                <a:lnTo>
                  <a:pt x="60211" y="402151"/>
                </a:lnTo>
                <a:lnTo>
                  <a:pt x="48768" y="396508"/>
                </a:lnTo>
                <a:lnTo>
                  <a:pt x="38160" y="389420"/>
                </a:lnTo>
                <a:lnTo>
                  <a:pt x="28568" y="381007"/>
                </a:lnTo>
                <a:lnTo>
                  <a:pt x="20155" y="371415"/>
                </a:lnTo>
                <a:lnTo>
                  <a:pt x="13067" y="360807"/>
                </a:lnTo>
                <a:lnTo>
                  <a:pt x="7424" y="349364"/>
                </a:lnTo>
                <a:lnTo>
                  <a:pt x="3323" y="337283"/>
                </a:lnTo>
                <a:lnTo>
                  <a:pt x="834" y="324770"/>
                </a:lnTo>
                <a:lnTo>
                  <a:pt x="0" y="312039"/>
                </a:lnTo>
                <a:lnTo>
                  <a:pt x="0" y="97536"/>
                </a:lnTo>
                <a:lnTo>
                  <a:pt x="834" y="84805"/>
                </a:lnTo>
                <a:lnTo>
                  <a:pt x="3323" y="72292"/>
                </a:lnTo>
                <a:lnTo>
                  <a:pt x="7424" y="60211"/>
                </a:lnTo>
                <a:lnTo>
                  <a:pt x="13067" y="48768"/>
                </a:lnTo>
                <a:lnTo>
                  <a:pt x="20155" y="38160"/>
                </a:lnTo>
                <a:lnTo>
                  <a:pt x="28568" y="28568"/>
                </a:lnTo>
                <a:lnTo>
                  <a:pt x="38160" y="20155"/>
                </a:lnTo>
                <a:lnTo>
                  <a:pt x="48768" y="13067"/>
                </a:lnTo>
                <a:lnTo>
                  <a:pt x="60211" y="7424"/>
                </a:lnTo>
                <a:lnTo>
                  <a:pt x="72292" y="3323"/>
                </a:lnTo>
                <a:lnTo>
                  <a:pt x="84805" y="834"/>
                </a:lnTo>
                <a:lnTo>
                  <a:pt x="97536" y="0"/>
                </a:lnTo>
                <a:close/>
              </a:path>
            </a:pathLst>
          </a:custGeom>
          <a:solidFill xmlns:a="http://schemas.openxmlformats.org/drawingml/2006/main">
            <a:srgbClr val="FFFFFF"/>
          </a:solidFill>
          <a:ln xmlns:a="http://schemas.openxmlformats.org/drawingml/2006/main" w="11430">
            <a:solidFill>
              <a:srgbClr val="87A8BC"/>
            </a:solidFill>
            <a:prstDash val="solid"/>
          </a:ln>
        </p:spPr>
      </p:sp>
      <p:sp>
        <p:nvSpPr>
          <p:cNvPr id="560" name="nextgen-pair-1-A-cell-0">
            <a:extLst xmlns:a="http://schemas.openxmlformats.org/drawingml/2006/main">
              <a:ext uri="{FF2B5EF4-FFF2-40B4-BE49-F238E27FC236}">
                <a16:creationId xmlns:a16="http://schemas.microsoft.com/office/drawing/2014/main" id="{F43423EB-8206-453C-8761-4C8BD7926512}"/>
              </a:ext>
            </a:extLst>
          </p:cNvPr>
          <p:cNvSpPr>
            <a:spLocks xmlns:a="http://schemas.openxmlformats.org/drawingml/2006/main" noGrp="1"/>
          </p:cNvSpPr>
          <p:nvPr/>
        </p:nvSpPr>
        <p:spPr>
          <a:xfrm xmlns:a="http://schemas.openxmlformats.org/drawingml/2006/main">
            <a:off x="15430500" y="88201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61" name="nextgen-pair-1-A-id-0">
            <a:extLst xmlns:a="http://schemas.openxmlformats.org/drawingml/2006/main">
              <a:ext uri="{FF2B5EF4-FFF2-40B4-BE49-F238E27FC236}">
                <a16:creationId xmlns:a16="http://schemas.microsoft.com/office/drawing/2014/main" id="{088840FE-018D-4B48-8DBB-A272ECF97192}"/>
              </a:ext>
            </a:extLst>
          </p:cNvPr>
          <p:cNvSpPr>
            <a:spLocks xmlns:a="http://schemas.openxmlformats.org/drawingml/2006/main" noGrp="1"/>
          </p:cNvSpPr>
          <p:nvPr/>
        </p:nvSpPr>
        <p:spPr>
          <a:xfrm xmlns:a="http://schemas.openxmlformats.org/drawingml/2006/main">
            <a:off x="15537180" y="881538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3</a:t>
            </a:r>
          </a:p>
        </p:txBody>
      </p:sp>
      <p:sp>
        <p:nvSpPr>
          <p:cNvPr id="562" name="nextgen-pair-1-A-cell-1">
            <a:extLst xmlns:a="http://schemas.openxmlformats.org/drawingml/2006/main">
              <a:ext uri="{FF2B5EF4-FFF2-40B4-BE49-F238E27FC236}">
                <a16:creationId xmlns:a16="http://schemas.microsoft.com/office/drawing/2014/main" id="{41EBAB9B-C472-4A26-A6F6-402A220FF86D}"/>
              </a:ext>
            </a:extLst>
          </p:cNvPr>
          <p:cNvSpPr>
            <a:spLocks xmlns:a="http://schemas.openxmlformats.org/drawingml/2006/main" noGrp="1"/>
          </p:cNvSpPr>
          <p:nvPr/>
        </p:nvSpPr>
        <p:spPr>
          <a:xfrm xmlns:a="http://schemas.openxmlformats.org/drawingml/2006/main">
            <a:off x="15811500" y="88201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99CDF0"/>
          </a:solidFill>
          <a:ln xmlns:a="http://schemas.openxmlformats.org/drawingml/2006/main" w="15240">
            <a:solidFill>
              <a:srgbClr val="3697CC"/>
            </a:solidFill>
            <a:prstDash val="solid"/>
          </a:ln>
        </p:spPr>
      </p:sp>
      <p:sp>
        <p:nvSpPr>
          <p:cNvPr id="563" name="nextgen-pair-1-A-id-1">
            <a:extLst xmlns:a="http://schemas.openxmlformats.org/drawingml/2006/main">
              <a:ext uri="{FF2B5EF4-FFF2-40B4-BE49-F238E27FC236}">
                <a16:creationId xmlns:a16="http://schemas.microsoft.com/office/drawing/2014/main" id="{C91EC35E-89F0-49AE-8B85-B39C99CFAA67}"/>
              </a:ext>
            </a:extLst>
          </p:cNvPr>
          <p:cNvSpPr>
            <a:spLocks xmlns:a="http://schemas.openxmlformats.org/drawingml/2006/main" noGrp="1"/>
          </p:cNvSpPr>
          <p:nvPr/>
        </p:nvSpPr>
        <p:spPr>
          <a:xfrm xmlns:a="http://schemas.openxmlformats.org/drawingml/2006/main">
            <a:off x="15858173" y="881538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244D68"/>
                </a:solidFill>
                <a:latin typeface="Times New Roman"/>
                <a:ea typeface="Times New Roman"/>
                <a:cs typeface="Times New Roman"/>
              </a:defRPr>
            </a:pPr>
            <a:r>
              <a:rPr sz="1950" b="0" i="0">
                <a:solidFill>
                  <a:srgbClr val="244D68"/>
                </a:solidFill>
                <a:latin typeface="Times New Roman"/>
                <a:ea typeface="Times New Roman"/>
                <a:cs typeface="Times New Roman"/>
              </a:rPr>
              <a:t>15</a:t>
            </a:r>
          </a:p>
        </p:txBody>
      </p:sp>
      <p:sp>
        <p:nvSpPr>
          <p:cNvPr id="564" name="nextgen-pair-1-B-cell-0">
            <a:extLst xmlns:a="http://schemas.openxmlformats.org/drawingml/2006/main">
              <a:ext uri="{FF2B5EF4-FFF2-40B4-BE49-F238E27FC236}">
                <a16:creationId xmlns:a16="http://schemas.microsoft.com/office/drawing/2014/main" id="{06EE5AC5-6248-44AA-9E59-0BFE492C936F}"/>
              </a:ext>
            </a:extLst>
          </p:cNvPr>
          <p:cNvSpPr>
            <a:spLocks xmlns:a="http://schemas.openxmlformats.org/drawingml/2006/main" noGrp="1"/>
          </p:cNvSpPr>
          <p:nvPr/>
        </p:nvSpPr>
        <p:spPr>
          <a:xfrm xmlns:a="http://schemas.openxmlformats.org/drawingml/2006/main">
            <a:off x="16363950" y="88201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65" name="nextgen-pair-1-B-id-0">
            <a:extLst xmlns:a="http://schemas.openxmlformats.org/drawingml/2006/main">
              <a:ext uri="{FF2B5EF4-FFF2-40B4-BE49-F238E27FC236}">
                <a16:creationId xmlns:a16="http://schemas.microsoft.com/office/drawing/2014/main" id="{D0AB15C8-666B-4B5E-9999-F6943DA4EE28}"/>
              </a:ext>
            </a:extLst>
          </p:cNvPr>
          <p:cNvSpPr>
            <a:spLocks xmlns:a="http://schemas.openxmlformats.org/drawingml/2006/main" noGrp="1"/>
          </p:cNvSpPr>
          <p:nvPr/>
        </p:nvSpPr>
        <p:spPr>
          <a:xfrm xmlns:a="http://schemas.openxmlformats.org/drawingml/2006/main">
            <a:off x="16470630" y="8815388"/>
            <a:ext cx="22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8</a:t>
            </a:r>
          </a:p>
        </p:txBody>
      </p:sp>
      <p:sp>
        <p:nvSpPr>
          <p:cNvPr id="566" name="nextgen-pair-1-B-cell-1">
            <a:extLst xmlns:a="http://schemas.openxmlformats.org/drawingml/2006/main">
              <a:ext uri="{FF2B5EF4-FFF2-40B4-BE49-F238E27FC236}">
                <a16:creationId xmlns:a16="http://schemas.microsoft.com/office/drawing/2014/main" id="{837C38D5-0B51-4815-938E-EBCE476D3494}"/>
              </a:ext>
            </a:extLst>
          </p:cNvPr>
          <p:cNvSpPr>
            <a:spLocks xmlns:a="http://schemas.openxmlformats.org/drawingml/2006/main" noGrp="1"/>
          </p:cNvSpPr>
          <p:nvPr/>
        </p:nvSpPr>
        <p:spPr>
          <a:xfrm xmlns:a="http://schemas.openxmlformats.org/drawingml/2006/main">
            <a:off x="16744950" y="8820150"/>
            <a:ext cx="342900" cy="342900"/>
          </a:xfrm>
          <a:custGeom xmlns:a="http://schemas.openxmlformats.org/drawingml/2006/main">
            <a:pathLst>
              <a:path w="342900" h="342900">
                <a:moveTo>
                  <a:pt x="281940" y="0"/>
                </a:moveTo>
                <a:lnTo>
                  <a:pt x="289897" y="522"/>
                </a:lnTo>
                <a:lnTo>
                  <a:pt x="297718" y="2077"/>
                </a:lnTo>
                <a:lnTo>
                  <a:pt x="305268" y="4640"/>
                </a:lnTo>
                <a:lnTo>
                  <a:pt x="312420" y="8167"/>
                </a:lnTo>
                <a:lnTo>
                  <a:pt x="319050" y="12597"/>
                </a:lnTo>
                <a:lnTo>
                  <a:pt x="325045" y="17855"/>
                </a:lnTo>
                <a:lnTo>
                  <a:pt x="330303" y="23850"/>
                </a:lnTo>
                <a:lnTo>
                  <a:pt x="334733" y="30480"/>
                </a:lnTo>
                <a:lnTo>
                  <a:pt x="338260" y="37632"/>
                </a:lnTo>
                <a:lnTo>
                  <a:pt x="340823" y="45182"/>
                </a:lnTo>
                <a:lnTo>
                  <a:pt x="342378" y="53003"/>
                </a:lnTo>
                <a:lnTo>
                  <a:pt x="342900" y="60960"/>
                </a:lnTo>
                <a:lnTo>
                  <a:pt x="342900" y="281940"/>
                </a:lnTo>
                <a:lnTo>
                  <a:pt x="342378" y="289897"/>
                </a:lnTo>
                <a:lnTo>
                  <a:pt x="340823" y="297718"/>
                </a:lnTo>
                <a:lnTo>
                  <a:pt x="338260" y="305268"/>
                </a:lnTo>
                <a:lnTo>
                  <a:pt x="334733" y="312420"/>
                </a:lnTo>
                <a:lnTo>
                  <a:pt x="330303" y="319050"/>
                </a:lnTo>
                <a:lnTo>
                  <a:pt x="325045" y="325045"/>
                </a:lnTo>
                <a:lnTo>
                  <a:pt x="319050" y="330303"/>
                </a:lnTo>
                <a:lnTo>
                  <a:pt x="312420" y="334733"/>
                </a:lnTo>
                <a:lnTo>
                  <a:pt x="305268" y="338260"/>
                </a:lnTo>
                <a:lnTo>
                  <a:pt x="297718" y="340823"/>
                </a:lnTo>
                <a:lnTo>
                  <a:pt x="289897" y="342378"/>
                </a:lnTo>
                <a:lnTo>
                  <a:pt x="281940" y="342900"/>
                </a:lnTo>
                <a:lnTo>
                  <a:pt x="60960" y="342900"/>
                </a:lnTo>
                <a:lnTo>
                  <a:pt x="53003" y="342378"/>
                </a:lnTo>
                <a:lnTo>
                  <a:pt x="45182" y="340823"/>
                </a:lnTo>
                <a:lnTo>
                  <a:pt x="37632" y="338260"/>
                </a:lnTo>
                <a:lnTo>
                  <a:pt x="30480" y="334733"/>
                </a:lnTo>
                <a:lnTo>
                  <a:pt x="23850" y="330303"/>
                </a:lnTo>
                <a:lnTo>
                  <a:pt x="17855" y="325045"/>
                </a:lnTo>
                <a:lnTo>
                  <a:pt x="12597" y="319050"/>
                </a:lnTo>
                <a:lnTo>
                  <a:pt x="8167" y="312420"/>
                </a:lnTo>
                <a:lnTo>
                  <a:pt x="4640" y="305268"/>
                </a:lnTo>
                <a:lnTo>
                  <a:pt x="2077" y="297718"/>
                </a:lnTo>
                <a:lnTo>
                  <a:pt x="522" y="289897"/>
                </a:lnTo>
                <a:lnTo>
                  <a:pt x="0" y="281940"/>
                </a:lnTo>
                <a:lnTo>
                  <a:pt x="0" y="60960"/>
                </a:lnTo>
                <a:lnTo>
                  <a:pt x="522" y="53003"/>
                </a:lnTo>
                <a:lnTo>
                  <a:pt x="2077" y="45182"/>
                </a:lnTo>
                <a:lnTo>
                  <a:pt x="4640" y="37632"/>
                </a:lnTo>
                <a:lnTo>
                  <a:pt x="8167" y="30480"/>
                </a:lnTo>
                <a:lnTo>
                  <a:pt x="12597" y="23850"/>
                </a:lnTo>
                <a:lnTo>
                  <a:pt x="17855" y="17855"/>
                </a:lnTo>
                <a:lnTo>
                  <a:pt x="23850" y="12597"/>
                </a:lnTo>
                <a:lnTo>
                  <a:pt x="30480" y="8167"/>
                </a:lnTo>
                <a:lnTo>
                  <a:pt x="37632" y="4640"/>
                </a:lnTo>
                <a:lnTo>
                  <a:pt x="45182" y="2077"/>
                </a:lnTo>
                <a:lnTo>
                  <a:pt x="53003" y="522"/>
                </a:lnTo>
                <a:lnTo>
                  <a:pt x="60960" y="0"/>
                </a:lnTo>
                <a:close/>
              </a:path>
            </a:pathLst>
          </a:custGeom>
          <a:solidFill xmlns:a="http://schemas.openxmlformats.org/drawingml/2006/main">
            <a:srgbClr val="BEDB9F"/>
          </a:solidFill>
          <a:ln xmlns:a="http://schemas.openxmlformats.org/drawingml/2006/main" w="15240">
            <a:solidFill>
              <a:srgbClr val="729951"/>
            </a:solidFill>
            <a:prstDash val="solid"/>
          </a:ln>
        </p:spPr>
      </p:sp>
      <p:sp>
        <p:nvSpPr>
          <p:cNvPr id="567" name="nextgen-pair-1-B-id-1">
            <a:extLst xmlns:a="http://schemas.openxmlformats.org/drawingml/2006/main">
              <a:ext uri="{FF2B5EF4-FFF2-40B4-BE49-F238E27FC236}">
                <a16:creationId xmlns:a16="http://schemas.microsoft.com/office/drawing/2014/main" id="{8A41F356-17EE-4BE9-A543-6E86BB82D0DC}"/>
              </a:ext>
            </a:extLst>
          </p:cNvPr>
          <p:cNvSpPr>
            <a:spLocks xmlns:a="http://schemas.openxmlformats.org/drawingml/2006/main" noGrp="1"/>
          </p:cNvSpPr>
          <p:nvPr/>
        </p:nvSpPr>
        <p:spPr>
          <a:xfrm xmlns:a="http://schemas.openxmlformats.org/drawingml/2006/main">
            <a:off x="16791623" y="8815388"/>
            <a:ext cx="296228"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26335"/>
                </a:solidFill>
                <a:latin typeface="Times New Roman"/>
                <a:ea typeface="Times New Roman"/>
                <a:cs typeface="Times New Roman"/>
              </a:defRPr>
            </a:pPr>
            <a:r>
              <a:rPr sz="1950" b="0" i="0">
                <a:solidFill>
                  <a:srgbClr val="426335"/>
                </a:solidFill>
                <a:latin typeface="Times New Roman"/>
                <a:ea typeface="Times New Roman"/>
                <a:cs typeface="Times New Roman"/>
              </a:rPr>
              <a:t>27</a:t>
            </a:r>
          </a:p>
        </p:txBody>
      </p:sp>
      <p:sp>
        <p:nvSpPr>
          <p:cNvPr id="568" name="nextgen-pair-1-divider">
            <a:extLst xmlns:a="http://schemas.openxmlformats.org/drawingml/2006/main">
              <a:ext uri="{FF2B5EF4-FFF2-40B4-BE49-F238E27FC236}">
                <a16:creationId xmlns:a16="http://schemas.microsoft.com/office/drawing/2014/main" id="{DC78DC2E-C46B-4550-8586-B4A1B4DCF0FB}"/>
              </a:ext>
            </a:extLst>
          </p:cNvPr>
          <p:cNvSpPr>
            <a:spLocks xmlns:a="http://schemas.openxmlformats.org/drawingml/2006/main" noGrp="1"/>
          </p:cNvSpPr>
          <p:nvPr/>
        </p:nvSpPr>
        <p:spPr>
          <a:xfrm xmlns:a="http://schemas.openxmlformats.org/drawingml/2006/main">
            <a:off x="16211550" y="8791575"/>
            <a:ext cx="152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0" i="0">
                <a:solidFill>
                  <a:srgbClr val="40525F"/>
                </a:solidFill>
                <a:latin typeface="Times New Roman"/>
                <a:ea typeface="Times New Roman"/>
                <a:cs typeface="Times New Roman"/>
              </a:defRPr>
            </a:pPr>
            <a:r>
              <a:rPr sz="2550" b="0" i="0">
                <a:solidFill>
                  <a:srgbClr val="40525F"/>
                </a:solidFill>
                <a:latin typeface="Times New Roman"/>
                <a:ea typeface="Times New Roman"/>
                <a:cs typeface="Times New Roman"/>
              </a:rPr>
              <a:t>;</a:t>
            </a:r>
          </a:p>
        </p:txBody>
      </p:sp>
      <p:sp>
        <p:nvSpPr>
          <p:cNvPr id="569" name="global-stage1-perimeter">
            <a:extLst xmlns:a="http://schemas.openxmlformats.org/drawingml/2006/main">
              <a:ext uri="{FF2B5EF4-FFF2-40B4-BE49-F238E27FC236}">
                <a16:creationId xmlns:a16="http://schemas.microsoft.com/office/drawing/2014/main" id="{72BFBE9F-D4B9-459A-B052-57BC0EEBBCDB}"/>
              </a:ext>
            </a:extLst>
          </p:cNvPr>
          <p:cNvSpPr>
            <a:spLocks xmlns:a="http://schemas.openxmlformats.org/drawingml/2006/main" noGrp="1"/>
          </p:cNvSpPr>
          <p:nvPr/>
        </p:nvSpPr>
        <p:spPr>
          <a:xfrm xmlns:a="http://schemas.openxmlformats.org/drawingml/2006/main">
            <a:off x="228600" y="857250"/>
            <a:ext cx="17449800" cy="3314700"/>
          </a:xfrm>
          <a:custGeom xmlns:a="http://schemas.openxmlformats.org/drawingml/2006/main">
            <a:pathLst>
              <a:path w="17449800" h="3314700">
                <a:moveTo>
                  <a:pt x="0" y="0"/>
                </a:moveTo>
                <a:lnTo>
                  <a:pt x="17449800" y="0"/>
                </a:lnTo>
                <a:lnTo>
                  <a:pt x="17449800" y="3314700"/>
                </a:lnTo>
              </a:path>
            </a:pathLst>
          </a:custGeom>
          <a:noFill xmlns:a="http://schemas.openxmlformats.org/drawingml/2006/main"/>
          <a:ln xmlns:a="http://schemas.openxmlformats.org/drawingml/2006/main" w="42863">
            <a:gradFill>
              <a:gsLst>
                <a:gs pos="0">
                  <a:srgbClr val="CE8068"/>
                </a:gs>
                <a:gs pos="100000">
                  <a:srgbClr val="FFFFFF"/>
                </a:gs>
              </a:gsLst>
              <a:lin ang="5400000"/>
            </a:gradFill>
            <a:prstDash val="solid"/>
          </a:ln>
        </p:spPr>
      </p:sp>
      <p:sp>
        <p:nvSpPr>
          <p:cNvPr id="570" name="global-stage2-perimeter">
            <a:extLst xmlns:a="http://schemas.openxmlformats.org/drawingml/2006/main">
              <a:ext uri="{FF2B5EF4-FFF2-40B4-BE49-F238E27FC236}">
                <a16:creationId xmlns:a16="http://schemas.microsoft.com/office/drawing/2014/main" id="{6B94748D-92E4-498C-92B0-8A7EEDF56DE0}"/>
              </a:ext>
            </a:extLst>
          </p:cNvPr>
          <p:cNvSpPr>
            <a:spLocks xmlns:a="http://schemas.openxmlformats.org/drawingml/2006/main" noGrp="1"/>
          </p:cNvSpPr>
          <p:nvPr/>
        </p:nvSpPr>
        <p:spPr>
          <a:xfrm xmlns:a="http://schemas.openxmlformats.org/drawingml/2006/main">
            <a:off x="12573000" y="4457700"/>
            <a:ext cx="5105400" cy="6229350"/>
          </a:xfrm>
          <a:custGeom xmlns:a="http://schemas.openxmlformats.org/drawingml/2006/main">
            <a:pathLst>
              <a:path w="5105400" h="6229350">
                <a:moveTo>
                  <a:pt x="5105400" y="0"/>
                </a:moveTo>
                <a:lnTo>
                  <a:pt x="5105400" y="6229350"/>
                </a:lnTo>
                <a:lnTo>
                  <a:pt x="0" y="6229350"/>
                </a:lnTo>
              </a:path>
            </a:pathLst>
          </a:custGeom>
          <a:noFill xmlns:a="http://schemas.openxmlformats.org/drawingml/2006/main"/>
          <a:ln xmlns:a="http://schemas.openxmlformats.org/drawingml/2006/main" w="42863">
            <a:gradFill>
              <a:gsLst>
                <a:gs pos="0">
                  <a:srgbClr val="FFFFFF"/>
                </a:gs>
                <a:gs pos="100000">
                  <a:srgbClr val="4A80AE"/>
                </a:gs>
              </a:gsLst>
              <a:lin ang="5400000"/>
            </a:gradFill>
            <a:prstDash val="solid"/>
          </a:ln>
        </p:spPr>
      </p:sp>
      <p:sp>
        <p:nvSpPr>
          <p:cNvPr id="571" name="global-stage2-left-shaft">
            <a:extLst xmlns:a="http://schemas.openxmlformats.org/drawingml/2006/main">
              <a:ext uri="{FF2B5EF4-FFF2-40B4-BE49-F238E27FC236}">
                <a16:creationId xmlns:a16="http://schemas.microsoft.com/office/drawing/2014/main" id="{3B49AB09-5E34-45F8-95B8-58E162512C62}"/>
              </a:ext>
            </a:extLst>
          </p:cNvPr>
          <p:cNvSpPr>
            <a:spLocks xmlns:a="http://schemas.openxmlformats.org/drawingml/2006/main" noGrp="1"/>
          </p:cNvSpPr>
          <p:nvPr/>
        </p:nvSpPr>
        <p:spPr>
          <a:xfrm xmlns:a="http://schemas.openxmlformats.org/drawingml/2006/main">
            <a:off x="228600" y="10687050"/>
            <a:ext cx="5295900" cy="95"/>
          </a:xfrm>
          <a:custGeom xmlns:a="http://schemas.openxmlformats.org/drawingml/2006/main">
            <a:pathLst>
              <a:path w="5295900" h="95">
                <a:moveTo>
                  <a:pt x="5295900" y="0"/>
                </a:moveTo>
                <a:lnTo>
                  <a:pt x="0" y="0"/>
                </a:lnTo>
              </a:path>
            </a:pathLst>
          </a:custGeom>
          <a:noFill xmlns:a="http://schemas.openxmlformats.org/drawingml/2006/main"/>
          <a:ln xmlns:a="http://schemas.openxmlformats.org/drawingml/2006/main" w="42863">
            <a:solidFill>
              <a:srgbClr val="4A80AE"/>
            </a:solidFill>
            <a:prstDash val="solid"/>
          </a:ln>
        </p:spPr>
      </p:sp>
      <p:sp>
        <p:nvSpPr>
          <p:cNvPr id="572" name="global-stage1-direction">
            <a:extLst xmlns:a="http://schemas.openxmlformats.org/drawingml/2006/main">
              <a:ext uri="{FF2B5EF4-FFF2-40B4-BE49-F238E27FC236}">
                <a16:creationId xmlns:a16="http://schemas.microsoft.com/office/drawing/2014/main" id="{2EC67645-6CAA-4416-A793-3BCC41EA98A0}"/>
              </a:ext>
            </a:extLst>
          </p:cNvPr>
          <p:cNvSpPr>
            <a:spLocks xmlns:a="http://schemas.openxmlformats.org/drawingml/2006/main" noGrp="1"/>
          </p:cNvSpPr>
          <p:nvPr/>
        </p:nvSpPr>
        <p:spPr>
          <a:xfrm xmlns:a="http://schemas.openxmlformats.org/drawingml/2006/main">
            <a:off x="16678275" y="781050"/>
            <a:ext cx="180975" cy="152400"/>
          </a:xfrm>
          <a:custGeom xmlns:a="http://schemas.openxmlformats.org/drawingml/2006/main">
            <a:pathLst>
              <a:path w="180975" h="152400">
                <a:moveTo>
                  <a:pt x="180975" y="76200"/>
                </a:moveTo>
                <a:lnTo>
                  <a:pt x="0" y="0"/>
                </a:lnTo>
                <a:lnTo>
                  <a:pt x="0" y="152400"/>
                </a:lnTo>
                <a:close/>
              </a:path>
            </a:pathLst>
          </a:custGeom>
          <a:solidFill xmlns:a="http://schemas.openxmlformats.org/drawingml/2006/main">
            <a:srgbClr val="CE8068"/>
          </a:solidFill>
          <a:ln xmlns:a="http://schemas.openxmlformats.org/drawingml/2006/main" w="0">
            <a:noFill/>
            <a:prstDash val="solid"/>
          </a:ln>
        </p:spPr>
      </p:sp>
      <p:sp>
        <p:nvSpPr>
          <p:cNvPr id="573" name="global-stage2-direction">
            <a:extLst xmlns:a="http://schemas.openxmlformats.org/drawingml/2006/main">
              <a:ext uri="{FF2B5EF4-FFF2-40B4-BE49-F238E27FC236}">
                <a16:creationId xmlns:a16="http://schemas.microsoft.com/office/drawing/2014/main" id="{302D9087-F2B6-4073-B8BC-6255576E53B0}"/>
              </a:ext>
            </a:extLst>
          </p:cNvPr>
          <p:cNvSpPr>
            <a:spLocks xmlns:a="http://schemas.openxmlformats.org/drawingml/2006/main" noGrp="1"/>
          </p:cNvSpPr>
          <p:nvPr/>
        </p:nvSpPr>
        <p:spPr>
          <a:xfrm xmlns:a="http://schemas.openxmlformats.org/drawingml/2006/main">
            <a:off x="1000125" y="10610850"/>
            <a:ext cx="180975" cy="152400"/>
          </a:xfrm>
          <a:custGeom xmlns:a="http://schemas.openxmlformats.org/drawingml/2006/main">
            <a:pathLst>
              <a:path w="180975" h="152400">
                <a:moveTo>
                  <a:pt x="0" y="76200"/>
                </a:moveTo>
                <a:lnTo>
                  <a:pt x="180975" y="0"/>
                </a:lnTo>
                <a:lnTo>
                  <a:pt x="180975" y="152400"/>
                </a:lnTo>
                <a:close/>
              </a:path>
            </a:pathLst>
          </a:custGeom>
          <a:solidFill xmlns:a="http://schemas.openxmlformats.org/drawingml/2006/main">
            <a:srgbClr val="4A80AE"/>
          </a:solidFill>
          <a:ln xmlns:a="http://schemas.openxmlformats.org/drawingml/2006/main" w="0">
            <a:noFill/>
            <a:prstDash val="solid"/>
          </a:ln>
        </p:spPr>
      </p:sp>
      <p:sp>
        <p:nvSpPr>
          <p:cNvPr id="574" name="prior-large-fixed">
            <a:extLst xmlns:a="http://schemas.openxmlformats.org/drawingml/2006/main">
              <a:ext uri="{FF2B5EF4-FFF2-40B4-BE49-F238E27FC236}">
                <a16:creationId xmlns:a16="http://schemas.microsoft.com/office/drawing/2014/main" id="{01577DE1-E769-4373-AE18-28AA85FE7A5A}"/>
              </a:ext>
            </a:extLst>
          </p:cNvPr>
          <p:cNvSpPr>
            <a:spLocks xmlns:a="http://schemas.openxmlformats.org/drawingml/2006/main" noGrp="1"/>
          </p:cNvSpPr>
          <p:nvPr/>
        </p:nvSpPr>
        <p:spPr>
          <a:xfrm xmlns:a="http://schemas.openxmlformats.org/drawingml/2006/main">
            <a:off x="8839200" y="8343900"/>
            <a:ext cx="12192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0525F"/>
                </a:solidFill>
                <a:latin typeface="Comic Sans MS"/>
                <a:ea typeface="Comic Sans MS"/>
                <a:cs typeface="Comic Sans MS"/>
              </a:defRPr>
            </a:pPr>
            <a:r>
              <a:rPr sz="1950" b="0" i="0">
                <a:solidFill>
                  <a:srgbClr val="40525F"/>
                </a:solidFill>
                <a:latin typeface="Comic Sans MS"/>
                <a:ea typeface="Comic Sans MS"/>
                <a:cs typeface="Comic Sans MS"/>
              </a:rPr>
              <a:t>Fixed prior</a:t>
            </a:r>
          </a:p>
        </p:txBody>
      </p:sp>
      <p:sp>
        <p:nvSpPr>
          <p:cNvPr id="575" name="prior-large-elite">
            <a:extLst xmlns:a="http://schemas.openxmlformats.org/drawingml/2006/main">
              <a:ext uri="{FF2B5EF4-FFF2-40B4-BE49-F238E27FC236}">
                <a16:creationId xmlns:a16="http://schemas.microsoft.com/office/drawing/2014/main" id="{7B117251-5452-4F51-BDB4-4ECEAE663849}"/>
              </a:ext>
            </a:extLst>
          </p:cNvPr>
          <p:cNvSpPr>
            <a:spLocks xmlns:a="http://schemas.openxmlformats.org/drawingml/2006/main" noGrp="1"/>
          </p:cNvSpPr>
          <p:nvPr/>
        </p:nvSpPr>
        <p:spPr>
          <a:xfrm xmlns:a="http://schemas.openxmlformats.org/drawingml/2006/main">
            <a:off x="8839200" y="9001125"/>
            <a:ext cx="12192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0525F"/>
                </a:solidFill>
                <a:latin typeface="Comic Sans MS"/>
                <a:ea typeface="Comic Sans MS"/>
                <a:cs typeface="Comic Sans MS"/>
              </a:defRPr>
            </a:pPr>
            <a:r>
              <a:rPr sz="1950" b="0" i="0">
                <a:solidFill>
                  <a:srgbClr val="40525F"/>
                </a:solidFill>
                <a:latin typeface="Comic Sans MS"/>
                <a:ea typeface="Comic Sans MS"/>
                <a:cs typeface="Comic Sans MS"/>
              </a:rPr>
              <a:t>Elite freq.</a:t>
            </a:r>
          </a:p>
        </p:txBody>
      </p:sp>
      <p:sp>
        <p:nvSpPr>
          <p:cNvPr id="576" name="prior-large-fixed-bars-0">
            <a:extLst xmlns:a="http://schemas.openxmlformats.org/drawingml/2006/main">
              <a:ext uri="{FF2B5EF4-FFF2-40B4-BE49-F238E27FC236}">
                <a16:creationId xmlns:a16="http://schemas.microsoft.com/office/drawing/2014/main" id="{648147E6-28E1-4FE1-A736-653C18A916F4}"/>
              </a:ext>
            </a:extLst>
          </p:cNvPr>
          <p:cNvSpPr>
            <a:spLocks xmlns:a="http://schemas.openxmlformats.org/drawingml/2006/main" noGrp="1"/>
          </p:cNvSpPr>
          <p:nvPr/>
        </p:nvSpPr>
        <p:spPr>
          <a:xfrm xmlns:a="http://schemas.openxmlformats.org/drawingml/2006/main">
            <a:off x="10058400" y="8663940"/>
            <a:ext cx="114300" cy="32385"/>
          </a:xfrm>
          <a:prstGeom xmlns:a="http://schemas.openxmlformats.org/drawingml/2006/main" prst="rect">
            <a:avLst/>
          </a:prstGeom>
          <a:solidFill xmlns:a="http://schemas.openxmlformats.org/drawingml/2006/main">
            <a:srgbClr val="6D93AF"/>
          </a:solidFill>
          <a:ln xmlns:a="http://schemas.openxmlformats.org/drawingml/2006/main" w="0">
            <a:noFill/>
            <a:prstDash val="solid"/>
          </a:ln>
        </p:spPr>
      </p:sp>
      <p:sp>
        <p:nvSpPr>
          <p:cNvPr id="577" name="prior-large-fixed-bars-1">
            <a:extLst xmlns:a="http://schemas.openxmlformats.org/drawingml/2006/main">
              <a:ext uri="{FF2B5EF4-FFF2-40B4-BE49-F238E27FC236}">
                <a16:creationId xmlns:a16="http://schemas.microsoft.com/office/drawing/2014/main" id="{8BCCFA1D-FFB6-414D-96FF-23F273125677}"/>
              </a:ext>
            </a:extLst>
          </p:cNvPr>
          <p:cNvSpPr>
            <a:spLocks xmlns:a="http://schemas.openxmlformats.org/drawingml/2006/main" noGrp="1"/>
          </p:cNvSpPr>
          <p:nvPr/>
        </p:nvSpPr>
        <p:spPr>
          <a:xfrm xmlns:a="http://schemas.openxmlformats.org/drawingml/2006/main">
            <a:off x="10210800" y="8307705"/>
            <a:ext cx="114300" cy="388620"/>
          </a:xfrm>
          <a:prstGeom xmlns:a="http://schemas.openxmlformats.org/drawingml/2006/main" prst="rect">
            <a:avLst/>
          </a:prstGeom>
          <a:solidFill xmlns:a="http://schemas.openxmlformats.org/drawingml/2006/main">
            <a:srgbClr val="6D93AF"/>
          </a:solidFill>
          <a:ln xmlns:a="http://schemas.openxmlformats.org/drawingml/2006/main" w="0">
            <a:noFill/>
            <a:prstDash val="solid"/>
          </a:ln>
        </p:spPr>
      </p:sp>
      <p:sp>
        <p:nvSpPr>
          <p:cNvPr id="578" name="prior-large-fixed-bars-2">
            <a:extLst xmlns:a="http://schemas.openxmlformats.org/drawingml/2006/main">
              <a:ext uri="{FF2B5EF4-FFF2-40B4-BE49-F238E27FC236}">
                <a16:creationId xmlns:a16="http://schemas.microsoft.com/office/drawing/2014/main" id="{3E231125-C948-48D2-B5EF-DB380B6C7D58}"/>
              </a:ext>
            </a:extLst>
          </p:cNvPr>
          <p:cNvSpPr>
            <a:spLocks xmlns:a="http://schemas.openxmlformats.org/drawingml/2006/main" noGrp="1"/>
          </p:cNvSpPr>
          <p:nvPr/>
        </p:nvSpPr>
        <p:spPr>
          <a:xfrm xmlns:a="http://schemas.openxmlformats.org/drawingml/2006/main">
            <a:off x="10363200" y="8534400"/>
            <a:ext cx="114300" cy="161925"/>
          </a:xfrm>
          <a:prstGeom xmlns:a="http://schemas.openxmlformats.org/drawingml/2006/main" prst="rect">
            <a:avLst/>
          </a:prstGeom>
          <a:solidFill xmlns:a="http://schemas.openxmlformats.org/drawingml/2006/main">
            <a:srgbClr val="6D93AF"/>
          </a:solidFill>
          <a:ln xmlns:a="http://schemas.openxmlformats.org/drawingml/2006/main" w="0">
            <a:noFill/>
            <a:prstDash val="solid"/>
          </a:ln>
        </p:spPr>
      </p:sp>
      <p:sp>
        <p:nvSpPr>
          <p:cNvPr id="579" name="prior-large-fixed-bars-3">
            <a:extLst xmlns:a="http://schemas.openxmlformats.org/drawingml/2006/main">
              <a:ext uri="{FF2B5EF4-FFF2-40B4-BE49-F238E27FC236}">
                <a16:creationId xmlns:a16="http://schemas.microsoft.com/office/drawing/2014/main" id="{D33AD91E-9FD4-44A4-A9B2-11C9CCF2B851}"/>
              </a:ext>
            </a:extLst>
          </p:cNvPr>
          <p:cNvSpPr>
            <a:spLocks xmlns:a="http://schemas.openxmlformats.org/drawingml/2006/main" noGrp="1"/>
          </p:cNvSpPr>
          <p:nvPr/>
        </p:nvSpPr>
        <p:spPr>
          <a:xfrm xmlns:a="http://schemas.openxmlformats.org/drawingml/2006/main">
            <a:off x="10515600" y="8631555"/>
            <a:ext cx="114300" cy="64770"/>
          </a:xfrm>
          <a:prstGeom xmlns:a="http://schemas.openxmlformats.org/drawingml/2006/main" prst="rect">
            <a:avLst/>
          </a:prstGeom>
          <a:solidFill xmlns:a="http://schemas.openxmlformats.org/drawingml/2006/main">
            <a:srgbClr val="6D93AF"/>
          </a:solidFill>
          <a:ln xmlns:a="http://schemas.openxmlformats.org/drawingml/2006/main" w="0">
            <a:noFill/>
            <a:prstDash val="solid"/>
          </a:ln>
        </p:spPr>
      </p:sp>
      <p:sp>
        <p:nvSpPr>
          <p:cNvPr id="580" name="prior-large-elite-bars-0">
            <a:extLst xmlns:a="http://schemas.openxmlformats.org/drawingml/2006/main">
              <a:ext uri="{FF2B5EF4-FFF2-40B4-BE49-F238E27FC236}">
                <a16:creationId xmlns:a16="http://schemas.microsoft.com/office/drawing/2014/main" id="{4B1F974E-D3CA-40F1-BCE4-767BDE7FF776}"/>
              </a:ext>
            </a:extLst>
          </p:cNvPr>
          <p:cNvSpPr>
            <a:spLocks xmlns:a="http://schemas.openxmlformats.org/drawingml/2006/main" noGrp="1"/>
          </p:cNvSpPr>
          <p:nvPr/>
        </p:nvSpPr>
        <p:spPr>
          <a:xfrm xmlns:a="http://schemas.openxmlformats.org/drawingml/2006/main">
            <a:off x="10058400" y="9056370"/>
            <a:ext cx="114300" cy="259080"/>
          </a:xfrm>
          <a:prstGeom xmlns:a="http://schemas.openxmlformats.org/drawingml/2006/main" prst="rect">
            <a:avLst/>
          </a:prstGeom>
          <a:solidFill xmlns:a="http://schemas.openxmlformats.org/drawingml/2006/main">
            <a:srgbClr val="A7B7C4"/>
          </a:solidFill>
          <a:ln xmlns:a="http://schemas.openxmlformats.org/drawingml/2006/main" w="0">
            <a:noFill/>
            <a:prstDash val="solid"/>
          </a:ln>
        </p:spPr>
      </p:sp>
      <p:sp>
        <p:nvSpPr>
          <p:cNvPr id="581" name="prior-large-elite-bars-1">
            <a:extLst xmlns:a="http://schemas.openxmlformats.org/drawingml/2006/main">
              <a:ext uri="{FF2B5EF4-FFF2-40B4-BE49-F238E27FC236}">
                <a16:creationId xmlns:a16="http://schemas.microsoft.com/office/drawing/2014/main" id="{7E751B48-783F-40C3-991D-CA1DAA029CF8}"/>
              </a:ext>
            </a:extLst>
          </p:cNvPr>
          <p:cNvSpPr>
            <a:spLocks xmlns:a="http://schemas.openxmlformats.org/drawingml/2006/main" noGrp="1"/>
          </p:cNvSpPr>
          <p:nvPr/>
        </p:nvSpPr>
        <p:spPr>
          <a:xfrm xmlns:a="http://schemas.openxmlformats.org/drawingml/2006/main">
            <a:off x="10210800" y="9283065"/>
            <a:ext cx="114300" cy="32385"/>
          </a:xfrm>
          <a:prstGeom xmlns:a="http://schemas.openxmlformats.org/drawingml/2006/main" prst="rect">
            <a:avLst/>
          </a:prstGeom>
          <a:solidFill xmlns:a="http://schemas.openxmlformats.org/drawingml/2006/main">
            <a:srgbClr val="A7B7C4"/>
          </a:solidFill>
          <a:ln xmlns:a="http://schemas.openxmlformats.org/drawingml/2006/main" w="0">
            <a:noFill/>
            <a:prstDash val="solid"/>
          </a:ln>
        </p:spPr>
      </p:sp>
      <p:sp>
        <p:nvSpPr>
          <p:cNvPr id="582" name="prior-large-elite-bars-2">
            <a:extLst xmlns:a="http://schemas.openxmlformats.org/drawingml/2006/main">
              <a:ext uri="{FF2B5EF4-FFF2-40B4-BE49-F238E27FC236}">
                <a16:creationId xmlns:a16="http://schemas.microsoft.com/office/drawing/2014/main" id="{4CEBC8D8-5F5A-42FF-BC53-ACFBBAD4631D}"/>
              </a:ext>
            </a:extLst>
          </p:cNvPr>
          <p:cNvSpPr>
            <a:spLocks xmlns:a="http://schemas.openxmlformats.org/drawingml/2006/main" noGrp="1"/>
          </p:cNvSpPr>
          <p:nvPr/>
        </p:nvSpPr>
        <p:spPr>
          <a:xfrm xmlns:a="http://schemas.openxmlformats.org/drawingml/2006/main">
            <a:off x="10363200" y="9250680"/>
            <a:ext cx="114300" cy="64770"/>
          </a:xfrm>
          <a:prstGeom xmlns:a="http://schemas.openxmlformats.org/drawingml/2006/main" prst="rect">
            <a:avLst/>
          </a:prstGeom>
          <a:solidFill xmlns:a="http://schemas.openxmlformats.org/drawingml/2006/main">
            <a:srgbClr val="A7B7C4"/>
          </a:solidFill>
          <a:ln xmlns:a="http://schemas.openxmlformats.org/drawingml/2006/main" w="0">
            <a:noFill/>
            <a:prstDash val="solid"/>
          </a:ln>
        </p:spPr>
      </p:sp>
      <p:sp>
        <p:nvSpPr>
          <p:cNvPr id="583" name="prior-large-elite-bars-3">
            <a:extLst xmlns:a="http://schemas.openxmlformats.org/drawingml/2006/main">
              <a:ext uri="{FF2B5EF4-FFF2-40B4-BE49-F238E27FC236}">
                <a16:creationId xmlns:a16="http://schemas.microsoft.com/office/drawing/2014/main" id="{B323BE81-0378-49DB-BA6B-2B8EE674236F}"/>
              </a:ext>
            </a:extLst>
          </p:cNvPr>
          <p:cNvSpPr>
            <a:spLocks xmlns:a="http://schemas.openxmlformats.org/drawingml/2006/main" noGrp="1"/>
          </p:cNvSpPr>
          <p:nvPr/>
        </p:nvSpPr>
        <p:spPr>
          <a:xfrm xmlns:a="http://schemas.openxmlformats.org/drawingml/2006/main">
            <a:off x="10515600" y="9023985"/>
            <a:ext cx="114300" cy="291465"/>
          </a:xfrm>
          <a:prstGeom xmlns:a="http://schemas.openxmlformats.org/drawingml/2006/main" prst="rect">
            <a:avLst/>
          </a:prstGeom>
          <a:solidFill xmlns:a="http://schemas.openxmlformats.org/drawingml/2006/main">
            <a:srgbClr val="A7B7C4"/>
          </a:solidFill>
          <a:ln xmlns:a="http://schemas.openxmlformats.org/drawingml/2006/main" w="0">
            <a:noFill/>
            <a:prstDash val="solid"/>
          </a:ln>
        </p:spPr>
      </p:sp>
      <p:sp>
        <p:nvSpPr>
          <p:cNvPr id="584" name="prior-large-weighted-box">
            <a:extLst xmlns:a="http://schemas.openxmlformats.org/drawingml/2006/main">
              <a:ext uri="{FF2B5EF4-FFF2-40B4-BE49-F238E27FC236}">
                <a16:creationId xmlns:a16="http://schemas.microsoft.com/office/drawing/2014/main" id="{FC134B61-1EE3-46E3-9546-4B9BC92B5837}"/>
              </a:ext>
            </a:extLst>
          </p:cNvPr>
          <p:cNvSpPr>
            <a:spLocks xmlns:a="http://schemas.openxmlformats.org/drawingml/2006/main" noGrp="1"/>
          </p:cNvSpPr>
          <p:nvPr/>
        </p:nvSpPr>
        <p:spPr>
          <a:xfrm xmlns:a="http://schemas.openxmlformats.org/drawingml/2006/main">
            <a:off x="10763250" y="8667750"/>
            <a:ext cx="1371600" cy="647700"/>
          </a:xfrm>
          <a:custGeom xmlns:a="http://schemas.openxmlformats.org/drawingml/2006/main">
            <a:pathLst>
              <a:path w="1371600" h="647700">
                <a:moveTo>
                  <a:pt x="1295400" y="0"/>
                </a:moveTo>
                <a:lnTo>
                  <a:pt x="1305346" y="652"/>
                </a:lnTo>
                <a:lnTo>
                  <a:pt x="1315122" y="2596"/>
                </a:lnTo>
                <a:lnTo>
                  <a:pt x="1324560" y="5800"/>
                </a:lnTo>
                <a:lnTo>
                  <a:pt x="1333500" y="10209"/>
                </a:lnTo>
                <a:lnTo>
                  <a:pt x="1341788" y="15746"/>
                </a:lnTo>
                <a:lnTo>
                  <a:pt x="1349282" y="22318"/>
                </a:lnTo>
                <a:lnTo>
                  <a:pt x="1355854" y="29812"/>
                </a:lnTo>
                <a:lnTo>
                  <a:pt x="1361391" y="38100"/>
                </a:lnTo>
                <a:lnTo>
                  <a:pt x="1365800" y="47040"/>
                </a:lnTo>
                <a:lnTo>
                  <a:pt x="1369004" y="56478"/>
                </a:lnTo>
                <a:lnTo>
                  <a:pt x="1370948" y="66254"/>
                </a:lnTo>
                <a:lnTo>
                  <a:pt x="1371600" y="76200"/>
                </a:lnTo>
                <a:lnTo>
                  <a:pt x="1371600" y="571500"/>
                </a:lnTo>
                <a:lnTo>
                  <a:pt x="1370948" y="581446"/>
                </a:lnTo>
                <a:lnTo>
                  <a:pt x="1369004" y="591222"/>
                </a:lnTo>
                <a:lnTo>
                  <a:pt x="1365800" y="600660"/>
                </a:lnTo>
                <a:lnTo>
                  <a:pt x="1361391" y="609600"/>
                </a:lnTo>
                <a:lnTo>
                  <a:pt x="1355854" y="617888"/>
                </a:lnTo>
                <a:lnTo>
                  <a:pt x="1349282" y="625382"/>
                </a:lnTo>
                <a:lnTo>
                  <a:pt x="1341788" y="631954"/>
                </a:lnTo>
                <a:lnTo>
                  <a:pt x="1333500" y="637491"/>
                </a:lnTo>
                <a:lnTo>
                  <a:pt x="1324560" y="641900"/>
                </a:lnTo>
                <a:lnTo>
                  <a:pt x="1315122" y="645104"/>
                </a:lnTo>
                <a:lnTo>
                  <a:pt x="1305346" y="647048"/>
                </a:lnTo>
                <a:lnTo>
                  <a:pt x="1295400" y="647700"/>
                </a:lnTo>
                <a:lnTo>
                  <a:pt x="76200" y="647700"/>
                </a:lnTo>
                <a:lnTo>
                  <a:pt x="66254" y="647048"/>
                </a:lnTo>
                <a:lnTo>
                  <a:pt x="56478" y="645104"/>
                </a:lnTo>
                <a:lnTo>
                  <a:pt x="47040" y="641900"/>
                </a:lnTo>
                <a:lnTo>
                  <a:pt x="38100" y="637491"/>
                </a:lnTo>
                <a:lnTo>
                  <a:pt x="29812" y="631954"/>
                </a:lnTo>
                <a:lnTo>
                  <a:pt x="22318" y="625382"/>
                </a:lnTo>
                <a:lnTo>
                  <a:pt x="15746" y="617888"/>
                </a:lnTo>
                <a:lnTo>
                  <a:pt x="10209" y="609600"/>
                </a:lnTo>
                <a:lnTo>
                  <a:pt x="5800" y="600660"/>
                </a:lnTo>
                <a:lnTo>
                  <a:pt x="2596" y="591222"/>
                </a:lnTo>
                <a:lnTo>
                  <a:pt x="652" y="581446"/>
                </a:lnTo>
                <a:lnTo>
                  <a:pt x="0" y="571500"/>
                </a:lnTo>
                <a:lnTo>
                  <a:pt x="0" y="76200"/>
                </a:lnTo>
                <a:lnTo>
                  <a:pt x="652" y="66254"/>
                </a:lnTo>
                <a:lnTo>
                  <a:pt x="2596" y="56478"/>
                </a:lnTo>
                <a:lnTo>
                  <a:pt x="5800" y="47040"/>
                </a:lnTo>
                <a:lnTo>
                  <a:pt x="10209" y="38100"/>
                </a:lnTo>
                <a:lnTo>
                  <a:pt x="15746" y="29812"/>
                </a:lnTo>
                <a:lnTo>
                  <a:pt x="22318" y="22318"/>
                </a:lnTo>
                <a:lnTo>
                  <a:pt x="29812" y="15746"/>
                </a:lnTo>
                <a:lnTo>
                  <a:pt x="38100" y="10209"/>
                </a:lnTo>
                <a:lnTo>
                  <a:pt x="47040" y="5800"/>
                </a:lnTo>
                <a:lnTo>
                  <a:pt x="56478" y="2596"/>
                </a:lnTo>
                <a:lnTo>
                  <a:pt x="66254" y="652"/>
                </a:lnTo>
                <a:lnTo>
                  <a:pt x="76200" y="0"/>
                </a:lnTo>
                <a:close/>
              </a:path>
            </a:pathLst>
          </a:custGeom>
          <a:solidFill xmlns:a="http://schemas.openxmlformats.org/drawingml/2006/main">
            <a:srgbClr val="E9EFF4"/>
          </a:solidFill>
          <a:ln xmlns:a="http://schemas.openxmlformats.org/drawingml/2006/main" w="13335">
            <a:solidFill>
              <a:srgbClr val="A1B4C3"/>
            </a:solidFill>
            <a:prstDash val="solid"/>
          </a:ln>
        </p:spPr>
      </p:sp>
      <p:sp>
        <p:nvSpPr>
          <p:cNvPr id="585" name="prior-large-weighted-label">
            <a:extLst xmlns:a="http://schemas.openxmlformats.org/drawingml/2006/main">
              <a:ext uri="{FF2B5EF4-FFF2-40B4-BE49-F238E27FC236}">
                <a16:creationId xmlns:a16="http://schemas.microsoft.com/office/drawing/2014/main" id="{C5863F3A-58C7-48E9-B8EC-40C92DA3B331}"/>
              </a:ext>
            </a:extLst>
          </p:cNvPr>
          <p:cNvSpPr>
            <a:spLocks xmlns:a="http://schemas.openxmlformats.org/drawingml/2006/main" noGrp="1"/>
          </p:cNvSpPr>
          <p:nvPr/>
        </p:nvSpPr>
        <p:spPr>
          <a:xfrm xmlns:a="http://schemas.openxmlformats.org/drawingml/2006/main">
            <a:off x="10858500" y="8696325"/>
            <a:ext cx="12096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Weighted</a:t>
            </a:r>
          </a:p>
        </p:txBody>
      </p:sp>
      <p:sp>
        <p:nvSpPr>
          <p:cNvPr id="586" name="prior-large-fixed-in">
            <a:extLst xmlns:a="http://schemas.openxmlformats.org/drawingml/2006/main">
              <a:ext uri="{FF2B5EF4-FFF2-40B4-BE49-F238E27FC236}">
                <a16:creationId xmlns:a16="http://schemas.microsoft.com/office/drawing/2014/main" id="{4BB9DF73-5780-49EB-AAE8-A6502427428F}"/>
              </a:ext>
            </a:extLst>
          </p:cNvPr>
          <p:cNvSpPr>
            <a:spLocks xmlns:a="http://schemas.openxmlformats.org/drawingml/2006/main" noGrp="1"/>
          </p:cNvSpPr>
          <p:nvPr/>
        </p:nvSpPr>
        <p:spPr>
          <a:xfrm xmlns:a="http://schemas.openxmlformats.org/drawingml/2006/main">
            <a:off x="10648950" y="8553450"/>
            <a:ext cx="114300" cy="257175"/>
          </a:xfrm>
          <a:custGeom xmlns:a="http://schemas.openxmlformats.org/drawingml/2006/main">
            <a:pathLst>
              <a:path w="114300" h="257175">
                <a:moveTo>
                  <a:pt x="0" y="0"/>
                </a:moveTo>
                <a:lnTo>
                  <a:pt x="47625" y="0"/>
                </a:lnTo>
                <a:lnTo>
                  <a:pt x="47625" y="257175"/>
                </a:lnTo>
                <a:lnTo>
                  <a:pt x="114300" y="257175"/>
                </a:lnTo>
              </a:path>
            </a:pathLst>
          </a:custGeom>
          <a:noFill xmlns:a="http://schemas.openxmlformats.org/drawingml/2006/main"/>
          <a:ln xmlns:a="http://schemas.openxmlformats.org/drawingml/2006/main" w="19050">
            <a:solidFill>
              <a:srgbClr val="60788C"/>
            </a:solidFill>
            <a:prstDash val="solid"/>
          </a:ln>
        </p:spPr>
      </p:sp>
      <p:sp>
        <p:nvSpPr>
          <p:cNvPr id="587" name="prior-large-frequency-in">
            <a:extLst xmlns:a="http://schemas.openxmlformats.org/drawingml/2006/main">
              <a:ext uri="{FF2B5EF4-FFF2-40B4-BE49-F238E27FC236}">
                <a16:creationId xmlns:a16="http://schemas.microsoft.com/office/drawing/2014/main" id="{072693A3-5527-432E-83D3-5136FC4ECC62}"/>
              </a:ext>
            </a:extLst>
          </p:cNvPr>
          <p:cNvSpPr>
            <a:spLocks xmlns:a="http://schemas.openxmlformats.org/drawingml/2006/main" noGrp="1"/>
          </p:cNvSpPr>
          <p:nvPr/>
        </p:nvSpPr>
        <p:spPr>
          <a:xfrm xmlns:a="http://schemas.openxmlformats.org/drawingml/2006/main">
            <a:off x="10648950" y="9163050"/>
            <a:ext cx="114300" cy="95"/>
          </a:xfrm>
          <a:custGeom xmlns:a="http://schemas.openxmlformats.org/drawingml/2006/main">
            <a:pathLst>
              <a:path w="114300" h="95">
                <a:moveTo>
                  <a:pt x="0" y="0"/>
                </a:moveTo>
                <a:lnTo>
                  <a:pt x="114300" y="0"/>
                </a:lnTo>
              </a:path>
            </a:pathLst>
          </a:custGeom>
          <a:noFill xmlns:a="http://schemas.openxmlformats.org/drawingml/2006/main"/>
          <a:ln xmlns:a="http://schemas.openxmlformats.org/drawingml/2006/main" w="19050">
            <a:solidFill>
              <a:srgbClr val="60788C"/>
            </a:solidFill>
            <a:prstDash val="solid"/>
          </a:ln>
        </p:spPr>
      </p:sp>
      <p:sp>
        <p:nvSpPr>
          <p:cNvPr id="588" name="prior-large-mixed-out">
            <a:extLst xmlns:a="http://schemas.openxmlformats.org/drawingml/2006/main">
              <a:ext uri="{FF2B5EF4-FFF2-40B4-BE49-F238E27FC236}">
                <a16:creationId xmlns:a16="http://schemas.microsoft.com/office/drawing/2014/main" id="{FA1905D8-AB46-4ED3-B186-4D1C2F47CE00}"/>
              </a:ext>
            </a:extLst>
          </p:cNvPr>
          <p:cNvSpPr>
            <a:spLocks xmlns:a="http://schemas.openxmlformats.org/drawingml/2006/main" noGrp="1"/>
          </p:cNvSpPr>
          <p:nvPr/>
        </p:nvSpPr>
        <p:spPr>
          <a:xfrm xmlns:a="http://schemas.openxmlformats.org/drawingml/2006/main">
            <a:off x="12134850" y="8991600"/>
            <a:ext cx="66675" cy="95"/>
          </a:xfrm>
          <a:custGeom xmlns:a="http://schemas.openxmlformats.org/drawingml/2006/main">
            <a:pathLst>
              <a:path w="66675" h="95">
                <a:moveTo>
                  <a:pt x="0" y="0"/>
                </a:moveTo>
                <a:lnTo>
                  <a:pt x="66675" y="0"/>
                </a:lnTo>
              </a:path>
            </a:pathLst>
          </a:custGeom>
          <a:noFill xmlns:a="http://schemas.openxmlformats.org/drawingml/2006/main"/>
          <a:ln xmlns:a="http://schemas.openxmlformats.org/drawingml/2006/main" w="19050">
            <a:solidFill>
              <a:srgbClr val="60788C"/>
            </a:solidFill>
            <a:prstDash val="solid"/>
          </a:ln>
        </p:spPr>
      </p:sp>
      <p:sp>
        <p:nvSpPr>
          <p:cNvPr id="589" name="prior-large-mixed-out--arrow">
            <a:extLst xmlns:a="http://schemas.openxmlformats.org/drawingml/2006/main">
              <a:ext uri="{FF2B5EF4-FFF2-40B4-BE49-F238E27FC236}">
                <a16:creationId xmlns:a16="http://schemas.microsoft.com/office/drawing/2014/main" id="{64E68F85-E42F-454A-9A80-0259C9D89311}"/>
              </a:ext>
            </a:extLst>
          </p:cNvPr>
          <p:cNvSpPr>
            <a:spLocks xmlns:a="http://schemas.openxmlformats.org/drawingml/2006/main" noGrp="1"/>
          </p:cNvSpPr>
          <p:nvPr/>
        </p:nvSpPr>
        <p:spPr>
          <a:xfrm xmlns:a="http://schemas.openxmlformats.org/drawingml/2006/main">
            <a:off x="12087225" y="8942451"/>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60788C"/>
          </a:solidFill>
          <a:ln xmlns:a="http://schemas.openxmlformats.org/drawingml/2006/main" w="0">
            <a:noFill/>
            <a:prstDash val="solid"/>
          </a:ln>
        </p:spPr>
      </p:sp>
      <p:sp>
        <p:nvSpPr>
          <p:cNvPr id="590" name="prior-large-mixed-label">
            <a:extLst xmlns:a="http://schemas.openxmlformats.org/drawingml/2006/main">
              <a:ext uri="{FF2B5EF4-FFF2-40B4-BE49-F238E27FC236}">
                <a16:creationId xmlns:a16="http://schemas.microsoft.com/office/drawing/2014/main" id="{9F9209BD-A11E-4BFE-8271-45F9EE9976FC}"/>
              </a:ext>
            </a:extLst>
          </p:cNvPr>
          <p:cNvSpPr>
            <a:spLocks xmlns:a="http://schemas.openxmlformats.org/drawingml/2006/main" noGrp="1"/>
          </p:cNvSpPr>
          <p:nvPr/>
        </p:nvSpPr>
        <p:spPr>
          <a:xfrm xmlns:a="http://schemas.openxmlformats.org/drawingml/2006/main">
            <a:off x="12153900" y="8591550"/>
            <a:ext cx="76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40525F"/>
                </a:solidFill>
                <a:latin typeface="Comic Sans MS"/>
                <a:ea typeface="Comic Sans MS"/>
                <a:cs typeface="Comic Sans MS"/>
              </a:defRPr>
            </a:pPr>
            <a:r>
              <a:rPr sz="1875" b="0" i="0">
                <a:solidFill>
                  <a:srgbClr val="40525F"/>
                </a:solidFill>
                <a:latin typeface="Comic Sans MS"/>
                <a:ea typeface="Comic Sans MS"/>
                <a:cs typeface="Comic Sans MS"/>
              </a:rPr>
              <a:t>Mixed</a:t>
            </a:r>
          </a:p>
        </p:txBody>
      </p:sp>
      <p:sp>
        <p:nvSpPr>
          <p:cNvPr id="591" name="prior-large-mixed-bars-0">
            <a:extLst xmlns:a="http://schemas.openxmlformats.org/drawingml/2006/main">
              <a:ext uri="{FF2B5EF4-FFF2-40B4-BE49-F238E27FC236}">
                <a16:creationId xmlns:a16="http://schemas.microsoft.com/office/drawing/2014/main" id="{96062143-BD81-4C0A-B21F-107ACF4ACC02}"/>
              </a:ext>
            </a:extLst>
          </p:cNvPr>
          <p:cNvSpPr>
            <a:spLocks xmlns:a="http://schemas.openxmlformats.org/drawingml/2006/main" noGrp="1"/>
          </p:cNvSpPr>
          <p:nvPr/>
        </p:nvSpPr>
        <p:spPr>
          <a:xfrm xmlns:a="http://schemas.openxmlformats.org/drawingml/2006/main">
            <a:off x="12249150" y="9134475"/>
            <a:ext cx="114300" cy="180975"/>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592" name="prior-large-mixed-bars-1">
            <a:extLst xmlns:a="http://schemas.openxmlformats.org/drawingml/2006/main">
              <a:ext uri="{FF2B5EF4-FFF2-40B4-BE49-F238E27FC236}">
                <a16:creationId xmlns:a16="http://schemas.microsoft.com/office/drawing/2014/main" id="{FBDAA1E4-75FE-4B5D-9C59-5DC4A0703BAA}"/>
              </a:ext>
            </a:extLst>
          </p:cNvPr>
          <p:cNvSpPr>
            <a:spLocks xmlns:a="http://schemas.openxmlformats.org/drawingml/2006/main" noGrp="1"/>
          </p:cNvSpPr>
          <p:nvPr/>
        </p:nvSpPr>
        <p:spPr>
          <a:xfrm xmlns:a="http://schemas.openxmlformats.org/drawingml/2006/main">
            <a:off x="12401550" y="8953500"/>
            <a:ext cx="114300" cy="361950"/>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593" name="prior-large-mixed-bars-2">
            <a:extLst xmlns:a="http://schemas.openxmlformats.org/drawingml/2006/main">
              <a:ext uri="{FF2B5EF4-FFF2-40B4-BE49-F238E27FC236}">
                <a16:creationId xmlns:a16="http://schemas.microsoft.com/office/drawing/2014/main" id="{CBBE40CC-4187-4073-99A0-5C3A3E944834}"/>
              </a:ext>
            </a:extLst>
          </p:cNvPr>
          <p:cNvSpPr>
            <a:spLocks xmlns:a="http://schemas.openxmlformats.org/drawingml/2006/main" noGrp="1"/>
          </p:cNvSpPr>
          <p:nvPr/>
        </p:nvSpPr>
        <p:spPr>
          <a:xfrm xmlns:a="http://schemas.openxmlformats.org/drawingml/2006/main">
            <a:off x="12553950" y="9134475"/>
            <a:ext cx="114300" cy="180975"/>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594" name="prior-large-mixed-bars-3">
            <a:extLst xmlns:a="http://schemas.openxmlformats.org/drawingml/2006/main">
              <a:ext uri="{FF2B5EF4-FFF2-40B4-BE49-F238E27FC236}">
                <a16:creationId xmlns:a16="http://schemas.microsoft.com/office/drawing/2014/main" id="{EA9BF776-AD8A-47D3-9C64-677DB420129D}"/>
              </a:ext>
            </a:extLst>
          </p:cNvPr>
          <p:cNvSpPr>
            <a:spLocks xmlns:a="http://schemas.openxmlformats.org/drawingml/2006/main" noGrp="1"/>
          </p:cNvSpPr>
          <p:nvPr/>
        </p:nvSpPr>
        <p:spPr>
          <a:xfrm xmlns:a="http://schemas.openxmlformats.org/drawingml/2006/main">
            <a:off x="12706350" y="9086850"/>
            <a:ext cx="114300" cy="228600"/>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595" name="prior-large-uniform-label">
            <a:extLst xmlns:a="http://schemas.openxmlformats.org/drawingml/2006/main">
              <a:ext uri="{FF2B5EF4-FFF2-40B4-BE49-F238E27FC236}">
                <a16:creationId xmlns:a16="http://schemas.microsoft.com/office/drawing/2014/main" id="{4A83837A-C87C-4C1F-80A0-19222390E524}"/>
              </a:ext>
            </a:extLst>
          </p:cNvPr>
          <p:cNvSpPr>
            <a:spLocks xmlns:a="http://schemas.openxmlformats.org/drawingml/2006/main" noGrp="1"/>
          </p:cNvSpPr>
          <p:nvPr/>
        </p:nvSpPr>
        <p:spPr>
          <a:xfrm xmlns:a="http://schemas.openxmlformats.org/drawingml/2006/main">
            <a:off x="12792075" y="8324850"/>
            <a:ext cx="1066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i="0">
                <a:solidFill>
                  <a:srgbClr val="40525F"/>
                </a:solidFill>
                <a:latin typeface="Comic Sans MS"/>
                <a:ea typeface="Comic Sans MS"/>
                <a:cs typeface="Comic Sans MS"/>
              </a:defRPr>
            </a:pPr>
            <a:r>
              <a:rPr sz="1950" b="0" i="0">
                <a:solidFill>
                  <a:srgbClr val="40525F"/>
                </a:solidFill>
                <a:latin typeface="Comic Sans MS"/>
                <a:ea typeface="Comic Sans MS"/>
                <a:cs typeface="Comic Sans MS"/>
              </a:rPr>
              <a:t>Uniform</a:t>
            </a:r>
          </a:p>
        </p:txBody>
      </p:sp>
      <p:sp>
        <p:nvSpPr>
          <p:cNvPr id="596" name="prior-large-uniform-bars-0">
            <a:extLst xmlns:a="http://schemas.openxmlformats.org/drawingml/2006/main">
              <a:ext uri="{FF2B5EF4-FFF2-40B4-BE49-F238E27FC236}">
                <a16:creationId xmlns:a16="http://schemas.microsoft.com/office/drawing/2014/main" id="{30AC9593-F07D-41FA-8775-AE30FFE4EE41}"/>
              </a:ext>
            </a:extLst>
          </p:cNvPr>
          <p:cNvSpPr>
            <a:spLocks xmlns:a="http://schemas.openxmlformats.org/drawingml/2006/main" noGrp="1"/>
          </p:cNvSpPr>
          <p:nvPr/>
        </p:nvSpPr>
        <p:spPr>
          <a:xfrm xmlns:a="http://schemas.openxmlformats.org/drawingml/2006/main">
            <a:off x="13049250" y="8639175"/>
            <a:ext cx="114300" cy="219075"/>
          </a:xfrm>
          <a:prstGeom xmlns:a="http://schemas.openxmlformats.org/drawingml/2006/main" prst="rect">
            <a:avLst/>
          </a:prstGeom>
          <a:solidFill xmlns:a="http://schemas.openxmlformats.org/drawingml/2006/main">
            <a:srgbClr val="C7D1D9"/>
          </a:solidFill>
          <a:ln xmlns:a="http://schemas.openxmlformats.org/drawingml/2006/main" w="0">
            <a:noFill/>
            <a:prstDash val="solid"/>
          </a:ln>
        </p:spPr>
      </p:sp>
      <p:sp>
        <p:nvSpPr>
          <p:cNvPr id="597" name="prior-large-uniform-bars-1">
            <a:extLst xmlns:a="http://schemas.openxmlformats.org/drawingml/2006/main">
              <a:ext uri="{FF2B5EF4-FFF2-40B4-BE49-F238E27FC236}">
                <a16:creationId xmlns:a16="http://schemas.microsoft.com/office/drawing/2014/main" id="{B576BD9B-B631-4F6C-AE00-C49879D06BC9}"/>
              </a:ext>
            </a:extLst>
          </p:cNvPr>
          <p:cNvSpPr>
            <a:spLocks xmlns:a="http://schemas.openxmlformats.org/drawingml/2006/main" noGrp="1"/>
          </p:cNvSpPr>
          <p:nvPr/>
        </p:nvSpPr>
        <p:spPr>
          <a:xfrm xmlns:a="http://schemas.openxmlformats.org/drawingml/2006/main">
            <a:off x="13201650" y="8639175"/>
            <a:ext cx="114300" cy="219075"/>
          </a:xfrm>
          <a:prstGeom xmlns:a="http://schemas.openxmlformats.org/drawingml/2006/main" prst="rect">
            <a:avLst/>
          </a:prstGeom>
          <a:solidFill xmlns:a="http://schemas.openxmlformats.org/drawingml/2006/main">
            <a:srgbClr val="C7D1D9"/>
          </a:solidFill>
          <a:ln xmlns:a="http://schemas.openxmlformats.org/drawingml/2006/main" w="0">
            <a:noFill/>
            <a:prstDash val="solid"/>
          </a:ln>
        </p:spPr>
      </p:sp>
      <p:sp>
        <p:nvSpPr>
          <p:cNvPr id="598" name="prior-large-uniform-bars-2">
            <a:extLst xmlns:a="http://schemas.openxmlformats.org/drawingml/2006/main">
              <a:ext uri="{FF2B5EF4-FFF2-40B4-BE49-F238E27FC236}">
                <a16:creationId xmlns:a16="http://schemas.microsoft.com/office/drawing/2014/main" id="{3D761686-A68A-4761-B5DA-96CE959F289A}"/>
              </a:ext>
            </a:extLst>
          </p:cNvPr>
          <p:cNvSpPr>
            <a:spLocks xmlns:a="http://schemas.openxmlformats.org/drawingml/2006/main" noGrp="1"/>
          </p:cNvSpPr>
          <p:nvPr/>
        </p:nvSpPr>
        <p:spPr>
          <a:xfrm xmlns:a="http://schemas.openxmlformats.org/drawingml/2006/main">
            <a:off x="13354050" y="8639175"/>
            <a:ext cx="114300" cy="219075"/>
          </a:xfrm>
          <a:prstGeom xmlns:a="http://schemas.openxmlformats.org/drawingml/2006/main" prst="rect">
            <a:avLst/>
          </a:prstGeom>
          <a:solidFill xmlns:a="http://schemas.openxmlformats.org/drawingml/2006/main">
            <a:srgbClr val="C7D1D9"/>
          </a:solidFill>
          <a:ln xmlns:a="http://schemas.openxmlformats.org/drawingml/2006/main" w="0">
            <a:noFill/>
            <a:prstDash val="solid"/>
          </a:ln>
        </p:spPr>
      </p:sp>
      <p:sp>
        <p:nvSpPr>
          <p:cNvPr id="599" name="prior-large-uniform-bars-3">
            <a:extLst xmlns:a="http://schemas.openxmlformats.org/drawingml/2006/main">
              <a:ext uri="{FF2B5EF4-FFF2-40B4-BE49-F238E27FC236}">
                <a16:creationId xmlns:a16="http://schemas.microsoft.com/office/drawing/2014/main" id="{9ED279DF-72F0-4E2A-ACF2-FEC804CB6830}"/>
              </a:ext>
            </a:extLst>
          </p:cNvPr>
          <p:cNvSpPr>
            <a:spLocks xmlns:a="http://schemas.openxmlformats.org/drawingml/2006/main" noGrp="1"/>
          </p:cNvSpPr>
          <p:nvPr/>
        </p:nvSpPr>
        <p:spPr>
          <a:xfrm xmlns:a="http://schemas.openxmlformats.org/drawingml/2006/main">
            <a:off x="13506450" y="8639175"/>
            <a:ext cx="114300" cy="219075"/>
          </a:xfrm>
          <a:prstGeom xmlns:a="http://schemas.openxmlformats.org/drawingml/2006/main" prst="rect">
            <a:avLst/>
          </a:prstGeom>
          <a:solidFill xmlns:a="http://schemas.openxmlformats.org/drawingml/2006/main">
            <a:srgbClr val="C7D1D9"/>
          </a:solidFill>
          <a:ln xmlns:a="http://schemas.openxmlformats.org/drawingml/2006/main" w="0">
            <a:noFill/>
            <a:prstDash val="solid"/>
          </a:ln>
        </p:spPr>
      </p:sp>
      <p:sp>
        <p:nvSpPr>
          <p:cNvPr id="600" name="prior-large-uniform-in">
            <a:extLst xmlns:a="http://schemas.openxmlformats.org/drawingml/2006/main">
              <a:ext uri="{FF2B5EF4-FFF2-40B4-BE49-F238E27FC236}">
                <a16:creationId xmlns:a16="http://schemas.microsoft.com/office/drawing/2014/main" id="{4D3A82DC-81B6-4807-9A38-BFB343D3972B}"/>
              </a:ext>
            </a:extLst>
          </p:cNvPr>
          <p:cNvSpPr>
            <a:spLocks xmlns:a="http://schemas.openxmlformats.org/drawingml/2006/main" noGrp="1"/>
          </p:cNvSpPr>
          <p:nvPr/>
        </p:nvSpPr>
        <p:spPr>
          <a:xfrm xmlns:a="http://schemas.openxmlformats.org/drawingml/2006/main">
            <a:off x="13325475" y="8896350"/>
            <a:ext cx="95" cy="95250"/>
          </a:xfrm>
          <a:custGeom xmlns:a="http://schemas.openxmlformats.org/drawingml/2006/main">
            <a:pathLst>
              <a:path w="95" h="95250">
                <a:moveTo>
                  <a:pt x="0" y="0"/>
                </a:moveTo>
                <a:lnTo>
                  <a:pt x="0" y="95250"/>
                </a:lnTo>
              </a:path>
            </a:pathLst>
          </a:custGeom>
          <a:noFill xmlns:a="http://schemas.openxmlformats.org/drawingml/2006/main"/>
          <a:ln xmlns:a="http://schemas.openxmlformats.org/drawingml/2006/main" w="19050">
            <a:solidFill>
              <a:srgbClr val="94A7B5"/>
            </a:solidFill>
            <a:prstDash val="solid"/>
          </a:ln>
        </p:spPr>
      </p:sp>
      <p:sp>
        <p:nvSpPr>
          <p:cNvPr id="601" name="prior-large-mixed-in">
            <a:extLst xmlns:a="http://schemas.openxmlformats.org/drawingml/2006/main">
              <a:ext uri="{FF2B5EF4-FFF2-40B4-BE49-F238E27FC236}">
                <a16:creationId xmlns:a16="http://schemas.microsoft.com/office/drawing/2014/main" id="{561895DC-1BBB-4257-8B62-45AD17AF70E5}"/>
              </a:ext>
            </a:extLst>
          </p:cNvPr>
          <p:cNvSpPr>
            <a:spLocks xmlns:a="http://schemas.openxmlformats.org/drawingml/2006/main" noGrp="1"/>
          </p:cNvSpPr>
          <p:nvPr/>
        </p:nvSpPr>
        <p:spPr>
          <a:xfrm xmlns:a="http://schemas.openxmlformats.org/drawingml/2006/main">
            <a:off x="12877800" y="8991600"/>
            <a:ext cx="447675" cy="95"/>
          </a:xfrm>
          <a:custGeom xmlns:a="http://schemas.openxmlformats.org/drawingml/2006/main">
            <a:pathLst>
              <a:path w="447675" h="95">
                <a:moveTo>
                  <a:pt x="0" y="0"/>
                </a:moveTo>
                <a:lnTo>
                  <a:pt x="447675" y="0"/>
                </a:lnTo>
              </a:path>
            </a:pathLst>
          </a:custGeom>
          <a:noFill xmlns:a="http://schemas.openxmlformats.org/drawingml/2006/main"/>
          <a:ln xmlns:a="http://schemas.openxmlformats.org/drawingml/2006/main" w="19050">
            <a:solidFill>
              <a:srgbClr val="4F80AB"/>
            </a:solidFill>
            <a:prstDash val="solid"/>
          </a:ln>
        </p:spPr>
      </p:sp>
      <p:sp>
        <p:nvSpPr>
          <p:cNvPr id="602" name="prior-large-scheduled-junction">
            <a:extLst xmlns:a="http://schemas.openxmlformats.org/drawingml/2006/main">
              <a:ext uri="{FF2B5EF4-FFF2-40B4-BE49-F238E27FC236}">
                <a16:creationId xmlns:a16="http://schemas.microsoft.com/office/drawing/2014/main" id="{5BD2F8D7-59E1-4731-883D-BA36E50845CA}"/>
              </a:ext>
            </a:extLst>
          </p:cNvPr>
          <p:cNvSpPr>
            <a:spLocks xmlns:a="http://schemas.openxmlformats.org/drawingml/2006/main" noGrp="1"/>
          </p:cNvSpPr>
          <p:nvPr/>
        </p:nvSpPr>
        <p:spPr>
          <a:xfrm xmlns:a="http://schemas.openxmlformats.org/drawingml/2006/main">
            <a:off x="13277850" y="8943975"/>
            <a:ext cx="95250" cy="95250"/>
          </a:xfrm>
          <a:prstGeom xmlns:a="http://schemas.openxmlformats.org/drawingml/2006/main" prst="ellipse">
            <a:avLst/>
          </a:prstGeom>
          <a:solidFill xmlns:a="http://schemas.openxmlformats.org/drawingml/2006/main">
            <a:srgbClr val="60788C"/>
          </a:solidFill>
          <a:ln xmlns:a="http://schemas.openxmlformats.org/drawingml/2006/main" w="19050">
            <a:solidFill>
              <a:srgbClr val="60788C"/>
            </a:solidFill>
            <a:prstDash val="solid"/>
          </a:ln>
        </p:spPr>
      </p:sp>
      <p:sp>
        <p:nvSpPr>
          <p:cNvPr id="603" name="prior-large-schedule-label">
            <a:extLst xmlns:a="http://schemas.openxmlformats.org/drawingml/2006/main">
              <a:ext uri="{FF2B5EF4-FFF2-40B4-BE49-F238E27FC236}">
                <a16:creationId xmlns:a16="http://schemas.microsoft.com/office/drawing/2014/main" id="{19F0BD3A-FBE0-4670-BA2F-2A7AF8CA8B94}"/>
              </a:ext>
            </a:extLst>
          </p:cNvPr>
          <p:cNvSpPr>
            <a:spLocks xmlns:a="http://schemas.openxmlformats.org/drawingml/2006/main" noGrp="1"/>
          </p:cNvSpPr>
          <p:nvPr/>
        </p:nvSpPr>
        <p:spPr>
          <a:xfrm xmlns:a="http://schemas.openxmlformats.org/drawingml/2006/main">
            <a:off x="12858750" y="9096375"/>
            <a:ext cx="1047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i="0">
                <a:solidFill>
                  <a:srgbClr val="40525F"/>
                </a:solidFill>
                <a:latin typeface="Comic Sans MS"/>
                <a:ea typeface="Comic Sans MS"/>
                <a:cs typeface="Comic Sans MS"/>
              </a:defRPr>
            </a:pPr>
            <a:r>
              <a:rPr sz="1875" b="0" i="0">
                <a:solidFill>
                  <a:srgbClr val="40525F"/>
                </a:solidFill>
                <a:latin typeface="Comic Sans MS"/>
                <a:ea typeface="Comic Sans MS"/>
                <a:cs typeface="Comic Sans MS"/>
              </a:rPr>
              <a:t>Schedule</a:t>
            </a:r>
          </a:p>
        </p:txBody>
      </p:sp>
      <p:sp>
        <p:nvSpPr>
          <p:cNvPr id="604" name="prior-large-final-out">
            <a:extLst xmlns:a="http://schemas.openxmlformats.org/drawingml/2006/main">
              <a:ext uri="{FF2B5EF4-FFF2-40B4-BE49-F238E27FC236}">
                <a16:creationId xmlns:a16="http://schemas.microsoft.com/office/drawing/2014/main" id="{52B0691F-5C51-49EB-8131-49A74E199E53}"/>
              </a:ext>
            </a:extLst>
          </p:cNvPr>
          <p:cNvSpPr>
            <a:spLocks xmlns:a="http://schemas.openxmlformats.org/drawingml/2006/main" noGrp="1"/>
          </p:cNvSpPr>
          <p:nvPr/>
        </p:nvSpPr>
        <p:spPr>
          <a:xfrm xmlns:a="http://schemas.openxmlformats.org/drawingml/2006/main">
            <a:off x="13373100" y="8991600"/>
            <a:ext cx="457200" cy="95"/>
          </a:xfrm>
          <a:custGeom xmlns:a="http://schemas.openxmlformats.org/drawingml/2006/main">
            <a:pathLst>
              <a:path w="457200" h="95">
                <a:moveTo>
                  <a:pt x="0" y="0"/>
                </a:moveTo>
                <a:lnTo>
                  <a:pt x="457200" y="0"/>
                </a:lnTo>
              </a:path>
            </a:pathLst>
          </a:custGeom>
          <a:noFill xmlns:a="http://schemas.openxmlformats.org/drawingml/2006/main"/>
          <a:ln xmlns:a="http://schemas.openxmlformats.org/drawingml/2006/main" w="19050">
            <a:solidFill>
              <a:srgbClr val="4F80AB"/>
            </a:solidFill>
            <a:prstDash val="solid"/>
          </a:ln>
        </p:spPr>
      </p:sp>
      <p:sp>
        <p:nvSpPr>
          <p:cNvPr id="605" name="prior-large-final-out--arrow">
            <a:extLst xmlns:a="http://schemas.openxmlformats.org/drawingml/2006/main">
              <a:ext uri="{FF2B5EF4-FFF2-40B4-BE49-F238E27FC236}">
                <a16:creationId xmlns:a16="http://schemas.microsoft.com/office/drawing/2014/main" id="{A99AD576-3244-4B9D-B846-4C579C6AE734}"/>
              </a:ext>
            </a:extLst>
          </p:cNvPr>
          <p:cNvSpPr>
            <a:spLocks xmlns:a="http://schemas.openxmlformats.org/drawingml/2006/main" noGrp="1"/>
          </p:cNvSpPr>
          <p:nvPr/>
        </p:nvSpPr>
        <p:spPr>
          <a:xfrm xmlns:a="http://schemas.openxmlformats.org/drawingml/2006/main">
            <a:off x="13716000" y="8942451"/>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4F80AB"/>
          </a:solidFill>
          <a:ln xmlns:a="http://schemas.openxmlformats.org/drawingml/2006/main" w="0">
            <a:noFill/>
            <a:prstDash val="solid"/>
          </a:ln>
        </p:spPr>
      </p:sp>
      <p:sp>
        <p:nvSpPr>
          <p:cNvPr id="606" name="prior-large-final-bars-0-uniform">
            <a:extLst xmlns:a="http://schemas.openxmlformats.org/drawingml/2006/main">
              <a:ext uri="{FF2B5EF4-FFF2-40B4-BE49-F238E27FC236}">
                <a16:creationId xmlns:a16="http://schemas.microsoft.com/office/drawing/2014/main" id="{D5C782A6-8C99-45A6-BB89-B0AA192B8447}"/>
              </a:ext>
            </a:extLst>
          </p:cNvPr>
          <p:cNvSpPr>
            <a:spLocks xmlns:a="http://schemas.openxmlformats.org/drawingml/2006/main" noGrp="1"/>
          </p:cNvSpPr>
          <p:nvPr/>
        </p:nvSpPr>
        <p:spPr>
          <a:xfrm xmlns:a="http://schemas.openxmlformats.org/drawingml/2006/main">
            <a:off x="13925550" y="9252942"/>
            <a:ext cx="123825" cy="62508"/>
          </a:xfrm>
          <a:prstGeom xmlns:a="http://schemas.openxmlformats.org/drawingml/2006/main" prst="rect">
            <a:avLst/>
          </a:prstGeom>
          <a:solidFill xmlns:a="http://schemas.openxmlformats.org/drawingml/2006/main">
            <a:srgbClr val="D6DDE2"/>
          </a:solidFill>
          <a:ln xmlns:a="http://schemas.openxmlformats.org/drawingml/2006/main" w="0">
            <a:noFill/>
            <a:prstDash val="solid"/>
          </a:ln>
        </p:spPr>
      </p:sp>
      <p:sp>
        <p:nvSpPr>
          <p:cNvPr id="607" name="prior-large-final-bars-0-learned">
            <a:extLst xmlns:a="http://schemas.openxmlformats.org/drawingml/2006/main">
              <a:ext uri="{FF2B5EF4-FFF2-40B4-BE49-F238E27FC236}">
                <a16:creationId xmlns:a16="http://schemas.microsoft.com/office/drawing/2014/main" id="{E1EBC996-6647-4C39-AB69-712F755388D0}"/>
              </a:ext>
            </a:extLst>
          </p:cNvPr>
          <p:cNvSpPr>
            <a:spLocks xmlns:a="http://schemas.openxmlformats.org/drawingml/2006/main" noGrp="1"/>
          </p:cNvSpPr>
          <p:nvPr/>
        </p:nvSpPr>
        <p:spPr>
          <a:xfrm xmlns:a="http://schemas.openxmlformats.org/drawingml/2006/main">
            <a:off x="13925550" y="9110424"/>
            <a:ext cx="123825" cy="142518"/>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608" name="prior-large-final-bars-1-uniform">
            <a:extLst xmlns:a="http://schemas.openxmlformats.org/drawingml/2006/main">
              <a:ext uri="{FF2B5EF4-FFF2-40B4-BE49-F238E27FC236}">
                <a16:creationId xmlns:a16="http://schemas.microsoft.com/office/drawing/2014/main" id="{CB4DED2A-07E3-46AF-A0F0-4772CC9E816E}"/>
              </a:ext>
            </a:extLst>
          </p:cNvPr>
          <p:cNvSpPr>
            <a:spLocks xmlns:a="http://schemas.openxmlformats.org/drawingml/2006/main" noGrp="1"/>
          </p:cNvSpPr>
          <p:nvPr/>
        </p:nvSpPr>
        <p:spPr>
          <a:xfrm xmlns:a="http://schemas.openxmlformats.org/drawingml/2006/main">
            <a:off x="14087475" y="9252942"/>
            <a:ext cx="123825" cy="62508"/>
          </a:xfrm>
          <a:prstGeom xmlns:a="http://schemas.openxmlformats.org/drawingml/2006/main" prst="rect">
            <a:avLst/>
          </a:prstGeom>
          <a:solidFill xmlns:a="http://schemas.openxmlformats.org/drawingml/2006/main">
            <a:srgbClr val="D6DDE2"/>
          </a:solidFill>
          <a:ln xmlns:a="http://schemas.openxmlformats.org/drawingml/2006/main" w="0">
            <a:noFill/>
            <a:prstDash val="solid"/>
          </a:ln>
        </p:spPr>
      </p:sp>
      <p:sp>
        <p:nvSpPr>
          <p:cNvPr id="609" name="prior-large-final-bars-1-learned">
            <a:extLst xmlns:a="http://schemas.openxmlformats.org/drawingml/2006/main">
              <a:ext uri="{FF2B5EF4-FFF2-40B4-BE49-F238E27FC236}">
                <a16:creationId xmlns:a16="http://schemas.microsoft.com/office/drawing/2014/main" id="{D3016BB3-5580-47DE-BA3C-2BC3A08E6775}"/>
              </a:ext>
            </a:extLst>
          </p:cNvPr>
          <p:cNvSpPr>
            <a:spLocks xmlns:a="http://schemas.openxmlformats.org/drawingml/2006/main" noGrp="1"/>
          </p:cNvSpPr>
          <p:nvPr/>
        </p:nvSpPr>
        <p:spPr>
          <a:xfrm xmlns:a="http://schemas.openxmlformats.org/drawingml/2006/main">
            <a:off x="14087475" y="8967907"/>
            <a:ext cx="123825" cy="285036"/>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610" name="prior-large-final-bars-2-uniform">
            <a:extLst xmlns:a="http://schemas.openxmlformats.org/drawingml/2006/main">
              <a:ext uri="{FF2B5EF4-FFF2-40B4-BE49-F238E27FC236}">
                <a16:creationId xmlns:a16="http://schemas.microsoft.com/office/drawing/2014/main" id="{F272186E-D8CC-4E0D-A743-B3A24F952000}"/>
              </a:ext>
            </a:extLst>
          </p:cNvPr>
          <p:cNvSpPr>
            <a:spLocks xmlns:a="http://schemas.openxmlformats.org/drawingml/2006/main" noGrp="1"/>
          </p:cNvSpPr>
          <p:nvPr/>
        </p:nvSpPr>
        <p:spPr>
          <a:xfrm xmlns:a="http://schemas.openxmlformats.org/drawingml/2006/main">
            <a:off x="14249400" y="9252942"/>
            <a:ext cx="123825" cy="62508"/>
          </a:xfrm>
          <a:prstGeom xmlns:a="http://schemas.openxmlformats.org/drawingml/2006/main" prst="rect">
            <a:avLst/>
          </a:prstGeom>
          <a:solidFill xmlns:a="http://schemas.openxmlformats.org/drawingml/2006/main">
            <a:srgbClr val="D6DDE2"/>
          </a:solidFill>
          <a:ln xmlns:a="http://schemas.openxmlformats.org/drawingml/2006/main" w="0">
            <a:noFill/>
            <a:prstDash val="solid"/>
          </a:ln>
        </p:spPr>
      </p:sp>
      <p:sp>
        <p:nvSpPr>
          <p:cNvPr id="611" name="prior-large-final-bars-2-learned">
            <a:extLst xmlns:a="http://schemas.openxmlformats.org/drawingml/2006/main">
              <a:ext uri="{FF2B5EF4-FFF2-40B4-BE49-F238E27FC236}">
                <a16:creationId xmlns:a16="http://schemas.microsoft.com/office/drawing/2014/main" id="{F20AA124-7FCC-4E6D-B95B-49F476E44D91}"/>
              </a:ext>
            </a:extLst>
          </p:cNvPr>
          <p:cNvSpPr>
            <a:spLocks xmlns:a="http://schemas.openxmlformats.org/drawingml/2006/main" noGrp="1"/>
          </p:cNvSpPr>
          <p:nvPr/>
        </p:nvSpPr>
        <p:spPr>
          <a:xfrm xmlns:a="http://schemas.openxmlformats.org/drawingml/2006/main">
            <a:off x="14249400" y="9110424"/>
            <a:ext cx="123825" cy="142518"/>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612" name="prior-large-final-bars-3-uniform">
            <a:extLst xmlns:a="http://schemas.openxmlformats.org/drawingml/2006/main">
              <a:ext uri="{FF2B5EF4-FFF2-40B4-BE49-F238E27FC236}">
                <a16:creationId xmlns:a16="http://schemas.microsoft.com/office/drawing/2014/main" id="{52899643-4AE8-4FF6-8211-61541A35FA6A}"/>
              </a:ext>
            </a:extLst>
          </p:cNvPr>
          <p:cNvSpPr>
            <a:spLocks xmlns:a="http://schemas.openxmlformats.org/drawingml/2006/main" noGrp="1"/>
          </p:cNvSpPr>
          <p:nvPr/>
        </p:nvSpPr>
        <p:spPr>
          <a:xfrm xmlns:a="http://schemas.openxmlformats.org/drawingml/2006/main">
            <a:off x="14411325" y="9252942"/>
            <a:ext cx="123825" cy="62508"/>
          </a:xfrm>
          <a:prstGeom xmlns:a="http://schemas.openxmlformats.org/drawingml/2006/main" prst="rect">
            <a:avLst/>
          </a:prstGeom>
          <a:solidFill xmlns:a="http://schemas.openxmlformats.org/drawingml/2006/main">
            <a:srgbClr val="D6DDE2"/>
          </a:solidFill>
          <a:ln xmlns:a="http://schemas.openxmlformats.org/drawingml/2006/main" w="0">
            <a:noFill/>
            <a:prstDash val="solid"/>
          </a:ln>
        </p:spPr>
      </p:sp>
      <p:sp>
        <p:nvSpPr>
          <p:cNvPr id="613" name="prior-large-final-bars-3-learned">
            <a:extLst xmlns:a="http://schemas.openxmlformats.org/drawingml/2006/main">
              <a:ext uri="{FF2B5EF4-FFF2-40B4-BE49-F238E27FC236}">
                <a16:creationId xmlns:a16="http://schemas.microsoft.com/office/drawing/2014/main" id="{85610389-A93F-4B60-8448-CE2A6198153A}"/>
              </a:ext>
            </a:extLst>
          </p:cNvPr>
          <p:cNvSpPr>
            <a:spLocks xmlns:a="http://schemas.openxmlformats.org/drawingml/2006/main" noGrp="1"/>
          </p:cNvSpPr>
          <p:nvPr/>
        </p:nvSpPr>
        <p:spPr>
          <a:xfrm xmlns:a="http://schemas.openxmlformats.org/drawingml/2006/main">
            <a:off x="14411325" y="9072920"/>
            <a:ext cx="123825" cy="180023"/>
          </a:xfrm>
          <a:prstGeom xmlns:a="http://schemas.openxmlformats.org/drawingml/2006/main" prst="rect">
            <a:avLst/>
          </a:prstGeom>
          <a:solidFill xmlns:a="http://schemas.openxmlformats.org/drawingml/2006/main">
            <a:srgbClr val="4F80AB"/>
          </a:solidFill>
          <a:ln xmlns:a="http://schemas.openxmlformats.org/drawingml/2006/main" w="0">
            <a:noFill/>
            <a:prstDash val="solid"/>
          </a:ln>
        </p:spPr>
      </p:sp>
      <p:sp>
        <p:nvSpPr>
          <p:cNvPr id="614" name="prior-large-final-symbol">
            <a:extLst xmlns:a="http://schemas.openxmlformats.org/drawingml/2006/main">
              <a:ext uri="{FF2B5EF4-FFF2-40B4-BE49-F238E27FC236}">
                <a16:creationId xmlns:a16="http://schemas.microsoft.com/office/drawing/2014/main" id="{BB137D71-BB6E-41F7-9003-33AB934CE708}"/>
              </a:ext>
            </a:extLst>
          </p:cNvPr>
          <p:cNvSpPr>
            <a:spLocks xmlns:a="http://schemas.openxmlformats.org/drawingml/2006/main" noGrp="1"/>
          </p:cNvSpPr>
          <p:nvPr/>
        </p:nvSpPr>
        <p:spPr>
          <a:xfrm xmlns:a="http://schemas.openxmlformats.org/drawingml/2006/main">
            <a:off x="14039850" y="8591550"/>
            <a:ext cx="3143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0" i="1">
                <a:solidFill>
                  <a:srgbClr val="40525F"/>
                </a:solidFill>
                <a:latin typeface="Times New Roman"/>
                <a:ea typeface="Times New Roman"/>
                <a:cs typeface="Times New Roman"/>
              </a:defRPr>
            </a:pPr>
            <a:r>
              <a:rPr sz="2400" b="0" i="1">
                <a:solidFill>
                  <a:srgbClr val="40525F"/>
                </a:solidFill>
                <a:latin typeface="Times New Roman"/>
                <a:ea typeface="Times New Roman"/>
                <a:cs typeface="Times New Roman"/>
              </a:rPr>
              <a:t>α</a:t>
            </a:r>
          </a:p>
        </p:txBody>
      </p:sp>
      <p:sp>
        <p:nvSpPr>
          <p:cNvPr id="615" name="prior-large-final-symbol-sub">
            <a:extLst xmlns:a="http://schemas.openxmlformats.org/drawingml/2006/main">
              <a:ext uri="{FF2B5EF4-FFF2-40B4-BE49-F238E27FC236}">
                <a16:creationId xmlns:a16="http://schemas.microsoft.com/office/drawing/2014/main" id="{F61F61E0-B7FE-4F32-9773-E6025E880750}"/>
              </a:ext>
            </a:extLst>
          </p:cNvPr>
          <p:cNvSpPr>
            <a:spLocks xmlns:a="http://schemas.openxmlformats.org/drawingml/2006/main" noGrp="1"/>
          </p:cNvSpPr>
          <p:nvPr/>
        </p:nvSpPr>
        <p:spPr>
          <a:xfrm xmlns:a="http://schemas.openxmlformats.org/drawingml/2006/main">
            <a:off x="14239875" y="8782050"/>
            <a:ext cx="190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i="1">
                <a:solidFill>
                  <a:srgbClr val="40525F"/>
                </a:solidFill>
                <a:latin typeface="Times New Roman"/>
                <a:ea typeface="Times New Roman"/>
                <a:cs typeface="Times New Roman"/>
              </a:defRPr>
            </a:pPr>
            <a:r>
              <a:rPr sz="1500" b="0" i="1">
                <a:solidFill>
                  <a:srgbClr val="40525F"/>
                </a:solidFill>
                <a:latin typeface="Times New Roman"/>
                <a:ea typeface="Times New Roman"/>
                <a:cs typeface="Times New Roman"/>
              </a:rPr>
              <a:t>g</a:t>
            </a:r>
          </a:p>
        </p:txBody>
      </p:sp>
      <p:sp>
        <p:nvSpPr>
          <p:cNvPr id="616" name="rl-action-skip">
            <a:extLst xmlns:a="http://schemas.openxmlformats.org/drawingml/2006/main">
              <a:ext uri="{FF2B5EF4-FFF2-40B4-BE49-F238E27FC236}">
                <a16:creationId xmlns:a16="http://schemas.microsoft.com/office/drawing/2014/main" id="{82CBD20A-160B-4341-A743-935D71330019}"/>
              </a:ext>
            </a:extLst>
          </p:cNvPr>
          <p:cNvSpPr>
            <a:spLocks xmlns:a="http://schemas.openxmlformats.org/drawingml/2006/main" noGrp="1"/>
          </p:cNvSpPr>
          <p:nvPr/>
        </p:nvSpPr>
        <p:spPr>
          <a:xfrm xmlns:a="http://schemas.openxmlformats.org/drawingml/2006/main">
            <a:off x="6486525" y="83724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i="0">
                <a:solidFill>
                  <a:srgbClr val="40525F"/>
                </a:solidFill>
                <a:latin typeface="Comic Sans MS"/>
                <a:ea typeface="Comic Sans MS"/>
                <a:cs typeface="Comic Sans MS"/>
              </a:defRPr>
            </a:pPr>
            <a:r>
              <a:rPr sz="2100" b="0" i="0">
                <a:solidFill>
                  <a:srgbClr val="40525F"/>
                </a:solidFill>
                <a:latin typeface="Comic Sans MS"/>
                <a:ea typeface="Comic Sans MS"/>
                <a:cs typeface="Comic Sans MS"/>
              </a:rPr>
              <a:t>skip</a:t>
            </a:r>
          </a:p>
        </p:txBody>
      </p:sp>
      <p:sp>
        <p:nvSpPr>
          <p:cNvPr id="617" name="rl-action-exploit">
            <a:extLst xmlns:a="http://schemas.openxmlformats.org/drawingml/2006/main">
              <a:ext uri="{FF2B5EF4-FFF2-40B4-BE49-F238E27FC236}">
                <a16:creationId xmlns:a16="http://schemas.microsoft.com/office/drawing/2014/main" id="{3C570760-B474-43D6-BD84-D738702E5886}"/>
              </a:ext>
            </a:extLst>
          </p:cNvPr>
          <p:cNvSpPr>
            <a:spLocks xmlns:a="http://schemas.openxmlformats.org/drawingml/2006/main" noGrp="1"/>
          </p:cNvSpPr>
          <p:nvPr/>
        </p:nvSpPr>
        <p:spPr>
          <a:xfrm xmlns:a="http://schemas.openxmlformats.org/drawingml/2006/main">
            <a:off x="6486525" y="87153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i="0">
                <a:solidFill>
                  <a:srgbClr val="40525F"/>
                </a:solidFill>
                <a:latin typeface="Comic Sans MS"/>
                <a:ea typeface="Comic Sans MS"/>
                <a:cs typeface="Comic Sans MS"/>
              </a:defRPr>
            </a:pPr>
            <a:r>
              <a:rPr sz="2100" b="0" i="0">
                <a:solidFill>
                  <a:srgbClr val="40525F"/>
                </a:solidFill>
                <a:latin typeface="Comic Sans MS"/>
                <a:ea typeface="Comic Sans MS"/>
                <a:cs typeface="Comic Sans MS"/>
              </a:rPr>
              <a:t>exploit</a:t>
            </a:r>
          </a:p>
        </p:txBody>
      </p:sp>
      <p:sp>
        <p:nvSpPr>
          <p:cNvPr id="618" name="rl-action-escape">
            <a:extLst xmlns:a="http://schemas.openxmlformats.org/drawingml/2006/main">
              <a:ext uri="{FF2B5EF4-FFF2-40B4-BE49-F238E27FC236}">
                <a16:creationId xmlns:a16="http://schemas.microsoft.com/office/drawing/2014/main" id="{E8450165-B7EC-42AA-9E91-BB19CE405820}"/>
              </a:ext>
            </a:extLst>
          </p:cNvPr>
          <p:cNvSpPr>
            <a:spLocks xmlns:a="http://schemas.openxmlformats.org/drawingml/2006/main" noGrp="1"/>
          </p:cNvSpPr>
          <p:nvPr/>
        </p:nvSpPr>
        <p:spPr>
          <a:xfrm xmlns:a="http://schemas.openxmlformats.org/drawingml/2006/main">
            <a:off x="6486525" y="905827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i="0">
                <a:solidFill>
                  <a:srgbClr val="40525F"/>
                </a:solidFill>
                <a:latin typeface="Comic Sans MS"/>
                <a:ea typeface="Comic Sans MS"/>
                <a:cs typeface="Comic Sans MS"/>
              </a:defRPr>
            </a:pPr>
            <a:r>
              <a:rPr sz="2100" b="0" i="0">
                <a:solidFill>
                  <a:srgbClr val="40525F"/>
                </a:solidFill>
                <a:latin typeface="Comic Sans MS"/>
                <a:ea typeface="Comic Sans MS"/>
                <a:cs typeface="Comic Sans MS"/>
              </a:rPr>
              <a:t>escape</a:t>
            </a:r>
          </a:p>
        </p:txBody>
      </p:sp>
      <p:sp>
        <p:nvSpPr>
          <p:cNvPr id="619" name="rl-skip-icon">
            <a:extLst xmlns:a="http://schemas.openxmlformats.org/drawingml/2006/main">
              <a:ext uri="{FF2B5EF4-FFF2-40B4-BE49-F238E27FC236}">
                <a16:creationId xmlns:a16="http://schemas.microsoft.com/office/drawing/2014/main" id="{F3424345-47BB-4ED9-9197-42D148ECECB3}"/>
              </a:ext>
            </a:extLst>
          </p:cNvPr>
          <p:cNvSpPr>
            <a:spLocks xmlns:a="http://schemas.openxmlformats.org/drawingml/2006/main" noGrp="1"/>
          </p:cNvSpPr>
          <p:nvPr/>
        </p:nvSpPr>
        <p:spPr>
          <a:xfrm xmlns:a="http://schemas.openxmlformats.org/drawingml/2006/main">
            <a:off x="5886450" y="8429625"/>
            <a:ext cx="400050" cy="152400"/>
          </a:xfrm>
          <a:custGeom xmlns:a="http://schemas.openxmlformats.org/drawingml/2006/main">
            <a:pathLst>
              <a:path w="400050" h="152400">
                <a:moveTo>
                  <a:pt x="0" y="152400"/>
                </a:moveTo>
                <a:lnTo>
                  <a:pt x="66675" y="152400"/>
                </a:lnTo>
                <a:lnTo>
                  <a:pt x="66675" y="0"/>
                </a:lnTo>
                <a:lnTo>
                  <a:pt x="295275" y="0"/>
                </a:lnTo>
                <a:lnTo>
                  <a:pt x="295275" y="152400"/>
                </a:lnTo>
                <a:lnTo>
                  <a:pt x="400050" y="152400"/>
                </a:lnTo>
              </a:path>
            </a:pathLst>
          </a:custGeom>
          <a:noFill xmlns:a="http://schemas.openxmlformats.org/drawingml/2006/main"/>
          <a:ln xmlns:a="http://schemas.openxmlformats.org/drawingml/2006/main" w="19050">
            <a:solidFill>
              <a:srgbClr val="71899B"/>
            </a:solidFill>
            <a:prstDash val="solid"/>
          </a:ln>
        </p:spPr>
      </p:sp>
      <p:sp>
        <p:nvSpPr>
          <p:cNvPr id="620" name="rl-skip-icon--arrow">
            <a:extLst xmlns:a="http://schemas.openxmlformats.org/drawingml/2006/main">
              <a:ext uri="{FF2B5EF4-FFF2-40B4-BE49-F238E27FC236}">
                <a16:creationId xmlns:a16="http://schemas.microsoft.com/office/drawing/2014/main" id="{EF6701E5-C57B-4AD9-A9E0-CA6055A48D7A}"/>
              </a:ext>
            </a:extLst>
          </p:cNvPr>
          <p:cNvSpPr>
            <a:spLocks xmlns:a="http://schemas.openxmlformats.org/drawingml/2006/main" noGrp="1"/>
          </p:cNvSpPr>
          <p:nvPr/>
        </p:nvSpPr>
        <p:spPr>
          <a:xfrm xmlns:a="http://schemas.openxmlformats.org/drawingml/2006/main">
            <a:off x="6172200" y="8532876"/>
            <a:ext cx="114300" cy="98298"/>
          </a:xfrm>
          <a:custGeom xmlns:a="http://schemas.openxmlformats.org/drawingml/2006/main">
            <a:pathLst>
              <a:path w="114300" h="98298">
                <a:moveTo>
                  <a:pt x="114300" y="49149"/>
                </a:moveTo>
                <a:lnTo>
                  <a:pt x="0" y="0"/>
                </a:lnTo>
                <a:lnTo>
                  <a:pt x="0" y="98298"/>
                </a:lnTo>
                <a:close/>
              </a:path>
            </a:pathLst>
          </a:custGeom>
          <a:solidFill xmlns:a="http://schemas.openxmlformats.org/drawingml/2006/main">
            <a:srgbClr val="71899B"/>
          </a:solidFill>
          <a:ln xmlns:a="http://schemas.openxmlformats.org/drawingml/2006/main" w="0">
            <a:noFill/>
            <a:prstDash val="solid"/>
          </a:ln>
        </p:spPr>
      </p:sp>
      <p:sp>
        <p:nvSpPr>
          <p:cNvPr id="621" name="rl-exploit-ring">
            <a:extLst xmlns:a="http://schemas.openxmlformats.org/drawingml/2006/main">
              <a:ext uri="{FF2B5EF4-FFF2-40B4-BE49-F238E27FC236}">
                <a16:creationId xmlns:a16="http://schemas.microsoft.com/office/drawing/2014/main" id="{9B3B3065-DE12-462C-8380-89043E94E2BC}"/>
              </a:ext>
            </a:extLst>
          </p:cNvPr>
          <p:cNvSpPr>
            <a:spLocks xmlns:a="http://schemas.openxmlformats.org/drawingml/2006/main" noGrp="1"/>
          </p:cNvSpPr>
          <p:nvPr/>
        </p:nvSpPr>
        <p:spPr>
          <a:xfrm xmlns:a="http://schemas.openxmlformats.org/drawingml/2006/main">
            <a:off x="5943600" y="8801100"/>
            <a:ext cx="228600" cy="228600"/>
          </a:xfrm>
          <a:prstGeom xmlns:a="http://schemas.openxmlformats.org/drawingml/2006/main" prst="ellipse">
            <a:avLst/>
          </a:prstGeom>
          <a:noFill xmlns:a="http://schemas.openxmlformats.org/drawingml/2006/main"/>
          <a:ln xmlns:a="http://schemas.openxmlformats.org/drawingml/2006/main" w="19050">
            <a:solidFill>
              <a:srgbClr val="71899B"/>
            </a:solidFill>
            <a:prstDash val="solid"/>
          </a:ln>
        </p:spPr>
      </p:sp>
      <p:sp>
        <p:nvSpPr>
          <p:cNvPr id="622" name="rl-exploit-center">
            <a:extLst xmlns:a="http://schemas.openxmlformats.org/drawingml/2006/main">
              <a:ext uri="{FF2B5EF4-FFF2-40B4-BE49-F238E27FC236}">
                <a16:creationId xmlns:a16="http://schemas.microsoft.com/office/drawing/2014/main" id="{DE1EECEA-211E-4BC5-BBD6-3BB4364E01E5}"/>
              </a:ext>
            </a:extLst>
          </p:cNvPr>
          <p:cNvSpPr>
            <a:spLocks xmlns:a="http://schemas.openxmlformats.org/drawingml/2006/main" noGrp="1"/>
          </p:cNvSpPr>
          <p:nvPr/>
        </p:nvSpPr>
        <p:spPr>
          <a:xfrm xmlns:a="http://schemas.openxmlformats.org/drawingml/2006/main">
            <a:off x="6029325" y="8886825"/>
            <a:ext cx="57150" cy="57150"/>
          </a:xfrm>
          <a:prstGeom xmlns:a="http://schemas.openxmlformats.org/drawingml/2006/main" prst="ellipse">
            <a:avLst/>
          </a:prstGeom>
          <a:solidFill xmlns:a="http://schemas.openxmlformats.org/drawingml/2006/main">
            <a:srgbClr val="71899B"/>
          </a:solidFill>
          <a:ln xmlns:a="http://schemas.openxmlformats.org/drawingml/2006/main" w="19050">
            <a:solidFill>
              <a:srgbClr val="71899B"/>
            </a:solidFill>
            <a:prstDash val="solid"/>
          </a:ln>
        </p:spPr>
      </p:sp>
      <p:sp>
        <p:nvSpPr>
          <p:cNvPr id="623" name="rl-exploit-in">
            <a:extLst xmlns:a="http://schemas.openxmlformats.org/drawingml/2006/main">
              <a:ext uri="{FF2B5EF4-FFF2-40B4-BE49-F238E27FC236}">
                <a16:creationId xmlns:a16="http://schemas.microsoft.com/office/drawing/2014/main" id="{3F276A32-7327-4657-AED8-1D52AB5A7993}"/>
              </a:ext>
            </a:extLst>
          </p:cNvPr>
          <p:cNvSpPr>
            <a:spLocks xmlns:a="http://schemas.openxmlformats.org/drawingml/2006/main" noGrp="1"/>
          </p:cNvSpPr>
          <p:nvPr/>
        </p:nvSpPr>
        <p:spPr>
          <a:xfrm xmlns:a="http://schemas.openxmlformats.org/drawingml/2006/main">
            <a:off x="6143625" y="8829675"/>
            <a:ext cx="142875" cy="66675"/>
          </a:xfrm>
          <a:custGeom xmlns:a="http://schemas.openxmlformats.org/drawingml/2006/main">
            <a:pathLst>
              <a:path w="142875" h="66675">
                <a:moveTo>
                  <a:pt x="142875" y="0"/>
                </a:moveTo>
                <a:lnTo>
                  <a:pt x="0" y="66675"/>
                </a:lnTo>
              </a:path>
            </a:pathLst>
          </a:custGeom>
          <a:noFill xmlns:a="http://schemas.openxmlformats.org/drawingml/2006/main"/>
          <a:ln xmlns:a="http://schemas.openxmlformats.org/drawingml/2006/main" w="19050">
            <a:solidFill>
              <a:srgbClr val="71899B"/>
            </a:solidFill>
            <a:prstDash val="solid"/>
          </a:ln>
        </p:spPr>
      </p:sp>
      <p:sp>
        <p:nvSpPr>
          <p:cNvPr id="624" name="rl-exploit-in--arrow">
            <a:extLst xmlns:a="http://schemas.openxmlformats.org/drawingml/2006/main">
              <a:ext uri="{FF2B5EF4-FFF2-40B4-BE49-F238E27FC236}">
                <a16:creationId xmlns:a16="http://schemas.microsoft.com/office/drawing/2014/main" id="{0C414552-1C69-4CF3-AE11-95442B61524E}"/>
              </a:ext>
            </a:extLst>
          </p:cNvPr>
          <p:cNvSpPr>
            <a:spLocks xmlns:a="http://schemas.openxmlformats.org/drawingml/2006/main" noGrp="1"/>
          </p:cNvSpPr>
          <p:nvPr/>
        </p:nvSpPr>
        <p:spPr>
          <a:xfrm xmlns:a="http://schemas.openxmlformats.org/drawingml/2006/main">
            <a:off x="6143625" y="8803476"/>
            <a:ext cx="124361" cy="92874"/>
          </a:xfrm>
          <a:custGeom xmlns:a="http://schemas.openxmlformats.org/drawingml/2006/main">
            <a:pathLst>
              <a:path w="124361" h="92874">
                <a:moveTo>
                  <a:pt x="0" y="92874"/>
                </a:moveTo>
                <a:lnTo>
                  <a:pt x="124361" y="89076"/>
                </a:lnTo>
                <a:lnTo>
                  <a:pt x="82792" y="0"/>
                </a:lnTo>
                <a:close/>
              </a:path>
            </a:pathLst>
          </a:custGeom>
          <a:solidFill xmlns:a="http://schemas.openxmlformats.org/drawingml/2006/main">
            <a:srgbClr val="71899B"/>
          </a:solidFill>
          <a:ln xmlns:a="http://schemas.openxmlformats.org/drawingml/2006/main" w="0">
            <a:noFill/>
            <a:prstDash val="solid"/>
          </a:ln>
        </p:spPr>
      </p:sp>
      <p:sp>
        <p:nvSpPr>
          <p:cNvPr id="625" name="rl-escape-ring">
            <a:extLst xmlns:a="http://schemas.openxmlformats.org/drawingml/2006/main">
              <a:ext uri="{FF2B5EF4-FFF2-40B4-BE49-F238E27FC236}">
                <a16:creationId xmlns:a16="http://schemas.microsoft.com/office/drawing/2014/main" id="{088579F0-1D3A-4360-835A-5985ACCBC1F5}"/>
              </a:ext>
            </a:extLst>
          </p:cNvPr>
          <p:cNvSpPr>
            <a:spLocks xmlns:a="http://schemas.openxmlformats.org/drawingml/2006/main" noGrp="1"/>
          </p:cNvSpPr>
          <p:nvPr/>
        </p:nvSpPr>
        <p:spPr>
          <a:xfrm xmlns:a="http://schemas.openxmlformats.org/drawingml/2006/main">
            <a:off x="5934075" y="9124950"/>
            <a:ext cx="219075" cy="219075"/>
          </a:xfrm>
          <a:prstGeom xmlns:a="http://schemas.openxmlformats.org/drawingml/2006/main" prst="ellipse">
            <a:avLst/>
          </a:prstGeom>
          <a:noFill xmlns:a="http://schemas.openxmlformats.org/drawingml/2006/main"/>
          <a:ln xmlns:a="http://schemas.openxmlformats.org/drawingml/2006/main" w="19050">
            <a:solidFill>
              <a:srgbClr val="71899B"/>
            </a:solidFill>
            <a:prstDash val="solid"/>
          </a:ln>
        </p:spPr>
      </p:sp>
      <p:sp>
        <p:nvSpPr>
          <p:cNvPr id="626" name="rl-escape-out">
            <a:extLst xmlns:a="http://schemas.openxmlformats.org/drawingml/2006/main">
              <a:ext uri="{FF2B5EF4-FFF2-40B4-BE49-F238E27FC236}">
                <a16:creationId xmlns:a16="http://schemas.microsoft.com/office/drawing/2014/main" id="{6D0CF8A3-6B59-4543-90B6-B4D29504DC1F}"/>
              </a:ext>
            </a:extLst>
          </p:cNvPr>
          <p:cNvSpPr>
            <a:spLocks xmlns:a="http://schemas.openxmlformats.org/drawingml/2006/main" noGrp="1"/>
          </p:cNvSpPr>
          <p:nvPr/>
        </p:nvSpPr>
        <p:spPr>
          <a:xfrm xmlns:a="http://schemas.openxmlformats.org/drawingml/2006/main">
            <a:off x="6048375" y="9115425"/>
            <a:ext cx="219075" cy="123825"/>
          </a:xfrm>
          <a:custGeom xmlns:a="http://schemas.openxmlformats.org/drawingml/2006/main">
            <a:pathLst>
              <a:path w="219075" h="123825">
                <a:moveTo>
                  <a:pt x="0" y="123825"/>
                </a:moveTo>
                <a:lnTo>
                  <a:pt x="219075" y="0"/>
                </a:lnTo>
              </a:path>
            </a:pathLst>
          </a:custGeom>
          <a:noFill xmlns:a="http://schemas.openxmlformats.org/drawingml/2006/main"/>
          <a:ln xmlns:a="http://schemas.openxmlformats.org/drawingml/2006/main" w="19050">
            <a:solidFill>
              <a:srgbClr val="71899B"/>
            </a:solidFill>
            <a:prstDash val="solid"/>
          </a:ln>
        </p:spPr>
      </p:sp>
      <p:sp>
        <p:nvSpPr>
          <p:cNvPr id="627" name="rl-escape-out--arrow">
            <a:extLst xmlns:a="http://schemas.openxmlformats.org/drawingml/2006/main">
              <a:ext uri="{FF2B5EF4-FFF2-40B4-BE49-F238E27FC236}">
                <a16:creationId xmlns:a16="http://schemas.microsoft.com/office/drawing/2014/main" id="{96E4BDB6-5BE7-437E-BD44-4621EDD1EF52}"/>
              </a:ext>
            </a:extLst>
          </p:cNvPr>
          <p:cNvSpPr>
            <a:spLocks xmlns:a="http://schemas.openxmlformats.org/drawingml/2006/main" noGrp="1"/>
          </p:cNvSpPr>
          <p:nvPr/>
        </p:nvSpPr>
        <p:spPr>
          <a:xfrm xmlns:a="http://schemas.openxmlformats.org/drawingml/2006/main">
            <a:off x="6143761" y="9115425"/>
            <a:ext cx="123689" cy="99029"/>
          </a:xfrm>
          <a:custGeom xmlns:a="http://schemas.openxmlformats.org/drawingml/2006/main">
            <a:pathLst>
              <a:path w="123689" h="99029">
                <a:moveTo>
                  <a:pt x="123689" y="0"/>
                </a:moveTo>
                <a:lnTo>
                  <a:pt x="0" y="13455"/>
                </a:lnTo>
                <a:lnTo>
                  <a:pt x="48368" y="99029"/>
                </a:lnTo>
                <a:close/>
              </a:path>
            </a:pathLst>
          </a:custGeom>
          <a:solidFill xmlns:a="http://schemas.openxmlformats.org/drawingml/2006/main">
            <a:srgbClr val="71899B"/>
          </a:solidFill>
          <a:ln xmlns:a="http://schemas.openxmlformats.org/drawingml/2006/main" w="0">
            <a:noFill/>
            <a:prstDash val="solid"/>
          </a:ln>
        </p:spPr>
      </p:sp>
      <p:sp>
        <p:nvSpPr>
          <p:cNvPr id="628" name="rank-best-check">
            <a:extLst xmlns:a="http://schemas.openxmlformats.org/drawingml/2006/main">
              <a:ext uri="{FF2B5EF4-FFF2-40B4-BE49-F238E27FC236}">
                <a16:creationId xmlns:a16="http://schemas.microsoft.com/office/drawing/2014/main" id="{7FA5BD37-4360-4F1E-B764-7FD409145822}"/>
              </a:ext>
            </a:extLst>
          </p:cNvPr>
          <p:cNvSpPr>
            <a:spLocks xmlns:a="http://schemas.openxmlformats.org/drawingml/2006/main" noGrp="1"/>
          </p:cNvSpPr>
          <p:nvPr/>
        </p:nvSpPr>
        <p:spPr>
          <a:xfrm xmlns:a="http://schemas.openxmlformats.org/drawingml/2006/main">
            <a:off x="1114425" y="8934450"/>
            <a:ext cx="266700" cy="190500"/>
          </a:xfrm>
          <a:custGeom xmlns:a="http://schemas.openxmlformats.org/drawingml/2006/main">
            <a:pathLst>
              <a:path w="266700" h="190500">
                <a:moveTo>
                  <a:pt x="0" y="114300"/>
                </a:moveTo>
                <a:lnTo>
                  <a:pt x="85725" y="190500"/>
                </a:lnTo>
                <a:lnTo>
                  <a:pt x="266700" y="0"/>
                </a:lnTo>
              </a:path>
            </a:pathLst>
          </a:custGeom>
          <a:noFill xmlns:a="http://schemas.openxmlformats.org/drawingml/2006/main"/>
          <a:ln xmlns:a="http://schemas.openxmlformats.org/drawingml/2006/main" w="28575">
            <a:solidFill>
              <a:srgbClr val="729951"/>
            </a:solidFill>
            <a:prstDash val="solid"/>
          </a:ln>
        </p:spPr>
      </p:sp>
      <p:sp>
        <p:nvSpPr>
          <p:cNvPr id="629" name="rank-paired-input-0-0">
            <a:extLst xmlns:a="http://schemas.openxmlformats.org/drawingml/2006/main">
              <a:ext uri="{FF2B5EF4-FFF2-40B4-BE49-F238E27FC236}">
                <a16:creationId xmlns:a16="http://schemas.microsoft.com/office/drawing/2014/main" id="{CBE3742F-C442-43FE-805D-EC547798A80A}"/>
              </a:ext>
            </a:extLst>
          </p:cNvPr>
          <p:cNvSpPr>
            <a:spLocks xmlns:a="http://schemas.openxmlformats.org/drawingml/2006/main" noGrp="1"/>
          </p:cNvSpPr>
          <p:nvPr/>
        </p:nvSpPr>
        <p:spPr>
          <a:xfrm xmlns:a="http://schemas.openxmlformats.org/drawingml/2006/main">
            <a:off x="1028700" y="83439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99CDF0"/>
          </a:solidFill>
          <a:ln xmlns:a="http://schemas.openxmlformats.org/drawingml/2006/main" w="9525">
            <a:solidFill>
              <a:srgbClr val="3697CC"/>
            </a:solidFill>
            <a:prstDash val="solid"/>
          </a:ln>
        </p:spPr>
      </p:sp>
      <p:sp>
        <p:nvSpPr>
          <p:cNvPr id="630" name="rank-paired-input-0-1">
            <a:extLst xmlns:a="http://schemas.openxmlformats.org/drawingml/2006/main">
              <a:ext uri="{FF2B5EF4-FFF2-40B4-BE49-F238E27FC236}">
                <a16:creationId xmlns:a16="http://schemas.microsoft.com/office/drawing/2014/main" id="{84E433BE-47C8-403E-931C-D3874538823B}"/>
              </a:ext>
            </a:extLst>
          </p:cNvPr>
          <p:cNvSpPr>
            <a:spLocks xmlns:a="http://schemas.openxmlformats.org/drawingml/2006/main" noGrp="1"/>
          </p:cNvSpPr>
          <p:nvPr/>
        </p:nvSpPr>
        <p:spPr>
          <a:xfrm xmlns:a="http://schemas.openxmlformats.org/drawingml/2006/main">
            <a:off x="1181100" y="83439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99CDF0"/>
          </a:solidFill>
          <a:ln xmlns:a="http://schemas.openxmlformats.org/drawingml/2006/main" w="9525">
            <a:solidFill>
              <a:srgbClr val="3697CC"/>
            </a:solidFill>
            <a:prstDash val="solid"/>
          </a:ln>
        </p:spPr>
      </p:sp>
      <p:sp>
        <p:nvSpPr>
          <p:cNvPr id="631" name="rank-paired-input-0-2">
            <a:extLst xmlns:a="http://schemas.openxmlformats.org/drawingml/2006/main">
              <a:ext uri="{FF2B5EF4-FFF2-40B4-BE49-F238E27FC236}">
                <a16:creationId xmlns:a16="http://schemas.microsoft.com/office/drawing/2014/main" id="{88A741C1-C2C0-4BCB-B939-3285945E16EC}"/>
              </a:ext>
            </a:extLst>
          </p:cNvPr>
          <p:cNvSpPr>
            <a:spLocks xmlns:a="http://schemas.openxmlformats.org/drawingml/2006/main" noGrp="1"/>
          </p:cNvSpPr>
          <p:nvPr/>
        </p:nvSpPr>
        <p:spPr>
          <a:xfrm xmlns:a="http://schemas.openxmlformats.org/drawingml/2006/main">
            <a:off x="1362075" y="83439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BEDB9F"/>
          </a:solidFill>
          <a:ln xmlns:a="http://schemas.openxmlformats.org/drawingml/2006/main" w="9525">
            <a:solidFill>
              <a:srgbClr val="729951"/>
            </a:solidFill>
            <a:prstDash val="solid"/>
          </a:ln>
        </p:spPr>
      </p:sp>
      <p:sp>
        <p:nvSpPr>
          <p:cNvPr id="632" name="rank-paired-input-0-3">
            <a:extLst xmlns:a="http://schemas.openxmlformats.org/drawingml/2006/main">
              <a:ext uri="{FF2B5EF4-FFF2-40B4-BE49-F238E27FC236}">
                <a16:creationId xmlns:a16="http://schemas.microsoft.com/office/drawing/2014/main" id="{AEA99D36-D40F-4133-BD5E-303508961E31}"/>
              </a:ext>
            </a:extLst>
          </p:cNvPr>
          <p:cNvSpPr>
            <a:spLocks xmlns:a="http://schemas.openxmlformats.org/drawingml/2006/main" noGrp="1"/>
          </p:cNvSpPr>
          <p:nvPr/>
        </p:nvSpPr>
        <p:spPr>
          <a:xfrm xmlns:a="http://schemas.openxmlformats.org/drawingml/2006/main">
            <a:off x="1514475" y="83439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BEDB9F"/>
          </a:solidFill>
          <a:ln xmlns:a="http://schemas.openxmlformats.org/drawingml/2006/main" w="9525">
            <a:solidFill>
              <a:srgbClr val="729951"/>
            </a:solidFill>
            <a:prstDash val="solid"/>
          </a:ln>
        </p:spPr>
      </p:sp>
      <p:sp>
        <p:nvSpPr>
          <p:cNvPr id="633" name="rank-paired-input-1-0">
            <a:extLst xmlns:a="http://schemas.openxmlformats.org/drawingml/2006/main">
              <a:ext uri="{FF2B5EF4-FFF2-40B4-BE49-F238E27FC236}">
                <a16:creationId xmlns:a16="http://schemas.microsoft.com/office/drawing/2014/main" id="{0F711B82-8C43-44F9-A3D6-ADC6C97520C7}"/>
              </a:ext>
            </a:extLst>
          </p:cNvPr>
          <p:cNvSpPr>
            <a:spLocks xmlns:a="http://schemas.openxmlformats.org/drawingml/2006/main" noGrp="1"/>
          </p:cNvSpPr>
          <p:nvPr/>
        </p:nvSpPr>
        <p:spPr>
          <a:xfrm xmlns:a="http://schemas.openxmlformats.org/drawingml/2006/main">
            <a:off x="1028700" y="85344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99CDF0"/>
          </a:solidFill>
          <a:ln xmlns:a="http://schemas.openxmlformats.org/drawingml/2006/main" w="9525">
            <a:solidFill>
              <a:srgbClr val="3697CC"/>
            </a:solidFill>
            <a:prstDash val="solid"/>
          </a:ln>
        </p:spPr>
      </p:sp>
      <p:sp>
        <p:nvSpPr>
          <p:cNvPr id="634" name="rank-paired-input-1-1">
            <a:extLst xmlns:a="http://schemas.openxmlformats.org/drawingml/2006/main">
              <a:ext uri="{FF2B5EF4-FFF2-40B4-BE49-F238E27FC236}">
                <a16:creationId xmlns:a16="http://schemas.microsoft.com/office/drawing/2014/main" id="{E029B0B6-51C5-451B-A487-78C82EB152B2}"/>
              </a:ext>
            </a:extLst>
          </p:cNvPr>
          <p:cNvSpPr>
            <a:spLocks xmlns:a="http://schemas.openxmlformats.org/drawingml/2006/main" noGrp="1"/>
          </p:cNvSpPr>
          <p:nvPr/>
        </p:nvSpPr>
        <p:spPr>
          <a:xfrm xmlns:a="http://schemas.openxmlformats.org/drawingml/2006/main">
            <a:off x="1181100" y="85344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99CDF0"/>
          </a:solidFill>
          <a:ln xmlns:a="http://schemas.openxmlformats.org/drawingml/2006/main" w="9525">
            <a:solidFill>
              <a:srgbClr val="3697CC"/>
            </a:solidFill>
            <a:prstDash val="solid"/>
          </a:ln>
        </p:spPr>
      </p:sp>
      <p:sp>
        <p:nvSpPr>
          <p:cNvPr id="635" name="rank-paired-input-1-2">
            <a:extLst xmlns:a="http://schemas.openxmlformats.org/drawingml/2006/main">
              <a:ext uri="{FF2B5EF4-FFF2-40B4-BE49-F238E27FC236}">
                <a16:creationId xmlns:a16="http://schemas.microsoft.com/office/drawing/2014/main" id="{6805FDE1-5E09-4505-B709-7112082FCFCE}"/>
              </a:ext>
            </a:extLst>
          </p:cNvPr>
          <p:cNvSpPr>
            <a:spLocks xmlns:a="http://schemas.openxmlformats.org/drawingml/2006/main" noGrp="1"/>
          </p:cNvSpPr>
          <p:nvPr/>
        </p:nvSpPr>
        <p:spPr>
          <a:xfrm xmlns:a="http://schemas.openxmlformats.org/drawingml/2006/main">
            <a:off x="1362075" y="85344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BEDB9F"/>
          </a:solidFill>
          <a:ln xmlns:a="http://schemas.openxmlformats.org/drawingml/2006/main" w="9525">
            <a:solidFill>
              <a:srgbClr val="729951"/>
            </a:solidFill>
            <a:prstDash val="solid"/>
          </a:ln>
        </p:spPr>
      </p:sp>
      <p:sp>
        <p:nvSpPr>
          <p:cNvPr id="636" name="rank-paired-input-1-3">
            <a:extLst xmlns:a="http://schemas.openxmlformats.org/drawingml/2006/main">
              <a:ext uri="{FF2B5EF4-FFF2-40B4-BE49-F238E27FC236}">
                <a16:creationId xmlns:a16="http://schemas.microsoft.com/office/drawing/2014/main" id="{E69406D9-A870-4E19-AAD1-73BD30163FFA}"/>
              </a:ext>
            </a:extLst>
          </p:cNvPr>
          <p:cNvSpPr>
            <a:spLocks xmlns:a="http://schemas.openxmlformats.org/drawingml/2006/main" noGrp="1"/>
          </p:cNvSpPr>
          <p:nvPr/>
        </p:nvSpPr>
        <p:spPr>
          <a:xfrm xmlns:a="http://schemas.openxmlformats.org/drawingml/2006/main">
            <a:off x="1514475" y="8534400"/>
            <a:ext cx="123825" cy="123825"/>
          </a:xfrm>
          <a:custGeom xmlns:a="http://schemas.openxmlformats.org/drawingml/2006/main">
            <a:pathLst>
              <a:path w="123825" h="123825">
                <a:moveTo>
                  <a:pt x="104775" y="0"/>
                </a:moveTo>
                <a:lnTo>
                  <a:pt x="107262" y="163"/>
                </a:lnTo>
                <a:lnTo>
                  <a:pt x="109706" y="649"/>
                </a:lnTo>
                <a:lnTo>
                  <a:pt x="112065" y="1450"/>
                </a:lnTo>
                <a:lnTo>
                  <a:pt x="114300" y="2552"/>
                </a:lnTo>
                <a:lnTo>
                  <a:pt x="116372" y="3937"/>
                </a:lnTo>
                <a:lnTo>
                  <a:pt x="118245" y="5580"/>
                </a:lnTo>
                <a:lnTo>
                  <a:pt x="119888" y="7453"/>
                </a:lnTo>
                <a:lnTo>
                  <a:pt x="121273" y="9525"/>
                </a:lnTo>
                <a:lnTo>
                  <a:pt x="122375" y="11760"/>
                </a:lnTo>
                <a:lnTo>
                  <a:pt x="123176" y="14119"/>
                </a:lnTo>
                <a:lnTo>
                  <a:pt x="123662" y="16563"/>
                </a:lnTo>
                <a:lnTo>
                  <a:pt x="123825" y="19050"/>
                </a:lnTo>
                <a:lnTo>
                  <a:pt x="123825" y="104775"/>
                </a:lnTo>
                <a:lnTo>
                  <a:pt x="123662" y="107262"/>
                </a:lnTo>
                <a:lnTo>
                  <a:pt x="123176" y="109706"/>
                </a:lnTo>
                <a:lnTo>
                  <a:pt x="122375" y="112065"/>
                </a:lnTo>
                <a:lnTo>
                  <a:pt x="121273" y="114300"/>
                </a:lnTo>
                <a:lnTo>
                  <a:pt x="119888" y="116372"/>
                </a:lnTo>
                <a:lnTo>
                  <a:pt x="118245" y="118245"/>
                </a:lnTo>
                <a:lnTo>
                  <a:pt x="116372" y="119888"/>
                </a:lnTo>
                <a:lnTo>
                  <a:pt x="114300" y="121273"/>
                </a:lnTo>
                <a:lnTo>
                  <a:pt x="112065" y="122375"/>
                </a:lnTo>
                <a:lnTo>
                  <a:pt x="109706" y="123176"/>
                </a:lnTo>
                <a:lnTo>
                  <a:pt x="107262" y="123662"/>
                </a:lnTo>
                <a:lnTo>
                  <a:pt x="104775" y="123825"/>
                </a:lnTo>
                <a:lnTo>
                  <a:pt x="19050" y="123825"/>
                </a:lnTo>
                <a:lnTo>
                  <a:pt x="16563" y="123662"/>
                </a:lnTo>
                <a:lnTo>
                  <a:pt x="14119" y="123176"/>
                </a:lnTo>
                <a:lnTo>
                  <a:pt x="11760" y="122375"/>
                </a:lnTo>
                <a:lnTo>
                  <a:pt x="9525" y="121273"/>
                </a:lnTo>
                <a:lnTo>
                  <a:pt x="7453" y="119888"/>
                </a:lnTo>
                <a:lnTo>
                  <a:pt x="5580" y="118245"/>
                </a:lnTo>
                <a:lnTo>
                  <a:pt x="3937" y="116372"/>
                </a:lnTo>
                <a:lnTo>
                  <a:pt x="2552" y="114300"/>
                </a:lnTo>
                <a:lnTo>
                  <a:pt x="1450" y="112065"/>
                </a:lnTo>
                <a:lnTo>
                  <a:pt x="649" y="109706"/>
                </a:lnTo>
                <a:lnTo>
                  <a:pt x="163" y="107262"/>
                </a:lnTo>
                <a:lnTo>
                  <a:pt x="0" y="104775"/>
                </a:lnTo>
                <a:lnTo>
                  <a:pt x="0" y="19050"/>
                </a:lnTo>
                <a:lnTo>
                  <a:pt x="163" y="16563"/>
                </a:lnTo>
                <a:lnTo>
                  <a:pt x="649" y="14119"/>
                </a:lnTo>
                <a:lnTo>
                  <a:pt x="1450" y="11760"/>
                </a:lnTo>
                <a:lnTo>
                  <a:pt x="2552" y="9525"/>
                </a:lnTo>
                <a:lnTo>
                  <a:pt x="3937" y="7453"/>
                </a:lnTo>
                <a:lnTo>
                  <a:pt x="5580" y="5580"/>
                </a:lnTo>
                <a:lnTo>
                  <a:pt x="7453" y="3937"/>
                </a:lnTo>
                <a:lnTo>
                  <a:pt x="9525" y="2552"/>
                </a:lnTo>
                <a:lnTo>
                  <a:pt x="11760" y="1450"/>
                </a:lnTo>
                <a:lnTo>
                  <a:pt x="14119" y="649"/>
                </a:lnTo>
                <a:lnTo>
                  <a:pt x="16563" y="163"/>
                </a:lnTo>
                <a:lnTo>
                  <a:pt x="19050" y="0"/>
                </a:lnTo>
                <a:close/>
              </a:path>
            </a:pathLst>
          </a:custGeom>
          <a:solidFill xmlns:a="http://schemas.openxmlformats.org/drawingml/2006/main">
            <a:srgbClr val="BEDB9F"/>
          </a:solidFill>
          <a:ln xmlns:a="http://schemas.openxmlformats.org/drawingml/2006/main" w="9525">
            <a:solidFill>
              <a:srgbClr val="729951"/>
            </a:solidFill>
            <a:prstDash val="solid"/>
          </a:ln>
        </p:spPr>
      </p:sp>
      <p:sp>
        <p:nvSpPr>
          <p:cNvPr id="637" name="prior-large-normalize-label">
            <a:extLst xmlns:a="http://schemas.openxmlformats.org/drawingml/2006/main">
              <a:ext uri="{FF2B5EF4-FFF2-40B4-BE49-F238E27FC236}">
                <a16:creationId xmlns:a16="http://schemas.microsoft.com/office/drawing/2014/main" id="{31A23BF2-02FF-4DC0-A9EA-36102680964E}"/>
              </a:ext>
            </a:extLst>
          </p:cNvPr>
          <p:cNvSpPr>
            <a:spLocks xmlns:a="http://schemas.openxmlformats.org/drawingml/2006/main" noGrp="1"/>
          </p:cNvSpPr>
          <p:nvPr/>
        </p:nvSpPr>
        <p:spPr>
          <a:xfrm xmlns:a="http://schemas.openxmlformats.org/drawingml/2006/main">
            <a:off x="10858500" y="8991600"/>
            <a:ext cx="12096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i="0">
                <a:solidFill>
                  <a:srgbClr val="40525F"/>
                </a:solidFill>
                <a:latin typeface="Comic Sans MS"/>
                <a:ea typeface="Comic Sans MS"/>
                <a:cs typeface="Comic Sans MS"/>
              </a:defRPr>
            </a:pPr>
            <a:r>
              <a:rPr sz="1800" b="0" i="0">
                <a:solidFill>
                  <a:srgbClr val="40525F"/>
                </a:solidFill>
                <a:latin typeface="Comic Sans MS"/>
                <a:ea typeface="Comic Sans MS"/>
                <a:cs typeface="Comic Sans MS"/>
              </a:rPr>
              <a:t>mix + norm.</a:t>
            </a:r>
          </a:p>
        </p:txBody>
      </p:sp>
      <p:sp>
        <p:nvSpPr>
          <p:cNvPr id="638" name="role-replacement-label">
            <a:extLst xmlns:a="http://schemas.openxmlformats.org/drawingml/2006/main">
              <a:ext uri="{FF2B5EF4-FFF2-40B4-BE49-F238E27FC236}">
                <a16:creationId xmlns:a16="http://schemas.microsoft.com/office/drawing/2014/main" id="{BF7389B9-4183-4E85-A5CC-6B8CCE1F1BB6}"/>
              </a:ext>
            </a:extLst>
          </p:cNvPr>
          <p:cNvSpPr>
            <a:spLocks xmlns:a="http://schemas.openxmlformats.org/drawingml/2006/main" noGrp="1"/>
          </p:cNvSpPr>
          <p:nvPr/>
        </p:nvSpPr>
        <p:spPr>
          <a:xfrm xmlns:a="http://schemas.openxmlformats.org/drawingml/2006/main">
            <a:off x="11391900" y="6581775"/>
            <a:ext cx="1295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i="0">
                <a:solidFill>
                  <a:srgbClr val="40525F"/>
                </a:solidFill>
                <a:latin typeface="Comic Sans MS"/>
                <a:ea typeface="Comic Sans MS"/>
                <a:cs typeface="Comic Sans MS"/>
              </a:defRPr>
            </a:pPr>
            <a:r>
              <a:rPr sz="1575" b="0" i="0">
                <a:solidFill>
                  <a:srgbClr val="40525F"/>
                </a:solidFill>
                <a:latin typeface="Comic Sans MS"/>
                <a:ea typeface="Comic Sans MS"/>
                <a:cs typeface="Comic Sans MS"/>
              </a:rPr>
              <a:t>Replaces 42</a:t>
            </a:r>
          </a:p>
        </p:txBody>
      </p:sp>
    </p:spTree>
    <p:extLst>
      <p:ext uri="{BB962C8B-B14F-4D97-AF65-F5344CB8AC3E}">
        <p14:creationId xmlns:p14="http://schemas.microsoft.com/office/powerpoint/2010/main" val="19816195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2026-09-08T07:43:54.9410000Z</dcterms:created>
  <dcterms:modified xsi:type="dcterms:W3CDTF">2026-09-08T07:43:54.9410000Z</dcterms:modified>
</coreProperties>
</file>