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52c039bf0c6d4d59" /><Relationship Type="http://schemas.openxmlformats.org/officeDocument/2006/relationships/extended-properties" Target="/docProps/app.xml" Id="R605d8af2e0de49c5" /><Relationship Type="http://schemas.openxmlformats.org/officeDocument/2006/relationships/officeDocument" Target="/ppt/presentation.xml" Id="R2ae89a52be51479d" /></Relationships>
</file>

<file path=ppt/presentation.xml><?xml version="1.0" encoding="utf-8"?>
<p:presentation xmlns:p="http://schemas.openxmlformats.org/presentationml/2006/main">
  <p:sldMasterIdLst>
    <p:sldMasterId xmlns:r="http://schemas.openxmlformats.org/officeDocument/2006/relationships" id="2147483648" r:id="R9d813cadd14348c3"/>
  </p:sldMasterIdLst>
  <p:notesMasterIdLst>
    <p:notesMasterId xmlns:r="http://schemas.openxmlformats.org/officeDocument/2006/relationships" r:id="Rb798e3ffa4374338"/>
  </p:notesMasterIdLst>
  <p:sldIdLst>
    <p:sldId xmlns:r="http://schemas.openxmlformats.org/officeDocument/2006/relationships" id="256" r:id="Raeda9e21b5fd45b0"/>
  </p:sldIdLst>
  <p:sldSz cx="16897350" cy="8448675"/>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5ba4ce5474c544b0" /><Relationship Type="http://schemas.openxmlformats.org/officeDocument/2006/relationships/slideMaster" Target="/ppt/slideMasters/slideMaster1.xml" Id="R9d813cadd14348c3" /><Relationship Type="http://schemas.openxmlformats.org/officeDocument/2006/relationships/notesMaster" Target="/ppt/notesMasters/notesMaster1.xml" Id="Rb798e3ffa4374338" /><Relationship Type="http://schemas.openxmlformats.org/officeDocument/2006/relationships/presProps" Target="/ppt/presProps.xml" Id="Rea08bcb2eac2455d" /><Relationship Type="http://schemas.openxmlformats.org/officeDocument/2006/relationships/tableStyles" Target="/ppt/tableStyles.xml" Id="R5a4e513795f4453a" /><Relationship Type="http://schemas.openxmlformats.org/officeDocument/2006/relationships/slide" Target="/ppt/slides/slide1.xml" Id="Raeda9e21b5fd45b0"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56bd6052aa414804"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cf65e7333c3642a8" /><Relationship Type="http://schemas.openxmlformats.org/officeDocument/2006/relationships/notesMaster" Target="/ppt/notesMasters/notesMaster1.xml" Id="R14a2cc8bfbef4bea"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Educational redraw based on Self Forcing arXiv:2506.08009v2, Sections 3.1–3.4, Algorithms 1–2 and appendices. https://arxiv.org/html/2506.08009v2 . Official implementation: https://github.com/guandeh17/Self-Forcing . This is an independent illustration, not an official figure.</a:t>
            </a:r>
          </a:p>
          <a:p xmlns:a="http://schemas.openxmlformats.org/drawingml/2006/main">
            <a:r>
              <a:t>Scope: text-to-video, chunk-wise Self Forcing with DMD. Shared G samples successive latent chunks conditioned on text and self-generated clean history. A separate G pass at t=0 writes clean KV after each chunk. Cached history reads are detached during training.</a:t>
            </a:r>
          </a:p>
          <a:p xmlns:a="http://schemas.openxmlformats.org/drawingml/2006/main">
            <a:r>
              <a:t>Panel b expands one denoising call. Flow prediction yields a clean estimate, which is re-noised at a lower timestep within the same chunk. During training only the last executed call of each chunk receives gradient. The stop-at-step-2 schedule is illustrative; inference uses all four calls.</a:t>
            </a:r>
          </a:p>
          <a:p xmlns:a="http://schemas.openxmlformats.org/drawingml/2006/main">
            <a:r>
              <a:t>The generated latent video branches before the frozen VAE into training. Frozen real score and trainable fake score receive the same noisy latent video, text condition and noise level. Their difference supplies the DMD update to G. Fake-score flow loss updates only fake-score parameters.</a:t>
            </a:r>
          </a:p>
          <a:p xmlns:a="http://schemas.openxmlformats.org/drawingml/2006/main">
            <a:r>
              <a:t>Fake-score flow target is epsilon minus sg(X), following FlowPredLoss in https://github.com/guandeh17/Self-Forcing/blob/main/utils/loss.py . The flow arrows and residual marks are schematic, not measured vectors or a new ODE/SDE solver.</a:t>
            </a:r>
          </a:p>
          <a:p xmlns:a="http://schemas.openxmlformats.org/drawingml/2006/main">
            <a:r>
              <a:t>The mouse storyboard is AI-generated illustrative artwork, not Self Forcing model output. Text, modules, tiles and arrows are native editable shapes. Storyboard frames and icons are separate replaceable raster pictures. Fonts: Comic Sans MS and Times New Roman, not embedded.</a:t>
            </a:r>
          </a:p>
          <a:p xmlns:a="http://schemas.openxmlformats.org/drawingml/2006/main">
            <a:r>
              <a:t>Snowflake: Lucide Icons and Contributors, ISC license, https://github.com/lucide-icons/lucide . SVG recolored blue and converted to transparent PNG. Fire: Twemoji, Copyright Twitter, Inc. and other contributors, CC BY 4.0 https://creativecommons.org/licenses/by/4.0/ , https://github.com/twitter/twemoji . SVG converted to transparent PNG and scaled. See examples/self-forcing/SOURCES.md for attribution and use notes.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bf60d634d3f74264"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9c4f17d9d84d4680" /><Relationship Type="http://schemas.openxmlformats.org/officeDocument/2006/relationships/slideLayout" Target="/ppt/slideLayouts/slideLayout1.xml" Id="Rdb8dcd2e3c3249ba"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db8dcd2e3c3249ba"/>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d0f1a816b82c4fb2" /><Relationship Type="http://schemas.openxmlformats.org/officeDocument/2006/relationships/image" Target="/ppt/media/image.png" Id="Rd55e85c259124ce0" /><Relationship Type="http://schemas.openxmlformats.org/officeDocument/2006/relationships/image" Target="/ppt/media/image2.png" Id="Recb67bac827b4e4c" /><Relationship Type="http://schemas.openxmlformats.org/officeDocument/2006/relationships/image" Target="/ppt/media/image3.png" Id="Rfe4ab539b1c243ae" /><Relationship Type="http://schemas.openxmlformats.org/officeDocument/2006/relationships/image" Target="/ppt/media/image4.png" Id="R4c9ebca8a9a340c9" /><Relationship Type="http://schemas.openxmlformats.org/officeDocument/2006/relationships/image" Target="/ppt/media/image5.png" Id="R42f57707b0d04b9f" /><Relationship Type="http://schemas.openxmlformats.org/officeDocument/2006/relationships/image" Target="/ppt/media/image6.png" Id="R084aecf775094e3d" /><Relationship Type="http://schemas.openxmlformats.org/officeDocument/2006/relationships/image" Target="/ppt/media/image7.png" Id="R4d369dbd486e41f4" /><Relationship Type="http://schemas.openxmlformats.org/officeDocument/2006/relationships/image" Target="/ppt/media/image8.png" Id="Rf187c6782e294a35" /><Relationship Type="http://schemas.openxmlformats.org/officeDocument/2006/relationships/image" Target="/ppt/media/image9.png" Id="R3a7286c7bdc84885" /><Relationship Type="http://schemas.openxmlformats.org/officeDocument/2006/relationships/notesSlide" Target="/ppt/notesSlides/notesSlide1.xml" Id="R5ecbd46dd6304164" /></Relationships>
</file>

<file path=ppt/slides/slide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21" name="panel-a">
            <a:extLst xmlns:a="http://schemas.openxmlformats.org/drawingml/2006/main">
              <a:ext uri="{FF2B5EF4-FFF2-40B4-BE49-F238E27FC236}">
                <a16:creationId xmlns:a16="http://schemas.microsoft.com/office/drawing/2014/main" id="{3741CFF1-72A5-4828-94DF-BADE8DA2DE20}"/>
              </a:ext>
            </a:extLst>
          </p:cNvPr>
          <p:cNvSpPr>
            <a:spLocks xmlns:a="http://schemas.openxmlformats.org/drawingml/2006/main" noGrp="1"/>
          </p:cNvSpPr>
          <p:nvPr/>
        </p:nvSpPr>
        <p:spPr>
          <a:xfrm xmlns:a="http://schemas.openxmlformats.org/drawingml/2006/main">
            <a:off x="47625" y="47625"/>
            <a:ext cx="16802100" cy="3533775"/>
          </a:xfrm>
          <a:custGeom xmlns:a="http://schemas.openxmlformats.org/drawingml/2006/main">
            <a:pathLst>
              <a:path w="16802100" h="3533775">
                <a:moveTo>
                  <a:pt x="16640175" y="0"/>
                </a:moveTo>
                <a:lnTo>
                  <a:pt x="16661310" y="1385"/>
                </a:lnTo>
                <a:lnTo>
                  <a:pt x="16682084" y="5517"/>
                </a:lnTo>
                <a:lnTo>
                  <a:pt x="16702141" y="12326"/>
                </a:lnTo>
                <a:lnTo>
                  <a:pt x="16721138" y="21694"/>
                </a:lnTo>
                <a:lnTo>
                  <a:pt x="16738749" y="33461"/>
                </a:lnTo>
                <a:lnTo>
                  <a:pt x="16754673" y="47427"/>
                </a:lnTo>
                <a:lnTo>
                  <a:pt x="16768639" y="63351"/>
                </a:lnTo>
                <a:lnTo>
                  <a:pt x="16780406" y="80963"/>
                </a:lnTo>
                <a:lnTo>
                  <a:pt x="16789774" y="99959"/>
                </a:lnTo>
                <a:lnTo>
                  <a:pt x="16796583" y="120016"/>
                </a:lnTo>
                <a:lnTo>
                  <a:pt x="16800715" y="140790"/>
                </a:lnTo>
                <a:lnTo>
                  <a:pt x="16802100" y="161925"/>
                </a:lnTo>
                <a:lnTo>
                  <a:pt x="16802100" y="3371850"/>
                </a:lnTo>
                <a:lnTo>
                  <a:pt x="16800715" y="3392985"/>
                </a:lnTo>
                <a:lnTo>
                  <a:pt x="16796583" y="3413759"/>
                </a:lnTo>
                <a:lnTo>
                  <a:pt x="16789774" y="3433816"/>
                </a:lnTo>
                <a:lnTo>
                  <a:pt x="16780406" y="3452813"/>
                </a:lnTo>
                <a:lnTo>
                  <a:pt x="16768639" y="3470424"/>
                </a:lnTo>
                <a:lnTo>
                  <a:pt x="16754673" y="3486348"/>
                </a:lnTo>
                <a:lnTo>
                  <a:pt x="16738749" y="3500314"/>
                </a:lnTo>
                <a:lnTo>
                  <a:pt x="16721138" y="3512081"/>
                </a:lnTo>
                <a:lnTo>
                  <a:pt x="16702141" y="3521449"/>
                </a:lnTo>
                <a:lnTo>
                  <a:pt x="16682084" y="3528258"/>
                </a:lnTo>
                <a:lnTo>
                  <a:pt x="16661310" y="3532390"/>
                </a:lnTo>
                <a:lnTo>
                  <a:pt x="16640175" y="3533775"/>
                </a:lnTo>
                <a:lnTo>
                  <a:pt x="161925" y="3533775"/>
                </a:lnTo>
                <a:lnTo>
                  <a:pt x="140790" y="3532390"/>
                </a:lnTo>
                <a:lnTo>
                  <a:pt x="120016" y="3528258"/>
                </a:lnTo>
                <a:lnTo>
                  <a:pt x="99959" y="3521449"/>
                </a:lnTo>
                <a:lnTo>
                  <a:pt x="80963" y="3512081"/>
                </a:lnTo>
                <a:lnTo>
                  <a:pt x="63351" y="3500314"/>
                </a:lnTo>
                <a:lnTo>
                  <a:pt x="47427" y="3486348"/>
                </a:lnTo>
                <a:lnTo>
                  <a:pt x="33461" y="3470424"/>
                </a:lnTo>
                <a:lnTo>
                  <a:pt x="21694" y="3452813"/>
                </a:lnTo>
                <a:lnTo>
                  <a:pt x="12326" y="3433816"/>
                </a:lnTo>
                <a:lnTo>
                  <a:pt x="5517" y="3413759"/>
                </a:lnTo>
                <a:lnTo>
                  <a:pt x="1385" y="3392985"/>
                </a:lnTo>
                <a:lnTo>
                  <a:pt x="0" y="3371850"/>
                </a:lnTo>
                <a:lnTo>
                  <a:pt x="0" y="161925"/>
                </a:lnTo>
                <a:lnTo>
                  <a:pt x="1385" y="140790"/>
                </a:lnTo>
                <a:lnTo>
                  <a:pt x="5517" y="120016"/>
                </a:lnTo>
                <a:lnTo>
                  <a:pt x="12326" y="99959"/>
                </a:lnTo>
                <a:lnTo>
                  <a:pt x="21694" y="80963"/>
                </a:lnTo>
                <a:lnTo>
                  <a:pt x="33461" y="63351"/>
                </a:lnTo>
                <a:lnTo>
                  <a:pt x="47427" y="47427"/>
                </a:lnTo>
                <a:lnTo>
                  <a:pt x="63351" y="33461"/>
                </a:lnTo>
                <a:lnTo>
                  <a:pt x="80962" y="21694"/>
                </a:lnTo>
                <a:lnTo>
                  <a:pt x="99959" y="12326"/>
                </a:lnTo>
                <a:lnTo>
                  <a:pt x="120016" y="5517"/>
                </a:lnTo>
                <a:lnTo>
                  <a:pt x="140790" y="1385"/>
                </a:lnTo>
                <a:lnTo>
                  <a:pt x="161925" y="0"/>
                </a:lnTo>
                <a:close/>
              </a:path>
            </a:pathLst>
          </a:custGeom>
          <a:solidFill xmlns:a="http://schemas.openxmlformats.org/drawingml/2006/main">
            <a:srgbClr val="F3F9FF"/>
          </a:solidFill>
          <a:ln xmlns:a="http://schemas.openxmlformats.org/drawingml/2006/main" w="16193">
            <a:solidFill>
              <a:srgbClr val="4C9BFF"/>
            </a:solidFill>
            <a:prstDash val="solid"/>
          </a:ln>
        </p:spPr>
      </p:sp>
      <p:sp>
        <p:nvSpPr>
          <p:cNvPr id="2" name="panel-b">
            <a:extLst xmlns:a="http://schemas.openxmlformats.org/drawingml/2006/main">
              <a:ext uri="{FF2B5EF4-FFF2-40B4-BE49-F238E27FC236}">
                <a16:creationId xmlns:a16="http://schemas.microsoft.com/office/drawing/2014/main" id="{1DB3CC81-FA3E-4161-A1D0-0AF862AE4FDD}"/>
              </a:ext>
            </a:extLst>
          </p:cNvPr>
          <p:cNvSpPr>
            <a:spLocks xmlns:a="http://schemas.openxmlformats.org/drawingml/2006/main" noGrp="1"/>
          </p:cNvSpPr>
          <p:nvPr/>
        </p:nvSpPr>
        <p:spPr>
          <a:xfrm xmlns:a="http://schemas.openxmlformats.org/drawingml/2006/main">
            <a:off x="47625" y="3695700"/>
            <a:ext cx="9315450" cy="4676775"/>
          </a:xfrm>
          <a:custGeom xmlns:a="http://schemas.openxmlformats.org/drawingml/2006/main">
            <a:pathLst>
              <a:path w="9315450" h="4676775">
                <a:moveTo>
                  <a:pt x="9153525" y="0"/>
                </a:moveTo>
                <a:lnTo>
                  <a:pt x="9174660" y="1385"/>
                </a:lnTo>
                <a:lnTo>
                  <a:pt x="9195434" y="5517"/>
                </a:lnTo>
                <a:lnTo>
                  <a:pt x="9215491" y="12326"/>
                </a:lnTo>
                <a:lnTo>
                  <a:pt x="9234488" y="21694"/>
                </a:lnTo>
                <a:lnTo>
                  <a:pt x="9252099" y="33461"/>
                </a:lnTo>
                <a:lnTo>
                  <a:pt x="9268023" y="47427"/>
                </a:lnTo>
                <a:lnTo>
                  <a:pt x="9281989" y="63351"/>
                </a:lnTo>
                <a:lnTo>
                  <a:pt x="9293756" y="80963"/>
                </a:lnTo>
                <a:lnTo>
                  <a:pt x="9303124" y="99959"/>
                </a:lnTo>
                <a:lnTo>
                  <a:pt x="9309933" y="120016"/>
                </a:lnTo>
                <a:lnTo>
                  <a:pt x="9314065" y="140790"/>
                </a:lnTo>
                <a:lnTo>
                  <a:pt x="9315450" y="161925"/>
                </a:lnTo>
                <a:lnTo>
                  <a:pt x="9315450" y="4514850"/>
                </a:lnTo>
                <a:lnTo>
                  <a:pt x="9314065" y="4535985"/>
                </a:lnTo>
                <a:lnTo>
                  <a:pt x="9309933" y="4556759"/>
                </a:lnTo>
                <a:lnTo>
                  <a:pt x="9303124" y="4576816"/>
                </a:lnTo>
                <a:lnTo>
                  <a:pt x="9293756" y="4595813"/>
                </a:lnTo>
                <a:lnTo>
                  <a:pt x="9281989" y="4613424"/>
                </a:lnTo>
                <a:lnTo>
                  <a:pt x="9268023" y="4629348"/>
                </a:lnTo>
                <a:lnTo>
                  <a:pt x="9252099" y="4643314"/>
                </a:lnTo>
                <a:lnTo>
                  <a:pt x="9234488" y="4655081"/>
                </a:lnTo>
                <a:lnTo>
                  <a:pt x="9215491" y="4664449"/>
                </a:lnTo>
                <a:lnTo>
                  <a:pt x="9195434" y="4671258"/>
                </a:lnTo>
                <a:lnTo>
                  <a:pt x="9174660" y="4675390"/>
                </a:lnTo>
                <a:lnTo>
                  <a:pt x="9153525" y="4676775"/>
                </a:lnTo>
                <a:lnTo>
                  <a:pt x="161925" y="4676775"/>
                </a:lnTo>
                <a:lnTo>
                  <a:pt x="140790" y="4675390"/>
                </a:lnTo>
                <a:lnTo>
                  <a:pt x="120016" y="4671258"/>
                </a:lnTo>
                <a:lnTo>
                  <a:pt x="99959" y="4664449"/>
                </a:lnTo>
                <a:lnTo>
                  <a:pt x="80963" y="4655081"/>
                </a:lnTo>
                <a:lnTo>
                  <a:pt x="63351" y="4643314"/>
                </a:lnTo>
                <a:lnTo>
                  <a:pt x="47427" y="4629348"/>
                </a:lnTo>
                <a:lnTo>
                  <a:pt x="33461" y="4613424"/>
                </a:lnTo>
                <a:lnTo>
                  <a:pt x="21694" y="4595813"/>
                </a:lnTo>
                <a:lnTo>
                  <a:pt x="12326" y="4576816"/>
                </a:lnTo>
                <a:lnTo>
                  <a:pt x="5517" y="4556759"/>
                </a:lnTo>
                <a:lnTo>
                  <a:pt x="1385" y="4535985"/>
                </a:lnTo>
                <a:lnTo>
                  <a:pt x="0" y="4514850"/>
                </a:lnTo>
                <a:lnTo>
                  <a:pt x="0" y="161925"/>
                </a:lnTo>
                <a:lnTo>
                  <a:pt x="1385" y="140790"/>
                </a:lnTo>
                <a:lnTo>
                  <a:pt x="5517" y="120016"/>
                </a:lnTo>
                <a:lnTo>
                  <a:pt x="12326" y="99959"/>
                </a:lnTo>
                <a:lnTo>
                  <a:pt x="21694" y="80963"/>
                </a:lnTo>
                <a:lnTo>
                  <a:pt x="33461" y="63351"/>
                </a:lnTo>
                <a:lnTo>
                  <a:pt x="47427" y="47427"/>
                </a:lnTo>
                <a:lnTo>
                  <a:pt x="63351" y="33461"/>
                </a:lnTo>
                <a:lnTo>
                  <a:pt x="80962" y="21694"/>
                </a:lnTo>
                <a:lnTo>
                  <a:pt x="99959" y="12326"/>
                </a:lnTo>
                <a:lnTo>
                  <a:pt x="120016" y="5517"/>
                </a:lnTo>
                <a:lnTo>
                  <a:pt x="140790" y="1385"/>
                </a:lnTo>
                <a:lnTo>
                  <a:pt x="161925" y="0"/>
                </a:lnTo>
                <a:close/>
              </a:path>
            </a:pathLst>
          </a:custGeom>
          <a:gradFill xmlns:a="http://schemas.openxmlformats.org/drawingml/2006/main">
            <a:gsLst>
              <a:gs pos="0">
                <a:srgbClr val="F5FCFE"/>
              </a:gs>
              <a:gs pos="100000">
                <a:srgbClr val="F7FCFF"/>
              </a:gs>
            </a:gsLst>
            <a:lin ang="5400000"/>
          </a:gradFill>
          <a:ln xmlns:a="http://schemas.openxmlformats.org/drawingml/2006/main" w="16193">
            <a:solidFill>
              <a:srgbClr val="79BEFF"/>
            </a:solidFill>
            <a:prstDash val="solid"/>
          </a:ln>
        </p:spPr>
      </p:sp>
      <p:sp>
        <p:nvSpPr>
          <p:cNvPr id="3" name="panel-c">
            <a:extLst xmlns:a="http://schemas.openxmlformats.org/drawingml/2006/main">
              <a:ext uri="{FF2B5EF4-FFF2-40B4-BE49-F238E27FC236}">
                <a16:creationId xmlns:a16="http://schemas.microsoft.com/office/drawing/2014/main" id="{108E9CD1-CFF8-409F-A58B-D636076AE1EA}"/>
              </a:ext>
            </a:extLst>
          </p:cNvPr>
          <p:cNvSpPr>
            <a:spLocks xmlns:a="http://schemas.openxmlformats.org/drawingml/2006/main" noGrp="1"/>
          </p:cNvSpPr>
          <p:nvPr/>
        </p:nvSpPr>
        <p:spPr>
          <a:xfrm xmlns:a="http://schemas.openxmlformats.org/drawingml/2006/main">
            <a:off x="9448800" y="3695700"/>
            <a:ext cx="7400925" cy="4676775"/>
          </a:xfrm>
          <a:custGeom xmlns:a="http://schemas.openxmlformats.org/drawingml/2006/main">
            <a:pathLst>
              <a:path w="7400925" h="4676775">
                <a:moveTo>
                  <a:pt x="7239000" y="0"/>
                </a:moveTo>
                <a:lnTo>
                  <a:pt x="7260135" y="1385"/>
                </a:lnTo>
                <a:lnTo>
                  <a:pt x="7280909" y="5517"/>
                </a:lnTo>
                <a:lnTo>
                  <a:pt x="7300966" y="12326"/>
                </a:lnTo>
                <a:lnTo>
                  <a:pt x="7319963" y="21694"/>
                </a:lnTo>
                <a:lnTo>
                  <a:pt x="7337574" y="33461"/>
                </a:lnTo>
                <a:lnTo>
                  <a:pt x="7353498" y="47427"/>
                </a:lnTo>
                <a:lnTo>
                  <a:pt x="7367464" y="63351"/>
                </a:lnTo>
                <a:lnTo>
                  <a:pt x="7379231" y="80963"/>
                </a:lnTo>
                <a:lnTo>
                  <a:pt x="7388599" y="99959"/>
                </a:lnTo>
                <a:lnTo>
                  <a:pt x="7395408" y="120016"/>
                </a:lnTo>
                <a:lnTo>
                  <a:pt x="7399540" y="140790"/>
                </a:lnTo>
                <a:lnTo>
                  <a:pt x="7400925" y="161925"/>
                </a:lnTo>
                <a:lnTo>
                  <a:pt x="7400925" y="4514850"/>
                </a:lnTo>
                <a:lnTo>
                  <a:pt x="7399540" y="4535985"/>
                </a:lnTo>
                <a:lnTo>
                  <a:pt x="7395408" y="4556759"/>
                </a:lnTo>
                <a:lnTo>
                  <a:pt x="7388599" y="4576816"/>
                </a:lnTo>
                <a:lnTo>
                  <a:pt x="7379231" y="4595813"/>
                </a:lnTo>
                <a:lnTo>
                  <a:pt x="7367464" y="4613424"/>
                </a:lnTo>
                <a:lnTo>
                  <a:pt x="7353498" y="4629348"/>
                </a:lnTo>
                <a:lnTo>
                  <a:pt x="7337574" y="4643314"/>
                </a:lnTo>
                <a:lnTo>
                  <a:pt x="7319963" y="4655081"/>
                </a:lnTo>
                <a:lnTo>
                  <a:pt x="7300966" y="4664449"/>
                </a:lnTo>
                <a:lnTo>
                  <a:pt x="7280909" y="4671258"/>
                </a:lnTo>
                <a:lnTo>
                  <a:pt x="7260135" y="4675390"/>
                </a:lnTo>
                <a:lnTo>
                  <a:pt x="7239000" y="4676775"/>
                </a:lnTo>
                <a:lnTo>
                  <a:pt x="161925" y="4676775"/>
                </a:lnTo>
                <a:lnTo>
                  <a:pt x="140790" y="4675390"/>
                </a:lnTo>
                <a:lnTo>
                  <a:pt x="120016" y="4671258"/>
                </a:lnTo>
                <a:lnTo>
                  <a:pt x="99959" y="4664449"/>
                </a:lnTo>
                <a:lnTo>
                  <a:pt x="80963" y="4655081"/>
                </a:lnTo>
                <a:lnTo>
                  <a:pt x="63351" y="4643314"/>
                </a:lnTo>
                <a:lnTo>
                  <a:pt x="47427" y="4629348"/>
                </a:lnTo>
                <a:lnTo>
                  <a:pt x="33461" y="4613424"/>
                </a:lnTo>
                <a:lnTo>
                  <a:pt x="21694" y="4595813"/>
                </a:lnTo>
                <a:lnTo>
                  <a:pt x="12326" y="4576816"/>
                </a:lnTo>
                <a:lnTo>
                  <a:pt x="5517" y="4556759"/>
                </a:lnTo>
                <a:lnTo>
                  <a:pt x="1385" y="4535985"/>
                </a:lnTo>
                <a:lnTo>
                  <a:pt x="0" y="4514850"/>
                </a:lnTo>
                <a:lnTo>
                  <a:pt x="0" y="161925"/>
                </a:lnTo>
                <a:lnTo>
                  <a:pt x="1385" y="140790"/>
                </a:lnTo>
                <a:lnTo>
                  <a:pt x="5517" y="120016"/>
                </a:lnTo>
                <a:lnTo>
                  <a:pt x="12326" y="99959"/>
                </a:lnTo>
                <a:lnTo>
                  <a:pt x="21694" y="80963"/>
                </a:lnTo>
                <a:lnTo>
                  <a:pt x="33461" y="63351"/>
                </a:lnTo>
                <a:lnTo>
                  <a:pt x="47427" y="47427"/>
                </a:lnTo>
                <a:lnTo>
                  <a:pt x="63351" y="33461"/>
                </a:lnTo>
                <a:lnTo>
                  <a:pt x="80963" y="21694"/>
                </a:lnTo>
                <a:lnTo>
                  <a:pt x="99959" y="12326"/>
                </a:lnTo>
                <a:lnTo>
                  <a:pt x="120016" y="5517"/>
                </a:lnTo>
                <a:lnTo>
                  <a:pt x="140790" y="1385"/>
                </a:lnTo>
                <a:lnTo>
                  <a:pt x="161925" y="0"/>
                </a:lnTo>
                <a:close/>
              </a:path>
            </a:pathLst>
          </a:custGeom>
          <a:gradFill xmlns:a="http://schemas.openxmlformats.org/drawingml/2006/main">
            <a:gsLst>
              <a:gs pos="0">
                <a:srgbClr val="ECF9E9"/>
              </a:gs>
              <a:gs pos="100000">
                <a:srgbClr val="ECF9E9"/>
              </a:gs>
            </a:gsLst>
            <a:lin ang="5400000"/>
          </a:gradFill>
          <a:ln xmlns:a="http://schemas.openxmlformats.org/drawingml/2006/main" w="16193">
            <a:solidFill>
              <a:srgbClr val="99C9A3"/>
            </a:solidFill>
            <a:prstDash val="solid"/>
          </a:ln>
        </p:spPr>
      </p:sp>
      <p:sp>
        <p:nvSpPr>
          <p:cNvPr id="4" name="title-a-bg">
            <a:extLst xmlns:a="http://schemas.openxmlformats.org/drawingml/2006/main">
              <a:ext uri="{FF2B5EF4-FFF2-40B4-BE49-F238E27FC236}">
                <a16:creationId xmlns:a16="http://schemas.microsoft.com/office/drawing/2014/main" id="{4EE1AB47-E40C-4C66-A87F-483ADAB83A2B}"/>
              </a:ext>
            </a:extLst>
          </p:cNvPr>
          <p:cNvSpPr>
            <a:spLocks xmlns:a="http://schemas.openxmlformats.org/drawingml/2006/main" noGrp="1"/>
          </p:cNvSpPr>
          <p:nvPr/>
        </p:nvSpPr>
        <p:spPr>
          <a:xfrm xmlns:a="http://schemas.openxmlformats.org/drawingml/2006/main">
            <a:off x="133350" y="66675"/>
            <a:ext cx="4648200" cy="409575"/>
          </a:xfrm>
          <a:custGeom xmlns:a="http://schemas.openxmlformats.org/drawingml/2006/main">
            <a:pathLst>
              <a:path w="4648200" h="409575">
                <a:moveTo>
                  <a:pt x="4552950" y="0"/>
                </a:moveTo>
                <a:lnTo>
                  <a:pt x="4565383" y="815"/>
                </a:lnTo>
                <a:lnTo>
                  <a:pt x="4577603" y="3246"/>
                </a:lnTo>
                <a:lnTo>
                  <a:pt x="4589401" y="7250"/>
                </a:lnTo>
                <a:lnTo>
                  <a:pt x="4600575" y="12761"/>
                </a:lnTo>
                <a:lnTo>
                  <a:pt x="4610935" y="19683"/>
                </a:lnTo>
                <a:lnTo>
                  <a:pt x="4620302" y="27898"/>
                </a:lnTo>
                <a:lnTo>
                  <a:pt x="4628517" y="37265"/>
                </a:lnTo>
                <a:lnTo>
                  <a:pt x="4635439" y="47625"/>
                </a:lnTo>
                <a:lnTo>
                  <a:pt x="4640950" y="58799"/>
                </a:lnTo>
                <a:lnTo>
                  <a:pt x="4644954" y="70597"/>
                </a:lnTo>
                <a:lnTo>
                  <a:pt x="4647385" y="82817"/>
                </a:lnTo>
                <a:lnTo>
                  <a:pt x="4648200" y="95250"/>
                </a:lnTo>
                <a:lnTo>
                  <a:pt x="4648200" y="314325"/>
                </a:lnTo>
                <a:lnTo>
                  <a:pt x="4647385" y="326758"/>
                </a:lnTo>
                <a:lnTo>
                  <a:pt x="4644954" y="338978"/>
                </a:lnTo>
                <a:lnTo>
                  <a:pt x="4640950" y="350776"/>
                </a:lnTo>
                <a:lnTo>
                  <a:pt x="4635439" y="361950"/>
                </a:lnTo>
                <a:lnTo>
                  <a:pt x="4628517" y="372310"/>
                </a:lnTo>
                <a:lnTo>
                  <a:pt x="4620302" y="381677"/>
                </a:lnTo>
                <a:lnTo>
                  <a:pt x="4610935" y="389892"/>
                </a:lnTo>
                <a:lnTo>
                  <a:pt x="4600575" y="396814"/>
                </a:lnTo>
                <a:lnTo>
                  <a:pt x="4589401" y="402325"/>
                </a:lnTo>
                <a:lnTo>
                  <a:pt x="4577603" y="406329"/>
                </a:lnTo>
                <a:lnTo>
                  <a:pt x="4565383" y="408760"/>
                </a:lnTo>
                <a:lnTo>
                  <a:pt x="4552950" y="409575"/>
                </a:lnTo>
                <a:lnTo>
                  <a:pt x="95250" y="409575"/>
                </a:lnTo>
                <a:lnTo>
                  <a:pt x="82817" y="408760"/>
                </a:lnTo>
                <a:lnTo>
                  <a:pt x="70597" y="406329"/>
                </a:lnTo>
                <a:lnTo>
                  <a:pt x="58799" y="402325"/>
                </a:lnTo>
                <a:lnTo>
                  <a:pt x="47625" y="396814"/>
                </a:lnTo>
                <a:lnTo>
                  <a:pt x="37265" y="389892"/>
                </a:lnTo>
                <a:lnTo>
                  <a:pt x="27898" y="381677"/>
                </a:lnTo>
                <a:lnTo>
                  <a:pt x="19683" y="372310"/>
                </a:lnTo>
                <a:lnTo>
                  <a:pt x="12761" y="361950"/>
                </a:lnTo>
                <a:lnTo>
                  <a:pt x="7250" y="350776"/>
                </a:lnTo>
                <a:lnTo>
                  <a:pt x="3246" y="338978"/>
                </a:lnTo>
                <a:lnTo>
                  <a:pt x="815" y="326758"/>
                </a:lnTo>
                <a:lnTo>
                  <a:pt x="0" y="314325"/>
                </a:lnTo>
                <a:lnTo>
                  <a:pt x="0" y="95250"/>
                </a:lnTo>
                <a:lnTo>
                  <a:pt x="815" y="82817"/>
                </a:lnTo>
                <a:lnTo>
                  <a:pt x="3246" y="70597"/>
                </a:lnTo>
                <a:lnTo>
                  <a:pt x="7250" y="58799"/>
                </a:lnTo>
                <a:lnTo>
                  <a:pt x="12761" y="47625"/>
                </a:lnTo>
                <a:lnTo>
                  <a:pt x="19683" y="37265"/>
                </a:lnTo>
                <a:lnTo>
                  <a:pt x="27898" y="27898"/>
                </a:lnTo>
                <a:lnTo>
                  <a:pt x="37265" y="19683"/>
                </a:lnTo>
                <a:lnTo>
                  <a:pt x="47625" y="12761"/>
                </a:lnTo>
                <a:lnTo>
                  <a:pt x="58799" y="7250"/>
                </a:lnTo>
                <a:lnTo>
                  <a:pt x="70597" y="3246"/>
                </a:lnTo>
                <a:lnTo>
                  <a:pt x="82817" y="815"/>
                </a:lnTo>
                <a:lnTo>
                  <a:pt x="95250" y="0"/>
                </a:lnTo>
                <a:close/>
              </a:path>
            </a:pathLst>
          </a:custGeom>
          <a:gradFill xmlns:a="http://schemas.openxmlformats.org/drawingml/2006/main">
            <a:gsLst>
              <a:gs pos="0">
                <a:srgbClr val="D7EDFD"/>
              </a:gs>
              <a:gs pos="100000">
                <a:srgbClr val="C9E6FB"/>
              </a:gs>
            </a:gsLst>
            <a:lin ang="0"/>
          </a:gradFill>
          <a:ln xmlns:a="http://schemas.openxmlformats.org/drawingml/2006/main" w="0">
            <a:noFill/>
            <a:prstDash val="solid"/>
          </a:ln>
        </p:spPr>
      </p:sp>
      <p:sp>
        <p:nvSpPr>
          <p:cNvPr id="5" name="title-b-bg">
            <a:extLst xmlns:a="http://schemas.openxmlformats.org/drawingml/2006/main">
              <a:ext uri="{FF2B5EF4-FFF2-40B4-BE49-F238E27FC236}">
                <a16:creationId xmlns:a16="http://schemas.microsoft.com/office/drawing/2014/main" id="{B7B9A734-B747-434A-92C3-CD082B2DD999}"/>
              </a:ext>
            </a:extLst>
          </p:cNvPr>
          <p:cNvSpPr>
            <a:spLocks xmlns:a="http://schemas.openxmlformats.org/drawingml/2006/main" noGrp="1"/>
          </p:cNvSpPr>
          <p:nvPr/>
        </p:nvSpPr>
        <p:spPr>
          <a:xfrm xmlns:a="http://schemas.openxmlformats.org/drawingml/2006/main">
            <a:off x="133350" y="3714750"/>
            <a:ext cx="3181350" cy="400050"/>
          </a:xfrm>
          <a:custGeom xmlns:a="http://schemas.openxmlformats.org/drawingml/2006/main">
            <a:pathLst>
              <a:path w="3181350" h="400050">
                <a:moveTo>
                  <a:pt x="3086100" y="0"/>
                </a:moveTo>
                <a:lnTo>
                  <a:pt x="3098533" y="815"/>
                </a:lnTo>
                <a:lnTo>
                  <a:pt x="3110753" y="3246"/>
                </a:lnTo>
                <a:lnTo>
                  <a:pt x="3122551" y="7250"/>
                </a:lnTo>
                <a:lnTo>
                  <a:pt x="3133725" y="12761"/>
                </a:lnTo>
                <a:lnTo>
                  <a:pt x="3144085" y="19683"/>
                </a:lnTo>
                <a:lnTo>
                  <a:pt x="3153452" y="27898"/>
                </a:lnTo>
                <a:lnTo>
                  <a:pt x="3161667" y="37265"/>
                </a:lnTo>
                <a:lnTo>
                  <a:pt x="3168589" y="47625"/>
                </a:lnTo>
                <a:lnTo>
                  <a:pt x="3174100" y="58799"/>
                </a:lnTo>
                <a:lnTo>
                  <a:pt x="3178104" y="70597"/>
                </a:lnTo>
                <a:lnTo>
                  <a:pt x="3180535" y="82817"/>
                </a:lnTo>
                <a:lnTo>
                  <a:pt x="3181350" y="95250"/>
                </a:lnTo>
                <a:lnTo>
                  <a:pt x="3181350" y="304800"/>
                </a:lnTo>
                <a:lnTo>
                  <a:pt x="3180535" y="317233"/>
                </a:lnTo>
                <a:lnTo>
                  <a:pt x="3178104" y="329453"/>
                </a:lnTo>
                <a:lnTo>
                  <a:pt x="3174100" y="341251"/>
                </a:lnTo>
                <a:lnTo>
                  <a:pt x="3168589" y="352425"/>
                </a:lnTo>
                <a:lnTo>
                  <a:pt x="3161667" y="362785"/>
                </a:lnTo>
                <a:lnTo>
                  <a:pt x="3153452" y="372152"/>
                </a:lnTo>
                <a:lnTo>
                  <a:pt x="3144085" y="380367"/>
                </a:lnTo>
                <a:lnTo>
                  <a:pt x="3133725" y="387289"/>
                </a:lnTo>
                <a:lnTo>
                  <a:pt x="3122551" y="392800"/>
                </a:lnTo>
                <a:lnTo>
                  <a:pt x="3110753" y="396804"/>
                </a:lnTo>
                <a:lnTo>
                  <a:pt x="3098533" y="399235"/>
                </a:lnTo>
                <a:lnTo>
                  <a:pt x="3086100" y="400050"/>
                </a:lnTo>
                <a:lnTo>
                  <a:pt x="95250" y="400050"/>
                </a:lnTo>
                <a:lnTo>
                  <a:pt x="82817" y="399235"/>
                </a:lnTo>
                <a:lnTo>
                  <a:pt x="70597" y="396804"/>
                </a:lnTo>
                <a:lnTo>
                  <a:pt x="58799" y="392800"/>
                </a:lnTo>
                <a:lnTo>
                  <a:pt x="47625" y="387289"/>
                </a:lnTo>
                <a:lnTo>
                  <a:pt x="37265" y="380367"/>
                </a:lnTo>
                <a:lnTo>
                  <a:pt x="27898" y="372152"/>
                </a:lnTo>
                <a:lnTo>
                  <a:pt x="19683" y="362785"/>
                </a:lnTo>
                <a:lnTo>
                  <a:pt x="12761" y="352425"/>
                </a:lnTo>
                <a:lnTo>
                  <a:pt x="7250" y="341251"/>
                </a:lnTo>
                <a:lnTo>
                  <a:pt x="3246" y="329453"/>
                </a:lnTo>
                <a:lnTo>
                  <a:pt x="815" y="317233"/>
                </a:lnTo>
                <a:lnTo>
                  <a:pt x="0" y="304800"/>
                </a:lnTo>
                <a:lnTo>
                  <a:pt x="0" y="95250"/>
                </a:lnTo>
                <a:lnTo>
                  <a:pt x="815" y="82817"/>
                </a:lnTo>
                <a:lnTo>
                  <a:pt x="3246" y="70597"/>
                </a:lnTo>
                <a:lnTo>
                  <a:pt x="7250" y="58799"/>
                </a:lnTo>
                <a:lnTo>
                  <a:pt x="12761" y="47625"/>
                </a:lnTo>
                <a:lnTo>
                  <a:pt x="19683" y="37265"/>
                </a:lnTo>
                <a:lnTo>
                  <a:pt x="27898" y="27898"/>
                </a:lnTo>
                <a:lnTo>
                  <a:pt x="37265" y="19683"/>
                </a:lnTo>
                <a:lnTo>
                  <a:pt x="47625" y="12761"/>
                </a:lnTo>
                <a:lnTo>
                  <a:pt x="58799" y="7250"/>
                </a:lnTo>
                <a:lnTo>
                  <a:pt x="70597" y="3246"/>
                </a:lnTo>
                <a:lnTo>
                  <a:pt x="82817" y="815"/>
                </a:lnTo>
                <a:lnTo>
                  <a:pt x="95250" y="0"/>
                </a:lnTo>
                <a:close/>
              </a:path>
            </a:pathLst>
          </a:custGeom>
          <a:solidFill xmlns:a="http://schemas.openxmlformats.org/drawingml/2006/main">
            <a:srgbClr val="E9DDF8"/>
          </a:solidFill>
          <a:ln xmlns:a="http://schemas.openxmlformats.org/drawingml/2006/main" w="0">
            <a:noFill/>
            <a:prstDash val="solid"/>
          </a:ln>
        </p:spPr>
      </p:sp>
      <p:sp>
        <p:nvSpPr>
          <p:cNvPr id="6" name="title-c-bg">
            <a:extLst xmlns:a="http://schemas.openxmlformats.org/drawingml/2006/main">
              <a:ext uri="{FF2B5EF4-FFF2-40B4-BE49-F238E27FC236}">
                <a16:creationId xmlns:a16="http://schemas.microsoft.com/office/drawing/2014/main" id="{D6267F93-D398-454B-A622-E22C9D1222E6}"/>
              </a:ext>
            </a:extLst>
          </p:cNvPr>
          <p:cNvSpPr>
            <a:spLocks xmlns:a="http://schemas.openxmlformats.org/drawingml/2006/main" noGrp="1"/>
          </p:cNvSpPr>
          <p:nvPr/>
        </p:nvSpPr>
        <p:spPr>
          <a:xfrm xmlns:a="http://schemas.openxmlformats.org/drawingml/2006/main">
            <a:off x="9525000" y="3714750"/>
            <a:ext cx="4724400" cy="409575"/>
          </a:xfrm>
          <a:custGeom xmlns:a="http://schemas.openxmlformats.org/drawingml/2006/main">
            <a:pathLst>
              <a:path w="4724400" h="409575">
                <a:moveTo>
                  <a:pt x="4629150" y="0"/>
                </a:moveTo>
                <a:lnTo>
                  <a:pt x="4641583" y="815"/>
                </a:lnTo>
                <a:lnTo>
                  <a:pt x="4653803" y="3246"/>
                </a:lnTo>
                <a:lnTo>
                  <a:pt x="4665601" y="7250"/>
                </a:lnTo>
                <a:lnTo>
                  <a:pt x="4676775" y="12761"/>
                </a:lnTo>
                <a:lnTo>
                  <a:pt x="4687135" y="19683"/>
                </a:lnTo>
                <a:lnTo>
                  <a:pt x="4696502" y="27898"/>
                </a:lnTo>
                <a:lnTo>
                  <a:pt x="4704717" y="37265"/>
                </a:lnTo>
                <a:lnTo>
                  <a:pt x="4711639" y="47625"/>
                </a:lnTo>
                <a:lnTo>
                  <a:pt x="4717150" y="58799"/>
                </a:lnTo>
                <a:lnTo>
                  <a:pt x="4721154" y="70597"/>
                </a:lnTo>
                <a:lnTo>
                  <a:pt x="4723585" y="82817"/>
                </a:lnTo>
                <a:lnTo>
                  <a:pt x="4724400" y="95250"/>
                </a:lnTo>
                <a:lnTo>
                  <a:pt x="4724400" y="314325"/>
                </a:lnTo>
                <a:lnTo>
                  <a:pt x="4723585" y="326758"/>
                </a:lnTo>
                <a:lnTo>
                  <a:pt x="4721154" y="338978"/>
                </a:lnTo>
                <a:lnTo>
                  <a:pt x="4717150" y="350776"/>
                </a:lnTo>
                <a:lnTo>
                  <a:pt x="4711639" y="361950"/>
                </a:lnTo>
                <a:lnTo>
                  <a:pt x="4704717" y="372310"/>
                </a:lnTo>
                <a:lnTo>
                  <a:pt x="4696502" y="381677"/>
                </a:lnTo>
                <a:lnTo>
                  <a:pt x="4687135" y="389892"/>
                </a:lnTo>
                <a:lnTo>
                  <a:pt x="4676775" y="396814"/>
                </a:lnTo>
                <a:lnTo>
                  <a:pt x="4665601" y="402325"/>
                </a:lnTo>
                <a:lnTo>
                  <a:pt x="4653803" y="406329"/>
                </a:lnTo>
                <a:lnTo>
                  <a:pt x="4641583" y="408760"/>
                </a:lnTo>
                <a:lnTo>
                  <a:pt x="4629150" y="409575"/>
                </a:lnTo>
                <a:lnTo>
                  <a:pt x="95250" y="409575"/>
                </a:lnTo>
                <a:lnTo>
                  <a:pt x="82817" y="408760"/>
                </a:lnTo>
                <a:lnTo>
                  <a:pt x="70597" y="406329"/>
                </a:lnTo>
                <a:lnTo>
                  <a:pt x="58799" y="402325"/>
                </a:lnTo>
                <a:lnTo>
                  <a:pt x="47625" y="396814"/>
                </a:lnTo>
                <a:lnTo>
                  <a:pt x="37265" y="389892"/>
                </a:lnTo>
                <a:lnTo>
                  <a:pt x="27898" y="381677"/>
                </a:lnTo>
                <a:lnTo>
                  <a:pt x="19683" y="372310"/>
                </a:lnTo>
                <a:lnTo>
                  <a:pt x="12761" y="361950"/>
                </a:lnTo>
                <a:lnTo>
                  <a:pt x="7250" y="350776"/>
                </a:lnTo>
                <a:lnTo>
                  <a:pt x="3246" y="338978"/>
                </a:lnTo>
                <a:lnTo>
                  <a:pt x="815" y="326758"/>
                </a:lnTo>
                <a:lnTo>
                  <a:pt x="0" y="314325"/>
                </a:lnTo>
                <a:lnTo>
                  <a:pt x="0" y="95250"/>
                </a:lnTo>
                <a:lnTo>
                  <a:pt x="815" y="82817"/>
                </a:lnTo>
                <a:lnTo>
                  <a:pt x="3246" y="70597"/>
                </a:lnTo>
                <a:lnTo>
                  <a:pt x="7250" y="58799"/>
                </a:lnTo>
                <a:lnTo>
                  <a:pt x="12761" y="47625"/>
                </a:lnTo>
                <a:lnTo>
                  <a:pt x="19683" y="37265"/>
                </a:lnTo>
                <a:lnTo>
                  <a:pt x="27898" y="27898"/>
                </a:lnTo>
                <a:lnTo>
                  <a:pt x="37265" y="19683"/>
                </a:lnTo>
                <a:lnTo>
                  <a:pt x="47625" y="12761"/>
                </a:lnTo>
                <a:lnTo>
                  <a:pt x="58799" y="7250"/>
                </a:lnTo>
                <a:lnTo>
                  <a:pt x="70597" y="3246"/>
                </a:lnTo>
                <a:lnTo>
                  <a:pt x="82817" y="815"/>
                </a:lnTo>
                <a:lnTo>
                  <a:pt x="95250" y="0"/>
                </a:lnTo>
                <a:close/>
              </a:path>
            </a:pathLst>
          </a:custGeom>
          <a:solidFill xmlns:a="http://schemas.openxmlformats.org/drawingml/2006/main">
            <a:srgbClr val="DDEFD3"/>
          </a:solidFill>
          <a:ln xmlns:a="http://schemas.openxmlformats.org/drawingml/2006/main" w="0">
            <a:noFill/>
            <a:prstDash val="solid"/>
          </a:ln>
        </p:spPr>
      </p:sp>
      <p:sp>
        <p:nvSpPr>
          <p:cNvPr id="7" name="title-a">
            <a:extLst xmlns:a="http://schemas.openxmlformats.org/drawingml/2006/main">
              <a:ext uri="{FF2B5EF4-FFF2-40B4-BE49-F238E27FC236}">
                <a16:creationId xmlns:a16="http://schemas.microsoft.com/office/drawing/2014/main" id="{6F51402B-E817-4212-96F5-895234A60409}"/>
              </a:ext>
            </a:extLst>
          </p:cNvPr>
          <p:cNvSpPr>
            <a:spLocks xmlns:a="http://schemas.openxmlformats.org/drawingml/2006/main" noGrp="1"/>
          </p:cNvSpPr>
          <p:nvPr/>
        </p:nvSpPr>
        <p:spPr>
          <a:xfrm xmlns:a="http://schemas.openxmlformats.org/drawingml/2006/main">
            <a:off x="238125" y="104775"/>
            <a:ext cx="4572000" cy="36576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250" b="1" i="0">
                <a:solidFill>
                  <a:srgbClr val="111A25"/>
                </a:solidFill>
                <a:latin typeface="Comic Sans MS"/>
                <a:ea typeface="Comic Sans MS"/>
                <a:cs typeface="Comic Sans MS"/>
              </a:defRPr>
            </a:pPr>
            <a:r>
              <a:rPr sz="2250" b="1" i="0">
                <a:solidFill>
                  <a:srgbClr val="111A25"/>
                </a:solidFill>
                <a:latin typeface="Comic Sans MS"/>
                <a:ea typeface="Comic Sans MS"/>
                <a:cs typeface="Comic Sans MS"/>
              </a:rPr>
              <a:t>(a) Self-generated video rollout</a:t>
            </a:r>
          </a:p>
        </p:txBody>
      </p:sp>
      <p:sp>
        <p:nvSpPr>
          <p:cNvPr id="8" name="title-b">
            <a:extLst xmlns:a="http://schemas.openxmlformats.org/drawingml/2006/main">
              <a:ext uri="{FF2B5EF4-FFF2-40B4-BE49-F238E27FC236}">
                <a16:creationId xmlns:a16="http://schemas.microsoft.com/office/drawing/2014/main" id="{08E23BA1-63B2-4765-8237-6B66F7826CF8}"/>
              </a:ext>
            </a:extLst>
          </p:cNvPr>
          <p:cNvSpPr>
            <a:spLocks xmlns:a="http://schemas.openxmlformats.org/drawingml/2006/main" noGrp="1"/>
          </p:cNvSpPr>
          <p:nvPr/>
        </p:nvSpPr>
        <p:spPr>
          <a:xfrm xmlns:a="http://schemas.openxmlformats.org/drawingml/2006/main">
            <a:off x="219075" y="3762375"/>
            <a:ext cx="5619750" cy="35356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175" b="1" i="0">
                <a:solidFill>
                  <a:srgbClr val="111A25"/>
                </a:solidFill>
                <a:latin typeface="Comic Sans MS"/>
                <a:ea typeface="Comic Sans MS"/>
                <a:cs typeface="Comic Sans MS"/>
              </a:defRPr>
            </a:pPr>
            <a:r>
              <a:rPr sz="2175" b="1" i="0">
                <a:solidFill>
                  <a:srgbClr val="111A25"/>
                </a:solidFill>
                <a:latin typeface="Comic Sans MS"/>
                <a:ea typeface="Comic Sans MS"/>
                <a:cs typeface="Comic Sans MS"/>
              </a:rPr>
              <a:t>(b) One generator call</a:t>
            </a:r>
          </a:p>
        </p:txBody>
      </p:sp>
      <p:sp>
        <p:nvSpPr>
          <p:cNvPr id="9" name="title-c">
            <a:extLst xmlns:a="http://schemas.openxmlformats.org/drawingml/2006/main">
              <a:ext uri="{FF2B5EF4-FFF2-40B4-BE49-F238E27FC236}">
                <a16:creationId xmlns:a16="http://schemas.microsoft.com/office/drawing/2014/main" id="{351EE09C-E93C-420E-913A-30D15CD0E3E7}"/>
              </a:ext>
            </a:extLst>
          </p:cNvPr>
          <p:cNvSpPr>
            <a:spLocks xmlns:a="http://schemas.openxmlformats.org/drawingml/2006/main" noGrp="1"/>
          </p:cNvSpPr>
          <p:nvPr/>
        </p:nvSpPr>
        <p:spPr>
          <a:xfrm xmlns:a="http://schemas.openxmlformats.org/drawingml/2006/main">
            <a:off x="9582150" y="3762375"/>
            <a:ext cx="7038975" cy="35356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025" b="1" i="0">
                <a:solidFill>
                  <a:srgbClr val="111A25"/>
                </a:solidFill>
                <a:latin typeface="Comic Sans MS"/>
                <a:ea typeface="Comic Sans MS"/>
                <a:cs typeface="Comic Sans MS"/>
              </a:defRPr>
            </a:pPr>
            <a:r>
              <a:rPr sz="2025" b="1" i="0">
                <a:solidFill>
                  <a:srgbClr val="111A25"/>
                </a:solidFill>
                <a:latin typeface="Comic Sans MS"/>
                <a:ea typeface="Comic Sans MS"/>
                <a:cs typeface="Comic Sans MS"/>
              </a:rPr>
              <a:t>(c) Video-level training (DMD)</a:t>
            </a:r>
          </a:p>
        </p:txBody>
      </p:sp>
      <p:sp>
        <p:nvSpPr>
          <p:cNvPr id="10" name="prompt">
            <a:extLst xmlns:a="http://schemas.openxmlformats.org/drawingml/2006/main">
              <a:ext uri="{FF2B5EF4-FFF2-40B4-BE49-F238E27FC236}">
                <a16:creationId xmlns:a16="http://schemas.microsoft.com/office/drawing/2014/main" id="{F8DAA6A3-5E89-445D-AC92-B3066BB16641}"/>
              </a:ext>
            </a:extLst>
          </p:cNvPr>
          <p:cNvSpPr>
            <a:spLocks xmlns:a="http://schemas.openxmlformats.org/drawingml/2006/main" noGrp="1"/>
          </p:cNvSpPr>
          <p:nvPr/>
        </p:nvSpPr>
        <p:spPr>
          <a:xfrm xmlns:a="http://schemas.openxmlformats.org/drawingml/2006/main">
            <a:off x="190500" y="742950"/>
            <a:ext cx="2000250" cy="733425"/>
          </a:xfrm>
          <a:custGeom xmlns:a="http://schemas.openxmlformats.org/drawingml/2006/main">
            <a:pathLst>
              <a:path w="2000250" h="733425">
                <a:moveTo>
                  <a:pt x="1924050" y="0"/>
                </a:moveTo>
                <a:lnTo>
                  <a:pt x="1933996" y="652"/>
                </a:lnTo>
                <a:lnTo>
                  <a:pt x="1943772" y="2596"/>
                </a:lnTo>
                <a:lnTo>
                  <a:pt x="1953210" y="5800"/>
                </a:lnTo>
                <a:lnTo>
                  <a:pt x="1962150" y="10209"/>
                </a:lnTo>
                <a:lnTo>
                  <a:pt x="1970438" y="15746"/>
                </a:lnTo>
                <a:lnTo>
                  <a:pt x="1977932" y="22318"/>
                </a:lnTo>
                <a:lnTo>
                  <a:pt x="1984504" y="29812"/>
                </a:lnTo>
                <a:lnTo>
                  <a:pt x="1990041" y="38100"/>
                </a:lnTo>
                <a:lnTo>
                  <a:pt x="1994450" y="47040"/>
                </a:lnTo>
                <a:lnTo>
                  <a:pt x="1997654" y="56478"/>
                </a:lnTo>
                <a:lnTo>
                  <a:pt x="1999598" y="66254"/>
                </a:lnTo>
                <a:lnTo>
                  <a:pt x="2000250" y="76200"/>
                </a:lnTo>
                <a:lnTo>
                  <a:pt x="2000250" y="657225"/>
                </a:lnTo>
                <a:lnTo>
                  <a:pt x="1999598" y="667171"/>
                </a:lnTo>
                <a:lnTo>
                  <a:pt x="1997654" y="676947"/>
                </a:lnTo>
                <a:lnTo>
                  <a:pt x="1994450" y="686385"/>
                </a:lnTo>
                <a:lnTo>
                  <a:pt x="1990041" y="695325"/>
                </a:lnTo>
                <a:lnTo>
                  <a:pt x="1984504" y="703613"/>
                </a:lnTo>
                <a:lnTo>
                  <a:pt x="1977932" y="711107"/>
                </a:lnTo>
                <a:lnTo>
                  <a:pt x="1970438" y="717679"/>
                </a:lnTo>
                <a:lnTo>
                  <a:pt x="1962150" y="723216"/>
                </a:lnTo>
                <a:lnTo>
                  <a:pt x="1953210" y="727625"/>
                </a:lnTo>
                <a:lnTo>
                  <a:pt x="1943772" y="730829"/>
                </a:lnTo>
                <a:lnTo>
                  <a:pt x="1933996" y="732773"/>
                </a:lnTo>
                <a:lnTo>
                  <a:pt x="1924050" y="733425"/>
                </a:lnTo>
                <a:lnTo>
                  <a:pt x="76200" y="733425"/>
                </a:lnTo>
                <a:lnTo>
                  <a:pt x="66254" y="732773"/>
                </a:lnTo>
                <a:lnTo>
                  <a:pt x="56478" y="730829"/>
                </a:lnTo>
                <a:lnTo>
                  <a:pt x="47040" y="727625"/>
                </a:lnTo>
                <a:lnTo>
                  <a:pt x="38100" y="723216"/>
                </a:lnTo>
                <a:lnTo>
                  <a:pt x="29812" y="717679"/>
                </a:lnTo>
                <a:lnTo>
                  <a:pt x="22318" y="711107"/>
                </a:lnTo>
                <a:lnTo>
                  <a:pt x="15746" y="703613"/>
                </a:lnTo>
                <a:lnTo>
                  <a:pt x="10209" y="695325"/>
                </a:lnTo>
                <a:lnTo>
                  <a:pt x="5800" y="686385"/>
                </a:lnTo>
                <a:lnTo>
                  <a:pt x="2596" y="676947"/>
                </a:lnTo>
                <a:lnTo>
                  <a:pt x="652" y="667171"/>
                </a:lnTo>
                <a:lnTo>
                  <a:pt x="0" y="657225"/>
                </a:lnTo>
                <a:lnTo>
                  <a:pt x="0" y="76200"/>
                </a:lnTo>
                <a:lnTo>
                  <a:pt x="652" y="66254"/>
                </a:lnTo>
                <a:lnTo>
                  <a:pt x="2596" y="56478"/>
                </a:lnTo>
                <a:lnTo>
                  <a:pt x="5800" y="47040"/>
                </a:lnTo>
                <a:lnTo>
                  <a:pt x="10209" y="38100"/>
                </a:lnTo>
                <a:lnTo>
                  <a:pt x="15746" y="29812"/>
                </a:lnTo>
                <a:lnTo>
                  <a:pt x="22318" y="22318"/>
                </a:lnTo>
                <a:lnTo>
                  <a:pt x="29812" y="15746"/>
                </a:lnTo>
                <a:lnTo>
                  <a:pt x="38100" y="10209"/>
                </a:lnTo>
                <a:lnTo>
                  <a:pt x="47040" y="5800"/>
                </a:lnTo>
                <a:lnTo>
                  <a:pt x="56478" y="2596"/>
                </a:lnTo>
                <a:lnTo>
                  <a:pt x="66254" y="652"/>
                </a:lnTo>
                <a:lnTo>
                  <a:pt x="76200" y="0"/>
                </a:lnTo>
                <a:close/>
              </a:path>
            </a:pathLst>
          </a:custGeom>
          <a:gradFill xmlns:a="http://schemas.openxmlformats.org/drawingml/2006/main">
            <a:gsLst>
              <a:gs pos="0">
                <a:srgbClr val="FFF9E8"/>
              </a:gs>
              <a:gs pos="100000">
                <a:srgbClr val="FFF0CF"/>
              </a:gs>
            </a:gsLst>
            <a:lin ang="5400000"/>
          </a:gradFill>
          <a:ln xmlns:a="http://schemas.openxmlformats.org/drawingml/2006/main" w="16193">
            <a:solidFill>
              <a:srgbClr val="A37517"/>
            </a:solidFill>
            <a:prstDash val="solid"/>
          </a:ln>
        </p:spPr>
      </p:sp>
      <p:sp>
        <p:nvSpPr>
          <p:cNvPr id="11" name="prompt-1">
            <a:extLst xmlns:a="http://schemas.openxmlformats.org/drawingml/2006/main">
              <a:ext uri="{FF2B5EF4-FFF2-40B4-BE49-F238E27FC236}">
                <a16:creationId xmlns:a16="http://schemas.microsoft.com/office/drawing/2014/main" id="{8EBC9C6B-CAB7-4124-9E0B-19EF915C724F}"/>
              </a:ext>
            </a:extLst>
          </p:cNvPr>
          <p:cNvSpPr>
            <a:spLocks xmlns:a="http://schemas.openxmlformats.org/drawingml/2006/main" noGrp="1"/>
          </p:cNvSpPr>
          <p:nvPr/>
        </p:nvSpPr>
        <p:spPr>
          <a:xfrm xmlns:a="http://schemas.openxmlformats.org/drawingml/2006/main">
            <a:off x="390525" y="781050"/>
            <a:ext cx="18669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75" b="0" i="0">
                <a:solidFill>
                  <a:srgbClr val="111A25"/>
                </a:solidFill>
                <a:latin typeface="Comic Sans MS"/>
                <a:ea typeface="Comic Sans MS"/>
                <a:cs typeface="Comic Sans MS"/>
              </a:defRPr>
            </a:pPr>
            <a:r>
              <a:rPr sz="1875" b="0" i="0">
                <a:solidFill>
                  <a:srgbClr val="111A25"/>
                </a:solidFill>
                <a:latin typeface="Comic Sans MS"/>
                <a:ea typeface="Comic Sans MS"/>
                <a:cs typeface="Comic Sans MS"/>
              </a:rPr>
              <a:t>A mouse flies</a:t>
            </a:r>
          </a:p>
        </p:txBody>
      </p:sp>
      <p:sp>
        <p:nvSpPr>
          <p:cNvPr id="12" name="prompt-2">
            <a:extLst xmlns:a="http://schemas.openxmlformats.org/drawingml/2006/main">
              <a:ext uri="{FF2B5EF4-FFF2-40B4-BE49-F238E27FC236}">
                <a16:creationId xmlns:a16="http://schemas.microsoft.com/office/drawing/2014/main" id="{FF79CAF0-FD3A-4755-910D-496A4DB51679}"/>
              </a:ext>
            </a:extLst>
          </p:cNvPr>
          <p:cNvSpPr>
            <a:spLocks xmlns:a="http://schemas.openxmlformats.org/drawingml/2006/main" noGrp="1"/>
          </p:cNvSpPr>
          <p:nvPr/>
        </p:nvSpPr>
        <p:spPr>
          <a:xfrm xmlns:a="http://schemas.openxmlformats.org/drawingml/2006/main">
            <a:off x="342900" y="1123950"/>
            <a:ext cx="1866900" cy="2926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00" b="0" i="0">
                <a:solidFill>
                  <a:srgbClr val="111A25"/>
                </a:solidFill>
                <a:latin typeface="Comic Sans MS"/>
                <a:ea typeface="Comic Sans MS"/>
                <a:cs typeface="Comic Sans MS"/>
              </a:defRPr>
            </a:pPr>
            <a:r>
              <a:rPr sz="1800" b="0" i="0">
                <a:solidFill>
                  <a:srgbClr val="111A25"/>
                </a:solidFill>
                <a:latin typeface="Comic Sans MS"/>
                <a:ea typeface="Comic Sans MS"/>
                <a:cs typeface="Comic Sans MS"/>
              </a:rPr>
              <a:t>on a paper plane.</a:t>
            </a:r>
          </a:p>
        </p:txBody>
      </p:sp>
      <p:sp>
        <p:nvSpPr>
          <p:cNvPr id="13" name="prompt-to-encoder">
            <a:extLst xmlns:a="http://schemas.openxmlformats.org/drawingml/2006/main">
              <a:ext uri="{FF2B5EF4-FFF2-40B4-BE49-F238E27FC236}">
                <a16:creationId xmlns:a16="http://schemas.microsoft.com/office/drawing/2014/main" id="{AB7EA2C3-29DE-4EA6-8066-7C502F66EAE5}"/>
              </a:ext>
            </a:extLst>
          </p:cNvPr>
          <p:cNvSpPr>
            <a:spLocks xmlns:a="http://schemas.openxmlformats.org/drawingml/2006/main" noGrp="1"/>
          </p:cNvSpPr>
          <p:nvPr/>
        </p:nvSpPr>
        <p:spPr>
          <a:xfrm xmlns:a="http://schemas.openxmlformats.org/drawingml/2006/main">
            <a:off x="1181100" y="1476375"/>
            <a:ext cx="95" cy="238125"/>
          </a:xfrm>
          <a:custGeom xmlns:a="http://schemas.openxmlformats.org/drawingml/2006/main">
            <a:pathLst>
              <a:path w="95" h="238125">
                <a:moveTo>
                  <a:pt x="0" y="0"/>
                </a:moveTo>
                <a:lnTo>
                  <a:pt x="0" y="238125"/>
                </a:lnTo>
              </a:path>
            </a:pathLst>
          </a:custGeom>
          <a:noFill xmlns:a="http://schemas.openxmlformats.org/drawingml/2006/main"/>
          <a:ln xmlns:a="http://schemas.openxmlformats.org/drawingml/2006/main" w="21908">
            <a:solidFill>
              <a:srgbClr val="111A25"/>
            </a:solidFill>
            <a:prstDash val="solid"/>
          </a:ln>
        </p:spPr>
      </p:sp>
      <p:sp>
        <p:nvSpPr>
          <p:cNvPr id="14" name="prompt-to-encoder--arrow">
            <a:extLst xmlns:a="http://schemas.openxmlformats.org/drawingml/2006/main">
              <a:ext uri="{FF2B5EF4-FFF2-40B4-BE49-F238E27FC236}">
                <a16:creationId xmlns:a16="http://schemas.microsoft.com/office/drawing/2014/main" id="{43CC578E-D2C7-4CAA-990B-4A1A1AD0D0F3}"/>
              </a:ext>
            </a:extLst>
          </p:cNvPr>
          <p:cNvSpPr>
            <a:spLocks xmlns:a="http://schemas.openxmlformats.org/drawingml/2006/main" noGrp="1"/>
          </p:cNvSpPr>
          <p:nvPr/>
        </p:nvSpPr>
        <p:spPr>
          <a:xfrm xmlns:a="http://schemas.openxmlformats.org/drawingml/2006/main">
            <a:off x="1130722" y="1597343"/>
            <a:ext cx="100755" cy="117158"/>
          </a:xfrm>
          <a:custGeom xmlns:a="http://schemas.openxmlformats.org/drawingml/2006/main">
            <a:pathLst>
              <a:path w="100755" h="117158">
                <a:moveTo>
                  <a:pt x="50378" y="117158"/>
                </a:moveTo>
                <a:lnTo>
                  <a:pt x="100755" y="0"/>
                </a:lnTo>
                <a:lnTo>
                  <a:pt x="0" y="0"/>
                </a:lnTo>
                <a:close/>
              </a:path>
            </a:pathLst>
          </a:custGeom>
          <a:solidFill xmlns:a="http://schemas.openxmlformats.org/drawingml/2006/main">
            <a:srgbClr val="111A25"/>
          </a:solidFill>
          <a:ln xmlns:a="http://schemas.openxmlformats.org/drawingml/2006/main" w="0">
            <a:noFill/>
            <a:prstDash val="solid"/>
          </a:ln>
        </p:spPr>
      </p:sp>
      <p:sp>
        <p:nvSpPr>
          <p:cNvPr id="15" name="text-encoder">
            <a:extLst xmlns:a="http://schemas.openxmlformats.org/drawingml/2006/main">
              <a:ext uri="{FF2B5EF4-FFF2-40B4-BE49-F238E27FC236}">
                <a16:creationId xmlns:a16="http://schemas.microsoft.com/office/drawing/2014/main" id="{24EED9A2-0764-4B0E-8B42-DB0C5EA682D2}"/>
              </a:ext>
            </a:extLst>
          </p:cNvPr>
          <p:cNvSpPr>
            <a:spLocks xmlns:a="http://schemas.openxmlformats.org/drawingml/2006/main" noGrp="1"/>
          </p:cNvSpPr>
          <p:nvPr/>
        </p:nvSpPr>
        <p:spPr>
          <a:xfrm xmlns:a="http://schemas.openxmlformats.org/drawingml/2006/main">
            <a:off x="123825" y="1714500"/>
            <a:ext cx="2209800" cy="828675"/>
          </a:xfrm>
          <a:custGeom xmlns:a="http://schemas.openxmlformats.org/drawingml/2006/main">
            <a:pathLst>
              <a:path w="2209800" h="828675">
                <a:moveTo>
                  <a:pt x="0" y="0"/>
                </a:moveTo>
                <a:lnTo>
                  <a:pt x="2209800" y="0"/>
                </a:lnTo>
                <a:lnTo>
                  <a:pt x="2028825" y="828675"/>
                </a:lnTo>
                <a:lnTo>
                  <a:pt x="161925" y="828675"/>
                </a:lnTo>
                <a:close/>
              </a:path>
            </a:pathLst>
          </a:custGeom>
          <a:gradFill xmlns:a="http://schemas.openxmlformats.org/drawingml/2006/main">
            <a:gsLst>
              <a:gs pos="0">
                <a:srgbClr val="B8E4FD"/>
              </a:gs>
              <a:gs pos="100000">
                <a:srgbClr val="B9E5FE"/>
              </a:gs>
            </a:gsLst>
            <a:lin ang="5400000"/>
          </a:gradFill>
          <a:ln xmlns:a="http://schemas.openxmlformats.org/drawingml/2006/main" w="17145">
            <a:solidFill>
              <a:srgbClr val="0876FF"/>
            </a:solidFill>
            <a:prstDash val="solid"/>
          </a:ln>
        </p:spPr>
      </p:sp>
      <p:pic>
        <p:nvPicPr>
          <p:cNvPr id="736" name="encoder-snowflake" descr="encoder-snowflake"/>
          <p:cNvPicPr>
            <a:picLocks xmlns:a="http://schemas.openxmlformats.org/drawingml/2006/main" noChangeAspect="1"/>
          </p:cNvPicPr>
          <p:nvPr/>
        </p:nvPicPr>
        <p:blipFill>
          <a:blip xmlns:r="http://schemas.openxmlformats.org/officeDocument/2006/relationships" xmlns:a="http://schemas.openxmlformats.org/drawingml/2006/main" r:embed="Rd55e85c259124ce0"/>
          <a:stretch xmlns:a="http://schemas.openxmlformats.org/drawingml/2006/main"/>
        </p:blipFill>
        <p:spPr>
          <a:xfrm xmlns:a="http://schemas.openxmlformats.org/drawingml/2006/main">
            <a:off x="333375" y="1843088"/>
            <a:ext cx="333375" cy="333375"/>
          </a:xfrm>
          <a:prstGeom xmlns:a="http://schemas.openxmlformats.org/drawingml/2006/main" prst="rect">
            <a:avLst/>
          </a:prstGeom>
        </p:spPr>
      </p:pic>
      <p:sp>
        <p:nvSpPr>
          <p:cNvPr id="17" name="encoder-name">
            <a:extLst xmlns:a="http://schemas.openxmlformats.org/drawingml/2006/main">
              <a:ext uri="{FF2B5EF4-FFF2-40B4-BE49-F238E27FC236}">
                <a16:creationId xmlns:a16="http://schemas.microsoft.com/office/drawing/2014/main" id="{CB90E291-82F7-4EB7-B2DD-926B64185197}"/>
              </a:ext>
            </a:extLst>
          </p:cNvPr>
          <p:cNvSpPr>
            <a:spLocks xmlns:a="http://schemas.openxmlformats.org/drawingml/2006/main" noGrp="1"/>
          </p:cNvSpPr>
          <p:nvPr/>
        </p:nvSpPr>
        <p:spPr>
          <a:xfrm xmlns:a="http://schemas.openxmlformats.org/drawingml/2006/main">
            <a:off x="762000" y="1952625"/>
            <a:ext cx="1504950" cy="2926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00" b="0" i="0">
                <a:solidFill>
                  <a:srgbClr val="111A25"/>
                </a:solidFill>
                <a:latin typeface="Comic Sans MS"/>
                <a:ea typeface="Comic Sans MS"/>
                <a:cs typeface="Comic Sans MS"/>
              </a:defRPr>
            </a:pPr>
            <a:r>
              <a:rPr sz="1800" b="0" i="0">
                <a:solidFill>
                  <a:srgbClr val="111A25"/>
                </a:solidFill>
                <a:latin typeface="Comic Sans MS"/>
                <a:ea typeface="Comic Sans MS"/>
                <a:cs typeface="Comic Sans MS"/>
              </a:rPr>
              <a:t>Text encoder</a:t>
            </a:r>
          </a:p>
        </p:txBody>
      </p:sp>
      <p:sp>
        <p:nvSpPr>
          <p:cNvPr id="18" name="encoder-to-c">
            <a:extLst xmlns:a="http://schemas.openxmlformats.org/drawingml/2006/main">
              <a:ext uri="{FF2B5EF4-FFF2-40B4-BE49-F238E27FC236}">
                <a16:creationId xmlns:a16="http://schemas.microsoft.com/office/drawing/2014/main" id="{DE8FE3E8-BCA4-48F1-9B34-CA8211AAFB23}"/>
              </a:ext>
            </a:extLst>
          </p:cNvPr>
          <p:cNvSpPr>
            <a:spLocks xmlns:a="http://schemas.openxmlformats.org/drawingml/2006/main" noGrp="1"/>
          </p:cNvSpPr>
          <p:nvPr/>
        </p:nvSpPr>
        <p:spPr>
          <a:xfrm xmlns:a="http://schemas.openxmlformats.org/drawingml/2006/main">
            <a:off x="1190625" y="2543175"/>
            <a:ext cx="95" cy="180975"/>
          </a:xfrm>
          <a:custGeom xmlns:a="http://schemas.openxmlformats.org/drawingml/2006/main">
            <a:pathLst>
              <a:path w="95" h="180975">
                <a:moveTo>
                  <a:pt x="0" y="0"/>
                </a:moveTo>
                <a:lnTo>
                  <a:pt x="0" y="180975"/>
                </a:lnTo>
              </a:path>
            </a:pathLst>
          </a:custGeom>
          <a:noFill xmlns:a="http://schemas.openxmlformats.org/drawingml/2006/main"/>
          <a:ln xmlns:a="http://schemas.openxmlformats.org/drawingml/2006/main" w="21908">
            <a:solidFill>
              <a:srgbClr val="111A25"/>
            </a:solidFill>
            <a:prstDash val="solid"/>
          </a:ln>
        </p:spPr>
      </p:sp>
      <p:sp>
        <p:nvSpPr>
          <p:cNvPr id="19" name="encoder-to-c--arrow">
            <a:extLst xmlns:a="http://schemas.openxmlformats.org/drawingml/2006/main">
              <a:ext uri="{FF2B5EF4-FFF2-40B4-BE49-F238E27FC236}">
                <a16:creationId xmlns:a16="http://schemas.microsoft.com/office/drawing/2014/main" id="{E15EBE16-1DE3-4329-B932-B1D985E3CFF7}"/>
              </a:ext>
            </a:extLst>
          </p:cNvPr>
          <p:cNvSpPr>
            <a:spLocks xmlns:a="http://schemas.openxmlformats.org/drawingml/2006/main" noGrp="1"/>
          </p:cNvSpPr>
          <p:nvPr/>
        </p:nvSpPr>
        <p:spPr>
          <a:xfrm xmlns:a="http://schemas.openxmlformats.org/drawingml/2006/main">
            <a:off x="1140247" y="2606993"/>
            <a:ext cx="100755" cy="117158"/>
          </a:xfrm>
          <a:custGeom xmlns:a="http://schemas.openxmlformats.org/drawingml/2006/main">
            <a:pathLst>
              <a:path w="100755" h="117158">
                <a:moveTo>
                  <a:pt x="50378" y="117158"/>
                </a:moveTo>
                <a:lnTo>
                  <a:pt x="100755" y="0"/>
                </a:lnTo>
                <a:lnTo>
                  <a:pt x="0" y="0"/>
                </a:lnTo>
                <a:close/>
              </a:path>
            </a:pathLst>
          </a:custGeom>
          <a:solidFill xmlns:a="http://schemas.openxmlformats.org/drawingml/2006/main">
            <a:srgbClr val="111A25"/>
          </a:solidFill>
          <a:ln xmlns:a="http://schemas.openxmlformats.org/drawingml/2006/main" w="0">
            <a:noFill/>
            <a:prstDash val="solid"/>
          </a:ln>
        </p:spPr>
      </p:sp>
      <p:sp>
        <p:nvSpPr>
          <p:cNvPr id="20" name="c-strip-rim">
            <a:extLst xmlns:a="http://schemas.openxmlformats.org/drawingml/2006/main">
              <a:ext uri="{FF2B5EF4-FFF2-40B4-BE49-F238E27FC236}">
                <a16:creationId xmlns:a16="http://schemas.microsoft.com/office/drawing/2014/main" id="{FEDB5A10-13EF-4ED8-8CAD-22DA9E7A8C3C}"/>
              </a:ext>
            </a:extLst>
          </p:cNvPr>
          <p:cNvSpPr>
            <a:spLocks xmlns:a="http://schemas.openxmlformats.org/drawingml/2006/main" noGrp="1"/>
          </p:cNvSpPr>
          <p:nvPr/>
        </p:nvSpPr>
        <p:spPr>
          <a:xfrm xmlns:a="http://schemas.openxmlformats.org/drawingml/2006/main">
            <a:off x="657225" y="2733675"/>
            <a:ext cx="1238250" cy="257175"/>
          </a:xfrm>
          <a:custGeom xmlns:a="http://schemas.openxmlformats.org/drawingml/2006/main">
            <a:pathLst>
              <a:path w="1238250" h="257175">
                <a:moveTo>
                  <a:pt x="1190625" y="0"/>
                </a:moveTo>
                <a:lnTo>
                  <a:pt x="1196841" y="407"/>
                </a:lnTo>
                <a:lnTo>
                  <a:pt x="1202951" y="1623"/>
                </a:lnTo>
                <a:lnTo>
                  <a:pt x="1208850" y="3625"/>
                </a:lnTo>
                <a:lnTo>
                  <a:pt x="1214438" y="6381"/>
                </a:lnTo>
                <a:lnTo>
                  <a:pt x="1219617" y="9842"/>
                </a:lnTo>
                <a:lnTo>
                  <a:pt x="1224301" y="13949"/>
                </a:lnTo>
                <a:lnTo>
                  <a:pt x="1228408" y="18633"/>
                </a:lnTo>
                <a:lnTo>
                  <a:pt x="1231869" y="23813"/>
                </a:lnTo>
                <a:lnTo>
                  <a:pt x="1234625" y="29400"/>
                </a:lnTo>
                <a:lnTo>
                  <a:pt x="1236627" y="35299"/>
                </a:lnTo>
                <a:lnTo>
                  <a:pt x="1237843" y="41409"/>
                </a:lnTo>
                <a:lnTo>
                  <a:pt x="1238250" y="47625"/>
                </a:lnTo>
                <a:lnTo>
                  <a:pt x="1238250" y="209550"/>
                </a:lnTo>
                <a:lnTo>
                  <a:pt x="1237843" y="215766"/>
                </a:lnTo>
                <a:lnTo>
                  <a:pt x="1236627" y="221876"/>
                </a:lnTo>
                <a:lnTo>
                  <a:pt x="1234625" y="227775"/>
                </a:lnTo>
                <a:lnTo>
                  <a:pt x="1231869" y="233363"/>
                </a:lnTo>
                <a:lnTo>
                  <a:pt x="1228408" y="238542"/>
                </a:lnTo>
                <a:lnTo>
                  <a:pt x="1224301" y="243226"/>
                </a:lnTo>
                <a:lnTo>
                  <a:pt x="1219617" y="247333"/>
                </a:lnTo>
                <a:lnTo>
                  <a:pt x="1214438" y="250794"/>
                </a:lnTo>
                <a:lnTo>
                  <a:pt x="1208850" y="253550"/>
                </a:lnTo>
                <a:lnTo>
                  <a:pt x="1202951" y="255552"/>
                </a:lnTo>
                <a:lnTo>
                  <a:pt x="1196841" y="256768"/>
                </a:lnTo>
                <a:lnTo>
                  <a:pt x="1190625" y="257175"/>
                </a:lnTo>
                <a:lnTo>
                  <a:pt x="47625" y="257175"/>
                </a:lnTo>
                <a:lnTo>
                  <a:pt x="41409" y="256768"/>
                </a:lnTo>
                <a:lnTo>
                  <a:pt x="35299" y="255552"/>
                </a:lnTo>
                <a:lnTo>
                  <a:pt x="29400" y="253550"/>
                </a:lnTo>
                <a:lnTo>
                  <a:pt x="23813" y="250794"/>
                </a:lnTo>
                <a:lnTo>
                  <a:pt x="18633" y="247333"/>
                </a:lnTo>
                <a:lnTo>
                  <a:pt x="13949" y="243226"/>
                </a:lnTo>
                <a:lnTo>
                  <a:pt x="9842" y="238542"/>
                </a:lnTo>
                <a:lnTo>
                  <a:pt x="6381" y="233363"/>
                </a:lnTo>
                <a:lnTo>
                  <a:pt x="3625" y="227775"/>
                </a:lnTo>
                <a:lnTo>
                  <a:pt x="1623" y="221876"/>
                </a:lnTo>
                <a:lnTo>
                  <a:pt x="407" y="215766"/>
                </a:lnTo>
                <a:lnTo>
                  <a:pt x="0" y="209550"/>
                </a:lnTo>
                <a:lnTo>
                  <a:pt x="0" y="47625"/>
                </a:lnTo>
                <a:lnTo>
                  <a:pt x="407" y="41409"/>
                </a:lnTo>
                <a:lnTo>
                  <a:pt x="1623" y="35299"/>
                </a:lnTo>
                <a:lnTo>
                  <a:pt x="3625" y="29400"/>
                </a:lnTo>
                <a:lnTo>
                  <a:pt x="6381" y="23813"/>
                </a:lnTo>
                <a:lnTo>
                  <a:pt x="9842" y="18633"/>
                </a:lnTo>
                <a:lnTo>
                  <a:pt x="13949" y="13949"/>
                </a:lnTo>
                <a:lnTo>
                  <a:pt x="18633" y="9842"/>
                </a:lnTo>
                <a:lnTo>
                  <a:pt x="23813" y="6381"/>
                </a:lnTo>
                <a:lnTo>
                  <a:pt x="29400" y="3625"/>
                </a:lnTo>
                <a:lnTo>
                  <a:pt x="35299" y="1623"/>
                </a:lnTo>
                <a:lnTo>
                  <a:pt x="41409" y="407"/>
                </a:lnTo>
                <a:lnTo>
                  <a:pt x="47625" y="0"/>
                </a:lnTo>
                <a:close/>
              </a:path>
            </a:pathLst>
          </a:custGeom>
          <a:solidFill xmlns:a="http://schemas.openxmlformats.org/drawingml/2006/main">
            <a:srgbClr val="FFFFFF"/>
          </a:solidFill>
          <a:ln xmlns:a="http://schemas.openxmlformats.org/drawingml/2006/main" w="14288">
            <a:solidFill>
              <a:srgbClr val="0876FF"/>
            </a:solidFill>
            <a:prstDash val="solid"/>
          </a:ln>
        </p:spPr>
      </p:sp>
      <p:sp>
        <p:nvSpPr>
          <p:cNvPr id="21" name="c-strip-0">
            <a:extLst xmlns:a="http://schemas.openxmlformats.org/drawingml/2006/main">
              <a:ext uri="{FF2B5EF4-FFF2-40B4-BE49-F238E27FC236}">
                <a16:creationId xmlns:a16="http://schemas.microsoft.com/office/drawing/2014/main" id="{408BFA83-B38C-42C5-AF4B-BC4D97C4D0C4}"/>
              </a:ext>
            </a:extLst>
          </p:cNvPr>
          <p:cNvSpPr>
            <a:spLocks xmlns:a="http://schemas.openxmlformats.org/drawingml/2006/main" noGrp="1"/>
          </p:cNvSpPr>
          <p:nvPr/>
        </p:nvSpPr>
        <p:spPr>
          <a:xfrm xmlns:a="http://schemas.openxmlformats.org/drawingml/2006/main">
            <a:off x="704850" y="2771775"/>
            <a:ext cx="200025" cy="180975"/>
          </a:xfrm>
          <a:custGeom xmlns:a="http://schemas.openxmlformats.org/drawingml/2006/main">
            <a:pathLst>
              <a:path w="200025" h="180975">
                <a:moveTo>
                  <a:pt x="171450" y="0"/>
                </a:moveTo>
                <a:lnTo>
                  <a:pt x="175180" y="244"/>
                </a:lnTo>
                <a:lnTo>
                  <a:pt x="178846" y="974"/>
                </a:lnTo>
                <a:lnTo>
                  <a:pt x="182385" y="2175"/>
                </a:lnTo>
                <a:lnTo>
                  <a:pt x="185738" y="3828"/>
                </a:lnTo>
                <a:lnTo>
                  <a:pt x="188845" y="5905"/>
                </a:lnTo>
                <a:lnTo>
                  <a:pt x="191656" y="8369"/>
                </a:lnTo>
                <a:lnTo>
                  <a:pt x="194120" y="11180"/>
                </a:lnTo>
                <a:lnTo>
                  <a:pt x="196197" y="14288"/>
                </a:lnTo>
                <a:lnTo>
                  <a:pt x="197850" y="17640"/>
                </a:lnTo>
                <a:lnTo>
                  <a:pt x="199051" y="21179"/>
                </a:lnTo>
                <a:lnTo>
                  <a:pt x="199781" y="24845"/>
                </a:lnTo>
                <a:lnTo>
                  <a:pt x="200025" y="28575"/>
                </a:lnTo>
                <a:lnTo>
                  <a:pt x="200025" y="152400"/>
                </a:lnTo>
                <a:lnTo>
                  <a:pt x="199781" y="156130"/>
                </a:lnTo>
                <a:lnTo>
                  <a:pt x="199051" y="159796"/>
                </a:lnTo>
                <a:lnTo>
                  <a:pt x="197850" y="163335"/>
                </a:lnTo>
                <a:lnTo>
                  <a:pt x="196197" y="166688"/>
                </a:lnTo>
                <a:lnTo>
                  <a:pt x="194120" y="169795"/>
                </a:lnTo>
                <a:lnTo>
                  <a:pt x="191656" y="172606"/>
                </a:lnTo>
                <a:lnTo>
                  <a:pt x="188845" y="175070"/>
                </a:lnTo>
                <a:lnTo>
                  <a:pt x="185738" y="177147"/>
                </a:lnTo>
                <a:lnTo>
                  <a:pt x="182385" y="178800"/>
                </a:lnTo>
                <a:lnTo>
                  <a:pt x="178846" y="180001"/>
                </a:lnTo>
                <a:lnTo>
                  <a:pt x="175180" y="180731"/>
                </a:lnTo>
                <a:lnTo>
                  <a:pt x="171450" y="180975"/>
                </a:lnTo>
                <a:lnTo>
                  <a:pt x="28575" y="180975"/>
                </a:lnTo>
                <a:lnTo>
                  <a:pt x="24845" y="180731"/>
                </a:lnTo>
                <a:lnTo>
                  <a:pt x="21179" y="180001"/>
                </a:lnTo>
                <a:lnTo>
                  <a:pt x="17640" y="178800"/>
                </a:lnTo>
                <a:lnTo>
                  <a:pt x="14288" y="177147"/>
                </a:lnTo>
                <a:lnTo>
                  <a:pt x="11180" y="175070"/>
                </a:lnTo>
                <a:lnTo>
                  <a:pt x="8369" y="172606"/>
                </a:lnTo>
                <a:lnTo>
                  <a:pt x="5905" y="169795"/>
                </a:lnTo>
                <a:lnTo>
                  <a:pt x="3828" y="166688"/>
                </a:lnTo>
                <a:lnTo>
                  <a:pt x="2175" y="163335"/>
                </a:lnTo>
                <a:lnTo>
                  <a:pt x="974" y="159796"/>
                </a:lnTo>
                <a:lnTo>
                  <a:pt x="244" y="156130"/>
                </a:lnTo>
                <a:lnTo>
                  <a:pt x="0" y="152400"/>
                </a:lnTo>
                <a:lnTo>
                  <a:pt x="0" y="28575"/>
                </a:lnTo>
                <a:lnTo>
                  <a:pt x="244" y="24845"/>
                </a:lnTo>
                <a:lnTo>
                  <a:pt x="974" y="21179"/>
                </a:lnTo>
                <a:lnTo>
                  <a:pt x="2175" y="17640"/>
                </a:lnTo>
                <a:lnTo>
                  <a:pt x="3828" y="14288"/>
                </a:lnTo>
                <a:lnTo>
                  <a:pt x="5905" y="11180"/>
                </a:lnTo>
                <a:lnTo>
                  <a:pt x="8369" y="8369"/>
                </a:lnTo>
                <a:lnTo>
                  <a:pt x="11180" y="5905"/>
                </a:lnTo>
                <a:lnTo>
                  <a:pt x="14288" y="3828"/>
                </a:lnTo>
                <a:lnTo>
                  <a:pt x="17640" y="2175"/>
                </a:lnTo>
                <a:lnTo>
                  <a:pt x="21179" y="974"/>
                </a:lnTo>
                <a:lnTo>
                  <a:pt x="24845" y="244"/>
                </a:lnTo>
                <a:lnTo>
                  <a:pt x="28575" y="0"/>
                </a:lnTo>
                <a:close/>
              </a:path>
            </a:pathLst>
          </a:custGeom>
          <a:gradFill xmlns:a="http://schemas.openxmlformats.org/drawingml/2006/main">
            <a:gsLst>
              <a:gs pos="0">
                <a:srgbClr val="7ED4FE"/>
              </a:gs>
              <a:gs pos="100000">
                <a:srgbClr val="43BBFD"/>
              </a:gs>
            </a:gsLst>
            <a:lin ang="5400000"/>
          </a:gradFill>
          <a:ln xmlns:a="http://schemas.openxmlformats.org/drawingml/2006/main" w="0">
            <a:noFill/>
            <a:prstDash val="solid"/>
          </a:ln>
        </p:spPr>
      </p:sp>
      <p:sp>
        <p:nvSpPr>
          <p:cNvPr id="22" name="c-strip-1">
            <a:extLst xmlns:a="http://schemas.openxmlformats.org/drawingml/2006/main">
              <a:ext uri="{FF2B5EF4-FFF2-40B4-BE49-F238E27FC236}">
                <a16:creationId xmlns:a16="http://schemas.microsoft.com/office/drawing/2014/main" id="{B22A20C3-0FEE-4445-93C0-A084036AC6AB}"/>
              </a:ext>
            </a:extLst>
          </p:cNvPr>
          <p:cNvSpPr>
            <a:spLocks xmlns:a="http://schemas.openxmlformats.org/drawingml/2006/main" noGrp="1"/>
          </p:cNvSpPr>
          <p:nvPr/>
        </p:nvSpPr>
        <p:spPr>
          <a:xfrm xmlns:a="http://schemas.openxmlformats.org/drawingml/2006/main">
            <a:off x="933450" y="2771775"/>
            <a:ext cx="200025" cy="180975"/>
          </a:xfrm>
          <a:custGeom xmlns:a="http://schemas.openxmlformats.org/drawingml/2006/main">
            <a:pathLst>
              <a:path w="200025" h="180975">
                <a:moveTo>
                  <a:pt x="171450" y="0"/>
                </a:moveTo>
                <a:lnTo>
                  <a:pt x="175180" y="244"/>
                </a:lnTo>
                <a:lnTo>
                  <a:pt x="178846" y="974"/>
                </a:lnTo>
                <a:lnTo>
                  <a:pt x="182385" y="2175"/>
                </a:lnTo>
                <a:lnTo>
                  <a:pt x="185738" y="3828"/>
                </a:lnTo>
                <a:lnTo>
                  <a:pt x="188845" y="5905"/>
                </a:lnTo>
                <a:lnTo>
                  <a:pt x="191656" y="8369"/>
                </a:lnTo>
                <a:lnTo>
                  <a:pt x="194120" y="11180"/>
                </a:lnTo>
                <a:lnTo>
                  <a:pt x="196197" y="14288"/>
                </a:lnTo>
                <a:lnTo>
                  <a:pt x="197850" y="17640"/>
                </a:lnTo>
                <a:lnTo>
                  <a:pt x="199051" y="21179"/>
                </a:lnTo>
                <a:lnTo>
                  <a:pt x="199781" y="24845"/>
                </a:lnTo>
                <a:lnTo>
                  <a:pt x="200025" y="28575"/>
                </a:lnTo>
                <a:lnTo>
                  <a:pt x="200025" y="152400"/>
                </a:lnTo>
                <a:lnTo>
                  <a:pt x="199781" y="156130"/>
                </a:lnTo>
                <a:lnTo>
                  <a:pt x="199051" y="159796"/>
                </a:lnTo>
                <a:lnTo>
                  <a:pt x="197850" y="163335"/>
                </a:lnTo>
                <a:lnTo>
                  <a:pt x="196197" y="166688"/>
                </a:lnTo>
                <a:lnTo>
                  <a:pt x="194120" y="169795"/>
                </a:lnTo>
                <a:lnTo>
                  <a:pt x="191656" y="172606"/>
                </a:lnTo>
                <a:lnTo>
                  <a:pt x="188845" y="175070"/>
                </a:lnTo>
                <a:lnTo>
                  <a:pt x="185738" y="177147"/>
                </a:lnTo>
                <a:lnTo>
                  <a:pt x="182385" y="178800"/>
                </a:lnTo>
                <a:lnTo>
                  <a:pt x="178846" y="180001"/>
                </a:lnTo>
                <a:lnTo>
                  <a:pt x="175180" y="180731"/>
                </a:lnTo>
                <a:lnTo>
                  <a:pt x="171450" y="180975"/>
                </a:lnTo>
                <a:lnTo>
                  <a:pt x="28575" y="180975"/>
                </a:lnTo>
                <a:lnTo>
                  <a:pt x="24845" y="180731"/>
                </a:lnTo>
                <a:lnTo>
                  <a:pt x="21179" y="180001"/>
                </a:lnTo>
                <a:lnTo>
                  <a:pt x="17640" y="178800"/>
                </a:lnTo>
                <a:lnTo>
                  <a:pt x="14288" y="177147"/>
                </a:lnTo>
                <a:lnTo>
                  <a:pt x="11180" y="175070"/>
                </a:lnTo>
                <a:lnTo>
                  <a:pt x="8369" y="172606"/>
                </a:lnTo>
                <a:lnTo>
                  <a:pt x="5905" y="169795"/>
                </a:lnTo>
                <a:lnTo>
                  <a:pt x="3828" y="166688"/>
                </a:lnTo>
                <a:lnTo>
                  <a:pt x="2175" y="163335"/>
                </a:lnTo>
                <a:lnTo>
                  <a:pt x="974" y="159796"/>
                </a:lnTo>
                <a:lnTo>
                  <a:pt x="244" y="156130"/>
                </a:lnTo>
                <a:lnTo>
                  <a:pt x="0" y="152400"/>
                </a:lnTo>
                <a:lnTo>
                  <a:pt x="0" y="28575"/>
                </a:lnTo>
                <a:lnTo>
                  <a:pt x="244" y="24845"/>
                </a:lnTo>
                <a:lnTo>
                  <a:pt x="974" y="21179"/>
                </a:lnTo>
                <a:lnTo>
                  <a:pt x="2175" y="17640"/>
                </a:lnTo>
                <a:lnTo>
                  <a:pt x="3828" y="14288"/>
                </a:lnTo>
                <a:lnTo>
                  <a:pt x="5905" y="11180"/>
                </a:lnTo>
                <a:lnTo>
                  <a:pt x="8369" y="8369"/>
                </a:lnTo>
                <a:lnTo>
                  <a:pt x="11180" y="5905"/>
                </a:lnTo>
                <a:lnTo>
                  <a:pt x="14288" y="3828"/>
                </a:lnTo>
                <a:lnTo>
                  <a:pt x="17640" y="2175"/>
                </a:lnTo>
                <a:lnTo>
                  <a:pt x="21179" y="974"/>
                </a:lnTo>
                <a:lnTo>
                  <a:pt x="24845" y="244"/>
                </a:lnTo>
                <a:lnTo>
                  <a:pt x="28575" y="0"/>
                </a:lnTo>
                <a:close/>
              </a:path>
            </a:pathLst>
          </a:custGeom>
          <a:gradFill xmlns:a="http://schemas.openxmlformats.org/drawingml/2006/main">
            <a:gsLst>
              <a:gs pos="0">
                <a:srgbClr val="7ED4FE"/>
              </a:gs>
              <a:gs pos="100000">
                <a:srgbClr val="43BBFD"/>
              </a:gs>
            </a:gsLst>
            <a:lin ang="5400000"/>
          </a:gradFill>
          <a:ln xmlns:a="http://schemas.openxmlformats.org/drawingml/2006/main" w="0">
            <a:noFill/>
            <a:prstDash val="solid"/>
          </a:ln>
        </p:spPr>
      </p:sp>
      <p:sp>
        <p:nvSpPr>
          <p:cNvPr id="23" name="c-strip-2">
            <a:extLst xmlns:a="http://schemas.openxmlformats.org/drawingml/2006/main">
              <a:ext uri="{FF2B5EF4-FFF2-40B4-BE49-F238E27FC236}">
                <a16:creationId xmlns:a16="http://schemas.microsoft.com/office/drawing/2014/main" id="{D6A64ED6-EC0F-48D4-9236-E9FF80B8CFD3}"/>
              </a:ext>
            </a:extLst>
          </p:cNvPr>
          <p:cNvSpPr>
            <a:spLocks xmlns:a="http://schemas.openxmlformats.org/drawingml/2006/main" noGrp="1"/>
          </p:cNvSpPr>
          <p:nvPr/>
        </p:nvSpPr>
        <p:spPr>
          <a:xfrm xmlns:a="http://schemas.openxmlformats.org/drawingml/2006/main">
            <a:off x="1162050" y="2771775"/>
            <a:ext cx="200025" cy="180975"/>
          </a:xfrm>
          <a:custGeom xmlns:a="http://schemas.openxmlformats.org/drawingml/2006/main">
            <a:pathLst>
              <a:path w="200025" h="180975">
                <a:moveTo>
                  <a:pt x="171450" y="0"/>
                </a:moveTo>
                <a:lnTo>
                  <a:pt x="175180" y="244"/>
                </a:lnTo>
                <a:lnTo>
                  <a:pt x="178846" y="974"/>
                </a:lnTo>
                <a:lnTo>
                  <a:pt x="182385" y="2175"/>
                </a:lnTo>
                <a:lnTo>
                  <a:pt x="185738" y="3828"/>
                </a:lnTo>
                <a:lnTo>
                  <a:pt x="188845" y="5905"/>
                </a:lnTo>
                <a:lnTo>
                  <a:pt x="191656" y="8369"/>
                </a:lnTo>
                <a:lnTo>
                  <a:pt x="194120" y="11180"/>
                </a:lnTo>
                <a:lnTo>
                  <a:pt x="196197" y="14288"/>
                </a:lnTo>
                <a:lnTo>
                  <a:pt x="197850" y="17640"/>
                </a:lnTo>
                <a:lnTo>
                  <a:pt x="199051" y="21179"/>
                </a:lnTo>
                <a:lnTo>
                  <a:pt x="199781" y="24845"/>
                </a:lnTo>
                <a:lnTo>
                  <a:pt x="200025" y="28575"/>
                </a:lnTo>
                <a:lnTo>
                  <a:pt x="200025" y="152400"/>
                </a:lnTo>
                <a:lnTo>
                  <a:pt x="199781" y="156130"/>
                </a:lnTo>
                <a:lnTo>
                  <a:pt x="199051" y="159796"/>
                </a:lnTo>
                <a:lnTo>
                  <a:pt x="197850" y="163335"/>
                </a:lnTo>
                <a:lnTo>
                  <a:pt x="196197" y="166688"/>
                </a:lnTo>
                <a:lnTo>
                  <a:pt x="194120" y="169795"/>
                </a:lnTo>
                <a:lnTo>
                  <a:pt x="191656" y="172606"/>
                </a:lnTo>
                <a:lnTo>
                  <a:pt x="188845" y="175070"/>
                </a:lnTo>
                <a:lnTo>
                  <a:pt x="185738" y="177147"/>
                </a:lnTo>
                <a:lnTo>
                  <a:pt x="182385" y="178800"/>
                </a:lnTo>
                <a:lnTo>
                  <a:pt x="178846" y="180001"/>
                </a:lnTo>
                <a:lnTo>
                  <a:pt x="175180" y="180731"/>
                </a:lnTo>
                <a:lnTo>
                  <a:pt x="171450" y="180975"/>
                </a:lnTo>
                <a:lnTo>
                  <a:pt x="28575" y="180975"/>
                </a:lnTo>
                <a:lnTo>
                  <a:pt x="24845" y="180731"/>
                </a:lnTo>
                <a:lnTo>
                  <a:pt x="21179" y="180001"/>
                </a:lnTo>
                <a:lnTo>
                  <a:pt x="17640" y="178800"/>
                </a:lnTo>
                <a:lnTo>
                  <a:pt x="14288" y="177147"/>
                </a:lnTo>
                <a:lnTo>
                  <a:pt x="11180" y="175070"/>
                </a:lnTo>
                <a:lnTo>
                  <a:pt x="8369" y="172606"/>
                </a:lnTo>
                <a:lnTo>
                  <a:pt x="5905" y="169795"/>
                </a:lnTo>
                <a:lnTo>
                  <a:pt x="3828" y="166688"/>
                </a:lnTo>
                <a:lnTo>
                  <a:pt x="2175" y="163335"/>
                </a:lnTo>
                <a:lnTo>
                  <a:pt x="974" y="159796"/>
                </a:lnTo>
                <a:lnTo>
                  <a:pt x="244" y="156130"/>
                </a:lnTo>
                <a:lnTo>
                  <a:pt x="0" y="152400"/>
                </a:lnTo>
                <a:lnTo>
                  <a:pt x="0" y="28575"/>
                </a:lnTo>
                <a:lnTo>
                  <a:pt x="244" y="24845"/>
                </a:lnTo>
                <a:lnTo>
                  <a:pt x="974" y="21179"/>
                </a:lnTo>
                <a:lnTo>
                  <a:pt x="2175" y="17640"/>
                </a:lnTo>
                <a:lnTo>
                  <a:pt x="3828" y="14288"/>
                </a:lnTo>
                <a:lnTo>
                  <a:pt x="5905" y="11180"/>
                </a:lnTo>
                <a:lnTo>
                  <a:pt x="8369" y="8369"/>
                </a:lnTo>
                <a:lnTo>
                  <a:pt x="11180" y="5905"/>
                </a:lnTo>
                <a:lnTo>
                  <a:pt x="14288" y="3828"/>
                </a:lnTo>
                <a:lnTo>
                  <a:pt x="17640" y="2175"/>
                </a:lnTo>
                <a:lnTo>
                  <a:pt x="21179" y="974"/>
                </a:lnTo>
                <a:lnTo>
                  <a:pt x="24845" y="244"/>
                </a:lnTo>
                <a:lnTo>
                  <a:pt x="28575" y="0"/>
                </a:lnTo>
                <a:close/>
              </a:path>
            </a:pathLst>
          </a:custGeom>
          <a:gradFill xmlns:a="http://schemas.openxmlformats.org/drawingml/2006/main">
            <a:gsLst>
              <a:gs pos="0">
                <a:srgbClr val="7ED4FE"/>
              </a:gs>
              <a:gs pos="100000">
                <a:srgbClr val="43BBFD"/>
              </a:gs>
            </a:gsLst>
            <a:lin ang="5400000"/>
          </a:gradFill>
          <a:ln xmlns:a="http://schemas.openxmlformats.org/drawingml/2006/main" w="0">
            <a:noFill/>
            <a:prstDash val="solid"/>
          </a:ln>
        </p:spPr>
      </p:sp>
      <p:sp>
        <p:nvSpPr>
          <p:cNvPr id="24" name="c-strip-3">
            <a:extLst xmlns:a="http://schemas.openxmlformats.org/drawingml/2006/main">
              <a:ext uri="{FF2B5EF4-FFF2-40B4-BE49-F238E27FC236}">
                <a16:creationId xmlns:a16="http://schemas.microsoft.com/office/drawing/2014/main" id="{ECD99354-E356-41DD-B97F-606D51D5FE52}"/>
              </a:ext>
            </a:extLst>
          </p:cNvPr>
          <p:cNvSpPr>
            <a:spLocks xmlns:a="http://schemas.openxmlformats.org/drawingml/2006/main" noGrp="1"/>
          </p:cNvSpPr>
          <p:nvPr/>
        </p:nvSpPr>
        <p:spPr>
          <a:xfrm xmlns:a="http://schemas.openxmlformats.org/drawingml/2006/main">
            <a:off x="1390650" y="2771775"/>
            <a:ext cx="200025" cy="180975"/>
          </a:xfrm>
          <a:custGeom xmlns:a="http://schemas.openxmlformats.org/drawingml/2006/main">
            <a:pathLst>
              <a:path w="200025" h="180975">
                <a:moveTo>
                  <a:pt x="171450" y="0"/>
                </a:moveTo>
                <a:lnTo>
                  <a:pt x="175180" y="244"/>
                </a:lnTo>
                <a:lnTo>
                  <a:pt x="178846" y="974"/>
                </a:lnTo>
                <a:lnTo>
                  <a:pt x="182385" y="2175"/>
                </a:lnTo>
                <a:lnTo>
                  <a:pt x="185738" y="3828"/>
                </a:lnTo>
                <a:lnTo>
                  <a:pt x="188845" y="5905"/>
                </a:lnTo>
                <a:lnTo>
                  <a:pt x="191656" y="8369"/>
                </a:lnTo>
                <a:lnTo>
                  <a:pt x="194120" y="11180"/>
                </a:lnTo>
                <a:lnTo>
                  <a:pt x="196197" y="14288"/>
                </a:lnTo>
                <a:lnTo>
                  <a:pt x="197850" y="17640"/>
                </a:lnTo>
                <a:lnTo>
                  <a:pt x="199051" y="21179"/>
                </a:lnTo>
                <a:lnTo>
                  <a:pt x="199781" y="24845"/>
                </a:lnTo>
                <a:lnTo>
                  <a:pt x="200025" y="28575"/>
                </a:lnTo>
                <a:lnTo>
                  <a:pt x="200025" y="152400"/>
                </a:lnTo>
                <a:lnTo>
                  <a:pt x="199781" y="156130"/>
                </a:lnTo>
                <a:lnTo>
                  <a:pt x="199051" y="159796"/>
                </a:lnTo>
                <a:lnTo>
                  <a:pt x="197850" y="163335"/>
                </a:lnTo>
                <a:lnTo>
                  <a:pt x="196197" y="166688"/>
                </a:lnTo>
                <a:lnTo>
                  <a:pt x="194120" y="169795"/>
                </a:lnTo>
                <a:lnTo>
                  <a:pt x="191656" y="172606"/>
                </a:lnTo>
                <a:lnTo>
                  <a:pt x="188845" y="175070"/>
                </a:lnTo>
                <a:lnTo>
                  <a:pt x="185738" y="177147"/>
                </a:lnTo>
                <a:lnTo>
                  <a:pt x="182385" y="178800"/>
                </a:lnTo>
                <a:lnTo>
                  <a:pt x="178846" y="180001"/>
                </a:lnTo>
                <a:lnTo>
                  <a:pt x="175180" y="180731"/>
                </a:lnTo>
                <a:lnTo>
                  <a:pt x="171450" y="180975"/>
                </a:lnTo>
                <a:lnTo>
                  <a:pt x="28575" y="180975"/>
                </a:lnTo>
                <a:lnTo>
                  <a:pt x="24845" y="180731"/>
                </a:lnTo>
                <a:lnTo>
                  <a:pt x="21179" y="180001"/>
                </a:lnTo>
                <a:lnTo>
                  <a:pt x="17640" y="178800"/>
                </a:lnTo>
                <a:lnTo>
                  <a:pt x="14288" y="177147"/>
                </a:lnTo>
                <a:lnTo>
                  <a:pt x="11180" y="175070"/>
                </a:lnTo>
                <a:lnTo>
                  <a:pt x="8369" y="172606"/>
                </a:lnTo>
                <a:lnTo>
                  <a:pt x="5905" y="169795"/>
                </a:lnTo>
                <a:lnTo>
                  <a:pt x="3828" y="166688"/>
                </a:lnTo>
                <a:lnTo>
                  <a:pt x="2175" y="163335"/>
                </a:lnTo>
                <a:lnTo>
                  <a:pt x="974" y="159796"/>
                </a:lnTo>
                <a:lnTo>
                  <a:pt x="244" y="156130"/>
                </a:lnTo>
                <a:lnTo>
                  <a:pt x="0" y="152400"/>
                </a:lnTo>
                <a:lnTo>
                  <a:pt x="0" y="28575"/>
                </a:lnTo>
                <a:lnTo>
                  <a:pt x="244" y="24845"/>
                </a:lnTo>
                <a:lnTo>
                  <a:pt x="974" y="21179"/>
                </a:lnTo>
                <a:lnTo>
                  <a:pt x="2175" y="17640"/>
                </a:lnTo>
                <a:lnTo>
                  <a:pt x="3828" y="14288"/>
                </a:lnTo>
                <a:lnTo>
                  <a:pt x="5905" y="11180"/>
                </a:lnTo>
                <a:lnTo>
                  <a:pt x="8369" y="8369"/>
                </a:lnTo>
                <a:lnTo>
                  <a:pt x="11180" y="5905"/>
                </a:lnTo>
                <a:lnTo>
                  <a:pt x="14288" y="3828"/>
                </a:lnTo>
                <a:lnTo>
                  <a:pt x="17640" y="2175"/>
                </a:lnTo>
                <a:lnTo>
                  <a:pt x="21179" y="974"/>
                </a:lnTo>
                <a:lnTo>
                  <a:pt x="24845" y="244"/>
                </a:lnTo>
                <a:lnTo>
                  <a:pt x="28575" y="0"/>
                </a:lnTo>
                <a:close/>
              </a:path>
            </a:pathLst>
          </a:custGeom>
          <a:gradFill xmlns:a="http://schemas.openxmlformats.org/drawingml/2006/main">
            <a:gsLst>
              <a:gs pos="0">
                <a:srgbClr val="7ED4FE"/>
              </a:gs>
              <a:gs pos="100000">
                <a:srgbClr val="43BBFD"/>
              </a:gs>
            </a:gsLst>
            <a:lin ang="5400000"/>
          </a:gradFill>
          <a:ln xmlns:a="http://schemas.openxmlformats.org/drawingml/2006/main" w="0">
            <a:noFill/>
            <a:prstDash val="solid"/>
          </a:ln>
        </p:spPr>
      </p:sp>
      <p:sp>
        <p:nvSpPr>
          <p:cNvPr id="25" name="c-strip-4">
            <a:extLst xmlns:a="http://schemas.openxmlformats.org/drawingml/2006/main">
              <a:ext uri="{FF2B5EF4-FFF2-40B4-BE49-F238E27FC236}">
                <a16:creationId xmlns:a16="http://schemas.microsoft.com/office/drawing/2014/main" id="{3104EC71-9B70-4658-9227-2D6DC8CA9C90}"/>
              </a:ext>
            </a:extLst>
          </p:cNvPr>
          <p:cNvSpPr>
            <a:spLocks xmlns:a="http://schemas.openxmlformats.org/drawingml/2006/main" noGrp="1"/>
          </p:cNvSpPr>
          <p:nvPr/>
        </p:nvSpPr>
        <p:spPr>
          <a:xfrm xmlns:a="http://schemas.openxmlformats.org/drawingml/2006/main">
            <a:off x="1619250" y="2771775"/>
            <a:ext cx="200025" cy="180975"/>
          </a:xfrm>
          <a:custGeom xmlns:a="http://schemas.openxmlformats.org/drawingml/2006/main">
            <a:pathLst>
              <a:path w="200025" h="180975">
                <a:moveTo>
                  <a:pt x="171450" y="0"/>
                </a:moveTo>
                <a:lnTo>
                  <a:pt x="175180" y="244"/>
                </a:lnTo>
                <a:lnTo>
                  <a:pt x="178846" y="974"/>
                </a:lnTo>
                <a:lnTo>
                  <a:pt x="182385" y="2175"/>
                </a:lnTo>
                <a:lnTo>
                  <a:pt x="185738" y="3828"/>
                </a:lnTo>
                <a:lnTo>
                  <a:pt x="188845" y="5905"/>
                </a:lnTo>
                <a:lnTo>
                  <a:pt x="191656" y="8369"/>
                </a:lnTo>
                <a:lnTo>
                  <a:pt x="194120" y="11180"/>
                </a:lnTo>
                <a:lnTo>
                  <a:pt x="196197" y="14288"/>
                </a:lnTo>
                <a:lnTo>
                  <a:pt x="197850" y="17640"/>
                </a:lnTo>
                <a:lnTo>
                  <a:pt x="199051" y="21179"/>
                </a:lnTo>
                <a:lnTo>
                  <a:pt x="199781" y="24845"/>
                </a:lnTo>
                <a:lnTo>
                  <a:pt x="200025" y="28575"/>
                </a:lnTo>
                <a:lnTo>
                  <a:pt x="200025" y="152400"/>
                </a:lnTo>
                <a:lnTo>
                  <a:pt x="199781" y="156130"/>
                </a:lnTo>
                <a:lnTo>
                  <a:pt x="199051" y="159796"/>
                </a:lnTo>
                <a:lnTo>
                  <a:pt x="197850" y="163335"/>
                </a:lnTo>
                <a:lnTo>
                  <a:pt x="196197" y="166688"/>
                </a:lnTo>
                <a:lnTo>
                  <a:pt x="194120" y="169795"/>
                </a:lnTo>
                <a:lnTo>
                  <a:pt x="191656" y="172606"/>
                </a:lnTo>
                <a:lnTo>
                  <a:pt x="188845" y="175070"/>
                </a:lnTo>
                <a:lnTo>
                  <a:pt x="185738" y="177147"/>
                </a:lnTo>
                <a:lnTo>
                  <a:pt x="182385" y="178800"/>
                </a:lnTo>
                <a:lnTo>
                  <a:pt x="178846" y="180001"/>
                </a:lnTo>
                <a:lnTo>
                  <a:pt x="175180" y="180731"/>
                </a:lnTo>
                <a:lnTo>
                  <a:pt x="171450" y="180975"/>
                </a:lnTo>
                <a:lnTo>
                  <a:pt x="28575" y="180975"/>
                </a:lnTo>
                <a:lnTo>
                  <a:pt x="24845" y="180731"/>
                </a:lnTo>
                <a:lnTo>
                  <a:pt x="21179" y="180001"/>
                </a:lnTo>
                <a:lnTo>
                  <a:pt x="17640" y="178800"/>
                </a:lnTo>
                <a:lnTo>
                  <a:pt x="14288" y="177147"/>
                </a:lnTo>
                <a:lnTo>
                  <a:pt x="11180" y="175070"/>
                </a:lnTo>
                <a:lnTo>
                  <a:pt x="8369" y="172606"/>
                </a:lnTo>
                <a:lnTo>
                  <a:pt x="5905" y="169795"/>
                </a:lnTo>
                <a:lnTo>
                  <a:pt x="3828" y="166688"/>
                </a:lnTo>
                <a:lnTo>
                  <a:pt x="2175" y="163335"/>
                </a:lnTo>
                <a:lnTo>
                  <a:pt x="974" y="159796"/>
                </a:lnTo>
                <a:lnTo>
                  <a:pt x="244" y="156130"/>
                </a:lnTo>
                <a:lnTo>
                  <a:pt x="0" y="152400"/>
                </a:lnTo>
                <a:lnTo>
                  <a:pt x="0" y="28575"/>
                </a:lnTo>
                <a:lnTo>
                  <a:pt x="244" y="24845"/>
                </a:lnTo>
                <a:lnTo>
                  <a:pt x="974" y="21179"/>
                </a:lnTo>
                <a:lnTo>
                  <a:pt x="2175" y="17640"/>
                </a:lnTo>
                <a:lnTo>
                  <a:pt x="3828" y="14288"/>
                </a:lnTo>
                <a:lnTo>
                  <a:pt x="5905" y="11180"/>
                </a:lnTo>
                <a:lnTo>
                  <a:pt x="8369" y="8369"/>
                </a:lnTo>
                <a:lnTo>
                  <a:pt x="11180" y="5905"/>
                </a:lnTo>
                <a:lnTo>
                  <a:pt x="14288" y="3828"/>
                </a:lnTo>
                <a:lnTo>
                  <a:pt x="17640" y="2175"/>
                </a:lnTo>
                <a:lnTo>
                  <a:pt x="21179" y="974"/>
                </a:lnTo>
                <a:lnTo>
                  <a:pt x="24845" y="244"/>
                </a:lnTo>
                <a:lnTo>
                  <a:pt x="28575" y="0"/>
                </a:lnTo>
                <a:close/>
              </a:path>
            </a:pathLst>
          </a:custGeom>
          <a:gradFill xmlns:a="http://schemas.openxmlformats.org/drawingml/2006/main">
            <a:gsLst>
              <a:gs pos="0">
                <a:srgbClr val="7ED4FE"/>
              </a:gs>
              <a:gs pos="100000">
                <a:srgbClr val="43BBFD"/>
              </a:gs>
            </a:gsLst>
            <a:lin ang="5400000"/>
          </a:gradFill>
          <a:ln xmlns:a="http://schemas.openxmlformats.org/drawingml/2006/main" w="0">
            <a:noFill/>
            <a:prstDash val="solid"/>
          </a:ln>
        </p:spPr>
      </p:sp>
      <p:sp>
        <p:nvSpPr>
          <p:cNvPr id="26" name="c-label">
            <a:extLst xmlns:a="http://schemas.openxmlformats.org/drawingml/2006/main">
              <a:ext uri="{FF2B5EF4-FFF2-40B4-BE49-F238E27FC236}">
                <a16:creationId xmlns:a16="http://schemas.microsoft.com/office/drawing/2014/main" id="{DDB180CD-54E4-43DF-A67B-E8BDE6B1B873}"/>
              </a:ext>
            </a:extLst>
          </p:cNvPr>
          <p:cNvSpPr>
            <a:spLocks xmlns:a="http://schemas.openxmlformats.org/drawingml/2006/main" noGrp="1"/>
          </p:cNvSpPr>
          <p:nvPr/>
        </p:nvSpPr>
        <p:spPr>
          <a:xfrm xmlns:a="http://schemas.openxmlformats.org/drawingml/2006/main">
            <a:off x="371475" y="2686050"/>
            <a:ext cx="400050" cy="39014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400" b="0" i="1">
                <a:solidFill>
                  <a:srgbClr val="111A25"/>
                </a:solidFill>
                <a:latin typeface="Times New Roman"/>
                <a:ea typeface="Times New Roman"/>
                <a:cs typeface="Times New Roman"/>
              </a:defRPr>
            </a:pPr>
            <a:r>
              <a:rPr sz="2400" b="0" i="1">
                <a:solidFill>
                  <a:srgbClr val="111A25"/>
                </a:solidFill>
                <a:latin typeface="Times New Roman"/>
                <a:ea typeface="Times New Roman"/>
                <a:cs typeface="Times New Roman"/>
              </a:rPr>
              <a:t>c</a:t>
            </a:r>
          </a:p>
        </p:txBody>
      </p:sp>
      <p:sp>
        <p:nvSpPr>
          <p:cNvPr id="27" name="c-bus">
            <a:extLst xmlns:a="http://schemas.openxmlformats.org/drawingml/2006/main">
              <a:ext uri="{FF2B5EF4-FFF2-40B4-BE49-F238E27FC236}">
                <a16:creationId xmlns:a16="http://schemas.microsoft.com/office/drawing/2014/main" id="{F1D20B8F-A563-40EA-A8DE-8D2273AF316D}"/>
              </a:ext>
            </a:extLst>
          </p:cNvPr>
          <p:cNvSpPr>
            <a:spLocks xmlns:a="http://schemas.openxmlformats.org/drawingml/2006/main" noGrp="1"/>
          </p:cNvSpPr>
          <p:nvPr/>
        </p:nvSpPr>
        <p:spPr>
          <a:xfrm xmlns:a="http://schemas.openxmlformats.org/drawingml/2006/main">
            <a:off x="1190625" y="2990850"/>
            <a:ext cx="7572375" cy="447675"/>
          </a:xfrm>
          <a:custGeom xmlns:a="http://schemas.openxmlformats.org/drawingml/2006/main">
            <a:pathLst>
              <a:path w="7572375" h="447675">
                <a:moveTo>
                  <a:pt x="0" y="0"/>
                </a:moveTo>
                <a:lnTo>
                  <a:pt x="0" y="447675"/>
                </a:lnTo>
                <a:lnTo>
                  <a:pt x="7572375" y="447675"/>
                </a:lnTo>
              </a:path>
            </a:pathLst>
          </a:custGeom>
          <a:noFill xmlns:a="http://schemas.openxmlformats.org/drawingml/2006/main"/>
          <a:ln xmlns:a="http://schemas.openxmlformats.org/drawingml/2006/main" w="22860">
            <a:solidFill>
              <a:srgbClr val="111A25"/>
            </a:solidFill>
            <a:prstDash val="solid"/>
          </a:ln>
        </p:spPr>
      </p:sp>
      <p:sp>
        <p:nvSpPr>
          <p:cNvPr id="28" name="chunk-label-0">
            <a:extLst xmlns:a="http://schemas.openxmlformats.org/drawingml/2006/main">
              <a:ext uri="{FF2B5EF4-FFF2-40B4-BE49-F238E27FC236}">
                <a16:creationId xmlns:a16="http://schemas.microsoft.com/office/drawing/2014/main" id="{482BA517-F824-4DAA-B43F-B86DAD2CB93F}"/>
              </a:ext>
            </a:extLst>
          </p:cNvPr>
          <p:cNvSpPr>
            <a:spLocks xmlns:a="http://schemas.openxmlformats.org/drawingml/2006/main" noGrp="1"/>
          </p:cNvSpPr>
          <p:nvPr/>
        </p:nvSpPr>
        <p:spPr>
          <a:xfrm xmlns:a="http://schemas.openxmlformats.org/drawingml/2006/main">
            <a:off x="2933700" y="504825"/>
            <a:ext cx="1752600" cy="3291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025" b="0" i="0">
                <a:solidFill>
                  <a:srgbClr val="111A25"/>
                </a:solidFill>
                <a:latin typeface="Comic Sans MS"/>
                <a:ea typeface="Comic Sans MS"/>
                <a:cs typeface="Comic Sans MS"/>
              </a:defRPr>
            </a:pPr>
            <a:r>
              <a:rPr sz="2025" b="0" i="0">
                <a:solidFill>
                  <a:srgbClr val="111A25"/>
                </a:solidFill>
                <a:latin typeface="Comic Sans MS"/>
                <a:ea typeface="Comic Sans MS"/>
                <a:cs typeface="Comic Sans MS"/>
              </a:rPr>
              <a:t>Chunk 1</a:t>
            </a:r>
          </a:p>
        </p:txBody>
      </p:sp>
      <p:sp>
        <p:nvSpPr>
          <p:cNvPr id="29" name="chunk-time-0">
            <a:extLst xmlns:a="http://schemas.openxmlformats.org/drawingml/2006/main">
              <a:ext uri="{FF2B5EF4-FFF2-40B4-BE49-F238E27FC236}">
                <a16:creationId xmlns:a16="http://schemas.microsoft.com/office/drawing/2014/main" id="{DAE6BC38-8A12-412B-AC17-AC692EB6D7AA}"/>
              </a:ext>
            </a:extLst>
          </p:cNvPr>
          <p:cNvSpPr>
            <a:spLocks xmlns:a="http://schemas.openxmlformats.org/drawingml/2006/main" noGrp="1"/>
          </p:cNvSpPr>
          <p:nvPr/>
        </p:nvSpPr>
        <p:spPr>
          <a:xfrm xmlns:a="http://schemas.openxmlformats.org/drawingml/2006/main">
            <a:off x="2905125" y="828675"/>
            <a:ext cx="1238250" cy="2926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00" b="0" i="1">
                <a:solidFill>
                  <a:srgbClr val="111A25"/>
                </a:solidFill>
                <a:latin typeface="Times New Roman"/>
                <a:ea typeface="Times New Roman"/>
                <a:cs typeface="Times New Roman"/>
              </a:defRPr>
            </a:pPr>
            <a:r>
              <a:rPr sz="1800" b="0" i="1">
                <a:solidFill>
                  <a:srgbClr val="111A25"/>
                </a:solidFill>
                <a:latin typeface="Times New Roman"/>
                <a:ea typeface="Times New Roman"/>
                <a:cs typeface="Times New Roman"/>
              </a:rPr>
              <a:t>t = 1 ··· 0</a:t>
            </a:r>
          </a:p>
        </p:txBody>
      </p:sp>
      <p:sp>
        <p:nvSpPr>
          <p:cNvPr id="30" name="noise-0-top">
            <a:extLst xmlns:a="http://schemas.openxmlformats.org/drawingml/2006/main">
              <a:ext uri="{FF2B5EF4-FFF2-40B4-BE49-F238E27FC236}">
                <a16:creationId xmlns:a16="http://schemas.microsoft.com/office/drawing/2014/main" id="{AD9DA746-ABF9-421E-904B-DC1F510E9BAD}"/>
              </a:ext>
            </a:extLst>
          </p:cNvPr>
          <p:cNvSpPr>
            <a:spLocks xmlns:a="http://schemas.openxmlformats.org/drawingml/2006/main" noGrp="1"/>
          </p:cNvSpPr>
          <p:nvPr/>
        </p:nvSpPr>
        <p:spPr>
          <a:xfrm xmlns:a="http://schemas.openxmlformats.org/drawingml/2006/main">
            <a:off x="3124200" y="1047750"/>
            <a:ext cx="504825" cy="95250"/>
          </a:xfrm>
          <a:custGeom xmlns:a="http://schemas.openxmlformats.org/drawingml/2006/main">
            <a:pathLst>
              <a:path w="504825" h="95250">
                <a:moveTo>
                  <a:pt x="0" y="95250"/>
                </a:moveTo>
                <a:lnTo>
                  <a:pt x="95250" y="0"/>
                </a:lnTo>
                <a:lnTo>
                  <a:pt x="504825" y="0"/>
                </a:lnTo>
                <a:lnTo>
                  <a:pt x="409575" y="95250"/>
                </a:lnTo>
                <a:close/>
              </a:path>
            </a:pathLst>
          </a:custGeom>
          <a:solidFill xmlns:a="http://schemas.openxmlformats.org/drawingml/2006/main">
            <a:srgbClr val="D7EEFF"/>
          </a:solidFill>
          <a:ln xmlns:a="http://schemas.openxmlformats.org/drawingml/2006/main" w="13335">
            <a:solidFill>
              <a:srgbClr val="111A25"/>
            </a:solidFill>
            <a:prstDash val="solid"/>
          </a:ln>
        </p:spPr>
      </p:sp>
      <p:sp>
        <p:nvSpPr>
          <p:cNvPr id="31" name="noise-0-side">
            <a:extLst xmlns:a="http://schemas.openxmlformats.org/drawingml/2006/main">
              <a:ext uri="{FF2B5EF4-FFF2-40B4-BE49-F238E27FC236}">
                <a16:creationId xmlns:a16="http://schemas.microsoft.com/office/drawing/2014/main" id="{16BD8C43-CB7B-4862-BD49-C554D86C0505}"/>
              </a:ext>
            </a:extLst>
          </p:cNvPr>
          <p:cNvSpPr>
            <a:spLocks xmlns:a="http://schemas.openxmlformats.org/drawingml/2006/main" noGrp="1"/>
          </p:cNvSpPr>
          <p:nvPr/>
        </p:nvSpPr>
        <p:spPr>
          <a:xfrm xmlns:a="http://schemas.openxmlformats.org/drawingml/2006/main">
            <a:off x="3533775" y="1047750"/>
            <a:ext cx="95250" cy="504825"/>
          </a:xfrm>
          <a:custGeom xmlns:a="http://schemas.openxmlformats.org/drawingml/2006/main">
            <a:pathLst>
              <a:path w="95250" h="504825">
                <a:moveTo>
                  <a:pt x="0" y="95250"/>
                </a:moveTo>
                <a:lnTo>
                  <a:pt x="95250" y="0"/>
                </a:lnTo>
                <a:lnTo>
                  <a:pt x="95250" y="409575"/>
                </a:lnTo>
                <a:lnTo>
                  <a:pt x="0" y="504825"/>
                </a:lnTo>
                <a:close/>
              </a:path>
            </a:pathLst>
          </a:custGeom>
          <a:solidFill xmlns:a="http://schemas.openxmlformats.org/drawingml/2006/main">
            <a:srgbClr val="79B9E1"/>
          </a:solidFill>
          <a:ln xmlns:a="http://schemas.openxmlformats.org/drawingml/2006/main" w="13335">
            <a:solidFill>
              <a:srgbClr val="111A25"/>
            </a:solidFill>
            <a:prstDash val="solid"/>
          </a:ln>
        </p:spPr>
      </p:sp>
      <p:sp>
        <p:nvSpPr>
          <p:cNvPr id="32" name="noise-0-face">
            <a:extLst xmlns:a="http://schemas.openxmlformats.org/drawingml/2006/main">
              <a:ext uri="{FF2B5EF4-FFF2-40B4-BE49-F238E27FC236}">
                <a16:creationId xmlns:a16="http://schemas.microsoft.com/office/drawing/2014/main" id="{93EFDB9D-D07E-44C6-A5CC-BB83B8980BF4}"/>
              </a:ext>
            </a:extLst>
          </p:cNvPr>
          <p:cNvSpPr>
            <a:spLocks xmlns:a="http://schemas.openxmlformats.org/drawingml/2006/main" noGrp="1"/>
          </p:cNvSpPr>
          <p:nvPr/>
        </p:nvSpPr>
        <p:spPr>
          <a:xfrm xmlns:a="http://schemas.openxmlformats.org/drawingml/2006/main">
            <a:off x="3124200" y="1143000"/>
            <a:ext cx="409575" cy="409575"/>
          </a:xfrm>
          <a:prstGeom xmlns:a="http://schemas.openxmlformats.org/drawingml/2006/main" prst="rect">
            <a:avLst/>
          </a:prstGeom>
          <a:solidFill xmlns:a="http://schemas.openxmlformats.org/drawingml/2006/main">
            <a:srgbClr val="E0F4FF"/>
          </a:solidFill>
          <a:ln xmlns:a="http://schemas.openxmlformats.org/drawingml/2006/main" w="13335">
            <a:solidFill>
              <a:srgbClr val="111A25"/>
            </a:solidFill>
            <a:prstDash val="solid"/>
          </a:ln>
        </p:spPr>
      </p:sp>
      <p:sp>
        <p:nvSpPr>
          <p:cNvPr id="33" name="noise-0-0-0">
            <a:extLst xmlns:a="http://schemas.openxmlformats.org/drawingml/2006/main">
              <a:ext uri="{FF2B5EF4-FFF2-40B4-BE49-F238E27FC236}">
                <a16:creationId xmlns:a16="http://schemas.microsoft.com/office/drawing/2014/main" id="{CFC000A2-BEAF-4CFB-B996-5BFC22227ED2}"/>
              </a:ext>
            </a:extLst>
          </p:cNvPr>
          <p:cNvSpPr>
            <a:spLocks xmlns:a="http://schemas.openxmlformats.org/drawingml/2006/main" noGrp="1"/>
          </p:cNvSpPr>
          <p:nvPr/>
        </p:nvSpPr>
        <p:spPr>
          <a:xfrm xmlns:a="http://schemas.openxmlformats.org/drawingml/2006/main">
            <a:off x="3143250" y="1162050"/>
            <a:ext cx="41275" cy="41275"/>
          </a:xfrm>
          <a:prstGeom xmlns:a="http://schemas.openxmlformats.org/drawingml/2006/main" prst="rect">
            <a:avLst/>
          </a:prstGeom>
          <a:solidFill xmlns:a="http://schemas.openxmlformats.org/drawingml/2006/main">
            <a:srgbClr val="B0DBF4"/>
          </a:solidFill>
          <a:ln xmlns:a="http://schemas.openxmlformats.org/drawingml/2006/main" w="0">
            <a:noFill/>
            <a:prstDash val="solid"/>
          </a:ln>
        </p:spPr>
      </p:sp>
      <p:sp>
        <p:nvSpPr>
          <p:cNvPr id="34" name="noise-0-0-1">
            <a:extLst xmlns:a="http://schemas.openxmlformats.org/drawingml/2006/main">
              <a:ext uri="{FF2B5EF4-FFF2-40B4-BE49-F238E27FC236}">
                <a16:creationId xmlns:a16="http://schemas.microsoft.com/office/drawing/2014/main" id="{8CCFF877-DFD3-4495-AE77-F6D6EFEEFFE1}"/>
              </a:ext>
            </a:extLst>
          </p:cNvPr>
          <p:cNvSpPr>
            <a:spLocks xmlns:a="http://schemas.openxmlformats.org/drawingml/2006/main" noGrp="1"/>
          </p:cNvSpPr>
          <p:nvPr/>
        </p:nvSpPr>
        <p:spPr>
          <a:xfrm xmlns:a="http://schemas.openxmlformats.org/drawingml/2006/main">
            <a:off x="3143250" y="1203325"/>
            <a:ext cx="41275" cy="41275"/>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35" name="noise-0-0-2">
            <a:extLst xmlns:a="http://schemas.openxmlformats.org/drawingml/2006/main">
              <a:ext uri="{FF2B5EF4-FFF2-40B4-BE49-F238E27FC236}">
                <a16:creationId xmlns:a16="http://schemas.microsoft.com/office/drawing/2014/main" id="{9901A2DA-B9F0-4ED8-8158-9BD8E64B63EC}"/>
              </a:ext>
            </a:extLst>
          </p:cNvPr>
          <p:cNvSpPr>
            <a:spLocks xmlns:a="http://schemas.openxmlformats.org/drawingml/2006/main" noGrp="1"/>
          </p:cNvSpPr>
          <p:nvPr/>
        </p:nvSpPr>
        <p:spPr>
          <a:xfrm xmlns:a="http://schemas.openxmlformats.org/drawingml/2006/main">
            <a:off x="3143250" y="1244600"/>
            <a:ext cx="41275" cy="41275"/>
          </a:xfrm>
          <a:prstGeom xmlns:a="http://schemas.openxmlformats.org/drawingml/2006/main" prst="rect">
            <a:avLst/>
          </a:prstGeom>
          <a:solidFill xmlns:a="http://schemas.openxmlformats.org/drawingml/2006/main">
            <a:srgbClr val="65B6E5"/>
          </a:solidFill>
          <a:ln xmlns:a="http://schemas.openxmlformats.org/drawingml/2006/main" w="0">
            <a:noFill/>
            <a:prstDash val="solid"/>
          </a:ln>
        </p:spPr>
      </p:sp>
      <p:sp>
        <p:nvSpPr>
          <p:cNvPr id="36" name="noise-0-0-3">
            <a:extLst xmlns:a="http://schemas.openxmlformats.org/drawingml/2006/main">
              <a:ext uri="{FF2B5EF4-FFF2-40B4-BE49-F238E27FC236}">
                <a16:creationId xmlns:a16="http://schemas.microsoft.com/office/drawing/2014/main" id="{AA768C75-86A6-408A-B480-5C01B6B7D574}"/>
              </a:ext>
            </a:extLst>
          </p:cNvPr>
          <p:cNvSpPr>
            <a:spLocks xmlns:a="http://schemas.openxmlformats.org/drawingml/2006/main" noGrp="1"/>
          </p:cNvSpPr>
          <p:nvPr/>
        </p:nvSpPr>
        <p:spPr>
          <a:xfrm xmlns:a="http://schemas.openxmlformats.org/drawingml/2006/main">
            <a:off x="3143250" y="1285875"/>
            <a:ext cx="41275" cy="41275"/>
          </a:xfrm>
          <a:prstGeom xmlns:a="http://schemas.openxmlformats.org/drawingml/2006/main" prst="rect">
            <a:avLst/>
          </a:prstGeom>
          <a:solidFill xmlns:a="http://schemas.openxmlformats.org/drawingml/2006/main">
            <a:srgbClr val="91CDF1"/>
          </a:solidFill>
          <a:ln xmlns:a="http://schemas.openxmlformats.org/drawingml/2006/main" w="0">
            <a:noFill/>
            <a:prstDash val="solid"/>
          </a:ln>
        </p:spPr>
      </p:sp>
      <p:sp>
        <p:nvSpPr>
          <p:cNvPr id="37" name="noise-0-0-4">
            <a:extLst xmlns:a="http://schemas.openxmlformats.org/drawingml/2006/main">
              <a:ext uri="{FF2B5EF4-FFF2-40B4-BE49-F238E27FC236}">
                <a16:creationId xmlns:a16="http://schemas.microsoft.com/office/drawing/2014/main" id="{27DAA86A-20ED-426B-BD46-33306AF311C9}"/>
              </a:ext>
            </a:extLst>
          </p:cNvPr>
          <p:cNvSpPr>
            <a:spLocks xmlns:a="http://schemas.openxmlformats.org/drawingml/2006/main" noGrp="1"/>
          </p:cNvSpPr>
          <p:nvPr/>
        </p:nvSpPr>
        <p:spPr>
          <a:xfrm xmlns:a="http://schemas.openxmlformats.org/drawingml/2006/main">
            <a:off x="3143250" y="1327150"/>
            <a:ext cx="41275" cy="41275"/>
          </a:xfrm>
          <a:prstGeom xmlns:a="http://schemas.openxmlformats.org/drawingml/2006/main" prst="rect">
            <a:avLst/>
          </a:prstGeom>
          <a:solidFill xmlns:a="http://schemas.openxmlformats.org/drawingml/2006/main">
            <a:srgbClr val="B0DBF4"/>
          </a:solidFill>
          <a:ln xmlns:a="http://schemas.openxmlformats.org/drawingml/2006/main" w="0">
            <a:noFill/>
            <a:prstDash val="solid"/>
          </a:ln>
        </p:spPr>
      </p:sp>
      <p:sp>
        <p:nvSpPr>
          <p:cNvPr id="38" name="noise-0-0-5">
            <a:extLst xmlns:a="http://schemas.openxmlformats.org/drawingml/2006/main">
              <a:ext uri="{FF2B5EF4-FFF2-40B4-BE49-F238E27FC236}">
                <a16:creationId xmlns:a16="http://schemas.microsoft.com/office/drawing/2014/main" id="{D48E4641-0E0C-48B1-90E8-189E3C4C8A65}"/>
              </a:ext>
            </a:extLst>
          </p:cNvPr>
          <p:cNvSpPr>
            <a:spLocks xmlns:a="http://schemas.openxmlformats.org/drawingml/2006/main" noGrp="1"/>
          </p:cNvSpPr>
          <p:nvPr/>
        </p:nvSpPr>
        <p:spPr>
          <a:xfrm xmlns:a="http://schemas.openxmlformats.org/drawingml/2006/main">
            <a:off x="3143250" y="1368425"/>
            <a:ext cx="41275" cy="41275"/>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39" name="noise-0-0-6">
            <a:extLst xmlns:a="http://schemas.openxmlformats.org/drawingml/2006/main">
              <a:ext uri="{FF2B5EF4-FFF2-40B4-BE49-F238E27FC236}">
                <a16:creationId xmlns:a16="http://schemas.microsoft.com/office/drawing/2014/main" id="{424DF000-5998-4DFA-A811-0AA9A206F951}"/>
              </a:ext>
            </a:extLst>
          </p:cNvPr>
          <p:cNvSpPr>
            <a:spLocks xmlns:a="http://schemas.openxmlformats.org/drawingml/2006/main" noGrp="1"/>
          </p:cNvSpPr>
          <p:nvPr/>
        </p:nvSpPr>
        <p:spPr>
          <a:xfrm xmlns:a="http://schemas.openxmlformats.org/drawingml/2006/main">
            <a:off x="3143250" y="1409700"/>
            <a:ext cx="41275" cy="41275"/>
          </a:xfrm>
          <a:prstGeom xmlns:a="http://schemas.openxmlformats.org/drawingml/2006/main" prst="rect">
            <a:avLst/>
          </a:prstGeom>
          <a:solidFill xmlns:a="http://schemas.openxmlformats.org/drawingml/2006/main">
            <a:srgbClr val="65B6E5"/>
          </a:solidFill>
          <a:ln xmlns:a="http://schemas.openxmlformats.org/drawingml/2006/main" w="0">
            <a:noFill/>
            <a:prstDash val="solid"/>
          </a:ln>
        </p:spPr>
      </p:sp>
      <p:sp>
        <p:nvSpPr>
          <p:cNvPr id="40" name="noise-0-0-7">
            <a:extLst xmlns:a="http://schemas.openxmlformats.org/drawingml/2006/main">
              <a:ext uri="{FF2B5EF4-FFF2-40B4-BE49-F238E27FC236}">
                <a16:creationId xmlns:a16="http://schemas.microsoft.com/office/drawing/2014/main" id="{12D8764C-51FC-409A-8656-A0F132E33376}"/>
              </a:ext>
            </a:extLst>
          </p:cNvPr>
          <p:cNvSpPr>
            <a:spLocks xmlns:a="http://schemas.openxmlformats.org/drawingml/2006/main" noGrp="1"/>
          </p:cNvSpPr>
          <p:nvPr/>
        </p:nvSpPr>
        <p:spPr>
          <a:xfrm xmlns:a="http://schemas.openxmlformats.org/drawingml/2006/main">
            <a:off x="3143250" y="1450975"/>
            <a:ext cx="41275" cy="41275"/>
          </a:xfrm>
          <a:prstGeom xmlns:a="http://schemas.openxmlformats.org/drawingml/2006/main" prst="rect">
            <a:avLst/>
          </a:prstGeom>
          <a:solidFill xmlns:a="http://schemas.openxmlformats.org/drawingml/2006/main">
            <a:srgbClr val="91CDF1"/>
          </a:solidFill>
          <a:ln xmlns:a="http://schemas.openxmlformats.org/drawingml/2006/main" w="0">
            <a:noFill/>
            <a:prstDash val="solid"/>
          </a:ln>
        </p:spPr>
      </p:sp>
      <p:sp>
        <p:nvSpPr>
          <p:cNvPr id="41" name="noise-0-0-8">
            <a:extLst xmlns:a="http://schemas.openxmlformats.org/drawingml/2006/main">
              <a:ext uri="{FF2B5EF4-FFF2-40B4-BE49-F238E27FC236}">
                <a16:creationId xmlns:a16="http://schemas.microsoft.com/office/drawing/2014/main" id="{3975719F-C855-4E93-A5AA-37E3D1B481C3}"/>
              </a:ext>
            </a:extLst>
          </p:cNvPr>
          <p:cNvSpPr>
            <a:spLocks xmlns:a="http://schemas.openxmlformats.org/drawingml/2006/main" noGrp="1"/>
          </p:cNvSpPr>
          <p:nvPr/>
        </p:nvSpPr>
        <p:spPr>
          <a:xfrm xmlns:a="http://schemas.openxmlformats.org/drawingml/2006/main">
            <a:off x="3143250" y="1492250"/>
            <a:ext cx="41275" cy="41275"/>
          </a:xfrm>
          <a:prstGeom xmlns:a="http://schemas.openxmlformats.org/drawingml/2006/main" prst="rect">
            <a:avLst/>
          </a:prstGeom>
          <a:solidFill xmlns:a="http://schemas.openxmlformats.org/drawingml/2006/main">
            <a:srgbClr val="B0DBF4"/>
          </a:solidFill>
          <a:ln xmlns:a="http://schemas.openxmlformats.org/drawingml/2006/main" w="0">
            <a:noFill/>
            <a:prstDash val="solid"/>
          </a:ln>
        </p:spPr>
      </p:sp>
      <p:sp>
        <p:nvSpPr>
          <p:cNvPr id="42" name="noise-0-1-0">
            <a:extLst xmlns:a="http://schemas.openxmlformats.org/drawingml/2006/main">
              <a:ext uri="{FF2B5EF4-FFF2-40B4-BE49-F238E27FC236}">
                <a16:creationId xmlns:a16="http://schemas.microsoft.com/office/drawing/2014/main" id="{6E794A6D-28E0-42FF-A457-1AFBB58B21ED}"/>
              </a:ext>
            </a:extLst>
          </p:cNvPr>
          <p:cNvSpPr>
            <a:spLocks xmlns:a="http://schemas.openxmlformats.org/drawingml/2006/main" noGrp="1"/>
          </p:cNvSpPr>
          <p:nvPr/>
        </p:nvSpPr>
        <p:spPr>
          <a:xfrm xmlns:a="http://schemas.openxmlformats.org/drawingml/2006/main">
            <a:off x="3184525" y="1162050"/>
            <a:ext cx="41275" cy="41275"/>
          </a:xfrm>
          <a:prstGeom xmlns:a="http://schemas.openxmlformats.org/drawingml/2006/main" prst="rect">
            <a:avLst/>
          </a:prstGeom>
          <a:solidFill xmlns:a="http://schemas.openxmlformats.org/drawingml/2006/main">
            <a:srgbClr val="91CDF1"/>
          </a:solidFill>
          <a:ln xmlns:a="http://schemas.openxmlformats.org/drawingml/2006/main" w="0">
            <a:noFill/>
            <a:prstDash val="solid"/>
          </a:ln>
        </p:spPr>
      </p:sp>
      <p:sp>
        <p:nvSpPr>
          <p:cNvPr id="43" name="noise-0-1-1">
            <a:extLst xmlns:a="http://schemas.openxmlformats.org/drawingml/2006/main">
              <a:ext uri="{FF2B5EF4-FFF2-40B4-BE49-F238E27FC236}">
                <a16:creationId xmlns:a16="http://schemas.microsoft.com/office/drawing/2014/main" id="{6B1A4BB2-EB35-4A69-9648-59CA007B60DE}"/>
              </a:ext>
            </a:extLst>
          </p:cNvPr>
          <p:cNvSpPr>
            <a:spLocks xmlns:a="http://schemas.openxmlformats.org/drawingml/2006/main" noGrp="1"/>
          </p:cNvSpPr>
          <p:nvPr/>
        </p:nvSpPr>
        <p:spPr>
          <a:xfrm xmlns:a="http://schemas.openxmlformats.org/drawingml/2006/main">
            <a:off x="3184525" y="1203325"/>
            <a:ext cx="41275" cy="41275"/>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44" name="noise-0-1-2">
            <a:extLst xmlns:a="http://schemas.openxmlformats.org/drawingml/2006/main">
              <a:ext uri="{FF2B5EF4-FFF2-40B4-BE49-F238E27FC236}">
                <a16:creationId xmlns:a16="http://schemas.microsoft.com/office/drawing/2014/main" id="{8E53802A-AEFB-4470-A72D-2669573203CA}"/>
              </a:ext>
            </a:extLst>
          </p:cNvPr>
          <p:cNvSpPr>
            <a:spLocks xmlns:a="http://schemas.openxmlformats.org/drawingml/2006/main" noGrp="1"/>
          </p:cNvSpPr>
          <p:nvPr/>
        </p:nvSpPr>
        <p:spPr>
          <a:xfrm xmlns:a="http://schemas.openxmlformats.org/drawingml/2006/main">
            <a:off x="3184525" y="1244600"/>
            <a:ext cx="41275" cy="41275"/>
          </a:xfrm>
          <a:prstGeom xmlns:a="http://schemas.openxmlformats.org/drawingml/2006/main" prst="rect">
            <a:avLst/>
          </a:prstGeom>
          <a:solidFill xmlns:a="http://schemas.openxmlformats.org/drawingml/2006/main">
            <a:srgbClr val="91CDF1"/>
          </a:solidFill>
          <a:ln xmlns:a="http://schemas.openxmlformats.org/drawingml/2006/main" w="0">
            <a:noFill/>
            <a:prstDash val="solid"/>
          </a:ln>
        </p:spPr>
      </p:sp>
      <p:sp>
        <p:nvSpPr>
          <p:cNvPr id="45" name="noise-0-1-3">
            <a:extLst xmlns:a="http://schemas.openxmlformats.org/drawingml/2006/main">
              <a:ext uri="{FF2B5EF4-FFF2-40B4-BE49-F238E27FC236}">
                <a16:creationId xmlns:a16="http://schemas.microsoft.com/office/drawing/2014/main" id="{4BA04D2C-9C89-435D-B21A-AFD5157BC9CC}"/>
              </a:ext>
            </a:extLst>
          </p:cNvPr>
          <p:cNvSpPr>
            <a:spLocks xmlns:a="http://schemas.openxmlformats.org/drawingml/2006/main" noGrp="1"/>
          </p:cNvSpPr>
          <p:nvPr/>
        </p:nvSpPr>
        <p:spPr>
          <a:xfrm xmlns:a="http://schemas.openxmlformats.org/drawingml/2006/main">
            <a:off x="3184525" y="1285875"/>
            <a:ext cx="41275" cy="41275"/>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46" name="noise-0-1-4">
            <a:extLst xmlns:a="http://schemas.openxmlformats.org/drawingml/2006/main">
              <a:ext uri="{FF2B5EF4-FFF2-40B4-BE49-F238E27FC236}">
                <a16:creationId xmlns:a16="http://schemas.microsoft.com/office/drawing/2014/main" id="{74DA6DEB-4CA5-4EC0-A5EC-81B6EF50B175}"/>
              </a:ext>
            </a:extLst>
          </p:cNvPr>
          <p:cNvSpPr>
            <a:spLocks xmlns:a="http://schemas.openxmlformats.org/drawingml/2006/main" noGrp="1"/>
          </p:cNvSpPr>
          <p:nvPr/>
        </p:nvSpPr>
        <p:spPr>
          <a:xfrm xmlns:a="http://schemas.openxmlformats.org/drawingml/2006/main">
            <a:off x="3184525" y="1327150"/>
            <a:ext cx="41275" cy="41275"/>
          </a:xfrm>
          <a:prstGeom xmlns:a="http://schemas.openxmlformats.org/drawingml/2006/main" prst="rect">
            <a:avLst/>
          </a:prstGeom>
          <a:solidFill xmlns:a="http://schemas.openxmlformats.org/drawingml/2006/main">
            <a:srgbClr val="91CDF1"/>
          </a:solidFill>
          <a:ln xmlns:a="http://schemas.openxmlformats.org/drawingml/2006/main" w="0">
            <a:noFill/>
            <a:prstDash val="solid"/>
          </a:ln>
        </p:spPr>
      </p:sp>
      <p:sp>
        <p:nvSpPr>
          <p:cNvPr id="47" name="noise-0-1-5">
            <a:extLst xmlns:a="http://schemas.openxmlformats.org/drawingml/2006/main">
              <a:ext uri="{FF2B5EF4-FFF2-40B4-BE49-F238E27FC236}">
                <a16:creationId xmlns:a16="http://schemas.microsoft.com/office/drawing/2014/main" id="{C95B8107-B105-40C4-8405-90C852E5B670}"/>
              </a:ext>
            </a:extLst>
          </p:cNvPr>
          <p:cNvSpPr>
            <a:spLocks xmlns:a="http://schemas.openxmlformats.org/drawingml/2006/main" noGrp="1"/>
          </p:cNvSpPr>
          <p:nvPr/>
        </p:nvSpPr>
        <p:spPr>
          <a:xfrm xmlns:a="http://schemas.openxmlformats.org/drawingml/2006/main">
            <a:off x="3184525" y="1368425"/>
            <a:ext cx="41275" cy="41275"/>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48" name="noise-0-1-6">
            <a:extLst xmlns:a="http://schemas.openxmlformats.org/drawingml/2006/main">
              <a:ext uri="{FF2B5EF4-FFF2-40B4-BE49-F238E27FC236}">
                <a16:creationId xmlns:a16="http://schemas.microsoft.com/office/drawing/2014/main" id="{BFF89289-83D7-449E-BCFD-991DC688765F}"/>
              </a:ext>
            </a:extLst>
          </p:cNvPr>
          <p:cNvSpPr>
            <a:spLocks xmlns:a="http://schemas.openxmlformats.org/drawingml/2006/main" noGrp="1"/>
          </p:cNvSpPr>
          <p:nvPr/>
        </p:nvSpPr>
        <p:spPr>
          <a:xfrm xmlns:a="http://schemas.openxmlformats.org/drawingml/2006/main">
            <a:off x="3184525" y="1409700"/>
            <a:ext cx="41275" cy="41275"/>
          </a:xfrm>
          <a:prstGeom xmlns:a="http://schemas.openxmlformats.org/drawingml/2006/main" prst="rect">
            <a:avLst/>
          </a:prstGeom>
          <a:solidFill xmlns:a="http://schemas.openxmlformats.org/drawingml/2006/main">
            <a:srgbClr val="91CDF1"/>
          </a:solidFill>
          <a:ln xmlns:a="http://schemas.openxmlformats.org/drawingml/2006/main" w="0">
            <a:noFill/>
            <a:prstDash val="solid"/>
          </a:ln>
        </p:spPr>
      </p:sp>
      <p:sp>
        <p:nvSpPr>
          <p:cNvPr id="49" name="noise-0-1-7">
            <a:extLst xmlns:a="http://schemas.openxmlformats.org/drawingml/2006/main">
              <a:ext uri="{FF2B5EF4-FFF2-40B4-BE49-F238E27FC236}">
                <a16:creationId xmlns:a16="http://schemas.microsoft.com/office/drawing/2014/main" id="{A370F360-D532-4E62-AD39-5DFF4DDB9748}"/>
              </a:ext>
            </a:extLst>
          </p:cNvPr>
          <p:cNvSpPr>
            <a:spLocks xmlns:a="http://schemas.openxmlformats.org/drawingml/2006/main" noGrp="1"/>
          </p:cNvSpPr>
          <p:nvPr/>
        </p:nvSpPr>
        <p:spPr>
          <a:xfrm xmlns:a="http://schemas.openxmlformats.org/drawingml/2006/main">
            <a:off x="3184525" y="1450975"/>
            <a:ext cx="41275" cy="41275"/>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50" name="noise-0-1-8">
            <a:extLst xmlns:a="http://schemas.openxmlformats.org/drawingml/2006/main">
              <a:ext uri="{FF2B5EF4-FFF2-40B4-BE49-F238E27FC236}">
                <a16:creationId xmlns:a16="http://schemas.microsoft.com/office/drawing/2014/main" id="{9B70EFA4-A9EB-4756-A0F4-A4D947CD3BBC}"/>
              </a:ext>
            </a:extLst>
          </p:cNvPr>
          <p:cNvSpPr>
            <a:spLocks xmlns:a="http://schemas.openxmlformats.org/drawingml/2006/main" noGrp="1"/>
          </p:cNvSpPr>
          <p:nvPr/>
        </p:nvSpPr>
        <p:spPr>
          <a:xfrm xmlns:a="http://schemas.openxmlformats.org/drawingml/2006/main">
            <a:off x="3184525" y="1492250"/>
            <a:ext cx="41275" cy="41275"/>
          </a:xfrm>
          <a:prstGeom xmlns:a="http://schemas.openxmlformats.org/drawingml/2006/main" prst="rect">
            <a:avLst/>
          </a:prstGeom>
          <a:solidFill xmlns:a="http://schemas.openxmlformats.org/drawingml/2006/main">
            <a:srgbClr val="91CDF1"/>
          </a:solidFill>
          <a:ln xmlns:a="http://schemas.openxmlformats.org/drawingml/2006/main" w="0">
            <a:noFill/>
            <a:prstDash val="solid"/>
          </a:ln>
        </p:spPr>
      </p:sp>
      <p:sp>
        <p:nvSpPr>
          <p:cNvPr id="51" name="noise-0-2-0">
            <a:extLst xmlns:a="http://schemas.openxmlformats.org/drawingml/2006/main">
              <a:ext uri="{FF2B5EF4-FFF2-40B4-BE49-F238E27FC236}">
                <a16:creationId xmlns:a16="http://schemas.microsoft.com/office/drawing/2014/main" id="{6CE8609E-FF5E-47D6-ABED-BC9587037C15}"/>
              </a:ext>
            </a:extLst>
          </p:cNvPr>
          <p:cNvSpPr>
            <a:spLocks xmlns:a="http://schemas.openxmlformats.org/drawingml/2006/main" noGrp="1"/>
          </p:cNvSpPr>
          <p:nvPr/>
        </p:nvSpPr>
        <p:spPr>
          <a:xfrm xmlns:a="http://schemas.openxmlformats.org/drawingml/2006/main">
            <a:off x="3225800" y="1162050"/>
            <a:ext cx="41275" cy="41275"/>
          </a:xfrm>
          <a:prstGeom xmlns:a="http://schemas.openxmlformats.org/drawingml/2006/main" prst="rect">
            <a:avLst/>
          </a:prstGeom>
          <a:solidFill xmlns:a="http://schemas.openxmlformats.org/drawingml/2006/main">
            <a:srgbClr val="65B6E5"/>
          </a:solidFill>
          <a:ln xmlns:a="http://schemas.openxmlformats.org/drawingml/2006/main" w="0">
            <a:noFill/>
            <a:prstDash val="solid"/>
          </a:ln>
        </p:spPr>
      </p:sp>
      <p:sp>
        <p:nvSpPr>
          <p:cNvPr id="52" name="noise-0-2-1">
            <a:extLst xmlns:a="http://schemas.openxmlformats.org/drawingml/2006/main">
              <a:ext uri="{FF2B5EF4-FFF2-40B4-BE49-F238E27FC236}">
                <a16:creationId xmlns:a16="http://schemas.microsoft.com/office/drawing/2014/main" id="{B87CDBBC-2B24-47B1-A6CD-D2B921D2EA90}"/>
              </a:ext>
            </a:extLst>
          </p:cNvPr>
          <p:cNvSpPr>
            <a:spLocks xmlns:a="http://schemas.openxmlformats.org/drawingml/2006/main" noGrp="1"/>
          </p:cNvSpPr>
          <p:nvPr/>
        </p:nvSpPr>
        <p:spPr>
          <a:xfrm xmlns:a="http://schemas.openxmlformats.org/drawingml/2006/main">
            <a:off x="3225800" y="1203325"/>
            <a:ext cx="41275" cy="41275"/>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53" name="noise-0-2-2">
            <a:extLst xmlns:a="http://schemas.openxmlformats.org/drawingml/2006/main">
              <a:ext uri="{FF2B5EF4-FFF2-40B4-BE49-F238E27FC236}">
                <a16:creationId xmlns:a16="http://schemas.microsoft.com/office/drawing/2014/main" id="{9D2B164B-3388-4C6C-90DB-3F5C6670FB46}"/>
              </a:ext>
            </a:extLst>
          </p:cNvPr>
          <p:cNvSpPr>
            <a:spLocks xmlns:a="http://schemas.openxmlformats.org/drawingml/2006/main" noGrp="1"/>
          </p:cNvSpPr>
          <p:nvPr/>
        </p:nvSpPr>
        <p:spPr>
          <a:xfrm xmlns:a="http://schemas.openxmlformats.org/drawingml/2006/main">
            <a:off x="3225800" y="1244600"/>
            <a:ext cx="41275" cy="41275"/>
          </a:xfrm>
          <a:prstGeom xmlns:a="http://schemas.openxmlformats.org/drawingml/2006/main" prst="rect">
            <a:avLst/>
          </a:prstGeom>
          <a:solidFill xmlns:a="http://schemas.openxmlformats.org/drawingml/2006/main">
            <a:srgbClr val="B0DBF4"/>
          </a:solidFill>
          <a:ln xmlns:a="http://schemas.openxmlformats.org/drawingml/2006/main" w="0">
            <a:noFill/>
            <a:prstDash val="solid"/>
          </a:ln>
        </p:spPr>
      </p:sp>
      <p:sp>
        <p:nvSpPr>
          <p:cNvPr id="54" name="noise-0-2-3">
            <a:extLst xmlns:a="http://schemas.openxmlformats.org/drawingml/2006/main">
              <a:ext uri="{FF2B5EF4-FFF2-40B4-BE49-F238E27FC236}">
                <a16:creationId xmlns:a16="http://schemas.microsoft.com/office/drawing/2014/main" id="{E3E149A7-964E-4A8D-BB6D-B17C025A9991}"/>
              </a:ext>
            </a:extLst>
          </p:cNvPr>
          <p:cNvSpPr>
            <a:spLocks xmlns:a="http://schemas.openxmlformats.org/drawingml/2006/main" noGrp="1"/>
          </p:cNvSpPr>
          <p:nvPr/>
        </p:nvSpPr>
        <p:spPr>
          <a:xfrm xmlns:a="http://schemas.openxmlformats.org/drawingml/2006/main">
            <a:off x="3225800" y="1285875"/>
            <a:ext cx="41275" cy="41275"/>
          </a:xfrm>
          <a:prstGeom xmlns:a="http://schemas.openxmlformats.org/drawingml/2006/main" prst="rect">
            <a:avLst/>
          </a:prstGeom>
          <a:solidFill xmlns:a="http://schemas.openxmlformats.org/drawingml/2006/main">
            <a:srgbClr val="91CDF1"/>
          </a:solidFill>
          <a:ln xmlns:a="http://schemas.openxmlformats.org/drawingml/2006/main" w="0">
            <a:noFill/>
            <a:prstDash val="solid"/>
          </a:ln>
        </p:spPr>
      </p:sp>
      <p:sp>
        <p:nvSpPr>
          <p:cNvPr id="55" name="noise-0-2-4">
            <a:extLst xmlns:a="http://schemas.openxmlformats.org/drawingml/2006/main">
              <a:ext uri="{FF2B5EF4-FFF2-40B4-BE49-F238E27FC236}">
                <a16:creationId xmlns:a16="http://schemas.microsoft.com/office/drawing/2014/main" id="{8AEBF7F3-C261-4274-8C08-D3247286D2CB}"/>
              </a:ext>
            </a:extLst>
          </p:cNvPr>
          <p:cNvSpPr>
            <a:spLocks xmlns:a="http://schemas.openxmlformats.org/drawingml/2006/main" noGrp="1"/>
          </p:cNvSpPr>
          <p:nvPr/>
        </p:nvSpPr>
        <p:spPr>
          <a:xfrm xmlns:a="http://schemas.openxmlformats.org/drawingml/2006/main">
            <a:off x="3225800" y="1327150"/>
            <a:ext cx="41275" cy="41275"/>
          </a:xfrm>
          <a:prstGeom xmlns:a="http://schemas.openxmlformats.org/drawingml/2006/main" prst="rect">
            <a:avLst/>
          </a:prstGeom>
          <a:solidFill xmlns:a="http://schemas.openxmlformats.org/drawingml/2006/main">
            <a:srgbClr val="65B6E5"/>
          </a:solidFill>
          <a:ln xmlns:a="http://schemas.openxmlformats.org/drawingml/2006/main" w="0">
            <a:noFill/>
            <a:prstDash val="solid"/>
          </a:ln>
        </p:spPr>
      </p:sp>
      <p:sp>
        <p:nvSpPr>
          <p:cNvPr id="56" name="noise-0-2-5">
            <a:extLst xmlns:a="http://schemas.openxmlformats.org/drawingml/2006/main">
              <a:ext uri="{FF2B5EF4-FFF2-40B4-BE49-F238E27FC236}">
                <a16:creationId xmlns:a16="http://schemas.microsoft.com/office/drawing/2014/main" id="{537D21A1-AD70-4355-84A9-4C709841E18E}"/>
              </a:ext>
            </a:extLst>
          </p:cNvPr>
          <p:cNvSpPr>
            <a:spLocks xmlns:a="http://schemas.openxmlformats.org/drawingml/2006/main" noGrp="1"/>
          </p:cNvSpPr>
          <p:nvPr/>
        </p:nvSpPr>
        <p:spPr>
          <a:xfrm xmlns:a="http://schemas.openxmlformats.org/drawingml/2006/main">
            <a:off x="3225800" y="1368425"/>
            <a:ext cx="41275" cy="41275"/>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57" name="noise-0-2-6">
            <a:extLst xmlns:a="http://schemas.openxmlformats.org/drawingml/2006/main">
              <a:ext uri="{FF2B5EF4-FFF2-40B4-BE49-F238E27FC236}">
                <a16:creationId xmlns:a16="http://schemas.microsoft.com/office/drawing/2014/main" id="{735CD3B4-5164-4440-9F8E-2DD89614E767}"/>
              </a:ext>
            </a:extLst>
          </p:cNvPr>
          <p:cNvSpPr>
            <a:spLocks xmlns:a="http://schemas.openxmlformats.org/drawingml/2006/main" noGrp="1"/>
          </p:cNvSpPr>
          <p:nvPr/>
        </p:nvSpPr>
        <p:spPr>
          <a:xfrm xmlns:a="http://schemas.openxmlformats.org/drawingml/2006/main">
            <a:off x="3225800" y="1409700"/>
            <a:ext cx="41275" cy="41275"/>
          </a:xfrm>
          <a:prstGeom xmlns:a="http://schemas.openxmlformats.org/drawingml/2006/main" prst="rect">
            <a:avLst/>
          </a:prstGeom>
          <a:solidFill xmlns:a="http://schemas.openxmlformats.org/drawingml/2006/main">
            <a:srgbClr val="B0DBF4"/>
          </a:solidFill>
          <a:ln xmlns:a="http://schemas.openxmlformats.org/drawingml/2006/main" w="0">
            <a:noFill/>
            <a:prstDash val="solid"/>
          </a:ln>
        </p:spPr>
      </p:sp>
      <p:sp>
        <p:nvSpPr>
          <p:cNvPr id="58" name="noise-0-2-7">
            <a:extLst xmlns:a="http://schemas.openxmlformats.org/drawingml/2006/main">
              <a:ext uri="{FF2B5EF4-FFF2-40B4-BE49-F238E27FC236}">
                <a16:creationId xmlns:a16="http://schemas.microsoft.com/office/drawing/2014/main" id="{13C635C4-A6C7-41D6-9658-39441E17FF81}"/>
              </a:ext>
            </a:extLst>
          </p:cNvPr>
          <p:cNvSpPr>
            <a:spLocks xmlns:a="http://schemas.openxmlformats.org/drawingml/2006/main" noGrp="1"/>
          </p:cNvSpPr>
          <p:nvPr/>
        </p:nvSpPr>
        <p:spPr>
          <a:xfrm xmlns:a="http://schemas.openxmlformats.org/drawingml/2006/main">
            <a:off x="3225800" y="1450975"/>
            <a:ext cx="41275" cy="41275"/>
          </a:xfrm>
          <a:prstGeom xmlns:a="http://schemas.openxmlformats.org/drawingml/2006/main" prst="rect">
            <a:avLst/>
          </a:prstGeom>
          <a:solidFill xmlns:a="http://schemas.openxmlformats.org/drawingml/2006/main">
            <a:srgbClr val="91CDF1"/>
          </a:solidFill>
          <a:ln xmlns:a="http://schemas.openxmlformats.org/drawingml/2006/main" w="0">
            <a:noFill/>
            <a:prstDash val="solid"/>
          </a:ln>
        </p:spPr>
      </p:sp>
      <p:sp>
        <p:nvSpPr>
          <p:cNvPr id="59" name="noise-0-2-8">
            <a:extLst xmlns:a="http://schemas.openxmlformats.org/drawingml/2006/main">
              <a:ext uri="{FF2B5EF4-FFF2-40B4-BE49-F238E27FC236}">
                <a16:creationId xmlns:a16="http://schemas.microsoft.com/office/drawing/2014/main" id="{16DEE571-BBE7-483A-9FE4-CBF64965A1E6}"/>
              </a:ext>
            </a:extLst>
          </p:cNvPr>
          <p:cNvSpPr>
            <a:spLocks xmlns:a="http://schemas.openxmlformats.org/drawingml/2006/main" noGrp="1"/>
          </p:cNvSpPr>
          <p:nvPr/>
        </p:nvSpPr>
        <p:spPr>
          <a:xfrm xmlns:a="http://schemas.openxmlformats.org/drawingml/2006/main">
            <a:off x="3225800" y="1492250"/>
            <a:ext cx="41275" cy="41275"/>
          </a:xfrm>
          <a:prstGeom xmlns:a="http://schemas.openxmlformats.org/drawingml/2006/main" prst="rect">
            <a:avLst/>
          </a:prstGeom>
          <a:solidFill xmlns:a="http://schemas.openxmlformats.org/drawingml/2006/main">
            <a:srgbClr val="65B6E5"/>
          </a:solidFill>
          <a:ln xmlns:a="http://schemas.openxmlformats.org/drawingml/2006/main" w="0">
            <a:noFill/>
            <a:prstDash val="solid"/>
          </a:ln>
        </p:spPr>
      </p:sp>
      <p:sp>
        <p:nvSpPr>
          <p:cNvPr id="60" name="noise-0-3-0">
            <a:extLst xmlns:a="http://schemas.openxmlformats.org/drawingml/2006/main">
              <a:ext uri="{FF2B5EF4-FFF2-40B4-BE49-F238E27FC236}">
                <a16:creationId xmlns:a16="http://schemas.microsoft.com/office/drawing/2014/main" id="{B93E9081-7DED-43DA-9A0E-38BC46594473}"/>
              </a:ext>
            </a:extLst>
          </p:cNvPr>
          <p:cNvSpPr>
            <a:spLocks xmlns:a="http://schemas.openxmlformats.org/drawingml/2006/main" noGrp="1"/>
          </p:cNvSpPr>
          <p:nvPr/>
        </p:nvSpPr>
        <p:spPr>
          <a:xfrm xmlns:a="http://schemas.openxmlformats.org/drawingml/2006/main">
            <a:off x="3267075" y="1162050"/>
            <a:ext cx="41275" cy="41275"/>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61" name="noise-0-3-1">
            <a:extLst xmlns:a="http://schemas.openxmlformats.org/drawingml/2006/main">
              <a:ext uri="{FF2B5EF4-FFF2-40B4-BE49-F238E27FC236}">
                <a16:creationId xmlns:a16="http://schemas.microsoft.com/office/drawing/2014/main" id="{31E70391-30B0-4680-9F22-A900290E810A}"/>
              </a:ext>
            </a:extLst>
          </p:cNvPr>
          <p:cNvSpPr>
            <a:spLocks xmlns:a="http://schemas.openxmlformats.org/drawingml/2006/main" noGrp="1"/>
          </p:cNvSpPr>
          <p:nvPr/>
        </p:nvSpPr>
        <p:spPr>
          <a:xfrm xmlns:a="http://schemas.openxmlformats.org/drawingml/2006/main">
            <a:off x="3267075" y="1203325"/>
            <a:ext cx="41275" cy="41275"/>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62" name="noise-0-3-2">
            <a:extLst xmlns:a="http://schemas.openxmlformats.org/drawingml/2006/main">
              <a:ext uri="{FF2B5EF4-FFF2-40B4-BE49-F238E27FC236}">
                <a16:creationId xmlns:a16="http://schemas.microsoft.com/office/drawing/2014/main" id="{6C16669E-A2DD-4577-B422-F7A70D570EB8}"/>
              </a:ext>
            </a:extLst>
          </p:cNvPr>
          <p:cNvSpPr>
            <a:spLocks xmlns:a="http://schemas.openxmlformats.org/drawingml/2006/main" noGrp="1"/>
          </p:cNvSpPr>
          <p:nvPr/>
        </p:nvSpPr>
        <p:spPr>
          <a:xfrm xmlns:a="http://schemas.openxmlformats.org/drawingml/2006/main">
            <a:off x="3267075" y="1244600"/>
            <a:ext cx="41275" cy="41275"/>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63" name="noise-0-3-3">
            <a:extLst xmlns:a="http://schemas.openxmlformats.org/drawingml/2006/main">
              <a:ext uri="{FF2B5EF4-FFF2-40B4-BE49-F238E27FC236}">
                <a16:creationId xmlns:a16="http://schemas.microsoft.com/office/drawing/2014/main" id="{5BA00292-59E3-4CD9-95F5-7F4A60572C21}"/>
              </a:ext>
            </a:extLst>
          </p:cNvPr>
          <p:cNvSpPr>
            <a:spLocks xmlns:a="http://schemas.openxmlformats.org/drawingml/2006/main" noGrp="1"/>
          </p:cNvSpPr>
          <p:nvPr/>
        </p:nvSpPr>
        <p:spPr>
          <a:xfrm xmlns:a="http://schemas.openxmlformats.org/drawingml/2006/main">
            <a:off x="3267075" y="1285875"/>
            <a:ext cx="41275" cy="41275"/>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64" name="noise-0-3-4">
            <a:extLst xmlns:a="http://schemas.openxmlformats.org/drawingml/2006/main">
              <a:ext uri="{FF2B5EF4-FFF2-40B4-BE49-F238E27FC236}">
                <a16:creationId xmlns:a16="http://schemas.microsoft.com/office/drawing/2014/main" id="{9022F30C-FDAD-47E8-B709-EC2031176C7D}"/>
              </a:ext>
            </a:extLst>
          </p:cNvPr>
          <p:cNvSpPr>
            <a:spLocks xmlns:a="http://schemas.openxmlformats.org/drawingml/2006/main" noGrp="1"/>
          </p:cNvSpPr>
          <p:nvPr/>
        </p:nvSpPr>
        <p:spPr>
          <a:xfrm xmlns:a="http://schemas.openxmlformats.org/drawingml/2006/main">
            <a:off x="3267075" y="1327150"/>
            <a:ext cx="41275" cy="41275"/>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65" name="noise-0-3-5">
            <a:extLst xmlns:a="http://schemas.openxmlformats.org/drawingml/2006/main">
              <a:ext uri="{FF2B5EF4-FFF2-40B4-BE49-F238E27FC236}">
                <a16:creationId xmlns:a16="http://schemas.microsoft.com/office/drawing/2014/main" id="{2E430A2E-4F91-42BA-8C30-155B38444FF9}"/>
              </a:ext>
            </a:extLst>
          </p:cNvPr>
          <p:cNvSpPr>
            <a:spLocks xmlns:a="http://schemas.openxmlformats.org/drawingml/2006/main" noGrp="1"/>
          </p:cNvSpPr>
          <p:nvPr/>
        </p:nvSpPr>
        <p:spPr>
          <a:xfrm xmlns:a="http://schemas.openxmlformats.org/drawingml/2006/main">
            <a:off x="3267075" y="1368425"/>
            <a:ext cx="41275" cy="41275"/>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66" name="noise-0-3-6">
            <a:extLst xmlns:a="http://schemas.openxmlformats.org/drawingml/2006/main">
              <a:ext uri="{FF2B5EF4-FFF2-40B4-BE49-F238E27FC236}">
                <a16:creationId xmlns:a16="http://schemas.microsoft.com/office/drawing/2014/main" id="{039810F8-4EDE-4329-985F-CF6D25C91251}"/>
              </a:ext>
            </a:extLst>
          </p:cNvPr>
          <p:cNvSpPr>
            <a:spLocks xmlns:a="http://schemas.openxmlformats.org/drawingml/2006/main" noGrp="1"/>
          </p:cNvSpPr>
          <p:nvPr/>
        </p:nvSpPr>
        <p:spPr>
          <a:xfrm xmlns:a="http://schemas.openxmlformats.org/drawingml/2006/main">
            <a:off x="3267075" y="1409700"/>
            <a:ext cx="41275" cy="41275"/>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67" name="noise-0-3-7">
            <a:extLst xmlns:a="http://schemas.openxmlformats.org/drawingml/2006/main">
              <a:ext uri="{FF2B5EF4-FFF2-40B4-BE49-F238E27FC236}">
                <a16:creationId xmlns:a16="http://schemas.microsoft.com/office/drawing/2014/main" id="{C83E4465-B959-46FD-8232-6A17D02E8781}"/>
              </a:ext>
            </a:extLst>
          </p:cNvPr>
          <p:cNvSpPr>
            <a:spLocks xmlns:a="http://schemas.openxmlformats.org/drawingml/2006/main" noGrp="1"/>
          </p:cNvSpPr>
          <p:nvPr/>
        </p:nvSpPr>
        <p:spPr>
          <a:xfrm xmlns:a="http://schemas.openxmlformats.org/drawingml/2006/main">
            <a:off x="3267075" y="1450975"/>
            <a:ext cx="41275" cy="41275"/>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68" name="noise-0-3-8">
            <a:extLst xmlns:a="http://schemas.openxmlformats.org/drawingml/2006/main">
              <a:ext uri="{FF2B5EF4-FFF2-40B4-BE49-F238E27FC236}">
                <a16:creationId xmlns:a16="http://schemas.microsoft.com/office/drawing/2014/main" id="{F28D259C-8BFF-4185-9BF8-C958066CB152}"/>
              </a:ext>
            </a:extLst>
          </p:cNvPr>
          <p:cNvSpPr>
            <a:spLocks xmlns:a="http://schemas.openxmlformats.org/drawingml/2006/main" noGrp="1"/>
          </p:cNvSpPr>
          <p:nvPr/>
        </p:nvSpPr>
        <p:spPr>
          <a:xfrm xmlns:a="http://schemas.openxmlformats.org/drawingml/2006/main">
            <a:off x="3267075" y="1492250"/>
            <a:ext cx="41275" cy="41275"/>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69" name="noise-0-4-0">
            <a:extLst xmlns:a="http://schemas.openxmlformats.org/drawingml/2006/main">
              <a:ext uri="{FF2B5EF4-FFF2-40B4-BE49-F238E27FC236}">
                <a16:creationId xmlns:a16="http://schemas.microsoft.com/office/drawing/2014/main" id="{938DFF35-8AF7-422D-9AA1-573406BFCC3E}"/>
              </a:ext>
            </a:extLst>
          </p:cNvPr>
          <p:cNvSpPr>
            <a:spLocks xmlns:a="http://schemas.openxmlformats.org/drawingml/2006/main" noGrp="1"/>
          </p:cNvSpPr>
          <p:nvPr/>
        </p:nvSpPr>
        <p:spPr>
          <a:xfrm xmlns:a="http://schemas.openxmlformats.org/drawingml/2006/main">
            <a:off x="3308350" y="1162050"/>
            <a:ext cx="41275" cy="41275"/>
          </a:xfrm>
          <a:prstGeom xmlns:a="http://schemas.openxmlformats.org/drawingml/2006/main" prst="rect">
            <a:avLst/>
          </a:prstGeom>
          <a:solidFill xmlns:a="http://schemas.openxmlformats.org/drawingml/2006/main">
            <a:srgbClr val="B0DBF4"/>
          </a:solidFill>
          <a:ln xmlns:a="http://schemas.openxmlformats.org/drawingml/2006/main" w="0">
            <a:noFill/>
            <a:prstDash val="solid"/>
          </a:ln>
        </p:spPr>
      </p:sp>
      <p:sp>
        <p:nvSpPr>
          <p:cNvPr id="70" name="noise-0-4-1">
            <a:extLst xmlns:a="http://schemas.openxmlformats.org/drawingml/2006/main">
              <a:ext uri="{FF2B5EF4-FFF2-40B4-BE49-F238E27FC236}">
                <a16:creationId xmlns:a16="http://schemas.microsoft.com/office/drawing/2014/main" id="{E218DA93-5012-4DC0-9025-5BD6D9002459}"/>
              </a:ext>
            </a:extLst>
          </p:cNvPr>
          <p:cNvSpPr>
            <a:spLocks xmlns:a="http://schemas.openxmlformats.org/drawingml/2006/main" noGrp="1"/>
          </p:cNvSpPr>
          <p:nvPr/>
        </p:nvSpPr>
        <p:spPr>
          <a:xfrm xmlns:a="http://schemas.openxmlformats.org/drawingml/2006/main">
            <a:off x="3308350" y="1203325"/>
            <a:ext cx="41275" cy="41275"/>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71" name="noise-0-4-2">
            <a:extLst xmlns:a="http://schemas.openxmlformats.org/drawingml/2006/main">
              <a:ext uri="{FF2B5EF4-FFF2-40B4-BE49-F238E27FC236}">
                <a16:creationId xmlns:a16="http://schemas.microsoft.com/office/drawing/2014/main" id="{1FC94722-7344-427E-8130-61B87872E90B}"/>
              </a:ext>
            </a:extLst>
          </p:cNvPr>
          <p:cNvSpPr>
            <a:spLocks xmlns:a="http://schemas.openxmlformats.org/drawingml/2006/main" noGrp="1"/>
          </p:cNvSpPr>
          <p:nvPr/>
        </p:nvSpPr>
        <p:spPr>
          <a:xfrm xmlns:a="http://schemas.openxmlformats.org/drawingml/2006/main">
            <a:off x="3308350" y="1244600"/>
            <a:ext cx="41275" cy="41275"/>
          </a:xfrm>
          <a:prstGeom xmlns:a="http://schemas.openxmlformats.org/drawingml/2006/main" prst="rect">
            <a:avLst/>
          </a:prstGeom>
          <a:solidFill xmlns:a="http://schemas.openxmlformats.org/drawingml/2006/main">
            <a:srgbClr val="65B6E5"/>
          </a:solidFill>
          <a:ln xmlns:a="http://schemas.openxmlformats.org/drawingml/2006/main" w="0">
            <a:noFill/>
            <a:prstDash val="solid"/>
          </a:ln>
        </p:spPr>
      </p:sp>
      <p:sp>
        <p:nvSpPr>
          <p:cNvPr id="72" name="noise-0-4-3">
            <a:extLst xmlns:a="http://schemas.openxmlformats.org/drawingml/2006/main">
              <a:ext uri="{FF2B5EF4-FFF2-40B4-BE49-F238E27FC236}">
                <a16:creationId xmlns:a16="http://schemas.microsoft.com/office/drawing/2014/main" id="{0FC50D9B-FD68-4006-9E08-EE231E3AAFA3}"/>
              </a:ext>
            </a:extLst>
          </p:cNvPr>
          <p:cNvSpPr>
            <a:spLocks xmlns:a="http://schemas.openxmlformats.org/drawingml/2006/main" noGrp="1"/>
          </p:cNvSpPr>
          <p:nvPr/>
        </p:nvSpPr>
        <p:spPr>
          <a:xfrm xmlns:a="http://schemas.openxmlformats.org/drawingml/2006/main">
            <a:off x="3308350" y="1285875"/>
            <a:ext cx="41275" cy="41275"/>
          </a:xfrm>
          <a:prstGeom xmlns:a="http://schemas.openxmlformats.org/drawingml/2006/main" prst="rect">
            <a:avLst/>
          </a:prstGeom>
          <a:solidFill xmlns:a="http://schemas.openxmlformats.org/drawingml/2006/main">
            <a:srgbClr val="91CDF1"/>
          </a:solidFill>
          <a:ln xmlns:a="http://schemas.openxmlformats.org/drawingml/2006/main" w="0">
            <a:noFill/>
            <a:prstDash val="solid"/>
          </a:ln>
        </p:spPr>
      </p:sp>
      <p:sp>
        <p:nvSpPr>
          <p:cNvPr id="73" name="noise-0-4-4">
            <a:extLst xmlns:a="http://schemas.openxmlformats.org/drawingml/2006/main">
              <a:ext uri="{FF2B5EF4-FFF2-40B4-BE49-F238E27FC236}">
                <a16:creationId xmlns:a16="http://schemas.microsoft.com/office/drawing/2014/main" id="{E6134F56-D261-431F-BC31-E0D834AB9E71}"/>
              </a:ext>
            </a:extLst>
          </p:cNvPr>
          <p:cNvSpPr>
            <a:spLocks xmlns:a="http://schemas.openxmlformats.org/drawingml/2006/main" noGrp="1"/>
          </p:cNvSpPr>
          <p:nvPr/>
        </p:nvSpPr>
        <p:spPr>
          <a:xfrm xmlns:a="http://schemas.openxmlformats.org/drawingml/2006/main">
            <a:off x="3308350" y="1327150"/>
            <a:ext cx="41275" cy="41275"/>
          </a:xfrm>
          <a:prstGeom xmlns:a="http://schemas.openxmlformats.org/drawingml/2006/main" prst="rect">
            <a:avLst/>
          </a:prstGeom>
          <a:solidFill xmlns:a="http://schemas.openxmlformats.org/drawingml/2006/main">
            <a:srgbClr val="B0DBF4"/>
          </a:solidFill>
          <a:ln xmlns:a="http://schemas.openxmlformats.org/drawingml/2006/main" w="0">
            <a:noFill/>
            <a:prstDash val="solid"/>
          </a:ln>
        </p:spPr>
      </p:sp>
      <p:sp>
        <p:nvSpPr>
          <p:cNvPr id="74" name="noise-0-4-5">
            <a:extLst xmlns:a="http://schemas.openxmlformats.org/drawingml/2006/main">
              <a:ext uri="{FF2B5EF4-FFF2-40B4-BE49-F238E27FC236}">
                <a16:creationId xmlns:a16="http://schemas.microsoft.com/office/drawing/2014/main" id="{D7C69715-529D-49B6-B8F4-C156CCC1457C}"/>
              </a:ext>
            </a:extLst>
          </p:cNvPr>
          <p:cNvSpPr>
            <a:spLocks xmlns:a="http://schemas.openxmlformats.org/drawingml/2006/main" noGrp="1"/>
          </p:cNvSpPr>
          <p:nvPr/>
        </p:nvSpPr>
        <p:spPr>
          <a:xfrm xmlns:a="http://schemas.openxmlformats.org/drawingml/2006/main">
            <a:off x="3308350" y="1368425"/>
            <a:ext cx="41275" cy="41275"/>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75" name="noise-0-4-6">
            <a:extLst xmlns:a="http://schemas.openxmlformats.org/drawingml/2006/main">
              <a:ext uri="{FF2B5EF4-FFF2-40B4-BE49-F238E27FC236}">
                <a16:creationId xmlns:a16="http://schemas.microsoft.com/office/drawing/2014/main" id="{E163F551-DD97-43A9-AE3C-95E59EE0C20A}"/>
              </a:ext>
            </a:extLst>
          </p:cNvPr>
          <p:cNvSpPr>
            <a:spLocks xmlns:a="http://schemas.openxmlformats.org/drawingml/2006/main" noGrp="1"/>
          </p:cNvSpPr>
          <p:nvPr/>
        </p:nvSpPr>
        <p:spPr>
          <a:xfrm xmlns:a="http://schemas.openxmlformats.org/drawingml/2006/main">
            <a:off x="3308350" y="1409700"/>
            <a:ext cx="41275" cy="41275"/>
          </a:xfrm>
          <a:prstGeom xmlns:a="http://schemas.openxmlformats.org/drawingml/2006/main" prst="rect">
            <a:avLst/>
          </a:prstGeom>
          <a:solidFill xmlns:a="http://schemas.openxmlformats.org/drawingml/2006/main">
            <a:srgbClr val="65B6E5"/>
          </a:solidFill>
          <a:ln xmlns:a="http://schemas.openxmlformats.org/drawingml/2006/main" w="0">
            <a:noFill/>
            <a:prstDash val="solid"/>
          </a:ln>
        </p:spPr>
      </p:sp>
      <p:sp>
        <p:nvSpPr>
          <p:cNvPr id="76" name="noise-0-4-7">
            <a:extLst xmlns:a="http://schemas.openxmlformats.org/drawingml/2006/main">
              <a:ext uri="{FF2B5EF4-FFF2-40B4-BE49-F238E27FC236}">
                <a16:creationId xmlns:a16="http://schemas.microsoft.com/office/drawing/2014/main" id="{8AB8E716-8987-4ED9-A025-A1CF6489D518}"/>
              </a:ext>
            </a:extLst>
          </p:cNvPr>
          <p:cNvSpPr>
            <a:spLocks xmlns:a="http://schemas.openxmlformats.org/drawingml/2006/main" noGrp="1"/>
          </p:cNvSpPr>
          <p:nvPr/>
        </p:nvSpPr>
        <p:spPr>
          <a:xfrm xmlns:a="http://schemas.openxmlformats.org/drawingml/2006/main">
            <a:off x="3308350" y="1450975"/>
            <a:ext cx="41275" cy="41275"/>
          </a:xfrm>
          <a:prstGeom xmlns:a="http://schemas.openxmlformats.org/drawingml/2006/main" prst="rect">
            <a:avLst/>
          </a:prstGeom>
          <a:solidFill xmlns:a="http://schemas.openxmlformats.org/drawingml/2006/main">
            <a:srgbClr val="91CDF1"/>
          </a:solidFill>
          <a:ln xmlns:a="http://schemas.openxmlformats.org/drawingml/2006/main" w="0">
            <a:noFill/>
            <a:prstDash val="solid"/>
          </a:ln>
        </p:spPr>
      </p:sp>
      <p:sp>
        <p:nvSpPr>
          <p:cNvPr id="77" name="noise-0-4-8">
            <a:extLst xmlns:a="http://schemas.openxmlformats.org/drawingml/2006/main">
              <a:ext uri="{FF2B5EF4-FFF2-40B4-BE49-F238E27FC236}">
                <a16:creationId xmlns:a16="http://schemas.microsoft.com/office/drawing/2014/main" id="{803C8820-3FA6-48E6-AA5A-A492D50DED95}"/>
              </a:ext>
            </a:extLst>
          </p:cNvPr>
          <p:cNvSpPr>
            <a:spLocks xmlns:a="http://schemas.openxmlformats.org/drawingml/2006/main" noGrp="1"/>
          </p:cNvSpPr>
          <p:nvPr/>
        </p:nvSpPr>
        <p:spPr>
          <a:xfrm xmlns:a="http://schemas.openxmlformats.org/drawingml/2006/main">
            <a:off x="3308350" y="1492250"/>
            <a:ext cx="41275" cy="41275"/>
          </a:xfrm>
          <a:prstGeom xmlns:a="http://schemas.openxmlformats.org/drawingml/2006/main" prst="rect">
            <a:avLst/>
          </a:prstGeom>
          <a:solidFill xmlns:a="http://schemas.openxmlformats.org/drawingml/2006/main">
            <a:srgbClr val="B0DBF4"/>
          </a:solidFill>
          <a:ln xmlns:a="http://schemas.openxmlformats.org/drawingml/2006/main" w="0">
            <a:noFill/>
            <a:prstDash val="solid"/>
          </a:ln>
        </p:spPr>
      </p:sp>
      <p:sp>
        <p:nvSpPr>
          <p:cNvPr id="78" name="noise-0-5-0">
            <a:extLst xmlns:a="http://schemas.openxmlformats.org/drawingml/2006/main">
              <a:ext uri="{FF2B5EF4-FFF2-40B4-BE49-F238E27FC236}">
                <a16:creationId xmlns:a16="http://schemas.microsoft.com/office/drawing/2014/main" id="{248C49F1-373E-43D4-82BF-3E91DAA4A7E4}"/>
              </a:ext>
            </a:extLst>
          </p:cNvPr>
          <p:cNvSpPr>
            <a:spLocks xmlns:a="http://schemas.openxmlformats.org/drawingml/2006/main" noGrp="1"/>
          </p:cNvSpPr>
          <p:nvPr/>
        </p:nvSpPr>
        <p:spPr>
          <a:xfrm xmlns:a="http://schemas.openxmlformats.org/drawingml/2006/main">
            <a:off x="3349625" y="1162050"/>
            <a:ext cx="41275" cy="41275"/>
          </a:xfrm>
          <a:prstGeom xmlns:a="http://schemas.openxmlformats.org/drawingml/2006/main" prst="rect">
            <a:avLst/>
          </a:prstGeom>
          <a:solidFill xmlns:a="http://schemas.openxmlformats.org/drawingml/2006/main">
            <a:srgbClr val="91CDF1"/>
          </a:solidFill>
          <a:ln xmlns:a="http://schemas.openxmlformats.org/drawingml/2006/main" w="0">
            <a:noFill/>
            <a:prstDash val="solid"/>
          </a:ln>
        </p:spPr>
      </p:sp>
      <p:sp>
        <p:nvSpPr>
          <p:cNvPr id="79" name="noise-0-5-1">
            <a:extLst xmlns:a="http://schemas.openxmlformats.org/drawingml/2006/main">
              <a:ext uri="{FF2B5EF4-FFF2-40B4-BE49-F238E27FC236}">
                <a16:creationId xmlns:a16="http://schemas.microsoft.com/office/drawing/2014/main" id="{3418D96C-FDFD-4DD6-8589-BDB7E3C7DF3A}"/>
              </a:ext>
            </a:extLst>
          </p:cNvPr>
          <p:cNvSpPr>
            <a:spLocks xmlns:a="http://schemas.openxmlformats.org/drawingml/2006/main" noGrp="1"/>
          </p:cNvSpPr>
          <p:nvPr/>
        </p:nvSpPr>
        <p:spPr>
          <a:xfrm xmlns:a="http://schemas.openxmlformats.org/drawingml/2006/main">
            <a:off x="3349625" y="1203325"/>
            <a:ext cx="41275" cy="41275"/>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80" name="noise-0-5-2">
            <a:extLst xmlns:a="http://schemas.openxmlformats.org/drawingml/2006/main">
              <a:ext uri="{FF2B5EF4-FFF2-40B4-BE49-F238E27FC236}">
                <a16:creationId xmlns:a16="http://schemas.microsoft.com/office/drawing/2014/main" id="{52119C67-858B-4585-93AA-C2CAA5F7ACFB}"/>
              </a:ext>
            </a:extLst>
          </p:cNvPr>
          <p:cNvSpPr>
            <a:spLocks xmlns:a="http://schemas.openxmlformats.org/drawingml/2006/main" noGrp="1"/>
          </p:cNvSpPr>
          <p:nvPr/>
        </p:nvSpPr>
        <p:spPr>
          <a:xfrm xmlns:a="http://schemas.openxmlformats.org/drawingml/2006/main">
            <a:off x="3349625" y="1244600"/>
            <a:ext cx="41275" cy="41275"/>
          </a:xfrm>
          <a:prstGeom xmlns:a="http://schemas.openxmlformats.org/drawingml/2006/main" prst="rect">
            <a:avLst/>
          </a:prstGeom>
          <a:solidFill xmlns:a="http://schemas.openxmlformats.org/drawingml/2006/main">
            <a:srgbClr val="91CDF1"/>
          </a:solidFill>
          <a:ln xmlns:a="http://schemas.openxmlformats.org/drawingml/2006/main" w="0">
            <a:noFill/>
            <a:prstDash val="solid"/>
          </a:ln>
        </p:spPr>
      </p:sp>
      <p:sp>
        <p:nvSpPr>
          <p:cNvPr id="81" name="noise-0-5-3">
            <a:extLst xmlns:a="http://schemas.openxmlformats.org/drawingml/2006/main">
              <a:ext uri="{FF2B5EF4-FFF2-40B4-BE49-F238E27FC236}">
                <a16:creationId xmlns:a16="http://schemas.microsoft.com/office/drawing/2014/main" id="{33FB885F-5217-4827-A1A7-94A1BD25B8A2}"/>
              </a:ext>
            </a:extLst>
          </p:cNvPr>
          <p:cNvSpPr>
            <a:spLocks xmlns:a="http://schemas.openxmlformats.org/drawingml/2006/main" noGrp="1"/>
          </p:cNvSpPr>
          <p:nvPr/>
        </p:nvSpPr>
        <p:spPr>
          <a:xfrm xmlns:a="http://schemas.openxmlformats.org/drawingml/2006/main">
            <a:off x="3349625" y="1285875"/>
            <a:ext cx="41275" cy="41275"/>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82" name="noise-0-5-4">
            <a:extLst xmlns:a="http://schemas.openxmlformats.org/drawingml/2006/main">
              <a:ext uri="{FF2B5EF4-FFF2-40B4-BE49-F238E27FC236}">
                <a16:creationId xmlns:a16="http://schemas.microsoft.com/office/drawing/2014/main" id="{1A902FD4-BD57-4AE0-8D61-8DA328B34659}"/>
              </a:ext>
            </a:extLst>
          </p:cNvPr>
          <p:cNvSpPr>
            <a:spLocks xmlns:a="http://schemas.openxmlformats.org/drawingml/2006/main" noGrp="1"/>
          </p:cNvSpPr>
          <p:nvPr/>
        </p:nvSpPr>
        <p:spPr>
          <a:xfrm xmlns:a="http://schemas.openxmlformats.org/drawingml/2006/main">
            <a:off x="3349625" y="1327150"/>
            <a:ext cx="41275" cy="41275"/>
          </a:xfrm>
          <a:prstGeom xmlns:a="http://schemas.openxmlformats.org/drawingml/2006/main" prst="rect">
            <a:avLst/>
          </a:prstGeom>
          <a:solidFill xmlns:a="http://schemas.openxmlformats.org/drawingml/2006/main">
            <a:srgbClr val="91CDF1"/>
          </a:solidFill>
          <a:ln xmlns:a="http://schemas.openxmlformats.org/drawingml/2006/main" w="0">
            <a:noFill/>
            <a:prstDash val="solid"/>
          </a:ln>
        </p:spPr>
      </p:sp>
      <p:sp>
        <p:nvSpPr>
          <p:cNvPr id="83" name="noise-0-5-5">
            <a:extLst xmlns:a="http://schemas.openxmlformats.org/drawingml/2006/main">
              <a:ext uri="{FF2B5EF4-FFF2-40B4-BE49-F238E27FC236}">
                <a16:creationId xmlns:a16="http://schemas.microsoft.com/office/drawing/2014/main" id="{8EB68AA8-1A38-4416-86EB-ACA901689C79}"/>
              </a:ext>
            </a:extLst>
          </p:cNvPr>
          <p:cNvSpPr>
            <a:spLocks xmlns:a="http://schemas.openxmlformats.org/drawingml/2006/main" noGrp="1"/>
          </p:cNvSpPr>
          <p:nvPr/>
        </p:nvSpPr>
        <p:spPr>
          <a:xfrm xmlns:a="http://schemas.openxmlformats.org/drawingml/2006/main">
            <a:off x="3349625" y="1368425"/>
            <a:ext cx="41275" cy="41275"/>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84" name="noise-0-5-6">
            <a:extLst xmlns:a="http://schemas.openxmlformats.org/drawingml/2006/main">
              <a:ext uri="{FF2B5EF4-FFF2-40B4-BE49-F238E27FC236}">
                <a16:creationId xmlns:a16="http://schemas.microsoft.com/office/drawing/2014/main" id="{C3E0CE5D-2E35-4F23-9081-1398425547D0}"/>
              </a:ext>
            </a:extLst>
          </p:cNvPr>
          <p:cNvSpPr>
            <a:spLocks xmlns:a="http://schemas.openxmlformats.org/drawingml/2006/main" noGrp="1"/>
          </p:cNvSpPr>
          <p:nvPr/>
        </p:nvSpPr>
        <p:spPr>
          <a:xfrm xmlns:a="http://schemas.openxmlformats.org/drawingml/2006/main">
            <a:off x="3349625" y="1409700"/>
            <a:ext cx="41275" cy="41275"/>
          </a:xfrm>
          <a:prstGeom xmlns:a="http://schemas.openxmlformats.org/drawingml/2006/main" prst="rect">
            <a:avLst/>
          </a:prstGeom>
          <a:solidFill xmlns:a="http://schemas.openxmlformats.org/drawingml/2006/main">
            <a:srgbClr val="91CDF1"/>
          </a:solidFill>
          <a:ln xmlns:a="http://schemas.openxmlformats.org/drawingml/2006/main" w="0">
            <a:noFill/>
            <a:prstDash val="solid"/>
          </a:ln>
        </p:spPr>
      </p:sp>
      <p:sp>
        <p:nvSpPr>
          <p:cNvPr id="85" name="noise-0-5-7">
            <a:extLst xmlns:a="http://schemas.openxmlformats.org/drawingml/2006/main">
              <a:ext uri="{FF2B5EF4-FFF2-40B4-BE49-F238E27FC236}">
                <a16:creationId xmlns:a16="http://schemas.microsoft.com/office/drawing/2014/main" id="{61B779BB-438E-4800-B994-A3A54DE71585}"/>
              </a:ext>
            </a:extLst>
          </p:cNvPr>
          <p:cNvSpPr>
            <a:spLocks xmlns:a="http://schemas.openxmlformats.org/drawingml/2006/main" noGrp="1"/>
          </p:cNvSpPr>
          <p:nvPr/>
        </p:nvSpPr>
        <p:spPr>
          <a:xfrm xmlns:a="http://schemas.openxmlformats.org/drawingml/2006/main">
            <a:off x="3349625" y="1450975"/>
            <a:ext cx="41275" cy="41275"/>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86" name="noise-0-5-8">
            <a:extLst xmlns:a="http://schemas.openxmlformats.org/drawingml/2006/main">
              <a:ext uri="{FF2B5EF4-FFF2-40B4-BE49-F238E27FC236}">
                <a16:creationId xmlns:a16="http://schemas.microsoft.com/office/drawing/2014/main" id="{5F78689D-8BFE-4593-B205-D45A4F4AD226}"/>
              </a:ext>
            </a:extLst>
          </p:cNvPr>
          <p:cNvSpPr>
            <a:spLocks xmlns:a="http://schemas.openxmlformats.org/drawingml/2006/main" noGrp="1"/>
          </p:cNvSpPr>
          <p:nvPr/>
        </p:nvSpPr>
        <p:spPr>
          <a:xfrm xmlns:a="http://schemas.openxmlformats.org/drawingml/2006/main">
            <a:off x="3349625" y="1492250"/>
            <a:ext cx="41275" cy="41275"/>
          </a:xfrm>
          <a:prstGeom xmlns:a="http://schemas.openxmlformats.org/drawingml/2006/main" prst="rect">
            <a:avLst/>
          </a:prstGeom>
          <a:solidFill xmlns:a="http://schemas.openxmlformats.org/drawingml/2006/main">
            <a:srgbClr val="91CDF1"/>
          </a:solidFill>
          <a:ln xmlns:a="http://schemas.openxmlformats.org/drawingml/2006/main" w="0">
            <a:noFill/>
            <a:prstDash val="solid"/>
          </a:ln>
        </p:spPr>
      </p:sp>
      <p:sp>
        <p:nvSpPr>
          <p:cNvPr id="87" name="noise-0-6-0">
            <a:extLst xmlns:a="http://schemas.openxmlformats.org/drawingml/2006/main">
              <a:ext uri="{FF2B5EF4-FFF2-40B4-BE49-F238E27FC236}">
                <a16:creationId xmlns:a16="http://schemas.microsoft.com/office/drawing/2014/main" id="{1BFFB4F4-F6A5-4C29-BE38-8EE743699692}"/>
              </a:ext>
            </a:extLst>
          </p:cNvPr>
          <p:cNvSpPr>
            <a:spLocks xmlns:a="http://schemas.openxmlformats.org/drawingml/2006/main" noGrp="1"/>
          </p:cNvSpPr>
          <p:nvPr/>
        </p:nvSpPr>
        <p:spPr>
          <a:xfrm xmlns:a="http://schemas.openxmlformats.org/drawingml/2006/main">
            <a:off x="3390900" y="1162050"/>
            <a:ext cx="41275" cy="41275"/>
          </a:xfrm>
          <a:prstGeom xmlns:a="http://schemas.openxmlformats.org/drawingml/2006/main" prst="rect">
            <a:avLst/>
          </a:prstGeom>
          <a:solidFill xmlns:a="http://schemas.openxmlformats.org/drawingml/2006/main">
            <a:srgbClr val="65B6E5"/>
          </a:solidFill>
          <a:ln xmlns:a="http://schemas.openxmlformats.org/drawingml/2006/main" w="0">
            <a:noFill/>
            <a:prstDash val="solid"/>
          </a:ln>
        </p:spPr>
      </p:sp>
      <p:sp>
        <p:nvSpPr>
          <p:cNvPr id="88" name="noise-0-6-1">
            <a:extLst xmlns:a="http://schemas.openxmlformats.org/drawingml/2006/main">
              <a:ext uri="{FF2B5EF4-FFF2-40B4-BE49-F238E27FC236}">
                <a16:creationId xmlns:a16="http://schemas.microsoft.com/office/drawing/2014/main" id="{B6BBC298-1624-4C48-A19A-D10BCA4AF7FD}"/>
              </a:ext>
            </a:extLst>
          </p:cNvPr>
          <p:cNvSpPr>
            <a:spLocks xmlns:a="http://schemas.openxmlformats.org/drawingml/2006/main" noGrp="1"/>
          </p:cNvSpPr>
          <p:nvPr/>
        </p:nvSpPr>
        <p:spPr>
          <a:xfrm xmlns:a="http://schemas.openxmlformats.org/drawingml/2006/main">
            <a:off x="3390900" y="1203325"/>
            <a:ext cx="41275" cy="41275"/>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89" name="noise-0-6-2">
            <a:extLst xmlns:a="http://schemas.openxmlformats.org/drawingml/2006/main">
              <a:ext uri="{FF2B5EF4-FFF2-40B4-BE49-F238E27FC236}">
                <a16:creationId xmlns:a16="http://schemas.microsoft.com/office/drawing/2014/main" id="{7E5B38EF-4305-46D0-AE1F-7D1A89BCD5F4}"/>
              </a:ext>
            </a:extLst>
          </p:cNvPr>
          <p:cNvSpPr>
            <a:spLocks xmlns:a="http://schemas.openxmlformats.org/drawingml/2006/main" noGrp="1"/>
          </p:cNvSpPr>
          <p:nvPr/>
        </p:nvSpPr>
        <p:spPr>
          <a:xfrm xmlns:a="http://schemas.openxmlformats.org/drawingml/2006/main">
            <a:off x="3390900" y="1244600"/>
            <a:ext cx="41275" cy="41275"/>
          </a:xfrm>
          <a:prstGeom xmlns:a="http://schemas.openxmlformats.org/drawingml/2006/main" prst="rect">
            <a:avLst/>
          </a:prstGeom>
          <a:solidFill xmlns:a="http://schemas.openxmlformats.org/drawingml/2006/main">
            <a:srgbClr val="B0DBF4"/>
          </a:solidFill>
          <a:ln xmlns:a="http://schemas.openxmlformats.org/drawingml/2006/main" w="0">
            <a:noFill/>
            <a:prstDash val="solid"/>
          </a:ln>
        </p:spPr>
      </p:sp>
      <p:sp>
        <p:nvSpPr>
          <p:cNvPr id="90" name="noise-0-6-3">
            <a:extLst xmlns:a="http://schemas.openxmlformats.org/drawingml/2006/main">
              <a:ext uri="{FF2B5EF4-FFF2-40B4-BE49-F238E27FC236}">
                <a16:creationId xmlns:a16="http://schemas.microsoft.com/office/drawing/2014/main" id="{15A74F08-1FAF-4EF6-A16A-17D250D3CDAB}"/>
              </a:ext>
            </a:extLst>
          </p:cNvPr>
          <p:cNvSpPr>
            <a:spLocks xmlns:a="http://schemas.openxmlformats.org/drawingml/2006/main" noGrp="1"/>
          </p:cNvSpPr>
          <p:nvPr/>
        </p:nvSpPr>
        <p:spPr>
          <a:xfrm xmlns:a="http://schemas.openxmlformats.org/drawingml/2006/main">
            <a:off x="3390900" y="1285875"/>
            <a:ext cx="41275" cy="41275"/>
          </a:xfrm>
          <a:prstGeom xmlns:a="http://schemas.openxmlformats.org/drawingml/2006/main" prst="rect">
            <a:avLst/>
          </a:prstGeom>
          <a:solidFill xmlns:a="http://schemas.openxmlformats.org/drawingml/2006/main">
            <a:srgbClr val="91CDF1"/>
          </a:solidFill>
          <a:ln xmlns:a="http://schemas.openxmlformats.org/drawingml/2006/main" w="0">
            <a:noFill/>
            <a:prstDash val="solid"/>
          </a:ln>
        </p:spPr>
      </p:sp>
      <p:sp>
        <p:nvSpPr>
          <p:cNvPr id="91" name="noise-0-6-4">
            <a:extLst xmlns:a="http://schemas.openxmlformats.org/drawingml/2006/main">
              <a:ext uri="{FF2B5EF4-FFF2-40B4-BE49-F238E27FC236}">
                <a16:creationId xmlns:a16="http://schemas.microsoft.com/office/drawing/2014/main" id="{76DE8102-EA32-4F13-8D4B-CD6072B470C1}"/>
              </a:ext>
            </a:extLst>
          </p:cNvPr>
          <p:cNvSpPr>
            <a:spLocks xmlns:a="http://schemas.openxmlformats.org/drawingml/2006/main" noGrp="1"/>
          </p:cNvSpPr>
          <p:nvPr/>
        </p:nvSpPr>
        <p:spPr>
          <a:xfrm xmlns:a="http://schemas.openxmlformats.org/drawingml/2006/main">
            <a:off x="3390900" y="1327150"/>
            <a:ext cx="41275" cy="41275"/>
          </a:xfrm>
          <a:prstGeom xmlns:a="http://schemas.openxmlformats.org/drawingml/2006/main" prst="rect">
            <a:avLst/>
          </a:prstGeom>
          <a:solidFill xmlns:a="http://schemas.openxmlformats.org/drawingml/2006/main">
            <a:srgbClr val="65B6E5"/>
          </a:solidFill>
          <a:ln xmlns:a="http://schemas.openxmlformats.org/drawingml/2006/main" w="0">
            <a:noFill/>
            <a:prstDash val="solid"/>
          </a:ln>
        </p:spPr>
      </p:sp>
      <p:sp>
        <p:nvSpPr>
          <p:cNvPr id="92" name="noise-0-6-5">
            <a:extLst xmlns:a="http://schemas.openxmlformats.org/drawingml/2006/main">
              <a:ext uri="{FF2B5EF4-FFF2-40B4-BE49-F238E27FC236}">
                <a16:creationId xmlns:a16="http://schemas.microsoft.com/office/drawing/2014/main" id="{F0C76BEC-F28C-4B99-AB39-B286E8FA56FF}"/>
              </a:ext>
            </a:extLst>
          </p:cNvPr>
          <p:cNvSpPr>
            <a:spLocks xmlns:a="http://schemas.openxmlformats.org/drawingml/2006/main" noGrp="1"/>
          </p:cNvSpPr>
          <p:nvPr/>
        </p:nvSpPr>
        <p:spPr>
          <a:xfrm xmlns:a="http://schemas.openxmlformats.org/drawingml/2006/main">
            <a:off x="3390900" y="1368425"/>
            <a:ext cx="41275" cy="41275"/>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93" name="noise-0-6-6">
            <a:extLst xmlns:a="http://schemas.openxmlformats.org/drawingml/2006/main">
              <a:ext uri="{FF2B5EF4-FFF2-40B4-BE49-F238E27FC236}">
                <a16:creationId xmlns:a16="http://schemas.microsoft.com/office/drawing/2014/main" id="{39CB567F-57B8-497E-BB04-2D7EEB5E7E21}"/>
              </a:ext>
            </a:extLst>
          </p:cNvPr>
          <p:cNvSpPr>
            <a:spLocks xmlns:a="http://schemas.openxmlformats.org/drawingml/2006/main" noGrp="1"/>
          </p:cNvSpPr>
          <p:nvPr/>
        </p:nvSpPr>
        <p:spPr>
          <a:xfrm xmlns:a="http://schemas.openxmlformats.org/drawingml/2006/main">
            <a:off x="3390900" y="1409700"/>
            <a:ext cx="41275" cy="41275"/>
          </a:xfrm>
          <a:prstGeom xmlns:a="http://schemas.openxmlformats.org/drawingml/2006/main" prst="rect">
            <a:avLst/>
          </a:prstGeom>
          <a:solidFill xmlns:a="http://schemas.openxmlformats.org/drawingml/2006/main">
            <a:srgbClr val="B0DBF4"/>
          </a:solidFill>
          <a:ln xmlns:a="http://schemas.openxmlformats.org/drawingml/2006/main" w="0">
            <a:noFill/>
            <a:prstDash val="solid"/>
          </a:ln>
        </p:spPr>
      </p:sp>
      <p:sp>
        <p:nvSpPr>
          <p:cNvPr id="94" name="noise-0-6-7">
            <a:extLst xmlns:a="http://schemas.openxmlformats.org/drawingml/2006/main">
              <a:ext uri="{FF2B5EF4-FFF2-40B4-BE49-F238E27FC236}">
                <a16:creationId xmlns:a16="http://schemas.microsoft.com/office/drawing/2014/main" id="{2CCB5CC8-7915-43A2-8D66-3526AB0F624C}"/>
              </a:ext>
            </a:extLst>
          </p:cNvPr>
          <p:cNvSpPr>
            <a:spLocks xmlns:a="http://schemas.openxmlformats.org/drawingml/2006/main" noGrp="1"/>
          </p:cNvSpPr>
          <p:nvPr/>
        </p:nvSpPr>
        <p:spPr>
          <a:xfrm xmlns:a="http://schemas.openxmlformats.org/drawingml/2006/main">
            <a:off x="3390900" y="1450975"/>
            <a:ext cx="41275" cy="41275"/>
          </a:xfrm>
          <a:prstGeom xmlns:a="http://schemas.openxmlformats.org/drawingml/2006/main" prst="rect">
            <a:avLst/>
          </a:prstGeom>
          <a:solidFill xmlns:a="http://schemas.openxmlformats.org/drawingml/2006/main">
            <a:srgbClr val="91CDF1"/>
          </a:solidFill>
          <a:ln xmlns:a="http://schemas.openxmlformats.org/drawingml/2006/main" w="0">
            <a:noFill/>
            <a:prstDash val="solid"/>
          </a:ln>
        </p:spPr>
      </p:sp>
      <p:sp>
        <p:nvSpPr>
          <p:cNvPr id="95" name="noise-0-6-8">
            <a:extLst xmlns:a="http://schemas.openxmlformats.org/drawingml/2006/main">
              <a:ext uri="{FF2B5EF4-FFF2-40B4-BE49-F238E27FC236}">
                <a16:creationId xmlns:a16="http://schemas.microsoft.com/office/drawing/2014/main" id="{6EA98BBA-F83E-4E87-AA9E-8604E7A3AD70}"/>
              </a:ext>
            </a:extLst>
          </p:cNvPr>
          <p:cNvSpPr>
            <a:spLocks xmlns:a="http://schemas.openxmlformats.org/drawingml/2006/main" noGrp="1"/>
          </p:cNvSpPr>
          <p:nvPr/>
        </p:nvSpPr>
        <p:spPr>
          <a:xfrm xmlns:a="http://schemas.openxmlformats.org/drawingml/2006/main">
            <a:off x="3390900" y="1492250"/>
            <a:ext cx="41275" cy="41275"/>
          </a:xfrm>
          <a:prstGeom xmlns:a="http://schemas.openxmlformats.org/drawingml/2006/main" prst="rect">
            <a:avLst/>
          </a:prstGeom>
          <a:solidFill xmlns:a="http://schemas.openxmlformats.org/drawingml/2006/main">
            <a:srgbClr val="65B6E5"/>
          </a:solidFill>
          <a:ln xmlns:a="http://schemas.openxmlformats.org/drawingml/2006/main" w="0">
            <a:noFill/>
            <a:prstDash val="solid"/>
          </a:ln>
        </p:spPr>
      </p:sp>
      <p:sp>
        <p:nvSpPr>
          <p:cNvPr id="96" name="noise-0-7-0">
            <a:extLst xmlns:a="http://schemas.openxmlformats.org/drawingml/2006/main">
              <a:ext uri="{FF2B5EF4-FFF2-40B4-BE49-F238E27FC236}">
                <a16:creationId xmlns:a16="http://schemas.microsoft.com/office/drawing/2014/main" id="{412548D6-859E-4200-B13F-16DB24D3C0E3}"/>
              </a:ext>
            </a:extLst>
          </p:cNvPr>
          <p:cNvSpPr>
            <a:spLocks xmlns:a="http://schemas.openxmlformats.org/drawingml/2006/main" noGrp="1"/>
          </p:cNvSpPr>
          <p:nvPr/>
        </p:nvSpPr>
        <p:spPr>
          <a:xfrm xmlns:a="http://schemas.openxmlformats.org/drawingml/2006/main">
            <a:off x="3432175" y="1162050"/>
            <a:ext cx="41275" cy="41275"/>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97" name="noise-0-7-1">
            <a:extLst xmlns:a="http://schemas.openxmlformats.org/drawingml/2006/main">
              <a:ext uri="{FF2B5EF4-FFF2-40B4-BE49-F238E27FC236}">
                <a16:creationId xmlns:a16="http://schemas.microsoft.com/office/drawing/2014/main" id="{199CD47C-D852-467C-ACDC-DEBBFA88D5DA}"/>
              </a:ext>
            </a:extLst>
          </p:cNvPr>
          <p:cNvSpPr>
            <a:spLocks xmlns:a="http://schemas.openxmlformats.org/drawingml/2006/main" noGrp="1"/>
          </p:cNvSpPr>
          <p:nvPr/>
        </p:nvSpPr>
        <p:spPr>
          <a:xfrm xmlns:a="http://schemas.openxmlformats.org/drawingml/2006/main">
            <a:off x="3432175" y="1203325"/>
            <a:ext cx="41275" cy="41275"/>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98" name="noise-0-7-2">
            <a:extLst xmlns:a="http://schemas.openxmlformats.org/drawingml/2006/main">
              <a:ext uri="{FF2B5EF4-FFF2-40B4-BE49-F238E27FC236}">
                <a16:creationId xmlns:a16="http://schemas.microsoft.com/office/drawing/2014/main" id="{5BA2C748-6A22-432F-A89B-C8F8686EB6A3}"/>
              </a:ext>
            </a:extLst>
          </p:cNvPr>
          <p:cNvSpPr>
            <a:spLocks xmlns:a="http://schemas.openxmlformats.org/drawingml/2006/main" noGrp="1"/>
          </p:cNvSpPr>
          <p:nvPr/>
        </p:nvSpPr>
        <p:spPr>
          <a:xfrm xmlns:a="http://schemas.openxmlformats.org/drawingml/2006/main">
            <a:off x="3432175" y="1244600"/>
            <a:ext cx="41275" cy="41275"/>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99" name="noise-0-7-3">
            <a:extLst xmlns:a="http://schemas.openxmlformats.org/drawingml/2006/main">
              <a:ext uri="{FF2B5EF4-FFF2-40B4-BE49-F238E27FC236}">
                <a16:creationId xmlns:a16="http://schemas.microsoft.com/office/drawing/2014/main" id="{8FA9CFCA-6488-42AC-9152-D5CBD9BD5824}"/>
              </a:ext>
            </a:extLst>
          </p:cNvPr>
          <p:cNvSpPr>
            <a:spLocks xmlns:a="http://schemas.openxmlformats.org/drawingml/2006/main" noGrp="1"/>
          </p:cNvSpPr>
          <p:nvPr/>
        </p:nvSpPr>
        <p:spPr>
          <a:xfrm xmlns:a="http://schemas.openxmlformats.org/drawingml/2006/main">
            <a:off x="3432175" y="1285875"/>
            <a:ext cx="41275" cy="41275"/>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100" name="noise-0-7-4">
            <a:extLst xmlns:a="http://schemas.openxmlformats.org/drawingml/2006/main">
              <a:ext uri="{FF2B5EF4-FFF2-40B4-BE49-F238E27FC236}">
                <a16:creationId xmlns:a16="http://schemas.microsoft.com/office/drawing/2014/main" id="{823DBD30-5DF0-483B-9AFD-5B04B187A26B}"/>
              </a:ext>
            </a:extLst>
          </p:cNvPr>
          <p:cNvSpPr>
            <a:spLocks xmlns:a="http://schemas.openxmlformats.org/drawingml/2006/main" noGrp="1"/>
          </p:cNvSpPr>
          <p:nvPr/>
        </p:nvSpPr>
        <p:spPr>
          <a:xfrm xmlns:a="http://schemas.openxmlformats.org/drawingml/2006/main">
            <a:off x="3432175" y="1327150"/>
            <a:ext cx="41275" cy="41275"/>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101" name="noise-0-7-5">
            <a:extLst xmlns:a="http://schemas.openxmlformats.org/drawingml/2006/main">
              <a:ext uri="{FF2B5EF4-FFF2-40B4-BE49-F238E27FC236}">
                <a16:creationId xmlns:a16="http://schemas.microsoft.com/office/drawing/2014/main" id="{30669C5F-A48A-4426-8580-1D5FCB1E7FD8}"/>
              </a:ext>
            </a:extLst>
          </p:cNvPr>
          <p:cNvSpPr>
            <a:spLocks xmlns:a="http://schemas.openxmlformats.org/drawingml/2006/main" noGrp="1"/>
          </p:cNvSpPr>
          <p:nvPr/>
        </p:nvSpPr>
        <p:spPr>
          <a:xfrm xmlns:a="http://schemas.openxmlformats.org/drawingml/2006/main">
            <a:off x="3432175" y="1368425"/>
            <a:ext cx="41275" cy="41275"/>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102" name="noise-0-7-6">
            <a:extLst xmlns:a="http://schemas.openxmlformats.org/drawingml/2006/main">
              <a:ext uri="{FF2B5EF4-FFF2-40B4-BE49-F238E27FC236}">
                <a16:creationId xmlns:a16="http://schemas.microsoft.com/office/drawing/2014/main" id="{83CA10EA-0BC4-47CA-B57F-CFCB42D26871}"/>
              </a:ext>
            </a:extLst>
          </p:cNvPr>
          <p:cNvSpPr>
            <a:spLocks xmlns:a="http://schemas.openxmlformats.org/drawingml/2006/main" noGrp="1"/>
          </p:cNvSpPr>
          <p:nvPr/>
        </p:nvSpPr>
        <p:spPr>
          <a:xfrm xmlns:a="http://schemas.openxmlformats.org/drawingml/2006/main">
            <a:off x="3432175" y="1409700"/>
            <a:ext cx="41275" cy="41275"/>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103" name="noise-0-7-7">
            <a:extLst xmlns:a="http://schemas.openxmlformats.org/drawingml/2006/main">
              <a:ext uri="{FF2B5EF4-FFF2-40B4-BE49-F238E27FC236}">
                <a16:creationId xmlns:a16="http://schemas.microsoft.com/office/drawing/2014/main" id="{CFD27A11-A97C-45F5-954A-C703859868CC}"/>
              </a:ext>
            </a:extLst>
          </p:cNvPr>
          <p:cNvSpPr>
            <a:spLocks xmlns:a="http://schemas.openxmlformats.org/drawingml/2006/main" noGrp="1"/>
          </p:cNvSpPr>
          <p:nvPr/>
        </p:nvSpPr>
        <p:spPr>
          <a:xfrm xmlns:a="http://schemas.openxmlformats.org/drawingml/2006/main">
            <a:off x="3432175" y="1450975"/>
            <a:ext cx="41275" cy="41275"/>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104" name="noise-0-7-8">
            <a:extLst xmlns:a="http://schemas.openxmlformats.org/drawingml/2006/main">
              <a:ext uri="{FF2B5EF4-FFF2-40B4-BE49-F238E27FC236}">
                <a16:creationId xmlns:a16="http://schemas.microsoft.com/office/drawing/2014/main" id="{2F0E2373-1267-4C6E-B996-45758F1BE8CD}"/>
              </a:ext>
            </a:extLst>
          </p:cNvPr>
          <p:cNvSpPr>
            <a:spLocks xmlns:a="http://schemas.openxmlformats.org/drawingml/2006/main" noGrp="1"/>
          </p:cNvSpPr>
          <p:nvPr/>
        </p:nvSpPr>
        <p:spPr>
          <a:xfrm xmlns:a="http://schemas.openxmlformats.org/drawingml/2006/main">
            <a:off x="3432175" y="1492250"/>
            <a:ext cx="41275" cy="41275"/>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105" name="noise-0-8-0">
            <a:extLst xmlns:a="http://schemas.openxmlformats.org/drawingml/2006/main">
              <a:ext uri="{FF2B5EF4-FFF2-40B4-BE49-F238E27FC236}">
                <a16:creationId xmlns:a16="http://schemas.microsoft.com/office/drawing/2014/main" id="{25203C09-BBFD-401E-82A5-59D41C9797E4}"/>
              </a:ext>
            </a:extLst>
          </p:cNvPr>
          <p:cNvSpPr>
            <a:spLocks xmlns:a="http://schemas.openxmlformats.org/drawingml/2006/main" noGrp="1"/>
          </p:cNvSpPr>
          <p:nvPr/>
        </p:nvSpPr>
        <p:spPr>
          <a:xfrm xmlns:a="http://schemas.openxmlformats.org/drawingml/2006/main">
            <a:off x="3473450" y="1162050"/>
            <a:ext cx="41275" cy="41275"/>
          </a:xfrm>
          <a:prstGeom xmlns:a="http://schemas.openxmlformats.org/drawingml/2006/main" prst="rect">
            <a:avLst/>
          </a:prstGeom>
          <a:solidFill xmlns:a="http://schemas.openxmlformats.org/drawingml/2006/main">
            <a:srgbClr val="B0DBF4"/>
          </a:solidFill>
          <a:ln xmlns:a="http://schemas.openxmlformats.org/drawingml/2006/main" w="0">
            <a:noFill/>
            <a:prstDash val="solid"/>
          </a:ln>
        </p:spPr>
      </p:sp>
      <p:sp>
        <p:nvSpPr>
          <p:cNvPr id="106" name="noise-0-8-1">
            <a:extLst xmlns:a="http://schemas.openxmlformats.org/drawingml/2006/main">
              <a:ext uri="{FF2B5EF4-FFF2-40B4-BE49-F238E27FC236}">
                <a16:creationId xmlns:a16="http://schemas.microsoft.com/office/drawing/2014/main" id="{7FD0E119-429E-42F2-9FC7-89F59F38CD63}"/>
              </a:ext>
            </a:extLst>
          </p:cNvPr>
          <p:cNvSpPr>
            <a:spLocks xmlns:a="http://schemas.openxmlformats.org/drawingml/2006/main" noGrp="1"/>
          </p:cNvSpPr>
          <p:nvPr/>
        </p:nvSpPr>
        <p:spPr>
          <a:xfrm xmlns:a="http://schemas.openxmlformats.org/drawingml/2006/main">
            <a:off x="3473450" y="1203325"/>
            <a:ext cx="41275" cy="41275"/>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107" name="noise-0-8-2">
            <a:extLst xmlns:a="http://schemas.openxmlformats.org/drawingml/2006/main">
              <a:ext uri="{FF2B5EF4-FFF2-40B4-BE49-F238E27FC236}">
                <a16:creationId xmlns:a16="http://schemas.microsoft.com/office/drawing/2014/main" id="{1ECF5B31-961B-4F59-B732-35A605C16C92}"/>
              </a:ext>
            </a:extLst>
          </p:cNvPr>
          <p:cNvSpPr>
            <a:spLocks xmlns:a="http://schemas.openxmlformats.org/drawingml/2006/main" noGrp="1"/>
          </p:cNvSpPr>
          <p:nvPr/>
        </p:nvSpPr>
        <p:spPr>
          <a:xfrm xmlns:a="http://schemas.openxmlformats.org/drawingml/2006/main">
            <a:off x="3473450" y="1244600"/>
            <a:ext cx="41275" cy="41275"/>
          </a:xfrm>
          <a:prstGeom xmlns:a="http://schemas.openxmlformats.org/drawingml/2006/main" prst="rect">
            <a:avLst/>
          </a:prstGeom>
          <a:solidFill xmlns:a="http://schemas.openxmlformats.org/drawingml/2006/main">
            <a:srgbClr val="65B6E5"/>
          </a:solidFill>
          <a:ln xmlns:a="http://schemas.openxmlformats.org/drawingml/2006/main" w="0">
            <a:noFill/>
            <a:prstDash val="solid"/>
          </a:ln>
        </p:spPr>
      </p:sp>
      <p:sp>
        <p:nvSpPr>
          <p:cNvPr id="108" name="noise-0-8-3">
            <a:extLst xmlns:a="http://schemas.openxmlformats.org/drawingml/2006/main">
              <a:ext uri="{FF2B5EF4-FFF2-40B4-BE49-F238E27FC236}">
                <a16:creationId xmlns:a16="http://schemas.microsoft.com/office/drawing/2014/main" id="{0410FD20-EAE5-47ED-BF5C-710C662FC16A}"/>
              </a:ext>
            </a:extLst>
          </p:cNvPr>
          <p:cNvSpPr>
            <a:spLocks xmlns:a="http://schemas.openxmlformats.org/drawingml/2006/main" noGrp="1"/>
          </p:cNvSpPr>
          <p:nvPr/>
        </p:nvSpPr>
        <p:spPr>
          <a:xfrm xmlns:a="http://schemas.openxmlformats.org/drawingml/2006/main">
            <a:off x="3473450" y="1285875"/>
            <a:ext cx="41275" cy="41275"/>
          </a:xfrm>
          <a:prstGeom xmlns:a="http://schemas.openxmlformats.org/drawingml/2006/main" prst="rect">
            <a:avLst/>
          </a:prstGeom>
          <a:solidFill xmlns:a="http://schemas.openxmlformats.org/drawingml/2006/main">
            <a:srgbClr val="91CDF1"/>
          </a:solidFill>
          <a:ln xmlns:a="http://schemas.openxmlformats.org/drawingml/2006/main" w="0">
            <a:noFill/>
            <a:prstDash val="solid"/>
          </a:ln>
        </p:spPr>
      </p:sp>
      <p:sp>
        <p:nvSpPr>
          <p:cNvPr id="109" name="noise-0-8-4">
            <a:extLst xmlns:a="http://schemas.openxmlformats.org/drawingml/2006/main">
              <a:ext uri="{FF2B5EF4-FFF2-40B4-BE49-F238E27FC236}">
                <a16:creationId xmlns:a16="http://schemas.microsoft.com/office/drawing/2014/main" id="{404406D9-1C0E-4B65-81EB-B294AD2932C2}"/>
              </a:ext>
            </a:extLst>
          </p:cNvPr>
          <p:cNvSpPr>
            <a:spLocks xmlns:a="http://schemas.openxmlformats.org/drawingml/2006/main" noGrp="1"/>
          </p:cNvSpPr>
          <p:nvPr/>
        </p:nvSpPr>
        <p:spPr>
          <a:xfrm xmlns:a="http://schemas.openxmlformats.org/drawingml/2006/main">
            <a:off x="3473450" y="1327150"/>
            <a:ext cx="41275" cy="41275"/>
          </a:xfrm>
          <a:prstGeom xmlns:a="http://schemas.openxmlformats.org/drawingml/2006/main" prst="rect">
            <a:avLst/>
          </a:prstGeom>
          <a:solidFill xmlns:a="http://schemas.openxmlformats.org/drawingml/2006/main">
            <a:srgbClr val="B0DBF4"/>
          </a:solidFill>
          <a:ln xmlns:a="http://schemas.openxmlformats.org/drawingml/2006/main" w="0">
            <a:noFill/>
            <a:prstDash val="solid"/>
          </a:ln>
        </p:spPr>
      </p:sp>
      <p:sp>
        <p:nvSpPr>
          <p:cNvPr id="110" name="noise-0-8-5">
            <a:extLst xmlns:a="http://schemas.openxmlformats.org/drawingml/2006/main">
              <a:ext uri="{FF2B5EF4-FFF2-40B4-BE49-F238E27FC236}">
                <a16:creationId xmlns:a16="http://schemas.microsoft.com/office/drawing/2014/main" id="{7540028F-CBC4-407D-B9C5-724F7DDC272A}"/>
              </a:ext>
            </a:extLst>
          </p:cNvPr>
          <p:cNvSpPr>
            <a:spLocks xmlns:a="http://schemas.openxmlformats.org/drawingml/2006/main" noGrp="1"/>
          </p:cNvSpPr>
          <p:nvPr/>
        </p:nvSpPr>
        <p:spPr>
          <a:xfrm xmlns:a="http://schemas.openxmlformats.org/drawingml/2006/main">
            <a:off x="3473450" y="1368425"/>
            <a:ext cx="41275" cy="41275"/>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111" name="noise-0-8-6">
            <a:extLst xmlns:a="http://schemas.openxmlformats.org/drawingml/2006/main">
              <a:ext uri="{FF2B5EF4-FFF2-40B4-BE49-F238E27FC236}">
                <a16:creationId xmlns:a16="http://schemas.microsoft.com/office/drawing/2014/main" id="{B004A655-5E94-4B0C-A595-6403725736FE}"/>
              </a:ext>
            </a:extLst>
          </p:cNvPr>
          <p:cNvSpPr>
            <a:spLocks xmlns:a="http://schemas.openxmlformats.org/drawingml/2006/main" noGrp="1"/>
          </p:cNvSpPr>
          <p:nvPr/>
        </p:nvSpPr>
        <p:spPr>
          <a:xfrm xmlns:a="http://schemas.openxmlformats.org/drawingml/2006/main">
            <a:off x="3473450" y="1409700"/>
            <a:ext cx="41275" cy="41275"/>
          </a:xfrm>
          <a:prstGeom xmlns:a="http://schemas.openxmlformats.org/drawingml/2006/main" prst="rect">
            <a:avLst/>
          </a:prstGeom>
          <a:solidFill xmlns:a="http://schemas.openxmlformats.org/drawingml/2006/main">
            <a:srgbClr val="65B6E5"/>
          </a:solidFill>
          <a:ln xmlns:a="http://schemas.openxmlformats.org/drawingml/2006/main" w="0">
            <a:noFill/>
            <a:prstDash val="solid"/>
          </a:ln>
        </p:spPr>
      </p:sp>
      <p:sp>
        <p:nvSpPr>
          <p:cNvPr id="112" name="noise-0-8-7">
            <a:extLst xmlns:a="http://schemas.openxmlformats.org/drawingml/2006/main">
              <a:ext uri="{FF2B5EF4-FFF2-40B4-BE49-F238E27FC236}">
                <a16:creationId xmlns:a16="http://schemas.microsoft.com/office/drawing/2014/main" id="{54720A0B-1020-41C0-BB72-6EA4FC41F403}"/>
              </a:ext>
            </a:extLst>
          </p:cNvPr>
          <p:cNvSpPr>
            <a:spLocks xmlns:a="http://schemas.openxmlformats.org/drawingml/2006/main" noGrp="1"/>
          </p:cNvSpPr>
          <p:nvPr/>
        </p:nvSpPr>
        <p:spPr>
          <a:xfrm xmlns:a="http://schemas.openxmlformats.org/drawingml/2006/main">
            <a:off x="3473450" y="1450975"/>
            <a:ext cx="41275" cy="41275"/>
          </a:xfrm>
          <a:prstGeom xmlns:a="http://schemas.openxmlformats.org/drawingml/2006/main" prst="rect">
            <a:avLst/>
          </a:prstGeom>
          <a:solidFill xmlns:a="http://schemas.openxmlformats.org/drawingml/2006/main">
            <a:srgbClr val="91CDF1"/>
          </a:solidFill>
          <a:ln xmlns:a="http://schemas.openxmlformats.org/drawingml/2006/main" w="0">
            <a:noFill/>
            <a:prstDash val="solid"/>
          </a:ln>
        </p:spPr>
      </p:sp>
      <p:sp>
        <p:nvSpPr>
          <p:cNvPr id="113" name="noise-0-8-8">
            <a:extLst xmlns:a="http://schemas.openxmlformats.org/drawingml/2006/main">
              <a:ext uri="{FF2B5EF4-FFF2-40B4-BE49-F238E27FC236}">
                <a16:creationId xmlns:a16="http://schemas.microsoft.com/office/drawing/2014/main" id="{BE051FF8-BC87-4CE7-806B-F508E7579DBE}"/>
              </a:ext>
            </a:extLst>
          </p:cNvPr>
          <p:cNvSpPr>
            <a:spLocks xmlns:a="http://schemas.openxmlformats.org/drawingml/2006/main" noGrp="1"/>
          </p:cNvSpPr>
          <p:nvPr/>
        </p:nvSpPr>
        <p:spPr>
          <a:xfrm xmlns:a="http://schemas.openxmlformats.org/drawingml/2006/main">
            <a:off x="3473450" y="1492250"/>
            <a:ext cx="41275" cy="41275"/>
          </a:xfrm>
          <a:prstGeom xmlns:a="http://schemas.openxmlformats.org/drawingml/2006/main" prst="rect">
            <a:avLst/>
          </a:prstGeom>
          <a:solidFill xmlns:a="http://schemas.openxmlformats.org/drawingml/2006/main">
            <a:srgbClr val="B0DBF4"/>
          </a:solidFill>
          <a:ln xmlns:a="http://schemas.openxmlformats.org/drawingml/2006/main" w="0">
            <a:noFill/>
            <a:prstDash val="solid"/>
          </a:ln>
        </p:spPr>
      </p:sp>
      <p:sp>
        <p:nvSpPr>
          <p:cNvPr id="114" name="noise-symbol-0">
            <a:extLst xmlns:a="http://schemas.openxmlformats.org/drawingml/2006/main">
              <a:ext uri="{FF2B5EF4-FFF2-40B4-BE49-F238E27FC236}">
                <a16:creationId xmlns:a16="http://schemas.microsoft.com/office/drawing/2014/main" id="{C5413F0E-6594-4C11-91FB-10D728603721}"/>
              </a:ext>
            </a:extLst>
          </p:cNvPr>
          <p:cNvSpPr>
            <a:spLocks xmlns:a="http://schemas.openxmlformats.org/drawingml/2006/main" noGrp="1"/>
          </p:cNvSpPr>
          <p:nvPr/>
        </p:nvSpPr>
        <p:spPr>
          <a:xfrm xmlns:a="http://schemas.openxmlformats.org/drawingml/2006/main">
            <a:off x="3667125" y="1152525"/>
            <a:ext cx="371475" cy="35356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175" b="0" i="1">
                <a:solidFill>
                  <a:srgbClr val="111A25"/>
                </a:solidFill>
                <a:latin typeface="Times New Roman"/>
                <a:ea typeface="Times New Roman"/>
                <a:cs typeface="Times New Roman"/>
              </a:defRPr>
            </a:pPr>
            <a:r>
              <a:rPr sz="2175" b="0" i="1">
                <a:solidFill>
                  <a:srgbClr val="111A25"/>
                </a:solidFill>
                <a:latin typeface="Times New Roman"/>
                <a:ea typeface="Times New Roman"/>
                <a:cs typeface="Times New Roman"/>
              </a:rPr>
              <a:t>z₁</a:t>
            </a:r>
          </a:p>
        </p:txBody>
      </p:sp>
      <p:sp>
        <p:nvSpPr>
          <p:cNvPr id="115" name="noise-normal">
            <a:extLst xmlns:a="http://schemas.openxmlformats.org/drawingml/2006/main">
              <a:ext uri="{FF2B5EF4-FFF2-40B4-BE49-F238E27FC236}">
                <a16:creationId xmlns:a16="http://schemas.microsoft.com/office/drawing/2014/main" id="{1EF9DE07-691C-42A2-BBEA-3C241F0367BE}"/>
              </a:ext>
            </a:extLst>
          </p:cNvPr>
          <p:cNvSpPr>
            <a:spLocks xmlns:a="http://schemas.openxmlformats.org/drawingml/2006/main" noGrp="1"/>
          </p:cNvSpPr>
          <p:nvPr/>
        </p:nvSpPr>
        <p:spPr>
          <a:xfrm xmlns:a="http://schemas.openxmlformats.org/drawingml/2006/main">
            <a:off x="4057650" y="1219200"/>
            <a:ext cx="1066800" cy="2438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00" b="0" i="1">
                <a:solidFill>
                  <a:srgbClr val="111A25"/>
                </a:solidFill>
                <a:latin typeface="Times New Roman"/>
                <a:ea typeface="Times New Roman"/>
                <a:cs typeface="Times New Roman"/>
              </a:defRPr>
            </a:pPr>
            <a:r>
              <a:rPr sz="1500" b="0" i="1">
                <a:solidFill>
                  <a:srgbClr val="111A25"/>
                </a:solidFill>
                <a:latin typeface="Times New Roman"/>
                <a:ea typeface="Times New Roman"/>
                <a:cs typeface="Times New Roman"/>
              </a:rPr>
              <a:t>~ N(0,I)</a:t>
            </a:r>
          </a:p>
        </p:txBody>
      </p:sp>
      <p:sp>
        <p:nvSpPr>
          <p:cNvPr id="116" name="noise-to-G-0">
            <a:extLst xmlns:a="http://schemas.openxmlformats.org/drawingml/2006/main">
              <a:ext uri="{FF2B5EF4-FFF2-40B4-BE49-F238E27FC236}">
                <a16:creationId xmlns:a16="http://schemas.microsoft.com/office/drawing/2014/main" id="{0368C481-BB97-4F93-BC8D-C103CC919167}"/>
              </a:ext>
            </a:extLst>
          </p:cNvPr>
          <p:cNvSpPr>
            <a:spLocks xmlns:a="http://schemas.openxmlformats.org/drawingml/2006/main" noGrp="1"/>
          </p:cNvSpPr>
          <p:nvPr/>
        </p:nvSpPr>
        <p:spPr>
          <a:xfrm xmlns:a="http://schemas.openxmlformats.org/drawingml/2006/main">
            <a:off x="3343275" y="1552575"/>
            <a:ext cx="95" cy="228600"/>
          </a:xfrm>
          <a:custGeom xmlns:a="http://schemas.openxmlformats.org/drawingml/2006/main">
            <a:pathLst>
              <a:path w="95" h="228600">
                <a:moveTo>
                  <a:pt x="0" y="0"/>
                </a:moveTo>
                <a:lnTo>
                  <a:pt x="0" y="228600"/>
                </a:lnTo>
              </a:path>
            </a:pathLst>
          </a:custGeom>
          <a:noFill xmlns:a="http://schemas.openxmlformats.org/drawingml/2006/main"/>
          <a:ln xmlns:a="http://schemas.openxmlformats.org/drawingml/2006/main" w="21908">
            <a:solidFill>
              <a:srgbClr val="111A25"/>
            </a:solidFill>
            <a:prstDash val="solid"/>
          </a:ln>
        </p:spPr>
      </p:sp>
      <p:sp>
        <p:nvSpPr>
          <p:cNvPr id="117" name="noise-to-G-0--arrow">
            <a:extLst xmlns:a="http://schemas.openxmlformats.org/drawingml/2006/main">
              <a:ext uri="{FF2B5EF4-FFF2-40B4-BE49-F238E27FC236}">
                <a16:creationId xmlns:a16="http://schemas.microsoft.com/office/drawing/2014/main" id="{9328D8D6-4051-48C9-8F80-F584E6248ED1}"/>
              </a:ext>
            </a:extLst>
          </p:cNvPr>
          <p:cNvSpPr>
            <a:spLocks xmlns:a="http://schemas.openxmlformats.org/drawingml/2006/main" noGrp="1"/>
          </p:cNvSpPr>
          <p:nvPr/>
        </p:nvSpPr>
        <p:spPr>
          <a:xfrm xmlns:a="http://schemas.openxmlformats.org/drawingml/2006/main">
            <a:off x="3292897" y="1664018"/>
            <a:ext cx="100755" cy="117158"/>
          </a:xfrm>
          <a:custGeom xmlns:a="http://schemas.openxmlformats.org/drawingml/2006/main">
            <a:pathLst>
              <a:path w="100755" h="117158">
                <a:moveTo>
                  <a:pt x="50378" y="117158"/>
                </a:moveTo>
                <a:lnTo>
                  <a:pt x="100755" y="0"/>
                </a:lnTo>
                <a:lnTo>
                  <a:pt x="0" y="0"/>
                </a:lnTo>
                <a:close/>
              </a:path>
            </a:pathLst>
          </a:custGeom>
          <a:solidFill xmlns:a="http://schemas.openxmlformats.org/drawingml/2006/main">
            <a:srgbClr val="111A25"/>
          </a:solidFill>
          <a:ln xmlns:a="http://schemas.openxmlformats.org/drawingml/2006/main" w="0">
            <a:noFill/>
            <a:prstDash val="solid"/>
          </a:ln>
        </p:spPr>
      </p:sp>
      <p:sp>
        <p:nvSpPr>
          <p:cNvPr id="118" name="G-0">
            <a:extLst xmlns:a="http://schemas.openxmlformats.org/drawingml/2006/main">
              <a:ext uri="{FF2B5EF4-FFF2-40B4-BE49-F238E27FC236}">
                <a16:creationId xmlns:a16="http://schemas.microsoft.com/office/drawing/2014/main" id="{458E2BA4-216B-45CB-BA59-DEECD9213F00}"/>
              </a:ext>
            </a:extLst>
          </p:cNvPr>
          <p:cNvSpPr>
            <a:spLocks xmlns:a="http://schemas.openxmlformats.org/drawingml/2006/main" noGrp="1"/>
          </p:cNvSpPr>
          <p:nvPr/>
        </p:nvSpPr>
        <p:spPr>
          <a:xfrm xmlns:a="http://schemas.openxmlformats.org/drawingml/2006/main">
            <a:off x="2619375" y="1781175"/>
            <a:ext cx="1504950" cy="790575"/>
          </a:xfrm>
          <a:custGeom xmlns:a="http://schemas.openxmlformats.org/drawingml/2006/main">
            <a:pathLst>
              <a:path w="1504950" h="790575">
                <a:moveTo>
                  <a:pt x="1419225" y="0"/>
                </a:moveTo>
                <a:lnTo>
                  <a:pt x="1430414" y="733"/>
                </a:lnTo>
                <a:lnTo>
                  <a:pt x="1441412" y="2921"/>
                </a:lnTo>
                <a:lnTo>
                  <a:pt x="1452031" y="6525"/>
                </a:lnTo>
                <a:lnTo>
                  <a:pt x="1462088" y="11485"/>
                </a:lnTo>
                <a:lnTo>
                  <a:pt x="1471411" y="17715"/>
                </a:lnTo>
                <a:lnTo>
                  <a:pt x="1479842" y="25108"/>
                </a:lnTo>
                <a:lnTo>
                  <a:pt x="1487235" y="33539"/>
                </a:lnTo>
                <a:lnTo>
                  <a:pt x="1493465" y="42863"/>
                </a:lnTo>
                <a:lnTo>
                  <a:pt x="1498425" y="52919"/>
                </a:lnTo>
                <a:lnTo>
                  <a:pt x="1502029" y="63538"/>
                </a:lnTo>
                <a:lnTo>
                  <a:pt x="1504217" y="74536"/>
                </a:lnTo>
                <a:lnTo>
                  <a:pt x="1504950" y="85725"/>
                </a:lnTo>
                <a:lnTo>
                  <a:pt x="1504950" y="704850"/>
                </a:lnTo>
                <a:lnTo>
                  <a:pt x="1504217" y="716039"/>
                </a:lnTo>
                <a:lnTo>
                  <a:pt x="1502029" y="727037"/>
                </a:lnTo>
                <a:lnTo>
                  <a:pt x="1498425" y="737656"/>
                </a:lnTo>
                <a:lnTo>
                  <a:pt x="1493465" y="747713"/>
                </a:lnTo>
                <a:lnTo>
                  <a:pt x="1487235" y="757036"/>
                </a:lnTo>
                <a:lnTo>
                  <a:pt x="1479842" y="765467"/>
                </a:lnTo>
                <a:lnTo>
                  <a:pt x="1471411" y="772860"/>
                </a:lnTo>
                <a:lnTo>
                  <a:pt x="1462088" y="779090"/>
                </a:lnTo>
                <a:lnTo>
                  <a:pt x="1452031" y="784050"/>
                </a:lnTo>
                <a:lnTo>
                  <a:pt x="1441412" y="787654"/>
                </a:lnTo>
                <a:lnTo>
                  <a:pt x="1430414" y="789842"/>
                </a:lnTo>
                <a:lnTo>
                  <a:pt x="1419225" y="790575"/>
                </a:lnTo>
                <a:lnTo>
                  <a:pt x="85725" y="790575"/>
                </a:lnTo>
                <a:lnTo>
                  <a:pt x="74536" y="789842"/>
                </a:lnTo>
                <a:lnTo>
                  <a:pt x="63538" y="787654"/>
                </a:lnTo>
                <a:lnTo>
                  <a:pt x="52919" y="784050"/>
                </a:lnTo>
                <a:lnTo>
                  <a:pt x="42863" y="779090"/>
                </a:lnTo>
                <a:lnTo>
                  <a:pt x="33539" y="772860"/>
                </a:lnTo>
                <a:lnTo>
                  <a:pt x="25108" y="765467"/>
                </a:lnTo>
                <a:lnTo>
                  <a:pt x="17715" y="757036"/>
                </a:lnTo>
                <a:lnTo>
                  <a:pt x="11485" y="747713"/>
                </a:lnTo>
                <a:lnTo>
                  <a:pt x="6525" y="737656"/>
                </a:lnTo>
                <a:lnTo>
                  <a:pt x="2921" y="727037"/>
                </a:lnTo>
                <a:lnTo>
                  <a:pt x="733" y="716039"/>
                </a:lnTo>
                <a:lnTo>
                  <a:pt x="0" y="704850"/>
                </a:lnTo>
                <a:lnTo>
                  <a:pt x="0" y="85725"/>
                </a:lnTo>
                <a:lnTo>
                  <a:pt x="733" y="74536"/>
                </a:lnTo>
                <a:lnTo>
                  <a:pt x="2921" y="63538"/>
                </a:lnTo>
                <a:lnTo>
                  <a:pt x="6525" y="52919"/>
                </a:lnTo>
                <a:lnTo>
                  <a:pt x="11485" y="42863"/>
                </a:lnTo>
                <a:lnTo>
                  <a:pt x="17715" y="33539"/>
                </a:lnTo>
                <a:lnTo>
                  <a:pt x="25108" y="25108"/>
                </a:lnTo>
                <a:lnTo>
                  <a:pt x="33539" y="17715"/>
                </a:lnTo>
                <a:lnTo>
                  <a:pt x="42863" y="11485"/>
                </a:lnTo>
                <a:lnTo>
                  <a:pt x="52919" y="6525"/>
                </a:lnTo>
                <a:lnTo>
                  <a:pt x="63538" y="2921"/>
                </a:lnTo>
                <a:lnTo>
                  <a:pt x="74536" y="733"/>
                </a:lnTo>
                <a:lnTo>
                  <a:pt x="85725" y="0"/>
                </a:lnTo>
                <a:close/>
              </a:path>
            </a:pathLst>
          </a:custGeom>
          <a:gradFill xmlns:a="http://schemas.openxmlformats.org/drawingml/2006/main">
            <a:gsLst>
              <a:gs pos="0">
                <a:srgbClr val="B8E4FD"/>
              </a:gs>
              <a:gs pos="100000">
                <a:srgbClr val="B9E5FE"/>
              </a:gs>
            </a:gsLst>
            <a:lin ang="5400000"/>
          </a:gradFill>
          <a:ln xmlns:a="http://schemas.openxmlformats.org/drawingml/2006/main" w="20003">
            <a:solidFill>
              <a:srgbClr val="0876FF"/>
            </a:solidFill>
            <a:prstDash val="solid"/>
          </a:ln>
        </p:spPr>
      </p:sp>
      <p:sp>
        <p:nvSpPr>
          <p:cNvPr id="119" name="G-label-0">
            <a:extLst xmlns:a="http://schemas.openxmlformats.org/drawingml/2006/main">
              <a:ext uri="{FF2B5EF4-FFF2-40B4-BE49-F238E27FC236}">
                <a16:creationId xmlns:a16="http://schemas.microsoft.com/office/drawing/2014/main" id="{BE5B9374-6EAE-4DE5-8014-30D985ED348B}"/>
              </a:ext>
            </a:extLst>
          </p:cNvPr>
          <p:cNvSpPr>
            <a:spLocks xmlns:a="http://schemas.openxmlformats.org/drawingml/2006/main" noGrp="1"/>
          </p:cNvSpPr>
          <p:nvPr/>
        </p:nvSpPr>
        <p:spPr>
          <a:xfrm xmlns:a="http://schemas.openxmlformats.org/drawingml/2006/main">
            <a:off x="3143250" y="1838325"/>
            <a:ext cx="1047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3825" b="0" i="0">
                <a:solidFill>
                  <a:srgbClr val="111A25"/>
                </a:solidFill>
                <a:latin typeface="Comic Sans MS"/>
                <a:ea typeface="Comic Sans MS"/>
                <a:cs typeface="Comic Sans MS"/>
              </a:defRPr>
            </a:pPr>
            <a:r>
              <a:rPr sz="3825" b="0" i="0">
                <a:solidFill>
                  <a:srgbClr val="111A25"/>
                </a:solidFill>
                <a:latin typeface="Comic Sans MS"/>
                <a:ea typeface="Comic Sans MS"/>
                <a:cs typeface="Comic Sans MS"/>
              </a:rPr>
              <a:t>G</a:t>
            </a:r>
          </a:p>
        </p:txBody>
      </p:sp>
      <p:sp>
        <p:nvSpPr>
          <p:cNvPr id="120" name="condition-to-G-0">
            <a:extLst xmlns:a="http://schemas.openxmlformats.org/drawingml/2006/main">
              <a:ext uri="{FF2B5EF4-FFF2-40B4-BE49-F238E27FC236}">
                <a16:creationId xmlns:a16="http://schemas.microsoft.com/office/drawing/2014/main" id="{49FB2FB4-0AD2-4760-AA1E-867ED23E15B4}"/>
              </a:ext>
            </a:extLst>
          </p:cNvPr>
          <p:cNvSpPr>
            <a:spLocks xmlns:a="http://schemas.openxmlformats.org/drawingml/2006/main" noGrp="1"/>
          </p:cNvSpPr>
          <p:nvPr/>
        </p:nvSpPr>
        <p:spPr>
          <a:xfrm xmlns:a="http://schemas.openxmlformats.org/drawingml/2006/main">
            <a:off x="2914650" y="2571750"/>
            <a:ext cx="95" cy="866775"/>
          </a:xfrm>
          <a:custGeom xmlns:a="http://schemas.openxmlformats.org/drawingml/2006/main">
            <a:pathLst>
              <a:path w="95" h="866775">
                <a:moveTo>
                  <a:pt x="0" y="866775"/>
                </a:moveTo>
                <a:lnTo>
                  <a:pt x="0" y="0"/>
                </a:lnTo>
              </a:path>
            </a:pathLst>
          </a:custGeom>
          <a:noFill xmlns:a="http://schemas.openxmlformats.org/drawingml/2006/main"/>
          <a:ln xmlns:a="http://schemas.openxmlformats.org/drawingml/2006/main" w="22860">
            <a:solidFill>
              <a:srgbClr val="111A25"/>
            </a:solidFill>
            <a:prstDash val="solid"/>
          </a:ln>
        </p:spPr>
      </p:sp>
      <p:sp>
        <p:nvSpPr>
          <p:cNvPr id="121" name="condition-to-G-0--arrow">
            <a:extLst xmlns:a="http://schemas.openxmlformats.org/drawingml/2006/main">
              <a:ext uri="{FF2B5EF4-FFF2-40B4-BE49-F238E27FC236}">
                <a16:creationId xmlns:a16="http://schemas.microsoft.com/office/drawing/2014/main" id="{10EBBA35-AC16-40E4-96E9-5DEF7DCBFE83}"/>
              </a:ext>
            </a:extLst>
          </p:cNvPr>
          <p:cNvSpPr>
            <a:spLocks xmlns:a="http://schemas.openxmlformats.org/drawingml/2006/main" noGrp="1"/>
          </p:cNvSpPr>
          <p:nvPr/>
        </p:nvSpPr>
        <p:spPr>
          <a:xfrm xmlns:a="http://schemas.openxmlformats.org/drawingml/2006/main">
            <a:off x="2863863" y="2571750"/>
            <a:ext cx="101575" cy="118110"/>
          </a:xfrm>
          <a:custGeom xmlns:a="http://schemas.openxmlformats.org/drawingml/2006/main">
            <a:pathLst>
              <a:path w="101575" h="118110">
                <a:moveTo>
                  <a:pt x="50787" y="0"/>
                </a:moveTo>
                <a:lnTo>
                  <a:pt x="0" y="118110"/>
                </a:lnTo>
                <a:lnTo>
                  <a:pt x="101575" y="118110"/>
                </a:lnTo>
                <a:close/>
              </a:path>
            </a:pathLst>
          </a:custGeom>
          <a:solidFill xmlns:a="http://schemas.openxmlformats.org/drawingml/2006/main">
            <a:srgbClr val="111A25"/>
          </a:solidFill>
          <a:ln xmlns:a="http://schemas.openxmlformats.org/drawingml/2006/main" w="0">
            <a:noFill/>
            <a:prstDash val="solid"/>
          </a:ln>
        </p:spPr>
      </p:sp>
      <p:sp>
        <p:nvSpPr>
          <p:cNvPr id="122" name="condition-junction-0">
            <a:extLst xmlns:a="http://schemas.openxmlformats.org/drawingml/2006/main">
              <a:ext uri="{FF2B5EF4-FFF2-40B4-BE49-F238E27FC236}">
                <a16:creationId xmlns:a16="http://schemas.microsoft.com/office/drawing/2014/main" id="{D3F8F88B-8A2C-48FC-96B0-8DEF7FEF3D44}"/>
              </a:ext>
            </a:extLst>
          </p:cNvPr>
          <p:cNvSpPr>
            <a:spLocks xmlns:a="http://schemas.openxmlformats.org/drawingml/2006/main" noGrp="1"/>
          </p:cNvSpPr>
          <p:nvPr/>
        </p:nvSpPr>
        <p:spPr>
          <a:xfrm xmlns:a="http://schemas.openxmlformats.org/drawingml/2006/main">
            <a:off x="2876550" y="3400425"/>
            <a:ext cx="76200" cy="76200"/>
          </a:xfrm>
          <a:prstGeom xmlns:a="http://schemas.openxmlformats.org/drawingml/2006/main" prst="ellipse">
            <a:avLst/>
          </a:prstGeom>
          <a:solidFill xmlns:a="http://schemas.openxmlformats.org/drawingml/2006/main">
            <a:srgbClr val="111A25"/>
          </a:solidFill>
          <a:ln xmlns:a="http://schemas.openxmlformats.org/drawingml/2006/main" w="0">
            <a:noFill/>
            <a:prstDash val="solid"/>
          </a:ln>
        </p:spPr>
      </p:sp>
      <p:sp>
        <p:nvSpPr>
          <p:cNvPr id="123" name="clean-branch-0">
            <a:extLst xmlns:a="http://schemas.openxmlformats.org/drawingml/2006/main">
              <a:ext uri="{FF2B5EF4-FFF2-40B4-BE49-F238E27FC236}">
                <a16:creationId xmlns:a16="http://schemas.microsoft.com/office/drawing/2014/main" id="{EBFDAAF0-8F56-4E47-B718-EC3BD3EF87F7}"/>
              </a:ext>
            </a:extLst>
          </p:cNvPr>
          <p:cNvSpPr>
            <a:spLocks xmlns:a="http://schemas.openxmlformats.org/drawingml/2006/main" noGrp="1"/>
          </p:cNvSpPr>
          <p:nvPr/>
        </p:nvSpPr>
        <p:spPr>
          <a:xfrm xmlns:a="http://schemas.openxmlformats.org/drawingml/2006/main">
            <a:off x="3343275" y="2571750"/>
            <a:ext cx="123825" cy="561975"/>
          </a:xfrm>
          <a:custGeom xmlns:a="http://schemas.openxmlformats.org/drawingml/2006/main">
            <a:pathLst>
              <a:path w="123825" h="561975">
                <a:moveTo>
                  <a:pt x="0" y="0"/>
                </a:moveTo>
                <a:lnTo>
                  <a:pt x="0" y="561975"/>
                </a:lnTo>
                <a:lnTo>
                  <a:pt x="123825" y="561975"/>
                </a:lnTo>
              </a:path>
            </a:pathLst>
          </a:custGeom>
          <a:noFill xmlns:a="http://schemas.openxmlformats.org/drawingml/2006/main"/>
          <a:ln xmlns:a="http://schemas.openxmlformats.org/drawingml/2006/main" w="21908">
            <a:solidFill>
              <a:srgbClr val="111A25"/>
            </a:solidFill>
            <a:prstDash val="solid"/>
          </a:ln>
        </p:spPr>
      </p:sp>
      <p:sp>
        <p:nvSpPr>
          <p:cNvPr id="124" name="clean-branch-0--arrow">
            <a:extLst xmlns:a="http://schemas.openxmlformats.org/drawingml/2006/main">
              <a:ext uri="{FF2B5EF4-FFF2-40B4-BE49-F238E27FC236}">
                <a16:creationId xmlns:a16="http://schemas.microsoft.com/office/drawing/2014/main" id="{0C337911-A29B-422B-B71A-F8F711C46FE9}"/>
              </a:ext>
            </a:extLst>
          </p:cNvPr>
          <p:cNvSpPr>
            <a:spLocks xmlns:a="http://schemas.openxmlformats.org/drawingml/2006/main" noGrp="1"/>
          </p:cNvSpPr>
          <p:nvPr/>
        </p:nvSpPr>
        <p:spPr>
          <a:xfrm xmlns:a="http://schemas.openxmlformats.org/drawingml/2006/main">
            <a:off x="3349943" y="3083347"/>
            <a:ext cx="117158" cy="100755"/>
          </a:xfrm>
          <a:custGeom xmlns:a="http://schemas.openxmlformats.org/drawingml/2006/main">
            <a:pathLst>
              <a:path w="117158" h="100755">
                <a:moveTo>
                  <a:pt x="117158" y="50378"/>
                </a:moveTo>
                <a:lnTo>
                  <a:pt x="0" y="0"/>
                </a:lnTo>
                <a:lnTo>
                  <a:pt x="0" y="100755"/>
                </a:lnTo>
                <a:close/>
              </a:path>
            </a:pathLst>
          </a:custGeom>
          <a:solidFill xmlns:a="http://schemas.openxmlformats.org/drawingml/2006/main">
            <a:srgbClr val="111A25"/>
          </a:solidFill>
          <a:ln xmlns:a="http://schemas.openxmlformats.org/drawingml/2006/main" w="0">
            <a:noFill/>
            <a:prstDash val="solid"/>
          </a:ln>
        </p:spPr>
      </p:sp>
      <p:sp>
        <p:nvSpPr>
          <p:cNvPr id="125" name="clean-strip-0-rim">
            <a:extLst xmlns:a="http://schemas.openxmlformats.org/drawingml/2006/main">
              <a:ext uri="{FF2B5EF4-FFF2-40B4-BE49-F238E27FC236}">
                <a16:creationId xmlns:a16="http://schemas.microsoft.com/office/drawing/2014/main" id="{72D9F23B-8C2E-4480-B8A4-8DB0133131DD}"/>
              </a:ext>
            </a:extLst>
          </p:cNvPr>
          <p:cNvSpPr>
            <a:spLocks xmlns:a="http://schemas.openxmlformats.org/drawingml/2006/main" noGrp="1"/>
          </p:cNvSpPr>
          <p:nvPr/>
        </p:nvSpPr>
        <p:spPr>
          <a:xfrm xmlns:a="http://schemas.openxmlformats.org/drawingml/2006/main">
            <a:off x="3467100" y="3000375"/>
            <a:ext cx="1390650" cy="266700"/>
          </a:xfrm>
          <a:custGeom xmlns:a="http://schemas.openxmlformats.org/drawingml/2006/main">
            <a:pathLst>
              <a:path w="1390650" h="266700">
                <a:moveTo>
                  <a:pt x="1343025" y="0"/>
                </a:moveTo>
                <a:lnTo>
                  <a:pt x="1349241" y="407"/>
                </a:lnTo>
                <a:lnTo>
                  <a:pt x="1355351" y="1623"/>
                </a:lnTo>
                <a:lnTo>
                  <a:pt x="1361250" y="3625"/>
                </a:lnTo>
                <a:lnTo>
                  <a:pt x="1366838" y="6381"/>
                </a:lnTo>
                <a:lnTo>
                  <a:pt x="1372017" y="9842"/>
                </a:lnTo>
                <a:lnTo>
                  <a:pt x="1376701" y="13949"/>
                </a:lnTo>
                <a:lnTo>
                  <a:pt x="1380808" y="18633"/>
                </a:lnTo>
                <a:lnTo>
                  <a:pt x="1384269" y="23813"/>
                </a:lnTo>
                <a:lnTo>
                  <a:pt x="1387025" y="29400"/>
                </a:lnTo>
                <a:lnTo>
                  <a:pt x="1389027" y="35299"/>
                </a:lnTo>
                <a:lnTo>
                  <a:pt x="1390243" y="41409"/>
                </a:lnTo>
                <a:lnTo>
                  <a:pt x="1390650" y="47625"/>
                </a:lnTo>
                <a:lnTo>
                  <a:pt x="1390650" y="219075"/>
                </a:lnTo>
                <a:lnTo>
                  <a:pt x="1390243" y="225291"/>
                </a:lnTo>
                <a:lnTo>
                  <a:pt x="1389027" y="231401"/>
                </a:lnTo>
                <a:lnTo>
                  <a:pt x="1387025" y="237300"/>
                </a:lnTo>
                <a:lnTo>
                  <a:pt x="1384269" y="242888"/>
                </a:lnTo>
                <a:lnTo>
                  <a:pt x="1380808" y="248067"/>
                </a:lnTo>
                <a:lnTo>
                  <a:pt x="1376701" y="252751"/>
                </a:lnTo>
                <a:lnTo>
                  <a:pt x="1372017" y="256858"/>
                </a:lnTo>
                <a:lnTo>
                  <a:pt x="1366838" y="260319"/>
                </a:lnTo>
                <a:lnTo>
                  <a:pt x="1361250" y="263075"/>
                </a:lnTo>
                <a:lnTo>
                  <a:pt x="1355351" y="265077"/>
                </a:lnTo>
                <a:lnTo>
                  <a:pt x="1349241" y="266293"/>
                </a:lnTo>
                <a:lnTo>
                  <a:pt x="1343025" y="266700"/>
                </a:lnTo>
                <a:lnTo>
                  <a:pt x="47625" y="266700"/>
                </a:lnTo>
                <a:lnTo>
                  <a:pt x="41409" y="266293"/>
                </a:lnTo>
                <a:lnTo>
                  <a:pt x="35299" y="265077"/>
                </a:lnTo>
                <a:lnTo>
                  <a:pt x="29400" y="263075"/>
                </a:lnTo>
                <a:lnTo>
                  <a:pt x="23813" y="260319"/>
                </a:lnTo>
                <a:lnTo>
                  <a:pt x="18633" y="256858"/>
                </a:lnTo>
                <a:lnTo>
                  <a:pt x="13949" y="252751"/>
                </a:lnTo>
                <a:lnTo>
                  <a:pt x="9842" y="248067"/>
                </a:lnTo>
                <a:lnTo>
                  <a:pt x="6381" y="242888"/>
                </a:lnTo>
                <a:lnTo>
                  <a:pt x="3625" y="237300"/>
                </a:lnTo>
                <a:lnTo>
                  <a:pt x="1623" y="231401"/>
                </a:lnTo>
                <a:lnTo>
                  <a:pt x="407" y="225291"/>
                </a:lnTo>
                <a:lnTo>
                  <a:pt x="0" y="219075"/>
                </a:lnTo>
                <a:lnTo>
                  <a:pt x="0" y="47625"/>
                </a:lnTo>
                <a:lnTo>
                  <a:pt x="407" y="41409"/>
                </a:lnTo>
                <a:lnTo>
                  <a:pt x="1623" y="35299"/>
                </a:lnTo>
                <a:lnTo>
                  <a:pt x="3625" y="29400"/>
                </a:lnTo>
                <a:lnTo>
                  <a:pt x="6381" y="23813"/>
                </a:lnTo>
                <a:lnTo>
                  <a:pt x="9842" y="18633"/>
                </a:lnTo>
                <a:lnTo>
                  <a:pt x="13949" y="13949"/>
                </a:lnTo>
                <a:lnTo>
                  <a:pt x="18633" y="9842"/>
                </a:lnTo>
                <a:lnTo>
                  <a:pt x="23813" y="6381"/>
                </a:lnTo>
                <a:lnTo>
                  <a:pt x="29400" y="3625"/>
                </a:lnTo>
                <a:lnTo>
                  <a:pt x="35299" y="1623"/>
                </a:lnTo>
                <a:lnTo>
                  <a:pt x="41409" y="407"/>
                </a:lnTo>
                <a:lnTo>
                  <a:pt x="47625" y="0"/>
                </a:lnTo>
                <a:close/>
              </a:path>
            </a:pathLst>
          </a:custGeom>
          <a:solidFill xmlns:a="http://schemas.openxmlformats.org/drawingml/2006/main">
            <a:srgbClr val="FFFFFF"/>
          </a:solidFill>
          <a:ln xmlns:a="http://schemas.openxmlformats.org/drawingml/2006/main" w="14288">
            <a:solidFill>
              <a:srgbClr val="0876FF"/>
            </a:solidFill>
            <a:prstDash val="solid"/>
          </a:ln>
        </p:spPr>
      </p:sp>
      <p:sp>
        <p:nvSpPr>
          <p:cNvPr id="126" name="clean-strip-0-0">
            <a:extLst xmlns:a="http://schemas.openxmlformats.org/drawingml/2006/main">
              <a:ext uri="{FF2B5EF4-FFF2-40B4-BE49-F238E27FC236}">
                <a16:creationId xmlns:a16="http://schemas.microsoft.com/office/drawing/2014/main" id="{67EBEB26-58CD-416A-90B6-A4EC9A35D9C0}"/>
              </a:ext>
            </a:extLst>
          </p:cNvPr>
          <p:cNvSpPr>
            <a:spLocks xmlns:a="http://schemas.openxmlformats.org/drawingml/2006/main" noGrp="1"/>
          </p:cNvSpPr>
          <p:nvPr/>
        </p:nvSpPr>
        <p:spPr>
          <a:xfrm xmlns:a="http://schemas.openxmlformats.org/drawingml/2006/main">
            <a:off x="3514725" y="3038475"/>
            <a:ext cx="230505" cy="190500"/>
          </a:xfrm>
          <a:custGeom xmlns:a="http://schemas.openxmlformats.org/drawingml/2006/main">
            <a:pathLst>
              <a:path w="230505" h="190500">
                <a:moveTo>
                  <a:pt x="201930" y="0"/>
                </a:moveTo>
                <a:lnTo>
                  <a:pt x="205660" y="244"/>
                </a:lnTo>
                <a:lnTo>
                  <a:pt x="209326" y="974"/>
                </a:lnTo>
                <a:lnTo>
                  <a:pt x="212865" y="2175"/>
                </a:lnTo>
                <a:lnTo>
                  <a:pt x="216217" y="3828"/>
                </a:lnTo>
                <a:lnTo>
                  <a:pt x="219325" y="5905"/>
                </a:lnTo>
                <a:lnTo>
                  <a:pt x="222136" y="8369"/>
                </a:lnTo>
                <a:lnTo>
                  <a:pt x="224600" y="11180"/>
                </a:lnTo>
                <a:lnTo>
                  <a:pt x="226677" y="14288"/>
                </a:lnTo>
                <a:lnTo>
                  <a:pt x="228330" y="17640"/>
                </a:lnTo>
                <a:lnTo>
                  <a:pt x="229531" y="21179"/>
                </a:lnTo>
                <a:lnTo>
                  <a:pt x="230261" y="24845"/>
                </a:lnTo>
                <a:lnTo>
                  <a:pt x="230505" y="28575"/>
                </a:lnTo>
                <a:lnTo>
                  <a:pt x="230505" y="161925"/>
                </a:lnTo>
                <a:lnTo>
                  <a:pt x="230261" y="165655"/>
                </a:lnTo>
                <a:lnTo>
                  <a:pt x="229531" y="169321"/>
                </a:lnTo>
                <a:lnTo>
                  <a:pt x="228330" y="172860"/>
                </a:lnTo>
                <a:lnTo>
                  <a:pt x="226677" y="176213"/>
                </a:lnTo>
                <a:lnTo>
                  <a:pt x="224600" y="179320"/>
                </a:lnTo>
                <a:lnTo>
                  <a:pt x="222136" y="182131"/>
                </a:lnTo>
                <a:lnTo>
                  <a:pt x="219325" y="184595"/>
                </a:lnTo>
                <a:lnTo>
                  <a:pt x="216217" y="186672"/>
                </a:lnTo>
                <a:lnTo>
                  <a:pt x="212865" y="188325"/>
                </a:lnTo>
                <a:lnTo>
                  <a:pt x="209326" y="189526"/>
                </a:lnTo>
                <a:lnTo>
                  <a:pt x="205660" y="190256"/>
                </a:lnTo>
                <a:lnTo>
                  <a:pt x="201930" y="190500"/>
                </a:lnTo>
                <a:lnTo>
                  <a:pt x="28575" y="190500"/>
                </a:lnTo>
                <a:lnTo>
                  <a:pt x="24845" y="190256"/>
                </a:lnTo>
                <a:lnTo>
                  <a:pt x="21179" y="189526"/>
                </a:lnTo>
                <a:lnTo>
                  <a:pt x="17640" y="188325"/>
                </a:lnTo>
                <a:lnTo>
                  <a:pt x="14288" y="186672"/>
                </a:lnTo>
                <a:lnTo>
                  <a:pt x="11180" y="184595"/>
                </a:lnTo>
                <a:lnTo>
                  <a:pt x="8369" y="182131"/>
                </a:lnTo>
                <a:lnTo>
                  <a:pt x="5905" y="179320"/>
                </a:lnTo>
                <a:lnTo>
                  <a:pt x="3828" y="176213"/>
                </a:lnTo>
                <a:lnTo>
                  <a:pt x="2175" y="172860"/>
                </a:lnTo>
                <a:lnTo>
                  <a:pt x="974" y="169321"/>
                </a:lnTo>
                <a:lnTo>
                  <a:pt x="244" y="165655"/>
                </a:lnTo>
                <a:lnTo>
                  <a:pt x="0" y="161925"/>
                </a:lnTo>
                <a:lnTo>
                  <a:pt x="0" y="28575"/>
                </a:lnTo>
                <a:lnTo>
                  <a:pt x="244" y="24845"/>
                </a:lnTo>
                <a:lnTo>
                  <a:pt x="974" y="21179"/>
                </a:lnTo>
                <a:lnTo>
                  <a:pt x="2175" y="17640"/>
                </a:lnTo>
                <a:lnTo>
                  <a:pt x="3828" y="14288"/>
                </a:lnTo>
                <a:lnTo>
                  <a:pt x="5905" y="11180"/>
                </a:lnTo>
                <a:lnTo>
                  <a:pt x="8369" y="8369"/>
                </a:lnTo>
                <a:lnTo>
                  <a:pt x="11180" y="5905"/>
                </a:lnTo>
                <a:lnTo>
                  <a:pt x="14288" y="3828"/>
                </a:lnTo>
                <a:lnTo>
                  <a:pt x="17640" y="2175"/>
                </a:lnTo>
                <a:lnTo>
                  <a:pt x="21179" y="974"/>
                </a:lnTo>
                <a:lnTo>
                  <a:pt x="24845" y="244"/>
                </a:lnTo>
                <a:lnTo>
                  <a:pt x="28575" y="0"/>
                </a:lnTo>
                <a:close/>
              </a:path>
            </a:pathLst>
          </a:custGeom>
          <a:gradFill xmlns:a="http://schemas.openxmlformats.org/drawingml/2006/main">
            <a:gsLst>
              <a:gs pos="0">
                <a:srgbClr val="7ED4FE"/>
              </a:gs>
              <a:gs pos="100000">
                <a:srgbClr val="43BBFD"/>
              </a:gs>
            </a:gsLst>
            <a:lin ang="5400000"/>
          </a:gradFill>
          <a:ln xmlns:a="http://schemas.openxmlformats.org/drawingml/2006/main" w="0">
            <a:noFill/>
            <a:prstDash val="solid"/>
          </a:ln>
        </p:spPr>
      </p:sp>
      <p:sp>
        <p:nvSpPr>
          <p:cNvPr id="127" name="clean-strip-0-1">
            <a:extLst xmlns:a="http://schemas.openxmlformats.org/drawingml/2006/main">
              <a:ext uri="{FF2B5EF4-FFF2-40B4-BE49-F238E27FC236}">
                <a16:creationId xmlns:a16="http://schemas.microsoft.com/office/drawing/2014/main" id="{DAC59DC0-DAF7-4179-901D-6988FC1CDC0F}"/>
              </a:ext>
            </a:extLst>
          </p:cNvPr>
          <p:cNvSpPr>
            <a:spLocks xmlns:a="http://schemas.openxmlformats.org/drawingml/2006/main" noGrp="1"/>
          </p:cNvSpPr>
          <p:nvPr/>
        </p:nvSpPr>
        <p:spPr>
          <a:xfrm xmlns:a="http://schemas.openxmlformats.org/drawingml/2006/main">
            <a:off x="3773805" y="3038475"/>
            <a:ext cx="230505" cy="190500"/>
          </a:xfrm>
          <a:custGeom xmlns:a="http://schemas.openxmlformats.org/drawingml/2006/main">
            <a:pathLst>
              <a:path w="230505" h="190500">
                <a:moveTo>
                  <a:pt x="201930" y="0"/>
                </a:moveTo>
                <a:lnTo>
                  <a:pt x="205660" y="244"/>
                </a:lnTo>
                <a:lnTo>
                  <a:pt x="209326" y="974"/>
                </a:lnTo>
                <a:lnTo>
                  <a:pt x="212865" y="2175"/>
                </a:lnTo>
                <a:lnTo>
                  <a:pt x="216217" y="3828"/>
                </a:lnTo>
                <a:lnTo>
                  <a:pt x="219325" y="5905"/>
                </a:lnTo>
                <a:lnTo>
                  <a:pt x="222136" y="8369"/>
                </a:lnTo>
                <a:lnTo>
                  <a:pt x="224600" y="11180"/>
                </a:lnTo>
                <a:lnTo>
                  <a:pt x="226677" y="14288"/>
                </a:lnTo>
                <a:lnTo>
                  <a:pt x="228330" y="17640"/>
                </a:lnTo>
                <a:lnTo>
                  <a:pt x="229531" y="21179"/>
                </a:lnTo>
                <a:lnTo>
                  <a:pt x="230261" y="24845"/>
                </a:lnTo>
                <a:lnTo>
                  <a:pt x="230505" y="28575"/>
                </a:lnTo>
                <a:lnTo>
                  <a:pt x="230505" y="161925"/>
                </a:lnTo>
                <a:lnTo>
                  <a:pt x="230261" y="165655"/>
                </a:lnTo>
                <a:lnTo>
                  <a:pt x="229531" y="169321"/>
                </a:lnTo>
                <a:lnTo>
                  <a:pt x="228330" y="172860"/>
                </a:lnTo>
                <a:lnTo>
                  <a:pt x="226677" y="176213"/>
                </a:lnTo>
                <a:lnTo>
                  <a:pt x="224600" y="179320"/>
                </a:lnTo>
                <a:lnTo>
                  <a:pt x="222136" y="182131"/>
                </a:lnTo>
                <a:lnTo>
                  <a:pt x="219325" y="184595"/>
                </a:lnTo>
                <a:lnTo>
                  <a:pt x="216217" y="186672"/>
                </a:lnTo>
                <a:lnTo>
                  <a:pt x="212865" y="188325"/>
                </a:lnTo>
                <a:lnTo>
                  <a:pt x="209326" y="189526"/>
                </a:lnTo>
                <a:lnTo>
                  <a:pt x="205660" y="190256"/>
                </a:lnTo>
                <a:lnTo>
                  <a:pt x="201930" y="190500"/>
                </a:lnTo>
                <a:lnTo>
                  <a:pt x="28575" y="190500"/>
                </a:lnTo>
                <a:lnTo>
                  <a:pt x="24845" y="190256"/>
                </a:lnTo>
                <a:lnTo>
                  <a:pt x="21179" y="189526"/>
                </a:lnTo>
                <a:lnTo>
                  <a:pt x="17640" y="188325"/>
                </a:lnTo>
                <a:lnTo>
                  <a:pt x="14288" y="186672"/>
                </a:lnTo>
                <a:lnTo>
                  <a:pt x="11180" y="184595"/>
                </a:lnTo>
                <a:lnTo>
                  <a:pt x="8369" y="182131"/>
                </a:lnTo>
                <a:lnTo>
                  <a:pt x="5905" y="179320"/>
                </a:lnTo>
                <a:lnTo>
                  <a:pt x="3828" y="176213"/>
                </a:lnTo>
                <a:lnTo>
                  <a:pt x="2175" y="172860"/>
                </a:lnTo>
                <a:lnTo>
                  <a:pt x="974" y="169321"/>
                </a:lnTo>
                <a:lnTo>
                  <a:pt x="244" y="165655"/>
                </a:lnTo>
                <a:lnTo>
                  <a:pt x="0" y="161925"/>
                </a:lnTo>
                <a:lnTo>
                  <a:pt x="0" y="28575"/>
                </a:lnTo>
                <a:lnTo>
                  <a:pt x="244" y="24845"/>
                </a:lnTo>
                <a:lnTo>
                  <a:pt x="974" y="21179"/>
                </a:lnTo>
                <a:lnTo>
                  <a:pt x="2175" y="17640"/>
                </a:lnTo>
                <a:lnTo>
                  <a:pt x="3828" y="14288"/>
                </a:lnTo>
                <a:lnTo>
                  <a:pt x="5905" y="11180"/>
                </a:lnTo>
                <a:lnTo>
                  <a:pt x="8369" y="8369"/>
                </a:lnTo>
                <a:lnTo>
                  <a:pt x="11180" y="5905"/>
                </a:lnTo>
                <a:lnTo>
                  <a:pt x="14288" y="3828"/>
                </a:lnTo>
                <a:lnTo>
                  <a:pt x="17640" y="2175"/>
                </a:lnTo>
                <a:lnTo>
                  <a:pt x="21179" y="974"/>
                </a:lnTo>
                <a:lnTo>
                  <a:pt x="24845" y="244"/>
                </a:lnTo>
                <a:lnTo>
                  <a:pt x="28575" y="0"/>
                </a:lnTo>
                <a:close/>
              </a:path>
            </a:pathLst>
          </a:custGeom>
          <a:gradFill xmlns:a="http://schemas.openxmlformats.org/drawingml/2006/main">
            <a:gsLst>
              <a:gs pos="0">
                <a:srgbClr val="7ED4FE"/>
              </a:gs>
              <a:gs pos="100000">
                <a:srgbClr val="43BBFD"/>
              </a:gs>
            </a:gsLst>
            <a:lin ang="5400000"/>
          </a:gradFill>
          <a:ln xmlns:a="http://schemas.openxmlformats.org/drawingml/2006/main" w="0">
            <a:noFill/>
            <a:prstDash val="solid"/>
          </a:ln>
        </p:spPr>
      </p:sp>
      <p:sp>
        <p:nvSpPr>
          <p:cNvPr id="128" name="clean-strip-0-2">
            <a:extLst xmlns:a="http://schemas.openxmlformats.org/drawingml/2006/main">
              <a:ext uri="{FF2B5EF4-FFF2-40B4-BE49-F238E27FC236}">
                <a16:creationId xmlns:a16="http://schemas.microsoft.com/office/drawing/2014/main" id="{E0510438-A7A0-4DD8-9E8F-CC7BE503327B}"/>
              </a:ext>
            </a:extLst>
          </p:cNvPr>
          <p:cNvSpPr>
            <a:spLocks xmlns:a="http://schemas.openxmlformats.org/drawingml/2006/main" noGrp="1"/>
          </p:cNvSpPr>
          <p:nvPr/>
        </p:nvSpPr>
        <p:spPr>
          <a:xfrm xmlns:a="http://schemas.openxmlformats.org/drawingml/2006/main">
            <a:off x="4032885" y="3038475"/>
            <a:ext cx="230505" cy="190500"/>
          </a:xfrm>
          <a:custGeom xmlns:a="http://schemas.openxmlformats.org/drawingml/2006/main">
            <a:pathLst>
              <a:path w="230505" h="190500">
                <a:moveTo>
                  <a:pt x="201930" y="0"/>
                </a:moveTo>
                <a:lnTo>
                  <a:pt x="205660" y="244"/>
                </a:lnTo>
                <a:lnTo>
                  <a:pt x="209326" y="974"/>
                </a:lnTo>
                <a:lnTo>
                  <a:pt x="212865" y="2175"/>
                </a:lnTo>
                <a:lnTo>
                  <a:pt x="216217" y="3828"/>
                </a:lnTo>
                <a:lnTo>
                  <a:pt x="219325" y="5905"/>
                </a:lnTo>
                <a:lnTo>
                  <a:pt x="222136" y="8369"/>
                </a:lnTo>
                <a:lnTo>
                  <a:pt x="224600" y="11180"/>
                </a:lnTo>
                <a:lnTo>
                  <a:pt x="226677" y="14288"/>
                </a:lnTo>
                <a:lnTo>
                  <a:pt x="228330" y="17640"/>
                </a:lnTo>
                <a:lnTo>
                  <a:pt x="229531" y="21179"/>
                </a:lnTo>
                <a:lnTo>
                  <a:pt x="230261" y="24845"/>
                </a:lnTo>
                <a:lnTo>
                  <a:pt x="230505" y="28575"/>
                </a:lnTo>
                <a:lnTo>
                  <a:pt x="230505" y="161925"/>
                </a:lnTo>
                <a:lnTo>
                  <a:pt x="230261" y="165655"/>
                </a:lnTo>
                <a:lnTo>
                  <a:pt x="229531" y="169321"/>
                </a:lnTo>
                <a:lnTo>
                  <a:pt x="228330" y="172860"/>
                </a:lnTo>
                <a:lnTo>
                  <a:pt x="226677" y="176213"/>
                </a:lnTo>
                <a:lnTo>
                  <a:pt x="224600" y="179320"/>
                </a:lnTo>
                <a:lnTo>
                  <a:pt x="222136" y="182131"/>
                </a:lnTo>
                <a:lnTo>
                  <a:pt x="219325" y="184595"/>
                </a:lnTo>
                <a:lnTo>
                  <a:pt x="216217" y="186672"/>
                </a:lnTo>
                <a:lnTo>
                  <a:pt x="212865" y="188325"/>
                </a:lnTo>
                <a:lnTo>
                  <a:pt x="209326" y="189526"/>
                </a:lnTo>
                <a:lnTo>
                  <a:pt x="205660" y="190256"/>
                </a:lnTo>
                <a:lnTo>
                  <a:pt x="201930" y="190500"/>
                </a:lnTo>
                <a:lnTo>
                  <a:pt x="28575" y="190500"/>
                </a:lnTo>
                <a:lnTo>
                  <a:pt x="24845" y="190256"/>
                </a:lnTo>
                <a:lnTo>
                  <a:pt x="21179" y="189526"/>
                </a:lnTo>
                <a:lnTo>
                  <a:pt x="17640" y="188325"/>
                </a:lnTo>
                <a:lnTo>
                  <a:pt x="14288" y="186672"/>
                </a:lnTo>
                <a:lnTo>
                  <a:pt x="11180" y="184595"/>
                </a:lnTo>
                <a:lnTo>
                  <a:pt x="8369" y="182131"/>
                </a:lnTo>
                <a:lnTo>
                  <a:pt x="5905" y="179320"/>
                </a:lnTo>
                <a:lnTo>
                  <a:pt x="3828" y="176213"/>
                </a:lnTo>
                <a:lnTo>
                  <a:pt x="2175" y="172860"/>
                </a:lnTo>
                <a:lnTo>
                  <a:pt x="974" y="169321"/>
                </a:lnTo>
                <a:lnTo>
                  <a:pt x="244" y="165655"/>
                </a:lnTo>
                <a:lnTo>
                  <a:pt x="0" y="161925"/>
                </a:lnTo>
                <a:lnTo>
                  <a:pt x="0" y="28575"/>
                </a:lnTo>
                <a:lnTo>
                  <a:pt x="244" y="24845"/>
                </a:lnTo>
                <a:lnTo>
                  <a:pt x="974" y="21179"/>
                </a:lnTo>
                <a:lnTo>
                  <a:pt x="2175" y="17640"/>
                </a:lnTo>
                <a:lnTo>
                  <a:pt x="3828" y="14288"/>
                </a:lnTo>
                <a:lnTo>
                  <a:pt x="5905" y="11180"/>
                </a:lnTo>
                <a:lnTo>
                  <a:pt x="8369" y="8369"/>
                </a:lnTo>
                <a:lnTo>
                  <a:pt x="11180" y="5905"/>
                </a:lnTo>
                <a:lnTo>
                  <a:pt x="14288" y="3828"/>
                </a:lnTo>
                <a:lnTo>
                  <a:pt x="17640" y="2175"/>
                </a:lnTo>
                <a:lnTo>
                  <a:pt x="21179" y="974"/>
                </a:lnTo>
                <a:lnTo>
                  <a:pt x="24845" y="244"/>
                </a:lnTo>
                <a:lnTo>
                  <a:pt x="28575" y="0"/>
                </a:lnTo>
                <a:close/>
              </a:path>
            </a:pathLst>
          </a:custGeom>
          <a:gradFill xmlns:a="http://schemas.openxmlformats.org/drawingml/2006/main">
            <a:gsLst>
              <a:gs pos="0">
                <a:srgbClr val="7ED4FE"/>
              </a:gs>
              <a:gs pos="100000">
                <a:srgbClr val="43BBFD"/>
              </a:gs>
            </a:gsLst>
            <a:lin ang="5400000"/>
          </a:gradFill>
          <a:ln xmlns:a="http://schemas.openxmlformats.org/drawingml/2006/main" w="0">
            <a:noFill/>
            <a:prstDash val="solid"/>
          </a:ln>
        </p:spPr>
      </p:sp>
      <p:sp>
        <p:nvSpPr>
          <p:cNvPr id="129" name="clean-strip-0-3">
            <a:extLst xmlns:a="http://schemas.openxmlformats.org/drawingml/2006/main">
              <a:ext uri="{FF2B5EF4-FFF2-40B4-BE49-F238E27FC236}">
                <a16:creationId xmlns:a16="http://schemas.microsoft.com/office/drawing/2014/main" id="{4CF3FB8A-90AD-4623-BF42-743352DF35D8}"/>
              </a:ext>
            </a:extLst>
          </p:cNvPr>
          <p:cNvSpPr>
            <a:spLocks xmlns:a="http://schemas.openxmlformats.org/drawingml/2006/main" noGrp="1"/>
          </p:cNvSpPr>
          <p:nvPr/>
        </p:nvSpPr>
        <p:spPr>
          <a:xfrm xmlns:a="http://schemas.openxmlformats.org/drawingml/2006/main">
            <a:off x="4291965" y="3038475"/>
            <a:ext cx="230505" cy="190500"/>
          </a:xfrm>
          <a:custGeom xmlns:a="http://schemas.openxmlformats.org/drawingml/2006/main">
            <a:pathLst>
              <a:path w="230505" h="190500">
                <a:moveTo>
                  <a:pt x="201930" y="0"/>
                </a:moveTo>
                <a:lnTo>
                  <a:pt x="205660" y="244"/>
                </a:lnTo>
                <a:lnTo>
                  <a:pt x="209326" y="974"/>
                </a:lnTo>
                <a:lnTo>
                  <a:pt x="212865" y="2175"/>
                </a:lnTo>
                <a:lnTo>
                  <a:pt x="216217" y="3828"/>
                </a:lnTo>
                <a:lnTo>
                  <a:pt x="219325" y="5905"/>
                </a:lnTo>
                <a:lnTo>
                  <a:pt x="222136" y="8369"/>
                </a:lnTo>
                <a:lnTo>
                  <a:pt x="224600" y="11180"/>
                </a:lnTo>
                <a:lnTo>
                  <a:pt x="226677" y="14288"/>
                </a:lnTo>
                <a:lnTo>
                  <a:pt x="228330" y="17640"/>
                </a:lnTo>
                <a:lnTo>
                  <a:pt x="229531" y="21179"/>
                </a:lnTo>
                <a:lnTo>
                  <a:pt x="230261" y="24845"/>
                </a:lnTo>
                <a:lnTo>
                  <a:pt x="230505" y="28575"/>
                </a:lnTo>
                <a:lnTo>
                  <a:pt x="230505" y="161925"/>
                </a:lnTo>
                <a:lnTo>
                  <a:pt x="230261" y="165655"/>
                </a:lnTo>
                <a:lnTo>
                  <a:pt x="229531" y="169321"/>
                </a:lnTo>
                <a:lnTo>
                  <a:pt x="228330" y="172860"/>
                </a:lnTo>
                <a:lnTo>
                  <a:pt x="226677" y="176213"/>
                </a:lnTo>
                <a:lnTo>
                  <a:pt x="224600" y="179320"/>
                </a:lnTo>
                <a:lnTo>
                  <a:pt x="222136" y="182131"/>
                </a:lnTo>
                <a:lnTo>
                  <a:pt x="219325" y="184595"/>
                </a:lnTo>
                <a:lnTo>
                  <a:pt x="216217" y="186672"/>
                </a:lnTo>
                <a:lnTo>
                  <a:pt x="212865" y="188325"/>
                </a:lnTo>
                <a:lnTo>
                  <a:pt x="209326" y="189526"/>
                </a:lnTo>
                <a:lnTo>
                  <a:pt x="205660" y="190256"/>
                </a:lnTo>
                <a:lnTo>
                  <a:pt x="201930" y="190500"/>
                </a:lnTo>
                <a:lnTo>
                  <a:pt x="28575" y="190500"/>
                </a:lnTo>
                <a:lnTo>
                  <a:pt x="24845" y="190256"/>
                </a:lnTo>
                <a:lnTo>
                  <a:pt x="21179" y="189526"/>
                </a:lnTo>
                <a:lnTo>
                  <a:pt x="17640" y="188325"/>
                </a:lnTo>
                <a:lnTo>
                  <a:pt x="14288" y="186672"/>
                </a:lnTo>
                <a:lnTo>
                  <a:pt x="11180" y="184595"/>
                </a:lnTo>
                <a:lnTo>
                  <a:pt x="8369" y="182131"/>
                </a:lnTo>
                <a:lnTo>
                  <a:pt x="5905" y="179320"/>
                </a:lnTo>
                <a:lnTo>
                  <a:pt x="3828" y="176213"/>
                </a:lnTo>
                <a:lnTo>
                  <a:pt x="2175" y="172860"/>
                </a:lnTo>
                <a:lnTo>
                  <a:pt x="974" y="169321"/>
                </a:lnTo>
                <a:lnTo>
                  <a:pt x="244" y="165655"/>
                </a:lnTo>
                <a:lnTo>
                  <a:pt x="0" y="161925"/>
                </a:lnTo>
                <a:lnTo>
                  <a:pt x="0" y="28575"/>
                </a:lnTo>
                <a:lnTo>
                  <a:pt x="244" y="24845"/>
                </a:lnTo>
                <a:lnTo>
                  <a:pt x="974" y="21179"/>
                </a:lnTo>
                <a:lnTo>
                  <a:pt x="2175" y="17640"/>
                </a:lnTo>
                <a:lnTo>
                  <a:pt x="3828" y="14288"/>
                </a:lnTo>
                <a:lnTo>
                  <a:pt x="5905" y="11180"/>
                </a:lnTo>
                <a:lnTo>
                  <a:pt x="8369" y="8369"/>
                </a:lnTo>
                <a:lnTo>
                  <a:pt x="11180" y="5905"/>
                </a:lnTo>
                <a:lnTo>
                  <a:pt x="14288" y="3828"/>
                </a:lnTo>
                <a:lnTo>
                  <a:pt x="17640" y="2175"/>
                </a:lnTo>
                <a:lnTo>
                  <a:pt x="21179" y="974"/>
                </a:lnTo>
                <a:lnTo>
                  <a:pt x="24845" y="244"/>
                </a:lnTo>
                <a:lnTo>
                  <a:pt x="28575" y="0"/>
                </a:lnTo>
                <a:close/>
              </a:path>
            </a:pathLst>
          </a:custGeom>
          <a:gradFill xmlns:a="http://schemas.openxmlformats.org/drawingml/2006/main">
            <a:gsLst>
              <a:gs pos="0">
                <a:srgbClr val="7ED4FE"/>
              </a:gs>
              <a:gs pos="100000">
                <a:srgbClr val="43BBFD"/>
              </a:gs>
            </a:gsLst>
            <a:lin ang="5400000"/>
          </a:gradFill>
          <a:ln xmlns:a="http://schemas.openxmlformats.org/drawingml/2006/main" w="0">
            <a:noFill/>
            <a:prstDash val="solid"/>
          </a:ln>
        </p:spPr>
      </p:sp>
      <p:sp>
        <p:nvSpPr>
          <p:cNvPr id="130" name="clean-strip-0-4">
            <a:extLst xmlns:a="http://schemas.openxmlformats.org/drawingml/2006/main">
              <a:ext uri="{FF2B5EF4-FFF2-40B4-BE49-F238E27FC236}">
                <a16:creationId xmlns:a16="http://schemas.microsoft.com/office/drawing/2014/main" id="{3AB7B985-792C-4552-8A98-D58BBA33AA4D}"/>
              </a:ext>
            </a:extLst>
          </p:cNvPr>
          <p:cNvSpPr>
            <a:spLocks xmlns:a="http://schemas.openxmlformats.org/drawingml/2006/main" noGrp="1"/>
          </p:cNvSpPr>
          <p:nvPr/>
        </p:nvSpPr>
        <p:spPr>
          <a:xfrm xmlns:a="http://schemas.openxmlformats.org/drawingml/2006/main">
            <a:off x="4551045" y="3038475"/>
            <a:ext cx="230505" cy="190500"/>
          </a:xfrm>
          <a:custGeom xmlns:a="http://schemas.openxmlformats.org/drawingml/2006/main">
            <a:pathLst>
              <a:path w="230505" h="190500">
                <a:moveTo>
                  <a:pt x="201930" y="0"/>
                </a:moveTo>
                <a:lnTo>
                  <a:pt x="205660" y="244"/>
                </a:lnTo>
                <a:lnTo>
                  <a:pt x="209326" y="974"/>
                </a:lnTo>
                <a:lnTo>
                  <a:pt x="212865" y="2175"/>
                </a:lnTo>
                <a:lnTo>
                  <a:pt x="216217" y="3828"/>
                </a:lnTo>
                <a:lnTo>
                  <a:pt x="219325" y="5905"/>
                </a:lnTo>
                <a:lnTo>
                  <a:pt x="222136" y="8369"/>
                </a:lnTo>
                <a:lnTo>
                  <a:pt x="224600" y="11180"/>
                </a:lnTo>
                <a:lnTo>
                  <a:pt x="226677" y="14288"/>
                </a:lnTo>
                <a:lnTo>
                  <a:pt x="228330" y="17640"/>
                </a:lnTo>
                <a:lnTo>
                  <a:pt x="229531" y="21179"/>
                </a:lnTo>
                <a:lnTo>
                  <a:pt x="230261" y="24845"/>
                </a:lnTo>
                <a:lnTo>
                  <a:pt x="230505" y="28575"/>
                </a:lnTo>
                <a:lnTo>
                  <a:pt x="230505" y="161925"/>
                </a:lnTo>
                <a:lnTo>
                  <a:pt x="230261" y="165655"/>
                </a:lnTo>
                <a:lnTo>
                  <a:pt x="229531" y="169321"/>
                </a:lnTo>
                <a:lnTo>
                  <a:pt x="228330" y="172860"/>
                </a:lnTo>
                <a:lnTo>
                  <a:pt x="226677" y="176213"/>
                </a:lnTo>
                <a:lnTo>
                  <a:pt x="224600" y="179320"/>
                </a:lnTo>
                <a:lnTo>
                  <a:pt x="222136" y="182131"/>
                </a:lnTo>
                <a:lnTo>
                  <a:pt x="219325" y="184595"/>
                </a:lnTo>
                <a:lnTo>
                  <a:pt x="216217" y="186672"/>
                </a:lnTo>
                <a:lnTo>
                  <a:pt x="212865" y="188325"/>
                </a:lnTo>
                <a:lnTo>
                  <a:pt x="209326" y="189526"/>
                </a:lnTo>
                <a:lnTo>
                  <a:pt x="205660" y="190256"/>
                </a:lnTo>
                <a:lnTo>
                  <a:pt x="201930" y="190500"/>
                </a:lnTo>
                <a:lnTo>
                  <a:pt x="28575" y="190500"/>
                </a:lnTo>
                <a:lnTo>
                  <a:pt x="24845" y="190256"/>
                </a:lnTo>
                <a:lnTo>
                  <a:pt x="21179" y="189526"/>
                </a:lnTo>
                <a:lnTo>
                  <a:pt x="17640" y="188325"/>
                </a:lnTo>
                <a:lnTo>
                  <a:pt x="14288" y="186672"/>
                </a:lnTo>
                <a:lnTo>
                  <a:pt x="11180" y="184595"/>
                </a:lnTo>
                <a:lnTo>
                  <a:pt x="8369" y="182131"/>
                </a:lnTo>
                <a:lnTo>
                  <a:pt x="5905" y="179320"/>
                </a:lnTo>
                <a:lnTo>
                  <a:pt x="3828" y="176213"/>
                </a:lnTo>
                <a:lnTo>
                  <a:pt x="2175" y="172860"/>
                </a:lnTo>
                <a:lnTo>
                  <a:pt x="974" y="169321"/>
                </a:lnTo>
                <a:lnTo>
                  <a:pt x="244" y="165655"/>
                </a:lnTo>
                <a:lnTo>
                  <a:pt x="0" y="161925"/>
                </a:lnTo>
                <a:lnTo>
                  <a:pt x="0" y="28575"/>
                </a:lnTo>
                <a:lnTo>
                  <a:pt x="244" y="24845"/>
                </a:lnTo>
                <a:lnTo>
                  <a:pt x="974" y="21179"/>
                </a:lnTo>
                <a:lnTo>
                  <a:pt x="2175" y="17640"/>
                </a:lnTo>
                <a:lnTo>
                  <a:pt x="3828" y="14288"/>
                </a:lnTo>
                <a:lnTo>
                  <a:pt x="5905" y="11180"/>
                </a:lnTo>
                <a:lnTo>
                  <a:pt x="8369" y="8369"/>
                </a:lnTo>
                <a:lnTo>
                  <a:pt x="11180" y="5905"/>
                </a:lnTo>
                <a:lnTo>
                  <a:pt x="14288" y="3828"/>
                </a:lnTo>
                <a:lnTo>
                  <a:pt x="17640" y="2175"/>
                </a:lnTo>
                <a:lnTo>
                  <a:pt x="21179" y="974"/>
                </a:lnTo>
                <a:lnTo>
                  <a:pt x="24845" y="244"/>
                </a:lnTo>
                <a:lnTo>
                  <a:pt x="28575" y="0"/>
                </a:lnTo>
                <a:close/>
              </a:path>
            </a:pathLst>
          </a:custGeom>
          <a:gradFill xmlns:a="http://schemas.openxmlformats.org/drawingml/2006/main">
            <a:gsLst>
              <a:gs pos="0">
                <a:srgbClr val="7ED4FE"/>
              </a:gs>
              <a:gs pos="100000">
                <a:srgbClr val="43BBFD"/>
              </a:gs>
            </a:gsLst>
            <a:lin ang="5400000"/>
          </a:gradFill>
          <a:ln xmlns:a="http://schemas.openxmlformats.org/drawingml/2006/main" w="0">
            <a:noFill/>
            <a:prstDash val="solid"/>
          </a:ln>
        </p:spPr>
      </p:sp>
      <p:sp>
        <p:nvSpPr>
          <p:cNvPr id="131" name="clean-symbol-0">
            <a:extLst xmlns:a="http://schemas.openxmlformats.org/drawingml/2006/main">
              <a:ext uri="{FF2B5EF4-FFF2-40B4-BE49-F238E27FC236}">
                <a16:creationId xmlns:a16="http://schemas.microsoft.com/office/drawing/2014/main" id="{0C00F5D3-C665-48F9-AE9A-AE3434D0C7EA}"/>
              </a:ext>
            </a:extLst>
          </p:cNvPr>
          <p:cNvSpPr>
            <a:spLocks xmlns:a="http://schemas.openxmlformats.org/drawingml/2006/main" noGrp="1"/>
          </p:cNvSpPr>
          <p:nvPr/>
        </p:nvSpPr>
        <p:spPr>
          <a:xfrm xmlns:a="http://schemas.openxmlformats.org/drawingml/2006/main">
            <a:off x="4019550" y="2638425"/>
            <a:ext cx="514350" cy="35356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175" b="0" i="1">
                <a:solidFill>
                  <a:srgbClr val="111A25"/>
                </a:solidFill>
                <a:latin typeface="Times New Roman"/>
                <a:ea typeface="Times New Roman"/>
                <a:cs typeface="Times New Roman"/>
              </a:defRPr>
            </a:pPr>
            <a:r>
              <a:rPr sz="2175" b="0" i="1">
                <a:solidFill>
                  <a:srgbClr val="111A25"/>
                </a:solidFill>
                <a:latin typeface="Times New Roman"/>
                <a:ea typeface="Times New Roman"/>
                <a:cs typeface="Times New Roman"/>
              </a:rPr>
              <a:t>x̂₁</a:t>
            </a:r>
          </a:p>
        </p:txBody>
      </p:sp>
      <p:sp>
        <p:nvSpPr>
          <p:cNvPr id="132" name="chunk-label-1">
            <a:extLst xmlns:a="http://schemas.openxmlformats.org/drawingml/2006/main">
              <a:ext uri="{FF2B5EF4-FFF2-40B4-BE49-F238E27FC236}">
                <a16:creationId xmlns:a16="http://schemas.microsoft.com/office/drawing/2014/main" id="{49282950-5EDE-499D-BD6C-21A25931B6E3}"/>
              </a:ext>
            </a:extLst>
          </p:cNvPr>
          <p:cNvSpPr>
            <a:spLocks xmlns:a="http://schemas.openxmlformats.org/drawingml/2006/main" noGrp="1"/>
          </p:cNvSpPr>
          <p:nvPr/>
        </p:nvSpPr>
        <p:spPr>
          <a:xfrm xmlns:a="http://schemas.openxmlformats.org/drawingml/2006/main">
            <a:off x="5695950" y="504825"/>
            <a:ext cx="1752600" cy="3291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025" b="0" i="0">
                <a:solidFill>
                  <a:srgbClr val="111A25"/>
                </a:solidFill>
                <a:latin typeface="Comic Sans MS"/>
                <a:ea typeface="Comic Sans MS"/>
                <a:cs typeface="Comic Sans MS"/>
              </a:defRPr>
            </a:pPr>
            <a:r>
              <a:rPr sz="2025" b="0" i="0">
                <a:solidFill>
                  <a:srgbClr val="111A25"/>
                </a:solidFill>
                <a:latin typeface="Comic Sans MS"/>
                <a:ea typeface="Comic Sans MS"/>
                <a:cs typeface="Comic Sans MS"/>
              </a:rPr>
              <a:t>Chunk 2</a:t>
            </a:r>
          </a:p>
        </p:txBody>
      </p:sp>
      <p:sp>
        <p:nvSpPr>
          <p:cNvPr id="133" name="chunk-time-1">
            <a:extLst xmlns:a="http://schemas.openxmlformats.org/drawingml/2006/main">
              <a:ext uri="{FF2B5EF4-FFF2-40B4-BE49-F238E27FC236}">
                <a16:creationId xmlns:a16="http://schemas.microsoft.com/office/drawing/2014/main" id="{1C4413DC-8E16-40D3-98F4-77EE22853A33}"/>
              </a:ext>
            </a:extLst>
          </p:cNvPr>
          <p:cNvSpPr>
            <a:spLocks xmlns:a="http://schemas.openxmlformats.org/drawingml/2006/main" noGrp="1"/>
          </p:cNvSpPr>
          <p:nvPr/>
        </p:nvSpPr>
        <p:spPr>
          <a:xfrm xmlns:a="http://schemas.openxmlformats.org/drawingml/2006/main">
            <a:off x="5667375" y="828675"/>
            <a:ext cx="1238250" cy="2926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00" b="0" i="1">
                <a:solidFill>
                  <a:srgbClr val="111A25"/>
                </a:solidFill>
                <a:latin typeface="Times New Roman"/>
                <a:ea typeface="Times New Roman"/>
                <a:cs typeface="Times New Roman"/>
              </a:defRPr>
            </a:pPr>
            <a:r>
              <a:rPr sz="1800" b="0" i="1">
                <a:solidFill>
                  <a:srgbClr val="111A25"/>
                </a:solidFill>
                <a:latin typeface="Times New Roman"/>
                <a:ea typeface="Times New Roman"/>
                <a:cs typeface="Times New Roman"/>
              </a:rPr>
              <a:t>t = 1 ··· 0</a:t>
            </a:r>
          </a:p>
        </p:txBody>
      </p:sp>
      <p:sp>
        <p:nvSpPr>
          <p:cNvPr id="134" name="noise-1-top">
            <a:extLst xmlns:a="http://schemas.openxmlformats.org/drawingml/2006/main">
              <a:ext uri="{FF2B5EF4-FFF2-40B4-BE49-F238E27FC236}">
                <a16:creationId xmlns:a16="http://schemas.microsoft.com/office/drawing/2014/main" id="{67F7AA77-702C-4CC5-A53D-891E7F52C9E9}"/>
              </a:ext>
            </a:extLst>
          </p:cNvPr>
          <p:cNvSpPr>
            <a:spLocks xmlns:a="http://schemas.openxmlformats.org/drawingml/2006/main" noGrp="1"/>
          </p:cNvSpPr>
          <p:nvPr/>
        </p:nvSpPr>
        <p:spPr>
          <a:xfrm xmlns:a="http://schemas.openxmlformats.org/drawingml/2006/main">
            <a:off x="5876925" y="1047750"/>
            <a:ext cx="504825" cy="95250"/>
          </a:xfrm>
          <a:custGeom xmlns:a="http://schemas.openxmlformats.org/drawingml/2006/main">
            <a:pathLst>
              <a:path w="504825" h="95250">
                <a:moveTo>
                  <a:pt x="0" y="95250"/>
                </a:moveTo>
                <a:lnTo>
                  <a:pt x="95250" y="0"/>
                </a:lnTo>
                <a:lnTo>
                  <a:pt x="504825" y="0"/>
                </a:lnTo>
                <a:lnTo>
                  <a:pt x="409575" y="95250"/>
                </a:lnTo>
                <a:close/>
              </a:path>
            </a:pathLst>
          </a:custGeom>
          <a:solidFill xmlns:a="http://schemas.openxmlformats.org/drawingml/2006/main">
            <a:srgbClr val="D7EEFF"/>
          </a:solidFill>
          <a:ln xmlns:a="http://schemas.openxmlformats.org/drawingml/2006/main" w="13335">
            <a:solidFill>
              <a:srgbClr val="111A25"/>
            </a:solidFill>
            <a:prstDash val="solid"/>
          </a:ln>
        </p:spPr>
      </p:sp>
      <p:sp>
        <p:nvSpPr>
          <p:cNvPr id="135" name="noise-1-side">
            <a:extLst xmlns:a="http://schemas.openxmlformats.org/drawingml/2006/main">
              <a:ext uri="{FF2B5EF4-FFF2-40B4-BE49-F238E27FC236}">
                <a16:creationId xmlns:a16="http://schemas.microsoft.com/office/drawing/2014/main" id="{0919680B-03BA-4E87-A103-AABC304AF7CF}"/>
              </a:ext>
            </a:extLst>
          </p:cNvPr>
          <p:cNvSpPr>
            <a:spLocks xmlns:a="http://schemas.openxmlformats.org/drawingml/2006/main" noGrp="1"/>
          </p:cNvSpPr>
          <p:nvPr/>
        </p:nvSpPr>
        <p:spPr>
          <a:xfrm xmlns:a="http://schemas.openxmlformats.org/drawingml/2006/main">
            <a:off x="6286500" y="1047750"/>
            <a:ext cx="95250" cy="504825"/>
          </a:xfrm>
          <a:custGeom xmlns:a="http://schemas.openxmlformats.org/drawingml/2006/main">
            <a:pathLst>
              <a:path w="95250" h="504825">
                <a:moveTo>
                  <a:pt x="0" y="95250"/>
                </a:moveTo>
                <a:lnTo>
                  <a:pt x="95250" y="0"/>
                </a:lnTo>
                <a:lnTo>
                  <a:pt x="95250" y="409575"/>
                </a:lnTo>
                <a:lnTo>
                  <a:pt x="0" y="504825"/>
                </a:lnTo>
                <a:close/>
              </a:path>
            </a:pathLst>
          </a:custGeom>
          <a:solidFill xmlns:a="http://schemas.openxmlformats.org/drawingml/2006/main">
            <a:srgbClr val="79B9E1"/>
          </a:solidFill>
          <a:ln xmlns:a="http://schemas.openxmlformats.org/drawingml/2006/main" w="13335">
            <a:solidFill>
              <a:srgbClr val="111A25"/>
            </a:solidFill>
            <a:prstDash val="solid"/>
          </a:ln>
        </p:spPr>
      </p:sp>
      <p:sp>
        <p:nvSpPr>
          <p:cNvPr id="136" name="noise-1-face">
            <a:extLst xmlns:a="http://schemas.openxmlformats.org/drawingml/2006/main">
              <a:ext uri="{FF2B5EF4-FFF2-40B4-BE49-F238E27FC236}">
                <a16:creationId xmlns:a16="http://schemas.microsoft.com/office/drawing/2014/main" id="{12893B0B-7C92-4C23-94F1-B002DAF2DEE7}"/>
              </a:ext>
            </a:extLst>
          </p:cNvPr>
          <p:cNvSpPr>
            <a:spLocks xmlns:a="http://schemas.openxmlformats.org/drawingml/2006/main" noGrp="1"/>
          </p:cNvSpPr>
          <p:nvPr/>
        </p:nvSpPr>
        <p:spPr>
          <a:xfrm xmlns:a="http://schemas.openxmlformats.org/drawingml/2006/main">
            <a:off x="5876925" y="1143000"/>
            <a:ext cx="409575" cy="409575"/>
          </a:xfrm>
          <a:prstGeom xmlns:a="http://schemas.openxmlformats.org/drawingml/2006/main" prst="rect">
            <a:avLst/>
          </a:prstGeom>
          <a:solidFill xmlns:a="http://schemas.openxmlformats.org/drawingml/2006/main">
            <a:srgbClr val="E0F4FF"/>
          </a:solidFill>
          <a:ln xmlns:a="http://schemas.openxmlformats.org/drawingml/2006/main" w="13335">
            <a:solidFill>
              <a:srgbClr val="111A25"/>
            </a:solidFill>
            <a:prstDash val="solid"/>
          </a:ln>
        </p:spPr>
      </p:sp>
      <p:sp>
        <p:nvSpPr>
          <p:cNvPr id="137" name="noise-1-0-0">
            <a:extLst xmlns:a="http://schemas.openxmlformats.org/drawingml/2006/main">
              <a:ext uri="{FF2B5EF4-FFF2-40B4-BE49-F238E27FC236}">
                <a16:creationId xmlns:a16="http://schemas.microsoft.com/office/drawing/2014/main" id="{AC5F18A5-0654-482B-BF96-E374107750E0}"/>
              </a:ext>
            </a:extLst>
          </p:cNvPr>
          <p:cNvSpPr>
            <a:spLocks xmlns:a="http://schemas.openxmlformats.org/drawingml/2006/main" noGrp="1"/>
          </p:cNvSpPr>
          <p:nvPr/>
        </p:nvSpPr>
        <p:spPr>
          <a:xfrm xmlns:a="http://schemas.openxmlformats.org/drawingml/2006/main">
            <a:off x="5895975" y="1162050"/>
            <a:ext cx="41275" cy="41275"/>
          </a:xfrm>
          <a:prstGeom xmlns:a="http://schemas.openxmlformats.org/drawingml/2006/main" prst="rect">
            <a:avLst/>
          </a:prstGeom>
          <a:solidFill xmlns:a="http://schemas.openxmlformats.org/drawingml/2006/main">
            <a:srgbClr val="B0DBF4"/>
          </a:solidFill>
          <a:ln xmlns:a="http://schemas.openxmlformats.org/drawingml/2006/main" w="0">
            <a:noFill/>
            <a:prstDash val="solid"/>
          </a:ln>
        </p:spPr>
      </p:sp>
      <p:sp>
        <p:nvSpPr>
          <p:cNvPr id="138" name="noise-1-0-1">
            <a:extLst xmlns:a="http://schemas.openxmlformats.org/drawingml/2006/main">
              <a:ext uri="{FF2B5EF4-FFF2-40B4-BE49-F238E27FC236}">
                <a16:creationId xmlns:a16="http://schemas.microsoft.com/office/drawing/2014/main" id="{F7B72A03-59B4-4B00-BA22-ED484F1B0FB3}"/>
              </a:ext>
            </a:extLst>
          </p:cNvPr>
          <p:cNvSpPr>
            <a:spLocks xmlns:a="http://schemas.openxmlformats.org/drawingml/2006/main" noGrp="1"/>
          </p:cNvSpPr>
          <p:nvPr/>
        </p:nvSpPr>
        <p:spPr>
          <a:xfrm xmlns:a="http://schemas.openxmlformats.org/drawingml/2006/main">
            <a:off x="5895975" y="1203325"/>
            <a:ext cx="41275" cy="41275"/>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139" name="noise-1-0-2">
            <a:extLst xmlns:a="http://schemas.openxmlformats.org/drawingml/2006/main">
              <a:ext uri="{FF2B5EF4-FFF2-40B4-BE49-F238E27FC236}">
                <a16:creationId xmlns:a16="http://schemas.microsoft.com/office/drawing/2014/main" id="{3676271A-4CE1-412B-AD96-B8139CE0AA8E}"/>
              </a:ext>
            </a:extLst>
          </p:cNvPr>
          <p:cNvSpPr>
            <a:spLocks xmlns:a="http://schemas.openxmlformats.org/drawingml/2006/main" noGrp="1"/>
          </p:cNvSpPr>
          <p:nvPr/>
        </p:nvSpPr>
        <p:spPr>
          <a:xfrm xmlns:a="http://schemas.openxmlformats.org/drawingml/2006/main">
            <a:off x="5895975" y="1244600"/>
            <a:ext cx="41275" cy="41275"/>
          </a:xfrm>
          <a:prstGeom xmlns:a="http://schemas.openxmlformats.org/drawingml/2006/main" prst="rect">
            <a:avLst/>
          </a:prstGeom>
          <a:solidFill xmlns:a="http://schemas.openxmlformats.org/drawingml/2006/main">
            <a:srgbClr val="65B6E5"/>
          </a:solidFill>
          <a:ln xmlns:a="http://schemas.openxmlformats.org/drawingml/2006/main" w="0">
            <a:noFill/>
            <a:prstDash val="solid"/>
          </a:ln>
        </p:spPr>
      </p:sp>
      <p:sp>
        <p:nvSpPr>
          <p:cNvPr id="140" name="noise-1-0-3">
            <a:extLst xmlns:a="http://schemas.openxmlformats.org/drawingml/2006/main">
              <a:ext uri="{FF2B5EF4-FFF2-40B4-BE49-F238E27FC236}">
                <a16:creationId xmlns:a16="http://schemas.microsoft.com/office/drawing/2014/main" id="{5B24B31C-76FD-4805-A44C-E8E956722BC2}"/>
              </a:ext>
            </a:extLst>
          </p:cNvPr>
          <p:cNvSpPr>
            <a:spLocks xmlns:a="http://schemas.openxmlformats.org/drawingml/2006/main" noGrp="1"/>
          </p:cNvSpPr>
          <p:nvPr/>
        </p:nvSpPr>
        <p:spPr>
          <a:xfrm xmlns:a="http://schemas.openxmlformats.org/drawingml/2006/main">
            <a:off x="5895975" y="1285875"/>
            <a:ext cx="41275" cy="41275"/>
          </a:xfrm>
          <a:prstGeom xmlns:a="http://schemas.openxmlformats.org/drawingml/2006/main" prst="rect">
            <a:avLst/>
          </a:prstGeom>
          <a:solidFill xmlns:a="http://schemas.openxmlformats.org/drawingml/2006/main">
            <a:srgbClr val="91CDF1"/>
          </a:solidFill>
          <a:ln xmlns:a="http://schemas.openxmlformats.org/drawingml/2006/main" w="0">
            <a:noFill/>
            <a:prstDash val="solid"/>
          </a:ln>
        </p:spPr>
      </p:sp>
      <p:sp>
        <p:nvSpPr>
          <p:cNvPr id="141" name="noise-1-0-4">
            <a:extLst xmlns:a="http://schemas.openxmlformats.org/drawingml/2006/main">
              <a:ext uri="{FF2B5EF4-FFF2-40B4-BE49-F238E27FC236}">
                <a16:creationId xmlns:a16="http://schemas.microsoft.com/office/drawing/2014/main" id="{78701115-D29F-4950-8173-3D148E4EB2A2}"/>
              </a:ext>
            </a:extLst>
          </p:cNvPr>
          <p:cNvSpPr>
            <a:spLocks xmlns:a="http://schemas.openxmlformats.org/drawingml/2006/main" noGrp="1"/>
          </p:cNvSpPr>
          <p:nvPr/>
        </p:nvSpPr>
        <p:spPr>
          <a:xfrm xmlns:a="http://schemas.openxmlformats.org/drawingml/2006/main">
            <a:off x="5895975" y="1327150"/>
            <a:ext cx="41275" cy="41275"/>
          </a:xfrm>
          <a:prstGeom xmlns:a="http://schemas.openxmlformats.org/drawingml/2006/main" prst="rect">
            <a:avLst/>
          </a:prstGeom>
          <a:solidFill xmlns:a="http://schemas.openxmlformats.org/drawingml/2006/main">
            <a:srgbClr val="B0DBF4"/>
          </a:solidFill>
          <a:ln xmlns:a="http://schemas.openxmlformats.org/drawingml/2006/main" w="0">
            <a:noFill/>
            <a:prstDash val="solid"/>
          </a:ln>
        </p:spPr>
      </p:sp>
      <p:sp>
        <p:nvSpPr>
          <p:cNvPr id="142" name="noise-1-0-5">
            <a:extLst xmlns:a="http://schemas.openxmlformats.org/drawingml/2006/main">
              <a:ext uri="{FF2B5EF4-FFF2-40B4-BE49-F238E27FC236}">
                <a16:creationId xmlns:a16="http://schemas.microsoft.com/office/drawing/2014/main" id="{AAA393ED-ABA8-496F-BE9F-2E10B2D9045E}"/>
              </a:ext>
            </a:extLst>
          </p:cNvPr>
          <p:cNvSpPr>
            <a:spLocks xmlns:a="http://schemas.openxmlformats.org/drawingml/2006/main" noGrp="1"/>
          </p:cNvSpPr>
          <p:nvPr/>
        </p:nvSpPr>
        <p:spPr>
          <a:xfrm xmlns:a="http://schemas.openxmlformats.org/drawingml/2006/main">
            <a:off x="5895975" y="1368425"/>
            <a:ext cx="41275" cy="41275"/>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143" name="noise-1-0-6">
            <a:extLst xmlns:a="http://schemas.openxmlformats.org/drawingml/2006/main">
              <a:ext uri="{FF2B5EF4-FFF2-40B4-BE49-F238E27FC236}">
                <a16:creationId xmlns:a16="http://schemas.microsoft.com/office/drawing/2014/main" id="{554AD992-814E-4174-8F40-99EBEAE0BE94}"/>
              </a:ext>
            </a:extLst>
          </p:cNvPr>
          <p:cNvSpPr>
            <a:spLocks xmlns:a="http://schemas.openxmlformats.org/drawingml/2006/main" noGrp="1"/>
          </p:cNvSpPr>
          <p:nvPr/>
        </p:nvSpPr>
        <p:spPr>
          <a:xfrm xmlns:a="http://schemas.openxmlformats.org/drawingml/2006/main">
            <a:off x="5895975" y="1409700"/>
            <a:ext cx="41275" cy="41275"/>
          </a:xfrm>
          <a:prstGeom xmlns:a="http://schemas.openxmlformats.org/drawingml/2006/main" prst="rect">
            <a:avLst/>
          </a:prstGeom>
          <a:solidFill xmlns:a="http://schemas.openxmlformats.org/drawingml/2006/main">
            <a:srgbClr val="65B6E5"/>
          </a:solidFill>
          <a:ln xmlns:a="http://schemas.openxmlformats.org/drawingml/2006/main" w="0">
            <a:noFill/>
            <a:prstDash val="solid"/>
          </a:ln>
        </p:spPr>
      </p:sp>
      <p:sp>
        <p:nvSpPr>
          <p:cNvPr id="144" name="noise-1-0-7">
            <a:extLst xmlns:a="http://schemas.openxmlformats.org/drawingml/2006/main">
              <a:ext uri="{FF2B5EF4-FFF2-40B4-BE49-F238E27FC236}">
                <a16:creationId xmlns:a16="http://schemas.microsoft.com/office/drawing/2014/main" id="{58489CAA-0148-48FE-A312-8B90CDADD243}"/>
              </a:ext>
            </a:extLst>
          </p:cNvPr>
          <p:cNvSpPr>
            <a:spLocks xmlns:a="http://schemas.openxmlformats.org/drawingml/2006/main" noGrp="1"/>
          </p:cNvSpPr>
          <p:nvPr/>
        </p:nvSpPr>
        <p:spPr>
          <a:xfrm xmlns:a="http://schemas.openxmlformats.org/drawingml/2006/main">
            <a:off x="5895975" y="1450975"/>
            <a:ext cx="41275" cy="41275"/>
          </a:xfrm>
          <a:prstGeom xmlns:a="http://schemas.openxmlformats.org/drawingml/2006/main" prst="rect">
            <a:avLst/>
          </a:prstGeom>
          <a:solidFill xmlns:a="http://schemas.openxmlformats.org/drawingml/2006/main">
            <a:srgbClr val="91CDF1"/>
          </a:solidFill>
          <a:ln xmlns:a="http://schemas.openxmlformats.org/drawingml/2006/main" w="0">
            <a:noFill/>
            <a:prstDash val="solid"/>
          </a:ln>
        </p:spPr>
      </p:sp>
      <p:sp>
        <p:nvSpPr>
          <p:cNvPr id="145" name="noise-1-0-8">
            <a:extLst xmlns:a="http://schemas.openxmlformats.org/drawingml/2006/main">
              <a:ext uri="{FF2B5EF4-FFF2-40B4-BE49-F238E27FC236}">
                <a16:creationId xmlns:a16="http://schemas.microsoft.com/office/drawing/2014/main" id="{4EBDB7D7-8C80-4AF6-9BDF-FCD3F97E57FD}"/>
              </a:ext>
            </a:extLst>
          </p:cNvPr>
          <p:cNvSpPr>
            <a:spLocks xmlns:a="http://schemas.openxmlformats.org/drawingml/2006/main" noGrp="1"/>
          </p:cNvSpPr>
          <p:nvPr/>
        </p:nvSpPr>
        <p:spPr>
          <a:xfrm xmlns:a="http://schemas.openxmlformats.org/drawingml/2006/main">
            <a:off x="5895975" y="1492250"/>
            <a:ext cx="41275" cy="41275"/>
          </a:xfrm>
          <a:prstGeom xmlns:a="http://schemas.openxmlformats.org/drawingml/2006/main" prst="rect">
            <a:avLst/>
          </a:prstGeom>
          <a:solidFill xmlns:a="http://schemas.openxmlformats.org/drawingml/2006/main">
            <a:srgbClr val="B0DBF4"/>
          </a:solidFill>
          <a:ln xmlns:a="http://schemas.openxmlformats.org/drawingml/2006/main" w="0">
            <a:noFill/>
            <a:prstDash val="solid"/>
          </a:ln>
        </p:spPr>
      </p:sp>
      <p:sp>
        <p:nvSpPr>
          <p:cNvPr id="146" name="noise-1-1-0">
            <a:extLst xmlns:a="http://schemas.openxmlformats.org/drawingml/2006/main">
              <a:ext uri="{FF2B5EF4-FFF2-40B4-BE49-F238E27FC236}">
                <a16:creationId xmlns:a16="http://schemas.microsoft.com/office/drawing/2014/main" id="{7F8D2E68-394B-4858-817F-E390F1F04224}"/>
              </a:ext>
            </a:extLst>
          </p:cNvPr>
          <p:cNvSpPr>
            <a:spLocks xmlns:a="http://schemas.openxmlformats.org/drawingml/2006/main" noGrp="1"/>
          </p:cNvSpPr>
          <p:nvPr/>
        </p:nvSpPr>
        <p:spPr>
          <a:xfrm xmlns:a="http://schemas.openxmlformats.org/drawingml/2006/main">
            <a:off x="5937250" y="1162050"/>
            <a:ext cx="41275" cy="41275"/>
          </a:xfrm>
          <a:prstGeom xmlns:a="http://schemas.openxmlformats.org/drawingml/2006/main" prst="rect">
            <a:avLst/>
          </a:prstGeom>
          <a:solidFill xmlns:a="http://schemas.openxmlformats.org/drawingml/2006/main">
            <a:srgbClr val="91CDF1"/>
          </a:solidFill>
          <a:ln xmlns:a="http://schemas.openxmlformats.org/drawingml/2006/main" w="0">
            <a:noFill/>
            <a:prstDash val="solid"/>
          </a:ln>
        </p:spPr>
      </p:sp>
      <p:sp>
        <p:nvSpPr>
          <p:cNvPr id="147" name="noise-1-1-1">
            <a:extLst xmlns:a="http://schemas.openxmlformats.org/drawingml/2006/main">
              <a:ext uri="{FF2B5EF4-FFF2-40B4-BE49-F238E27FC236}">
                <a16:creationId xmlns:a16="http://schemas.microsoft.com/office/drawing/2014/main" id="{CB7853B1-8354-4F6A-9D08-75F78C5A12C6}"/>
              </a:ext>
            </a:extLst>
          </p:cNvPr>
          <p:cNvSpPr>
            <a:spLocks xmlns:a="http://schemas.openxmlformats.org/drawingml/2006/main" noGrp="1"/>
          </p:cNvSpPr>
          <p:nvPr/>
        </p:nvSpPr>
        <p:spPr>
          <a:xfrm xmlns:a="http://schemas.openxmlformats.org/drawingml/2006/main">
            <a:off x="5937250" y="1203325"/>
            <a:ext cx="41275" cy="41275"/>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148" name="noise-1-1-2">
            <a:extLst xmlns:a="http://schemas.openxmlformats.org/drawingml/2006/main">
              <a:ext uri="{FF2B5EF4-FFF2-40B4-BE49-F238E27FC236}">
                <a16:creationId xmlns:a16="http://schemas.microsoft.com/office/drawing/2014/main" id="{FF142277-5130-4411-9B3C-174B0ED33161}"/>
              </a:ext>
            </a:extLst>
          </p:cNvPr>
          <p:cNvSpPr>
            <a:spLocks xmlns:a="http://schemas.openxmlformats.org/drawingml/2006/main" noGrp="1"/>
          </p:cNvSpPr>
          <p:nvPr/>
        </p:nvSpPr>
        <p:spPr>
          <a:xfrm xmlns:a="http://schemas.openxmlformats.org/drawingml/2006/main">
            <a:off x="5937250" y="1244600"/>
            <a:ext cx="41275" cy="41275"/>
          </a:xfrm>
          <a:prstGeom xmlns:a="http://schemas.openxmlformats.org/drawingml/2006/main" prst="rect">
            <a:avLst/>
          </a:prstGeom>
          <a:solidFill xmlns:a="http://schemas.openxmlformats.org/drawingml/2006/main">
            <a:srgbClr val="91CDF1"/>
          </a:solidFill>
          <a:ln xmlns:a="http://schemas.openxmlformats.org/drawingml/2006/main" w="0">
            <a:noFill/>
            <a:prstDash val="solid"/>
          </a:ln>
        </p:spPr>
      </p:sp>
      <p:sp>
        <p:nvSpPr>
          <p:cNvPr id="149" name="noise-1-1-3">
            <a:extLst xmlns:a="http://schemas.openxmlformats.org/drawingml/2006/main">
              <a:ext uri="{FF2B5EF4-FFF2-40B4-BE49-F238E27FC236}">
                <a16:creationId xmlns:a16="http://schemas.microsoft.com/office/drawing/2014/main" id="{03E48F56-2FFB-4212-ADC5-EDBD7977F496}"/>
              </a:ext>
            </a:extLst>
          </p:cNvPr>
          <p:cNvSpPr>
            <a:spLocks xmlns:a="http://schemas.openxmlformats.org/drawingml/2006/main" noGrp="1"/>
          </p:cNvSpPr>
          <p:nvPr/>
        </p:nvSpPr>
        <p:spPr>
          <a:xfrm xmlns:a="http://schemas.openxmlformats.org/drawingml/2006/main">
            <a:off x="5937250" y="1285875"/>
            <a:ext cx="41275" cy="41275"/>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150" name="noise-1-1-4">
            <a:extLst xmlns:a="http://schemas.openxmlformats.org/drawingml/2006/main">
              <a:ext uri="{FF2B5EF4-FFF2-40B4-BE49-F238E27FC236}">
                <a16:creationId xmlns:a16="http://schemas.microsoft.com/office/drawing/2014/main" id="{AE3CEFEB-111A-445E-95A1-43DA34E2711F}"/>
              </a:ext>
            </a:extLst>
          </p:cNvPr>
          <p:cNvSpPr>
            <a:spLocks xmlns:a="http://schemas.openxmlformats.org/drawingml/2006/main" noGrp="1"/>
          </p:cNvSpPr>
          <p:nvPr/>
        </p:nvSpPr>
        <p:spPr>
          <a:xfrm xmlns:a="http://schemas.openxmlformats.org/drawingml/2006/main">
            <a:off x="5937250" y="1327150"/>
            <a:ext cx="41275" cy="41275"/>
          </a:xfrm>
          <a:prstGeom xmlns:a="http://schemas.openxmlformats.org/drawingml/2006/main" prst="rect">
            <a:avLst/>
          </a:prstGeom>
          <a:solidFill xmlns:a="http://schemas.openxmlformats.org/drawingml/2006/main">
            <a:srgbClr val="91CDF1"/>
          </a:solidFill>
          <a:ln xmlns:a="http://schemas.openxmlformats.org/drawingml/2006/main" w="0">
            <a:noFill/>
            <a:prstDash val="solid"/>
          </a:ln>
        </p:spPr>
      </p:sp>
      <p:sp>
        <p:nvSpPr>
          <p:cNvPr id="151" name="noise-1-1-5">
            <a:extLst xmlns:a="http://schemas.openxmlformats.org/drawingml/2006/main">
              <a:ext uri="{FF2B5EF4-FFF2-40B4-BE49-F238E27FC236}">
                <a16:creationId xmlns:a16="http://schemas.microsoft.com/office/drawing/2014/main" id="{D5A039C0-BC06-42D0-A5C6-8598D1AB1224}"/>
              </a:ext>
            </a:extLst>
          </p:cNvPr>
          <p:cNvSpPr>
            <a:spLocks xmlns:a="http://schemas.openxmlformats.org/drawingml/2006/main" noGrp="1"/>
          </p:cNvSpPr>
          <p:nvPr/>
        </p:nvSpPr>
        <p:spPr>
          <a:xfrm xmlns:a="http://schemas.openxmlformats.org/drawingml/2006/main">
            <a:off x="5937250" y="1368425"/>
            <a:ext cx="41275" cy="41275"/>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152" name="noise-1-1-6">
            <a:extLst xmlns:a="http://schemas.openxmlformats.org/drawingml/2006/main">
              <a:ext uri="{FF2B5EF4-FFF2-40B4-BE49-F238E27FC236}">
                <a16:creationId xmlns:a16="http://schemas.microsoft.com/office/drawing/2014/main" id="{4D5F9BDC-B394-44E7-A9A9-59685D925046}"/>
              </a:ext>
            </a:extLst>
          </p:cNvPr>
          <p:cNvSpPr>
            <a:spLocks xmlns:a="http://schemas.openxmlformats.org/drawingml/2006/main" noGrp="1"/>
          </p:cNvSpPr>
          <p:nvPr/>
        </p:nvSpPr>
        <p:spPr>
          <a:xfrm xmlns:a="http://schemas.openxmlformats.org/drawingml/2006/main">
            <a:off x="5937250" y="1409700"/>
            <a:ext cx="41275" cy="41275"/>
          </a:xfrm>
          <a:prstGeom xmlns:a="http://schemas.openxmlformats.org/drawingml/2006/main" prst="rect">
            <a:avLst/>
          </a:prstGeom>
          <a:solidFill xmlns:a="http://schemas.openxmlformats.org/drawingml/2006/main">
            <a:srgbClr val="91CDF1"/>
          </a:solidFill>
          <a:ln xmlns:a="http://schemas.openxmlformats.org/drawingml/2006/main" w="0">
            <a:noFill/>
            <a:prstDash val="solid"/>
          </a:ln>
        </p:spPr>
      </p:sp>
      <p:sp>
        <p:nvSpPr>
          <p:cNvPr id="153" name="noise-1-1-7">
            <a:extLst xmlns:a="http://schemas.openxmlformats.org/drawingml/2006/main">
              <a:ext uri="{FF2B5EF4-FFF2-40B4-BE49-F238E27FC236}">
                <a16:creationId xmlns:a16="http://schemas.microsoft.com/office/drawing/2014/main" id="{5A502B55-D80B-4982-9F78-9C6AC1639449}"/>
              </a:ext>
            </a:extLst>
          </p:cNvPr>
          <p:cNvSpPr>
            <a:spLocks xmlns:a="http://schemas.openxmlformats.org/drawingml/2006/main" noGrp="1"/>
          </p:cNvSpPr>
          <p:nvPr/>
        </p:nvSpPr>
        <p:spPr>
          <a:xfrm xmlns:a="http://schemas.openxmlformats.org/drawingml/2006/main">
            <a:off x="5937250" y="1450975"/>
            <a:ext cx="41275" cy="41275"/>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154" name="noise-1-1-8">
            <a:extLst xmlns:a="http://schemas.openxmlformats.org/drawingml/2006/main">
              <a:ext uri="{FF2B5EF4-FFF2-40B4-BE49-F238E27FC236}">
                <a16:creationId xmlns:a16="http://schemas.microsoft.com/office/drawing/2014/main" id="{C74F822F-97F6-4487-8DA4-9A7873681EBA}"/>
              </a:ext>
            </a:extLst>
          </p:cNvPr>
          <p:cNvSpPr>
            <a:spLocks xmlns:a="http://schemas.openxmlformats.org/drawingml/2006/main" noGrp="1"/>
          </p:cNvSpPr>
          <p:nvPr/>
        </p:nvSpPr>
        <p:spPr>
          <a:xfrm xmlns:a="http://schemas.openxmlformats.org/drawingml/2006/main">
            <a:off x="5937250" y="1492250"/>
            <a:ext cx="41275" cy="41275"/>
          </a:xfrm>
          <a:prstGeom xmlns:a="http://schemas.openxmlformats.org/drawingml/2006/main" prst="rect">
            <a:avLst/>
          </a:prstGeom>
          <a:solidFill xmlns:a="http://schemas.openxmlformats.org/drawingml/2006/main">
            <a:srgbClr val="91CDF1"/>
          </a:solidFill>
          <a:ln xmlns:a="http://schemas.openxmlformats.org/drawingml/2006/main" w="0">
            <a:noFill/>
            <a:prstDash val="solid"/>
          </a:ln>
        </p:spPr>
      </p:sp>
      <p:sp>
        <p:nvSpPr>
          <p:cNvPr id="155" name="noise-1-2-0">
            <a:extLst xmlns:a="http://schemas.openxmlformats.org/drawingml/2006/main">
              <a:ext uri="{FF2B5EF4-FFF2-40B4-BE49-F238E27FC236}">
                <a16:creationId xmlns:a16="http://schemas.microsoft.com/office/drawing/2014/main" id="{2412D63E-DB1B-4039-AC0A-58D969B52E5A}"/>
              </a:ext>
            </a:extLst>
          </p:cNvPr>
          <p:cNvSpPr>
            <a:spLocks xmlns:a="http://schemas.openxmlformats.org/drawingml/2006/main" noGrp="1"/>
          </p:cNvSpPr>
          <p:nvPr/>
        </p:nvSpPr>
        <p:spPr>
          <a:xfrm xmlns:a="http://schemas.openxmlformats.org/drawingml/2006/main">
            <a:off x="5978525" y="1162050"/>
            <a:ext cx="41275" cy="41275"/>
          </a:xfrm>
          <a:prstGeom xmlns:a="http://schemas.openxmlformats.org/drawingml/2006/main" prst="rect">
            <a:avLst/>
          </a:prstGeom>
          <a:solidFill xmlns:a="http://schemas.openxmlformats.org/drawingml/2006/main">
            <a:srgbClr val="65B6E5"/>
          </a:solidFill>
          <a:ln xmlns:a="http://schemas.openxmlformats.org/drawingml/2006/main" w="0">
            <a:noFill/>
            <a:prstDash val="solid"/>
          </a:ln>
        </p:spPr>
      </p:sp>
      <p:sp>
        <p:nvSpPr>
          <p:cNvPr id="156" name="noise-1-2-1">
            <a:extLst xmlns:a="http://schemas.openxmlformats.org/drawingml/2006/main">
              <a:ext uri="{FF2B5EF4-FFF2-40B4-BE49-F238E27FC236}">
                <a16:creationId xmlns:a16="http://schemas.microsoft.com/office/drawing/2014/main" id="{15018F0C-8171-4AA8-9AB1-25565F4D5836}"/>
              </a:ext>
            </a:extLst>
          </p:cNvPr>
          <p:cNvSpPr>
            <a:spLocks xmlns:a="http://schemas.openxmlformats.org/drawingml/2006/main" noGrp="1"/>
          </p:cNvSpPr>
          <p:nvPr/>
        </p:nvSpPr>
        <p:spPr>
          <a:xfrm xmlns:a="http://schemas.openxmlformats.org/drawingml/2006/main">
            <a:off x="5978525" y="1203325"/>
            <a:ext cx="41275" cy="41275"/>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157" name="noise-1-2-2">
            <a:extLst xmlns:a="http://schemas.openxmlformats.org/drawingml/2006/main">
              <a:ext uri="{FF2B5EF4-FFF2-40B4-BE49-F238E27FC236}">
                <a16:creationId xmlns:a16="http://schemas.microsoft.com/office/drawing/2014/main" id="{364AF588-8AE7-4E18-8224-849A6D5204A0}"/>
              </a:ext>
            </a:extLst>
          </p:cNvPr>
          <p:cNvSpPr>
            <a:spLocks xmlns:a="http://schemas.openxmlformats.org/drawingml/2006/main" noGrp="1"/>
          </p:cNvSpPr>
          <p:nvPr/>
        </p:nvSpPr>
        <p:spPr>
          <a:xfrm xmlns:a="http://schemas.openxmlformats.org/drawingml/2006/main">
            <a:off x="5978525" y="1244600"/>
            <a:ext cx="41275" cy="41275"/>
          </a:xfrm>
          <a:prstGeom xmlns:a="http://schemas.openxmlformats.org/drawingml/2006/main" prst="rect">
            <a:avLst/>
          </a:prstGeom>
          <a:solidFill xmlns:a="http://schemas.openxmlformats.org/drawingml/2006/main">
            <a:srgbClr val="B0DBF4"/>
          </a:solidFill>
          <a:ln xmlns:a="http://schemas.openxmlformats.org/drawingml/2006/main" w="0">
            <a:noFill/>
            <a:prstDash val="solid"/>
          </a:ln>
        </p:spPr>
      </p:sp>
      <p:sp>
        <p:nvSpPr>
          <p:cNvPr id="158" name="noise-1-2-3">
            <a:extLst xmlns:a="http://schemas.openxmlformats.org/drawingml/2006/main">
              <a:ext uri="{FF2B5EF4-FFF2-40B4-BE49-F238E27FC236}">
                <a16:creationId xmlns:a16="http://schemas.microsoft.com/office/drawing/2014/main" id="{DACF5CA4-5689-4C71-813A-89994452BEC5}"/>
              </a:ext>
            </a:extLst>
          </p:cNvPr>
          <p:cNvSpPr>
            <a:spLocks xmlns:a="http://schemas.openxmlformats.org/drawingml/2006/main" noGrp="1"/>
          </p:cNvSpPr>
          <p:nvPr/>
        </p:nvSpPr>
        <p:spPr>
          <a:xfrm xmlns:a="http://schemas.openxmlformats.org/drawingml/2006/main">
            <a:off x="5978525" y="1285875"/>
            <a:ext cx="41275" cy="41275"/>
          </a:xfrm>
          <a:prstGeom xmlns:a="http://schemas.openxmlformats.org/drawingml/2006/main" prst="rect">
            <a:avLst/>
          </a:prstGeom>
          <a:solidFill xmlns:a="http://schemas.openxmlformats.org/drawingml/2006/main">
            <a:srgbClr val="91CDF1"/>
          </a:solidFill>
          <a:ln xmlns:a="http://schemas.openxmlformats.org/drawingml/2006/main" w="0">
            <a:noFill/>
            <a:prstDash val="solid"/>
          </a:ln>
        </p:spPr>
      </p:sp>
      <p:sp>
        <p:nvSpPr>
          <p:cNvPr id="159" name="noise-1-2-4">
            <a:extLst xmlns:a="http://schemas.openxmlformats.org/drawingml/2006/main">
              <a:ext uri="{FF2B5EF4-FFF2-40B4-BE49-F238E27FC236}">
                <a16:creationId xmlns:a16="http://schemas.microsoft.com/office/drawing/2014/main" id="{2E90FFCF-D6ED-4DE5-8527-4005A386E7D1}"/>
              </a:ext>
            </a:extLst>
          </p:cNvPr>
          <p:cNvSpPr>
            <a:spLocks xmlns:a="http://schemas.openxmlformats.org/drawingml/2006/main" noGrp="1"/>
          </p:cNvSpPr>
          <p:nvPr/>
        </p:nvSpPr>
        <p:spPr>
          <a:xfrm xmlns:a="http://schemas.openxmlformats.org/drawingml/2006/main">
            <a:off x="5978525" y="1327150"/>
            <a:ext cx="41275" cy="41275"/>
          </a:xfrm>
          <a:prstGeom xmlns:a="http://schemas.openxmlformats.org/drawingml/2006/main" prst="rect">
            <a:avLst/>
          </a:prstGeom>
          <a:solidFill xmlns:a="http://schemas.openxmlformats.org/drawingml/2006/main">
            <a:srgbClr val="65B6E5"/>
          </a:solidFill>
          <a:ln xmlns:a="http://schemas.openxmlformats.org/drawingml/2006/main" w="0">
            <a:noFill/>
            <a:prstDash val="solid"/>
          </a:ln>
        </p:spPr>
      </p:sp>
      <p:sp>
        <p:nvSpPr>
          <p:cNvPr id="160" name="noise-1-2-5">
            <a:extLst xmlns:a="http://schemas.openxmlformats.org/drawingml/2006/main">
              <a:ext uri="{FF2B5EF4-FFF2-40B4-BE49-F238E27FC236}">
                <a16:creationId xmlns:a16="http://schemas.microsoft.com/office/drawing/2014/main" id="{66F05E34-BDD5-46BB-8B61-1D4DBB54CE7C}"/>
              </a:ext>
            </a:extLst>
          </p:cNvPr>
          <p:cNvSpPr>
            <a:spLocks xmlns:a="http://schemas.openxmlformats.org/drawingml/2006/main" noGrp="1"/>
          </p:cNvSpPr>
          <p:nvPr/>
        </p:nvSpPr>
        <p:spPr>
          <a:xfrm xmlns:a="http://schemas.openxmlformats.org/drawingml/2006/main">
            <a:off x="5978525" y="1368425"/>
            <a:ext cx="41275" cy="41275"/>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161" name="noise-1-2-6">
            <a:extLst xmlns:a="http://schemas.openxmlformats.org/drawingml/2006/main">
              <a:ext uri="{FF2B5EF4-FFF2-40B4-BE49-F238E27FC236}">
                <a16:creationId xmlns:a16="http://schemas.microsoft.com/office/drawing/2014/main" id="{9CE7FD81-D2C1-4756-BFA2-726EEABA690B}"/>
              </a:ext>
            </a:extLst>
          </p:cNvPr>
          <p:cNvSpPr>
            <a:spLocks xmlns:a="http://schemas.openxmlformats.org/drawingml/2006/main" noGrp="1"/>
          </p:cNvSpPr>
          <p:nvPr/>
        </p:nvSpPr>
        <p:spPr>
          <a:xfrm xmlns:a="http://schemas.openxmlformats.org/drawingml/2006/main">
            <a:off x="5978525" y="1409700"/>
            <a:ext cx="41275" cy="41275"/>
          </a:xfrm>
          <a:prstGeom xmlns:a="http://schemas.openxmlformats.org/drawingml/2006/main" prst="rect">
            <a:avLst/>
          </a:prstGeom>
          <a:solidFill xmlns:a="http://schemas.openxmlformats.org/drawingml/2006/main">
            <a:srgbClr val="B0DBF4"/>
          </a:solidFill>
          <a:ln xmlns:a="http://schemas.openxmlformats.org/drawingml/2006/main" w="0">
            <a:noFill/>
            <a:prstDash val="solid"/>
          </a:ln>
        </p:spPr>
      </p:sp>
      <p:sp>
        <p:nvSpPr>
          <p:cNvPr id="162" name="noise-1-2-7">
            <a:extLst xmlns:a="http://schemas.openxmlformats.org/drawingml/2006/main">
              <a:ext uri="{FF2B5EF4-FFF2-40B4-BE49-F238E27FC236}">
                <a16:creationId xmlns:a16="http://schemas.microsoft.com/office/drawing/2014/main" id="{8221EBA9-75CE-4503-97F3-6FA6E6F1623A}"/>
              </a:ext>
            </a:extLst>
          </p:cNvPr>
          <p:cNvSpPr>
            <a:spLocks xmlns:a="http://schemas.openxmlformats.org/drawingml/2006/main" noGrp="1"/>
          </p:cNvSpPr>
          <p:nvPr/>
        </p:nvSpPr>
        <p:spPr>
          <a:xfrm xmlns:a="http://schemas.openxmlformats.org/drawingml/2006/main">
            <a:off x="5978525" y="1450975"/>
            <a:ext cx="41275" cy="41275"/>
          </a:xfrm>
          <a:prstGeom xmlns:a="http://schemas.openxmlformats.org/drawingml/2006/main" prst="rect">
            <a:avLst/>
          </a:prstGeom>
          <a:solidFill xmlns:a="http://schemas.openxmlformats.org/drawingml/2006/main">
            <a:srgbClr val="91CDF1"/>
          </a:solidFill>
          <a:ln xmlns:a="http://schemas.openxmlformats.org/drawingml/2006/main" w="0">
            <a:noFill/>
            <a:prstDash val="solid"/>
          </a:ln>
        </p:spPr>
      </p:sp>
      <p:sp>
        <p:nvSpPr>
          <p:cNvPr id="163" name="noise-1-2-8">
            <a:extLst xmlns:a="http://schemas.openxmlformats.org/drawingml/2006/main">
              <a:ext uri="{FF2B5EF4-FFF2-40B4-BE49-F238E27FC236}">
                <a16:creationId xmlns:a16="http://schemas.microsoft.com/office/drawing/2014/main" id="{157FCCB0-C6CC-4B99-9209-B4FCE80726B6}"/>
              </a:ext>
            </a:extLst>
          </p:cNvPr>
          <p:cNvSpPr>
            <a:spLocks xmlns:a="http://schemas.openxmlformats.org/drawingml/2006/main" noGrp="1"/>
          </p:cNvSpPr>
          <p:nvPr/>
        </p:nvSpPr>
        <p:spPr>
          <a:xfrm xmlns:a="http://schemas.openxmlformats.org/drawingml/2006/main">
            <a:off x="5978525" y="1492250"/>
            <a:ext cx="41275" cy="41275"/>
          </a:xfrm>
          <a:prstGeom xmlns:a="http://schemas.openxmlformats.org/drawingml/2006/main" prst="rect">
            <a:avLst/>
          </a:prstGeom>
          <a:solidFill xmlns:a="http://schemas.openxmlformats.org/drawingml/2006/main">
            <a:srgbClr val="65B6E5"/>
          </a:solidFill>
          <a:ln xmlns:a="http://schemas.openxmlformats.org/drawingml/2006/main" w="0">
            <a:noFill/>
            <a:prstDash val="solid"/>
          </a:ln>
        </p:spPr>
      </p:sp>
      <p:sp>
        <p:nvSpPr>
          <p:cNvPr id="164" name="noise-1-3-0">
            <a:extLst xmlns:a="http://schemas.openxmlformats.org/drawingml/2006/main">
              <a:ext uri="{FF2B5EF4-FFF2-40B4-BE49-F238E27FC236}">
                <a16:creationId xmlns:a16="http://schemas.microsoft.com/office/drawing/2014/main" id="{6AE58EF9-4A4A-4998-8CF2-DD1DBA3CD2AC}"/>
              </a:ext>
            </a:extLst>
          </p:cNvPr>
          <p:cNvSpPr>
            <a:spLocks xmlns:a="http://schemas.openxmlformats.org/drawingml/2006/main" noGrp="1"/>
          </p:cNvSpPr>
          <p:nvPr/>
        </p:nvSpPr>
        <p:spPr>
          <a:xfrm xmlns:a="http://schemas.openxmlformats.org/drawingml/2006/main">
            <a:off x="6019800" y="1162050"/>
            <a:ext cx="41275" cy="41275"/>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165" name="noise-1-3-1">
            <a:extLst xmlns:a="http://schemas.openxmlformats.org/drawingml/2006/main">
              <a:ext uri="{FF2B5EF4-FFF2-40B4-BE49-F238E27FC236}">
                <a16:creationId xmlns:a16="http://schemas.microsoft.com/office/drawing/2014/main" id="{DEE2E040-4588-439E-B5C2-B63B79C32B23}"/>
              </a:ext>
            </a:extLst>
          </p:cNvPr>
          <p:cNvSpPr>
            <a:spLocks xmlns:a="http://schemas.openxmlformats.org/drawingml/2006/main" noGrp="1"/>
          </p:cNvSpPr>
          <p:nvPr/>
        </p:nvSpPr>
        <p:spPr>
          <a:xfrm xmlns:a="http://schemas.openxmlformats.org/drawingml/2006/main">
            <a:off x="6019800" y="1203325"/>
            <a:ext cx="41275" cy="41275"/>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166" name="noise-1-3-2">
            <a:extLst xmlns:a="http://schemas.openxmlformats.org/drawingml/2006/main">
              <a:ext uri="{FF2B5EF4-FFF2-40B4-BE49-F238E27FC236}">
                <a16:creationId xmlns:a16="http://schemas.microsoft.com/office/drawing/2014/main" id="{51C41D43-66FD-4759-AB5A-FB4D2F9912F5}"/>
              </a:ext>
            </a:extLst>
          </p:cNvPr>
          <p:cNvSpPr>
            <a:spLocks xmlns:a="http://schemas.openxmlformats.org/drawingml/2006/main" noGrp="1"/>
          </p:cNvSpPr>
          <p:nvPr/>
        </p:nvSpPr>
        <p:spPr>
          <a:xfrm xmlns:a="http://schemas.openxmlformats.org/drawingml/2006/main">
            <a:off x="6019800" y="1244600"/>
            <a:ext cx="41275" cy="41275"/>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167" name="noise-1-3-3">
            <a:extLst xmlns:a="http://schemas.openxmlformats.org/drawingml/2006/main">
              <a:ext uri="{FF2B5EF4-FFF2-40B4-BE49-F238E27FC236}">
                <a16:creationId xmlns:a16="http://schemas.microsoft.com/office/drawing/2014/main" id="{326E8AFF-4AA8-4A22-852A-7D7ABDC61FDA}"/>
              </a:ext>
            </a:extLst>
          </p:cNvPr>
          <p:cNvSpPr>
            <a:spLocks xmlns:a="http://schemas.openxmlformats.org/drawingml/2006/main" noGrp="1"/>
          </p:cNvSpPr>
          <p:nvPr/>
        </p:nvSpPr>
        <p:spPr>
          <a:xfrm xmlns:a="http://schemas.openxmlformats.org/drawingml/2006/main">
            <a:off x="6019800" y="1285875"/>
            <a:ext cx="41275" cy="41275"/>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168" name="noise-1-3-4">
            <a:extLst xmlns:a="http://schemas.openxmlformats.org/drawingml/2006/main">
              <a:ext uri="{FF2B5EF4-FFF2-40B4-BE49-F238E27FC236}">
                <a16:creationId xmlns:a16="http://schemas.microsoft.com/office/drawing/2014/main" id="{A1454791-5618-446B-91E8-90B4A348EE69}"/>
              </a:ext>
            </a:extLst>
          </p:cNvPr>
          <p:cNvSpPr>
            <a:spLocks xmlns:a="http://schemas.openxmlformats.org/drawingml/2006/main" noGrp="1"/>
          </p:cNvSpPr>
          <p:nvPr/>
        </p:nvSpPr>
        <p:spPr>
          <a:xfrm xmlns:a="http://schemas.openxmlformats.org/drawingml/2006/main">
            <a:off x="6019800" y="1327150"/>
            <a:ext cx="41275" cy="41275"/>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169" name="noise-1-3-5">
            <a:extLst xmlns:a="http://schemas.openxmlformats.org/drawingml/2006/main">
              <a:ext uri="{FF2B5EF4-FFF2-40B4-BE49-F238E27FC236}">
                <a16:creationId xmlns:a16="http://schemas.microsoft.com/office/drawing/2014/main" id="{6B236006-28C5-47C9-95BA-5288C6816AB6}"/>
              </a:ext>
            </a:extLst>
          </p:cNvPr>
          <p:cNvSpPr>
            <a:spLocks xmlns:a="http://schemas.openxmlformats.org/drawingml/2006/main" noGrp="1"/>
          </p:cNvSpPr>
          <p:nvPr/>
        </p:nvSpPr>
        <p:spPr>
          <a:xfrm xmlns:a="http://schemas.openxmlformats.org/drawingml/2006/main">
            <a:off x="6019800" y="1368425"/>
            <a:ext cx="41275" cy="41275"/>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170" name="noise-1-3-6">
            <a:extLst xmlns:a="http://schemas.openxmlformats.org/drawingml/2006/main">
              <a:ext uri="{FF2B5EF4-FFF2-40B4-BE49-F238E27FC236}">
                <a16:creationId xmlns:a16="http://schemas.microsoft.com/office/drawing/2014/main" id="{5156CC3A-E58A-4FA8-AB05-E8BA828BA375}"/>
              </a:ext>
            </a:extLst>
          </p:cNvPr>
          <p:cNvSpPr>
            <a:spLocks xmlns:a="http://schemas.openxmlformats.org/drawingml/2006/main" noGrp="1"/>
          </p:cNvSpPr>
          <p:nvPr/>
        </p:nvSpPr>
        <p:spPr>
          <a:xfrm xmlns:a="http://schemas.openxmlformats.org/drawingml/2006/main">
            <a:off x="6019800" y="1409700"/>
            <a:ext cx="41275" cy="41275"/>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171" name="noise-1-3-7">
            <a:extLst xmlns:a="http://schemas.openxmlformats.org/drawingml/2006/main">
              <a:ext uri="{FF2B5EF4-FFF2-40B4-BE49-F238E27FC236}">
                <a16:creationId xmlns:a16="http://schemas.microsoft.com/office/drawing/2014/main" id="{D5454351-1CF9-4ED8-92B7-0C5523B5B3D4}"/>
              </a:ext>
            </a:extLst>
          </p:cNvPr>
          <p:cNvSpPr>
            <a:spLocks xmlns:a="http://schemas.openxmlformats.org/drawingml/2006/main" noGrp="1"/>
          </p:cNvSpPr>
          <p:nvPr/>
        </p:nvSpPr>
        <p:spPr>
          <a:xfrm xmlns:a="http://schemas.openxmlformats.org/drawingml/2006/main">
            <a:off x="6019800" y="1450975"/>
            <a:ext cx="41275" cy="41275"/>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172" name="noise-1-3-8">
            <a:extLst xmlns:a="http://schemas.openxmlformats.org/drawingml/2006/main">
              <a:ext uri="{FF2B5EF4-FFF2-40B4-BE49-F238E27FC236}">
                <a16:creationId xmlns:a16="http://schemas.microsoft.com/office/drawing/2014/main" id="{995DEED6-94A3-4514-B6DA-3D9CFACA37EB}"/>
              </a:ext>
            </a:extLst>
          </p:cNvPr>
          <p:cNvSpPr>
            <a:spLocks xmlns:a="http://schemas.openxmlformats.org/drawingml/2006/main" noGrp="1"/>
          </p:cNvSpPr>
          <p:nvPr/>
        </p:nvSpPr>
        <p:spPr>
          <a:xfrm xmlns:a="http://schemas.openxmlformats.org/drawingml/2006/main">
            <a:off x="6019800" y="1492250"/>
            <a:ext cx="41275" cy="41275"/>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173" name="noise-1-4-0">
            <a:extLst xmlns:a="http://schemas.openxmlformats.org/drawingml/2006/main">
              <a:ext uri="{FF2B5EF4-FFF2-40B4-BE49-F238E27FC236}">
                <a16:creationId xmlns:a16="http://schemas.microsoft.com/office/drawing/2014/main" id="{EB4C44F8-A5AC-4C34-851C-D5586A53A232}"/>
              </a:ext>
            </a:extLst>
          </p:cNvPr>
          <p:cNvSpPr>
            <a:spLocks xmlns:a="http://schemas.openxmlformats.org/drawingml/2006/main" noGrp="1"/>
          </p:cNvSpPr>
          <p:nvPr/>
        </p:nvSpPr>
        <p:spPr>
          <a:xfrm xmlns:a="http://schemas.openxmlformats.org/drawingml/2006/main">
            <a:off x="6061075" y="1162050"/>
            <a:ext cx="41275" cy="41275"/>
          </a:xfrm>
          <a:prstGeom xmlns:a="http://schemas.openxmlformats.org/drawingml/2006/main" prst="rect">
            <a:avLst/>
          </a:prstGeom>
          <a:solidFill xmlns:a="http://schemas.openxmlformats.org/drawingml/2006/main">
            <a:srgbClr val="B0DBF4"/>
          </a:solidFill>
          <a:ln xmlns:a="http://schemas.openxmlformats.org/drawingml/2006/main" w="0">
            <a:noFill/>
            <a:prstDash val="solid"/>
          </a:ln>
        </p:spPr>
      </p:sp>
      <p:sp>
        <p:nvSpPr>
          <p:cNvPr id="174" name="noise-1-4-1">
            <a:extLst xmlns:a="http://schemas.openxmlformats.org/drawingml/2006/main">
              <a:ext uri="{FF2B5EF4-FFF2-40B4-BE49-F238E27FC236}">
                <a16:creationId xmlns:a16="http://schemas.microsoft.com/office/drawing/2014/main" id="{AE5C371C-B3D6-4462-BDF8-FD85041BDF58}"/>
              </a:ext>
            </a:extLst>
          </p:cNvPr>
          <p:cNvSpPr>
            <a:spLocks xmlns:a="http://schemas.openxmlformats.org/drawingml/2006/main" noGrp="1"/>
          </p:cNvSpPr>
          <p:nvPr/>
        </p:nvSpPr>
        <p:spPr>
          <a:xfrm xmlns:a="http://schemas.openxmlformats.org/drawingml/2006/main">
            <a:off x="6061075" y="1203325"/>
            <a:ext cx="41275" cy="41275"/>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175" name="noise-1-4-2">
            <a:extLst xmlns:a="http://schemas.openxmlformats.org/drawingml/2006/main">
              <a:ext uri="{FF2B5EF4-FFF2-40B4-BE49-F238E27FC236}">
                <a16:creationId xmlns:a16="http://schemas.microsoft.com/office/drawing/2014/main" id="{470F14C2-61B8-463F-A2FE-1F37882E22CC}"/>
              </a:ext>
            </a:extLst>
          </p:cNvPr>
          <p:cNvSpPr>
            <a:spLocks xmlns:a="http://schemas.openxmlformats.org/drawingml/2006/main" noGrp="1"/>
          </p:cNvSpPr>
          <p:nvPr/>
        </p:nvSpPr>
        <p:spPr>
          <a:xfrm xmlns:a="http://schemas.openxmlformats.org/drawingml/2006/main">
            <a:off x="6061075" y="1244600"/>
            <a:ext cx="41275" cy="41275"/>
          </a:xfrm>
          <a:prstGeom xmlns:a="http://schemas.openxmlformats.org/drawingml/2006/main" prst="rect">
            <a:avLst/>
          </a:prstGeom>
          <a:solidFill xmlns:a="http://schemas.openxmlformats.org/drawingml/2006/main">
            <a:srgbClr val="65B6E5"/>
          </a:solidFill>
          <a:ln xmlns:a="http://schemas.openxmlformats.org/drawingml/2006/main" w="0">
            <a:noFill/>
            <a:prstDash val="solid"/>
          </a:ln>
        </p:spPr>
      </p:sp>
      <p:sp>
        <p:nvSpPr>
          <p:cNvPr id="176" name="noise-1-4-3">
            <a:extLst xmlns:a="http://schemas.openxmlformats.org/drawingml/2006/main">
              <a:ext uri="{FF2B5EF4-FFF2-40B4-BE49-F238E27FC236}">
                <a16:creationId xmlns:a16="http://schemas.microsoft.com/office/drawing/2014/main" id="{7BC6EDE9-79F1-4AA1-82B1-1CBB7694E5DD}"/>
              </a:ext>
            </a:extLst>
          </p:cNvPr>
          <p:cNvSpPr>
            <a:spLocks xmlns:a="http://schemas.openxmlformats.org/drawingml/2006/main" noGrp="1"/>
          </p:cNvSpPr>
          <p:nvPr/>
        </p:nvSpPr>
        <p:spPr>
          <a:xfrm xmlns:a="http://schemas.openxmlformats.org/drawingml/2006/main">
            <a:off x="6061075" y="1285875"/>
            <a:ext cx="41275" cy="41275"/>
          </a:xfrm>
          <a:prstGeom xmlns:a="http://schemas.openxmlformats.org/drawingml/2006/main" prst="rect">
            <a:avLst/>
          </a:prstGeom>
          <a:solidFill xmlns:a="http://schemas.openxmlformats.org/drawingml/2006/main">
            <a:srgbClr val="91CDF1"/>
          </a:solidFill>
          <a:ln xmlns:a="http://schemas.openxmlformats.org/drawingml/2006/main" w="0">
            <a:noFill/>
            <a:prstDash val="solid"/>
          </a:ln>
        </p:spPr>
      </p:sp>
      <p:sp>
        <p:nvSpPr>
          <p:cNvPr id="177" name="noise-1-4-4">
            <a:extLst xmlns:a="http://schemas.openxmlformats.org/drawingml/2006/main">
              <a:ext uri="{FF2B5EF4-FFF2-40B4-BE49-F238E27FC236}">
                <a16:creationId xmlns:a16="http://schemas.microsoft.com/office/drawing/2014/main" id="{574364A5-D732-4BBF-9758-A62ED8827490}"/>
              </a:ext>
            </a:extLst>
          </p:cNvPr>
          <p:cNvSpPr>
            <a:spLocks xmlns:a="http://schemas.openxmlformats.org/drawingml/2006/main" noGrp="1"/>
          </p:cNvSpPr>
          <p:nvPr/>
        </p:nvSpPr>
        <p:spPr>
          <a:xfrm xmlns:a="http://schemas.openxmlformats.org/drawingml/2006/main">
            <a:off x="6061075" y="1327150"/>
            <a:ext cx="41275" cy="41275"/>
          </a:xfrm>
          <a:prstGeom xmlns:a="http://schemas.openxmlformats.org/drawingml/2006/main" prst="rect">
            <a:avLst/>
          </a:prstGeom>
          <a:solidFill xmlns:a="http://schemas.openxmlformats.org/drawingml/2006/main">
            <a:srgbClr val="B0DBF4"/>
          </a:solidFill>
          <a:ln xmlns:a="http://schemas.openxmlformats.org/drawingml/2006/main" w="0">
            <a:noFill/>
            <a:prstDash val="solid"/>
          </a:ln>
        </p:spPr>
      </p:sp>
      <p:sp>
        <p:nvSpPr>
          <p:cNvPr id="178" name="noise-1-4-5">
            <a:extLst xmlns:a="http://schemas.openxmlformats.org/drawingml/2006/main">
              <a:ext uri="{FF2B5EF4-FFF2-40B4-BE49-F238E27FC236}">
                <a16:creationId xmlns:a16="http://schemas.microsoft.com/office/drawing/2014/main" id="{8C7AEA43-693E-4E92-B5C9-691C8DA4525F}"/>
              </a:ext>
            </a:extLst>
          </p:cNvPr>
          <p:cNvSpPr>
            <a:spLocks xmlns:a="http://schemas.openxmlformats.org/drawingml/2006/main" noGrp="1"/>
          </p:cNvSpPr>
          <p:nvPr/>
        </p:nvSpPr>
        <p:spPr>
          <a:xfrm xmlns:a="http://schemas.openxmlformats.org/drawingml/2006/main">
            <a:off x="6061075" y="1368425"/>
            <a:ext cx="41275" cy="41275"/>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179" name="noise-1-4-6">
            <a:extLst xmlns:a="http://schemas.openxmlformats.org/drawingml/2006/main">
              <a:ext uri="{FF2B5EF4-FFF2-40B4-BE49-F238E27FC236}">
                <a16:creationId xmlns:a16="http://schemas.microsoft.com/office/drawing/2014/main" id="{31983192-B52A-489C-9E2A-267B4C63378C}"/>
              </a:ext>
            </a:extLst>
          </p:cNvPr>
          <p:cNvSpPr>
            <a:spLocks xmlns:a="http://schemas.openxmlformats.org/drawingml/2006/main" noGrp="1"/>
          </p:cNvSpPr>
          <p:nvPr/>
        </p:nvSpPr>
        <p:spPr>
          <a:xfrm xmlns:a="http://schemas.openxmlformats.org/drawingml/2006/main">
            <a:off x="6061075" y="1409700"/>
            <a:ext cx="41275" cy="41275"/>
          </a:xfrm>
          <a:prstGeom xmlns:a="http://schemas.openxmlformats.org/drawingml/2006/main" prst="rect">
            <a:avLst/>
          </a:prstGeom>
          <a:solidFill xmlns:a="http://schemas.openxmlformats.org/drawingml/2006/main">
            <a:srgbClr val="65B6E5"/>
          </a:solidFill>
          <a:ln xmlns:a="http://schemas.openxmlformats.org/drawingml/2006/main" w="0">
            <a:noFill/>
            <a:prstDash val="solid"/>
          </a:ln>
        </p:spPr>
      </p:sp>
      <p:sp>
        <p:nvSpPr>
          <p:cNvPr id="180" name="noise-1-4-7">
            <a:extLst xmlns:a="http://schemas.openxmlformats.org/drawingml/2006/main">
              <a:ext uri="{FF2B5EF4-FFF2-40B4-BE49-F238E27FC236}">
                <a16:creationId xmlns:a16="http://schemas.microsoft.com/office/drawing/2014/main" id="{F39FF1AB-D23B-4D77-8675-E3B4E0C2DD2D}"/>
              </a:ext>
            </a:extLst>
          </p:cNvPr>
          <p:cNvSpPr>
            <a:spLocks xmlns:a="http://schemas.openxmlformats.org/drawingml/2006/main" noGrp="1"/>
          </p:cNvSpPr>
          <p:nvPr/>
        </p:nvSpPr>
        <p:spPr>
          <a:xfrm xmlns:a="http://schemas.openxmlformats.org/drawingml/2006/main">
            <a:off x="6061075" y="1450975"/>
            <a:ext cx="41275" cy="41275"/>
          </a:xfrm>
          <a:prstGeom xmlns:a="http://schemas.openxmlformats.org/drawingml/2006/main" prst="rect">
            <a:avLst/>
          </a:prstGeom>
          <a:solidFill xmlns:a="http://schemas.openxmlformats.org/drawingml/2006/main">
            <a:srgbClr val="91CDF1"/>
          </a:solidFill>
          <a:ln xmlns:a="http://schemas.openxmlformats.org/drawingml/2006/main" w="0">
            <a:noFill/>
            <a:prstDash val="solid"/>
          </a:ln>
        </p:spPr>
      </p:sp>
      <p:sp>
        <p:nvSpPr>
          <p:cNvPr id="181" name="noise-1-4-8">
            <a:extLst xmlns:a="http://schemas.openxmlformats.org/drawingml/2006/main">
              <a:ext uri="{FF2B5EF4-FFF2-40B4-BE49-F238E27FC236}">
                <a16:creationId xmlns:a16="http://schemas.microsoft.com/office/drawing/2014/main" id="{1AFED9A3-7279-4DFD-ADA0-9566C9FFC4A0}"/>
              </a:ext>
            </a:extLst>
          </p:cNvPr>
          <p:cNvSpPr>
            <a:spLocks xmlns:a="http://schemas.openxmlformats.org/drawingml/2006/main" noGrp="1"/>
          </p:cNvSpPr>
          <p:nvPr/>
        </p:nvSpPr>
        <p:spPr>
          <a:xfrm xmlns:a="http://schemas.openxmlformats.org/drawingml/2006/main">
            <a:off x="6061075" y="1492250"/>
            <a:ext cx="41275" cy="41275"/>
          </a:xfrm>
          <a:prstGeom xmlns:a="http://schemas.openxmlformats.org/drawingml/2006/main" prst="rect">
            <a:avLst/>
          </a:prstGeom>
          <a:solidFill xmlns:a="http://schemas.openxmlformats.org/drawingml/2006/main">
            <a:srgbClr val="B0DBF4"/>
          </a:solidFill>
          <a:ln xmlns:a="http://schemas.openxmlformats.org/drawingml/2006/main" w="0">
            <a:noFill/>
            <a:prstDash val="solid"/>
          </a:ln>
        </p:spPr>
      </p:sp>
      <p:sp>
        <p:nvSpPr>
          <p:cNvPr id="182" name="noise-1-5-0">
            <a:extLst xmlns:a="http://schemas.openxmlformats.org/drawingml/2006/main">
              <a:ext uri="{FF2B5EF4-FFF2-40B4-BE49-F238E27FC236}">
                <a16:creationId xmlns:a16="http://schemas.microsoft.com/office/drawing/2014/main" id="{3446CE36-D16F-42DF-94E8-A8B25003F017}"/>
              </a:ext>
            </a:extLst>
          </p:cNvPr>
          <p:cNvSpPr>
            <a:spLocks xmlns:a="http://schemas.openxmlformats.org/drawingml/2006/main" noGrp="1"/>
          </p:cNvSpPr>
          <p:nvPr/>
        </p:nvSpPr>
        <p:spPr>
          <a:xfrm xmlns:a="http://schemas.openxmlformats.org/drawingml/2006/main">
            <a:off x="6102350" y="1162050"/>
            <a:ext cx="41275" cy="41275"/>
          </a:xfrm>
          <a:prstGeom xmlns:a="http://schemas.openxmlformats.org/drawingml/2006/main" prst="rect">
            <a:avLst/>
          </a:prstGeom>
          <a:solidFill xmlns:a="http://schemas.openxmlformats.org/drawingml/2006/main">
            <a:srgbClr val="91CDF1"/>
          </a:solidFill>
          <a:ln xmlns:a="http://schemas.openxmlformats.org/drawingml/2006/main" w="0">
            <a:noFill/>
            <a:prstDash val="solid"/>
          </a:ln>
        </p:spPr>
      </p:sp>
      <p:sp>
        <p:nvSpPr>
          <p:cNvPr id="183" name="noise-1-5-1">
            <a:extLst xmlns:a="http://schemas.openxmlformats.org/drawingml/2006/main">
              <a:ext uri="{FF2B5EF4-FFF2-40B4-BE49-F238E27FC236}">
                <a16:creationId xmlns:a16="http://schemas.microsoft.com/office/drawing/2014/main" id="{D7638F71-CE22-471B-AC29-DDFB7B516B07}"/>
              </a:ext>
            </a:extLst>
          </p:cNvPr>
          <p:cNvSpPr>
            <a:spLocks xmlns:a="http://schemas.openxmlformats.org/drawingml/2006/main" noGrp="1"/>
          </p:cNvSpPr>
          <p:nvPr/>
        </p:nvSpPr>
        <p:spPr>
          <a:xfrm xmlns:a="http://schemas.openxmlformats.org/drawingml/2006/main">
            <a:off x="6102350" y="1203325"/>
            <a:ext cx="41275" cy="41275"/>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184" name="noise-1-5-2">
            <a:extLst xmlns:a="http://schemas.openxmlformats.org/drawingml/2006/main">
              <a:ext uri="{FF2B5EF4-FFF2-40B4-BE49-F238E27FC236}">
                <a16:creationId xmlns:a16="http://schemas.microsoft.com/office/drawing/2014/main" id="{BD89B319-CB5F-4429-B217-FA8D1C409477}"/>
              </a:ext>
            </a:extLst>
          </p:cNvPr>
          <p:cNvSpPr>
            <a:spLocks xmlns:a="http://schemas.openxmlformats.org/drawingml/2006/main" noGrp="1"/>
          </p:cNvSpPr>
          <p:nvPr/>
        </p:nvSpPr>
        <p:spPr>
          <a:xfrm xmlns:a="http://schemas.openxmlformats.org/drawingml/2006/main">
            <a:off x="6102350" y="1244600"/>
            <a:ext cx="41275" cy="41275"/>
          </a:xfrm>
          <a:prstGeom xmlns:a="http://schemas.openxmlformats.org/drawingml/2006/main" prst="rect">
            <a:avLst/>
          </a:prstGeom>
          <a:solidFill xmlns:a="http://schemas.openxmlformats.org/drawingml/2006/main">
            <a:srgbClr val="91CDF1"/>
          </a:solidFill>
          <a:ln xmlns:a="http://schemas.openxmlformats.org/drawingml/2006/main" w="0">
            <a:noFill/>
            <a:prstDash val="solid"/>
          </a:ln>
        </p:spPr>
      </p:sp>
      <p:sp>
        <p:nvSpPr>
          <p:cNvPr id="185" name="noise-1-5-3">
            <a:extLst xmlns:a="http://schemas.openxmlformats.org/drawingml/2006/main">
              <a:ext uri="{FF2B5EF4-FFF2-40B4-BE49-F238E27FC236}">
                <a16:creationId xmlns:a16="http://schemas.microsoft.com/office/drawing/2014/main" id="{7E627A5F-6247-417D-89B4-D3D16DEFD825}"/>
              </a:ext>
            </a:extLst>
          </p:cNvPr>
          <p:cNvSpPr>
            <a:spLocks xmlns:a="http://schemas.openxmlformats.org/drawingml/2006/main" noGrp="1"/>
          </p:cNvSpPr>
          <p:nvPr/>
        </p:nvSpPr>
        <p:spPr>
          <a:xfrm xmlns:a="http://schemas.openxmlformats.org/drawingml/2006/main">
            <a:off x="6102350" y="1285875"/>
            <a:ext cx="41275" cy="41275"/>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186" name="noise-1-5-4">
            <a:extLst xmlns:a="http://schemas.openxmlformats.org/drawingml/2006/main">
              <a:ext uri="{FF2B5EF4-FFF2-40B4-BE49-F238E27FC236}">
                <a16:creationId xmlns:a16="http://schemas.microsoft.com/office/drawing/2014/main" id="{FBE06D5F-6B4C-49D7-A36A-8E2959B91067}"/>
              </a:ext>
            </a:extLst>
          </p:cNvPr>
          <p:cNvSpPr>
            <a:spLocks xmlns:a="http://schemas.openxmlformats.org/drawingml/2006/main" noGrp="1"/>
          </p:cNvSpPr>
          <p:nvPr/>
        </p:nvSpPr>
        <p:spPr>
          <a:xfrm xmlns:a="http://schemas.openxmlformats.org/drawingml/2006/main">
            <a:off x="6102350" y="1327150"/>
            <a:ext cx="41275" cy="41275"/>
          </a:xfrm>
          <a:prstGeom xmlns:a="http://schemas.openxmlformats.org/drawingml/2006/main" prst="rect">
            <a:avLst/>
          </a:prstGeom>
          <a:solidFill xmlns:a="http://schemas.openxmlformats.org/drawingml/2006/main">
            <a:srgbClr val="91CDF1"/>
          </a:solidFill>
          <a:ln xmlns:a="http://schemas.openxmlformats.org/drawingml/2006/main" w="0">
            <a:noFill/>
            <a:prstDash val="solid"/>
          </a:ln>
        </p:spPr>
      </p:sp>
      <p:sp>
        <p:nvSpPr>
          <p:cNvPr id="187" name="noise-1-5-5">
            <a:extLst xmlns:a="http://schemas.openxmlformats.org/drawingml/2006/main">
              <a:ext uri="{FF2B5EF4-FFF2-40B4-BE49-F238E27FC236}">
                <a16:creationId xmlns:a16="http://schemas.microsoft.com/office/drawing/2014/main" id="{A6C33CB2-6201-49B3-9D8A-FE8B511CE295}"/>
              </a:ext>
            </a:extLst>
          </p:cNvPr>
          <p:cNvSpPr>
            <a:spLocks xmlns:a="http://schemas.openxmlformats.org/drawingml/2006/main" noGrp="1"/>
          </p:cNvSpPr>
          <p:nvPr/>
        </p:nvSpPr>
        <p:spPr>
          <a:xfrm xmlns:a="http://schemas.openxmlformats.org/drawingml/2006/main">
            <a:off x="6102350" y="1368425"/>
            <a:ext cx="41275" cy="41275"/>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188" name="noise-1-5-6">
            <a:extLst xmlns:a="http://schemas.openxmlformats.org/drawingml/2006/main">
              <a:ext uri="{FF2B5EF4-FFF2-40B4-BE49-F238E27FC236}">
                <a16:creationId xmlns:a16="http://schemas.microsoft.com/office/drawing/2014/main" id="{01B725D8-11C5-4D5A-9B3D-BFB0C6BEAFB7}"/>
              </a:ext>
            </a:extLst>
          </p:cNvPr>
          <p:cNvSpPr>
            <a:spLocks xmlns:a="http://schemas.openxmlformats.org/drawingml/2006/main" noGrp="1"/>
          </p:cNvSpPr>
          <p:nvPr/>
        </p:nvSpPr>
        <p:spPr>
          <a:xfrm xmlns:a="http://schemas.openxmlformats.org/drawingml/2006/main">
            <a:off x="6102350" y="1409700"/>
            <a:ext cx="41275" cy="41275"/>
          </a:xfrm>
          <a:prstGeom xmlns:a="http://schemas.openxmlformats.org/drawingml/2006/main" prst="rect">
            <a:avLst/>
          </a:prstGeom>
          <a:solidFill xmlns:a="http://schemas.openxmlformats.org/drawingml/2006/main">
            <a:srgbClr val="91CDF1"/>
          </a:solidFill>
          <a:ln xmlns:a="http://schemas.openxmlformats.org/drawingml/2006/main" w="0">
            <a:noFill/>
            <a:prstDash val="solid"/>
          </a:ln>
        </p:spPr>
      </p:sp>
      <p:sp>
        <p:nvSpPr>
          <p:cNvPr id="189" name="noise-1-5-7">
            <a:extLst xmlns:a="http://schemas.openxmlformats.org/drawingml/2006/main">
              <a:ext uri="{FF2B5EF4-FFF2-40B4-BE49-F238E27FC236}">
                <a16:creationId xmlns:a16="http://schemas.microsoft.com/office/drawing/2014/main" id="{C64F17FE-E356-4663-B00F-D75BB27D07B5}"/>
              </a:ext>
            </a:extLst>
          </p:cNvPr>
          <p:cNvSpPr>
            <a:spLocks xmlns:a="http://schemas.openxmlformats.org/drawingml/2006/main" noGrp="1"/>
          </p:cNvSpPr>
          <p:nvPr/>
        </p:nvSpPr>
        <p:spPr>
          <a:xfrm xmlns:a="http://schemas.openxmlformats.org/drawingml/2006/main">
            <a:off x="6102350" y="1450975"/>
            <a:ext cx="41275" cy="41275"/>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190" name="noise-1-5-8">
            <a:extLst xmlns:a="http://schemas.openxmlformats.org/drawingml/2006/main">
              <a:ext uri="{FF2B5EF4-FFF2-40B4-BE49-F238E27FC236}">
                <a16:creationId xmlns:a16="http://schemas.microsoft.com/office/drawing/2014/main" id="{6179556A-9D23-4C13-9E00-96D808952C55}"/>
              </a:ext>
            </a:extLst>
          </p:cNvPr>
          <p:cNvSpPr>
            <a:spLocks xmlns:a="http://schemas.openxmlformats.org/drawingml/2006/main" noGrp="1"/>
          </p:cNvSpPr>
          <p:nvPr/>
        </p:nvSpPr>
        <p:spPr>
          <a:xfrm xmlns:a="http://schemas.openxmlformats.org/drawingml/2006/main">
            <a:off x="6102350" y="1492250"/>
            <a:ext cx="41275" cy="41275"/>
          </a:xfrm>
          <a:prstGeom xmlns:a="http://schemas.openxmlformats.org/drawingml/2006/main" prst="rect">
            <a:avLst/>
          </a:prstGeom>
          <a:solidFill xmlns:a="http://schemas.openxmlformats.org/drawingml/2006/main">
            <a:srgbClr val="91CDF1"/>
          </a:solidFill>
          <a:ln xmlns:a="http://schemas.openxmlformats.org/drawingml/2006/main" w="0">
            <a:noFill/>
            <a:prstDash val="solid"/>
          </a:ln>
        </p:spPr>
      </p:sp>
      <p:sp>
        <p:nvSpPr>
          <p:cNvPr id="191" name="noise-1-6-0">
            <a:extLst xmlns:a="http://schemas.openxmlformats.org/drawingml/2006/main">
              <a:ext uri="{FF2B5EF4-FFF2-40B4-BE49-F238E27FC236}">
                <a16:creationId xmlns:a16="http://schemas.microsoft.com/office/drawing/2014/main" id="{ECD30965-D00B-495F-9158-F2751002D4CE}"/>
              </a:ext>
            </a:extLst>
          </p:cNvPr>
          <p:cNvSpPr>
            <a:spLocks xmlns:a="http://schemas.openxmlformats.org/drawingml/2006/main" noGrp="1"/>
          </p:cNvSpPr>
          <p:nvPr/>
        </p:nvSpPr>
        <p:spPr>
          <a:xfrm xmlns:a="http://schemas.openxmlformats.org/drawingml/2006/main">
            <a:off x="6143625" y="1162050"/>
            <a:ext cx="41275" cy="41275"/>
          </a:xfrm>
          <a:prstGeom xmlns:a="http://schemas.openxmlformats.org/drawingml/2006/main" prst="rect">
            <a:avLst/>
          </a:prstGeom>
          <a:solidFill xmlns:a="http://schemas.openxmlformats.org/drawingml/2006/main">
            <a:srgbClr val="65B6E5"/>
          </a:solidFill>
          <a:ln xmlns:a="http://schemas.openxmlformats.org/drawingml/2006/main" w="0">
            <a:noFill/>
            <a:prstDash val="solid"/>
          </a:ln>
        </p:spPr>
      </p:sp>
      <p:sp>
        <p:nvSpPr>
          <p:cNvPr id="192" name="noise-1-6-1">
            <a:extLst xmlns:a="http://schemas.openxmlformats.org/drawingml/2006/main">
              <a:ext uri="{FF2B5EF4-FFF2-40B4-BE49-F238E27FC236}">
                <a16:creationId xmlns:a16="http://schemas.microsoft.com/office/drawing/2014/main" id="{0FFBDBF0-69A0-4D72-A459-5E9E7DEB98B8}"/>
              </a:ext>
            </a:extLst>
          </p:cNvPr>
          <p:cNvSpPr>
            <a:spLocks xmlns:a="http://schemas.openxmlformats.org/drawingml/2006/main" noGrp="1"/>
          </p:cNvSpPr>
          <p:nvPr/>
        </p:nvSpPr>
        <p:spPr>
          <a:xfrm xmlns:a="http://schemas.openxmlformats.org/drawingml/2006/main">
            <a:off x="6143625" y="1203325"/>
            <a:ext cx="41275" cy="41275"/>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193" name="noise-1-6-2">
            <a:extLst xmlns:a="http://schemas.openxmlformats.org/drawingml/2006/main">
              <a:ext uri="{FF2B5EF4-FFF2-40B4-BE49-F238E27FC236}">
                <a16:creationId xmlns:a16="http://schemas.microsoft.com/office/drawing/2014/main" id="{5C2CCCC8-D27F-4A99-A099-353D6BDA5F3E}"/>
              </a:ext>
            </a:extLst>
          </p:cNvPr>
          <p:cNvSpPr>
            <a:spLocks xmlns:a="http://schemas.openxmlformats.org/drawingml/2006/main" noGrp="1"/>
          </p:cNvSpPr>
          <p:nvPr/>
        </p:nvSpPr>
        <p:spPr>
          <a:xfrm xmlns:a="http://schemas.openxmlformats.org/drawingml/2006/main">
            <a:off x="6143625" y="1244600"/>
            <a:ext cx="41275" cy="41275"/>
          </a:xfrm>
          <a:prstGeom xmlns:a="http://schemas.openxmlformats.org/drawingml/2006/main" prst="rect">
            <a:avLst/>
          </a:prstGeom>
          <a:solidFill xmlns:a="http://schemas.openxmlformats.org/drawingml/2006/main">
            <a:srgbClr val="B0DBF4"/>
          </a:solidFill>
          <a:ln xmlns:a="http://schemas.openxmlformats.org/drawingml/2006/main" w="0">
            <a:noFill/>
            <a:prstDash val="solid"/>
          </a:ln>
        </p:spPr>
      </p:sp>
      <p:sp>
        <p:nvSpPr>
          <p:cNvPr id="194" name="noise-1-6-3">
            <a:extLst xmlns:a="http://schemas.openxmlformats.org/drawingml/2006/main">
              <a:ext uri="{FF2B5EF4-FFF2-40B4-BE49-F238E27FC236}">
                <a16:creationId xmlns:a16="http://schemas.microsoft.com/office/drawing/2014/main" id="{46B6DFD0-1D72-4472-B13A-B5D8E0E8A8A4}"/>
              </a:ext>
            </a:extLst>
          </p:cNvPr>
          <p:cNvSpPr>
            <a:spLocks xmlns:a="http://schemas.openxmlformats.org/drawingml/2006/main" noGrp="1"/>
          </p:cNvSpPr>
          <p:nvPr/>
        </p:nvSpPr>
        <p:spPr>
          <a:xfrm xmlns:a="http://schemas.openxmlformats.org/drawingml/2006/main">
            <a:off x="6143625" y="1285875"/>
            <a:ext cx="41275" cy="41275"/>
          </a:xfrm>
          <a:prstGeom xmlns:a="http://schemas.openxmlformats.org/drawingml/2006/main" prst="rect">
            <a:avLst/>
          </a:prstGeom>
          <a:solidFill xmlns:a="http://schemas.openxmlformats.org/drawingml/2006/main">
            <a:srgbClr val="91CDF1"/>
          </a:solidFill>
          <a:ln xmlns:a="http://schemas.openxmlformats.org/drawingml/2006/main" w="0">
            <a:noFill/>
            <a:prstDash val="solid"/>
          </a:ln>
        </p:spPr>
      </p:sp>
      <p:sp>
        <p:nvSpPr>
          <p:cNvPr id="195" name="noise-1-6-4">
            <a:extLst xmlns:a="http://schemas.openxmlformats.org/drawingml/2006/main">
              <a:ext uri="{FF2B5EF4-FFF2-40B4-BE49-F238E27FC236}">
                <a16:creationId xmlns:a16="http://schemas.microsoft.com/office/drawing/2014/main" id="{A626A16E-B578-4ECF-8179-4E3145DAAE8B}"/>
              </a:ext>
            </a:extLst>
          </p:cNvPr>
          <p:cNvSpPr>
            <a:spLocks xmlns:a="http://schemas.openxmlformats.org/drawingml/2006/main" noGrp="1"/>
          </p:cNvSpPr>
          <p:nvPr/>
        </p:nvSpPr>
        <p:spPr>
          <a:xfrm xmlns:a="http://schemas.openxmlformats.org/drawingml/2006/main">
            <a:off x="6143625" y="1327150"/>
            <a:ext cx="41275" cy="41275"/>
          </a:xfrm>
          <a:prstGeom xmlns:a="http://schemas.openxmlformats.org/drawingml/2006/main" prst="rect">
            <a:avLst/>
          </a:prstGeom>
          <a:solidFill xmlns:a="http://schemas.openxmlformats.org/drawingml/2006/main">
            <a:srgbClr val="65B6E5"/>
          </a:solidFill>
          <a:ln xmlns:a="http://schemas.openxmlformats.org/drawingml/2006/main" w="0">
            <a:noFill/>
            <a:prstDash val="solid"/>
          </a:ln>
        </p:spPr>
      </p:sp>
      <p:sp>
        <p:nvSpPr>
          <p:cNvPr id="196" name="noise-1-6-5">
            <a:extLst xmlns:a="http://schemas.openxmlformats.org/drawingml/2006/main">
              <a:ext uri="{FF2B5EF4-FFF2-40B4-BE49-F238E27FC236}">
                <a16:creationId xmlns:a16="http://schemas.microsoft.com/office/drawing/2014/main" id="{485E4442-C6CF-484E-AFFD-5BE39280AC8D}"/>
              </a:ext>
            </a:extLst>
          </p:cNvPr>
          <p:cNvSpPr>
            <a:spLocks xmlns:a="http://schemas.openxmlformats.org/drawingml/2006/main" noGrp="1"/>
          </p:cNvSpPr>
          <p:nvPr/>
        </p:nvSpPr>
        <p:spPr>
          <a:xfrm xmlns:a="http://schemas.openxmlformats.org/drawingml/2006/main">
            <a:off x="6143625" y="1368425"/>
            <a:ext cx="41275" cy="41275"/>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197" name="noise-1-6-6">
            <a:extLst xmlns:a="http://schemas.openxmlformats.org/drawingml/2006/main">
              <a:ext uri="{FF2B5EF4-FFF2-40B4-BE49-F238E27FC236}">
                <a16:creationId xmlns:a16="http://schemas.microsoft.com/office/drawing/2014/main" id="{7F252054-772E-4CA8-B340-F0C5B5796A07}"/>
              </a:ext>
            </a:extLst>
          </p:cNvPr>
          <p:cNvSpPr>
            <a:spLocks xmlns:a="http://schemas.openxmlformats.org/drawingml/2006/main" noGrp="1"/>
          </p:cNvSpPr>
          <p:nvPr/>
        </p:nvSpPr>
        <p:spPr>
          <a:xfrm xmlns:a="http://schemas.openxmlformats.org/drawingml/2006/main">
            <a:off x="6143625" y="1409700"/>
            <a:ext cx="41275" cy="41275"/>
          </a:xfrm>
          <a:prstGeom xmlns:a="http://schemas.openxmlformats.org/drawingml/2006/main" prst="rect">
            <a:avLst/>
          </a:prstGeom>
          <a:solidFill xmlns:a="http://schemas.openxmlformats.org/drawingml/2006/main">
            <a:srgbClr val="B0DBF4"/>
          </a:solidFill>
          <a:ln xmlns:a="http://schemas.openxmlformats.org/drawingml/2006/main" w="0">
            <a:noFill/>
            <a:prstDash val="solid"/>
          </a:ln>
        </p:spPr>
      </p:sp>
      <p:sp>
        <p:nvSpPr>
          <p:cNvPr id="198" name="noise-1-6-7">
            <a:extLst xmlns:a="http://schemas.openxmlformats.org/drawingml/2006/main">
              <a:ext uri="{FF2B5EF4-FFF2-40B4-BE49-F238E27FC236}">
                <a16:creationId xmlns:a16="http://schemas.microsoft.com/office/drawing/2014/main" id="{3EDD49FB-770E-4E04-B88C-DF9AEF0D7675}"/>
              </a:ext>
            </a:extLst>
          </p:cNvPr>
          <p:cNvSpPr>
            <a:spLocks xmlns:a="http://schemas.openxmlformats.org/drawingml/2006/main" noGrp="1"/>
          </p:cNvSpPr>
          <p:nvPr/>
        </p:nvSpPr>
        <p:spPr>
          <a:xfrm xmlns:a="http://schemas.openxmlformats.org/drawingml/2006/main">
            <a:off x="6143625" y="1450975"/>
            <a:ext cx="41275" cy="41275"/>
          </a:xfrm>
          <a:prstGeom xmlns:a="http://schemas.openxmlformats.org/drawingml/2006/main" prst="rect">
            <a:avLst/>
          </a:prstGeom>
          <a:solidFill xmlns:a="http://schemas.openxmlformats.org/drawingml/2006/main">
            <a:srgbClr val="91CDF1"/>
          </a:solidFill>
          <a:ln xmlns:a="http://schemas.openxmlformats.org/drawingml/2006/main" w="0">
            <a:noFill/>
            <a:prstDash val="solid"/>
          </a:ln>
        </p:spPr>
      </p:sp>
      <p:sp>
        <p:nvSpPr>
          <p:cNvPr id="199" name="noise-1-6-8">
            <a:extLst xmlns:a="http://schemas.openxmlformats.org/drawingml/2006/main">
              <a:ext uri="{FF2B5EF4-FFF2-40B4-BE49-F238E27FC236}">
                <a16:creationId xmlns:a16="http://schemas.microsoft.com/office/drawing/2014/main" id="{424078C0-89AA-474C-881D-2BF58CE4D4EF}"/>
              </a:ext>
            </a:extLst>
          </p:cNvPr>
          <p:cNvSpPr>
            <a:spLocks xmlns:a="http://schemas.openxmlformats.org/drawingml/2006/main" noGrp="1"/>
          </p:cNvSpPr>
          <p:nvPr/>
        </p:nvSpPr>
        <p:spPr>
          <a:xfrm xmlns:a="http://schemas.openxmlformats.org/drawingml/2006/main">
            <a:off x="6143625" y="1492250"/>
            <a:ext cx="41275" cy="41275"/>
          </a:xfrm>
          <a:prstGeom xmlns:a="http://schemas.openxmlformats.org/drawingml/2006/main" prst="rect">
            <a:avLst/>
          </a:prstGeom>
          <a:solidFill xmlns:a="http://schemas.openxmlformats.org/drawingml/2006/main">
            <a:srgbClr val="65B6E5"/>
          </a:solidFill>
          <a:ln xmlns:a="http://schemas.openxmlformats.org/drawingml/2006/main" w="0">
            <a:noFill/>
            <a:prstDash val="solid"/>
          </a:ln>
        </p:spPr>
      </p:sp>
      <p:sp>
        <p:nvSpPr>
          <p:cNvPr id="200" name="noise-1-7-0">
            <a:extLst xmlns:a="http://schemas.openxmlformats.org/drawingml/2006/main">
              <a:ext uri="{FF2B5EF4-FFF2-40B4-BE49-F238E27FC236}">
                <a16:creationId xmlns:a16="http://schemas.microsoft.com/office/drawing/2014/main" id="{BD4D46F6-83FE-466F-B60D-A884B92A1CBB}"/>
              </a:ext>
            </a:extLst>
          </p:cNvPr>
          <p:cNvSpPr>
            <a:spLocks xmlns:a="http://schemas.openxmlformats.org/drawingml/2006/main" noGrp="1"/>
          </p:cNvSpPr>
          <p:nvPr/>
        </p:nvSpPr>
        <p:spPr>
          <a:xfrm xmlns:a="http://schemas.openxmlformats.org/drawingml/2006/main">
            <a:off x="6184900" y="1162050"/>
            <a:ext cx="41275" cy="41275"/>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201" name="noise-1-7-1">
            <a:extLst xmlns:a="http://schemas.openxmlformats.org/drawingml/2006/main">
              <a:ext uri="{FF2B5EF4-FFF2-40B4-BE49-F238E27FC236}">
                <a16:creationId xmlns:a16="http://schemas.microsoft.com/office/drawing/2014/main" id="{39D6F855-8181-47B6-B6E7-72CB0BD1F858}"/>
              </a:ext>
            </a:extLst>
          </p:cNvPr>
          <p:cNvSpPr>
            <a:spLocks xmlns:a="http://schemas.openxmlformats.org/drawingml/2006/main" noGrp="1"/>
          </p:cNvSpPr>
          <p:nvPr/>
        </p:nvSpPr>
        <p:spPr>
          <a:xfrm xmlns:a="http://schemas.openxmlformats.org/drawingml/2006/main">
            <a:off x="6184900" y="1203325"/>
            <a:ext cx="41275" cy="41275"/>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202" name="noise-1-7-2">
            <a:extLst xmlns:a="http://schemas.openxmlformats.org/drawingml/2006/main">
              <a:ext uri="{FF2B5EF4-FFF2-40B4-BE49-F238E27FC236}">
                <a16:creationId xmlns:a16="http://schemas.microsoft.com/office/drawing/2014/main" id="{BB3D8054-FC6A-44D7-8570-1EE75A763A1A}"/>
              </a:ext>
            </a:extLst>
          </p:cNvPr>
          <p:cNvSpPr>
            <a:spLocks xmlns:a="http://schemas.openxmlformats.org/drawingml/2006/main" noGrp="1"/>
          </p:cNvSpPr>
          <p:nvPr/>
        </p:nvSpPr>
        <p:spPr>
          <a:xfrm xmlns:a="http://schemas.openxmlformats.org/drawingml/2006/main">
            <a:off x="6184900" y="1244600"/>
            <a:ext cx="41275" cy="41275"/>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203" name="noise-1-7-3">
            <a:extLst xmlns:a="http://schemas.openxmlformats.org/drawingml/2006/main">
              <a:ext uri="{FF2B5EF4-FFF2-40B4-BE49-F238E27FC236}">
                <a16:creationId xmlns:a16="http://schemas.microsoft.com/office/drawing/2014/main" id="{428CFBC4-DDD2-4EC2-B0F6-C0477771320A}"/>
              </a:ext>
            </a:extLst>
          </p:cNvPr>
          <p:cNvSpPr>
            <a:spLocks xmlns:a="http://schemas.openxmlformats.org/drawingml/2006/main" noGrp="1"/>
          </p:cNvSpPr>
          <p:nvPr/>
        </p:nvSpPr>
        <p:spPr>
          <a:xfrm xmlns:a="http://schemas.openxmlformats.org/drawingml/2006/main">
            <a:off x="6184900" y="1285875"/>
            <a:ext cx="41275" cy="41275"/>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204" name="noise-1-7-4">
            <a:extLst xmlns:a="http://schemas.openxmlformats.org/drawingml/2006/main">
              <a:ext uri="{FF2B5EF4-FFF2-40B4-BE49-F238E27FC236}">
                <a16:creationId xmlns:a16="http://schemas.microsoft.com/office/drawing/2014/main" id="{52723260-F48D-4277-AF3F-BD359A2E3DD1}"/>
              </a:ext>
            </a:extLst>
          </p:cNvPr>
          <p:cNvSpPr>
            <a:spLocks xmlns:a="http://schemas.openxmlformats.org/drawingml/2006/main" noGrp="1"/>
          </p:cNvSpPr>
          <p:nvPr/>
        </p:nvSpPr>
        <p:spPr>
          <a:xfrm xmlns:a="http://schemas.openxmlformats.org/drawingml/2006/main">
            <a:off x="6184900" y="1327150"/>
            <a:ext cx="41275" cy="41275"/>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205" name="noise-1-7-5">
            <a:extLst xmlns:a="http://schemas.openxmlformats.org/drawingml/2006/main">
              <a:ext uri="{FF2B5EF4-FFF2-40B4-BE49-F238E27FC236}">
                <a16:creationId xmlns:a16="http://schemas.microsoft.com/office/drawing/2014/main" id="{4EDF5B8D-B84E-4340-B58B-CC290F75F9E4}"/>
              </a:ext>
            </a:extLst>
          </p:cNvPr>
          <p:cNvSpPr>
            <a:spLocks xmlns:a="http://schemas.openxmlformats.org/drawingml/2006/main" noGrp="1"/>
          </p:cNvSpPr>
          <p:nvPr/>
        </p:nvSpPr>
        <p:spPr>
          <a:xfrm xmlns:a="http://schemas.openxmlformats.org/drawingml/2006/main">
            <a:off x="6184900" y="1368425"/>
            <a:ext cx="41275" cy="41275"/>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206" name="noise-1-7-6">
            <a:extLst xmlns:a="http://schemas.openxmlformats.org/drawingml/2006/main">
              <a:ext uri="{FF2B5EF4-FFF2-40B4-BE49-F238E27FC236}">
                <a16:creationId xmlns:a16="http://schemas.microsoft.com/office/drawing/2014/main" id="{163BA2B6-0F21-4BC2-9A82-AD4FC1476B0A}"/>
              </a:ext>
            </a:extLst>
          </p:cNvPr>
          <p:cNvSpPr>
            <a:spLocks xmlns:a="http://schemas.openxmlformats.org/drawingml/2006/main" noGrp="1"/>
          </p:cNvSpPr>
          <p:nvPr/>
        </p:nvSpPr>
        <p:spPr>
          <a:xfrm xmlns:a="http://schemas.openxmlformats.org/drawingml/2006/main">
            <a:off x="6184900" y="1409700"/>
            <a:ext cx="41275" cy="41275"/>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207" name="noise-1-7-7">
            <a:extLst xmlns:a="http://schemas.openxmlformats.org/drawingml/2006/main">
              <a:ext uri="{FF2B5EF4-FFF2-40B4-BE49-F238E27FC236}">
                <a16:creationId xmlns:a16="http://schemas.microsoft.com/office/drawing/2014/main" id="{9D90AF5C-347E-4023-A960-BB0617B5C720}"/>
              </a:ext>
            </a:extLst>
          </p:cNvPr>
          <p:cNvSpPr>
            <a:spLocks xmlns:a="http://schemas.openxmlformats.org/drawingml/2006/main" noGrp="1"/>
          </p:cNvSpPr>
          <p:nvPr/>
        </p:nvSpPr>
        <p:spPr>
          <a:xfrm xmlns:a="http://schemas.openxmlformats.org/drawingml/2006/main">
            <a:off x="6184900" y="1450975"/>
            <a:ext cx="41275" cy="41275"/>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208" name="noise-1-7-8">
            <a:extLst xmlns:a="http://schemas.openxmlformats.org/drawingml/2006/main">
              <a:ext uri="{FF2B5EF4-FFF2-40B4-BE49-F238E27FC236}">
                <a16:creationId xmlns:a16="http://schemas.microsoft.com/office/drawing/2014/main" id="{41829843-E02B-4757-B97A-0EA0F7BFCC29}"/>
              </a:ext>
            </a:extLst>
          </p:cNvPr>
          <p:cNvSpPr>
            <a:spLocks xmlns:a="http://schemas.openxmlformats.org/drawingml/2006/main" noGrp="1"/>
          </p:cNvSpPr>
          <p:nvPr/>
        </p:nvSpPr>
        <p:spPr>
          <a:xfrm xmlns:a="http://schemas.openxmlformats.org/drawingml/2006/main">
            <a:off x="6184900" y="1492250"/>
            <a:ext cx="41275" cy="41275"/>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209" name="noise-1-8-0">
            <a:extLst xmlns:a="http://schemas.openxmlformats.org/drawingml/2006/main">
              <a:ext uri="{FF2B5EF4-FFF2-40B4-BE49-F238E27FC236}">
                <a16:creationId xmlns:a16="http://schemas.microsoft.com/office/drawing/2014/main" id="{7DE4DFEC-4F65-45B1-B419-F435640810CA}"/>
              </a:ext>
            </a:extLst>
          </p:cNvPr>
          <p:cNvSpPr>
            <a:spLocks xmlns:a="http://schemas.openxmlformats.org/drawingml/2006/main" noGrp="1"/>
          </p:cNvSpPr>
          <p:nvPr/>
        </p:nvSpPr>
        <p:spPr>
          <a:xfrm xmlns:a="http://schemas.openxmlformats.org/drawingml/2006/main">
            <a:off x="6226175" y="1162050"/>
            <a:ext cx="41275" cy="41275"/>
          </a:xfrm>
          <a:prstGeom xmlns:a="http://schemas.openxmlformats.org/drawingml/2006/main" prst="rect">
            <a:avLst/>
          </a:prstGeom>
          <a:solidFill xmlns:a="http://schemas.openxmlformats.org/drawingml/2006/main">
            <a:srgbClr val="B0DBF4"/>
          </a:solidFill>
          <a:ln xmlns:a="http://schemas.openxmlformats.org/drawingml/2006/main" w="0">
            <a:noFill/>
            <a:prstDash val="solid"/>
          </a:ln>
        </p:spPr>
      </p:sp>
      <p:sp>
        <p:nvSpPr>
          <p:cNvPr id="210" name="noise-1-8-1">
            <a:extLst xmlns:a="http://schemas.openxmlformats.org/drawingml/2006/main">
              <a:ext uri="{FF2B5EF4-FFF2-40B4-BE49-F238E27FC236}">
                <a16:creationId xmlns:a16="http://schemas.microsoft.com/office/drawing/2014/main" id="{B5D923B2-6274-4879-9A81-DA8AB0541A02}"/>
              </a:ext>
            </a:extLst>
          </p:cNvPr>
          <p:cNvSpPr>
            <a:spLocks xmlns:a="http://schemas.openxmlformats.org/drawingml/2006/main" noGrp="1"/>
          </p:cNvSpPr>
          <p:nvPr/>
        </p:nvSpPr>
        <p:spPr>
          <a:xfrm xmlns:a="http://schemas.openxmlformats.org/drawingml/2006/main">
            <a:off x="6226175" y="1203325"/>
            <a:ext cx="41275" cy="41275"/>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211" name="noise-1-8-2">
            <a:extLst xmlns:a="http://schemas.openxmlformats.org/drawingml/2006/main">
              <a:ext uri="{FF2B5EF4-FFF2-40B4-BE49-F238E27FC236}">
                <a16:creationId xmlns:a16="http://schemas.microsoft.com/office/drawing/2014/main" id="{1EC8C825-4DB2-4D89-8E4E-DA4AA70DE567}"/>
              </a:ext>
            </a:extLst>
          </p:cNvPr>
          <p:cNvSpPr>
            <a:spLocks xmlns:a="http://schemas.openxmlformats.org/drawingml/2006/main" noGrp="1"/>
          </p:cNvSpPr>
          <p:nvPr/>
        </p:nvSpPr>
        <p:spPr>
          <a:xfrm xmlns:a="http://schemas.openxmlformats.org/drawingml/2006/main">
            <a:off x="6226175" y="1244600"/>
            <a:ext cx="41275" cy="41275"/>
          </a:xfrm>
          <a:prstGeom xmlns:a="http://schemas.openxmlformats.org/drawingml/2006/main" prst="rect">
            <a:avLst/>
          </a:prstGeom>
          <a:solidFill xmlns:a="http://schemas.openxmlformats.org/drawingml/2006/main">
            <a:srgbClr val="65B6E5"/>
          </a:solidFill>
          <a:ln xmlns:a="http://schemas.openxmlformats.org/drawingml/2006/main" w="0">
            <a:noFill/>
            <a:prstDash val="solid"/>
          </a:ln>
        </p:spPr>
      </p:sp>
      <p:sp>
        <p:nvSpPr>
          <p:cNvPr id="212" name="noise-1-8-3">
            <a:extLst xmlns:a="http://schemas.openxmlformats.org/drawingml/2006/main">
              <a:ext uri="{FF2B5EF4-FFF2-40B4-BE49-F238E27FC236}">
                <a16:creationId xmlns:a16="http://schemas.microsoft.com/office/drawing/2014/main" id="{C93A618F-2CA1-4EA0-BE1E-B4A73441122F}"/>
              </a:ext>
            </a:extLst>
          </p:cNvPr>
          <p:cNvSpPr>
            <a:spLocks xmlns:a="http://schemas.openxmlformats.org/drawingml/2006/main" noGrp="1"/>
          </p:cNvSpPr>
          <p:nvPr/>
        </p:nvSpPr>
        <p:spPr>
          <a:xfrm xmlns:a="http://schemas.openxmlformats.org/drawingml/2006/main">
            <a:off x="6226175" y="1285875"/>
            <a:ext cx="41275" cy="41275"/>
          </a:xfrm>
          <a:prstGeom xmlns:a="http://schemas.openxmlformats.org/drawingml/2006/main" prst="rect">
            <a:avLst/>
          </a:prstGeom>
          <a:solidFill xmlns:a="http://schemas.openxmlformats.org/drawingml/2006/main">
            <a:srgbClr val="91CDF1"/>
          </a:solidFill>
          <a:ln xmlns:a="http://schemas.openxmlformats.org/drawingml/2006/main" w="0">
            <a:noFill/>
            <a:prstDash val="solid"/>
          </a:ln>
        </p:spPr>
      </p:sp>
      <p:sp>
        <p:nvSpPr>
          <p:cNvPr id="213" name="noise-1-8-4">
            <a:extLst xmlns:a="http://schemas.openxmlformats.org/drawingml/2006/main">
              <a:ext uri="{FF2B5EF4-FFF2-40B4-BE49-F238E27FC236}">
                <a16:creationId xmlns:a16="http://schemas.microsoft.com/office/drawing/2014/main" id="{5A10A599-5E83-4246-9CB0-FA428ED453EB}"/>
              </a:ext>
            </a:extLst>
          </p:cNvPr>
          <p:cNvSpPr>
            <a:spLocks xmlns:a="http://schemas.openxmlformats.org/drawingml/2006/main" noGrp="1"/>
          </p:cNvSpPr>
          <p:nvPr/>
        </p:nvSpPr>
        <p:spPr>
          <a:xfrm xmlns:a="http://schemas.openxmlformats.org/drawingml/2006/main">
            <a:off x="6226175" y="1327150"/>
            <a:ext cx="41275" cy="41275"/>
          </a:xfrm>
          <a:prstGeom xmlns:a="http://schemas.openxmlformats.org/drawingml/2006/main" prst="rect">
            <a:avLst/>
          </a:prstGeom>
          <a:solidFill xmlns:a="http://schemas.openxmlformats.org/drawingml/2006/main">
            <a:srgbClr val="B0DBF4"/>
          </a:solidFill>
          <a:ln xmlns:a="http://schemas.openxmlformats.org/drawingml/2006/main" w="0">
            <a:noFill/>
            <a:prstDash val="solid"/>
          </a:ln>
        </p:spPr>
      </p:sp>
      <p:sp>
        <p:nvSpPr>
          <p:cNvPr id="214" name="noise-1-8-5">
            <a:extLst xmlns:a="http://schemas.openxmlformats.org/drawingml/2006/main">
              <a:ext uri="{FF2B5EF4-FFF2-40B4-BE49-F238E27FC236}">
                <a16:creationId xmlns:a16="http://schemas.microsoft.com/office/drawing/2014/main" id="{33153FA1-2FD6-4C15-B185-27F84673585F}"/>
              </a:ext>
            </a:extLst>
          </p:cNvPr>
          <p:cNvSpPr>
            <a:spLocks xmlns:a="http://schemas.openxmlformats.org/drawingml/2006/main" noGrp="1"/>
          </p:cNvSpPr>
          <p:nvPr/>
        </p:nvSpPr>
        <p:spPr>
          <a:xfrm xmlns:a="http://schemas.openxmlformats.org/drawingml/2006/main">
            <a:off x="6226175" y="1368425"/>
            <a:ext cx="41275" cy="41275"/>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215" name="noise-1-8-6">
            <a:extLst xmlns:a="http://schemas.openxmlformats.org/drawingml/2006/main">
              <a:ext uri="{FF2B5EF4-FFF2-40B4-BE49-F238E27FC236}">
                <a16:creationId xmlns:a16="http://schemas.microsoft.com/office/drawing/2014/main" id="{B25FB400-CA97-45B9-9742-18DBE33262A3}"/>
              </a:ext>
            </a:extLst>
          </p:cNvPr>
          <p:cNvSpPr>
            <a:spLocks xmlns:a="http://schemas.openxmlformats.org/drawingml/2006/main" noGrp="1"/>
          </p:cNvSpPr>
          <p:nvPr/>
        </p:nvSpPr>
        <p:spPr>
          <a:xfrm xmlns:a="http://schemas.openxmlformats.org/drawingml/2006/main">
            <a:off x="6226175" y="1409700"/>
            <a:ext cx="41275" cy="41275"/>
          </a:xfrm>
          <a:prstGeom xmlns:a="http://schemas.openxmlformats.org/drawingml/2006/main" prst="rect">
            <a:avLst/>
          </a:prstGeom>
          <a:solidFill xmlns:a="http://schemas.openxmlformats.org/drawingml/2006/main">
            <a:srgbClr val="65B6E5"/>
          </a:solidFill>
          <a:ln xmlns:a="http://schemas.openxmlformats.org/drawingml/2006/main" w="0">
            <a:noFill/>
            <a:prstDash val="solid"/>
          </a:ln>
        </p:spPr>
      </p:sp>
      <p:sp>
        <p:nvSpPr>
          <p:cNvPr id="216" name="noise-1-8-7">
            <a:extLst xmlns:a="http://schemas.openxmlformats.org/drawingml/2006/main">
              <a:ext uri="{FF2B5EF4-FFF2-40B4-BE49-F238E27FC236}">
                <a16:creationId xmlns:a16="http://schemas.microsoft.com/office/drawing/2014/main" id="{A487BA1E-E068-4F2D-9F85-B186146898E3}"/>
              </a:ext>
            </a:extLst>
          </p:cNvPr>
          <p:cNvSpPr>
            <a:spLocks xmlns:a="http://schemas.openxmlformats.org/drawingml/2006/main" noGrp="1"/>
          </p:cNvSpPr>
          <p:nvPr/>
        </p:nvSpPr>
        <p:spPr>
          <a:xfrm xmlns:a="http://schemas.openxmlformats.org/drawingml/2006/main">
            <a:off x="6226175" y="1450975"/>
            <a:ext cx="41275" cy="41275"/>
          </a:xfrm>
          <a:prstGeom xmlns:a="http://schemas.openxmlformats.org/drawingml/2006/main" prst="rect">
            <a:avLst/>
          </a:prstGeom>
          <a:solidFill xmlns:a="http://schemas.openxmlformats.org/drawingml/2006/main">
            <a:srgbClr val="91CDF1"/>
          </a:solidFill>
          <a:ln xmlns:a="http://schemas.openxmlformats.org/drawingml/2006/main" w="0">
            <a:noFill/>
            <a:prstDash val="solid"/>
          </a:ln>
        </p:spPr>
      </p:sp>
      <p:sp>
        <p:nvSpPr>
          <p:cNvPr id="217" name="noise-1-8-8">
            <a:extLst xmlns:a="http://schemas.openxmlformats.org/drawingml/2006/main">
              <a:ext uri="{FF2B5EF4-FFF2-40B4-BE49-F238E27FC236}">
                <a16:creationId xmlns:a16="http://schemas.microsoft.com/office/drawing/2014/main" id="{704C8B01-8EC5-4D47-9784-A94EE488E0F2}"/>
              </a:ext>
            </a:extLst>
          </p:cNvPr>
          <p:cNvSpPr>
            <a:spLocks xmlns:a="http://schemas.openxmlformats.org/drawingml/2006/main" noGrp="1"/>
          </p:cNvSpPr>
          <p:nvPr/>
        </p:nvSpPr>
        <p:spPr>
          <a:xfrm xmlns:a="http://schemas.openxmlformats.org/drawingml/2006/main">
            <a:off x="6226175" y="1492250"/>
            <a:ext cx="41275" cy="41275"/>
          </a:xfrm>
          <a:prstGeom xmlns:a="http://schemas.openxmlformats.org/drawingml/2006/main" prst="rect">
            <a:avLst/>
          </a:prstGeom>
          <a:solidFill xmlns:a="http://schemas.openxmlformats.org/drawingml/2006/main">
            <a:srgbClr val="B0DBF4"/>
          </a:solidFill>
          <a:ln xmlns:a="http://schemas.openxmlformats.org/drawingml/2006/main" w="0">
            <a:noFill/>
            <a:prstDash val="solid"/>
          </a:ln>
        </p:spPr>
      </p:sp>
      <p:sp>
        <p:nvSpPr>
          <p:cNvPr id="218" name="noise-symbol-1">
            <a:extLst xmlns:a="http://schemas.openxmlformats.org/drawingml/2006/main">
              <a:ext uri="{FF2B5EF4-FFF2-40B4-BE49-F238E27FC236}">
                <a16:creationId xmlns:a16="http://schemas.microsoft.com/office/drawing/2014/main" id="{AD81D50A-CC3C-4972-89C5-6E212A84DA11}"/>
              </a:ext>
            </a:extLst>
          </p:cNvPr>
          <p:cNvSpPr>
            <a:spLocks xmlns:a="http://schemas.openxmlformats.org/drawingml/2006/main" noGrp="1"/>
          </p:cNvSpPr>
          <p:nvPr/>
        </p:nvSpPr>
        <p:spPr>
          <a:xfrm xmlns:a="http://schemas.openxmlformats.org/drawingml/2006/main">
            <a:off x="6419850" y="1152525"/>
            <a:ext cx="371475" cy="35356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175" b="0" i="1">
                <a:solidFill>
                  <a:srgbClr val="111A25"/>
                </a:solidFill>
                <a:latin typeface="Times New Roman"/>
                <a:ea typeface="Times New Roman"/>
                <a:cs typeface="Times New Roman"/>
              </a:defRPr>
            </a:pPr>
            <a:r>
              <a:rPr sz="2175" b="0" i="1">
                <a:solidFill>
                  <a:srgbClr val="111A25"/>
                </a:solidFill>
                <a:latin typeface="Times New Roman"/>
                <a:ea typeface="Times New Roman"/>
                <a:cs typeface="Times New Roman"/>
              </a:rPr>
              <a:t>z₂</a:t>
            </a:r>
          </a:p>
        </p:txBody>
      </p:sp>
      <p:sp>
        <p:nvSpPr>
          <p:cNvPr id="219" name="noise-to-G-1">
            <a:extLst xmlns:a="http://schemas.openxmlformats.org/drawingml/2006/main">
              <a:ext uri="{FF2B5EF4-FFF2-40B4-BE49-F238E27FC236}">
                <a16:creationId xmlns:a16="http://schemas.microsoft.com/office/drawing/2014/main" id="{8D5E94F5-F7CA-48C9-92C9-392EB11F81CB}"/>
              </a:ext>
            </a:extLst>
          </p:cNvPr>
          <p:cNvSpPr>
            <a:spLocks xmlns:a="http://schemas.openxmlformats.org/drawingml/2006/main" noGrp="1"/>
          </p:cNvSpPr>
          <p:nvPr/>
        </p:nvSpPr>
        <p:spPr>
          <a:xfrm xmlns:a="http://schemas.openxmlformats.org/drawingml/2006/main">
            <a:off x="6096000" y="1552575"/>
            <a:ext cx="95" cy="228600"/>
          </a:xfrm>
          <a:custGeom xmlns:a="http://schemas.openxmlformats.org/drawingml/2006/main">
            <a:pathLst>
              <a:path w="95" h="228600">
                <a:moveTo>
                  <a:pt x="0" y="0"/>
                </a:moveTo>
                <a:lnTo>
                  <a:pt x="0" y="228600"/>
                </a:lnTo>
              </a:path>
            </a:pathLst>
          </a:custGeom>
          <a:noFill xmlns:a="http://schemas.openxmlformats.org/drawingml/2006/main"/>
          <a:ln xmlns:a="http://schemas.openxmlformats.org/drawingml/2006/main" w="21908">
            <a:solidFill>
              <a:srgbClr val="111A25"/>
            </a:solidFill>
            <a:prstDash val="solid"/>
          </a:ln>
        </p:spPr>
      </p:sp>
      <p:sp>
        <p:nvSpPr>
          <p:cNvPr id="220" name="noise-to-G-1--arrow">
            <a:extLst xmlns:a="http://schemas.openxmlformats.org/drawingml/2006/main">
              <a:ext uri="{FF2B5EF4-FFF2-40B4-BE49-F238E27FC236}">
                <a16:creationId xmlns:a16="http://schemas.microsoft.com/office/drawing/2014/main" id="{21B0FCFC-8104-47A0-BCEC-8AD5F5B53B57}"/>
              </a:ext>
            </a:extLst>
          </p:cNvPr>
          <p:cNvSpPr>
            <a:spLocks xmlns:a="http://schemas.openxmlformats.org/drawingml/2006/main" noGrp="1"/>
          </p:cNvSpPr>
          <p:nvPr/>
        </p:nvSpPr>
        <p:spPr>
          <a:xfrm xmlns:a="http://schemas.openxmlformats.org/drawingml/2006/main">
            <a:off x="6045622" y="1664018"/>
            <a:ext cx="100755" cy="117158"/>
          </a:xfrm>
          <a:custGeom xmlns:a="http://schemas.openxmlformats.org/drawingml/2006/main">
            <a:pathLst>
              <a:path w="100755" h="117158">
                <a:moveTo>
                  <a:pt x="50378" y="117158"/>
                </a:moveTo>
                <a:lnTo>
                  <a:pt x="100755" y="0"/>
                </a:lnTo>
                <a:lnTo>
                  <a:pt x="0" y="0"/>
                </a:lnTo>
                <a:close/>
              </a:path>
            </a:pathLst>
          </a:custGeom>
          <a:solidFill xmlns:a="http://schemas.openxmlformats.org/drawingml/2006/main">
            <a:srgbClr val="111A25"/>
          </a:solidFill>
          <a:ln xmlns:a="http://schemas.openxmlformats.org/drawingml/2006/main" w="0">
            <a:noFill/>
            <a:prstDash val="solid"/>
          </a:ln>
        </p:spPr>
      </p:sp>
      <p:sp>
        <p:nvSpPr>
          <p:cNvPr id="221" name="G-1">
            <a:extLst xmlns:a="http://schemas.openxmlformats.org/drawingml/2006/main">
              <a:ext uri="{FF2B5EF4-FFF2-40B4-BE49-F238E27FC236}">
                <a16:creationId xmlns:a16="http://schemas.microsoft.com/office/drawing/2014/main" id="{6274FE98-D724-4BF7-9D46-0753946CF7FC}"/>
              </a:ext>
            </a:extLst>
          </p:cNvPr>
          <p:cNvSpPr>
            <a:spLocks xmlns:a="http://schemas.openxmlformats.org/drawingml/2006/main" noGrp="1"/>
          </p:cNvSpPr>
          <p:nvPr/>
        </p:nvSpPr>
        <p:spPr>
          <a:xfrm xmlns:a="http://schemas.openxmlformats.org/drawingml/2006/main">
            <a:off x="5381625" y="1781175"/>
            <a:ext cx="1485900" cy="790575"/>
          </a:xfrm>
          <a:custGeom xmlns:a="http://schemas.openxmlformats.org/drawingml/2006/main">
            <a:pathLst>
              <a:path w="1485900" h="790575">
                <a:moveTo>
                  <a:pt x="1400175" y="0"/>
                </a:moveTo>
                <a:lnTo>
                  <a:pt x="1411364" y="733"/>
                </a:lnTo>
                <a:lnTo>
                  <a:pt x="1422362" y="2921"/>
                </a:lnTo>
                <a:lnTo>
                  <a:pt x="1432981" y="6525"/>
                </a:lnTo>
                <a:lnTo>
                  <a:pt x="1443038" y="11485"/>
                </a:lnTo>
                <a:lnTo>
                  <a:pt x="1452361" y="17715"/>
                </a:lnTo>
                <a:lnTo>
                  <a:pt x="1460792" y="25108"/>
                </a:lnTo>
                <a:lnTo>
                  <a:pt x="1468185" y="33539"/>
                </a:lnTo>
                <a:lnTo>
                  <a:pt x="1474415" y="42863"/>
                </a:lnTo>
                <a:lnTo>
                  <a:pt x="1479375" y="52919"/>
                </a:lnTo>
                <a:lnTo>
                  <a:pt x="1482979" y="63538"/>
                </a:lnTo>
                <a:lnTo>
                  <a:pt x="1485167" y="74536"/>
                </a:lnTo>
                <a:lnTo>
                  <a:pt x="1485900" y="85725"/>
                </a:lnTo>
                <a:lnTo>
                  <a:pt x="1485900" y="704850"/>
                </a:lnTo>
                <a:lnTo>
                  <a:pt x="1485167" y="716039"/>
                </a:lnTo>
                <a:lnTo>
                  <a:pt x="1482979" y="727037"/>
                </a:lnTo>
                <a:lnTo>
                  <a:pt x="1479375" y="737656"/>
                </a:lnTo>
                <a:lnTo>
                  <a:pt x="1474415" y="747713"/>
                </a:lnTo>
                <a:lnTo>
                  <a:pt x="1468185" y="757036"/>
                </a:lnTo>
                <a:lnTo>
                  <a:pt x="1460792" y="765467"/>
                </a:lnTo>
                <a:lnTo>
                  <a:pt x="1452361" y="772860"/>
                </a:lnTo>
                <a:lnTo>
                  <a:pt x="1443038" y="779090"/>
                </a:lnTo>
                <a:lnTo>
                  <a:pt x="1432981" y="784050"/>
                </a:lnTo>
                <a:lnTo>
                  <a:pt x="1422362" y="787654"/>
                </a:lnTo>
                <a:lnTo>
                  <a:pt x="1411364" y="789842"/>
                </a:lnTo>
                <a:lnTo>
                  <a:pt x="1400175" y="790575"/>
                </a:lnTo>
                <a:lnTo>
                  <a:pt x="85725" y="790575"/>
                </a:lnTo>
                <a:lnTo>
                  <a:pt x="74536" y="789842"/>
                </a:lnTo>
                <a:lnTo>
                  <a:pt x="63538" y="787654"/>
                </a:lnTo>
                <a:lnTo>
                  <a:pt x="52919" y="784050"/>
                </a:lnTo>
                <a:lnTo>
                  <a:pt x="42863" y="779090"/>
                </a:lnTo>
                <a:lnTo>
                  <a:pt x="33539" y="772860"/>
                </a:lnTo>
                <a:lnTo>
                  <a:pt x="25108" y="765467"/>
                </a:lnTo>
                <a:lnTo>
                  <a:pt x="17715" y="757036"/>
                </a:lnTo>
                <a:lnTo>
                  <a:pt x="11485" y="747713"/>
                </a:lnTo>
                <a:lnTo>
                  <a:pt x="6525" y="737656"/>
                </a:lnTo>
                <a:lnTo>
                  <a:pt x="2921" y="727037"/>
                </a:lnTo>
                <a:lnTo>
                  <a:pt x="733" y="716039"/>
                </a:lnTo>
                <a:lnTo>
                  <a:pt x="0" y="704850"/>
                </a:lnTo>
                <a:lnTo>
                  <a:pt x="0" y="85725"/>
                </a:lnTo>
                <a:lnTo>
                  <a:pt x="733" y="74536"/>
                </a:lnTo>
                <a:lnTo>
                  <a:pt x="2921" y="63538"/>
                </a:lnTo>
                <a:lnTo>
                  <a:pt x="6525" y="52919"/>
                </a:lnTo>
                <a:lnTo>
                  <a:pt x="11485" y="42863"/>
                </a:lnTo>
                <a:lnTo>
                  <a:pt x="17715" y="33539"/>
                </a:lnTo>
                <a:lnTo>
                  <a:pt x="25108" y="25108"/>
                </a:lnTo>
                <a:lnTo>
                  <a:pt x="33539" y="17715"/>
                </a:lnTo>
                <a:lnTo>
                  <a:pt x="42863" y="11485"/>
                </a:lnTo>
                <a:lnTo>
                  <a:pt x="52919" y="6525"/>
                </a:lnTo>
                <a:lnTo>
                  <a:pt x="63538" y="2921"/>
                </a:lnTo>
                <a:lnTo>
                  <a:pt x="74536" y="733"/>
                </a:lnTo>
                <a:lnTo>
                  <a:pt x="85725" y="0"/>
                </a:lnTo>
                <a:close/>
              </a:path>
            </a:pathLst>
          </a:custGeom>
          <a:gradFill xmlns:a="http://schemas.openxmlformats.org/drawingml/2006/main">
            <a:gsLst>
              <a:gs pos="0">
                <a:srgbClr val="B8E4FD"/>
              </a:gs>
              <a:gs pos="100000">
                <a:srgbClr val="B9E5FE"/>
              </a:gs>
            </a:gsLst>
            <a:lin ang="5400000"/>
          </a:gradFill>
          <a:ln xmlns:a="http://schemas.openxmlformats.org/drawingml/2006/main" w="20003">
            <a:solidFill>
              <a:srgbClr val="0876FF"/>
            </a:solidFill>
            <a:prstDash val="solid"/>
          </a:ln>
        </p:spPr>
      </p:sp>
      <p:sp>
        <p:nvSpPr>
          <p:cNvPr id="222" name="G-label-1">
            <a:extLst xmlns:a="http://schemas.openxmlformats.org/drawingml/2006/main">
              <a:ext uri="{FF2B5EF4-FFF2-40B4-BE49-F238E27FC236}">
                <a16:creationId xmlns:a16="http://schemas.microsoft.com/office/drawing/2014/main" id="{8866C82F-7ECC-4634-B097-0099A78CB498}"/>
              </a:ext>
            </a:extLst>
          </p:cNvPr>
          <p:cNvSpPr>
            <a:spLocks xmlns:a="http://schemas.openxmlformats.org/drawingml/2006/main" noGrp="1"/>
          </p:cNvSpPr>
          <p:nvPr/>
        </p:nvSpPr>
        <p:spPr>
          <a:xfrm xmlns:a="http://schemas.openxmlformats.org/drawingml/2006/main">
            <a:off x="5905500" y="1838325"/>
            <a:ext cx="1047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3825" b="0" i="0">
                <a:solidFill>
                  <a:srgbClr val="111A25"/>
                </a:solidFill>
                <a:latin typeface="Comic Sans MS"/>
                <a:ea typeface="Comic Sans MS"/>
                <a:cs typeface="Comic Sans MS"/>
              </a:defRPr>
            </a:pPr>
            <a:r>
              <a:rPr sz="3825" b="0" i="0">
                <a:solidFill>
                  <a:srgbClr val="111A25"/>
                </a:solidFill>
                <a:latin typeface="Comic Sans MS"/>
                <a:ea typeface="Comic Sans MS"/>
                <a:cs typeface="Comic Sans MS"/>
              </a:rPr>
              <a:t>G</a:t>
            </a:r>
          </a:p>
        </p:txBody>
      </p:sp>
      <p:sp>
        <p:nvSpPr>
          <p:cNvPr id="223" name="condition-to-G-1">
            <a:extLst xmlns:a="http://schemas.openxmlformats.org/drawingml/2006/main">
              <a:ext uri="{FF2B5EF4-FFF2-40B4-BE49-F238E27FC236}">
                <a16:creationId xmlns:a16="http://schemas.microsoft.com/office/drawing/2014/main" id="{309B1ADB-3C13-455A-8CAB-41F4165DCDAE}"/>
              </a:ext>
            </a:extLst>
          </p:cNvPr>
          <p:cNvSpPr>
            <a:spLocks xmlns:a="http://schemas.openxmlformats.org/drawingml/2006/main" noGrp="1"/>
          </p:cNvSpPr>
          <p:nvPr/>
        </p:nvSpPr>
        <p:spPr>
          <a:xfrm xmlns:a="http://schemas.openxmlformats.org/drawingml/2006/main">
            <a:off x="5676900" y="2571750"/>
            <a:ext cx="95" cy="866775"/>
          </a:xfrm>
          <a:custGeom xmlns:a="http://schemas.openxmlformats.org/drawingml/2006/main">
            <a:pathLst>
              <a:path w="95" h="866775">
                <a:moveTo>
                  <a:pt x="0" y="866775"/>
                </a:moveTo>
                <a:lnTo>
                  <a:pt x="0" y="0"/>
                </a:lnTo>
              </a:path>
            </a:pathLst>
          </a:custGeom>
          <a:noFill xmlns:a="http://schemas.openxmlformats.org/drawingml/2006/main"/>
          <a:ln xmlns:a="http://schemas.openxmlformats.org/drawingml/2006/main" w="22860">
            <a:solidFill>
              <a:srgbClr val="111A25"/>
            </a:solidFill>
            <a:prstDash val="solid"/>
          </a:ln>
        </p:spPr>
      </p:sp>
      <p:sp>
        <p:nvSpPr>
          <p:cNvPr id="224" name="condition-to-G-1--arrow">
            <a:extLst xmlns:a="http://schemas.openxmlformats.org/drawingml/2006/main">
              <a:ext uri="{FF2B5EF4-FFF2-40B4-BE49-F238E27FC236}">
                <a16:creationId xmlns:a16="http://schemas.microsoft.com/office/drawing/2014/main" id="{DEAC17DF-12AD-4382-A86B-60A43DAB8FF9}"/>
              </a:ext>
            </a:extLst>
          </p:cNvPr>
          <p:cNvSpPr>
            <a:spLocks xmlns:a="http://schemas.openxmlformats.org/drawingml/2006/main" noGrp="1"/>
          </p:cNvSpPr>
          <p:nvPr/>
        </p:nvSpPr>
        <p:spPr>
          <a:xfrm xmlns:a="http://schemas.openxmlformats.org/drawingml/2006/main">
            <a:off x="5626113" y="2571750"/>
            <a:ext cx="101575" cy="118110"/>
          </a:xfrm>
          <a:custGeom xmlns:a="http://schemas.openxmlformats.org/drawingml/2006/main">
            <a:pathLst>
              <a:path w="101575" h="118110">
                <a:moveTo>
                  <a:pt x="50787" y="0"/>
                </a:moveTo>
                <a:lnTo>
                  <a:pt x="0" y="118110"/>
                </a:lnTo>
                <a:lnTo>
                  <a:pt x="101575" y="118110"/>
                </a:lnTo>
                <a:close/>
              </a:path>
            </a:pathLst>
          </a:custGeom>
          <a:solidFill xmlns:a="http://schemas.openxmlformats.org/drawingml/2006/main">
            <a:srgbClr val="111A25"/>
          </a:solidFill>
          <a:ln xmlns:a="http://schemas.openxmlformats.org/drawingml/2006/main" w="0">
            <a:noFill/>
            <a:prstDash val="solid"/>
          </a:ln>
        </p:spPr>
      </p:sp>
      <p:sp>
        <p:nvSpPr>
          <p:cNvPr id="225" name="condition-junction-1">
            <a:extLst xmlns:a="http://schemas.openxmlformats.org/drawingml/2006/main">
              <a:ext uri="{FF2B5EF4-FFF2-40B4-BE49-F238E27FC236}">
                <a16:creationId xmlns:a16="http://schemas.microsoft.com/office/drawing/2014/main" id="{7403822D-C445-4970-A883-B05678EE5DAC}"/>
              </a:ext>
            </a:extLst>
          </p:cNvPr>
          <p:cNvSpPr>
            <a:spLocks xmlns:a="http://schemas.openxmlformats.org/drawingml/2006/main" noGrp="1"/>
          </p:cNvSpPr>
          <p:nvPr/>
        </p:nvSpPr>
        <p:spPr>
          <a:xfrm xmlns:a="http://schemas.openxmlformats.org/drawingml/2006/main">
            <a:off x="5638800" y="3400425"/>
            <a:ext cx="76200" cy="76200"/>
          </a:xfrm>
          <a:prstGeom xmlns:a="http://schemas.openxmlformats.org/drawingml/2006/main" prst="ellipse">
            <a:avLst/>
          </a:prstGeom>
          <a:solidFill xmlns:a="http://schemas.openxmlformats.org/drawingml/2006/main">
            <a:srgbClr val="111A25"/>
          </a:solidFill>
          <a:ln xmlns:a="http://schemas.openxmlformats.org/drawingml/2006/main" w="0">
            <a:noFill/>
            <a:prstDash val="solid"/>
          </a:ln>
        </p:spPr>
      </p:sp>
      <p:sp>
        <p:nvSpPr>
          <p:cNvPr id="226" name="clean-branch-1">
            <a:extLst xmlns:a="http://schemas.openxmlformats.org/drawingml/2006/main">
              <a:ext uri="{FF2B5EF4-FFF2-40B4-BE49-F238E27FC236}">
                <a16:creationId xmlns:a16="http://schemas.microsoft.com/office/drawing/2014/main" id="{945A64D2-14FC-4BB1-82FB-48B7BCFD3672}"/>
              </a:ext>
            </a:extLst>
          </p:cNvPr>
          <p:cNvSpPr>
            <a:spLocks xmlns:a="http://schemas.openxmlformats.org/drawingml/2006/main" noGrp="1"/>
          </p:cNvSpPr>
          <p:nvPr/>
        </p:nvSpPr>
        <p:spPr>
          <a:xfrm xmlns:a="http://schemas.openxmlformats.org/drawingml/2006/main">
            <a:off x="6096000" y="2571750"/>
            <a:ext cx="133350" cy="561975"/>
          </a:xfrm>
          <a:custGeom xmlns:a="http://schemas.openxmlformats.org/drawingml/2006/main">
            <a:pathLst>
              <a:path w="133350" h="561975">
                <a:moveTo>
                  <a:pt x="0" y="0"/>
                </a:moveTo>
                <a:lnTo>
                  <a:pt x="0" y="561975"/>
                </a:lnTo>
                <a:lnTo>
                  <a:pt x="133350" y="561975"/>
                </a:lnTo>
              </a:path>
            </a:pathLst>
          </a:custGeom>
          <a:noFill xmlns:a="http://schemas.openxmlformats.org/drawingml/2006/main"/>
          <a:ln xmlns:a="http://schemas.openxmlformats.org/drawingml/2006/main" w="21908">
            <a:solidFill>
              <a:srgbClr val="111A25"/>
            </a:solidFill>
            <a:prstDash val="solid"/>
          </a:ln>
        </p:spPr>
      </p:sp>
      <p:sp>
        <p:nvSpPr>
          <p:cNvPr id="227" name="clean-branch-1--arrow">
            <a:extLst xmlns:a="http://schemas.openxmlformats.org/drawingml/2006/main">
              <a:ext uri="{FF2B5EF4-FFF2-40B4-BE49-F238E27FC236}">
                <a16:creationId xmlns:a16="http://schemas.microsoft.com/office/drawing/2014/main" id="{4D74F25B-9266-4EED-8A42-839774CB71AE}"/>
              </a:ext>
            </a:extLst>
          </p:cNvPr>
          <p:cNvSpPr>
            <a:spLocks xmlns:a="http://schemas.openxmlformats.org/drawingml/2006/main" noGrp="1"/>
          </p:cNvSpPr>
          <p:nvPr/>
        </p:nvSpPr>
        <p:spPr>
          <a:xfrm xmlns:a="http://schemas.openxmlformats.org/drawingml/2006/main">
            <a:off x="6112193" y="3083347"/>
            <a:ext cx="117157" cy="100755"/>
          </a:xfrm>
          <a:custGeom xmlns:a="http://schemas.openxmlformats.org/drawingml/2006/main">
            <a:pathLst>
              <a:path w="117157" h="100755">
                <a:moveTo>
                  <a:pt x="117157" y="50378"/>
                </a:moveTo>
                <a:lnTo>
                  <a:pt x="0" y="0"/>
                </a:lnTo>
                <a:lnTo>
                  <a:pt x="0" y="100755"/>
                </a:lnTo>
                <a:close/>
              </a:path>
            </a:pathLst>
          </a:custGeom>
          <a:solidFill xmlns:a="http://schemas.openxmlformats.org/drawingml/2006/main">
            <a:srgbClr val="111A25"/>
          </a:solidFill>
          <a:ln xmlns:a="http://schemas.openxmlformats.org/drawingml/2006/main" w="0">
            <a:noFill/>
            <a:prstDash val="solid"/>
          </a:ln>
        </p:spPr>
      </p:sp>
      <p:sp>
        <p:nvSpPr>
          <p:cNvPr id="228" name="clean-strip-1-rim">
            <a:extLst xmlns:a="http://schemas.openxmlformats.org/drawingml/2006/main">
              <a:ext uri="{FF2B5EF4-FFF2-40B4-BE49-F238E27FC236}">
                <a16:creationId xmlns:a16="http://schemas.microsoft.com/office/drawing/2014/main" id="{CF0AACA8-2DAA-4011-AD7F-5085892DA2E1}"/>
              </a:ext>
            </a:extLst>
          </p:cNvPr>
          <p:cNvSpPr>
            <a:spLocks xmlns:a="http://schemas.openxmlformats.org/drawingml/2006/main" noGrp="1"/>
          </p:cNvSpPr>
          <p:nvPr/>
        </p:nvSpPr>
        <p:spPr>
          <a:xfrm xmlns:a="http://schemas.openxmlformats.org/drawingml/2006/main">
            <a:off x="6229350" y="3000375"/>
            <a:ext cx="1390650" cy="266700"/>
          </a:xfrm>
          <a:custGeom xmlns:a="http://schemas.openxmlformats.org/drawingml/2006/main">
            <a:pathLst>
              <a:path w="1390650" h="266700">
                <a:moveTo>
                  <a:pt x="1343025" y="0"/>
                </a:moveTo>
                <a:lnTo>
                  <a:pt x="1349241" y="407"/>
                </a:lnTo>
                <a:lnTo>
                  <a:pt x="1355351" y="1623"/>
                </a:lnTo>
                <a:lnTo>
                  <a:pt x="1361250" y="3625"/>
                </a:lnTo>
                <a:lnTo>
                  <a:pt x="1366838" y="6381"/>
                </a:lnTo>
                <a:lnTo>
                  <a:pt x="1372017" y="9842"/>
                </a:lnTo>
                <a:lnTo>
                  <a:pt x="1376701" y="13949"/>
                </a:lnTo>
                <a:lnTo>
                  <a:pt x="1380808" y="18633"/>
                </a:lnTo>
                <a:lnTo>
                  <a:pt x="1384269" y="23813"/>
                </a:lnTo>
                <a:lnTo>
                  <a:pt x="1387025" y="29400"/>
                </a:lnTo>
                <a:lnTo>
                  <a:pt x="1389027" y="35299"/>
                </a:lnTo>
                <a:lnTo>
                  <a:pt x="1390243" y="41409"/>
                </a:lnTo>
                <a:lnTo>
                  <a:pt x="1390650" y="47625"/>
                </a:lnTo>
                <a:lnTo>
                  <a:pt x="1390650" y="219075"/>
                </a:lnTo>
                <a:lnTo>
                  <a:pt x="1390243" y="225291"/>
                </a:lnTo>
                <a:lnTo>
                  <a:pt x="1389027" y="231401"/>
                </a:lnTo>
                <a:lnTo>
                  <a:pt x="1387025" y="237300"/>
                </a:lnTo>
                <a:lnTo>
                  <a:pt x="1384269" y="242888"/>
                </a:lnTo>
                <a:lnTo>
                  <a:pt x="1380808" y="248067"/>
                </a:lnTo>
                <a:lnTo>
                  <a:pt x="1376701" y="252751"/>
                </a:lnTo>
                <a:lnTo>
                  <a:pt x="1372017" y="256858"/>
                </a:lnTo>
                <a:lnTo>
                  <a:pt x="1366838" y="260319"/>
                </a:lnTo>
                <a:lnTo>
                  <a:pt x="1361250" y="263075"/>
                </a:lnTo>
                <a:lnTo>
                  <a:pt x="1355351" y="265077"/>
                </a:lnTo>
                <a:lnTo>
                  <a:pt x="1349241" y="266293"/>
                </a:lnTo>
                <a:lnTo>
                  <a:pt x="1343025" y="266700"/>
                </a:lnTo>
                <a:lnTo>
                  <a:pt x="47625" y="266700"/>
                </a:lnTo>
                <a:lnTo>
                  <a:pt x="41409" y="266293"/>
                </a:lnTo>
                <a:lnTo>
                  <a:pt x="35299" y="265077"/>
                </a:lnTo>
                <a:lnTo>
                  <a:pt x="29400" y="263075"/>
                </a:lnTo>
                <a:lnTo>
                  <a:pt x="23813" y="260319"/>
                </a:lnTo>
                <a:lnTo>
                  <a:pt x="18633" y="256858"/>
                </a:lnTo>
                <a:lnTo>
                  <a:pt x="13949" y="252751"/>
                </a:lnTo>
                <a:lnTo>
                  <a:pt x="9842" y="248067"/>
                </a:lnTo>
                <a:lnTo>
                  <a:pt x="6381" y="242888"/>
                </a:lnTo>
                <a:lnTo>
                  <a:pt x="3625" y="237300"/>
                </a:lnTo>
                <a:lnTo>
                  <a:pt x="1623" y="231401"/>
                </a:lnTo>
                <a:lnTo>
                  <a:pt x="407" y="225291"/>
                </a:lnTo>
                <a:lnTo>
                  <a:pt x="0" y="219075"/>
                </a:lnTo>
                <a:lnTo>
                  <a:pt x="0" y="47625"/>
                </a:lnTo>
                <a:lnTo>
                  <a:pt x="407" y="41409"/>
                </a:lnTo>
                <a:lnTo>
                  <a:pt x="1623" y="35299"/>
                </a:lnTo>
                <a:lnTo>
                  <a:pt x="3625" y="29400"/>
                </a:lnTo>
                <a:lnTo>
                  <a:pt x="6381" y="23813"/>
                </a:lnTo>
                <a:lnTo>
                  <a:pt x="9842" y="18633"/>
                </a:lnTo>
                <a:lnTo>
                  <a:pt x="13949" y="13949"/>
                </a:lnTo>
                <a:lnTo>
                  <a:pt x="18633" y="9842"/>
                </a:lnTo>
                <a:lnTo>
                  <a:pt x="23813" y="6381"/>
                </a:lnTo>
                <a:lnTo>
                  <a:pt x="29400" y="3625"/>
                </a:lnTo>
                <a:lnTo>
                  <a:pt x="35299" y="1623"/>
                </a:lnTo>
                <a:lnTo>
                  <a:pt x="41409" y="407"/>
                </a:lnTo>
                <a:lnTo>
                  <a:pt x="47625" y="0"/>
                </a:lnTo>
                <a:close/>
              </a:path>
            </a:pathLst>
          </a:custGeom>
          <a:solidFill xmlns:a="http://schemas.openxmlformats.org/drawingml/2006/main">
            <a:srgbClr val="FFFFFF"/>
          </a:solidFill>
          <a:ln xmlns:a="http://schemas.openxmlformats.org/drawingml/2006/main" w="14288">
            <a:solidFill>
              <a:srgbClr val="0876FF"/>
            </a:solidFill>
            <a:prstDash val="solid"/>
          </a:ln>
        </p:spPr>
      </p:sp>
      <p:sp>
        <p:nvSpPr>
          <p:cNvPr id="229" name="clean-strip-1-0">
            <a:extLst xmlns:a="http://schemas.openxmlformats.org/drawingml/2006/main">
              <a:ext uri="{FF2B5EF4-FFF2-40B4-BE49-F238E27FC236}">
                <a16:creationId xmlns:a16="http://schemas.microsoft.com/office/drawing/2014/main" id="{0AB3D96D-F0FA-415C-8FB0-A01A865D3818}"/>
              </a:ext>
            </a:extLst>
          </p:cNvPr>
          <p:cNvSpPr>
            <a:spLocks xmlns:a="http://schemas.openxmlformats.org/drawingml/2006/main" noGrp="1"/>
          </p:cNvSpPr>
          <p:nvPr/>
        </p:nvSpPr>
        <p:spPr>
          <a:xfrm xmlns:a="http://schemas.openxmlformats.org/drawingml/2006/main">
            <a:off x="6276975" y="3038475"/>
            <a:ext cx="230505" cy="190500"/>
          </a:xfrm>
          <a:custGeom xmlns:a="http://schemas.openxmlformats.org/drawingml/2006/main">
            <a:pathLst>
              <a:path w="230505" h="190500">
                <a:moveTo>
                  <a:pt x="201930" y="0"/>
                </a:moveTo>
                <a:lnTo>
                  <a:pt x="205660" y="244"/>
                </a:lnTo>
                <a:lnTo>
                  <a:pt x="209326" y="974"/>
                </a:lnTo>
                <a:lnTo>
                  <a:pt x="212865" y="2175"/>
                </a:lnTo>
                <a:lnTo>
                  <a:pt x="216218" y="3828"/>
                </a:lnTo>
                <a:lnTo>
                  <a:pt x="219325" y="5905"/>
                </a:lnTo>
                <a:lnTo>
                  <a:pt x="222136" y="8369"/>
                </a:lnTo>
                <a:lnTo>
                  <a:pt x="224600" y="11180"/>
                </a:lnTo>
                <a:lnTo>
                  <a:pt x="226677" y="14288"/>
                </a:lnTo>
                <a:lnTo>
                  <a:pt x="228330" y="17640"/>
                </a:lnTo>
                <a:lnTo>
                  <a:pt x="229531" y="21179"/>
                </a:lnTo>
                <a:lnTo>
                  <a:pt x="230261" y="24845"/>
                </a:lnTo>
                <a:lnTo>
                  <a:pt x="230505" y="28575"/>
                </a:lnTo>
                <a:lnTo>
                  <a:pt x="230505" y="161925"/>
                </a:lnTo>
                <a:lnTo>
                  <a:pt x="230261" y="165655"/>
                </a:lnTo>
                <a:lnTo>
                  <a:pt x="229531" y="169321"/>
                </a:lnTo>
                <a:lnTo>
                  <a:pt x="228330" y="172860"/>
                </a:lnTo>
                <a:lnTo>
                  <a:pt x="226677" y="176213"/>
                </a:lnTo>
                <a:lnTo>
                  <a:pt x="224600" y="179320"/>
                </a:lnTo>
                <a:lnTo>
                  <a:pt x="222136" y="182131"/>
                </a:lnTo>
                <a:lnTo>
                  <a:pt x="219325" y="184595"/>
                </a:lnTo>
                <a:lnTo>
                  <a:pt x="216218" y="186672"/>
                </a:lnTo>
                <a:lnTo>
                  <a:pt x="212865" y="188325"/>
                </a:lnTo>
                <a:lnTo>
                  <a:pt x="209326" y="189526"/>
                </a:lnTo>
                <a:lnTo>
                  <a:pt x="205660" y="190256"/>
                </a:lnTo>
                <a:lnTo>
                  <a:pt x="201930" y="190500"/>
                </a:lnTo>
                <a:lnTo>
                  <a:pt x="28575" y="190500"/>
                </a:lnTo>
                <a:lnTo>
                  <a:pt x="24845" y="190256"/>
                </a:lnTo>
                <a:lnTo>
                  <a:pt x="21179" y="189526"/>
                </a:lnTo>
                <a:lnTo>
                  <a:pt x="17640" y="188325"/>
                </a:lnTo>
                <a:lnTo>
                  <a:pt x="14288" y="186672"/>
                </a:lnTo>
                <a:lnTo>
                  <a:pt x="11180" y="184595"/>
                </a:lnTo>
                <a:lnTo>
                  <a:pt x="8369" y="182131"/>
                </a:lnTo>
                <a:lnTo>
                  <a:pt x="5905" y="179320"/>
                </a:lnTo>
                <a:lnTo>
                  <a:pt x="3828" y="176213"/>
                </a:lnTo>
                <a:lnTo>
                  <a:pt x="2175" y="172860"/>
                </a:lnTo>
                <a:lnTo>
                  <a:pt x="974" y="169321"/>
                </a:lnTo>
                <a:lnTo>
                  <a:pt x="244" y="165655"/>
                </a:lnTo>
                <a:lnTo>
                  <a:pt x="0" y="161925"/>
                </a:lnTo>
                <a:lnTo>
                  <a:pt x="0" y="28575"/>
                </a:lnTo>
                <a:lnTo>
                  <a:pt x="244" y="24845"/>
                </a:lnTo>
                <a:lnTo>
                  <a:pt x="974" y="21179"/>
                </a:lnTo>
                <a:lnTo>
                  <a:pt x="2175" y="17640"/>
                </a:lnTo>
                <a:lnTo>
                  <a:pt x="3828" y="14288"/>
                </a:lnTo>
                <a:lnTo>
                  <a:pt x="5905" y="11180"/>
                </a:lnTo>
                <a:lnTo>
                  <a:pt x="8369" y="8369"/>
                </a:lnTo>
                <a:lnTo>
                  <a:pt x="11180" y="5905"/>
                </a:lnTo>
                <a:lnTo>
                  <a:pt x="14288" y="3828"/>
                </a:lnTo>
                <a:lnTo>
                  <a:pt x="17640" y="2175"/>
                </a:lnTo>
                <a:lnTo>
                  <a:pt x="21179" y="974"/>
                </a:lnTo>
                <a:lnTo>
                  <a:pt x="24845" y="244"/>
                </a:lnTo>
                <a:lnTo>
                  <a:pt x="28575" y="0"/>
                </a:lnTo>
                <a:close/>
              </a:path>
            </a:pathLst>
          </a:custGeom>
          <a:gradFill xmlns:a="http://schemas.openxmlformats.org/drawingml/2006/main">
            <a:gsLst>
              <a:gs pos="0">
                <a:srgbClr val="7ED4FE"/>
              </a:gs>
              <a:gs pos="100000">
                <a:srgbClr val="43BBFD"/>
              </a:gs>
            </a:gsLst>
            <a:lin ang="5400000"/>
          </a:gradFill>
          <a:ln xmlns:a="http://schemas.openxmlformats.org/drawingml/2006/main" w="0">
            <a:noFill/>
            <a:prstDash val="solid"/>
          </a:ln>
        </p:spPr>
      </p:sp>
      <p:sp>
        <p:nvSpPr>
          <p:cNvPr id="230" name="clean-strip-1-1">
            <a:extLst xmlns:a="http://schemas.openxmlformats.org/drawingml/2006/main">
              <a:ext uri="{FF2B5EF4-FFF2-40B4-BE49-F238E27FC236}">
                <a16:creationId xmlns:a16="http://schemas.microsoft.com/office/drawing/2014/main" id="{081C1702-124C-4DE7-97C5-54D716AD1C6F}"/>
              </a:ext>
            </a:extLst>
          </p:cNvPr>
          <p:cNvSpPr>
            <a:spLocks xmlns:a="http://schemas.openxmlformats.org/drawingml/2006/main" noGrp="1"/>
          </p:cNvSpPr>
          <p:nvPr/>
        </p:nvSpPr>
        <p:spPr>
          <a:xfrm xmlns:a="http://schemas.openxmlformats.org/drawingml/2006/main">
            <a:off x="6536055" y="3038475"/>
            <a:ext cx="230505" cy="190500"/>
          </a:xfrm>
          <a:custGeom xmlns:a="http://schemas.openxmlformats.org/drawingml/2006/main">
            <a:pathLst>
              <a:path w="230505" h="190500">
                <a:moveTo>
                  <a:pt x="201930" y="0"/>
                </a:moveTo>
                <a:lnTo>
                  <a:pt x="205660" y="244"/>
                </a:lnTo>
                <a:lnTo>
                  <a:pt x="209326" y="974"/>
                </a:lnTo>
                <a:lnTo>
                  <a:pt x="212865" y="2175"/>
                </a:lnTo>
                <a:lnTo>
                  <a:pt x="216218" y="3828"/>
                </a:lnTo>
                <a:lnTo>
                  <a:pt x="219325" y="5905"/>
                </a:lnTo>
                <a:lnTo>
                  <a:pt x="222136" y="8369"/>
                </a:lnTo>
                <a:lnTo>
                  <a:pt x="224600" y="11180"/>
                </a:lnTo>
                <a:lnTo>
                  <a:pt x="226677" y="14288"/>
                </a:lnTo>
                <a:lnTo>
                  <a:pt x="228330" y="17640"/>
                </a:lnTo>
                <a:lnTo>
                  <a:pt x="229531" y="21179"/>
                </a:lnTo>
                <a:lnTo>
                  <a:pt x="230261" y="24845"/>
                </a:lnTo>
                <a:lnTo>
                  <a:pt x="230505" y="28575"/>
                </a:lnTo>
                <a:lnTo>
                  <a:pt x="230505" y="161925"/>
                </a:lnTo>
                <a:lnTo>
                  <a:pt x="230261" y="165655"/>
                </a:lnTo>
                <a:lnTo>
                  <a:pt x="229531" y="169321"/>
                </a:lnTo>
                <a:lnTo>
                  <a:pt x="228330" y="172860"/>
                </a:lnTo>
                <a:lnTo>
                  <a:pt x="226677" y="176213"/>
                </a:lnTo>
                <a:lnTo>
                  <a:pt x="224600" y="179320"/>
                </a:lnTo>
                <a:lnTo>
                  <a:pt x="222136" y="182131"/>
                </a:lnTo>
                <a:lnTo>
                  <a:pt x="219325" y="184595"/>
                </a:lnTo>
                <a:lnTo>
                  <a:pt x="216218" y="186672"/>
                </a:lnTo>
                <a:lnTo>
                  <a:pt x="212865" y="188325"/>
                </a:lnTo>
                <a:lnTo>
                  <a:pt x="209326" y="189526"/>
                </a:lnTo>
                <a:lnTo>
                  <a:pt x="205660" y="190256"/>
                </a:lnTo>
                <a:lnTo>
                  <a:pt x="201930" y="190500"/>
                </a:lnTo>
                <a:lnTo>
                  <a:pt x="28575" y="190500"/>
                </a:lnTo>
                <a:lnTo>
                  <a:pt x="24845" y="190256"/>
                </a:lnTo>
                <a:lnTo>
                  <a:pt x="21179" y="189526"/>
                </a:lnTo>
                <a:lnTo>
                  <a:pt x="17640" y="188325"/>
                </a:lnTo>
                <a:lnTo>
                  <a:pt x="14288" y="186672"/>
                </a:lnTo>
                <a:lnTo>
                  <a:pt x="11180" y="184595"/>
                </a:lnTo>
                <a:lnTo>
                  <a:pt x="8369" y="182131"/>
                </a:lnTo>
                <a:lnTo>
                  <a:pt x="5905" y="179320"/>
                </a:lnTo>
                <a:lnTo>
                  <a:pt x="3828" y="176213"/>
                </a:lnTo>
                <a:lnTo>
                  <a:pt x="2175" y="172860"/>
                </a:lnTo>
                <a:lnTo>
                  <a:pt x="974" y="169321"/>
                </a:lnTo>
                <a:lnTo>
                  <a:pt x="244" y="165655"/>
                </a:lnTo>
                <a:lnTo>
                  <a:pt x="0" y="161925"/>
                </a:lnTo>
                <a:lnTo>
                  <a:pt x="0" y="28575"/>
                </a:lnTo>
                <a:lnTo>
                  <a:pt x="244" y="24845"/>
                </a:lnTo>
                <a:lnTo>
                  <a:pt x="974" y="21179"/>
                </a:lnTo>
                <a:lnTo>
                  <a:pt x="2175" y="17640"/>
                </a:lnTo>
                <a:lnTo>
                  <a:pt x="3828" y="14288"/>
                </a:lnTo>
                <a:lnTo>
                  <a:pt x="5905" y="11180"/>
                </a:lnTo>
                <a:lnTo>
                  <a:pt x="8369" y="8369"/>
                </a:lnTo>
                <a:lnTo>
                  <a:pt x="11180" y="5905"/>
                </a:lnTo>
                <a:lnTo>
                  <a:pt x="14288" y="3828"/>
                </a:lnTo>
                <a:lnTo>
                  <a:pt x="17640" y="2175"/>
                </a:lnTo>
                <a:lnTo>
                  <a:pt x="21179" y="974"/>
                </a:lnTo>
                <a:lnTo>
                  <a:pt x="24845" y="244"/>
                </a:lnTo>
                <a:lnTo>
                  <a:pt x="28575" y="0"/>
                </a:lnTo>
                <a:close/>
              </a:path>
            </a:pathLst>
          </a:custGeom>
          <a:gradFill xmlns:a="http://schemas.openxmlformats.org/drawingml/2006/main">
            <a:gsLst>
              <a:gs pos="0">
                <a:srgbClr val="7ED4FE"/>
              </a:gs>
              <a:gs pos="100000">
                <a:srgbClr val="43BBFD"/>
              </a:gs>
            </a:gsLst>
            <a:lin ang="5400000"/>
          </a:gradFill>
          <a:ln xmlns:a="http://schemas.openxmlformats.org/drawingml/2006/main" w="0">
            <a:noFill/>
            <a:prstDash val="solid"/>
          </a:ln>
        </p:spPr>
      </p:sp>
      <p:sp>
        <p:nvSpPr>
          <p:cNvPr id="231" name="clean-strip-1-2">
            <a:extLst xmlns:a="http://schemas.openxmlformats.org/drawingml/2006/main">
              <a:ext uri="{FF2B5EF4-FFF2-40B4-BE49-F238E27FC236}">
                <a16:creationId xmlns:a16="http://schemas.microsoft.com/office/drawing/2014/main" id="{2CB1D2AA-94B8-48D0-92B8-539C9DA5B291}"/>
              </a:ext>
            </a:extLst>
          </p:cNvPr>
          <p:cNvSpPr>
            <a:spLocks xmlns:a="http://schemas.openxmlformats.org/drawingml/2006/main" noGrp="1"/>
          </p:cNvSpPr>
          <p:nvPr/>
        </p:nvSpPr>
        <p:spPr>
          <a:xfrm xmlns:a="http://schemas.openxmlformats.org/drawingml/2006/main">
            <a:off x="6795135" y="3038475"/>
            <a:ext cx="230505" cy="190500"/>
          </a:xfrm>
          <a:custGeom xmlns:a="http://schemas.openxmlformats.org/drawingml/2006/main">
            <a:pathLst>
              <a:path w="230505" h="190500">
                <a:moveTo>
                  <a:pt x="201930" y="0"/>
                </a:moveTo>
                <a:lnTo>
                  <a:pt x="205660" y="244"/>
                </a:lnTo>
                <a:lnTo>
                  <a:pt x="209326" y="974"/>
                </a:lnTo>
                <a:lnTo>
                  <a:pt x="212865" y="2175"/>
                </a:lnTo>
                <a:lnTo>
                  <a:pt x="216218" y="3828"/>
                </a:lnTo>
                <a:lnTo>
                  <a:pt x="219325" y="5905"/>
                </a:lnTo>
                <a:lnTo>
                  <a:pt x="222136" y="8369"/>
                </a:lnTo>
                <a:lnTo>
                  <a:pt x="224600" y="11180"/>
                </a:lnTo>
                <a:lnTo>
                  <a:pt x="226677" y="14288"/>
                </a:lnTo>
                <a:lnTo>
                  <a:pt x="228330" y="17640"/>
                </a:lnTo>
                <a:lnTo>
                  <a:pt x="229531" y="21179"/>
                </a:lnTo>
                <a:lnTo>
                  <a:pt x="230261" y="24845"/>
                </a:lnTo>
                <a:lnTo>
                  <a:pt x="230505" y="28575"/>
                </a:lnTo>
                <a:lnTo>
                  <a:pt x="230505" y="161925"/>
                </a:lnTo>
                <a:lnTo>
                  <a:pt x="230261" y="165655"/>
                </a:lnTo>
                <a:lnTo>
                  <a:pt x="229531" y="169321"/>
                </a:lnTo>
                <a:lnTo>
                  <a:pt x="228330" y="172860"/>
                </a:lnTo>
                <a:lnTo>
                  <a:pt x="226677" y="176213"/>
                </a:lnTo>
                <a:lnTo>
                  <a:pt x="224600" y="179320"/>
                </a:lnTo>
                <a:lnTo>
                  <a:pt x="222136" y="182131"/>
                </a:lnTo>
                <a:lnTo>
                  <a:pt x="219325" y="184595"/>
                </a:lnTo>
                <a:lnTo>
                  <a:pt x="216218" y="186672"/>
                </a:lnTo>
                <a:lnTo>
                  <a:pt x="212865" y="188325"/>
                </a:lnTo>
                <a:lnTo>
                  <a:pt x="209326" y="189526"/>
                </a:lnTo>
                <a:lnTo>
                  <a:pt x="205660" y="190256"/>
                </a:lnTo>
                <a:lnTo>
                  <a:pt x="201930" y="190500"/>
                </a:lnTo>
                <a:lnTo>
                  <a:pt x="28575" y="190500"/>
                </a:lnTo>
                <a:lnTo>
                  <a:pt x="24845" y="190256"/>
                </a:lnTo>
                <a:lnTo>
                  <a:pt x="21179" y="189526"/>
                </a:lnTo>
                <a:lnTo>
                  <a:pt x="17640" y="188325"/>
                </a:lnTo>
                <a:lnTo>
                  <a:pt x="14288" y="186672"/>
                </a:lnTo>
                <a:lnTo>
                  <a:pt x="11180" y="184595"/>
                </a:lnTo>
                <a:lnTo>
                  <a:pt x="8369" y="182131"/>
                </a:lnTo>
                <a:lnTo>
                  <a:pt x="5905" y="179320"/>
                </a:lnTo>
                <a:lnTo>
                  <a:pt x="3828" y="176213"/>
                </a:lnTo>
                <a:lnTo>
                  <a:pt x="2175" y="172860"/>
                </a:lnTo>
                <a:lnTo>
                  <a:pt x="974" y="169321"/>
                </a:lnTo>
                <a:lnTo>
                  <a:pt x="244" y="165655"/>
                </a:lnTo>
                <a:lnTo>
                  <a:pt x="0" y="161925"/>
                </a:lnTo>
                <a:lnTo>
                  <a:pt x="0" y="28575"/>
                </a:lnTo>
                <a:lnTo>
                  <a:pt x="244" y="24845"/>
                </a:lnTo>
                <a:lnTo>
                  <a:pt x="974" y="21179"/>
                </a:lnTo>
                <a:lnTo>
                  <a:pt x="2175" y="17640"/>
                </a:lnTo>
                <a:lnTo>
                  <a:pt x="3828" y="14288"/>
                </a:lnTo>
                <a:lnTo>
                  <a:pt x="5905" y="11180"/>
                </a:lnTo>
                <a:lnTo>
                  <a:pt x="8369" y="8369"/>
                </a:lnTo>
                <a:lnTo>
                  <a:pt x="11180" y="5905"/>
                </a:lnTo>
                <a:lnTo>
                  <a:pt x="14288" y="3828"/>
                </a:lnTo>
                <a:lnTo>
                  <a:pt x="17640" y="2175"/>
                </a:lnTo>
                <a:lnTo>
                  <a:pt x="21179" y="974"/>
                </a:lnTo>
                <a:lnTo>
                  <a:pt x="24845" y="244"/>
                </a:lnTo>
                <a:lnTo>
                  <a:pt x="28575" y="0"/>
                </a:lnTo>
                <a:close/>
              </a:path>
            </a:pathLst>
          </a:custGeom>
          <a:gradFill xmlns:a="http://schemas.openxmlformats.org/drawingml/2006/main">
            <a:gsLst>
              <a:gs pos="0">
                <a:srgbClr val="7ED4FE"/>
              </a:gs>
              <a:gs pos="100000">
                <a:srgbClr val="43BBFD"/>
              </a:gs>
            </a:gsLst>
            <a:lin ang="5400000"/>
          </a:gradFill>
          <a:ln xmlns:a="http://schemas.openxmlformats.org/drawingml/2006/main" w="0">
            <a:noFill/>
            <a:prstDash val="solid"/>
          </a:ln>
        </p:spPr>
      </p:sp>
      <p:sp>
        <p:nvSpPr>
          <p:cNvPr id="232" name="clean-strip-1-3">
            <a:extLst xmlns:a="http://schemas.openxmlformats.org/drawingml/2006/main">
              <a:ext uri="{FF2B5EF4-FFF2-40B4-BE49-F238E27FC236}">
                <a16:creationId xmlns:a16="http://schemas.microsoft.com/office/drawing/2014/main" id="{B640D5D4-6601-4BB3-911F-AEB9CB1E115F}"/>
              </a:ext>
            </a:extLst>
          </p:cNvPr>
          <p:cNvSpPr>
            <a:spLocks xmlns:a="http://schemas.openxmlformats.org/drawingml/2006/main" noGrp="1"/>
          </p:cNvSpPr>
          <p:nvPr/>
        </p:nvSpPr>
        <p:spPr>
          <a:xfrm xmlns:a="http://schemas.openxmlformats.org/drawingml/2006/main">
            <a:off x="7054215" y="3038475"/>
            <a:ext cx="230505" cy="190500"/>
          </a:xfrm>
          <a:custGeom xmlns:a="http://schemas.openxmlformats.org/drawingml/2006/main">
            <a:pathLst>
              <a:path w="230505" h="190500">
                <a:moveTo>
                  <a:pt x="201930" y="0"/>
                </a:moveTo>
                <a:lnTo>
                  <a:pt x="205660" y="244"/>
                </a:lnTo>
                <a:lnTo>
                  <a:pt x="209326" y="974"/>
                </a:lnTo>
                <a:lnTo>
                  <a:pt x="212865" y="2175"/>
                </a:lnTo>
                <a:lnTo>
                  <a:pt x="216218" y="3828"/>
                </a:lnTo>
                <a:lnTo>
                  <a:pt x="219325" y="5905"/>
                </a:lnTo>
                <a:lnTo>
                  <a:pt x="222136" y="8369"/>
                </a:lnTo>
                <a:lnTo>
                  <a:pt x="224600" y="11180"/>
                </a:lnTo>
                <a:lnTo>
                  <a:pt x="226677" y="14288"/>
                </a:lnTo>
                <a:lnTo>
                  <a:pt x="228330" y="17640"/>
                </a:lnTo>
                <a:lnTo>
                  <a:pt x="229531" y="21179"/>
                </a:lnTo>
                <a:lnTo>
                  <a:pt x="230261" y="24845"/>
                </a:lnTo>
                <a:lnTo>
                  <a:pt x="230505" y="28575"/>
                </a:lnTo>
                <a:lnTo>
                  <a:pt x="230505" y="161925"/>
                </a:lnTo>
                <a:lnTo>
                  <a:pt x="230261" y="165655"/>
                </a:lnTo>
                <a:lnTo>
                  <a:pt x="229531" y="169321"/>
                </a:lnTo>
                <a:lnTo>
                  <a:pt x="228330" y="172860"/>
                </a:lnTo>
                <a:lnTo>
                  <a:pt x="226677" y="176213"/>
                </a:lnTo>
                <a:lnTo>
                  <a:pt x="224600" y="179320"/>
                </a:lnTo>
                <a:lnTo>
                  <a:pt x="222136" y="182131"/>
                </a:lnTo>
                <a:lnTo>
                  <a:pt x="219325" y="184595"/>
                </a:lnTo>
                <a:lnTo>
                  <a:pt x="216218" y="186672"/>
                </a:lnTo>
                <a:lnTo>
                  <a:pt x="212865" y="188325"/>
                </a:lnTo>
                <a:lnTo>
                  <a:pt x="209326" y="189526"/>
                </a:lnTo>
                <a:lnTo>
                  <a:pt x="205660" y="190256"/>
                </a:lnTo>
                <a:lnTo>
                  <a:pt x="201930" y="190500"/>
                </a:lnTo>
                <a:lnTo>
                  <a:pt x="28575" y="190500"/>
                </a:lnTo>
                <a:lnTo>
                  <a:pt x="24845" y="190256"/>
                </a:lnTo>
                <a:lnTo>
                  <a:pt x="21179" y="189526"/>
                </a:lnTo>
                <a:lnTo>
                  <a:pt x="17640" y="188325"/>
                </a:lnTo>
                <a:lnTo>
                  <a:pt x="14288" y="186672"/>
                </a:lnTo>
                <a:lnTo>
                  <a:pt x="11180" y="184595"/>
                </a:lnTo>
                <a:lnTo>
                  <a:pt x="8369" y="182131"/>
                </a:lnTo>
                <a:lnTo>
                  <a:pt x="5905" y="179320"/>
                </a:lnTo>
                <a:lnTo>
                  <a:pt x="3828" y="176213"/>
                </a:lnTo>
                <a:lnTo>
                  <a:pt x="2175" y="172860"/>
                </a:lnTo>
                <a:lnTo>
                  <a:pt x="974" y="169321"/>
                </a:lnTo>
                <a:lnTo>
                  <a:pt x="244" y="165655"/>
                </a:lnTo>
                <a:lnTo>
                  <a:pt x="0" y="161925"/>
                </a:lnTo>
                <a:lnTo>
                  <a:pt x="0" y="28575"/>
                </a:lnTo>
                <a:lnTo>
                  <a:pt x="244" y="24845"/>
                </a:lnTo>
                <a:lnTo>
                  <a:pt x="974" y="21179"/>
                </a:lnTo>
                <a:lnTo>
                  <a:pt x="2175" y="17640"/>
                </a:lnTo>
                <a:lnTo>
                  <a:pt x="3828" y="14288"/>
                </a:lnTo>
                <a:lnTo>
                  <a:pt x="5905" y="11180"/>
                </a:lnTo>
                <a:lnTo>
                  <a:pt x="8369" y="8369"/>
                </a:lnTo>
                <a:lnTo>
                  <a:pt x="11180" y="5905"/>
                </a:lnTo>
                <a:lnTo>
                  <a:pt x="14288" y="3828"/>
                </a:lnTo>
                <a:lnTo>
                  <a:pt x="17640" y="2175"/>
                </a:lnTo>
                <a:lnTo>
                  <a:pt x="21179" y="974"/>
                </a:lnTo>
                <a:lnTo>
                  <a:pt x="24845" y="244"/>
                </a:lnTo>
                <a:lnTo>
                  <a:pt x="28575" y="0"/>
                </a:lnTo>
                <a:close/>
              </a:path>
            </a:pathLst>
          </a:custGeom>
          <a:gradFill xmlns:a="http://schemas.openxmlformats.org/drawingml/2006/main">
            <a:gsLst>
              <a:gs pos="0">
                <a:srgbClr val="7ED4FE"/>
              </a:gs>
              <a:gs pos="100000">
                <a:srgbClr val="43BBFD"/>
              </a:gs>
            </a:gsLst>
            <a:lin ang="5400000"/>
          </a:gradFill>
          <a:ln xmlns:a="http://schemas.openxmlformats.org/drawingml/2006/main" w="0">
            <a:noFill/>
            <a:prstDash val="solid"/>
          </a:ln>
        </p:spPr>
      </p:sp>
      <p:sp>
        <p:nvSpPr>
          <p:cNvPr id="233" name="clean-strip-1-4">
            <a:extLst xmlns:a="http://schemas.openxmlformats.org/drawingml/2006/main">
              <a:ext uri="{FF2B5EF4-FFF2-40B4-BE49-F238E27FC236}">
                <a16:creationId xmlns:a16="http://schemas.microsoft.com/office/drawing/2014/main" id="{F3382D18-64CC-41C8-AC7F-571C3EC23FEE}"/>
              </a:ext>
            </a:extLst>
          </p:cNvPr>
          <p:cNvSpPr>
            <a:spLocks xmlns:a="http://schemas.openxmlformats.org/drawingml/2006/main" noGrp="1"/>
          </p:cNvSpPr>
          <p:nvPr/>
        </p:nvSpPr>
        <p:spPr>
          <a:xfrm xmlns:a="http://schemas.openxmlformats.org/drawingml/2006/main">
            <a:off x="7313295" y="3038475"/>
            <a:ext cx="230505" cy="190500"/>
          </a:xfrm>
          <a:custGeom xmlns:a="http://schemas.openxmlformats.org/drawingml/2006/main">
            <a:pathLst>
              <a:path w="230505" h="190500">
                <a:moveTo>
                  <a:pt x="201930" y="0"/>
                </a:moveTo>
                <a:lnTo>
                  <a:pt x="205660" y="244"/>
                </a:lnTo>
                <a:lnTo>
                  <a:pt x="209326" y="974"/>
                </a:lnTo>
                <a:lnTo>
                  <a:pt x="212865" y="2175"/>
                </a:lnTo>
                <a:lnTo>
                  <a:pt x="216218" y="3828"/>
                </a:lnTo>
                <a:lnTo>
                  <a:pt x="219325" y="5905"/>
                </a:lnTo>
                <a:lnTo>
                  <a:pt x="222136" y="8369"/>
                </a:lnTo>
                <a:lnTo>
                  <a:pt x="224600" y="11180"/>
                </a:lnTo>
                <a:lnTo>
                  <a:pt x="226677" y="14288"/>
                </a:lnTo>
                <a:lnTo>
                  <a:pt x="228330" y="17640"/>
                </a:lnTo>
                <a:lnTo>
                  <a:pt x="229531" y="21179"/>
                </a:lnTo>
                <a:lnTo>
                  <a:pt x="230261" y="24845"/>
                </a:lnTo>
                <a:lnTo>
                  <a:pt x="230505" y="28575"/>
                </a:lnTo>
                <a:lnTo>
                  <a:pt x="230505" y="161925"/>
                </a:lnTo>
                <a:lnTo>
                  <a:pt x="230261" y="165655"/>
                </a:lnTo>
                <a:lnTo>
                  <a:pt x="229531" y="169321"/>
                </a:lnTo>
                <a:lnTo>
                  <a:pt x="228330" y="172860"/>
                </a:lnTo>
                <a:lnTo>
                  <a:pt x="226677" y="176213"/>
                </a:lnTo>
                <a:lnTo>
                  <a:pt x="224600" y="179320"/>
                </a:lnTo>
                <a:lnTo>
                  <a:pt x="222136" y="182131"/>
                </a:lnTo>
                <a:lnTo>
                  <a:pt x="219325" y="184595"/>
                </a:lnTo>
                <a:lnTo>
                  <a:pt x="216218" y="186672"/>
                </a:lnTo>
                <a:lnTo>
                  <a:pt x="212865" y="188325"/>
                </a:lnTo>
                <a:lnTo>
                  <a:pt x="209326" y="189526"/>
                </a:lnTo>
                <a:lnTo>
                  <a:pt x="205660" y="190256"/>
                </a:lnTo>
                <a:lnTo>
                  <a:pt x="201930" y="190500"/>
                </a:lnTo>
                <a:lnTo>
                  <a:pt x="28575" y="190500"/>
                </a:lnTo>
                <a:lnTo>
                  <a:pt x="24845" y="190256"/>
                </a:lnTo>
                <a:lnTo>
                  <a:pt x="21179" y="189526"/>
                </a:lnTo>
                <a:lnTo>
                  <a:pt x="17640" y="188325"/>
                </a:lnTo>
                <a:lnTo>
                  <a:pt x="14288" y="186672"/>
                </a:lnTo>
                <a:lnTo>
                  <a:pt x="11180" y="184595"/>
                </a:lnTo>
                <a:lnTo>
                  <a:pt x="8369" y="182131"/>
                </a:lnTo>
                <a:lnTo>
                  <a:pt x="5905" y="179320"/>
                </a:lnTo>
                <a:lnTo>
                  <a:pt x="3828" y="176213"/>
                </a:lnTo>
                <a:lnTo>
                  <a:pt x="2175" y="172860"/>
                </a:lnTo>
                <a:lnTo>
                  <a:pt x="974" y="169321"/>
                </a:lnTo>
                <a:lnTo>
                  <a:pt x="244" y="165655"/>
                </a:lnTo>
                <a:lnTo>
                  <a:pt x="0" y="161925"/>
                </a:lnTo>
                <a:lnTo>
                  <a:pt x="0" y="28575"/>
                </a:lnTo>
                <a:lnTo>
                  <a:pt x="244" y="24845"/>
                </a:lnTo>
                <a:lnTo>
                  <a:pt x="974" y="21179"/>
                </a:lnTo>
                <a:lnTo>
                  <a:pt x="2175" y="17640"/>
                </a:lnTo>
                <a:lnTo>
                  <a:pt x="3828" y="14288"/>
                </a:lnTo>
                <a:lnTo>
                  <a:pt x="5905" y="11180"/>
                </a:lnTo>
                <a:lnTo>
                  <a:pt x="8369" y="8369"/>
                </a:lnTo>
                <a:lnTo>
                  <a:pt x="11180" y="5905"/>
                </a:lnTo>
                <a:lnTo>
                  <a:pt x="14288" y="3828"/>
                </a:lnTo>
                <a:lnTo>
                  <a:pt x="17640" y="2175"/>
                </a:lnTo>
                <a:lnTo>
                  <a:pt x="21179" y="974"/>
                </a:lnTo>
                <a:lnTo>
                  <a:pt x="24845" y="244"/>
                </a:lnTo>
                <a:lnTo>
                  <a:pt x="28575" y="0"/>
                </a:lnTo>
                <a:close/>
              </a:path>
            </a:pathLst>
          </a:custGeom>
          <a:gradFill xmlns:a="http://schemas.openxmlformats.org/drawingml/2006/main">
            <a:gsLst>
              <a:gs pos="0">
                <a:srgbClr val="7ED4FE"/>
              </a:gs>
              <a:gs pos="100000">
                <a:srgbClr val="43BBFD"/>
              </a:gs>
            </a:gsLst>
            <a:lin ang="5400000"/>
          </a:gradFill>
          <a:ln xmlns:a="http://schemas.openxmlformats.org/drawingml/2006/main" w="0">
            <a:noFill/>
            <a:prstDash val="solid"/>
          </a:ln>
        </p:spPr>
      </p:sp>
      <p:sp>
        <p:nvSpPr>
          <p:cNvPr id="234" name="clean-symbol-1">
            <a:extLst xmlns:a="http://schemas.openxmlformats.org/drawingml/2006/main">
              <a:ext uri="{FF2B5EF4-FFF2-40B4-BE49-F238E27FC236}">
                <a16:creationId xmlns:a16="http://schemas.microsoft.com/office/drawing/2014/main" id="{1BD89910-B91E-4937-9CEF-2A5486E674B1}"/>
              </a:ext>
            </a:extLst>
          </p:cNvPr>
          <p:cNvSpPr>
            <a:spLocks xmlns:a="http://schemas.openxmlformats.org/drawingml/2006/main" noGrp="1"/>
          </p:cNvSpPr>
          <p:nvPr/>
        </p:nvSpPr>
        <p:spPr>
          <a:xfrm xmlns:a="http://schemas.openxmlformats.org/drawingml/2006/main">
            <a:off x="6781800" y="2638425"/>
            <a:ext cx="514350" cy="35356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175" b="0" i="1">
                <a:solidFill>
                  <a:srgbClr val="111A25"/>
                </a:solidFill>
                <a:latin typeface="Times New Roman"/>
                <a:ea typeface="Times New Roman"/>
                <a:cs typeface="Times New Roman"/>
              </a:defRPr>
            </a:pPr>
            <a:r>
              <a:rPr sz="2175" b="0" i="1">
                <a:solidFill>
                  <a:srgbClr val="111A25"/>
                </a:solidFill>
                <a:latin typeface="Times New Roman"/>
                <a:ea typeface="Times New Roman"/>
                <a:cs typeface="Times New Roman"/>
              </a:rPr>
              <a:t>x̂₂</a:t>
            </a:r>
          </a:p>
        </p:txBody>
      </p:sp>
      <p:sp>
        <p:nvSpPr>
          <p:cNvPr id="235" name="chunk-label-2">
            <a:extLst xmlns:a="http://schemas.openxmlformats.org/drawingml/2006/main">
              <a:ext uri="{FF2B5EF4-FFF2-40B4-BE49-F238E27FC236}">
                <a16:creationId xmlns:a16="http://schemas.microsoft.com/office/drawing/2014/main" id="{2A1B2118-C0D1-462A-8DEE-F6D128B886B5}"/>
              </a:ext>
            </a:extLst>
          </p:cNvPr>
          <p:cNvSpPr>
            <a:spLocks xmlns:a="http://schemas.openxmlformats.org/drawingml/2006/main" noGrp="1"/>
          </p:cNvSpPr>
          <p:nvPr/>
        </p:nvSpPr>
        <p:spPr>
          <a:xfrm xmlns:a="http://schemas.openxmlformats.org/drawingml/2006/main">
            <a:off x="8782050" y="504825"/>
            <a:ext cx="1752600" cy="3291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025" b="0" i="0">
                <a:solidFill>
                  <a:srgbClr val="111A25"/>
                </a:solidFill>
                <a:latin typeface="Comic Sans MS"/>
                <a:ea typeface="Comic Sans MS"/>
                <a:cs typeface="Comic Sans MS"/>
              </a:defRPr>
            </a:pPr>
            <a:r>
              <a:rPr sz="2025" b="0" i="0">
                <a:solidFill>
                  <a:srgbClr val="111A25"/>
                </a:solidFill>
                <a:latin typeface="Comic Sans MS"/>
                <a:ea typeface="Comic Sans MS"/>
                <a:cs typeface="Comic Sans MS"/>
              </a:rPr>
              <a:t>Chunk 3</a:t>
            </a:r>
          </a:p>
        </p:txBody>
      </p:sp>
      <p:sp>
        <p:nvSpPr>
          <p:cNvPr id="236" name="chunk-time-2">
            <a:extLst xmlns:a="http://schemas.openxmlformats.org/drawingml/2006/main">
              <a:ext uri="{FF2B5EF4-FFF2-40B4-BE49-F238E27FC236}">
                <a16:creationId xmlns:a16="http://schemas.microsoft.com/office/drawing/2014/main" id="{CA3A66C8-DC1A-44FB-9FDF-4236203B27EA}"/>
              </a:ext>
            </a:extLst>
          </p:cNvPr>
          <p:cNvSpPr>
            <a:spLocks xmlns:a="http://schemas.openxmlformats.org/drawingml/2006/main" noGrp="1"/>
          </p:cNvSpPr>
          <p:nvPr/>
        </p:nvSpPr>
        <p:spPr>
          <a:xfrm xmlns:a="http://schemas.openxmlformats.org/drawingml/2006/main">
            <a:off x="8753475" y="828675"/>
            <a:ext cx="1238250" cy="2926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00" b="0" i="1">
                <a:solidFill>
                  <a:srgbClr val="111A25"/>
                </a:solidFill>
                <a:latin typeface="Times New Roman"/>
                <a:ea typeface="Times New Roman"/>
                <a:cs typeface="Times New Roman"/>
              </a:defRPr>
            </a:pPr>
            <a:r>
              <a:rPr sz="1800" b="0" i="1">
                <a:solidFill>
                  <a:srgbClr val="111A25"/>
                </a:solidFill>
                <a:latin typeface="Times New Roman"/>
                <a:ea typeface="Times New Roman"/>
                <a:cs typeface="Times New Roman"/>
              </a:rPr>
              <a:t>t = 1 ··· 0</a:t>
            </a:r>
          </a:p>
        </p:txBody>
      </p:sp>
      <p:sp>
        <p:nvSpPr>
          <p:cNvPr id="237" name="noise-2-top">
            <a:extLst xmlns:a="http://schemas.openxmlformats.org/drawingml/2006/main">
              <a:ext uri="{FF2B5EF4-FFF2-40B4-BE49-F238E27FC236}">
                <a16:creationId xmlns:a16="http://schemas.microsoft.com/office/drawing/2014/main" id="{F91F3D05-280C-421B-8D87-94E752A0ABEC}"/>
              </a:ext>
            </a:extLst>
          </p:cNvPr>
          <p:cNvSpPr>
            <a:spLocks xmlns:a="http://schemas.openxmlformats.org/drawingml/2006/main" noGrp="1"/>
          </p:cNvSpPr>
          <p:nvPr/>
        </p:nvSpPr>
        <p:spPr>
          <a:xfrm xmlns:a="http://schemas.openxmlformats.org/drawingml/2006/main">
            <a:off x="8963025" y="1047750"/>
            <a:ext cx="504825" cy="95250"/>
          </a:xfrm>
          <a:custGeom xmlns:a="http://schemas.openxmlformats.org/drawingml/2006/main">
            <a:pathLst>
              <a:path w="504825" h="95250">
                <a:moveTo>
                  <a:pt x="0" y="95250"/>
                </a:moveTo>
                <a:lnTo>
                  <a:pt x="95250" y="0"/>
                </a:lnTo>
                <a:lnTo>
                  <a:pt x="504825" y="0"/>
                </a:lnTo>
                <a:lnTo>
                  <a:pt x="409575" y="95250"/>
                </a:lnTo>
                <a:close/>
              </a:path>
            </a:pathLst>
          </a:custGeom>
          <a:solidFill xmlns:a="http://schemas.openxmlformats.org/drawingml/2006/main">
            <a:srgbClr val="D7EEFF"/>
          </a:solidFill>
          <a:ln xmlns:a="http://schemas.openxmlformats.org/drawingml/2006/main" w="13335">
            <a:solidFill>
              <a:srgbClr val="111A25"/>
            </a:solidFill>
            <a:prstDash val="solid"/>
          </a:ln>
        </p:spPr>
      </p:sp>
      <p:sp>
        <p:nvSpPr>
          <p:cNvPr id="238" name="noise-2-side">
            <a:extLst xmlns:a="http://schemas.openxmlformats.org/drawingml/2006/main">
              <a:ext uri="{FF2B5EF4-FFF2-40B4-BE49-F238E27FC236}">
                <a16:creationId xmlns:a16="http://schemas.microsoft.com/office/drawing/2014/main" id="{E8CE5934-C590-4474-A974-A106B6192275}"/>
              </a:ext>
            </a:extLst>
          </p:cNvPr>
          <p:cNvSpPr>
            <a:spLocks xmlns:a="http://schemas.openxmlformats.org/drawingml/2006/main" noGrp="1"/>
          </p:cNvSpPr>
          <p:nvPr/>
        </p:nvSpPr>
        <p:spPr>
          <a:xfrm xmlns:a="http://schemas.openxmlformats.org/drawingml/2006/main">
            <a:off x="9372600" y="1047750"/>
            <a:ext cx="95250" cy="504825"/>
          </a:xfrm>
          <a:custGeom xmlns:a="http://schemas.openxmlformats.org/drawingml/2006/main">
            <a:pathLst>
              <a:path w="95250" h="504825">
                <a:moveTo>
                  <a:pt x="0" y="95250"/>
                </a:moveTo>
                <a:lnTo>
                  <a:pt x="95250" y="0"/>
                </a:lnTo>
                <a:lnTo>
                  <a:pt x="95250" y="409575"/>
                </a:lnTo>
                <a:lnTo>
                  <a:pt x="0" y="504825"/>
                </a:lnTo>
                <a:close/>
              </a:path>
            </a:pathLst>
          </a:custGeom>
          <a:solidFill xmlns:a="http://schemas.openxmlformats.org/drawingml/2006/main">
            <a:srgbClr val="79B9E1"/>
          </a:solidFill>
          <a:ln xmlns:a="http://schemas.openxmlformats.org/drawingml/2006/main" w="13335">
            <a:solidFill>
              <a:srgbClr val="111A25"/>
            </a:solidFill>
            <a:prstDash val="solid"/>
          </a:ln>
        </p:spPr>
      </p:sp>
      <p:sp>
        <p:nvSpPr>
          <p:cNvPr id="239" name="noise-2-face">
            <a:extLst xmlns:a="http://schemas.openxmlformats.org/drawingml/2006/main">
              <a:ext uri="{FF2B5EF4-FFF2-40B4-BE49-F238E27FC236}">
                <a16:creationId xmlns:a16="http://schemas.microsoft.com/office/drawing/2014/main" id="{327BC17C-D085-4C02-ADCE-D78912354CE6}"/>
              </a:ext>
            </a:extLst>
          </p:cNvPr>
          <p:cNvSpPr>
            <a:spLocks xmlns:a="http://schemas.openxmlformats.org/drawingml/2006/main" noGrp="1"/>
          </p:cNvSpPr>
          <p:nvPr/>
        </p:nvSpPr>
        <p:spPr>
          <a:xfrm xmlns:a="http://schemas.openxmlformats.org/drawingml/2006/main">
            <a:off x="8963025" y="1143000"/>
            <a:ext cx="409575" cy="409575"/>
          </a:xfrm>
          <a:prstGeom xmlns:a="http://schemas.openxmlformats.org/drawingml/2006/main" prst="rect">
            <a:avLst/>
          </a:prstGeom>
          <a:solidFill xmlns:a="http://schemas.openxmlformats.org/drawingml/2006/main">
            <a:srgbClr val="E0F4FF"/>
          </a:solidFill>
          <a:ln xmlns:a="http://schemas.openxmlformats.org/drawingml/2006/main" w="13335">
            <a:solidFill>
              <a:srgbClr val="111A25"/>
            </a:solidFill>
            <a:prstDash val="solid"/>
          </a:ln>
        </p:spPr>
      </p:sp>
      <p:sp>
        <p:nvSpPr>
          <p:cNvPr id="240" name="noise-2-0-0">
            <a:extLst xmlns:a="http://schemas.openxmlformats.org/drawingml/2006/main">
              <a:ext uri="{FF2B5EF4-FFF2-40B4-BE49-F238E27FC236}">
                <a16:creationId xmlns:a16="http://schemas.microsoft.com/office/drawing/2014/main" id="{8BACFEE5-10EA-4DB5-9147-830F4D0CF0BE}"/>
              </a:ext>
            </a:extLst>
          </p:cNvPr>
          <p:cNvSpPr>
            <a:spLocks xmlns:a="http://schemas.openxmlformats.org/drawingml/2006/main" noGrp="1"/>
          </p:cNvSpPr>
          <p:nvPr/>
        </p:nvSpPr>
        <p:spPr>
          <a:xfrm xmlns:a="http://schemas.openxmlformats.org/drawingml/2006/main">
            <a:off x="8982075" y="1162050"/>
            <a:ext cx="41275" cy="41275"/>
          </a:xfrm>
          <a:prstGeom xmlns:a="http://schemas.openxmlformats.org/drawingml/2006/main" prst="rect">
            <a:avLst/>
          </a:prstGeom>
          <a:solidFill xmlns:a="http://schemas.openxmlformats.org/drawingml/2006/main">
            <a:srgbClr val="B0DBF4"/>
          </a:solidFill>
          <a:ln xmlns:a="http://schemas.openxmlformats.org/drawingml/2006/main" w="0">
            <a:noFill/>
            <a:prstDash val="solid"/>
          </a:ln>
        </p:spPr>
      </p:sp>
      <p:sp>
        <p:nvSpPr>
          <p:cNvPr id="241" name="noise-2-0-1">
            <a:extLst xmlns:a="http://schemas.openxmlformats.org/drawingml/2006/main">
              <a:ext uri="{FF2B5EF4-FFF2-40B4-BE49-F238E27FC236}">
                <a16:creationId xmlns:a16="http://schemas.microsoft.com/office/drawing/2014/main" id="{1CB3FEAE-C9E6-4A9A-9F5E-710D4A77773B}"/>
              </a:ext>
            </a:extLst>
          </p:cNvPr>
          <p:cNvSpPr>
            <a:spLocks xmlns:a="http://schemas.openxmlformats.org/drawingml/2006/main" noGrp="1"/>
          </p:cNvSpPr>
          <p:nvPr/>
        </p:nvSpPr>
        <p:spPr>
          <a:xfrm xmlns:a="http://schemas.openxmlformats.org/drawingml/2006/main">
            <a:off x="8982075" y="1203325"/>
            <a:ext cx="41275" cy="41275"/>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242" name="noise-2-0-2">
            <a:extLst xmlns:a="http://schemas.openxmlformats.org/drawingml/2006/main">
              <a:ext uri="{FF2B5EF4-FFF2-40B4-BE49-F238E27FC236}">
                <a16:creationId xmlns:a16="http://schemas.microsoft.com/office/drawing/2014/main" id="{78071F40-02C1-4435-99F9-937F23BCC33B}"/>
              </a:ext>
            </a:extLst>
          </p:cNvPr>
          <p:cNvSpPr>
            <a:spLocks xmlns:a="http://schemas.openxmlformats.org/drawingml/2006/main" noGrp="1"/>
          </p:cNvSpPr>
          <p:nvPr/>
        </p:nvSpPr>
        <p:spPr>
          <a:xfrm xmlns:a="http://schemas.openxmlformats.org/drawingml/2006/main">
            <a:off x="8982075" y="1244600"/>
            <a:ext cx="41275" cy="41275"/>
          </a:xfrm>
          <a:prstGeom xmlns:a="http://schemas.openxmlformats.org/drawingml/2006/main" prst="rect">
            <a:avLst/>
          </a:prstGeom>
          <a:solidFill xmlns:a="http://schemas.openxmlformats.org/drawingml/2006/main">
            <a:srgbClr val="65B6E5"/>
          </a:solidFill>
          <a:ln xmlns:a="http://schemas.openxmlformats.org/drawingml/2006/main" w="0">
            <a:noFill/>
            <a:prstDash val="solid"/>
          </a:ln>
        </p:spPr>
      </p:sp>
      <p:sp>
        <p:nvSpPr>
          <p:cNvPr id="243" name="noise-2-0-3">
            <a:extLst xmlns:a="http://schemas.openxmlformats.org/drawingml/2006/main">
              <a:ext uri="{FF2B5EF4-FFF2-40B4-BE49-F238E27FC236}">
                <a16:creationId xmlns:a16="http://schemas.microsoft.com/office/drawing/2014/main" id="{7FCEC68F-785D-4448-B0EF-DA8509F24B2F}"/>
              </a:ext>
            </a:extLst>
          </p:cNvPr>
          <p:cNvSpPr>
            <a:spLocks xmlns:a="http://schemas.openxmlformats.org/drawingml/2006/main" noGrp="1"/>
          </p:cNvSpPr>
          <p:nvPr/>
        </p:nvSpPr>
        <p:spPr>
          <a:xfrm xmlns:a="http://schemas.openxmlformats.org/drawingml/2006/main">
            <a:off x="8982075" y="1285875"/>
            <a:ext cx="41275" cy="41275"/>
          </a:xfrm>
          <a:prstGeom xmlns:a="http://schemas.openxmlformats.org/drawingml/2006/main" prst="rect">
            <a:avLst/>
          </a:prstGeom>
          <a:solidFill xmlns:a="http://schemas.openxmlformats.org/drawingml/2006/main">
            <a:srgbClr val="91CDF1"/>
          </a:solidFill>
          <a:ln xmlns:a="http://schemas.openxmlformats.org/drawingml/2006/main" w="0">
            <a:noFill/>
            <a:prstDash val="solid"/>
          </a:ln>
        </p:spPr>
      </p:sp>
      <p:sp>
        <p:nvSpPr>
          <p:cNvPr id="244" name="noise-2-0-4">
            <a:extLst xmlns:a="http://schemas.openxmlformats.org/drawingml/2006/main">
              <a:ext uri="{FF2B5EF4-FFF2-40B4-BE49-F238E27FC236}">
                <a16:creationId xmlns:a16="http://schemas.microsoft.com/office/drawing/2014/main" id="{231DAD48-1C95-4086-8D1A-DE74E7470F8D}"/>
              </a:ext>
            </a:extLst>
          </p:cNvPr>
          <p:cNvSpPr>
            <a:spLocks xmlns:a="http://schemas.openxmlformats.org/drawingml/2006/main" noGrp="1"/>
          </p:cNvSpPr>
          <p:nvPr/>
        </p:nvSpPr>
        <p:spPr>
          <a:xfrm xmlns:a="http://schemas.openxmlformats.org/drawingml/2006/main">
            <a:off x="8982075" y="1327150"/>
            <a:ext cx="41275" cy="41275"/>
          </a:xfrm>
          <a:prstGeom xmlns:a="http://schemas.openxmlformats.org/drawingml/2006/main" prst="rect">
            <a:avLst/>
          </a:prstGeom>
          <a:solidFill xmlns:a="http://schemas.openxmlformats.org/drawingml/2006/main">
            <a:srgbClr val="B0DBF4"/>
          </a:solidFill>
          <a:ln xmlns:a="http://schemas.openxmlformats.org/drawingml/2006/main" w="0">
            <a:noFill/>
            <a:prstDash val="solid"/>
          </a:ln>
        </p:spPr>
      </p:sp>
      <p:sp>
        <p:nvSpPr>
          <p:cNvPr id="245" name="noise-2-0-5">
            <a:extLst xmlns:a="http://schemas.openxmlformats.org/drawingml/2006/main">
              <a:ext uri="{FF2B5EF4-FFF2-40B4-BE49-F238E27FC236}">
                <a16:creationId xmlns:a16="http://schemas.microsoft.com/office/drawing/2014/main" id="{B22D266E-7562-4B2D-B1CD-44D1BDE477BA}"/>
              </a:ext>
            </a:extLst>
          </p:cNvPr>
          <p:cNvSpPr>
            <a:spLocks xmlns:a="http://schemas.openxmlformats.org/drawingml/2006/main" noGrp="1"/>
          </p:cNvSpPr>
          <p:nvPr/>
        </p:nvSpPr>
        <p:spPr>
          <a:xfrm xmlns:a="http://schemas.openxmlformats.org/drawingml/2006/main">
            <a:off x="8982075" y="1368425"/>
            <a:ext cx="41275" cy="41275"/>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246" name="noise-2-0-6">
            <a:extLst xmlns:a="http://schemas.openxmlformats.org/drawingml/2006/main">
              <a:ext uri="{FF2B5EF4-FFF2-40B4-BE49-F238E27FC236}">
                <a16:creationId xmlns:a16="http://schemas.microsoft.com/office/drawing/2014/main" id="{FA9D7CE1-A0C9-4521-B4F2-D9D7659D19E1}"/>
              </a:ext>
            </a:extLst>
          </p:cNvPr>
          <p:cNvSpPr>
            <a:spLocks xmlns:a="http://schemas.openxmlformats.org/drawingml/2006/main" noGrp="1"/>
          </p:cNvSpPr>
          <p:nvPr/>
        </p:nvSpPr>
        <p:spPr>
          <a:xfrm xmlns:a="http://schemas.openxmlformats.org/drawingml/2006/main">
            <a:off x="8982075" y="1409700"/>
            <a:ext cx="41275" cy="41275"/>
          </a:xfrm>
          <a:prstGeom xmlns:a="http://schemas.openxmlformats.org/drawingml/2006/main" prst="rect">
            <a:avLst/>
          </a:prstGeom>
          <a:solidFill xmlns:a="http://schemas.openxmlformats.org/drawingml/2006/main">
            <a:srgbClr val="65B6E5"/>
          </a:solidFill>
          <a:ln xmlns:a="http://schemas.openxmlformats.org/drawingml/2006/main" w="0">
            <a:noFill/>
            <a:prstDash val="solid"/>
          </a:ln>
        </p:spPr>
      </p:sp>
      <p:sp>
        <p:nvSpPr>
          <p:cNvPr id="247" name="noise-2-0-7">
            <a:extLst xmlns:a="http://schemas.openxmlformats.org/drawingml/2006/main">
              <a:ext uri="{FF2B5EF4-FFF2-40B4-BE49-F238E27FC236}">
                <a16:creationId xmlns:a16="http://schemas.microsoft.com/office/drawing/2014/main" id="{82544336-6462-4114-8982-344CD7A28D46}"/>
              </a:ext>
            </a:extLst>
          </p:cNvPr>
          <p:cNvSpPr>
            <a:spLocks xmlns:a="http://schemas.openxmlformats.org/drawingml/2006/main" noGrp="1"/>
          </p:cNvSpPr>
          <p:nvPr/>
        </p:nvSpPr>
        <p:spPr>
          <a:xfrm xmlns:a="http://schemas.openxmlformats.org/drawingml/2006/main">
            <a:off x="8982075" y="1450975"/>
            <a:ext cx="41275" cy="41275"/>
          </a:xfrm>
          <a:prstGeom xmlns:a="http://schemas.openxmlformats.org/drawingml/2006/main" prst="rect">
            <a:avLst/>
          </a:prstGeom>
          <a:solidFill xmlns:a="http://schemas.openxmlformats.org/drawingml/2006/main">
            <a:srgbClr val="91CDF1"/>
          </a:solidFill>
          <a:ln xmlns:a="http://schemas.openxmlformats.org/drawingml/2006/main" w="0">
            <a:noFill/>
            <a:prstDash val="solid"/>
          </a:ln>
        </p:spPr>
      </p:sp>
      <p:sp>
        <p:nvSpPr>
          <p:cNvPr id="248" name="noise-2-0-8">
            <a:extLst xmlns:a="http://schemas.openxmlformats.org/drawingml/2006/main">
              <a:ext uri="{FF2B5EF4-FFF2-40B4-BE49-F238E27FC236}">
                <a16:creationId xmlns:a16="http://schemas.microsoft.com/office/drawing/2014/main" id="{C0EDC9D9-6F79-475A-AD55-75876502015B}"/>
              </a:ext>
            </a:extLst>
          </p:cNvPr>
          <p:cNvSpPr>
            <a:spLocks xmlns:a="http://schemas.openxmlformats.org/drawingml/2006/main" noGrp="1"/>
          </p:cNvSpPr>
          <p:nvPr/>
        </p:nvSpPr>
        <p:spPr>
          <a:xfrm xmlns:a="http://schemas.openxmlformats.org/drawingml/2006/main">
            <a:off x="8982075" y="1492250"/>
            <a:ext cx="41275" cy="41275"/>
          </a:xfrm>
          <a:prstGeom xmlns:a="http://schemas.openxmlformats.org/drawingml/2006/main" prst="rect">
            <a:avLst/>
          </a:prstGeom>
          <a:solidFill xmlns:a="http://schemas.openxmlformats.org/drawingml/2006/main">
            <a:srgbClr val="B0DBF4"/>
          </a:solidFill>
          <a:ln xmlns:a="http://schemas.openxmlformats.org/drawingml/2006/main" w="0">
            <a:noFill/>
            <a:prstDash val="solid"/>
          </a:ln>
        </p:spPr>
      </p:sp>
      <p:sp>
        <p:nvSpPr>
          <p:cNvPr id="249" name="noise-2-1-0">
            <a:extLst xmlns:a="http://schemas.openxmlformats.org/drawingml/2006/main">
              <a:ext uri="{FF2B5EF4-FFF2-40B4-BE49-F238E27FC236}">
                <a16:creationId xmlns:a16="http://schemas.microsoft.com/office/drawing/2014/main" id="{D2F25DFD-FBE4-4294-999D-DC8732EBDFD4}"/>
              </a:ext>
            </a:extLst>
          </p:cNvPr>
          <p:cNvSpPr>
            <a:spLocks xmlns:a="http://schemas.openxmlformats.org/drawingml/2006/main" noGrp="1"/>
          </p:cNvSpPr>
          <p:nvPr/>
        </p:nvSpPr>
        <p:spPr>
          <a:xfrm xmlns:a="http://schemas.openxmlformats.org/drawingml/2006/main">
            <a:off x="9023350" y="1162050"/>
            <a:ext cx="41275" cy="41275"/>
          </a:xfrm>
          <a:prstGeom xmlns:a="http://schemas.openxmlformats.org/drawingml/2006/main" prst="rect">
            <a:avLst/>
          </a:prstGeom>
          <a:solidFill xmlns:a="http://schemas.openxmlformats.org/drawingml/2006/main">
            <a:srgbClr val="91CDF1"/>
          </a:solidFill>
          <a:ln xmlns:a="http://schemas.openxmlformats.org/drawingml/2006/main" w="0">
            <a:noFill/>
            <a:prstDash val="solid"/>
          </a:ln>
        </p:spPr>
      </p:sp>
      <p:sp>
        <p:nvSpPr>
          <p:cNvPr id="250" name="noise-2-1-1">
            <a:extLst xmlns:a="http://schemas.openxmlformats.org/drawingml/2006/main">
              <a:ext uri="{FF2B5EF4-FFF2-40B4-BE49-F238E27FC236}">
                <a16:creationId xmlns:a16="http://schemas.microsoft.com/office/drawing/2014/main" id="{86F2E0D5-32D9-4ED9-A0B1-3C6D9DBAE07E}"/>
              </a:ext>
            </a:extLst>
          </p:cNvPr>
          <p:cNvSpPr>
            <a:spLocks xmlns:a="http://schemas.openxmlformats.org/drawingml/2006/main" noGrp="1"/>
          </p:cNvSpPr>
          <p:nvPr/>
        </p:nvSpPr>
        <p:spPr>
          <a:xfrm xmlns:a="http://schemas.openxmlformats.org/drawingml/2006/main">
            <a:off x="9023350" y="1203325"/>
            <a:ext cx="41275" cy="41275"/>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251" name="noise-2-1-2">
            <a:extLst xmlns:a="http://schemas.openxmlformats.org/drawingml/2006/main">
              <a:ext uri="{FF2B5EF4-FFF2-40B4-BE49-F238E27FC236}">
                <a16:creationId xmlns:a16="http://schemas.microsoft.com/office/drawing/2014/main" id="{F8D870A6-5C07-48C1-8C8A-B9F1B0342598}"/>
              </a:ext>
            </a:extLst>
          </p:cNvPr>
          <p:cNvSpPr>
            <a:spLocks xmlns:a="http://schemas.openxmlformats.org/drawingml/2006/main" noGrp="1"/>
          </p:cNvSpPr>
          <p:nvPr/>
        </p:nvSpPr>
        <p:spPr>
          <a:xfrm xmlns:a="http://schemas.openxmlformats.org/drawingml/2006/main">
            <a:off x="9023350" y="1244600"/>
            <a:ext cx="41275" cy="41275"/>
          </a:xfrm>
          <a:prstGeom xmlns:a="http://schemas.openxmlformats.org/drawingml/2006/main" prst="rect">
            <a:avLst/>
          </a:prstGeom>
          <a:solidFill xmlns:a="http://schemas.openxmlformats.org/drawingml/2006/main">
            <a:srgbClr val="91CDF1"/>
          </a:solidFill>
          <a:ln xmlns:a="http://schemas.openxmlformats.org/drawingml/2006/main" w="0">
            <a:noFill/>
            <a:prstDash val="solid"/>
          </a:ln>
        </p:spPr>
      </p:sp>
      <p:sp>
        <p:nvSpPr>
          <p:cNvPr id="252" name="noise-2-1-3">
            <a:extLst xmlns:a="http://schemas.openxmlformats.org/drawingml/2006/main">
              <a:ext uri="{FF2B5EF4-FFF2-40B4-BE49-F238E27FC236}">
                <a16:creationId xmlns:a16="http://schemas.microsoft.com/office/drawing/2014/main" id="{3F5FC86F-82BA-4A2A-A365-CCAFB90B2038}"/>
              </a:ext>
            </a:extLst>
          </p:cNvPr>
          <p:cNvSpPr>
            <a:spLocks xmlns:a="http://schemas.openxmlformats.org/drawingml/2006/main" noGrp="1"/>
          </p:cNvSpPr>
          <p:nvPr/>
        </p:nvSpPr>
        <p:spPr>
          <a:xfrm xmlns:a="http://schemas.openxmlformats.org/drawingml/2006/main">
            <a:off x="9023350" y="1285875"/>
            <a:ext cx="41275" cy="41275"/>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253" name="noise-2-1-4">
            <a:extLst xmlns:a="http://schemas.openxmlformats.org/drawingml/2006/main">
              <a:ext uri="{FF2B5EF4-FFF2-40B4-BE49-F238E27FC236}">
                <a16:creationId xmlns:a16="http://schemas.microsoft.com/office/drawing/2014/main" id="{F1429CC8-426A-4461-A7FF-52B68C0B9146}"/>
              </a:ext>
            </a:extLst>
          </p:cNvPr>
          <p:cNvSpPr>
            <a:spLocks xmlns:a="http://schemas.openxmlformats.org/drawingml/2006/main" noGrp="1"/>
          </p:cNvSpPr>
          <p:nvPr/>
        </p:nvSpPr>
        <p:spPr>
          <a:xfrm xmlns:a="http://schemas.openxmlformats.org/drawingml/2006/main">
            <a:off x="9023350" y="1327150"/>
            <a:ext cx="41275" cy="41275"/>
          </a:xfrm>
          <a:prstGeom xmlns:a="http://schemas.openxmlformats.org/drawingml/2006/main" prst="rect">
            <a:avLst/>
          </a:prstGeom>
          <a:solidFill xmlns:a="http://schemas.openxmlformats.org/drawingml/2006/main">
            <a:srgbClr val="91CDF1"/>
          </a:solidFill>
          <a:ln xmlns:a="http://schemas.openxmlformats.org/drawingml/2006/main" w="0">
            <a:noFill/>
            <a:prstDash val="solid"/>
          </a:ln>
        </p:spPr>
      </p:sp>
      <p:sp>
        <p:nvSpPr>
          <p:cNvPr id="254" name="noise-2-1-5">
            <a:extLst xmlns:a="http://schemas.openxmlformats.org/drawingml/2006/main">
              <a:ext uri="{FF2B5EF4-FFF2-40B4-BE49-F238E27FC236}">
                <a16:creationId xmlns:a16="http://schemas.microsoft.com/office/drawing/2014/main" id="{242EFC64-D72D-4290-B311-14C53CC9991D}"/>
              </a:ext>
            </a:extLst>
          </p:cNvPr>
          <p:cNvSpPr>
            <a:spLocks xmlns:a="http://schemas.openxmlformats.org/drawingml/2006/main" noGrp="1"/>
          </p:cNvSpPr>
          <p:nvPr/>
        </p:nvSpPr>
        <p:spPr>
          <a:xfrm xmlns:a="http://schemas.openxmlformats.org/drawingml/2006/main">
            <a:off x="9023350" y="1368425"/>
            <a:ext cx="41275" cy="41275"/>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255" name="noise-2-1-6">
            <a:extLst xmlns:a="http://schemas.openxmlformats.org/drawingml/2006/main">
              <a:ext uri="{FF2B5EF4-FFF2-40B4-BE49-F238E27FC236}">
                <a16:creationId xmlns:a16="http://schemas.microsoft.com/office/drawing/2014/main" id="{8516482E-4802-449F-AE53-E885CB1ECD00}"/>
              </a:ext>
            </a:extLst>
          </p:cNvPr>
          <p:cNvSpPr>
            <a:spLocks xmlns:a="http://schemas.openxmlformats.org/drawingml/2006/main" noGrp="1"/>
          </p:cNvSpPr>
          <p:nvPr/>
        </p:nvSpPr>
        <p:spPr>
          <a:xfrm xmlns:a="http://schemas.openxmlformats.org/drawingml/2006/main">
            <a:off x="9023350" y="1409700"/>
            <a:ext cx="41275" cy="41275"/>
          </a:xfrm>
          <a:prstGeom xmlns:a="http://schemas.openxmlformats.org/drawingml/2006/main" prst="rect">
            <a:avLst/>
          </a:prstGeom>
          <a:solidFill xmlns:a="http://schemas.openxmlformats.org/drawingml/2006/main">
            <a:srgbClr val="91CDF1"/>
          </a:solidFill>
          <a:ln xmlns:a="http://schemas.openxmlformats.org/drawingml/2006/main" w="0">
            <a:noFill/>
            <a:prstDash val="solid"/>
          </a:ln>
        </p:spPr>
      </p:sp>
      <p:sp>
        <p:nvSpPr>
          <p:cNvPr id="256" name="noise-2-1-7">
            <a:extLst xmlns:a="http://schemas.openxmlformats.org/drawingml/2006/main">
              <a:ext uri="{FF2B5EF4-FFF2-40B4-BE49-F238E27FC236}">
                <a16:creationId xmlns:a16="http://schemas.microsoft.com/office/drawing/2014/main" id="{26D88A24-58BF-4C28-9E45-740B4663F7DC}"/>
              </a:ext>
            </a:extLst>
          </p:cNvPr>
          <p:cNvSpPr>
            <a:spLocks xmlns:a="http://schemas.openxmlformats.org/drawingml/2006/main" noGrp="1"/>
          </p:cNvSpPr>
          <p:nvPr/>
        </p:nvSpPr>
        <p:spPr>
          <a:xfrm xmlns:a="http://schemas.openxmlformats.org/drawingml/2006/main">
            <a:off x="9023350" y="1450975"/>
            <a:ext cx="41275" cy="41275"/>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257" name="noise-2-1-8">
            <a:extLst xmlns:a="http://schemas.openxmlformats.org/drawingml/2006/main">
              <a:ext uri="{FF2B5EF4-FFF2-40B4-BE49-F238E27FC236}">
                <a16:creationId xmlns:a16="http://schemas.microsoft.com/office/drawing/2014/main" id="{561F8001-6494-4AE2-A679-233D7ABED884}"/>
              </a:ext>
            </a:extLst>
          </p:cNvPr>
          <p:cNvSpPr>
            <a:spLocks xmlns:a="http://schemas.openxmlformats.org/drawingml/2006/main" noGrp="1"/>
          </p:cNvSpPr>
          <p:nvPr/>
        </p:nvSpPr>
        <p:spPr>
          <a:xfrm xmlns:a="http://schemas.openxmlformats.org/drawingml/2006/main">
            <a:off x="9023350" y="1492250"/>
            <a:ext cx="41275" cy="41275"/>
          </a:xfrm>
          <a:prstGeom xmlns:a="http://schemas.openxmlformats.org/drawingml/2006/main" prst="rect">
            <a:avLst/>
          </a:prstGeom>
          <a:solidFill xmlns:a="http://schemas.openxmlformats.org/drawingml/2006/main">
            <a:srgbClr val="91CDF1"/>
          </a:solidFill>
          <a:ln xmlns:a="http://schemas.openxmlformats.org/drawingml/2006/main" w="0">
            <a:noFill/>
            <a:prstDash val="solid"/>
          </a:ln>
        </p:spPr>
      </p:sp>
      <p:sp>
        <p:nvSpPr>
          <p:cNvPr id="258" name="noise-2-2-0">
            <a:extLst xmlns:a="http://schemas.openxmlformats.org/drawingml/2006/main">
              <a:ext uri="{FF2B5EF4-FFF2-40B4-BE49-F238E27FC236}">
                <a16:creationId xmlns:a16="http://schemas.microsoft.com/office/drawing/2014/main" id="{9F71C200-F293-4942-B2A3-8E5C423AF31C}"/>
              </a:ext>
            </a:extLst>
          </p:cNvPr>
          <p:cNvSpPr>
            <a:spLocks xmlns:a="http://schemas.openxmlformats.org/drawingml/2006/main" noGrp="1"/>
          </p:cNvSpPr>
          <p:nvPr/>
        </p:nvSpPr>
        <p:spPr>
          <a:xfrm xmlns:a="http://schemas.openxmlformats.org/drawingml/2006/main">
            <a:off x="9064625" y="1162050"/>
            <a:ext cx="41275" cy="41275"/>
          </a:xfrm>
          <a:prstGeom xmlns:a="http://schemas.openxmlformats.org/drawingml/2006/main" prst="rect">
            <a:avLst/>
          </a:prstGeom>
          <a:solidFill xmlns:a="http://schemas.openxmlformats.org/drawingml/2006/main">
            <a:srgbClr val="65B6E5"/>
          </a:solidFill>
          <a:ln xmlns:a="http://schemas.openxmlformats.org/drawingml/2006/main" w="0">
            <a:noFill/>
            <a:prstDash val="solid"/>
          </a:ln>
        </p:spPr>
      </p:sp>
      <p:sp>
        <p:nvSpPr>
          <p:cNvPr id="259" name="noise-2-2-1">
            <a:extLst xmlns:a="http://schemas.openxmlformats.org/drawingml/2006/main">
              <a:ext uri="{FF2B5EF4-FFF2-40B4-BE49-F238E27FC236}">
                <a16:creationId xmlns:a16="http://schemas.microsoft.com/office/drawing/2014/main" id="{F0356DED-3EBD-4D7D-A35D-1EA98134514E}"/>
              </a:ext>
            </a:extLst>
          </p:cNvPr>
          <p:cNvSpPr>
            <a:spLocks xmlns:a="http://schemas.openxmlformats.org/drawingml/2006/main" noGrp="1"/>
          </p:cNvSpPr>
          <p:nvPr/>
        </p:nvSpPr>
        <p:spPr>
          <a:xfrm xmlns:a="http://schemas.openxmlformats.org/drawingml/2006/main">
            <a:off x="9064625" y="1203325"/>
            <a:ext cx="41275" cy="41275"/>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260" name="noise-2-2-2">
            <a:extLst xmlns:a="http://schemas.openxmlformats.org/drawingml/2006/main">
              <a:ext uri="{FF2B5EF4-FFF2-40B4-BE49-F238E27FC236}">
                <a16:creationId xmlns:a16="http://schemas.microsoft.com/office/drawing/2014/main" id="{E64CA779-26B6-4308-A01D-79BBF4BE7FBB}"/>
              </a:ext>
            </a:extLst>
          </p:cNvPr>
          <p:cNvSpPr>
            <a:spLocks xmlns:a="http://schemas.openxmlformats.org/drawingml/2006/main" noGrp="1"/>
          </p:cNvSpPr>
          <p:nvPr/>
        </p:nvSpPr>
        <p:spPr>
          <a:xfrm xmlns:a="http://schemas.openxmlformats.org/drawingml/2006/main">
            <a:off x="9064625" y="1244600"/>
            <a:ext cx="41275" cy="41275"/>
          </a:xfrm>
          <a:prstGeom xmlns:a="http://schemas.openxmlformats.org/drawingml/2006/main" prst="rect">
            <a:avLst/>
          </a:prstGeom>
          <a:solidFill xmlns:a="http://schemas.openxmlformats.org/drawingml/2006/main">
            <a:srgbClr val="B0DBF4"/>
          </a:solidFill>
          <a:ln xmlns:a="http://schemas.openxmlformats.org/drawingml/2006/main" w="0">
            <a:noFill/>
            <a:prstDash val="solid"/>
          </a:ln>
        </p:spPr>
      </p:sp>
      <p:sp>
        <p:nvSpPr>
          <p:cNvPr id="261" name="noise-2-2-3">
            <a:extLst xmlns:a="http://schemas.openxmlformats.org/drawingml/2006/main">
              <a:ext uri="{FF2B5EF4-FFF2-40B4-BE49-F238E27FC236}">
                <a16:creationId xmlns:a16="http://schemas.microsoft.com/office/drawing/2014/main" id="{5235E090-B65D-46A7-ABBE-3D68676AE3ED}"/>
              </a:ext>
            </a:extLst>
          </p:cNvPr>
          <p:cNvSpPr>
            <a:spLocks xmlns:a="http://schemas.openxmlformats.org/drawingml/2006/main" noGrp="1"/>
          </p:cNvSpPr>
          <p:nvPr/>
        </p:nvSpPr>
        <p:spPr>
          <a:xfrm xmlns:a="http://schemas.openxmlformats.org/drawingml/2006/main">
            <a:off x="9064625" y="1285875"/>
            <a:ext cx="41275" cy="41275"/>
          </a:xfrm>
          <a:prstGeom xmlns:a="http://schemas.openxmlformats.org/drawingml/2006/main" prst="rect">
            <a:avLst/>
          </a:prstGeom>
          <a:solidFill xmlns:a="http://schemas.openxmlformats.org/drawingml/2006/main">
            <a:srgbClr val="91CDF1"/>
          </a:solidFill>
          <a:ln xmlns:a="http://schemas.openxmlformats.org/drawingml/2006/main" w="0">
            <a:noFill/>
            <a:prstDash val="solid"/>
          </a:ln>
        </p:spPr>
      </p:sp>
      <p:sp>
        <p:nvSpPr>
          <p:cNvPr id="262" name="noise-2-2-4">
            <a:extLst xmlns:a="http://schemas.openxmlformats.org/drawingml/2006/main">
              <a:ext uri="{FF2B5EF4-FFF2-40B4-BE49-F238E27FC236}">
                <a16:creationId xmlns:a16="http://schemas.microsoft.com/office/drawing/2014/main" id="{85B39ED0-20D7-4A74-A8AE-A161ACBA2D8A}"/>
              </a:ext>
            </a:extLst>
          </p:cNvPr>
          <p:cNvSpPr>
            <a:spLocks xmlns:a="http://schemas.openxmlformats.org/drawingml/2006/main" noGrp="1"/>
          </p:cNvSpPr>
          <p:nvPr/>
        </p:nvSpPr>
        <p:spPr>
          <a:xfrm xmlns:a="http://schemas.openxmlformats.org/drawingml/2006/main">
            <a:off x="9064625" y="1327150"/>
            <a:ext cx="41275" cy="41275"/>
          </a:xfrm>
          <a:prstGeom xmlns:a="http://schemas.openxmlformats.org/drawingml/2006/main" prst="rect">
            <a:avLst/>
          </a:prstGeom>
          <a:solidFill xmlns:a="http://schemas.openxmlformats.org/drawingml/2006/main">
            <a:srgbClr val="65B6E5"/>
          </a:solidFill>
          <a:ln xmlns:a="http://schemas.openxmlformats.org/drawingml/2006/main" w="0">
            <a:noFill/>
            <a:prstDash val="solid"/>
          </a:ln>
        </p:spPr>
      </p:sp>
      <p:sp>
        <p:nvSpPr>
          <p:cNvPr id="263" name="noise-2-2-5">
            <a:extLst xmlns:a="http://schemas.openxmlformats.org/drawingml/2006/main">
              <a:ext uri="{FF2B5EF4-FFF2-40B4-BE49-F238E27FC236}">
                <a16:creationId xmlns:a16="http://schemas.microsoft.com/office/drawing/2014/main" id="{4578F5E3-1545-444D-897D-010B116D9F10}"/>
              </a:ext>
            </a:extLst>
          </p:cNvPr>
          <p:cNvSpPr>
            <a:spLocks xmlns:a="http://schemas.openxmlformats.org/drawingml/2006/main" noGrp="1"/>
          </p:cNvSpPr>
          <p:nvPr/>
        </p:nvSpPr>
        <p:spPr>
          <a:xfrm xmlns:a="http://schemas.openxmlformats.org/drawingml/2006/main">
            <a:off x="9064625" y="1368425"/>
            <a:ext cx="41275" cy="41275"/>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264" name="noise-2-2-6">
            <a:extLst xmlns:a="http://schemas.openxmlformats.org/drawingml/2006/main">
              <a:ext uri="{FF2B5EF4-FFF2-40B4-BE49-F238E27FC236}">
                <a16:creationId xmlns:a16="http://schemas.microsoft.com/office/drawing/2014/main" id="{CB8B3A43-6964-4A23-885B-431E2EEDF069}"/>
              </a:ext>
            </a:extLst>
          </p:cNvPr>
          <p:cNvSpPr>
            <a:spLocks xmlns:a="http://schemas.openxmlformats.org/drawingml/2006/main" noGrp="1"/>
          </p:cNvSpPr>
          <p:nvPr/>
        </p:nvSpPr>
        <p:spPr>
          <a:xfrm xmlns:a="http://schemas.openxmlformats.org/drawingml/2006/main">
            <a:off x="9064625" y="1409700"/>
            <a:ext cx="41275" cy="41275"/>
          </a:xfrm>
          <a:prstGeom xmlns:a="http://schemas.openxmlformats.org/drawingml/2006/main" prst="rect">
            <a:avLst/>
          </a:prstGeom>
          <a:solidFill xmlns:a="http://schemas.openxmlformats.org/drawingml/2006/main">
            <a:srgbClr val="B0DBF4"/>
          </a:solidFill>
          <a:ln xmlns:a="http://schemas.openxmlformats.org/drawingml/2006/main" w="0">
            <a:noFill/>
            <a:prstDash val="solid"/>
          </a:ln>
        </p:spPr>
      </p:sp>
      <p:sp>
        <p:nvSpPr>
          <p:cNvPr id="265" name="noise-2-2-7">
            <a:extLst xmlns:a="http://schemas.openxmlformats.org/drawingml/2006/main">
              <a:ext uri="{FF2B5EF4-FFF2-40B4-BE49-F238E27FC236}">
                <a16:creationId xmlns:a16="http://schemas.microsoft.com/office/drawing/2014/main" id="{46982CD9-4E0E-4FF8-9082-A9EA851CF03A}"/>
              </a:ext>
            </a:extLst>
          </p:cNvPr>
          <p:cNvSpPr>
            <a:spLocks xmlns:a="http://schemas.openxmlformats.org/drawingml/2006/main" noGrp="1"/>
          </p:cNvSpPr>
          <p:nvPr/>
        </p:nvSpPr>
        <p:spPr>
          <a:xfrm xmlns:a="http://schemas.openxmlformats.org/drawingml/2006/main">
            <a:off x="9064625" y="1450975"/>
            <a:ext cx="41275" cy="41275"/>
          </a:xfrm>
          <a:prstGeom xmlns:a="http://schemas.openxmlformats.org/drawingml/2006/main" prst="rect">
            <a:avLst/>
          </a:prstGeom>
          <a:solidFill xmlns:a="http://schemas.openxmlformats.org/drawingml/2006/main">
            <a:srgbClr val="91CDF1"/>
          </a:solidFill>
          <a:ln xmlns:a="http://schemas.openxmlformats.org/drawingml/2006/main" w="0">
            <a:noFill/>
            <a:prstDash val="solid"/>
          </a:ln>
        </p:spPr>
      </p:sp>
      <p:sp>
        <p:nvSpPr>
          <p:cNvPr id="266" name="noise-2-2-8">
            <a:extLst xmlns:a="http://schemas.openxmlformats.org/drawingml/2006/main">
              <a:ext uri="{FF2B5EF4-FFF2-40B4-BE49-F238E27FC236}">
                <a16:creationId xmlns:a16="http://schemas.microsoft.com/office/drawing/2014/main" id="{B978DB38-7025-4F06-A7FF-5FB5E0F0F7D7}"/>
              </a:ext>
            </a:extLst>
          </p:cNvPr>
          <p:cNvSpPr>
            <a:spLocks xmlns:a="http://schemas.openxmlformats.org/drawingml/2006/main" noGrp="1"/>
          </p:cNvSpPr>
          <p:nvPr/>
        </p:nvSpPr>
        <p:spPr>
          <a:xfrm xmlns:a="http://schemas.openxmlformats.org/drawingml/2006/main">
            <a:off x="9064625" y="1492250"/>
            <a:ext cx="41275" cy="41275"/>
          </a:xfrm>
          <a:prstGeom xmlns:a="http://schemas.openxmlformats.org/drawingml/2006/main" prst="rect">
            <a:avLst/>
          </a:prstGeom>
          <a:solidFill xmlns:a="http://schemas.openxmlformats.org/drawingml/2006/main">
            <a:srgbClr val="65B6E5"/>
          </a:solidFill>
          <a:ln xmlns:a="http://schemas.openxmlformats.org/drawingml/2006/main" w="0">
            <a:noFill/>
            <a:prstDash val="solid"/>
          </a:ln>
        </p:spPr>
      </p:sp>
      <p:sp>
        <p:nvSpPr>
          <p:cNvPr id="267" name="noise-2-3-0">
            <a:extLst xmlns:a="http://schemas.openxmlformats.org/drawingml/2006/main">
              <a:ext uri="{FF2B5EF4-FFF2-40B4-BE49-F238E27FC236}">
                <a16:creationId xmlns:a16="http://schemas.microsoft.com/office/drawing/2014/main" id="{3A9540C2-A6E4-461D-BA83-D7EF2ED34FC4}"/>
              </a:ext>
            </a:extLst>
          </p:cNvPr>
          <p:cNvSpPr>
            <a:spLocks xmlns:a="http://schemas.openxmlformats.org/drawingml/2006/main" noGrp="1"/>
          </p:cNvSpPr>
          <p:nvPr/>
        </p:nvSpPr>
        <p:spPr>
          <a:xfrm xmlns:a="http://schemas.openxmlformats.org/drawingml/2006/main">
            <a:off x="9105900" y="1162050"/>
            <a:ext cx="41275" cy="41275"/>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268" name="noise-2-3-1">
            <a:extLst xmlns:a="http://schemas.openxmlformats.org/drawingml/2006/main">
              <a:ext uri="{FF2B5EF4-FFF2-40B4-BE49-F238E27FC236}">
                <a16:creationId xmlns:a16="http://schemas.microsoft.com/office/drawing/2014/main" id="{89DEB9BE-A250-45B9-828A-C57A620E6317}"/>
              </a:ext>
            </a:extLst>
          </p:cNvPr>
          <p:cNvSpPr>
            <a:spLocks xmlns:a="http://schemas.openxmlformats.org/drawingml/2006/main" noGrp="1"/>
          </p:cNvSpPr>
          <p:nvPr/>
        </p:nvSpPr>
        <p:spPr>
          <a:xfrm xmlns:a="http://schemas.openxmlformats.org/drawingml/2006/main">
            <a:off x="9105900" y="1203325"/>
            <a:ext cx="41275" cy="41275"/>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269" name="noise-2-3-2">
            <a:extLst xmlns:a="http://schemas.openxmlformats.org/drawingml/2006/main">
              <a:ext uri="{FF2B5EF4-FFF2-40B4-BE49-F238E27FC236}">
                <a16:creationId xmlns:a16="http://schemas.microsoft.com/office/drawing/2014/main" id="{978937B1-38E0-4071-9A2B-A7D84AD2AFA8}"/>
              </a:ext>
            </a:extLst>
          </p:cNvPr>
          <p:cNvSpPr>
            <a:spLocks xmlns:a="http://schemas.openxmlformats.org/drawingml/2006/main" noGrp="1"/>
          </p:cNvSpPr>
          <p:nvPr/>
        </p:nvSpPr>
        <p:spPr>
          <a:xfrm xmlns:a="http://schemas.openxmlformats.org/drawingml/2006/main">
            <a:off x="9105900" y="1244600"/>
            <a:ext cx="41275" cy="41275"/>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270" name="noise-2-3-3">
            <a:extLst xmlns:a="http://schemas.openxmlformats.org/drawingml/2006/main">
              <a:ext uri="{FF2B5EF4-FFF2-40B4-BE49-F238E27FC236}">
                <a16:creationId xmlns:a16="http://schemas.microsoft.com/office/drawing/2014/main" id="{DE89AD24-1043-4F23-9D80-D87560A7B5BD}"/>
              </a:ext>
            </a:extLst>
          </p:cNvPr>
          <p:cNvSpPr>
            <a:spLocks xmlns:a="http://schemas.openxmlformats.org/drawingml/2006/main" noGrp="1"/>
          </p:cNvSpPr>
          <p:nvPr/>
        </p:nvSpPr>
        <p:spPr>
          <a:xfrm xmlns:a="http://schemas.openxmlformats.org/drawingml/2006/main">
            <a:off x="9105900" y="1285875"/>
            <a:ext cx="41275" cy="41275"/>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271" name="noise-2-3-4">
            <a:extLst xmlns:a="http://schemas.openxmlformats.org/drawingml/2006/main">
              <a:ext uri="{FF2B5EF4-FFF2-40B4-BE49-F238E27FC236}">
                <a16:creationId xmlns:a16="http://schemas.microsoft.com/office/drawing/2014/main" id="{EA54DC68-7261-49C8-90BC-D8BB52BA1A2C}"/>
              </a:ext>
            </a:extLst>
          </p:cNvPr>
          <p:cNvSpPr>
            <a:spLocks xmlns:a="http://schemas.openxmlformats.org/drawingml/2006/main" noGrp="1"/>
          </p:cNvSpPr>
          <p:nvPr/>
        </p:nvSpPr>
        <p:spPr>
          <a:xfrm xmlns:a="http://schemas.openxmlformats.org/drawingml/2006/main">
            <a:off x="9105900" y="1327150"/>
            <a:ext cx="41275" cy="41275"/>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272" name="noise-2-3-5">
            <a:extLst xmlns:a="http://schemas.openxmlformats.org/drawingml/2006/main">
              <a:ext uri="{FF2B5EF4-FFF2-40B4-BE49-F238E27FC236}">
                <a16:creationId xmlns:a16="http://schemas.microsoft.com/office/drawing/2014/main" id="{E8E7D564-A7FC-4D0D-BC16-1CA1F2D2DBF2}"/>
              </a:ext>
            </a:extLst>
          </p:cNvPr>
          <p:cNvSpPr>
            <a:spLocks xmlns:a="http://schemas.openxmlformats.org/drawingml/2006/main" noGrp="1"/>
          </p:cNvSpPr>
          <p:nvPr/>
        </p:nvSpPr>
        <p:spPr>
          <a:xfrm xmlns:a="http://schemas.openxmlformats.org/drawingml/2006/main">
            <a:off x="9105900" y="1368425"/>
            <a:ext cx="41275" cy="41275"/>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273" name="noise-2-3-6">
            <a:extLst xmlns:a="http://schemas.openxmlformats.org/drawingml/2006/main">
              <a:ext uri="{FF2B5EF4-FFF2-40B4-BE49-F238E27FC236}">
                <a16:creationId xmlns:a16="http://schemas.microsoft.com/office/drawing/2014/main" id="{8DA29F84-1B1F-46D2-8ACB-DE7E33F16811}"/>
              </a:ext>
            </a:extLst>
          </p:cNvPr>
          <p:cNvSpPr>
            <a:spLocks xmlns:a="http://schemas.openxmlformats.org/drawingml/2006/main" noGrp="1"/>
          </p:cNvSpPr>
          <p:nvPr/>
        </p:nvSpPr>
        <p:spPr>
          <a:xfrm xmlns:a="http://schemas.openxmlformats.org/drawingml/2006/main">
            <a:off x="9105900" y="1409700"/>
            <a:ext cx="41275" cy="41275"/>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274" name="noise-2-3-7">
            <a:extLst xmlns:a="http://schemas.openxmlformats.org/drawingml/2006/main">
              <a:ext uri="{FF2B5EF4-FFF2-40B4-BE49-F238E27FC236}">
                <a16:creationId xmlns:a16="http://schemas.microsoft.com/office/drawing/2014/main" id="{597646C6-6904-411F-A0DF-E168EF107485}"/>
              </a:ext>
            </a:extLst>
          </p:cNvPr>
          <p:cNvSpPr>
            <a:spLocks xmlns:a="http://schemas.openxmlformats.org/drawingml/2006/main" noGrp="1"/>
          </p:cNvSpPr>
          <p:nvPr/>
        </p:nvSpPr>
        <p:spPr>
          <a:xfrm xmlns:a="http://schemas.openxmlformats.org/drawingml/2006/main">
            <a:off x="9105900" y="1450975"/>
            <a:ext cx="41275" cy="41275"/>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275" name="noise-2-3-8">
            <a:extLst xmlns:a="http://schemas.openxmlformats.org/drawingml/2006/main">
              <a:ext uri="{FF2B5EF4-FFF2-40B4-BE49-F238E27FC236}">
                <a16:creationId xmlns:a16="http://schemas.microsoft.com/office/drawing/2014/main" id="{A0300444-263B-4C5A-B184-0945E5D7357F}"/>
              </a:ext>
            </a:extLst>
          </p:cNvPr>
          <p:cNvSpPr>
            <a:spLocks xmlns:a="http://schemas.openxmlformats.org/drawingml/2006/main" noGrp="1"/>
          </p:cNvSpPr>
          <p:nvPr/>
        </p:nvSpPr>
        <p:spPr>
          <a:xfrm xmlns:a="http://schemas.openxmlformats.org/drawingml/2006/main">
            <a:off x="9105900" y="1492250"/>
            <a:ext cx="41275" cy="41275"/>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276" name="noise-2-4-0">
            <a:extLst xmlns:a="http://schemas.openxmlformats.org/drawingml/2006/main">
              <a:ext uri="{FF2B5EF4-FFF2-40B4-BE49-F238E27FC236}">
                <a16:creationId xmlns:a16="http://schemas.microsoft.com/office/drawing/2014/main" id="{AA1F29ED-C1CB-4FC3-8EF3-27FBB732F46D}"/>
              </a:ext>
            </a:extLst>
          </p:cNvPr>
          <p:cNvSpPr>
            <a:spLocks xmlns:a="http://schemas.openxmlformats.org/drawingml/2006/main" noGrp="1"/>
          </p:cNvSpPr>
          <p:nvPr/>
        </p:nvSpPr>
        <p:spPr>
          <a:xfrm xmlns:a="http://schemas.openxmlformats.org/drawingml/2006/main">
            <a:off x="9147175" y="1162050"/>
            <a:ext cx="41275" cy="41275"/>
          </a:xfrm>
          <a:prstGeom xmlns:a="http://schemas.openxmlformats.org/drawingml/2006/main" prst="rect">
            <a:avLst/>
          </a:prstGeom>
          <a:solidFill xmlns:a="http://schemas.openxmlformats.org/drawingml/2006/main">
            <a:srgbClr val="B0DBF4"/>
          </a:solidFill>
          <a:ln xmlns:a="http://schemas.openxmlformats.org/drawingml/2006/main" w="0">
            <a:noFill/>
            <a:prstDash val="solid"/>
          </a:ln>
        </p:spPr>
      </p:sp>
      <p:sp>
        <p:nvSpPr>
          <p:cNvPr id="277" name="noise-2-4-1">
            <a:extLst xmlns:a="http://schemas.openxmlformats.org/drawingml/2006/main">
              <a:ext uri="{FF2B5EF4-FFF2-40B4-BE49-F238E27FC236}">
                <a16:creationId xmlns:a16="http://schemas.microsoft.com/office/drawing/2014/main" id="{AC21BF3D-D3A3-4DB6-A63D-B50A295CEF61}"/>
              </a:ext>
            </a:extLst>
          </p:cNvPr>
          <p:cNvSpPr>
            <a:spLocks xmlns:a="http://schemas.openxmlformats.org/drawingml/2006/main" noGrp="1"/>
          </p:cNvSpPr>
          <p:nvPr/>
        </p:nvSpPr>
        <p:spPr>
          <a:xfrm xmlns:a="http://schemas.openxmlformats.org/drawingml/2006/main">
            <a:off x="9147175" y="1203325"/>
            <a:ext cx="41275" cy="41275"/>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278" name="noise-2-4-2">
            <a:extLst xmlns:a="http://schemas.openxmlformats.org/drawingml/2006/main">
              <a:ext uri="{FF2B5EF4-FFF2-40B4-BE49-F238E27FC236}">
                <a16:creationId xmlns:a16="http://schemas.microsoft.com/office/drawing/2014/main" id="{5D9ECDB7-29A7-405B-9634-D678ADE97DBE}"/>
              </a:ext>
            </a:extLst>
          </p:cNvPr>
          <p:cNvSpPr>
            <a:spLocks xmlns:a="http://schemas.openxmlformats.org/drawingml/2006/main" noGrp="1"/>
          </p:cNvSpPr>
          <p:nvPr/>
        </p:nvSpPr>
        <p:spPr>
          <a:xfrm xmlns:a="http://schemas.openxmlformats.org/drawingml/2006/main">
            <a:off x="9147175" y="1244600"/>
            <a:ext cx="41275" cy="41275"/>
          </a:xfrm>
          <a:prstGeom xmlns:a="http://schemas.openxmlformats.org/drawingml/2006/main" prst="rect">
            <a:avLst/>
          </a:prstGeom>
          <a:solidFill xmlns:a="http://schemas.openxmlformats.org/drawingml/2006/main">
            <a:srgbClr val="65B6E5"/>
          </a:solidFill>
          <a:ln xmlns:a="http://schemas.openxmlformats.org/drawingml/2006/main" w="0">
            <a:noFill/>
            <a:prstDash val="solid"/>
          </a:ln>
        </p:spPr>
      </p:sp>
      <p:sp>
        <p:nvSpPr>
          <p:cNvPr id="279" name="noise-2-4-3">
            <a:extLst xmlns:a="http://schemas.openxmlformats.org/drawingml/2006/main">
              <a:ext uri="{FF2B5EF4-FFF2-40B4-BE49-F238E27FC236}">
                <a16:creationId xmlns:a16="http://schemas.microsoft.com/office/drawing/2014/main" id="{6782BEA1-0F66-4768-A8B1-B59795169F63}"/>
              </a:ext>
            </a:extLst>
          </p:cNvPr>
          <p:cNvSpPr>
            <a:spLocks xmlns:a="http://schemas.openxmlformats.org/drawingml/2006/main" noGrp="1"/>
          </p:cNvSpPr>
          <p:nvPr/>
        </p:nvSpPr>
        <p:spPr>
          <a:xfrm xmlns:a="http://schemas.openxmlformats.org/drawingml/2006/main">
            <a:off x="9147175" y="1285875"/>
            <a:ext cx="41275" cy="41275"/>
          </a:xfrm>
          <a:prstGeom xmlns:a="http://schemas.openxmlformats.org/drawingml/2006/main" prst="rect">
            <a:avLst/>
          </a:prstGeom>
          <a:solidFill xmlns:a="http://schemas.openxmlformats.org/drawingml/2006/main">
            <a:srgbClr val="91CDF1"/>
          </a:solidFill>
          <a:ln xmlns:a="http://schemas.openxmlformats.org/drawingml/2006/main" w="0">
            <a:noFill/>
            <a:prstDash val="solid"/>
          </a:ln>
        </p:spPr>
      </p:sp>
      <p:sp>
        <p:nvSpPr>
          <p:cNvPr id="280" name="noise-2-4-4">
            <a:extLst xmlns:a="http://schemas.openxmlformats.org/drawingml/2006/main">
              <a:ext uri="{FF2B5EF4-FFF2-40B4-BE49-F238E27FC236}">
                <a16:creationId xmlns:a16="http://schemas.microsoft.com/office/drawing/2014/main" id="{2644563C-9459-4700-864C-E2FA46D368AE}"/>
              </a:ext>
            </a:extLst>
          </p:cNvPr>
          <p:cNvSpPr>
            <a:spLocks xmlns:a="http://schemas.openxmlformats.org/drawingml/2006/main" noGrp="1"/>
          </p:cNvSpPr>
          <p:nvPr/>
        </p:nvSpPr>
        <p:spPr>
          <a:xfrm xmlns:a="http://schemas.openxmlformats.org/drawingml/2006/main">
            <a:off x="9147175" y="1327150"/>
            <a:ext cx="41275" cy="41275"/>
          </a:xfrm>
          <a:prstGeom xmlns:a="http://schemas.openxmlformats.org/drawingml/2006/main" prst="rect">
            <a:avLst/>
          </a:prstGeom>
          <a:solidFill xmlns:a="http://schemas.openxmlformats.org/drawingml/2006/main">
            <a:srgbClr val="B0DBF4"/>
          </a:solidFill>
          <a:ln xmlns:a="http://schemas.openxmlformats.org/drawingml/2006/main" w="0">
            <a:noFill/>
            <a:prstDash val="solid"/>
          </a:ln>
        </p:spPr>
      </p:sp>
      <p:sp>
        <p:nvSpPr>
          <p:cNvPr id="281" name="noise-2-4-5">
            <a:extLst xmlns:a="http://schemas.openxmlformats.org/drawingml/2006/main">
              <a:ext uri="{FF2B5EF4-FFF2-40B4-BE49-F238E27FC236}">
                <a16:creationId xmlns:a16="http://schemas.microsoft.com/office/drawing/2014/main" id="{A3D13ED5-ECE8-4E91-994C-7A035BEE7ADA}"/>
              </a:ext>
            </a:extLst>
          </p:cNvPr>
          <p:cNvSpPr>
            <a:spLocks xmlns:a="http://schemas.openxmlformats.org/drawingml/2006/main" noGrp="1"/>
          </p:cNvSpPr>
          <p:nvPr/>
        </p:nvSpPr>
        <p:spPr>
          <a:xfrm xmlns:a="http://schemas.openxmlformats.org/drawingml/2006/main">
            <a:off x="9147175" y="1368425"/>
            <a:ext cx="41275" cy="41275"/>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282" name="noise-2-4-6">
            <a:extLst xmlns:a="http://schemas.openxmlformats.org/drawingml/2006/main">
              <a:ext uri="{FF2B5EF4-FFF2-40B4-BE49-F238E27FC236}">
                <a16:creationId xmlns:a16="http://schemas.microsoft.com/office/drawing/2014/main" id="{E3C1F70F-03C0-42F4-8519-52636D8C24F8}"/>
              </a:ext>
            </a:extLst>
          </p:cNvPr>
          <p:cNvSpPr>
            <a:spLocks xmlns:a="http://schemas.openxmlformats.org/drawingml/2006/main" noGrp="1"/>
          </p:cNvSpPr>
          <p:nvPr/>
        </p:nvSpPr>
        <p:spPr>
          <a:xfrm xmlns:a="http://schemas.openxmlformats.org/drawingml/2006/main">
            <a:off x="9147175" y="1409700"/>
            <a:ext cx="41275" cy="41275"/>
          </a:xfrm>
          <a:prstGeom xmlns:a="http://schemas.openxmlformats.org/drawingml/2006/main" prst="rect">
            <a:avLst/>
          </a:prstGeom>
          <a:solidFill xmlns:a="http://schemas.openxmlformats.org/drawingml/2006/main">
            <a:srgbClr val="65B6E5"/>
          </a:solidFill>
          <a:ln xmlns:a="http://schemas.openxmlformats.org/drawingml/2006/main" w="0">
            <a:noFill/>
            <a:prstDash val="solid"/>
          </a:ln>
        </p:spPr>
      </p:sp>
      <p:sp>
        <p:nvSpPr>
          <p:cNvPr id="283" name="noise-2-4-7">
            <a:extLst xmlns:a="http://schemas.openxmlformats.org/drawingml/2006/main">
              <a:ext uri="{FF2B5EF4-FFF2-40B4-BE49-F238E27FC236}">
                <a16:creationId xmlns:a16="http://schemas.microsoft.com/office/drawing/2014/main" id="{9745F153-3055-4D99-98ED-08AF6FDF72FF}"/>
              </a:ext>
            </a:extLst>
          </p:cNvPr>
          <p:cNvSpPr>
            <a:spLocks xmlns:a="http://schemas.openxmlformats.org/drawingml/2006/main" noGrp="1"/>
          </p:cNvSpPr>
          <p:nvPr/>
        </p:nvSpPr>
        <p:spPr>
          <a:xfrm xmlns:a="http://schemas.openxmlformats.org/drawingml/2006/main">
            <a:off x="9147175" y="1450975"/>
            <a:ext cx="41275" cy="41275"/>
          </a:xfrm>
          <a:prstGeom xmlns:a="http://schemas.openxmlformats.org/drawingml/2006/main" prst="rect">
            <a:avLst/>
          </a:prstGeom>
          <a:solidFill xmlns:a="http://schemas.openxmlformats.org/drawingml/2006/main">
            <a:srgbClr val="91CDF1"/>
          </a:solidFill>
          <a:ln xmlns:a="http://schemas.openxmlformats.org/drawingml/2006/main" w="0">
            <a:noFill/>
            <a:prstDash val="solid"/>
          </a:ln>
        </p:spPr>
      </p:sp>
      <p:sp>
        <p:nvSpPr>
          <p:cNvPr id="284" name="noise-2-4-8">
            <a:extLst xmlns:a="http://schemas.openxmlformats.org/drawingml/2006/main">
              <a:ext uri="{FF2B5EF4-FFF2-40B4-BE49-F238E27FC236}">
                <a16:creationId xmlns:a16="http://schemas.microsoft.com/office/drawing/2014/main" id="{6BE20C1B-3ECE-4B6D-82EB-154A99BF6969}"/>
              </a:ext>
            </a:extLst>
          </p:cNvPr>
          <p:cNvSpPr>
            <a:spLocks xmlns:a="http://schemas.openxmlformats.org/drawingml/2006/main" noGrp="1"/>
          </p:cNvSpPr>
          <p:nvPr/>
        </p:nvSpPr>
        <p:spPr>
          <a:xfrm xmlns:a="http://schemas.openxmlformats.org/drawingml/2006/main">
            <a:off x="9147175" y="1492250"/>
            <a:ext cx="41275" cy="41275"/>
          </a:xfrm>
          <a:prstGeom xmlns:a="http://schemas.openxmlformats.org/drawingml/2006/main" prst="rect">
            <a:avLst/>
          </a:prstGeom>
          <a:solidFill xmlns:a="http://schemas.openxmlformats.org/drawingml/2006/main">
            <a:srgbClr val="B0DBF4"/>
          </a:solidFill>
          <a:ln xmlns:a="http://schemas.openxmlformats.org/drawingml/2006/main" w="0">
            <a:noFill/>
            <a:prstDash val="solid"/>
          </a:ln>
        </p:spPr>
      </p:sp>
      <p:sp>
        <p:nvSpPr>
          <p:cNvPr id="285" name="noise-2-5-0">
            <a:extLst xmlns:a="http://schemas.openxmlformats.org/drawingml/2006/main">
              <a:ext uri="{FF2B5EF4-FFF2-40B4-BE49-F238E27FC236}">
                <a16:creationId xmlns:a16="http://schemas.microsoft.com/office/drawing/2014/main" id="{FC5250B5-9B58-4D21-99D9-A9E18CADEF52}"/>
              </a:ext>
            </a:extLst>
          </p:cNvPr>
          <p:cNvSpPr>
            <a:spLocks xmlns:a="http://schemas.openxmlformats.org/drawingml/2006/main" noGrp="1"/>
          </p:cNvSpPr>
          <p:nvPr/>
        </p:nvSpPr>
        <p:spPr>
          <a:xfrm xmlns:a="http://schemas.openxmlformats.org/drawingml/2006/main">
            <a:off x="9188450" y="1162050"/>
            <a:ext cx="41275" cy="41275"/>
          </a:xfrm>
          <a:prstGeom xmlns:a="http://schemas.openxmlformats.org/drawingml/2006/main" prst="rect">
            <a:avLst/>
          </a:prstGeom>
          <a:solidFill xmlns:a="http://schemas.openxmlformats.org/drawingml/2006/main">
            <a:srgbClr val="91CDF1"/>
          </a:solidFill>
          <a:ln xmlns:a="http://schemas.openxmlformats.org/drawingml/2006/main" w="0">
            <a:noFill/>
            <a:prstDash val="solid"/>
          </a:ln>
        </p:spPr>
      </p:sp>
      <p:sp>
        <p:nvSpPr>
          <p:cNvPr id="286" name="noise-2-5-1">
            <a:extLst xmlns:a="http://schemas.openxmlformats.org/drawingml/2006/main">
              <a:ext uri="{FF2B5EF4-FFF2-40B4-BE49-F238E27FC236}">
                <a16:creationId xmlns:a16="http://schemas.microsoft.com/office/drawing/2014/main" id="{3A5132FF-3B7E-429C-8665-C5108B0AA6FD}"/>
              </a:ext>
            </a:extLst>
          </p:cNvPr>
          <p:cNvSpPr>
            <a:spLocks xmlns:a="http://schemas.openxmlformats.org/drawingml/2006/main" noGrp="1"/>
          </p:cNvSpPr>
          <p:nvPr/>
        </p:nvSpPr>
        <p:spPr>
          <a:xfrm xmlns:a="http://schemas.openxmlformats.org/drawingml/2006/main">
            <a:off x="9188450" y="1203325"/>
            <a:ext cx="41275" cy="41275"/>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287" name="noise-2-5-2">
            <a:extLst xmlns:a="http://schemas.openxmlformats.org/drawingml/2006/main">
              <a:ext uri="{FF2B5EF4-FFF2-40B4-BE49-F238E27FC236}">
                <a16:creationId xmlns:a16="http://schemas.microsoft.com/office/drawing/2014/main" id="{5A78F1D6-5179-4F50-B7B4-4225496D9838}"/>
              </a:ext>
            </a:extLst>
          </p:cNvPr>
          <p:cNvSpPr>
            <a:spLocks xmlns:a="http://schemas.openxmlformats.org/drawingml/2006/main" noGrp="1"/>
          </p:cNvSpPr>
          <p:nvPr/>
        </p:nvSpPr>
        <p:spPr>
          <a:xfrm xmlns:a="http://schemas.openxmlformats.org/drawingml/2006/main">
            <a:off x="9188450" y="1244600"/>
            <a:ext cx="41275" cy="41275"/>
          </a:xfrm>
          <a:prstGeom xmlns:a="http://schemas.openxmlformats.org/drawingml/2006/main" prst="rect">
            <a:avLst/>
          </a:prstGeom>
          <a:solidFill xmlns:a="http://schemas.openxmlformats.org/drawingml/2006/main">
            <a:srgbClr val="91CDF1"/>
          </a:solidFill>
          <a:ln xmlns:a="http://schemas.openxmlformats.org/drawingml/2006/main" w="0">
            <a:noFill/>
            <a:prstDash val="solid"/>
          </a:ln>
        </p:spPr>
      </p:sp>
      <p:sp>
        <p:nvSpPr>
          <p:cNvPr id="288" name="noise-2-5-3">
            <a:extLst xmlns:a="http://schemas.openxmlformats.org/drawingml/2006/main">
              <a:ext uri="{FF2B5EF4-FFF2-40B4-BE49-F238E27FC236}">
                <a16:creationId xmlns:a16="http://schemas.microsoft.com/office/drawing/2014/main" id="{951CFF2B-8A9F-48C2-BB42-A8513AA42DA9}"/>
              </a:ext>
            </a:extLst>
          </p:cNvPr>
          <p:cNvSpPr>
            <a:spLocks xmlns:a="http://schemas.openxmlformats.org/drawingml/2006/main" noGrp="1"/>
          </p:cNvSpPr>
          <p:nvPr/>
        </p:nvSpPr>
        <p:spPr>
          <a:xfrm xmlns:a="http://schemas.openxmlformats.org/drawingml/2006/main">
            <a:off x="9188450" y="1285875"/>
            <a:ext cx="41275" cy="41275"/>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289" name="noise-2-5-4">
            <a:extLst xmlns:a="http://schemas.openxmlformats.org/drawingml/2006/main">
              <a:ext uri="{FF2B5EF4-FFF2-40B4-BE49-F238E27FC236}">
                <a16:creationId xmlns:a16="http://schemas.microsoft.com/office/drawing/2014/main" id="{ECCE4F98-21D9-4DCE-B614-FB302DC206DE}"/>
              </a:ext>
            </a:extLst>
          </p:cNvPr>
          <p:cNvSpPr>
            <a:spLocks xmlns:a="http://schemas.openxmlformats.org/drawingml/2006/main" noGrp="1"/>
          </p:cNvSpPr>
          <p:nvPr/>
        </p:nvSpPr>
        <p:spPr>
          <a:xfrm xmlns:a="http://schemas.openxmlformats.org/drawingml/2006/main">
            <a:off x="9188450" y="1327150"/>
            <a:ext cx="41275" cy="41275"/>
          </a:xfrm>
          <a:prstGeom xmlns:a="http://schemas.openxmlformats.org/drawingml/2006/main" prst="rect">
            <a:avLst/>
          </a:prstGeom>
          <a:solidFill xmlns:a="http://schemas.openxmlformats.org/drawingml/2006/main">
            <a:srgbClr val="91CDF1"/>
          </a:solidFill>
          <a:ln xmlns:a="http://schemas.openxmlformats.org/drawingml/2006/main" w="0">
            <a:noFill/>
            <a:prstDash val="solid"/>
          </a:ln>
        </p:spPr>
      </p:sp>
      <p:sp>
        <p:nvSpPr>
          <p:cNvPr id="290" name="noise-2-5-5">
            <a:extLst xmlns:a="http://schemas.openxmlformats.org/drawingml/2006/main">
              <a:ext uri="{FF2B5EF4-FFF2-40B4-BE49-F238E27FC236}">
                <a16:creationId xmlns:a16="http://schemas.microsoft.com/office/drawing/2014/main" id="{A36C9B36-CDAA-48EB-B3F4-90BB32BC3067}"/>
              </a:ext>
            </a:extLst>
          </p:cNvPr>
          <p:cNvSpPr>
            <a:spLocks xmlns:a="http://schemas.openxmlformats.org/drawingml/2006/main" noGrp="1"/>
          </p:cNvSpPr>
          <p:nvPr/>
        </p:nvSpPr>
        <p:spPr>
          <a:xfrm xmlns:a="http://schemas.openxmlformats.org/drawingml/2006/main">
            <a:off x="9188450" y="1368425"/>
            <a:ext cx="41275" cy="41275"/>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291" name="noise-2-5-6">
            <a:extLst xmlns:a="http://schemas.openxmlformats.org/drawingml/2006/main">
              <a:ext uri="{FF2B5EF4-FFF2-40B4-BE49-F238E27FC236}">
                <a16:creationId xmlns:a16="http://schemas.microsoft.com/office/drawing/2014/main" id="{5271414D-5AC3-48B5-8C56-5B04F65F1E49}"/>
              </a:ext>
            </a:extLst>
          </p:cNvPr>
          <p:cNvSpPr>
            <a:spLocks xmlns:a="http://schemas.openxmlformats.org/drawingml/2006/main" noGrp="1"/>
          </p:cNvSpPr>
          <p:nvPr/>
        </p:nvSpPr>
        <p:spPr>
          <a:xfrm xmlns:a="http://schemas.openxmlformats.org/drawingml/2006/main">
            <a:off x="9188450" y="1409700"/>
            <a:ext cx="41275" cy="41275"/>
          </a:xfrm>
          <a:prstGeom xmlns:a="http://schemas.openxmlformats.org/drawingml/2006/main" prst="rect">
            <a:avLst/>
          </a:prstGeom>
          <a:solidFill xmlns:a="http://schemas.openxmlformats.org/drawingml/2006/main">
            <a:srgbClr val="91CDF1"/>
          </a:solidFill>
          <a:ln xmlns:a="http://schemas.openxmlformats.org/drawingml/2006/main" w="0">
            <a:noFill/>
            <a:prstDash val="solid"/>
          </a:ln>
        </p:spPr>
      </p:sp>
      <p:sp>
        <p:nvSpPr>
          <p:cNvPr id="292" name="noise-2-5-7">
            <a:extLst xmlns:a="http://schemas.openxmlformats.org/drawingml/2006/main">
              <a:ext uri="{FF2B5EF4-FFF2-40B4-BE49-F238E27FC236}">
                <a16:creationId xmlns:a16="http://schemas.microsoft.com/office/drawing/2014/main" id="{F3C1A9A1-F92D-442F-BAD7-5278B8A12C01}"/>
              </a:ext>
            </a:extLst>
          </p:cNvPr>
          <p:cNvSpPr>
            <a:spLocks xmlns:a="http://schemas.openxmlformats.org/drawingml/2006/main" noGrp="1"/>
          </p:cNvSpPr>
          <p:nvPr/>
        </p:nvSpPr>
        <p:spPr>
          <a:xfrm xmlns:a="http://schemas.openxmlformats.org/drawingml/2006/main">
            <a:off x="9188450" y="1450975"/>
            <a:ext cx="41275" cy="41275"/>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293" name="noise-2-5-8">
            <a:extLst xmlns:a="http://schemas.openxmlformats.org/drawingml/2006/main">
              <a:ext uri="{FF2B5EF4-FFF2-40B4-BE49-F238E27FC236}">
                <a16:creationId xmlns:a16="http://schemas.microsoft.com/office/drawing/2014/main" id="{E0FBBD2A-92FD-4D5B-AAC3-C7F21DCE938D}"/>
              </a:ext>
            </a:extLst>
          </p:cNvPr>
          <p:cNvSpPr>
            <a:spLocks xmlns:a="http://schemas.openxmlformats.org/drawingml/2006/main" noGrp="1"/>
          </p:cNvSpPr>
          <p:nvPr/>
        </p:nvSpPr>
        <p:spPr>
          <a:xfrm xmlns:a="http://schemas.openxmlformats.org/drawingml/2006/main">
            <a:off x="9188450" y="1492250"/>
            <a:ext cx="41275" cy="41275"/>
          </a:xfrm>
          <a:prstGeom xmlns:a="http://schemas.openxmlformats.org/drawingml/2006/main" prst="rect">
            <a:avLst/>
          </a:prstGeom>
          <a:solidFill xmlns:a="http://schemas.openxmlformats.org/drawingml/2006/main">
            <a:srgbClr val="91CDF1"/>
          </a:solidFill>
          <a:ln xmlns:a="http://schemas.openxmlformats.org/drawingml/2006/main" w="0">
            <a:noFill/>
            <a:prstDash val="solid"/>
          </a:ln>
        </p:spPr>
      </p:sp>
      <p:sp>
        <p:nvSpPr>
          <p:cNvPr id="294" name="noise-2-6-0">
            <a:extLst xmlns:a="http://schemas.openxmlformats.org/drawingml/2006/main">
              <a:ext uri="{FF2B5EF4-FFF2-40B4-BE49-F238E27FC236}">
                <a16:creationId xmlns:a16="http://schemas.microsoft.com/office/drawing/2014/main" id="{780E3B36-C5F0-4EA5-9494-D63A39A79419}"/>
              </a:ext>
            </a:extLst>
          </p:cNvPr>
          <p:cNvSpPr>
            <a:spLocks xmlns:a="http://schemas.openxmlformats.org/drawingml/2006/main" noGrp="1"/>
          </p:cNvSpPr>
          <p:nvPr/>
        </p:nvSpPr>
        <p:spPr>
          <a:xfrm xmlns:a="http://schemas.openxmlformats.org/drawingml/2006/main">
            <a:off x="9229725" y="1162050"/>
            <a:ext cx="41275" cy="41275"/>
          </a:xfrm>
          <a:prstGeom xmlns:a="http://schemas.openxmlformats.org/drawingml/2006/main" prst="rect">
            <a:avLst/>
          </a:prstGeom>
          <a:solidFill xmlns:a="http://schemas.openxmlformats.org/drawingml/2006/main">
            <a:srgbClr val="65B6E5"/>
          </a:solidFill>
          <a:ln xmlns:a="http://schemas.openxmlformats.org/drawingml/2006/main" w="0">
            <a:noFill/>
            <a:prstDash val="solid"/>
          </a:ln>
        </p:spPr>
      </p:sp>
      <p:sp>
        <p:nvSpPr>
          <p:cNvPr id="295" name="noise-2-6-1">
            <a:extLst xmlns:a="http://schemas.openxmlformats.org/drawingml/2006/main">
              <a:ext uri="{FF2B5EF4-FFF2-40B4-BE49-F238E27FC236}">
                <a16:creationId xmlns:a16="http://schemas.microsoft.com/office/drawing/2014/main" id="{9D6D5271-4A25-4234-A023-5A1284365B72}"/>
              </a:ext>
            </a:extLst>
          </p:cNvPr>
          <p:cNvSpPr>
            <a:spLocks xmlns:a="http://schemas.openxmlformats.org/drawingml/2006/main" noGrp="1"/>
          </p:cNvSpPr>
          <p:nvPr/>
        </p:nvSpPr>
        <p:spPr>
          <a:xfrm xmlns:a="http://schemas.openxmlformats.org/drawingml/2006/main">
            <a:off x="9229725" y="1203325"/>
            <a:ext cx="41275" cy="41275"/>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296" name="noise-2-6-2">
            <a:extLst xmlns:a="http://schemas.openxmlformats.org/drawingml/2006/main">
              <a:ext uri="{FF2B5EF4-FFF2-40B4-BE49-F238E27FC236}">
                <a16:creationId xmlns:a16="http://schemas.microsoft.com/office/drawing/2014/main" id="{F98D3A40-C1F9-46BB-9F8F-CBA81D8E6544}"/>
              </a:ext>
            </a:extLst>
          </p:cNvPr>
          <p:cNvSpPr>
            <a:spLocks xmlns:a="http://schemas.openxmlformats.org/drawingml/2006/main" noGrp="1"/>
          </p:cNvSpPr>
          <p:nvPr/>
        </p:nvSpPr>
        <p:spPr>
          <a:xfrm xmlns:a="http://schemas.openxmlformats.org/drawingml/2006/main">
            <a:off x="9229725" y="1244600"/>
            <a:ext cx="41275" cy="41275"/>
          </a:xfrm>
          <a:prstGeom xmlns:a="http://schemas.openxmlformats.org/drawingml/2006/main" prst="rect">
            <a:avLst/>
          </a:prstGeom>
          <a:solidFill xmlns:a="http://schemas.openxmlformats.org/drawingml/2006/main">
            <a:srgbClr val="B0DBF4"/>
          </a:solidFill>
          <a:ln xmlns:a="http://schemas.openxmlformats.org/drawingml/2006/main" w="0">
            <a:noFill/>
            <a:prstDash val="solid"/>
          </a:ln>
        </p:spPr>
      </p:sp>
      <p:sp>
        <p:nvSpPr>
          <p:cNvPr id="297" name="noise-2-6-3">
            <a:extLst xmlns:a="http://schemas.openxmlformats.org/drawingml/2006/main">
              <a:ext uri="{FF2B5EF4-FFF2-40B4-BE49-F238E27FC236}">
                <a16:creationId xmlns:a16="http://schemas.microsoft.com/office/drawing/2014/main" id="{6227F02B-D5A5-426F-97B3-03D15C11B32F}"/>
              </a:ext>
            </a:extLst>
          </p:cNvPr>
          <p:cNvSpPr>
            <a:spLocks xmlns:a="http://schemas.openxmlformats.org/drawingml/2006/main" noGrp="1"/>
          </p:cNvSpPr>
          <p:nvPr/>
        </p:nvSpPr>
        <p:spPr>
          <a:xfrm xmlns:a="http://schemas.openxmlformats.org/drawingml/2006/main">
            <a:off x="9229725" y="1285875"/>
            <a:ext cx="41275" cy="41275"/>
          </a:xfrm>
          <a:prstGeom xmlns:a="http://schemas.openxmlformats.org/drawingml/2006/main" prst="rect">
            <a:avLst/>
          </a:prstGeom>
          <a:solidFill xmlns:a="http://schemas.openxmlformats.org/drawingml/2006/main">
            <a:srgbClr val="91CDF1"/>
          </a:solidFill>
          <a:ln xmlns:a="http://schemas.openxmlformats.org/drawingml/2006/main" w="0">
            <a:noFill/>
            <a:prstDash val="solid"/>
          </a:ln>
        </p:spPr>
      </p:sp>
      <p:sp>
        <p:nvSpPr>
          <p:cNvPr id="298" name="noise-2-6-4">
            <a:extLst xmlns:a="http://schemas.openxmlformats.org/drawingml/2006/main">
              <a:ext uri="{FF2B5EF4-FFF2-40B4-BE49-F238E27FC236}">
                <a16:creationId xmlns:a16="http://schemas.microsoft.com/office/drawing/2014/main" id="{50092668-B345-4902-84F3-625F351A9394}"/>
              </a:ext>
            </a:extLst>
          </p:cNvPr>
          <p:cNvSpPr>
            <a:spLocks xmlns:a="http://schemas.openxmlformats.org/drawingml/2006/main" noGrp="1"/>
          </p:cNvSpPr>
          <p:nvPr/>
        </p:nvSpPr>
        <p:spPr>
          <a:xfrm xmlns:a="http://schemas.openxmlformats.org/drawingml/2006/main">
            <a:off x="9229725" y="1327150"/>
            <a:ext cx="41275" cy="41275"/>
          </a:xfrm>
          <a:prstGeom xmlns:a="http://schemas.openxmlformats.org/drawingml/2006/main" prst="rect">
            <a:avLst/>
          </a:prstGeom>
          <a:solidFill xmlns:a="http://schemas.openxmlformats.org/drawingml/2006/main">
            <a:srgbClr val="65B6E5"/>
          </a:solidFill>
          <a:ln xmlns:a="http://schemas.openxmlformats.org/drawingml/2006/main" w="0">
            <a:noFill/>
            <a:prstDash val="solid"/>
          </a:ln>
        </p:spPr>
      </p:sp>
      <p:sp>
        <p:nvSpPr>
          <p:cNvPr id="299" name="noise-2-6-5">
            <a:extLst xmlns:a="http://schemas.openxmlformats.org/drawingml/2006/main">
              <a:ext uri="{FF2B5EF4-FFF2-40B4-BE49-F238E27FC236}">
                <a16:creationId xmlns:a16="http://schemas.microsoft.com/office/drawing/2014/main" id="{FE5384AE-24F3-4F91-83C7-2D6A8B2263B9}"/>
              </a:ext>
            </a:extLst>
          </p:cNvPr>
          <p:cNvSpPr>
            <a:spLocks xmlns:a="http://schemas.openxmlformats.org/drawingml/2006/main" noGrp="1"/>
          </p:cNvSpPr>
          <p:nvPr/>
        </p:nvSpPr>
        <p:spPr>
          <a:xfrm xmlns:a="http://schemas.openxmlformats.org/drawingml/2006/main">
            <a:off x="9229725" y="1368425"/>
            <a:ext cx="41275" cy="41275"/>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300" name="noise-2-6-6">
            <a:extLst xmlns:a="http://schemas.openxmlformats.org/drawingml/2006/main">
              <a:ext uri="{FF2B5EF4-FFF2-40B4-BE49-F238E27FC236}">
                <a16:creationId xmlns:a16="http://schemas.microsoft.com/office/drawing/2014/main" id="{512CA804-D1F2-400F-94C7-D60329231649}"/>
              </a:ext>
            </a:extLst>
          </p:cNvPr>
          <p:cNvSpPr>
            <a:spLocks xmlns:a="http://schemas.openxmlformats.org/drawingml/2006/main" noGrp="1"/>
          </p:cNvSpPr>
          <p:nvPr/>
        </p:nvSpPr>
        <p:spPr>
          <a:xfrm xmlns:a="http://schemas.openxmlformats.org/drawingml/2006/main">
            <a:off x="9229725" y="1409700"/>
            <a:ext cx="41275" cy="41275"/>
          </a:xfrm>
          <a:prstGeom xmlns:a="http://schemas.openxmlformats.org/drawingml/2006/main" prst="rect">
            <a:avLst/>
          </a:prstGeom>
          <a:solidFill xmlns:a="http://schemas.openxmlformats.org/drawingml/2006/main">
            <a:srgbClr val="B0DBF4"/>
          </a:solidFill>
          <a:ln xmlns:a="http://schemas.openxmlformats.org/drawingml/2006/main" w="0">
            <a:noFill/>
            <a:prstDash val="solid"/>
          </a:ln>
        </p:spPr>
      </p:sp>
      <p:sp>
        <p:nvSpPr>
          <p:cNvPr id="301" name="noise-2-6-7">
            <a:extLst xmlns:a="http://schemas.openxmlformats.org/drawingml/2006/main">
              <a:ext uri="{FF2B5EF4-FFF2-40B4-BE49-F238E27FC236}">
                <a16:creationId xmlns:a16="http://schemas.microsoft.com/office/drawing/2014/main" id="{A64ECA37-E174-454E-A394-74CE7FDE497A}"/>
              </a:ext>
            </a:extLst>
          </p:cNvPr>
          <p:cNvSpPr>
            <a:spLocks xmlns:a="http://schemas.openxmlformats.org/drawingml/2006/main" noGrp="1"/>
          </p:cNvSpPr>
          <p:nvPr/>
        </p:nvSpPr>
        <p:spPr>
          <a:xfrm xmlns:a="http://schemas.openxmlformats.org/drawingml/2006/main">
            <a:off x="9229725" y="1450975"/>
            <a:ext cx="41275" cy="41275"/>
          </a:xfrm>
          <a:prstGeom xmlns:a="http://schemas.openxmlformats.org/drawingml/2006/main" prst="rect">
            <a:avLst/>
          </a:prstGeom>
          <a:solidFill xmlns:a="http://schemas.openxmlformats.org/drawingml/2006/main">
            <a:srgbClr val="91CDF1"/>
          </a:solidFill>
          <a:ln xmlns:a="http://schemas.openxmlformats.org/drawingml/2006/main" w="0">
            <a:noFill/>
            <a:prstDash val="solid"/>
          </a:ln>
        </p:spPr>
      </p:sp>
      <p:sp>
        <p:nvSpPr>
          <p:cNvPr id="302" name="noise-2-6-8">
            <a:extLst xmlns:a="http://schemas.openxmlformats.org/drawingml/2006/main">
              <a:ext uri="{FF2B5EF4-FFF2-40B4-BE49-F238E27FC236}">
                <a16:creationId xmlns:a16="http://schemas.microsoft.com/office/drawing/2014/main" id="{DDC5C823-5E1E-4B68-9F4F-454E250EB965}"/>
              </a:ext>
            </a:extLst>
          </p:cNvPr>
          <p:cNvSpPr>
            <a:spLocks xmlns:a="http://schemas.openxmlformats.org/drawingml/2006/main" noGrp="1"/>
          </p:cNvSpPr>
          <p:nvPr/>
        </p:nvSpPr>
        <p:spPr>
          <a:xfrm xmlns:a="http://schemas.openxmlformats.org/drawingml/2006/main">
            <a:off x="9229725" y="1492250"/>
            <a:ext cx="41275" cy="41275"/>
          </a:xfrm>
          <a:prstGeom xmlns:a="http://schemas.openxmlformats.org/drawingml/2006/main" prst="rect">
            <a:avLst/>
          </a:prstGeom>
          <a:solidFill xmlns:a="http://schemas.openxmlformats.org/drawingml/2006/main">
            <a:srgbClr val="65B6E5"/>
          </a:solidFill>
          <a:ln xmlns:a="http://schemas.openxmlformats.org/drawingml/2006/main" w="0">
            <a:noFill/>
            <a:prstDash val="solid"/>
          </a:ln>
        </p:spPr>
      </p:sp>
      <p:sp>
        <p:nvSpPr>
          <p:cNvPr id="303" name="noise-2-7-0">
            <a:extLst xmlns:a="http://schemas.openxmlformats.org/drawingml/2006/main">
              <a:ext uri="{FF2B5EF4-FFF2-40B4-BE49-F238E27FC236}">
                <a16:creationId xmlns:a16="http://schemas.microsoft.com/office/drawing/2014/main" id="{2FF57054-8D81-4B49-BE96-0C156F5BD708}"/>
              </a:ext>
            </a:extLst>
          </p:cNvPr>
          <p:cNvSpPr>
            <a:spLocks xmlns:a="http://schemas.openxmlformats.org/drawingml/2006/main" noGrp="1"/>
          </p:cNvSpPr>
          <p:nvPr/>
        </p:nvSpPr>
        <p:spPr>
          <a:xfrm xmlns:a="http://schemas.openxmlformats.org/drawingml/2006/main">
            <a:off x="9271000" y="1162050"/>
            <a:ext cx="41275" cy="41275"/>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304" name="noise-2-7-1">
            <a:extLst xmlns:a="http://schemas.openxmlformats.org/drawingml/2006/main">
              <a:ext uri="{FF2B5EF4-FFF2-40B4-BE49-F238E27FC236}">
                <a16:creationId xmlns:a16="http://schemas.microsoft.com/office/drawing/2014/main" id="{1693D134-A959-430A-AEBC-3012C81F921A}"/>
              </a:ext>
            </a:extLst>
          </p:cNvPr>
          <p:cNvSpPr>
            <a:spLocks xmlns:a="http://schemas.openxmlformats.org/drawingml/2006/main" noGrp="1"/>
          </p:cNvSpPr>
          <p:nvPr/>
        </p:nvSpPr>
        <p:spPr>
          <a:xfrm xmlns:a="http://schemas.openxmlformats.org/drawingml/2006/main">
            <a:off x="9271000" y="1203325"/>
            <a:ext cx="41275" cy="41275"/>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305" name="noise-2-7-2">
            <a:extLst xmlns:a="http://schemas.openxmlformats.org/drawingml/2006/main">
              <a:ext uri="{FF2B5EF4-FFF2-40B4-BE49-F238E27FC236}">
                <a16:creationId xmlns:a16="http://schemas.microsoft.com/office/drawing/2014/main" id="{BF513A1E-2D8B-4B6F-A832-FFA53F052EC2}"/>
              </a:ext>
            </a:extLst>
          </p:cNvPr>
          <p:cNvSpPr>
            <a:spLocks xmlns:a="http://schemas.openxmlformats.org/drawingml/2006/main" noGrp="1"/>
          </p:cNvSpPr>
          <p:nvPr/>
        </p:nvSpPr>
        <p:spPr>
          <a:xfrm xmlns:a="http://schemas.openxmlformats.org/drawingml/2006/main">
            <a:off x="9271000" y="1244600"/>
            <a:ext cx="41275" cy="41275"/>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306" name="noise-2-7-3">
            <a:extLst xmlns:a="http://schemas.openxmlformats.org/drawingml/2006/main">
              <a:ext uri="{FF2B5EF4-FFF2-40B4-BE49-F238E27FC236}">
                <a16:creationId xmlns:a16="http://schemas.microsoft.com/office/drawing/2014/main" id="{44522E86-54EB-47E1-8DE6-D1EE6790B7AA}"/>
              </a:ext>
            </a:extLst>
          </p:cNvPr>
          <p:cNvSpPr>
            <a:spLocks xmlns:a="http://schemas.openxmlformats.org/drawingml/2006/main" noGrp="1"/>
          </p:cNvSpPr>
          <p:nvPr/>
        </p:nvSpPr>
        <p:spPr>
          <a:xfrm xmlns:a="http://schemas.openxmlformats.org/drawingml/2006/main">
            <a:off x="9271000" y="1285875"/>
            <a:ext cx="41275" cy="41275"/>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307" name="noise-2-7-4">
            <a:extLst xmlns:a="http://schemas.openxmlformats.org/drawingml/2006/main">
              <a:ext uri="{FF2B5EF4-FFF2-40B4-BE49-F238E27FC236}">
                <a16:creationId xmlns:a16="http://schemas.microsoft.com/office/drawing/2014/main" id="{837D697D-89AB-493F-97FC-0897C61285DF}"/>
              </a:ext>
            </a:extLst>
          </p:cNvPr>
          <p:cNvSpPr>
            <a:spLocks xmlns:a="http://schemas.openxmlformats.org/drawingml/2006/main" noGrp="1"/>
          </p:cNvSpPr>
          <p:nvPr/>
        </p:nvSpPr>
        <p:spPr>
          <a:xfrm xmlns:a="http://schemas.openxmlformats.org/drawingml/2006/main">
            <a:off x="9271000" y="1327150"/>
            <a:ext cx="41275" cy="41275"/>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308" name="noise-2-7-5">
            <a:extLst xmlns:a="http://schemas.openxmlformats.org/drawingml/2006/main">
              <a:ext uri="{FF2B5EF4-FFF2-40B4-BE49-F238E27FC236}">
                <a16:creationId xmlns:a16="http://schemas.microsoft.com/office/drawing/2014/main" id="{E89AF462-D796-4412-95E2-C28BE416EED8}"/>
              </a:ext>
            </a:extLst>
          </p:cNvPr>
          <p:cNvSpPr>
            <a:spLocks xmlns:a="http://schemas.openxmlformats.org/drawingml/2006/main" noGrp="1"/>
          </p:cNvSpPr>
          <p:nvPr/>
        </p:nvSpPr>
        <p:spPr>
          <a:xfrm xmlns:a="http://schemas.openxmlformats.org/drawingml/2006/main">
            <a:off x="9271000" y="1368425"/>
            <a:ext cx="41275" cy="41275"/>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309" name="noise-2-7-6">
            <a:extLst xmlns:a="http://schemas.openxmlformats.org/drawingml/2006/main">
              <a:ext uri="{FF2B5EF4-FFF2-40B4-BE49-F238E27FC236}">
                <a16:creationId xmlns:a16="http://schemas.microsoft.com/office/drawing/2014/main" id="{0E9D2C5A-B169-4876-ABC5-5E0B27E76351}"/>
              </a:ext>
            </a:extLst>
          </p:cNvPr>
          <p:cNvSpPr>
            <a:spLocks xmlns:a="http://schemas.openxmlformats.org/drawingml/2006/main" noGrp="1"/>
          </p:cNvSpPr>
          <p:nvPr/>
        </p:nvSpPr>
        <p:spPr>
          <a:xfrm xmlns:a="http://schemas.openxmlformats.org/drawingml/2006/main">
            <a:off x="9271000" y="1409700"/>
            <a:ext cx="41275" cy="41275"/>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310" name="noise-2-7-7">
            <a:extLst xmlns:a="http://schemas.openxmlformats.org/drawingml/2006/main">
              <a:ext uri="{FF2B5EF4-FFF2-40B4-BE49-F238E27FC236}">
                <a16:creationId xmlns:a16="http://schemas.microsoft.com/office/drawing/2014/main" id="{C5256343-E61C-4573-BA5D-D3AC87F2C69D}"/>
              </a:ext>
            </a:extLst>
          </p:cNvPr>
          <p:cNvSpPr>
            <a:spLocks xmlns:a="http://schemas.openxmlformats.org/drawingml/2006/main" noGrp="1"/>
          </p:cNvSpPr>
          <p:nvPr/>
        </p:nvSpPr>
        <p:spPr>
          <a:xfrm xmlns:a="http://schemas.openxmlformats.org/drawingml/2006/main">
            <a:off x="9271000" y="1450975"/>
            <a:ext cx="41275" cy="41275"/>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311" name="noise-2-7-8">
            <a:extLst xmlns:a="http://schemas.openxmlformats.org/drawingml/2006/main">
              <a:ext uri="{FF2B5EF4-FFF2-40B4-BE49-F238E27FC236}">
                <a16:creationId xmlns:a16="http://schemas.microsoft.com/office/drawing/2014/main" id="{24825576-B244-4561-9C7C-00C3E2EA419C}"/>
              </a:ext>
            </a:extLst>
          </p:cNvPr>
          <p:cNvSpPr>
            <a:spLocks xmlns:a="http://schemas.openxmlformats.org/drawingml/2006/main" noGrp="1"/>
          </p:cNvSpPr>
          <p:nvPr/>
        </p:nvSpPr>
        <p:spPr>
          <a:xfrm xmlns:a="http://schemas.openxmlformats.org/drawingml/2006/main">
            <a:off x="9271000" y="1492250"/>
            <a:ext cx="41275" cy="41275"/>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312" name="noise-2-8-0">
            <a:extLst xmlns:a="http://schemas.openxmlformats.org/drawingml/2006/main">
              <a:ext uri="{FF2B5EF4-FFF2-40B4-BE49-F238E27FC236}">
                <a16:creationId xmlns:a16="http://schemas.microsoft.com/office/drawing/2014/main" id="{8D93F3D0-0674-46A3-9245-E8C4328287A9}"/>
              </a:ext>
            </a:extLst>
          </p:cNvPr>
          <p:cNvSpPr>
            <a:spLocks xmlns:a="http://schemas.openxmlformats.org/drawingml/2006/main" noGrp="1"/>
          </p:cNvSpPr>
          <p:nvPr/>
        </p:nvSpPr>
        <p:spPr>
          <a:xfrm xmlns:a="http://schemas.openxmlformats.org/drawingml/2006/main">
            <a:off x="9312275" y="1162050"/>
            <a:ext cx="41275" cy="41275"/>
          </a:xfrm>
          <a:prstGeom xmlns:a="http://schemas.openxmlformats.org/drawingml/2006/main" prst="rect">
            <a:avLst/>
          </a:prstGeom>
          <a:solidFill xmlns:a="http://schemas.openxmlformats.org/drawingml/2006/main">
            <a:srgbClr val="B0DBF4"/>
          </a:solidFill>
          <a:ln xmlns:a="http://schemas.openxmlformats.org/drawingml/2006/main" w="0">
            <a:noFill/>
            <a:prstDash val="solid"/>
          </a:ln>
        </p:spPr>
      </p:sp>
      <p:sp>
        <p:nvSpPr>
          <p:cNvPr id="313" name="noise-2-8-1">
            <a:extLst xmlns:a="http://schemas.openxmlformats.org/drawingml/2006/main">
              <a:ext uri="{FF2B5EF4-FFF2-40B4-BE49-F238E27FC236}">
                <a16:creationId xmlns:a16="http://schemas.microsoft.com/office/drawing/2014/main" id="{2BEE7B20-6B38-4098-B103-230E52937D0E}"/>
              </a:ext>
            </a:extLst>
          </p:cNvPr>
          <p:cNvSpPr>
            <a:spLocks xmlns:a="http://schemas.openxmlformats.org/drawingml/2006/main" noGrp="1"/>
          </p:cNvSpPr>
          <p:nvPr/>
        </p:nvSpPr>
        <p:spPr>
          <a:xfrm xmlns:a="http://schemas.openxmlformats.org/drawingml/2006/main">
            <a:off x="9312275" y="1203325"/>
            <a:ext cx="41275" cy="41275"/>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314" name="noise-2-8-2">
            <a:extLst xmlns:a="http://schemas.openxmlformats.org/drawingml/2006/main">
              <a:ext uri="{FF2B5EF4-FFF2-40B4-BE49-F238E27FC236}">
                <a16:creationId xmlns:a16="http://schemas.microsoft.com/office/drawing/2014/main" id="{40677717-552C-47CF-80ED-A161F4D8C60A}"/>
              </a:ext>
            </a:extLst>
          </p:cNvPr>
          <p:cNvSpPr>
            <a:spLocks xmlns:a="http://schemas.openxmlformats.org/drawingml/2006/main" noGrp="1"/>
          </p:cNvSpPr>
          <p:nvPr/>
        </p:nvSpPr>
        <p:spPr>
          <a:xfrm xmlns:a="http://schemas.openxmlformats.org/drawingml/2006/main">
            <a:off x="9312275" y="1244600"/>
            <a:ext cx="41275" cy="41275"/>
          </a:xfrm>
          <a:prstGeom xmlns:a="http://schemas.openxmlformats.org/drawingml/2006/main" prst="rect">
            <a:avLst/>
          </a:prstGeom>
          <a:solidFill xmlns:a="http://schemas.openxmlformats.org/drawingml/2006/main">
            <a:srgbClr val="65B6E5"/>
          </a:solidFill>
          <a:ln xmlns:a="http://schemas.openxmlformats.org/drawingml/2006/main" w="0">
            <a:noFill/>
            <a:prstDash val="solid"/>
          </a:ln>
        </p:spPr>
      </p:sp>
      <p:sp>
        <p:nvSpPr>
          <p:cNvPr id="315" name="noise-2-8-3">
            <a:extLst xmlns:a="http://schemas.openxmlformats.org/drawingml/2006/main">
              <a:ext uri="{FF2B5EF4-FFF2-40B4-BE49-F238E27FC236}">
                <a16:creationId xmlns:a16="http://schemas.microsoft.com/office/drawing/2014/main" id="{725DD66B-22CB-44C1-BE91-916D1E693C59}"/>
              </a:ext>
            </a:extLst>
          </p:cNvPr>
          <p:cNvSpPr>
            <a:spLocks xmlns:a="http://schemas.openxmlformats.org/drawingml/2006/main" noGrp="1"/>
          </p:cNvSpPr>
          <p:nvPr/>
        </p:nvSpPr>
        <p:spPr>
          <a:xfrm xmlns:a="http://schemas.openxmlformats.org/drawingml/2006/main">
            <a:off x="9312275" y="1285875"/>
            <a:ext cx="41275" cy="41275"/>
          </a:xfrm>
          <a:prstGeom xmlns:a="http://schemas.openxmlformats.org/drawingml/2006/main" prst="rect">
            <a:avLst/>
          </a:prstGeom>
          <a:solidFill xmlns:a="http://schemas.openxmlformats.org/drawingml/2006/main">
            <a:srgbClr val="91CDF1"/>
          </a:solidFill>
          <a:ln xmlns:a="http://schemas.openxmlformats.org/drawingml/2006/main" w="0">
            <a:noFill/>
            <a:prstDash val="solid"/>
          </a:ln>
        </p:spPr>
      </p:sp>
      <p:sp>
        <p:nvSpPr>
          <p:cNvPr id="316" name="noise-2-8-4">
            <a:extLst xmlns:a="http://schemas.openxmlformats.org/drawingml/2006/main">
              <a:ext uri="{FF2B5EF4-FFF2-40B4-BE49-F238E27FC236}">
                <a16:creationId xmlns:a16="http://schemas.microsoft.com/office/drawing/2014/main" id="{C8187B71-CE7E-41DF-A20C-5742DF143487}"/>
              </a:ext>
            </a:extLst>
          </p:cNvPr>
          <p:cNvSpPr>
            <a:spLocks xmlns:a="http://schemas.openxmlformats.org/drawingml/2006/main" noGrp="1"/>
          </p:cNvSpPr>
          <p:nvPr/>
        </p:nvSpPr>
        <p:spPr>
          <a:xfrm xmlns:a="http://schemas.openxmlformats.org/drawingml/2006/main">
            <a:off x="9312275" y="1327150"/>
            <a:ext cx="41275" cy="41275"/>
          </a:xfrm>
          <a:prstGeom xmlns:a="http://schemas.openxmlformats.org/drawingml/2006/main" prst="rect">
            <a:avLst/>
          </a:prstGeom>
          <a:solidFill xmlns:a="http://schemas.openxmlformats.org/drawingml/2006/main">
            <a:srgbClr val="B0DBF4"/>
          </a:solidFill>
          <a:ln xmlns:a="http://schemas.openxmlformats.org/drawingml/2006/main" w="0">
            <a:noFill/>
            <a:prstDash val="solid"/>
          </a:ln>
        </p:spPr>
      </p:sp>
      <p:sp>
        <p:nvSpPr>
          <p:cNvPr id="317" name="noise-2-8-5">
            <a:extLst xmlns:a="http://schemas.openxmlformats.org/drawingml/2006/main">
              <a:ext uri="{FF2B5EF4-FFF2-40B4-BE49-F238E27FC236}">
                <a16:creationId xmlns:a16="http://schemas.microsoft.com/office/drawing/2014/main" id="{6231B178-A899-4B5A-8A75-116FA41CC7EB}"/>
              </a:ext>
            </a:extLst>
          </p:cNvPr>
          <p:cNvSpPr>
            <a:spLocks xmlns:a="http://schemas.openxmlformats.org/drawingml/2006/main" noGrp="1"/>
          </p:cNvSpPr>
          <p:nvPr/>
        </p:nvSpPr>
        <p:spPr>
          <a:xfrm xmlns:a="http://schemas.openxmlformats.org/drawingml/2006/main">
            <a:off x="9312275" y="1368425"/>
            <a:ext cx="41275" cy="41275"/>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318" name="noise-2-8-6">
            <a:extLst xmlns:a="http://schemas.openxmlformats.org/drawingml/2006/main">
              <a:ext uri="{FF2B5EF4-FFF2-40B4-BE49-F238E27FC236}">
                <a16:creationId xmlns:a16="http://schemas.microsoft.com/office/drawing/2014/main" id="{7D5C4B77-7A9E-43C8-B026-B00AD69EE261}"/>
              </a:ext>
            </a:extLst>
          </p:cNvPr>
          <p:cNvSpPr>
            <a:spLocks xmlns:a="http://schemas.openxmlformats.org/drawingml/2006/main" noGrp="1"/>
          </p:cNvSpPr>
          <p:nvPr/>
        </p:nvSpPr>
        <p:spPr>
          <a:xfrm xmlns:a="http://schemas.openxmlformats.org/drawingml/2006/main">
            <a:off x="9312275" y="1409700"/>
            <a:ext cx="41275" cy="41275"/>
          </a:xfrm>
          <a:prstGeom xmlns:a="http://schemas.openxmlformats.org/drawingml/2006/main" prst="rect">
            <a:avLst/>
          </a:prstGeom>
          <a:solidFill xmlns:a="http://schemas.openxmlformats.org/drawingml/2006/main">
            <a:srgbClr val="65B6E5"/>
          </a:solidFill>
          <a:ln xmlns:a="http://schemas.openxmlformats.org/drawingml/2006/main" w="0">
            <a:noFill/>
            <a:prstDash val="solid"/>
          </a:ln>
        </p:spPr>
      </p:sp>
      <p:sp>
        <p:nvSpPr>
          <p:cNvPr id="319" name="noise-2-8-7">
            <a:extLst xmlns:a="http://schemas.openxmlformats.org/drawingml/2006/main">
              <a:ext uri="{FF2B5EF4-FFF2-40B4-BE49-F238E27FC236}">
                <a16:creationId xmlns:a16="http://schemas.microsoft.com/office/drawing/2014/main" id="{4F100EC7-FB30-491D-8A38-A4D80F8470DF}"/>
              </a:ext>
            </a:extLst>
          </p:cNvPr>
          <p:cNvSpPr>
            <a:spLocks xmlns:a="http://schemas.openxmlformats.org/drawingml/2006/main" noGrp="1"/>
          </p:cNvSpPr>
          <p:nvPr/>
        </p:nvSpPr>
        <p:spPr>
          <a:xfrm xmlns:a="http://schemas.openxmlformats.org/drawingml/2006/main">
            <a:off x="9312275" y="1450975"/>
            <a:ext cx="41275" cy="41275"/>
          </a:xfrm>
          <a:prstGeom xmlns:a="http://schemas.openxmlformats.org/drawingml/2006/main" prst="rect">
            <a:avLst/>
          </a:prstGeom>
          <a:solidFill xmlns:a="http://schemas.openxmlformats.org/drawingml/2006/main">
            <a:srgbClr val="91CDF1"/>
          </a:solidFill>
          <a:ln xmlns:a="http://schemas.openxmlformats.org/drawingml/2006/main" w="0">
            <a:noFill/>
            <a:prstDash val="solid"/>
          </a:ln>
        </p:spPr>
      </p:sp>
      <p:sp>
        <p:nvSpPr>
          <p:cNvPr id="320" name="noise-2-8-8">
            <a:extLst xmlns:a="http://schemas.openxmlformats.org/drawingml/2006/main">
              <a:ext uri="{FF2B5EF4-FFF2-40B4-BE49-F238E27FC236}">
                <a16:creationId xmlns:a16="http://schemas.microsoft.com/office/drawing/2014/main" id="{EAAF0C23-5D1A-4B0D-B836-4D2600D7B144}"/>
              </a:ext>
            </a:extLst>
          </p:cNvPr>
          <p:cNvSpPr>
            <a:spLocks xmlns:a="http://schemas.openxmlformats.org/drawingml/2006/main" noGrp="1"/>
          </p:cNvSpPr>
          <p:nvPr/>
        </p:nvSpPr>
        <p:spPr>
          <a:xfrm xmlns:a="http://schemas.openxmlformats.org/drawingml/2006/main">
            <a:off x="9312275" y="1492250"/>
            <a:ext cx="41275" cy="41275"/>
          </a:xfrm>
          <a:prstGeom xmlns:a="http://schemas.openxmlformats.org/drawingml/2006/main" prst="rect">
            <a:avLst/>
          </a:prstGeom>
          <a:solidFill xmlns:a="http://schemas.openxmlformats.org/drawingml/2006/main">
            <a:srgbClr val="B0DBF4"/>
          </a:solidFill>
          <a:ln xmlns:a="http://schemas.openxmlformats.org/drawingml/2006/main" w="0">
            <a:noFill/>
            <a:prstDash val="solid"/>
          </a:ln>
        </p:spPr>
      </p:sp>
      <p:sp>
        <p:nvSpPr>
          <p:cNvPr id="321" name="noise-symbol-2">
            <a:extLst xmlns:a="http://schemas.openxmlformats.org/drawingml/2006/main">
              <a:ext uri="{FF2B5EF4-FFF2-40B4-BE49-F238E27FC236}">
                <a16:creationId xmlns:a16="http://schemas.microsoft.com/office/drawing/2014/main" id="{1D39E4C9-4FD0-43AA-9E1B-919E758495F7}"/>
              </a:ext>
            </a:extLst>
          </p:cNvPr>
          <p:cNvSpPr>
            <a:spLocks xmlns:a="http://schemas.openxmlformats.org/drawingml/2006/main" noGrp="1"/>
          </p:cNvSpPr>
          <p:nvPr/>
        </p:nvSpPr>
        <p:spPr>
          <a:xfrm xmlns:a="http://schemas.openxmlformats.org/drawingml/2006/main">
            <a:off x="9505950" y="1152525"/>
            <a:ext cx="371475" cy="35356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175" b="0" i="1">
                <a:solidFill>
                  <a:srgbClr val="111A25"/>
                </a:solidFill>
                <a:latin typeface="Times New Roman"/>
                <a:ea typeface="Times New Roman"/>
                <a:cs typeface="Times New Roman"/>
              </a:defRPr>
            </a:pPr>
            <a:r>
              <a:rPr sz="2175" b="0" i="1">
                <a:solidFill>
                  <a:srgbClr val="111A25"/>
                </a:solidFill>
                <a:latin typeface="Times New Roman"/>
                <a:ea typeface="Times New Roman"/>
                <a:cs typeface="Times New Roman"/>
              </a:rPr>
              <a:t>z₃</a:t>
            </a:r>
          </a:p>
        </p:txBody>
      </p:sp>
      <p:sp>
        <p:nvSpPr>
          <p:cNvPr id="322" name="noise-to-G-2">
            <a:extLst xmlns:a="http://schemas.openxmlformats.org/drawingml/2006/main">
              <a:ext uri="{FF2B5EF4-FFF2-40B4-BE49-F238E27FC236}">
                <a16:creationId xmlns:a16="http://schemas.microsoft.com/office/drawing/2014/main" id="{20D6EA9E-07D1-4C9D-9C45-831DF32024D3}"/>
              </a:ext>
            </a:extLst>
          </p:cNvPr>
          <p:cNvSpPr>
            <a:spLocks xmlns:a="http://schemas.openxmlformats.org/drawingml/2006/main" noGrp="1"/>
          </p:cNvSpPr>
          <p:nvPr/>
        </p:nvSpPr>
        <p:spPr>
          <a:xfrm xmlns:a="http://schemas.openxmlformats.org/drawingml/2006/main">
            <a:off x="9182100" y="1552575"/>
            <a:ext cx="95" cy="228600"/>
          </a:xfrm>
          <a:custGeom xmlns:a="http://schemas.openxmlformats.org/drawingml/2006/main">
            <a:pathLst>
              <a:path w="95" h="228600">
                <a:moveTo>
                  <a:pt x="0" y="0"/>
                </a:moveTo>
                <a:lnTo>
                  <a:pt x="0" y="228600"/>
                </a:lnTo>
              </a:path>
            </a:pathLst>
          </a:custGeom>
          <a:noFill xmlns:a="http://schemas.openxmlformats.org/drawingml/2006/main"/>
          <a:ln xmlns:a="http://schemas.openxmlformats.org/drawingml/2006/main" w="21908">
            <a:solidFill>
              <a:srgbClr val="111A25"/>
            </a:solidFill>
            <a:prstDash val="solid"/>
          </a:ln>
        </p:spPr>
      </p:sp>
      <p:sp>
        <p:nvSpPr>
          <p:cNvPr id="323" name="noise-to-G-2--arrow">
            <a:extLst xmlns:a="http://schemas.openxmlformats.org/drawingml/2006/main">
              <a:ext uri="{FF2B5EF4-FFF2-40B4-BE49-F238E27FC236}">
                <a16:creationId xmlns:a16="http://schemas.microsoft.com/office/drawing/2014/main" id="{060FF48C-8B5F-45E6-B774-B36880A901DF}"/>
              </a:ext>
            </a:extLst>
          </p:cNvPr>
          <p:cNvSpPr>
            <a:spLocks xmlns:a="http://schemas.openxmlformats.org/drawingml/2006/main" noGrp="1"/>
          </p:cNvSpPr>
          <p:nvPr/>
        </p:nvSpPr>
        <p:spPr>
          <a:xfrm xmlns:a="http://schemas.openxmlformats.org/drawingml/2006/main">
            <a:off x="9131722" y="1664018"/>
            <a:ext cx="100755" cy="117158"/>
          </a:xfrm>
          <a:custGeom xmlns:a="http://schemas.openxmlformats.org/drawingml/2006/main">
            <a:pathLst>
              <a:path w="100755" h="117158">
                <a:moveTo>
                  <a:pt x="50378" y="117158"/>
                </a:moveTo>
                <a:lnTo>
                  <a:pt x="100755" y="0"/>
                </a:lnTo>
                <a:lnTo>
                  <a:pt x="0" y="0"/>
                </a:lnTo>
                <a:close/>
              </a:path>
            </a:pathLst>
          </a:custGeom>
          <a:solidFill xmlns:a="http://schemas.openxmlformats.org/drawingml/2006/main">
            <a:srgbClr val="111A25"/>
          </a:solidFill>
          <a:ln xmlns:a="http://schemas.openxmlformats.org/drawingml/2006/main" w="0">
            <a:noFill/>
            <a:prstDash val="solid"/>
          </a:ln>
        </p:spPr>
      </p:sp>
      <p:sp>
        <p:nvSpPr>
          <p:cNvPr id="324" name="G-2">
            <a:extLst xmlns:a="http://schemas.openxmlformats.org/drawingml/2006/main">
              <a:ext uri="{FF2B5EF4-FFF2-40B4-BE49-F238E27FC236}">
                <a16:creationId xmlns:a16="http://schemas.microsoft.com/office/drawing/2014/main" id="{39F08B2E-B85A-40C9-94B8-BE8C10F872B9}"/>
              </a:ext>
            </a:extLst>
          </p:cNvPr>
          <p:cNvSpPr>
            <a:spLocks xmlns:a="http://schemas.openxmlformats.org/drawingml/2006/main" noGrp="1"/>
          </p:cNvSpPr>
          <p:nvPr/>
        </p:nvSpPr>
        <p:spPr>
          <a:xfrm xmlns:a="http://schemas.openxmlformats.org/drawingml/2006/main">
            <a:off x="8467725" y="1781175"/>
            <a:ext cx="1485900" cy="790575"/>
          </a:xfrm>
          <a:custGeom xmlns:a="http://schemas.openxmlformats.org/drawingml/2006/main">
            <a:pathLst>
              <a:path w="1485900" h="790575">
                <a:moveTo>
                  <a:pt x="1400175" y="0"/>
                </a:moveTo>
                <a:lnTo>
                  <a:pt x="1411364" y="733"/>
                </a:lnTo>
                <a:lnTo>
                  <a:pt x="1422362" y="2921"/>
                </a:lnTo>
                <a:lnTo>
                  <a:pt x="1432981" y="6525"/>
                </a:lnTo>
                <a:lnTo>
                  <a:pt x="1443038" y="11485"/>
                </a:lnTo>
                <a:lnTo>
                  <a:pt x="1452361" y="17715"/>
                </a:lnTo>
                <a:lnTo>
                  <a:pt x="1460792" y="25108"/>
                </a:lnTo>
                <a:lnTo>
                  <a:pt x="1468185" y="33539"/>
                </a:lnTo>
                <a:lnTo>
                  <a:pt x="1474415" y="42863"/>
                </a:lnTo>
                <a:lnTo>
                  <a:pt x="1479375" y="52919"/>
                </a:lnTo>
                <a:lnTo>
                  <a:pt x="1482979" y="63538"/>
                </a:lnTo>
                <a:lnTo>
                  <a:pt x="1485167" y="74536"/>
                </a:lnTo>
                <a:lnTo>
                  <a:pt x="1485900" y="85725"/>
                </a:lnTo>
                <a:lnTo>
                  <a:pt x="1485900" y="704850"/>
                </a:lnTo>
                <a:lnTo>
                  <a:pt x="1485167" y="716039"/>
                </a:lnTo>
                <a:lnTo>
                  <a:pt x="1482979" y="727037"/>
                </a:lnTo>
                <a:lnTo>
                  <a:pt x="1479375" y="737656"/>
                </a:lnTo>
                <a:lnTo>
                  <a:pt x="1474415" y="747713"/>
                </a:lnTo>
                <a:lnTo>
                  <a:pt x="1468185" y="757036"/>
                </a:lnTo>
                <a:lnTo>
                  <a:pt x="1460792" y="765467"/>
                </a:lnTo>
                <a:lnTo>
                  <a:pt x="1452361" y="772860"/>
                </a:lnTo>
                <a:lnTo>
                  <a:pt x="1443038" y="779090"/>
                </a:lnTo>
                <a:lnTo>
                  <a:pt x="1432981" y="784050"/>
                </a:lnTo>
                <a:lnTo>
                  <a:pt x="1422362" y="787654"/>
                </a:lnTo>
                <a:lnTo>
                  <a:pt x="1411364" y="789842"/>
                </a:lnTo>
                <a:lnTo>
                  <a:pt x="1400175" y="790575"/>
                </a:lnTo>
                <a:lnTo>
                  <a:pt x="85725" y="790575"/>
                </a:lnTo>
                <a:lnTo>
                  <a:pt x="74536" y="789842"/>
                </a:lnTo>
                <a:lnTo>
                  <a:pt x="63538" y="787654"/>
                </a:lnTo>
                <a:lnTo>
                  <a:pt x="52919" y="784050"/>
                </a:lnTo>
                <a:lnTo>
                  <a:pt x="42863" y="779090"/>
                </a:lnTo>
                <a:lnTo>
                  <a:pt x="33539" y="772860"/>
                </a:lnTo>
                <a:lnTo>
                  <a:pt x="25108" y="765467"/>
                </a:lnTo>
                <a:lnTo>
                  <a:pt x="17715" y="757036"/>
                </a:lnTo>
                <a:lnTo>
                  <a:pt x="11485" y="747713"/>
                </a:lnTo>
                <a:lnTo>
                  <a:pt x="6525" y="737656"/>
                </a:lnTo>
                <a:lnTo>
                  <a:pt x="2921" y="727037"/>
                </a:lnTo>
                <a:lnTo>
                  <a:pt x="733" y="716039"/>
                </a:lnTo>
                <a:lnTo>
                  <a:pt x="0" y="704850"/>
                </a:lnTo>
                <a:lnTo>
                  <a:pt x="0" y="85725"/>
                </a:lnTo>
                <a:lnTo>
                  <a:pt x="733" y="74536"/>
                </a:lnTo>
                <a:lnTo>
                  <a:pt x="2921" y="63538"/>
                </a:lnTo>
                <a:lnTo>
                  <a:pt x="6525" y="52919"/>
                </a:lnTo>
                <a:lnTo>
                  <a:pt x="11485" y="42863"/>
                </a:lnTo>
                <a:lnTo>
                  <a:pt x="17715" y="33539"/>
                </a:lnTo>
                <a:lnTo>
                  <a:pt x="25108" y="25108"/>
                </a:lnTo>
                <a:lnTo>
                  <a:pt x="33539" y="17715"/>
                </a:lnTo>
                <a:lnTo>
                  <a:pt x="42863" y="11485"/>
                </a:lnTo>
                <a:lnTo>
                  <a:pt x="52919" y="6525"/>
                </a:lnTo>
                <a:lnTo>
                  <a:pt x="63538" y="2921"/>
                </a:lnTo>
                <a:lnTo>
                  <a:pt x="74536" y="733"/>
                </a:lnTo>
                <a:lnTo>
                  <a:pt x="85725" y="0"/>
                </a:lnTo>
                <a:close/>
              </a:path>
            </a:pathLst>
          </a:custGeom>
          <a:gradFill xmlns:a="http://schemas.openxmlformats.org/drawingml/2006/main">
            <a:gsLst>
              <a:gs pos="0">
                <a:srgbClr val="B8E4FD"/>
              </a:gs>
              <a:gs pos="100000">
                <a:srgbClr val="B9E5FE"/>
              </a:gs>
            </a:gsLst>
            <a:lin ang="5400000"/>
          </a:gradFill>
          <a:ln xmlns:a="http://schemas.openxmlformats.org/drawingml/2006/main" w="20003">
            <a:solidFill>
              <a:srgbClr val="0876FF"/>
            </a:solidFill>
            <a:prstDash val="solid"/>
          </a:ln>
        </p:spPr>
      </p:sp>
      <p:sp>
        <p:nvSpPr>
          <p:cNvPr id="325" name="G-label-2">
            <a:extLst xmlns:a="http://schemas.openxmlformats.org/drawingml/2006/main">
              <a:ext uri="{FF2B5EF4-FFF2-40B4-BE49-F238E27FC236}">
                <a16:creationId xmlns:a16="http://schemas.microsoft.com/office/drawing/2014/main" id="{F2224576-B4EB-45B4-996E-8E04613C6F38}"/>
              </a:ext>
            </a:extLst>
          </p:cNvPr>
          <p:cNvSpPr>
            <a:spLocks xmlns:a="http://schemas.openxmlformats.org/drawingml/2006/main" noGrp="1"/>
          </p:cNvSpPr>
          <p:nvPr/>
        </p:nvSpPr>
        <p:spPr>
          <a:xfrm xmlns:a="http://schemas.openxmlformats.org/drawingml/2006/main">
            <a:off x="8991600" y="1838325"/>
            <a:ext cx="1047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3825" b="0" i="0">
                <a:solidFill>
                  <a:srgbClr val="111A25"/>
                </a:solidFill>
                <a:latin typeface="Comic Sans MS"/>
                <a:ea typeface="Comic Sans MS"/>
                <a:cs typeface="Comic Sans MS"/>
              </a:defRPr>
            </a:pPr>
            <a:r>
              <a:rPr sz="3825" b="0" i="0">
                <a:solidFill>
                  <a:srgbClr val="111A25"/>
                </a:solidFill>
                <a:latin typeface="Comic Sans MS"/>
                <a:ea typeface="Comic Sans MS"/>
                <a:cs typeface="Comic Sans MS"/>
              </a:rPr>
              <a:t>G</a:t>
            </a:r>
          </a:p>
        </p:txBody>
      </p:sp>
      <p:sp>
        <p:nvSpPr>
          <p:cNvPr id="326" name="condition-to-G-2">
            <a:extLst xmlns:a="http://schemas.openxmlformats.org/drawingml/2006/main">
              <a:ext uri="{FF2B5EF4-FFF2-40B4-BE49-F238E27FC236}">
                <a16:creationId xmlns:a16="http://schemas.microsoft.com/office/drawing/2014/main" id="{BACC952D-D278-4239-AADA-AEFC6ED56D1B}"/>
              </a:ext>
            </a:extLst>
          </p:cNvPr>
          <p:cNvSpPr>
            <a:spLocks xmlns:a="http://schemas.openxmlformats.org/drawingml/2006/main" noGrp="1"/>
          </p:cNvSpPr>
          <p:nvPr/>
        </p:nvSpPr>
        <p:spPr>
          <a:xfrm xmlns:a="http://schemas.openxmlformats.org/drawingml/2006/main">
            <a:off x="8763000" y="2571750"/>
            <a:ext cx="95" cy="866775"/>
          </a:xfrm>
          <a:custGeom xmlns:a="http://schemas.openxmlformats.org/drawingml/2006/main">
            <a:pathLst>
              <a:path w="95" h="866775">
                <a:moveTo>
                  <a:pt x="0" y="866775"/>
                </a:moveTo>
                <a:lnTo>
                  <a:pt x="0" y="0"/>
                </a:lnTo>
              </a:path>
            </a:pathLst>
          </a:custGeom>
          <a:noFill xmlns:a="http://schemas.openxmlformats.org/drawingml/2006/main"/>
          <a:ln xmlns:a="http://schemas.openxmlformats.org/drawingml/2006/main" w="22860">
            <a:solidFill>
              <a:srgbClr val="111A25"/>
            </a:solidFill>
            <a:prstDash val="solid"/>
          </a:ln>
        </p:spPr>
      </p:sp>
      <p:sp>
        <p:nvSpPr>
          <p:cNvPr id="327" name="condition-to-G-2--arrow">
            <a:extLst xmlns:a="http://schemas.openxmlformats.org/drawingml/2006/main">
              <a:ext uri="{FF2B5EF4-FFF2-40B4-BE49-F238E27FC236}">
                <a16:creationId xmlns:a16="http://schemas.microsoft.com/office/drawing/2014/main" id="{28A50009-3C69-4589-8E02-4366BAEE0429}"/>
              </a:ext>
            </a:extLst>
          </p:cNvPr>
          <p:cNvSpPr>
            <a:spLocks xmlns:a="http://schemas.openxmlformats.org/drawingml/2006/main" noGrp="1"/>
          </p:cNvSpPr>
          <p:nvPr/>
        </p:nvSpPr>
        <p:spPr>
          <a:xfrm xmlns:a="http://schemas.openxmlformats.org/drawingml/2006/main">
            <a:off x="8712213" y="2571750"/>
            <a:ext cx="101575" cy="118110"/>
          </a:xfrm>
          <a:custGeom xmlns:a="http://schemas.openxmlformats.org/drawingml/2006/main">
            <a:pathLst>
              <a:path w="101575" h="118110">
                <a:moveTo>
                  <a:pt x="50787" y="0"/>
                </a:moveTo>
                <a:lnTo>
                  <a:pt x="0" y="118110"/>
                </a:lnTo>
                <a:lnTo>
                  <a:pt x="101575" y="118110"/>
                </a:lnTo>
                <a:close/>
              </a:path>
            </a:pathLst>
          </a:custGeom>
          <a:solidFill xmlns:a="http://schemas.openxmlformats.org/drawingml/2006/main">
            <a:srgbClr val="111A25"/>
          </a:solidFill>
          <a:ln xmlns:a="http://schemas.openxmlformats.org/drawingml/2006/main" w="0">
            <a:noFill/>
            <a:prstDash val="solid"/>
          </a:ln>
        </p:spPr>
      </p:sp>
      <p:sp>
        <p:nvSpPr>
          <p:cNvPr id="328" name="condition-junction-2">
            <a:extLst xmlns:a="http://schemas.openxmlformats.org/drawingml/2006/main">
              <a:ext uri="{FF2B5EF4-FFF2-40B4-BE49-F238E27FC236}">
                <a16:creationId xmlns:a16="http://schemas.microsoft.com/office/drawing/2014/main" id="{3B16E0BA-CEBA-4CD7-8A6F-43C0AC30B3C9}"/>
              </a:ext>
            </a:extLst>
          </p:cNvPr>
          <p:cNvSpPr>
            <a:spLocks xmlns:a="http://schemas.openxmlformats.org/drawingml/2006/main" noGrp="1"/>
          </p:cNvSpPr>
          <p:nvPr/>
        </p:nvSpPr>
        <p:spPr>
          <a:xfrm xmlns:a="http://schemas.openxmlformats.org/drawingml/2006/main">
            <a:off x="8724900" y="3400425"/>
            <a:ext cx="76200" cy="76200"/>
          </a:xfrm>
          <a:prstGeom xmlns:a="http://schemas.openxmlformats.org/drawingml/2006/main" prst="ellipse">
            <a:avLst/>
          </a:prstGeom>
          <a:solidFill xmlns:a="http://schemas.openxmlformats.org/drawingml/2006/main">
            <a:srgbClr val="111A25"/>
          </a:solidFill>
          <a:ln xmlns:a="http://schemas.openxmlformats.org/drawingml/2006/main" w="0">
            <a:noFill/>
            <a:prstDash val="solid"/>
          </a:ln>
        </p:spPr>
      </p:sp>
      <p:sp>
        <p:nvSpPr>
          <p:cNvPr id="329" name="clean-branch-2">
            <a:extLst xmlns:a="http://schemas.openxmlformats.org/drawingml/2006/main">
              <a:ext uri="{FF2B5EF4-FFF2-40B4-BE49-F238E27FC236}">
                <a16:creationId xmlns:a16="http://schemas.microsoft.com/office/drawing/2014/main" id="{D2BDC9BB-1CD2-43BA-9BCB-EF87D28C8000}"/>
              </a:ext>
            </a:extLst>
          </p:cNvPr>
          <p:cNvSpPr>
            <a:spLocks xmlns:a="http://schemas.openxmlformats.org/drawingml/2006/main" noGrp="1"/>
          </p:cNvSpPr>
          <p:nvPr/>
        </p:nvSpPr>
        <p:spPr>
          <a:xfrm xmlns:a="http://schemas.openxmlformats.org/drawingml/2006/main">
            <a:off x="9182100" y="2571750"/>
            <a:ext cx="133350" cy="561975"/>
          </a:xfrm>
          <a:custGeom xmlns:a="http://schemas.openxmlformats.org/drawingml/2006/main">
            <a:pathLst>
              <a:path w="133350" h="561975">
                <a:moveTo>
                  <a:pt x="0" y="0"/>
                </a:moveTo>
                <a:lnTo>
                  <a:pt x="0" y="561975"/>
                </a:lnTo>
                <a:lnTo>
                  <a:pt x="133350" y="561975"/>
                </a:lnTo>
              </a:path>
            </a:pathLst>
          </a:custGeom>
          <a:noFill xmlns:a="http://schemas.openxmlformats.org/drawingml/2006/main"/>
          <a:ln xmlns:a="http://schemas.openxmlformats.org/drawingml/2006/main" w="21908">
            <a:solidFill>
              <a:srgbClr val="111A25"/>
            </a:solidFill>
            <a:prstDash val="solid"/>
          </a:ln>
        </p:spPr>
      </p:sp>
      <p:sp>
        <p:nvSpPr>
          <p:cNvPr id="330" name="clean-branch-2--arrow">
            <a:extLst xmlns:a="http://schemas.openxmlformats.org/drawingml/2006/main">
              <a:ext uri="{FF2B5EF4-FFF2-40B4-BE49-F238E27FC236}">
                <a16:creationId xmlns:a16="http://schemas.microsoft.com/office/drawing/2014/main" id="{06AADDF7-430B-4948-A303-1CD9C62BF267}"/>
              </a:ext>
            </a:extLst>
          </p:cNvPr>
          <p:cNvSpPr>
            <a:spLocks xmlns:a="http://schemas.openxmlformats.org/drawingml/2006/main" noGrp="1"/>
          </p:cNvSpPr>
          <p:nvPr/>
        </p:nvSpPr>
        <p:spPr>
          <a:xfrm xmlns:a="http://schemas.openxmlformats.org/drawingml/2006/main">
            <a:off x="9198293" y="3083347"/>
            <a:ext cx="117157" cy="100755"/>
          </a:xfrm>
          <a:custGeom xmlns:a="http://schemas.openxmlformats.org/drawingml/2006/main">
            <a:pathLst>
              <a:path w="117157" h="100755">
                <a:moveTo>
                  <a:pt x="117157" y="50378"/>
                </a:moveTo>
                <a:lnTo>
                  <a:pt x="0" y="0"/>
                </a:lnTo>
                <a:lnTo>
                  <a:pt x="0" y="100755"/>
                </a:lnTo>
                <a:close/>
              </a:path>
            </a:pathLst>
          </a:custGeom>
          <a:solidFill xmlns:a="http://schemas.openxmlformats.org/drawingml/2006/main">
            <a:srgbClr val="111A25"/>
          </a:solidFill>
          <a:ln xmlns:a="http://schemas.openxmlformats.org/drawingml/2006/main" w="0">
            <a:noFill/>
            <a:prstDash val="solid"/>
          </a:ln>
        </p:spPr>
      </p:sp>
      <p:sp>
        <p:nvSpPr>
          <p:cNvPr id="331" name="clean-strip-2-rim">
            <a:extLst xmlns:a="http://schemas.openxmlformats.org/drawingml/2006/main">
              <a:ext uri="{FF2B5EF4-FFF2-40B4-BE49-F238E27FC236}">
                <a16:creationId xmlns:a16="http://schemas.microsoft.com/office/drawing/2014/main" id="{5BA31FCD-1F6E-4F51-B99B-6565347D3776}"/>
              </a:ext>
            </a:extLst>
          </p:cNvPr>
          <p:cNvSpPr>
            <a:spLocks xmlns:a="http://schemas.openxmlformats.org/drawingml/2006/main" noGrp="1"/>
          </p:cNvSpPr>
          <p:nvPr/>
        </p:nvSpPr>
        <p:spPr>
          <a:xfrm xmlns:a="http://schemas.openxmlformats.org/drawingml/2006/main">
            <a:off x="9315450" y="3000375"/>
            <a:ext cx="1390650" cy="266700"/>
          </a:xfrm>
          <a:custGeom xmlns:a="http://schemas.openxmlformats.org/drawingml/2006/main">
            <a:pathLst>
              <a:path w="1390650" h="266700">
                <a:moveTo>
                  <a:pt x="1343025" y="0"/>
                </a:moveTo>
                <a:lnTo>
                  <a:pt x="1349241" y="407"/>
                </a:lnTo>
                <a:lnTo>
                  <a:pt x="1355351" y="1623"/>
                </a:lnTo>
                <a:lnTo>
                  <a:pt x="1361250" y="3625"/>
                </a:lnTo>
                <a:lnTo>
                  <a:pt x="1366838" y="6381"/>
                </a:lnTo>
                <a:lnTo>
                  <a:pt x="1372017" y="9842"/>
                </a:lnTo>
                <a:lnTo>
                  <a:pt x="1376701" y="13949"/>
                </a:lnTo>
                <a:lnTo>
                  <a:pt x="1380808" y="18633"/>
                </a:lnTo>
                <a:lnTo>
                  <a:pt x="1384269" y="23813"/>
                </a:lnTo>
                <a:lnTo>
                  <a:pt x="1387025" y="29400"/>
                </a:lnTo>
                <a:lnTo>
                  <a:pt x="1389027" y="35299"/>
                </a:lnTo>
                <a:lnTo>
                  <a:pt x="1390243" y="41409"/>
                </a:lnTo>
                <a:lnTo>
                  <a:pt x="1390650" y="47625"/>
                </a:lnTo>
                <a:lnTo>
                  <a:pt x="1390650" y="219075"/>
                </a:lnTo>
                <a:lnTo>
                  <a:pt x="1390243" y="225291"/>
                </a:lnTo>
                <a:lnTo>
                  <a:pt x="1389027" y="231401"/>
                </a:lnTo>
                <a:lnTo>
                  <a:pt x="1387025" y="237300"/>
                </a:lnTo>
                <a:lnTo>
                  <a:pt x="1384269" y="242888"/>
                </a:lnTo>
                <a:lnTo>
                  <a:pt x="1380808" y="248067"/>
                </a:lnTo>
                <a:lnTo>
                  <a:pt x="1376701" y="252751"/>
                </a:lnTo>
                <a:lnTo>
                  <a:pt x="1372017" y="256858"/>
                </a:lnTo>
                <a:lnTo>
                  <a:pt x="1366838" y="260319"/>
                </a:lnTo>
                <a:lnTo>
                  <a:pt x="1361250" y="263075"/>
                </a:lnTo>
                <a:lnTo>
                  <a:pt x="1355351" y="265077"/>
                </a:lnTo>
                <a:lnTo>
                  <a:pt x="1349241" y="266293"/>
                </a:lnTo>
                <a:lnTo>
                  <a:pt x="1343025" y="266700"/>
                </a:lnTo>
                <a:lnTo>
                  <a:pt x="47625" y="266700"/>
                </a:lnTo>
                <a:lnTo>
                  <a:pt x="41409" y="266293"/>
                </a:lnTo>
                <a:lnTo>
                  <a:pt x="35299" y="265077"/>
                </a:lnTo>
                <a:lnTo>
                  <a:pt x="29400" y="263075"/>
                </a:lnTo>
                <a:lnTo>
                  <a:pt x="23813" y="260319"/>
                </a:lnTo>
                <a:lnTo>
                  <a:pt x="18633" y="256858"/>
                </a:lnTo>
                <a:lnTo>
                  <a:pt x="13949" y="252751"/>
                </a:lnTo>
                <a:lnTo>
                  <a:pt x="9842" y="248067"/>
                </a:lnTo>
                <a:lnTo>
                  <a:pt x="6381" y="242888"/>
                </a:lnTo>
                <a:lnTo>
                  <a:pt x="3625" y="237300"/>
                </a:lnTo>
                <a:lnTo>
                  <a:pt x="1623" y="231401"/>
                </a:lnTo>
                <a:lnTo>
                  <a:pt x="407" y="225291"/>
                </a:lnTo>
                <a:lnTo>
                  <a:pt x="0" y="219075"/>
                </a:lnTo>
                <a:lnTo>
                  <a:pt x="0" y="47625"/>
                </a:lnTo>
                <a:lnTo>
                  <a:pt x="407" y="41409"/>
                </a:lnTo>
                <a:lnTo>
                  <a:pt x="1623" y="35299"/>
                </a:lnTo>
                <a:lnTo>
                  <a:pt x="3625" y="29400"/>
                </a:lnTo>
                <a:lnTo>
                  <a:pt x="6381" y="23813"/>
                </a:lnTo>
                <a:lnTo>
                  <a:pt x="9842" y="18633"/>
                </a:lnTo>
                <a:lnTo>
                  <a:pt x="13949" y="13949"/>
                </a:lnTo>
                <a:lnTo>
                  <a:pt x="18633" y="9842"/>
                </a:lnTo>
                <a:lnTo>
                  <a:pt x="23813" y="6381"/>
                </a:lnTo>
                <a:lnTo>
                  <a:pt x="29400" y="3625"/>
                </a:lnTo>
                <a:lnTo>
                  <a:pt x="35299" y="1623"/>
                </a:lnTo>
                <a:lnTo>
                  <a:pt x="41409" y="407"/>
                </a:lnTo>
                <a:lnTo>
                  <a:pt x="47625" y="0"/>
                </a:lnTo>
                <a:close/>
              </a:path>
            </a:pathLst>
          </a:custGeom>
          <a:solidFill xmlns:a="http://schemas.openxmlformats.org/drawingml/2006/main">
            <a:srgbClr val="FFFFFF"/>
          </a:solidFill>
          <a:ln xmlns:a="http://schemas.openxmlformats.org/drawingml/2006/main" w="14288">
            <a:solidFill>
              <a:srgbClr val="0876FF"/>
            </a:solidFill>
            <a:prstDash val="solid"/>
          </a:ln>
        </p:spPr>
      </p:sp>
      <p:sp>
        <p:nvSpPr>
          <p:cNvPr id="332" name="clean-strip-2-0">
            <a:extLst xmlns:a="http://schemas.openxmlformats.org/drawingml/2006/main">
              <a:ext uri="{FF2B5EF4-FFF2-40B4-BE49-F238E27FC236}">
                <a16:creationId xmlns:a16="http://schemas.microsoft.com/office/drawing/2014/main" id="{C909EC0C-0896-40A0-822B-5F13C56B1F1E}"/>
              </a:ext>
            </a:extLst>
          </p:cNvPr>
          <p:cNvSpPr>
            <a:spLocks xmlns:a="http://schemas.openxmlformats.org/drawingml/2006/main" noGrp="1"/>
          </p:cNvSpPr>
          <p:nvPr/>
        </p:nvSpPr>
        <p:spPr>
          <a:xfrm xmlns:a="http://schemas.openxmlformats.org/drawingml/2006/main">
            <a:off x="9363075" y="3038475"/>
            <a:ext cx="230505" cy="190500"/>
          </a:xfrm>
          <a:custGeom xmlns:a="http://schemas.openxmlformats.org/drawingml/2006/main">
            <a:pathLst>
              <a:path w="230505" h="190500">
                <a:moveTo>
                  <a:pt x="201930" y="0"/>
                </a:moveTo>
                <a:lnTo>
                  <a:pt x="205660" y="244"/>
                </a:lnTo>
                <a:lnTo>
                  <a:pt x="209326" y="974"/>
                </a:lnTo>
                <a:lnTo>
                  <a:pt x="212865" y="2175"/>
                </a:lnTo>
                <a:lnTo>
                  <a:pt x="216218" y="3828"/>
                </a:lnTo>
                <a:lnTo>
                  <a:pt x="219325" y="5905"/>
                </a:lnTo>
                <a:lnTo>
                  <a:pt x="222136" y="8369"/>
                </a:lnTo>
                <a:lnTo>
                  <a:pt x="224600" y="11180"/>
                </a:lnTo>
                <a:lnTo>
                  <a:pt x="226677" y="14288"/>
                </a:lnTo>
                <a:lnTo>
                  <a:pt x="228330" y="17640"/>
                </a:lnTo>
                <a:lnTo>
                  <a:pt x="229531" y="21179"/>
                </a:lnTo>
                <a:lnTo>
                  <a:pt x="230261" y="24845"/>
                </a:lnTo>
                <a:lnTo>
                  <a:pt x="230505" y="28575"/>
                </a:lnTo>
                <a:lnTo>
                  <a:pt x="230505" y="161925"/>
                </a:lnTo>
                <a:lnTo>
                  <a:pt x="230261" y="165655"/>
                </a:lnTo>
                <a:lnTo>
                  <a:pt x="229531" y="169321"/>
                </a:lnTo>
                <a:lnTo>
                  <a:pt x="228330" y="172860"/>
                </a:lnTo>
                <a:lnTo>
                  <a:pt x="226677" y="176213"/>
                </a:lnTo>
                <a:lnTo>
                  <a:pt x="224600" y="179320"/>
                </a:lnTo>
                <a:lnTo>
                  <a:pt x="222136" y="182131"/>
                </a:lnTo>
                <a:lnTo>
                  <a:pt x="219325" y="184595"/>
                </a:lnTo>
                <a:lnTo>
                  <a:pt x="216218" y="186672"/>
                </a:lnTo>
                <a:lnTo>
                  <a:pt x="212865" y="188325"/>
                </a:lnTo>
                <a:lnTo>
                  <a:pt x="209326" y="189526"/>
                </a:lnTo>
                <a:lnTo>
                  <a:pt x="205660" y="190256"/>
                </a:lnTo>
                <a:lnTo>
                  <a:pt x="201930" y="190500"/>
                </a:lnTo>
                <a:lnTo>
                  <a:pt x="28575" y="190500"/>
                </a:lnTo>
                <a:lnTo>
                  <a:pt x="24845" y="190256"/>
                </a:lnTo>
                <a:lnTo>
                  <a:pt x="21179" y="189526"/>
                </a:lnTo>
                <a:lnTo>
                  <a:pt x="17640" y="188325"/>
                </a:lnTo>
                <a:lnTo>
                  <a:pt x="14288" y="186672"/>
                </a:lnTo>
                <a:lnTo>
                  <a:pt x="11180" y="184595"/>
                </a:lnTo>
                <a:lnTo>
                  <a:pt x="8369" y="182131"/>
                </a:lnTo>
                <a:lnTo>
                  <a:pt x="5905" y="179320"/>
                </a:lnTo>
                <a:lnTo>
                  <a:pt x="3828" y="176213"/>
                </a:lnTo>
                <a:lnTo>
                  <a:pt x="2175" y="172860"/>
                </a:lnTo>
                <a:lnTo>
                  <a:pt x="974" y="169321"/>
                </a:lnTo>
                <a:lnTo>
                  <a:pt x="244" y="165655"/>
                </a:lnTo>
                <a:lnTo>
                  <a:pt x="0" y="161925"/>
                </a:lnTo>
                <a:lnTo>
                  <a:pt x="0" y="28575"/>
                </a:lnTo>
                <a:lnTo>
                  <a:pt x="244" y="24845"/>
                </a:lnTo>
                <a:lnTo>
                  <a:pt x="974" y="21179"/>
                </a:lnTo>
                <a:lnTo>
                  <a:pt x="2175" y="17640"/>
                </a:lnTo>
                <a:lnTo>
                  <a:pt x="3828" y="14288"/>
                </a:lnTo>
                <a:lnTo>
                  <a:pt x="5905" y="11180"/>
                </a:lnTo>
                <a:lnTo>
                  <a:pt x="8369" y="8369"/>
                </a:lnTo>
                <a:lnTo>
                  <a:pt x="11180" y="5905"/>
                </a:lnTo>
                <a:lnTo>
                  <a:pt x="14288" y="3828"/>
                </a:lnTo>
                <a:lnTo>
                  <a:pt x="17640" y="2175"/>
                </a:lnTo>
                <a:lnTo>
                  <a:pt x="21179" y="974"/>
                </a:lnTo>
                <a:lnTo>
                  <a:pt x="24845" y="244"/>
                </a:lnTo>
                <a:lnTo>
                  <a:pt x="28575" y="0"/>
                </a:lnTo>
                <a:close/>
              </a:path>
            </a:pathLst>
          </a:custGeom>
          <a:gradFill xmlns:a="http://schemas.openxmlformats.org/drawingml/2006/main">
            <a:gsLst>
              <a:gs pos="0">
                <a:srgbClr val="7ED4FE"/>
              </a:gs>
              <a:gs pos="100000">
                <a:srgbClr val="43BBFD"/>
              </a:gs>
            </a:gsLst>
            <a:lin ang="5400000"/>
          </a:gradFill>
          <a:ln xmlns:a="http://schemas.openxmlformats.org/drawingml/2006/main" w="0">
            <a:noFill/>
            <a:prstDash val="solid"/>
          </a:ln>
        </p:spPr>
      </p:sp>
      <p:sp>
        <p:nvSpPr>
          <p:cNvPr id="333" name="clean-strip-2-1">
            <a:extLst xmlns:a="http://schemas.openxmlformats.org/drawingml/2006/main">
              <a:ext uri="{FF2B5EF4-FFF2-40B4-BE49-F238E27FC236}">
                <a16:creationId xmlns:a16="http://schemas.microsoft.com/office/drawing/2014/main" id="{D2D82539-5A26-4BFA-A44D-4C41A2E9D1E7}"/>
              </a:ext>
            </a:extLst>
          </p:cNvPr>
          <p:cNvSpPr>
            <a:spLocks xmlns:a="http://schemas.openxmlformats.org/drawingml/2006/main" noGrp="1"/>
          </p:cNvSpPr>
          <p:nvPr/>
        </p:nvSpPr>
        <p:spPr>
          <a:xfrm xmlns:a="http://schemas.openxmlformats.org/drawingml/2006/main">
            <a:off x="9622155" y="3038475"/>
            <a:ext cx="230505" cy="190500"/>
          </a:xfrm>
          <a:custGeom xmlns:a="http://schemas.openxmlformats.org/drawingml/2006/main">
            <a:pathLst>
              <a:path w="230505" h="190500">
                <a:moveTo>
                  <a:pt x="201930" y="0"/>
                </a:moveTo>
                <a:lnTo>
                  <a:pt x="205660" y="244"/>
                </a:lnTo>
                <a:lnTo>
                  <a:pt x="209326" y="974"/>
                </a:lnTo>
                <a:lnTo>
                  <a:pt x="212865" y="2175"/>
                </a:lnTo>
                <a:lnTo>
                  <a:pt x="216218" y="3828"/>
                </a:lnTo>
                <a:lnTo>
                  <a:pt x="219325" y="5905"/>
                </a:lnTo>
                <a:lnTo>
                  <a:pt x="222136" y="8369"/>
                </a:lnTo>
                <a:lnTo>
                  <a:pt x="224600" y="11180"/>
                </a:lnTo>
                <a:lnTo>
                  <a:pt x="226677" y="14288"/>
                </a:lnTo>
                <a:lnTo>
                  <a:pt x="228330" y="17640"/>
                </a:lnTo>
                <a:lnTo>
                  <a:pt x="229531" y="21179"/>
                </a:lnTo>
                <a:lnTo>
                  <a:pt x="230261" y="24845"/>
                </a:lnTo>
                <a:lnTo>
                  <a:pt x="230505" y="28575"/>
                </a:lnTo>
                <a:lnTo>
                  <a:pt x="230505" y="161925"/>
                </a:lnTo>
                <a:lnTo>
                  <a:pt x="230261" y="165655"/>
                </a:lnTo>
                <a:lnTo>
                  <a:pt x="229531" y="169321"/>
                </a:lnTo>
                <a:lnTo>
                  <a:pt x="228330" y="172860"/>
                </a:lnTo>
                <a:lnTo>
                  <a:pt x="226677" y="176213"/>
                </a:lnTo>
                <a:lnTo>
                  <a:pt x="224600" y="179320"/>
                </a:lnTo>
                <a:lnTo>
                  <a:pt x="222136" y="182131"/>
                </a:lnTo>
                <a:lnTo>
                  <a:pt x="219325" y="184595"/>
                </a:lnTo>
                <a:lnTo>
                  <a:pt x="216218" y="186672"/>
                </a:lnTo>
                <a:lnTo>
                  <a:pt x="212865" y="188325"/>
                </a:lnTo>
                <a:lnTo>
                  <a:pt x="209326" y="189526"/>
                </a:lnTo>
                <a:lnTo>
                  <a:pt x="205660" y="190256"/>
                </a:lnTo>
                <a:lnTo>
                  <a:pt x="201930" y="190500"/>
                </a:lnTo>
                <a:lnTo>
                  <a:pt x="28575" y="190500"/>
                </a:lnTo>
                <a:lnTo>
                  <a:pt x="24845" y="190256"/>
                </a:lnTo>
                <a:lnTo>
                  <a:pt x="21179" y="189526"/>
                </a:lnTo>
                <a:lnTo>
                  <a:pt x="17640" y="188325"/>
                </a:lnTo>
                <a:lnTo>
                  <a:pt x="14288" y="186672"/>
                </a:lnTo>
                <a:lnTo>
                  <a:pt x="11180" y="184595"/>
                </a:lnTo>
                <a:lnTo>
                  <a:pt x="8369" y="182131"/>
                </a:lnTo>
                <a:lnTo>
                  <a:pt x="5905" y="179320"/>
                </a:lnTo>
                <a:lnTo>
                  <a:pt x="3828" y="176213"/>
                </a:lnTo>
                <a:lnTo>
                  <a:pt x="2175" y="172860"/>
                </a:lnTo>
                <a:lnTo>
                  <a:pt x="974" y="169321"/>
                </a:lnTo>
                <a:lnTo>
                  <a:pt x="244" y="165655"/>
                </a:lnTo>
                <a:lnTo>
                  <a:pt x="0" y="161925"/>
                </a:lnTo>
                <a:lnTo>
                  <a:pt x="0" y="28575"/>
                </a:lnTo>
                <a:lnTo>
                  <a:pt x="244" y="24845"/>
                </a:lnTo>
                <a:lnTo>
                  <a:pt x="974" y="21179"/>
                </a:lnTo>
                <a:lnTo>
                  <a:pt x="2175" y="17640"/>
                </a:lnTo>
                <a:lnTo>
                  <a:pt x="3828" y="14288"/>
                </a:lnTo>
                <a:lnTo>
                  <a:pt x="5905" y="11180"/>
                </a:lnTo>
                <a:lnTo>
                  <a:pt x="8369" y="8369"/>
                </a:lnTo>
                <a:lnTo>
                  <a:pt x="11180" y="5905"/>
                </a:lnTo>
                <a:lnTo>
                  <a:pt x="14288" y="3828"/>
                </a:lnTo>
                <a:lnTo>
                  <a:pt x="17640" y="2175"/>
                </a:lnTo>
                <a:lnTo>
                  <a:pt x="21179" y="974"/>
                </a:lnTo>
                <a:lnTo>
                  <a:pt x="24845" y="244"/>
                </a:lnTo>
                <a:lnTo>
                  <a:pt x="28575" y="0"/>
                </a:lnTo>
                <a:close/>
              </a:path>
            </a:pathLst>
          </a:custGeom>
          <a:gradFill xmlns:a="http://schemas.openxmlformats.org/drawingml/2006/main">
            <a:gsLst>
              <a:gs pos="0">
                <a:srgbClr val="7ED4FE"/>
              </a:gs>
              <a:gs pos="100000">
                <a:srgbClr val="43BBFD"/>
              </a:gs>
            </a:gsLst>
            <a:lin ang="5400000"/>
          </a:gradFill>
          <a:ln xmlns:a="http://schemas.openxmlformats.org/drawingml/2006/main" w="0">
            <a:noFill/>
            <a:prstDash val="solid"/>
          </a:ln>
        </p:spPr>
      </p:sp>
      <p:sp>
        <p:nvSpPr>
          <p:cNvPr id="334" name="clean-strip-2-2">
            <a:extLst xmlns:a="http://schemas.openxmlformats.org/drawingml/2006/main">
              <a:ext uri="{FF2B5EF4-FFF2-40B4-BE49-F238E27FC236}">
                <a16:creationId xmlns:a16="http://schemas.microsoft.com/office/drawing/2014/main" id="{601D8B4B-BDB4-4DBB-AFBC-D6E7C0EC95D4}"/>
              </a:ext>
            </a:extLst>
          </p:cNvPr>
          <p:cNvSpPr>
            <a:spLocks xmlns:a="http://schemas.openxmlformats.org/drawingml/2006/main" noGrp="1"/>
          </p:cNvSpPr>
          <p:nvPr/>
        </p:nvSpPr>
        <p:spPr>
          <a:xfrm xmlns:a="http://schemas.openxmlformats.org/drawingml/2006/main">
            <a:off x="9881235" y="3038475"/>
            <a:ext cx="230505" cy="190500"/>
          </a:xfrm>
          <a:custGeom xmlns:a="http://schemas.openxmlformats.org/drawingml/2006/main">
            <a:pathLst>
              <a:path w="230505" h="190500">
                <a:moveTo>
                  <a:pt x="201930" y="0"/>
                </a:moveTo>
                <a:lnTo>
                  <a:pt x="205660" y="244"/>
                </a:lnTo>
                <a:lnTo>
                  <a:pt x="209326" y="974"/>
                </a:lnTo>
                <a:lnTo>
                  <a:pt x="212865" y="2175"/>
                </a:lnTo>
                <a:lnTo>
                  <a:pt x="216218" y="3828"/>
                </a:lnTo>
                <a:lnTo>
                  <a:pt x="219325" y="5905"/>
                </a:lnTo>
                <a:lnTo>
                  <a:pt x="222136" y="8369"/>
                </a:lnTo>
                <a:lnTo>
                  <a:pt x="224600" y="11180"/>
                </a:lnTo>
                <a:lnTo>
                  <a:pt x="226677" y="14288"/>
                </a:lnTo>
                <a:lnTo>
                  <a:pt x="228330" y="17640"/>
                </a:lnTo>
                <a:lnTo>
                  <a:pt x="229531" y="21179"/>
                </a:lnTo>
                <a:lnTo>
                  <a:pt x="230261" y="24845"/>
                </a:lnTo>
                <a:lnTo>
                  <a:pt x="230505" y="28575"/>
                </a:lnTo>
                <a:lnTo>
                  <a:pt x="230505" y="161925"/>
                </a:lnTo>
                <a:lnTo>
                  <a:pt x="230261" y="165655"/>
                </a:lnTo>
                <a:lnTo>
                  <a:pt x="229531" y="169321"/>
                </a:lnTo>
                <a:lnTo>
                  <a:pt x="228330" y="172860"/>
                </a:lnTo>
                <a:lnTo>
                  <a:pt x="226677" y="176213"/>
                </a:lnTo>
                <a:lnTo>
                  <a:pt x="224600" y="179320"/>
                </a:lnTo>
                <a:lnTo>
                  <a:pt x="222136" y="182131"/>
                </a:lnTo>
                <a:lnTo>
                  <a:pt x="219325" y="184595"/>
                </a:lnTo>
                <a:lnTo>
                  <a:pt x="216218" y="186672"/>
                </a:lnTo>
                <a:lnTo>
                  <a:pt x="212865" y="188325"/>
                </a:lnTo>
                <a:lnTo>
                  <a:pt x="209326" y="189526"/>
                </a:lnTo>
                <a:lnTo>
                  <a:pt x="205660" y="190256"/>
                </a:lnTo>
                <a:lnTo>
                  <a:pt x="201930" y="190500"/>
                </a:lnTo>
                <a:lnTo>
                  <a:pt x="28575" y="190500"/>
                </a:lnTo>
                <a:lnTo>
                  <a:pt x="24845" y="190256"/>
                </a:lnTo>
                <a:lnTo>
                  <a:pt x="21179" y="189526"/>
                </a:lnTo>
                <a:lnTo>
                  <a:pt x="17640" y="188325"/>
                </a:lnTo>
                <a:lnTo>
                  <a:pt x="14288" y="186672"/>
                </a:lnTo>
                <a:lnTo>
                  <a:pt x="11180" y="184595"/>
                </a:lnTo>
                <a:lnTo>
                  <a:pt x="8369" y="182131"/>
                </a:lnTo>
                <a:lnTo>
                  <a:pt x="5905" y="179320"/>
                </a:lnTo>
                <a:lnTo>
                  <a:pt x="3828" y="176213"/>
                </a:lnTo>
                <a:lnTo>
                  <a:pt x="2175" y="172860"/>
                </a:lnTo>
                <a:lnTo>
                  <a:pt x="974" y="169321"/>
                </a:lnTo>
                <a:lnTo>
                  <a:pt x="244" y="165655"/>
                </a:lnTo>
                <a:lnTo>
                  <a:pt x="0" y="161925"/>
                </a:lnTo>
                <a:lnTo>
                  <a:pt x="0" y="28575"/>
                </a:lnTo>
                <a:lnTo>
                  <a:pt x="244" y="24845"/>
                </a:lnTo>
                <a:lnTo>
                  <a:pt x="974" y="21179"/>
                </a:lnTo>
                <a:lnTo>
                  <a:pt x="2175" y="17640"/>
                </a:lnTo>
                <a:lnTo>
                  <a:pt x="3828" y="14288"/>
                </a:lnTo>
                <a:lnTo>
                  <a:pt x="5905" y="11180"/>
                </a:lnTo>
                <a:lnTo>
                  <a:pt x="8369" y="8369"/>
                </a:lnTo>
                <a:lnTo>
                  <a:pt x="11180" y="5905"/>
                </a:lnTo>
                <a:lnTo>
                  <a:pt x="14288" y="3828"/>
                </a:lnTo>
                <a:lnTo>
                  <a:pt x="17640" y="2175"/>
                </a:lnTo>
                <a:lnTo>
                  <a:pt x="21179" y="974"/>
                </a:lnTo>
                <a:lnTo>
                  <a:pt x="24845" y="244"/>
                </a:lnTo>
                <a:lnTo>
                  <a:pt x="28575" y="0"/>
                </a:lnTo>
                <a:close/>
              </a:path>
            </a:pathLst>
          </a:custGeom>
          <a:gradFill xmlns:a="http://schemas.openxmlformats.org/drawingml/2006/main">
            <a:gsLst>
              <a:gs pos="0">
                <a:srgbClr val="7ED4FE"/>
              </a:gs>
              <a:gs pos="100000">
                <a:srgbClr val="43BBFD"/>
              </a:gs>
            </a:gsLst>
            <a:lin ang="5400000"/>
          </a:gradFill>
          <a:ln xmlns:a="http://schemas.openxmlformats.org/drawingml/2006/main" w="0">
            <a:noFill/>
            <a:prstDash val="solid"/>
          </a:ln>
        </p:spPr>
      </p:sp>
      <p:sp>
        <p:nvSpPr>
          <p:cNvPr id="335" name="clean-strip-2-3">
            <a:extLst xmlns:a="http://schemas.openxmlformats.org/drawingml/2006/main">
              <a:ext uri="{FF2B5EF4-FFF2-40B4-BE49-F238E27FC236}">
                <a16:creationId xmlns:a16="http://schemas.microsoft.com/office/drawing/2014/main" id="{208181CA-CED4-4E94-9E81-124F44EAE491}"/>
              </a:ext>
            </a:extLst>
          </p:cNvPr>
          <p:cNvSpPr>
            <a:spLocks xmlns:a="http://schemas.openxmlformats.org/drawingml/2006/main" noGrp="1"/>
          </p:cNvSpPr>
          <p:nvPr/>
        </p:nvSpPr>
        <p:spPr>
          <a:xfrm xmlns:a="http://schemas.openxmlformats.org/drawingml/2006/main">
            <a:off x="10140315" y="3038475"/>
            <a:ext cx="230505" cy="190500"/>
          </a:xfrm>
          <a:custGeom xmlns:a="http://schemas.openxmlformats.org/drawingml/2006/main">
            <a:pathLst>
              <a:path w="230505" h="190500">
                <a:moveTo>
                  <a:pt x="201930" y="0"/>
                </a:moveTo>
                <a:lnTo>
                  <a:pt x="205660" y="244"/>
                </a:lnTo>
                <a:lnTo>
                  <a:pt x="209326" y="974"/>
                </a:lnTo>
                <a:lnTo>
                  <a:pt x="212865" y="2175"/>
                </a:lnTo>
                <a:lnTo>
                  <a:pt x="216218" y="3828"/>
                </a:lnTo>
                <a:lnTo>
                  <a:pt x="219325" y="5905"/>
                </a:lnTo>
                <a:lnTo>
                  <a:pt x="222136" y="8369"/>
                </a:lnTo>
                <a:lnTo>
                  <a:pt x="224600" y="11180"/>
                </a:lnTo>
                <a:lnTo>
                  <a:pt x="226677" y="14288"/>
                </a:lnTo>
                <a:lnTo>
                  <a:pt x="228330" y="17640"/>
                </a:lnTo>
                <a:lnTo>
                  <a:pt x="229531" y="21179"/>
                </a:lnTo>
                <a:lnTo>
                  <a:pt x="230261" y="24845"/>
                </a:lnTo>
                <a:lnTo>
                  <a:pt x="230505" y="28575"/>
                </a:lnTo>
                <a:lnTo>
                  <a:pt x="230505" y="161925"/>
                </a:lnTo>
                <a:lnTo>
                  <a:pt x="230261" y="165655"/>
                </a:lnTo>
                <a:lnTo>
                  <a:pt x="229531" y="169321"/>
                </a:lnTo>
                <a:lnTo>
                  <a:pt x="228330" y="172860"/>
                </a:lnTo>
                <a:lnTo>
                  <a:pt x="226677" y="176213"/>
                </a:lnTo>
                <a:lnTo>
                  <a:pt x="224600" y="179320"/>
                </a:lnTo>
                <a:lnTo>
                  <a:pt x="222136" y="182131"/>
                </a:lnTo>
                <a:lnTo>
                  <a:pt x="219325" y="184595"/>
                </a:lnTo>
                <a:lnTo>
                  <a:pt x="216218" y="186672"/>
                </a:lnTo>
                <a:lnTo>
                  <a:pt x="212865" y="188325"/>
                </a:lnTo>
                <a:lnTo>
                  <a:pt x="209326" y="189526"/>
                </a:lnTo>
                <a:lnTo>
                  <a:pt x="205660" y="190256"/>
                </a:lnTo>
                <a:lnTo>
                  <a:pt x="201930" y="190500"/>
                </a:lnTo>
                <a:lnTo>
                  <a:pt x="28575" y="190500"/>
                </a:lnTo>
                <a:lnTo>
                  <a:pt x="24845" y="190256"/>
                </a:lnTo>
                <a:lnTo>
                  <a:pt x="21179" y="189526"/>
                </a:lnTo>
                <a:lnTo>
                  <a:pt x="17640" y="188325"/>
                </a:lnTo>
                <a:lnTo>
                  <a:pt x="14288" y="186672"/>
                </a:lnTo>
                <a:lnTo>
                  <a:pt x="11180" y="184595"/>
                </a:lnTo>
                <a:lnTo>
                  <a:pt x="8369" y="182131"/>
                </a:lnTo>
                <a:lnTo>
                  <a:pt x="5905" y="179320"/>
                </a:lnTo>
                <a:lnTo>
                  <a:pt x="3828" y="176213"/>
                </a:lnTo>
                <a:lnTo>
                  <a:pt x="2175" y="172860"/>
                </a:lnTo>
                <a:lnTo>
                  <a:pt x="974" y="169321"/>
                </a:lnTo>
                <a:lnTo>
                  <a:pt x="244" y="165655"/>
                </a:lnTo>
                <a:lnTo>
                  <a:pt x="0" y="161925"/>
                </a:lnTo>
                <a:lnTo>
                  <a:pt x="0" y="28575"/>
                </a:lnTo>
                <a:lnTo>
                  <a:pt x="244" y="24845"/>
                </a:lnTo>
                <a:lnTo>
                  <a:pt x="974" y="21179"/>
                </a:lnTo>
                <a:lnTo>
                  <a:pt x="2175" y="17640"/>
                </a:lnTo>
                <a:lnTo>
                  <a:pt x="3828" y="14288"/>
                </a:lnTo>
                <a:lnTo>
                  <a:pt x="5905" y="11180"/>
                </a:lnTo>
                <a:lnTo>
                  <a:pt x="8369" y="8369"/>
                </a:lnTo>
                <a:lnTo>
                  <a:pt x="11180" y="5905"/>
                </a:lnTo>
                <a:lnTo>
                  <a:pt x="14288" y="3828"/>
                </a:lnTo>
                <a:lnTo>
                  <a:pt x="17640" y="2175"/>
                </a:lnTo>
                <a:lnTo>
                  <a:pt x="21179" y="974"/>
                </a:lnTo>
                <a:lnTo>
                  <a:pt x="24845" y="244"/>
                </a:lnTo>
                <a:lnTo>
                  <a:pt x="28575" y="0"/>
                </a:lnTo>
                <a:close/>
              </a:path>
            </a:pathLst>
          </a:custGeom>
          <a:gradFill xmlns:a="http://schemas.openxmlformats.org/drawingml/2006/main">
            <a:gsLst>
              <a:gs pos="0">
                <a:srgbClr val="7ED4FE"/>
              </a:gs>
              <a:gs pos="100000">
                <a:srgbClr val="43BBFD"/>
              </a:gs>
            </a:gsLst>
            <a:lin ang="5400000"/>
          </a:gradFill>
          <a:ln xmlns:a="http://schemas.openxmlformats.org/drawingml/2006/main" w="0">
            <a:noFill/>
            <a:prstDash val="solid"/>
          </a:ln>
        </p:spPr>
      </p:sp>
      <p:sp>
        <p:nvSpPr>
          <p:cNvPr id="336" name="clean-strip-2-4">
            <a:extLst xmlns:a="http://schemas.openxmlformats.org/drawingml/2006/main">
              <a:ext uri="{FF2B5EF4-FFF2-40B4-BE49-F238E27FC236}">
                <a16:creationId xmlns:a16="http://schemas.microsoft.com/office/drawing/2014/main" id="{66311AA8-DEE0-4E71-BAD3-2E3E71CEC5D2}"/>
              </a:ext>
            </a:extLst>
          </p:cNvPr>
          <p:cNvSpPr>
            <a:spLocks xmlns:a="http://schemas.openxmlformats.org/drawingml/2006/main" noGrp="1"/>
          </p:cNvSpPr>
          <p:nvPr/>
        </p:nvSpPr>
        <p:spPr>
          <a:xfrm xmlns:a="http://schemas.openxmlformats.org/drawingml/2006/main">
            <a:off x="10399395" y="3038475"/>
            <a:ext cx="230505" cy="190500"/>
          </a:xfrm>
          <a:custGeom xmlns:a="http://schemas.openxmlformats.org/drawingml/2006/main">
            <a:pathLst>
              <a:path w="230505" h="190500">
                <a:moveTo>
                  <a:pt x="201930" y="0"/>
                </a:moveTo>
                <a:lnTo>
                  <a:pt x="205660" y="244"/>
                </a:lnTo>
                <a:lnTo>
                  <a:pt x="209326" y="974"/>
                </a:lnTo>
                <a:lnTo>
                  <a:pt x="212865" y="2175"/>
                </a:lnTo>
                <a:lnTo>
                  <a:pt x="216218" y="3828"/>
                </a:lnTo>
                <a:lnTo>
                  <a:pt x="219325" y="5905"/>
                </a:lnTo>
                <a:lnTo>
                  <a:pt x="222136" y="8369"/>
                </a:lnTo>
                <a:lnTo>
                  <a:pt x="224600" y="11180"/>
                </a:lnTo>
                <a:lnTo>
                  <a:pt x="226677" y="14288"/>
                </a:lnTo>
                <a:lnTo>
                  <a:pt x="228330" y="17640"/>
                </a:lnTo>
                <a:lnTo>
                  <a:pt x="229531" y="21179"/>
                </a:lnTo>
                <a:lnTo>
                  <a:pt x="230261" y="24845"/>
                </a:lnTo>
                <a:lnTo>
                  <a:pt x="230505" y="28575"/>
                </a:lnTo>
                <a:lnTo>
                  <a:pt x="230505" y="161925"/>
                </a:lnTo>
                <a:lnTo>
                  <a:pt x="230261" y="165655"/>
                </a:lnTo>
                <a:lnTo>
                  <a:pt x="229531" y="169321"/>
                </a:lnTo>
                <a:lnTo>
                  <a:pt x="228330" y="172860"/>
                </a:lnTo>
                <a:lnTo>
                  <a:pt x="226677" y="176213"/>
                </a:lnTo>
                <a:lnTo>
                  <a:pt x="224600" y="179320"/>
                </a:lnTo>
                <a:lnTo>
                  <a:pt x="222136" y="182131"/>
                </a:lnTo>
                <a:lnTo>
                  <a:pt x="219325" y="184595"/>
                </a:lnTo>
                <a:lnTo>
                  <a:pt x="216218" y="186672"/>
                </a:lnTo>
                <a:lnTo>
                  <a:pt x="212865" y="188325"/>
                </a:lnTo>
                <a:lnTo>
                  <a:pt x="209326" y="189526"/>
                </a:lnTo>
                <a:lnTo>
                  <a:pt x="205660" y="190256"/>
                </a:lnTo>
                <a:lnTo>
                  <a:pt x="201930" y="190500"/>
                </a:lnTo>
                <a:lnTo>
                  <a:pt x="28575" y="190500"/>
                </a:lnTo>
                <a:lnTo>
                  <a:pt x="24845" y="190256"/>
                </a:lnTo>
                <a:lnTo>
                  <a:pt x="21179" y="189526"/>
                </a:lnTo>
                <a:lnTo>
                  <a:pt x="17640" y="188325"/>
                </a:lnTo>
                <a:lnTo>
                  <a:pt x="14288" y="186672"/>
                </a:lnTo>
                <a:lnTo>
                  <a:pt x="11180" y="184595"/>
                </a:lnTo>
                <a:lnTo>
                  <a:pt x="8369" y="182131"/>
                </a:lnTo>
                <a:lnTo>
                  <a:pt x="5905" y="179320"/>
                </a:lnTo>
                <a:lnTo>
                  <a:pt x="3828" y="176213"/>
                </a:lnTo>
                <a:lnTo>
                  <a:pt x="2175" y="172860"/>
                </a:lnTo>
                <a:lnTo>
                  <a:pt x="974" y="169321"/>
                </a:lnTo>
                <a:lnTo>
                  <a:pt x="244" y="165655"/>
                </a:lnTo>
                <a:lnTo>
                  <a:pt x="0" y="161925"/>
                </a:lnTo>
                <a:lnTo>
                  <a:pt x="0" y="28575"/>
                </a:lnTo>
                <a:lnTo>
                  <a:pt x="244" y="24845"/>
                </a:lnTo>
                <a:lnTo>
                  <a:pt x="974" y="21179"/>
                </a:lnTo>
                <a:lnTo>
                  <a:pt x="2175" y="17640"/>
                </a:lnTo>
                <a:lnTo>
                  <a:pt x="3828" y="14288"/>
                </a:lnTo>
                <a:lnTo>
                  <a:pt x="5905" y="11180"/>
                </a:lnTo>
                <a:lnTo>
                  <a:pt x="8369" y="8369"/>
                </a:lnTo>
                <a:lnTo>
                  <a:pt x="11180" y="5905"/>
                </a:lnTo>
                <a:lnTo>
                  <a:pt x="14288" y="3828"/>
                </a:lnTo>
                <a:lnTo>
                  <a:pt x="17640" y="2175"/>
                </a:lnTo>
                <a:lnTo>
                  <a:pt x="21179" y="974"/>
                </a:lnTo>
                <a:lnTo>
                  <a:pt x="24845" y="244"/>
                </a:lnTo>
                <a:lnTo>
                  <a:pt x="28575" y="0"/>
                </a:lnTo>
                <a:close/>
              </a:path>
            </a:pathLst>
          </a:custGeom>
          <a:gradFill xmlns:a="http://schemas.openxmlformats.org/drawingml/2006/main">
            <a:gsLst>
              <a:gs pos="0">
                <a:srgbClr val="7ED4FE"/>
              </a:gs>
              <a:gs pos="100000">
                <a:srgbClr val="43BBFD"/>
              </a:gs>
            </a:gsLst>
            <a:lin ang="5400000"/>
          </a:gradFill>
          <a:ln xmlns:a="http://schemas.openxmlformats.org/drawingml/2006/main" w="0">
            <a:noFill/>
            <a:prstDash val="solid"/>
          </a:ln>
        </p:spPr>
      </p:sp>
      <p:sp>
        <p:nvSpPr>
          <p:cNvPr id="337" name="clean-symbol-2">
            <a:extLst xmlns:a="http://schemas.openxmlformats.org/drawingml/2006/main">
              <a:ext uri="{FF2B5EF4-FFF2-40B4-BE49-F238E27FC236}">
                <a16:creationId xmlns:a16="http://schemas.microsoft.com/office/drawing/2014/main" id="{506AF08C-DE9A-497F-BC10-267A90A41B47}"/>
              </a:ext>
            </a:extLst>
          </p:cNvPr>
          <p:cNvSpPr>
            <a:spLocks xmlns:a="http://schemas.openxmlformats.org/drawingml/2006/main" noGrp="1"/>
          </p:cNvSpPr>
          <p:nvPr/>
        </p:nvSpPr>
        <p:spPr>
          <a:xfrm xmlns:a="http://schemas.openxmlformats.org/drawingml/2006/main">
            <a:off x="9867900" y="2638425"/>
            <a:ext cx="514350" cy="35356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175" b="0" i="1">
                <a:solidFill>
                  <a:srgbClr val="111A25"/>
                </a:solidFill>
                <a:latin typeface="Times New Roman"/>
                <a:ea typeface="Times New Roman"/>
                <a:cs typeface="Times New Roman"/>
              </a:defRPr>
            </a:pPr>
            <a:r>
              <a:rPr sz="2175" b="0" i="1">
                <a:solidFill>
                  <a:srgbClr val="111A25"/>
                </a:solidFill>
                <a:latin typeface="Times New Roman"/>
                <a:ea typeface="Times New Roman"/>
                <a:cs typeface="Times New Roman"/>
              </a:rPr>
              <a:t>x̂₃</a:t>
            </a:r>
          </a:p>
        </p:txBody>
      </p:sp>
      <p:sp>
        <p:nvSpPr>
          <p:cNvPr id="338" name="shared-G-note">
            <a:extLst xmlns:a="http://schemas.openxmlformats.org/drawingml/2006/main">
              <a:ext uri="{FF2B5EF4-FFF2-40B4-BE49-F238E27FC236}">
                <a16:creationId xmlns:a16="http://schemas.microsoft.com/office/drawing/2014/main" id="{44A9E1ED-BEC4-402E-B85F-CEB3D1132482}"/>
              </a:ext>
            </a:extLst>
          </p:cNvPr>
          <p:cNvSpPr>
            <a:spLocks xmlns:a="http://schemas.openxmlformats.org/drawingml/2006/main" noGrp="1"/>
          </p:cNvSpPr>
          <p:nvPr/>
        </p:nvSpPr>
        <p:spPr>
          <a:xfrm xmlns:a="http://schemas.openxmlformats.org/drawingml/2006/main">
            <a:off x="5191125" y="171450"/>
            <a:ext cx="1495425" cy="25603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75" b="0" i="0">
                <a:solidFill>
                  <a:srgbClr val="0876FF"/>
                </a:solidFill>
                <a:latin typeface="Comic Sans MS"/>
                <a:ea typeface="Comic Sans MS"/>
                <a:cs typeface="Comic Sans MS"/>
              </a:defRPr>
            </a:pPr>
            <a:r>
              <a:rPr sz="1575" b="0" i="0">
                <a:solidFill>
                  <a:srgbClr val="0876FF"/>
                </a:solidFill>
                <a:latin typeface="Comic Sans MS"/>
                <a:ea typeface="Comic Sans MS"/>
                <a:cs typeface="Comic Sans MS"/>
              </a:rPr>
              <a:t>Shared G</a:t>
            </a:r>
          </a:p>
        </p:txBody>
      </p:sp>
      <p:sp>
        <p:nvSpPr>
          <p:cNvPr id="339" name="chunk-ellipsis">
            <a:extLst xmlns:a="http://schemas.openxmlformats.org/drawingml/2006/main">
              <a:ext uri="{FF2B5EF4-FFF2-40B4-BE49-F238E27FC236}">
                <a16:creationId xmlns:a16="http://schemas.microsoft.com/office/drawing/2014/main" id="{BBF485F8-CECA-420E-98BE-52CB921C48AB}"/>
              </a:ext>
            </a:extLst>
          </p:cNvPr>
          <p:cNvSpPr>
            <a:spLocks xmlns:a="http://schemas.openxmlformats.org/drawingml/2006/main" noGrp="1"/>
          </p:cNvSpPr>
          <p:nvPr/>
        </p:nvSpPr>
        <p:spPr>
          <a:xfrm xmlns:a="http://schemas.openxmlformats.org/drawingml/2006/main">
            <a:off x="10048875" y="752475"/>
            <a:ext cx="523875" cy="41452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550" b="0" i="0">
                <a:solidFill>
                  <a:srgbClr val="111A25"/>
                </a:solidFill>
                <a:latin typeface="Comic Sans MS"/>
                <a:ea typeface="Comic Sans MS"/>
                <a:cs typeface="Comic Sans MS"/>
              </a:defRPr>
            </a:pPr>
            <a:r>
              <a:rPr sz="2550" b="0" i="0">
                <a:solidFill>
                  <a:srgbClr val="111A25"/>
                </a:solidFill>
                <a:latin typeface="Comic Sans MS"/>
                <a:ea typeface="Comic Sans MS"/>
                <a:cs typeface="Comic Sans MS"/>
              </a:rPr>
              <a:t>…</a:t>
            </a:r>
          </a:p>
        </p:txBody>
      </p:sp>
      <p:sp>
        <p:nvSpPr>
          <p:cNvPr id="340" name="cache-label-0">
            <a:extLst xmlns:a="http://schemas.openxmlformats.org/drawingml/2006/main">
              <a:ext uri="{FF2B5EF4-FFF2-40B4-BE49-F238E27FC236}">
                <a16:creationId xmlns:a16="http://schemas.microsoft.com/office/drawing/2014/main" id="{AF9A8886-26CD-4009-BCB7-1AFE5F1D1794}"/>
              </a:ext>
            </a:extLst>
          </p:cNvPr>
          <p:cNvSpPr>
            <a:spLocks xmlns:a="http://schemas.openxmlformats.org/drawingml/2006/main" noGrp="1"/>
          </p:cNvSpPr>
          <p:nvPr/>
        </p:nvSpPr>
        <p:spPr>
          <a:xfrm xmlns:a="http://schemas.openxmlformats.org/drawingml/2006/main">
            <a:off x="4324350" y="1695450"/>
            <a:ext cx="1076325" cy="26822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650" b="0" i="0">
                <a:solidFill>
                  <a:srgbClr val="356C2C"/>
                </a:solidFill>
                <a:latin typeface="Comic Sans MS"/>
                <a:ea typeface="Comic Sans MS"/>
                <a:cs typeface="Comic Sans MS"/>
              </a:defRPr>
            </a:pPr>
            <a:r>
              <a:rPr sz="1650" b="0" i="0">
                <a:solidFill>
                  <a:srgbClr val="356C2C"/>
                </a:solidFill>
                <a:latin typeface="Comic Sans MS"/>
                <a:ea typeface="Comic Sans MS"/>
                <a:cs typeface="Comic Sans MS"/>
              </a:rPr>
              <a:t>Clean KV</a:t>
            </a:r>
          </a:p>
        </p:txBody>
      </p:sp>
      <p:sp>
        <p:nvSpPr>
          <p:cNvPr id="341" name="cache-0">
            <a:extLst xmlns:a="http://schemas.openxmlformats.org/drawingml/2006/main">
              <a:ext uri="{FF2B5EF4-FFF2-40B4-BE49-F238E27FC236}">
                <a16:creationId xmlns:a16="http://schemas.microsoft.com/office/drawing/2014/main" id="{A77F67FC-3D28-4B15-B311-F0801AB85EB9}"/>
              </a:ext>
            </a:extLst>
          </p:cNvPr>
          <p:cNvSpPr>
            <a:spLocks xmlns:a="http://schemas.openxmlformats.org/drawingml/2006/main" noGrp="1"/>
          </p:cNvSpPr>
          <p:nvPr/>
        </p:nvSpPr>
        <p:spPr>
          <a:xfrm xmlns:a="http://schemas.openxmlformats.org/drawingml/2006/main">
            <a:off x="4457700" y="2009775"/>
            <a:ext cx="628650" cy="428625"/>
          </a:xfrm>
          <a:custGeom xmlns:a="http://schemas.openxmlformats.org/drawingml/2006/main">
            <a:pathLst>
              <a:path w="628650" h="428625">
                <a:moveTo>
                  <a:pt x="561975" y="0"/>
                </a:moveTo>
                <a:lnTo>
                  <a:pt x="570678" y="570"/>
                </a:lnTo>
                <a:lnTo>
                  <a:pt x="579232" y="2272"/>
                </a:lnTo>
                <a:lnTo>
                  <a:pt x="587490" y="5075"/>
                </a:lnTo>
                <a:lnTo>
                  <a:pt x="595313" y="8933"/>
                </a:lnTo>
                <a:lnTo>
                  <a:pt x="602564" y="13778"/>
                </a:lnTo>
                <a:lnTo>
                  <a:pt x="609121" y="19529"/>
                </a:lnTo>
                <a:lnTo>
                  <a:pt x="614872" y="26086"/>
                </a:lnTo>
                <a:lnTo>
                  <a:pt x="619717" y="33338"/>
                </a:lnTo>
                <a:lnTo>
                  <a:pt x="623575" y="41160"/>
                </a:lnTo>
                <a:lnTo>
                  <a:pt x="626378" y="49418"/>
                </a:lnTo>
                <a:lnTo>
                  <a:pt x="628080" y="57972"/>
                </a:lnTo>
                <a:lnTo>
                  <a:pt x="628650" y="66675"/>
                </a:lnTo>
                <a:lnTo>
                  <a:pt x="628650" y="361950"/>
                </a:lnTo>
                <a:lnTo>
                  <a:pt x="628080" y="370653"/>
                </a:lnTo>
                <a:lnTo>
                  <a:pt x="626378" y="379207"/>
                </a:lnTo>
                <a:lnTo>
                  <a:pt x="623575" y="387465"/>
                </a:lnTo>
                <a:lnTo>
                  <a:pt x="619717" y="395288"/>
                </a:lnTo>
                <a:lnTo>
                  <a:pt x="614872" y="402539"/>
                </a:lnTo>
                <a:lnTo>
                  <a:pt x="609121" y="409096"/>
                </a:lnTo>
                <a:lnTo>
                  <a:pt x="602564" y="414847"/>
                </a:lnTo>
                <a:lnTo>
                  <a:pt x="595313" y="419692"/>
                </a:lnTo>
                <a:lnTo>
                  <a:pt x="587490" y="423550"/>
                </a:lnTo>
                <a:lnTo>
                  <a:pt x="579232" y="426353"/>
                </a:lnTo>
                <a:lnTo>
                  <a:pt x="570678" y="428055"/>
                </a:lnTo>
                <a:lnTo>
                  <a:pt x="561975" y="428625"/>
                </a:lnTo>
                <a:lnTo>
                  <a:pt x="66675" y="428625"/>
                </a:lnTo>
                <a:lnTo>
                  <a:pt x="57972" y="428055"/>
                </a:lnTo>
                <a:lnTo>
                  <a:pt x="49418" y="426353"/>
                </a:lnTo>
                <a:lnTo>
                  <a:pt x="41160" y="423550"/>
                </a:lnTo>
                <a:lnTo>
                  <a:pt x="33338" y="419692"/>
                </a:lnTo>
                <a:lnTo>
                  <a:pt x="26086" y="414847"/>
                </a:lnTo>
                <a:lnTo>
                  <a:pt x="19529" y="409096"/>
                </a:lnTo>
                <a:lnTo>
                  <a:pt x="13778" y="402539"/>
                </a:lnTo>
                <a:lnTo>
                  <a:pt x="8933" y="395288"/>
                </a:lnTo>
                <a:lnTo>
                  <a:pt x="5075" y="387465"/>
                </a:lnTo>
                <a:lnTo>
                  <a:pt x="2272" y="379207"/>
                </a:lnTo>
                <a:lnTo>
                  <a:pt x="570" y="370653"/>
                </a:lnTo>
                <a:lnTo>
                  <a:pt x="0" y="361950"/>
                </a:lnTo>
                <a:lnTo>
                  <a:pt x="0" y="66675"/>
                </a:lnTo>
                <a:lnTo>
                  <a:pt x="570" y="57972"/>
                </a:lnTo>
                <a:lnTo>
                  <a:pt x="2272" y="49418"/>
                </a:lnTo>
                <a:lnTo>
                  <a:pt x="5075" y="41160"/>
                </a:lnTo>
                <a:lnTo>
                  <a:pt x="8933" y="33338"/>
                </a:lnTo>
                <a:lnTo>
                  <a:pt x="13778" y="26086"/>
                </a:lnTo>
                <a:lnTo>
                  <a:pt x="19529" y="19529"/>
                </a:lnTo>
                <a:lnTo>
                  <a:pt x="26086" y="13778"/>
                </a:lnTo>
                <a:lnTo>
                  <a:pt x="33338" y="8933"/>
                </a:lnTo>
                <a:lnTo>
                  <a:pt x="41160" y="5075"/>
                </a:lnTo>
                <a:lnTo>
                  <a:pt x="49418" y="2272"/>
                </a:lnTo>
                <a:lnTo>
                  <a:pt x="57972" y="570"/>
                </a:lnTo>
                <a:lnTo>
                  <a:pt x="66675" y="0"/>
                </a:lnTo>
                <a:close/>
              </a:path>
            </a:pathLst>
          </a:custGeom>
          <a:solidFill xmlns:a="http://schemas.openxmlformats.org/drawingml/2006/main">
            <a:srgbClr val="EBF5E5"/>
          </a:solidFill>
          <a:ln xmlns:a="http://schemas.openxmlformats.org/drawingml/2006/main" w="15240">
            <a:solidFill>
              <a:srgbClr val="356C2C"/>
            </a:solidFill>
            <a:prstDash val="solid"/>
          </a:ln>
        </p:spPr>
      </p:sp>
      <p:sp>
        <p:nvSpPr>
          <p:cNvPr id="342" name="cache-cell-0-0">
            <a:extLst xmlns:a="http://schemas.openxmlformats.org/drawingml/2006/main">
              <a:ext uri="{FF2B5EF4-FFF2-40B4-BE49-F238E27FC236}">
                <a16:creationId xmlns:a16="http://schemas.microsoft.com/office/drawing/2014/main" id="{9A838B62-6C33-42E7-94B9-0E8C88E49F61}"/>
              </a:ext>
            </a:extLst>
          </p:cNvPr>
          <p:cNvSpPr>
            <a:spLocks xmlns:a="http://schemas.openxmlformats.org/drawingml/2006/main" noGrp="1"/>
          </p:cNvSpPr>
          <p:nvPr/>
        </p:nvSpPr>
        <p:spPr>
          <a:xfrm xmlns:a="http://schemas.openxmlformats.org/drawingml/2006/main">
            <a:off x="4514850" y="2047875"/>
            <a:ext cx="219075" cy="152400"/>
          </a:xfrm>
          <a:custGeom xmlns:a="http://schemas.openxmlformats.org/drawingml/2006/main">
            <a:pathLst>
              <a:path w="219075" h="152400">
                <a:moveTo>
                  <a:pt x="200025" y="0"/>
                </a:moveTo>
                <a:lnTo>
                  <a:pt x="202512" y="163"/>
                </a:lnTo>
                <a:lnTo>
                  <a:pt x="204956" y="649"/>
                </a:lnTo>
                <a:lnTo>
                  <a:pt x="207315" y="1450"/>
                </a:lnTo>
                <a:lnTo>
                  <a:pt x="209550" y="2552"/>
                </a:lnTo>
                <a:lnTo>
                  <a:pt x="211622" y="3937"/>
                </a:lnTo>
                <a:lnTo>
                  <a:pt x="213495" y="5580"/>
                </a:lnTo>
                <a:lnTo>
                  <a:pt x="215138" y="7453"/>
                </a:lnTo>
                <a:lnTo>
                  <a:pt x="216523" y="9525"/>
                </a:lnTo>
                <a:lnTo>
                  <a:pt x="217625" y="11760"/>
                </a:lnTo>
                <a:lnTo>
                  <a:pt x="218426" y="14119"/>
                </a:lnTo>
                <a:lnTo>
                  <a:pt x="218912" y="16563"/>
                </a:lnTo>
                <a:lnTo>
                  <a:pt x="219075" y="19050"/>
                </a:lnTo>
                <a:lnTo>
                  <a:pt x="219075" y="133350"/>
                </a:lnTo>
                <a:lnTo>
                  <a:pt x="218912" y="135837"/>
                </a:lnTo>
                <a:lnTo>
                  <a:pt x="218426" y="138281"/>
                </a:lnTo>
                <a:lnTo>
                  <a:pt x="217625" y="140640"/>
                </a:lnTo>
                <a:lnTo>
                  <a:pt x="216523" y="142875"/>
                </a:lnTo>
                <a:lnTo>
                  <a:pt x="215138" y="144947"/>
                </a:lnTo>
                <a:lnTo>
                  <a:pt x="213495" y="146820"/>
                </a:lnTo>
                <a:lnTo>
                  <a:pt x="211622" y="148463"/>
                </a:lnTo>
                <a:lnTo>
                  <a:pt x="209550" y="149848"/>
                </a:lnTo>
                <a:lnTo>
                  <a:pt x="207315" y="150950"/>
                </a:lnTo>
                <a:lnTo>
                  <a:pt x="204956" y="151751"/>
                </a:lnTo>
                <a:lnTo>
                  <a:pt x="202512" y="152237"/>
                </a:lnTo>
                <a:lnTo>
                  <a:pt x="200025" y="152400"/>
                </a:lnTo>
                <a:lnTo>
                  <a:pt x="19050" y="152400"/>
                </a:lnTo>
                <a:lnTo>
                  <a:pt x="16563" y="152237"/>
                </a:lnTo>
                <a:lnTo>
                  <a:pt x="14119" y="151751"/>
                </a:lnTo>
                <a:lnTo>
                  <a:pt x="11760" y="150950"/>
                </a:lnTo>
                <a:lnTo>
                  <a:pt x="9525" y="149848"/>
                </a:lnTo>
                <a:lnTo>
                  <a:pt x="7453" y="148463"/>
                </a:lnTo>
                <a:lnTo>
                  <a:pt x="5580" y="146820"/>
                </a:lnTo>
                <a:lnTo>
                  <a:pt x="3937" y="144947"/>
                </a:lnTo>
                <a:lnTo>
                  <a:pt x="2552" y="142875"/>
                </a:lnTo>
                <a:lnTo>
                  <a:pt x="1450" y="140640"/>
                </a:lnTo>
                <a:lnTo>
                  <a:pt x="649" y="138281"/>
                </a:lnTo>
                <a:lnTo>
                  <a:pt x="163" y="135837"/>
                </a:lnTo>
                <a:lnTo>
                  <a:pt x="0" y="133350"/>
                </a:lnTo>
                <a:lnTo>
                  <a:pt x="0" y="19050"/>
                </a:lnTo>
                <a:lnTo>
                  <a:pt x="163" y="16563"/>
                </a:lnTo>
                <a:lnTo>
                  <a:pt x="649" y="14119"/>
                </a:lnTo>
                <a:lnTo>
                  <a:pt x="1450" y="11760"/>
                </a:lnTo>
                <a:lnTo>
                  <a:pt x="2552" y="9525"/>
                </a:lnTo>
                <a:lnTo>
                  <a:pt x="3937" y="7453"/>
                </a:lnTo>
                <a:lnTo>
                  <a:pt x="5580" y="5580"/>
                </a:lnTo>
                <a:lnTo>
                  <a:pt x="7453" y="3937"/>
                </a:lnTo>
                <a:lnTo>
                  <a:pt x="9525" y="2552"/>
                </a:lnTo>
                <a:lnTo>
                  <a:pt x="11760" y="1450"/>
                </a:lnTo>
                <a:lnTo>
                  <a:pt x="14119" y="649"/>
                </a:lnTo>
                <a:lnTo>
                  <a:pt x="16563" y="163"/>
                </a:lnTo>
                <a:lnTo>
                  <a:pt x="19050" y="0"/>
                </a:lnTo>
                <a:close/>
              </a:path>
            </a:pathLst>
          </a:custGeom>
          <a:gradFill xmlns:a="http://schemas.openxmlformats.org/drawingml/2006/main">
            <a:gsLst>
              <a:gs pos="0">
                <a:srgbClr val="82AC76"/>
              </a:gs>
              <a:gs pos="100000">
                <a:srgbClr val="78A370"/>
              </a:gs>
            </a:gsLst>
            <a:lin ang="5400000"/>
          </a:gradFill>
          <a:ln xmlns:a="http://schemas.openxmlformats.org/drawingml/2006/main" w="0">
            <a:noFill/>
            <a:prstDash val="solid"/>
          </a:ln>
        </p:spPr>
      </p:sp>
      <p:sp>
        <p:nvSpPr>
          <p:cNvPr id="343" name="cache-cell-0-1">
            <a:extLst xmlns:a="http://schemas.openxmlformats.org/drawingml/2006/main">
              <a:ext uri="{FF2B5EF4-FFF2-40B4-BE49-F238E27FC236}">
                <a16:creationId xmlns:a16="http://schemas.microsoft.com/office/drawing/2014/main" id="{07AAB1AC-46BF-45F8-9800-DBDAB9E67F0A}"/>
              </a:ext>
            </a:extLst>
          </p:cNvPr>
          <p:cNvSpPr>
            <a:spLocks xmlns:a="http://schemas.openxmlformats.org/drawingml/2006/main" noGrp="1"/>
          </p:cNvSpPr>
          <p:nvPr/>
        </p:nvSpPr>
        <p:spPr>
          <a:xfrm xmlns:a="http://schemas.openxmlformats.org/drawingml/2006/main">
            <a:off x="4772025" y="2047875"/>
            <a:ext cx="219075" cy="152400"/>
          </a:xfrm>
          <a:custGeom xmlns:a="http://schemas.openxmlformats.org/drawingml/2006/main">
            <a:pathLst>
              <a:path w="219075" h="152400">
                <a:moveTo>
                  <a:pt x="200025" y="0"/>
                </a:moveTo>
                <a:lnTo>
                  <a:pt x="202512" y="163"/>
                </a:lnTo>
                <a:lnTo>
                  <a:pt x="204956" y="649"/>
                </a:lnTo>
                <a:lnTo>
                  <a:pt x="207315" y="1450"/>
                </a:lnTo>
                <a:lnTo>
                  <a:pt x="209550" y="2552"/>
                </a:lnTo>
                <a:lnTo>
                  <a:pt x="211622" y="3937"/>
                </a:lnTo>
                <a:lnTo>
                  <a:pt x="213495" y="5580"/>
                </a:lnTo>
                <a:lnTo>
                  <a:pt x="215138" y="7453"/>
                </a:lnTo>
                <a:lnTo>
                  <a:pt x="216523" y="9525"/>
                </a:lnTo>
                <a:lnTo>
                  <a:pt x="217625" y="11760"/>
                </a:lnTo>
                <a:lnTo>
                  <a:pt x="218426" y="14119"/>
                </a:lnTo>
                <a:lnTo>
                  <a:pt x="218912" y="16563"/>
                </a:lnTo>
                <a:lnTo>
                  <a:pt x="219075" y="19050"/>
                </a:lnTo>
                <a:lnTo>
                  <a:pt x="219075" y="133350"/>
                </a:lnTo>
                <a:lnTo>
                  <a:pt x="218912" y="135837"/>
                </a:lnTo>
                <a:lnTo>
                  <a:pt x="218426" y="138281"/>
                </a:lnTo>
                <a:lnTo>
                  <a:pt x="217625" y="140640"/>
                </a:lnTo>
                <a:lnTo>
                  <a:pt x="216523" y="142875"/>
                </a:lnTo>
                <a:lnTo>
                  <a:pt x="215138" y="144947"/>
                </a:lnTo>
                <a:lnTo>
                  <a:pt x="213495" y="146820"/>
                </a:lnTo>
                <a:lnTo>
                  <a:pt x="211622" y="148463"/>
                </a:lnTo>
                <a:lnTo>
                  <a:pt x="209550" y="149848"/>
                </a:lnTo>
                <a:lnTo>
                  <a:pt x="207315" y="150950"/>
                </a:lnTo>
                <a:lnTo>
                  <a:pt x="204956" y="151751"/>
                </a:lnTo>
                <a:lnTo>
                  <a:pt x="202512" y="152237"/>
                </a:lnTo>
                <a:lnTo>
                  <a:pt x="200025" y="152400"/>
                </a:lnTo>
                <a:lnTo>
                  <a:pt x="19050" y="152400"/>
                </a:lnTo>
                <a:lnTo>
                  <a:pt x="16563" y="152237"/>
                </a:lnTo>
                <a:lnTo>
                  <a:pt x="14119" y="151751"/>
                </a:lnTo>
                <a:lnTo>
                  <a:pt x="11760" y="150950"/>
                </a:lnTo>
                <a:lnTo>
                  <a:pt x="9525" y="149848"/>
                </a:lnTo>
                <a:lnTo>
                  <a:pt x="7453" y="148463"/>
                </a:lnTo>
                <a:lnTo>
                  <a:pt x="5580" y="146820"/>
                </a:lnTo>
                <a:lnTo>
                  <a:pt x="3937" y="144947"/>
                </a:lnTo>
                <a:lnTo>
                  <a:pt x="2552" y="142875"/>
                </a:lnTo>
                <a:lnTo>
                  <a:pt x="1450" y="140640"/>
                </a:lnTo>
                <a:lnTo>
                  <a:pt x="649" y="138281"/>
                </a:lnTo>
                <a:lnTo>
                  <a:pt x="163" y="135837"/>
                </a:lnTo>
                <a:lnTo>
                  <a:pt x="0" y="133350"/>
                </a:lnTo>
                <a:lnTo>
                  <a:pt x="0" y="19050"/>
                </a:lnTo>
                <a:lnTo>
                  <a:pt x="163" y="16563"/>
                </a:lnTo>
                <a:lnTo>
                  <a:pt x="649" y="14119"/>
                </a:lnTo>
                <a:lnTo>
                  <a:pt x="1450" y="11760"/>
                </a:lnTo>
                <a:lnTo>
                  <a:pt x="2552" y="9525"/>
                </a:lnTo>
                <a:lnTo>
                  <a:pt x="3937" y="7453"/>
                </a:lnTo>
                <a:lnTo>
                  <a:pt x="5580" y="5580"/>
                </a:lnTo>
                <a:lnTo>
                  <a:pt x="7453" y="3937"/>
                </a:lnTo>
                <a:lnTo>
                  <a:pt x="9525" y="2552"/>
                </a:lnTo>
                <a:lnTo>
                  <a:pt x="11760" y="1450"/>
                </a:lnTo>
                <a:lnTo>
                  <a:pt x="14119" y="649"/>
                </a:lnTo>
                <a:lnTo>
                  <a:pt x="16563" y="163"/>
                </a:lnTo>
                <a:lnTo>
                  <a:pt x="19050" y="0"/>
                </a:lnTo>
                <a:close/>
              </a:path>
            </a:pathLst>
          </a:custGeom>
          <a:gradFill xmlns:a="http://schemas.openxmlformats.org/drawingml/2006/main">
            <a:gsLst>
              <a:gs pos="0">
                <a:srgbClr val="82AC76"/>
              </a:gs>
              <a:gs pos="100000">
                <a:srgbClr val="78A370"/>
              </a:gs>
            </a:gsLst>
            <a:lin ang="5400000"/>
          </a:gradFill>
          <a:ln xmlns:a="http://schemas.openxmlformats.org/drawingml/2006/main" w="0">
            <a:noFill/>
            <a:prstDash val="solid"/>
          </a:ln>
        </p:spPr>
      </p:sp>
      <p:sp>
        <p:nvSpPr>
          <p:cNvPr id="344" name="cache-cell-0-2">
            <a:extLst xmlns:a="http://schemas.openxmlformats.org/drawingml/2006/main">
              <a:ext uri="{FF2B5EF4-FFF2-40B4-BE49-F238E27FC236}">
                <a16:creationId xmlns:a16="http://schemas.microsoft.com/office/drawing/2014/main" id="{1B501162-8C28-4852-A732-819A477C350C}"/>
              </a:ext>
            </a:extLst>
          </p:cNvPr>
          <p:cNvSpPr>
            <a:spLocks xmlns:a="http://schemas.openxmlformats.org/drawingml/2006/main" noGrp="1"/>
          </p:cNvSpPr>
          <p:nvPr/>
        </p:nvSpPr>
        <p:spPr>
          <a:xfrm xmlns:a="http://schemas.openxmlformats.org/drawingml/2006/main">
            <a:off x="4514850" y="2238375"/>
            <a:ext cx="219075" cy="152400"/>
          </a:xfrm>
          <a:custGeom xmlns:a="http://schemas.openxmlformats.org/drawingml/2006/main">
            <a:pathLst>
              <a:path w="219075" h="152400">
                <a:moveTo>
                  <a:pt x="200025" y="0"/>
                </a:moveTo>
                <a:lnTo>
                  <a:pt x="202512" y="163"/>
                </a:lnTo>
                <a:lnTo>
                  <a:pt x="204956" y="649"/>
                </a:lnTo>
                <a:lnTo>
                  <a:pt x="207315" y="1450"/>
                </a:lnTo>
                <a:lnTo>
                  <a:pt x="209550" y="2552"/>
                </a:lnTo>
                <a:lnTo>
                  <a:pt x="211622" y="3937"/>
                </a:lnTo>
                <a:lnTo>
                  <a:pt x="213495" y="5580"/>
                </a:lnTo>
                <a:lnTo>
                  <a:pt x="215138" y="7453"/>
                </a:lnTo>
                <a:lnTo>
                  <a:pt x="216523" y="9525"/>
                </a:lnTo>
                <a:lnTo>
                  <a:pt x="217625" y="11760"/>
                </a:lnTo>
                <a:lnTo>
                  <a:pt x="218426" y="14119"/>
                </a:lnTo>
                <a:lnTo>
                  <a:pt x="218912" y="16563"/>
                </a:lnTo>
                <a:lnTo>
                  <a:pt x="219075" y="19050"/>
                </a:lnTo>
                <a:lnTo>
                  <a:pt x="219075" y="133350"/>
                </a:lnTo>
                <a:lnTo>
                  <a:pt x="218912" y="135837"/>
                </a:lnTo>
                <a:lnTo>
                  <a:pt x="218426" y="138281"/>
                </a:lnTo>
                <a:lnTo>
                  <a:pt x="217625" y="140640"/>
                </a:lnTo>
                <a:lnTo>
                  <a:pt x="216523" y="142875"/>
                </a:lnTo>
                <a:lnTo>
                  <a:pt x="215138" y="144947"/>
                </a:lnTo>
                <a:lnTo>
                  <a:pt x="213495" y="146820"/>
                </a:lnTo>
                <a:lnTo>
                  <a:pt x="211622" y="148463"/>
                </a:lnTo>
                <a:lnTo>
                  <a:pt x="209550" y="149848"/>
                </a:lnTo>
                <a:lnTo>
                  <a:pt x="207315" y="150950"/>
                </a:lnTo>
                <a:lnTo>
                  <a:pt x="204956" y="151751"/>
                </a:lnTo>
                <a:lnTo>
                  <a:pt x="202512" y="152237"/>
                </a:lnTo>
                <a:lnTo>
                  <a:pt x="200025" y="152400"/>
                </a:lnTo>
                <a:lnTo>
                  <a:pt x="19050" y="152400"/>
                </a:lnTo>
                <a:lnTo>
                  <a:pt x="16563" y="152237"/>
                </a:lnTo>
                <a:lnTo>
                  <a:pt x="14119" y="151751"/>
                </a:lnTo>
                <a:lnTo>
                  <a:pt x="11760" y="150950"/>
                </a:lnTo>
                <a:lnTo>
                  <a:pt x="9525" y="149848"/>
                </a:lnTo>
                <a:lnTo>
                  <a:pt x="7453" y="148463"/>
                </a:lnTo>
                <a:lnTo>
                  <a:pt x="5580" y="146820"/>
                </a:lnTo>
                <a:lnTo>
                  <a:pt x="3937" y="144947"/>
                </a:lnTo>
                <a:lnTo>
                  <a:pt x="2552" y="142875"/>
                </a:lnTo>
                <a:lnTo>
                  <a:pt x="1450" y="140640"/>
                </a:lnTo>
                <a:lnTo>
                  <a:pt x="649" y="138281"/>
                </a:lnTo>
                <a:lnTo>
                  <a:pt x="163" y="135837"/>
                </a:lnTo>
                <a:lnTo>
                  <a:pt x="0" y="133350"/>
                </a:lnTo>
                <a:lnTo>
                  <a:pt x="0" y="19050"/>
                </a:lnTo>
                <a:lnTo>
                  <a:pt x="163" y="16563"/>
                </a:lnTo>
                <a:lnTo>
                  <a:pt x="649" y="14119"/>
                </a:lnTo>
                <a:lnTo>
                  <a:pt x="1450" y="11760"/>
                </a:lnTo>
                <a:lnTo>
                  <a:pt x="2552" y="9525"/>
                </a:lnTo>
                <a:lnTo>
                  <a:pt x="3937" y="7453"/>
                </a:lnTo>
                <a:lnTo>
                  <a:pt x="5580" y="5580"/>
                </a:lnTo>
                <a:lnTo>
                  <a:pt x="7453" y="3937"/>
                </a:lnTo>
                <a:lnTo>
                  <a:pt x="9525" y="2552"/>
                </a:lnTo>
                <a:lnTo>
                  <a:pt x="11760" y="1450"/>
                </a:lnTo>
                <a:lnTo>
                  <a:pt x="14119" y="649"/>
                </a:lnTo>
                <a:lnTo>
                  <a:pt x="16563" y="163"/>
                </a:lnTo>
                <a:lnTo>
                  <a:pt x="19050" y="0"/>
                </a:lnTo>
                <a:close/>
              </a:path>
            </a:pathLst>
          </a:custGeom>
          <a:gradFill xmlns:a="http://schemas.openxmlformats.org/drawingml/2006/main">
            <a:gsLst>
              <a:gs pos="0">
                <a:srgbClr val="82AC76"/>
              </a:gs>
              <a:gs pos="100000">
                <a:srgbClr val="78A370"/>
              </a:gs>
            </a:gsLst>
            <a:lin ang="5400000"/>
          </a:gradFill>
          <a:ln xmlns:a="http://schemas.openxmlformats.org/drawingml/2006/main" w="0">
            <a:noFill/>
            <a:prstDash val="solid"/>
          </a:ln>
        </p:spPr>
      </p:sp>
      <p:sp>
        <p:nvSpPr>
          <p:cNvPr id="345" name="cache-cell-0-3">
            <a:extLst xmlns:a="http://schemas.openxmlformats.org/drawingml/2006/main">
              <a:ext uri="{FF2B5EF4-FFF2-40B4-BE49-F238E27FC236}">
                <a16:creationId xmlns:a16="http://schemas.microsoft.com/office/drawing/2014/main" id="{DA3EA8CE-EC62-40AD-AFE6-50EA6A42A542}"/>
              </a:ext>
            </a:extLst>
          </p:cNvPr>
          <p:cNvSpPr>
            <a:spLocks xmlns:a="http://schemas.openxmlformats.org/drawingml/2006/main" noGrp="1"/>
          </p:cNvSpPr>
          <p:nvPr/>
        </p:nvSpPr>
        <p:spPr>
          <a:xfrm xmlns:a="http://schemas.openxmlformats.org/drawingml/2006/main">
            <a:off x="4772025" y="2238375"/>
            <a:ext cx="219075" cy="152400"/>
          </a:xfrm>
          <a:custGeom xmlns:a="http://schemas.openxmlformats.org/drawingml/2006/main">
            <a:pathLst>
              <a:path w="219075" h="152400">
                <a:moveTo>
                  <a:pt x="200025" y="0"/>
                </a:moveTo>
                <a:lnTo>
                  <a:pt x="202512" y="163"/>
                </a:lnTo>
                <a:lnTo>
                  <a:pt x="204956" y="649"/>
                </a:lnTo>
                <a:lnTo>
                  <a:pt x="207315" y="1450"/>
                </a:lnTo>
                <a:lnTo>
                  <a:pt x="209550" y="2552"/>
                </a:lnTo>
                <a:lnTo>
                  <a:pt x="211622" y="3937"/>
                </a:lnTo>
                <a:lnTo>
                  <a:pt x="213495" y="5580"/>
                </a:lnTo>
                <a:lnTo>
                  <a:pt x="215138" y="7453"/>
                </a:lnTo>
                <a:lnTo>
                  <a:pt x="216523" y="9525"/>
                </a:lnTo>
                <a:lnTo>
                  <a:pt x="217625" y="11760"/>
                </a:lnTo>
                <a:lnTo>
                  <a:pt x="218426" y="14119"/>
                </a:lnTo>
                <a:lnTo>
                  <a:pt x="218912" y="16563"/>
                </a:lnTo>
                <a:lnTo>
                  <a:pt x="219075" y="19050"/>
                </a:lnTo>
                <a:lnTo>
                  <a:pt x="219075" y="133350"/>
                </a:lnTo>
                <a:lnTo>
                  <a:pt x="218912" y="135837"/>
                </a:lnTo>
                <a:lnTo>
                  <a:pt x="218426" y="138281"/>
                </a:lnTo>
                <a:lnTo>
                  <a:pt x="217625" y="140640"/>
                </a:lnTo>
                <a:lnTo>
                  <a:pt x="216523" y="142875"/>
                </a:lnTo>
                <a:lnTo>
                  <a:pt x="215138" y="144947"/>
                </a:lnTo>
                <a:lnTo>
                  <a:pt x="213495" y="146820"/>
                </a:lnTo>
                <a:lnTo>
                  <a:pt x="211622" y="148463"/>
                </a:lnTo>
                <a:lnTo>
                  <a:pt x="209550" y="149848"/>
                </a:lnTo>
                <a:lnTo>
                  <a:pt x="207315" y="150950"/>
                </a:lnTo>
                <a:lnTo>
                  <a:pt x="204956" y="151751"/>
                </a:lnTo>
                <a:lnTo>
                  <a:pt x="202512" y="152237"/>
                </a:lnTo>
                <a:lnTo>
                  <a:pt x="200025" y="152400"/>
                </a:lnTo>
                <a:lnTo>
                  <a:pt x="19050" y="152400"/>
                </a:lnTo>
                <a:lnTo>
                  <a:pt x="16563" y="152237"/>
                </a:lnTo>
                <a:lnTo>
                  <a:pt x="14119" y="151751"/>
                </a:lnTo>
                <a:lnTo>
                  <a:pt x="11760" y="150950"/>
                </a:lnTo>
                <a:lnTo>
                  <a:pt x="9525" y="149848"/>
                </a:lnTo>
                <a:lnTo>
                  <a:pt x="7453" y="148463"/>
                </a:lnTo>
                <a:lnTo>
                  <a:pt x="5580" y="146820"/>
                </a:lnTo>
                <a:lnTo>
                  <a:pt x="3937" y="144947"/>
                </a:lnTo>
                <a:lnTo>
                  <a:pt x="2552" y="142875"/>
                </a:lnTo>
                <a:lnTo>
                  <a:pt x="1450" y="140640"/>
                </a:lnTo>
                <a:lnTo>
                  <a:pt x="649" y="138281"/>
                </a:lnTo>
                <a:lnTo>
                  <a:pt x="163" y="135837"/>
                </a:lnTo>
                <a:lnTo>
                  <a:pt x="0" y="133350"/>
                </a:lnTo>
                <a:lnTo>
                  <a:pt x="0" y="19050"/>
                </a:lnTo>
                <a:lnTo>
                  <a:pt x="163" y="16563"/>
                </a:lnTo>
                <a:lnTo>
                  <a:pt x="649" y="14119"/>
                </a:lnTo>
                <a:lnTo>
                  <a:pt x="1450" y="11760"/>
                </a:lnTo>
                <a:lnTo>
                  <a:pt x="2552" y="9525"/>
                </a:lnTo>
                <a:lnTo>
                  <a:pt x="3937" y="7453"/>
                </a:lnTo>
                <a:lnTo>
                  <a:pt x="5580" y="5580"/>
                </a:lnTo>
                <a:lnTo>
                  <a:pt x="7453" y="3937"/>
                </a:lnTo>
                <a:lnTo>
                  <a:pt x="9525" y="2552"/>
                </a:lnTo>
                <a:lnTo>
                  <a:pt x="11760" y="1450"/>
                </a:lnTo>
                <a:lnTo>
                  <a:pt x="14119" y="649"/>
                </a:lnTo>
                <a:lnTo>
                  <a:pt x="16563" y="163"/>
                </a:lnTo>
                <a:lnTo>
                  <a:pt x="19050" y="0"/>
                </a:lnTo>
                <a:close/>
              </a:path>
            </a:pathLst>
          </a:custGeom>
          <a:gradFill xmlns:a="http://schemas.openxmlformats.org/drawingml/2006/main">
            <a:gsLst>
              <a:gs pos="0">
                <a:srgbClr val="82AC76"/>
              </a:gs>
              <a:gs pos="100000">
                <a:srgbClr val="78A370"/>
              </a:gs>
            </a:gsLst>
            <a:lin ang="5400000"/>
          </a:gradFill>
          <a:ln xmlns:a="http://schemas.openxmlformats.org/drawingml/2006/main" w="0">
            <a:noFill/>
            <a:prstDash val="solid"/>
          </a:ln>
        </p:spPr>
      </p:sp>
      <p:sp>
        <p:nvSpPr>
          <p:cNvPr id="346" name="G-to-cache-0">
            <a:extLst xmlns:a="http://schemas.openxmlformats.org/drawingml/2006/main">
              <a:ext uri="{FF2B5EF4-FFF2-40B4-BE49-F238E27FC236}">
                <a16:creationId xmlns:a16="http://schemas.microsoft.com/office/drawing/2014/main" id="{127846F6-66C9-4409-823A-7AA44F0D047F}"/>
              </a:ext>
            </a:extLst>
          </p:cNvPr>
          <p:cNvSpPr>
            <a:spLocks xmlns:a="http://schemas.openxmlformats.org/drawingml/2006/main" noGrp="1"/>
          </p:cNvSpPr>
          <p:nvPr/>
        </p:nvSpPr>
        <p:spPr>
          <a:xfrm xmlns:a="http://schemas.openxmlformats.org/drawingml/2006/main">
            <a:off x="4124325" y="2200275"/>
            <a:ext cx="333375" cy="23813"/>
          </a:xfrm>
          <a:custGeom xmlns:a="http://schemas.openxmlformats.org/drawingml/2006/main">
            <a:pathLst>
              <a:path w="333375" h="23813">
                <a:moveTo>
                  <a:pt x="0" y="0"/>
                </a:moveTo>
                <a:lnTo>
                  <a:pt x="333375" y="23813"/>
                </a:lnTo>
              </a:path>
            </a:pathLst>
          </a:custGeom>
          <a:noFill xmlns:a="http://schemas.openxmlformats.org/drawingml/2006/main"/>
          <a:ln xmlns:a="http://schemas.openxmlformats.org/drawingml/2006/main" w="25718">
            <a:solidFill>
              <a:srgbClr val="356C2C"/>
            </a:solidFill>
            <a:prstDash val="solid"/>
          </a:ln>
        </p:spPr>
      </p:sp>
      <p:sp>
        <p:nvSpPr>
          <p:cNvPr id="347" name="G-to-cache-0--arrow">
            <a:extLst xmlns:a="http://schemas.openxmlformats.org/drawingml/2006/main">
              <a:ext uri="{FF2B5EF4-FFF2-40B4-BE49-F238E27FC236}">
                <a16:creationId xmlns:a16="http://schemas.microsoft.com/office/drawing/2014/main" id="{881A1254-3577-47B8-9AA4-F299297A9A52}"/>
              </a:ext>
            </a:extLst>
          </p:cNvPr>
          <p:cNvSpPr>
            <a:spLocks xmlns:a="http://schemas.openxmlformats.org/drawingml/2006/main" noGrp="1"/>
          </p:cNvSpPr>
          <p:nvPr/>
        </p:nvSpPr>
        <p:spPr>
          <a:xfrm xmlns:a="http://schemas.openxmlformats.org/drawingml/2006/main">
            <a:off x="4333334" y="2163585"/>
            <a:ext cx="124366" cy="103768"/>
          </a:xfrm>
          <a:custGeom xmlns:a="http://schemas.openxmlformats.org/drawingml/2006/main">
            <a:pathLst>
              <a:path w="124366" h="103768">
                <a:moveTo>
                  <a:pt x="124366" y="60502"/>
                </a:moveTo>
                <a:lnTo>
                  <a:pt x="7412" y="0"/>
                </a:lnTo>
                <a:lnTo>
                  <a:pt x="0" y="103768"/>
                </a:lnTo>
                <a:close/>
              </a:path>
            </a:pathLst>
          </a:custGeom>
          <a:solidFill xmlns:a="http://schemas.openxmlformats.org/drawingml/2006/main">
            <a:srgbClr val="356C2C"/>
          </a:solidFill>
          <a:ln xmlns:a="http://schemas.openxmlformats.org/drawingml/2006/main" w="0">
            <a:noFill/>
            <a:prstDash val="solid"/>
          </a:ln>
        </p:spPr>
      </p:sp>
      <p:sp>
        <p:nvSpPr>
          <p:cNvPr id="348" name="cache-to-G-0">
            <a:extLst xmlns:a="http://schemas.openxmlformats.org/drawingml/2006/main">
              <a:ext uri="{FF2B5EF4-FFF2-40B4-BE49-F238E27FC236}">
                <a16:creationId xmlns:a16="http://schemas.microsoft.com/office/drawing/2014/main" id="{3B949DE1-4AA0-406E-94A3-9E0D11A43327}"/>
              </a:ext>
            </a:extLst>
          </p:cNvPr>
          <p:cNvSpPr>
            <a:spLocks xmlns:a="http://schemas.openxmlformats.org/drawingml/2006/main" noGrp="1"/>
          </p:cNvSpPr>
          <p:nvPr/>
        </p:nvSpPr>
        <p:spPr>
          <a:xfrm xmlns:a="http://schemas.openxmlformats.org/drawingml/2006/main">
            <a:off x="5086350" y="2181225"/>
            <a:ext cx="295275" cy="42863"/>
          </a:xfrm>
          <a:custGeom xmlns:a="http://schemas.openxmlformats.org/drawingml/2006/main">
            <a:pathLst>
              <a:path w="295275" h="42863">
                <a:moveTo>
                  <a:pt x="0" y="42863"/>
                </a:moveTo>
                <a:lnTo>
                  <a:pt x="295275" y="0"/>
                </a:lnTo>
              </a:path>
            </a:pathLst>
          </a:custGeom>
          <a:noFill xmlns:a="http://schemas.openxmlformats.org/drawingml/2006/main"/>
          <a:ln xmlns:a="http://schemas.openxmlformats.org/drawingml/2006/main" w="25718">
            <a:solidFill>
              <a:srgbClr val="356C2C"/>
            </a:solidFill>
            <a:prstDash val="solid"/>
          </a:ln>
        </p:spPr>
      </p:sp>
      <p:sp>
        <p:nvSpPr>
          <p:cNvPr id="349" name="cache-to-G-0--arrow">
            <a:extLst xmlns:a="http://schemas.openxmlformats.org/drawingml/2006/main">
              <a:ext uri="{FF2B5EF4-FFF2-40B4-BE49-F238E27FC236}">
                <a16:creationId xmlns:a16="http://schemas.microsoft.com/office/drawing/2014/main" id="{B578A6D9-1161-4259-98B8-32862576F0E5}"/>
              </a:ext>
            </a:extLst>
          </p:cNvPr>
          <p:cNvSpPr>
            <a:spLocks xmlns:a="http://schemas.openxmlformats.org/drawingml/2006/main" noGrp="1"/>
          </p:cNvSpPr>
          <p:nvPr/>
        </p:nvSpPr>
        <p:spPr>
          <a:xfrm xmlns:a="http://schemas.openxmlformats.org/drawingml/2006/main">
            <a:off x="5254440" y="2147126"/>
            <a:ext cx="127185" cy="102953"/>
          </a:xfrm>
          <a:custGeom xmlns:a="http://schemas.openxmlformats.org/drawingml/2006/main">
            <a:pathLst>
              <a:path w="127185" h="102953">
                <a:moveTo>
                  <a:pt x="127185" y="34099"/>
                </a:moveTo>
                <a:lnTo>
                  <a:pt x="0" y="0"/>
                </a:lnTo>
                <a:lnTo>
                  <a:pt x="14945" y="102953"/>
                </a:lnTo>
                <a:close/>
              </a:path>
            </a:pathLst>
          </a:custGeom>
          <a:solidFill xmlns:a="http://schemas.openxmlformats.org/drawingml/2006/main">
            <a:srgbClr val="356C2C"/>
          </a:solidFill>
          <a:ln xmlns:a="http://schemas.openxmlformats.org/drawingml/2006/main" w="0">
            <a:noFill/>
            <a:prstDash val="solid"/>
          </a:ln>
        </p:spPr>
      </p:sp>
      <p:sp>
        <p:nvSpPr>
          <p:cNvPr id="350" name="cache-label-1">
            <a:extLst xmlns:a="http://schemas.openxmlformats.org/drawingml/2006/main">
              <a:ext uri="{FF2B5EF4-FFF2-40B4-BE49-F238E27FC236}">
                <a16:creationId xmlns:a16="http://schemas.microsoft.com/office/drawing/2014/main" id="{AB2BCE0D-EFEB-467B-A344-306E859A155F}"/>
              </a:ext>
            </a:extLst>
          </p:cNvPr>
          <p:cNvSpPr>
            <a:spLocks xmlns:a="http://schemas.openxmlformats.org/drawingml/2006/main" noGrp="1"/>
          </p:cNvSpPr>
          <p:nvPr/>
        </p:nvSpPr>
        <p:spPr>
          <a:xfrm xmlns:a="http://schemas.openxmlformats.org/drawingml/2006/main">
            <a:off x="7315200" y="1695450"/>
            <a:ext cx="1076325" cy="26822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650" b="0" i="0">
                <a:solidFill>
                  <a:srgbClr val="356C2C"/>
                </a:solidFill>
                <a:latin typeface="Comic Sans MS"/>
                <a:ea typeface="Comic Sans MS"/>
                <a:cs typeface="Comic Sans MS"/>
              </a:defRPr>
            </a:pPr>
            <a:r>
              <a:rPr sz="1650" b="0" i="0">
                <a:solidFill>
                  <a:srgbClr val="356C2C"/>
                </a:solidFill>
                <a:latin typeface="Comic Sans MS"/>
                <a:ea typeface="Comic Sans MS"/>
                <a:cs typeface="Comic Sans MS"/>
              </a:rPr>
              <a:t>Clean KV</a:t>
            </a:r>
          </a:p>
        </p:txBody>
      </p:sp>
      <p:sp>
        <p:nvSpPr>
          <p:cNvPr id="351" name="cache-1">
            <a:extLst xmlns:a="http://schemas.openxmlformats.org/drawingml/2006/main">
              <a:ext uri="{FF2B5EF4-FFF2-40B4-BE49-F238E27FC236}">
                <a16:creationId xmlns:a16="http://schemas.microsoft.com/office/drawing/2014/main" id="{66922932-0981-4B53-A351-639BE7B19810}"/>
              </a:ext>
            </a:extLst>
          </p:cNvPr>
          <p:cNvSpPr>
            <a:spLocks xmlns:a="http://schemas.openxmlformats.org/drawingml/2006/main" noGrp="1"/>
          </p:cNvSpPr>
          <p:nvPr/>
        </p:nvSpPr>
        <p:spPr>
          <a:xfrm xmlns:a="http://schemas.openxmlformats.org/drawingml/2006/main">
            <a:off x="7448550" y="2009775"/>
            <a:ext cx="628650" cy="428625"/>
          </a:xfrm>
          <a:custGeom xmlns:a="http://schemas.openxmlformats.org/drawingml/2006/main">
            <a:pathLst>
              <a:path w="628650" h="428625">
                <a:moveTo>
                  <a:pt x="561975" y="0"/>
                </a:moveTo>
                <a:lnTo>
                  <a:pt x="570678" y="570"/>
                </a:lnTo>
                <a:lnTo>
                  <a:pt x="579232" y="2272"/>
                </a:lnTo>
                <a:lnTo>
                  <a:pt x="587490" y="5075"/>
                </a:lnTo>
                <a:lnTo>
                  <a:pt x="595313" y="8933"/>
                </a:lnTo>
                <a:lnTo>
                  <a:pt x="602564" y="13778"/>
                </a:lnTo>
                <a:lnTo>
                  <a:pt x="609121" y="19529"/>
                </a:lnTo>
                <a:lnTo>
                  <a:pt x="614872" y="26086"/>
                </a:lnTo>
                <a:lnTo>
                  <a:pt x="619717" y="33338"/>
                </a:lnTo>
                <a:lnTo>
                  <a:pt x="623575" y="41160"/>
                </a:lnTo>
                <a:lnTo>
                  <a:pt x="626378" y="49418"/>
                </a:lnTo>
                <a:lnTo>
                  <a:pt x="628080" y="57972"/>
                </a:lnTo>
                <a:lnTo>
                  <a:pt x="628650" y="66675"/>
                </a:lnTo>
                <a:lnTo>
                  <a:pt x="628650" y="361950"/>
                </a:lnTo>
                <a:lnTo>
                  <a:pt x="628080" y="370653"/>
                </a:lnTo>
                <a:lnTo>
                  <a:pt x="626378" y="379207"/>
                </a:lnTo>
                <a:lnTo>
                  <a:pt x="623575" y="387465"/>
                </a:lnTo>
                <a:lnTo>
                  <a:pt x="619717" y="395288"/>
                </a:lnTo>
                <a:lnTo>
                  <a:pt x="614872" y="402539"/>
                </a:lnTo>
                <a:lnTo>
                  <a:pt x="609121" y="409096"/>
                </a:lnTo>
                <a:lnTo>
                  <a:pt x="602564" y="414847"/>
                </a:lnTo>
                <a:lnTo>
                  <a:pt x="595313" y="419692"/>
                </a:lnTo>
                <a:lnTo>
                  <a:pt x="587490" y="423550"/>
                </a:lnTo>
                <a:lnTo>
                  <a:pt x="579232" y="426353"/>
                </a:lnTo>
                <a:lnTo>
                  <a:pt x="570678" y="428055"/>
                </a:lnTo>
                <a:lnTo>
                  <a:pt x="561975" y="428625"/>
                </a:lnTo>
                <a:lnTo>
                  <a:pt x="66675" y="428625"/>
                </a:lnTo>
                <a:lnTo>
                  <a:pt x="57972" y="428055"/>
                </a:lnTo>
                <a:lnTo>
                  <a:pt x="49418" y="426353"/>
                </a:lnTo>
                <a:lnTo>
                  <a:pt x="41160" y="423550"/>
                </a:lnTo>
                <a:lnTo>
                  <a:pt x="33338" y="419692"/>
                </a:lnTo>
                <a:lnTo>
                  <a:pt x="26086" y="414847"/>
                </a:lnTo>
                <a:lnTo>
                  <a:pt x="19529" y="409096"/>
                </a:lnTo>
                <a:lnTo>
                  <a:pt x="13778" y="402539"/>
                </a:lnTo>
                <a:lnTo>
                  <a:pt x="8933" y="395288"/>
                </a:lnTo>
                <a:lnTo>
                  <a:pt x="5075" y="387465"/>
                </a:lnTo>
                <a:lnTo>
                  <a:pt x="2272" y="379207"/>
                </a:lnTo>
                <a:lnTo>
                  <a:pt x="570" y="370653"/>
                </a:lnTo>
                <a:lnTo>
                  <a:pt x="0" y="361950"/>
                </a:lnTo>
                <a:lnTo>
                  <a:pt x="0" y="66675"/>
                </a:lnTo>
                <a:lnTo>
                  <a:pt x="570" y="57972"/>
                </a:lnTo>
                <a:lnTo>
                  <a:pt x="2272" y="49418"/>
                </a:lnTo>
                <a:lnTo>
                  <a:pt x="5075" y="41160"/>
                </a:lnTo>
                <a:lnTo>
                  <a:pt x="8933" y="33338"/>
                </a:lnTo>
                <a:lnTo>
                  <a:pt x="13778" y="26086"/>
                </a:lnTo>
                <a:lnTo>
                  <a:pt x="19529" y="19529"/>
                </a:lnTo>
                <a:lnTo>
                  <a:pt x="26086" y="13778"/>
                </a:lnTo>
                <a:lnTo>
                  <a:pt x="33338" y="8933"/>
                </a:lnTo>
                <a:lnTo>
                  <a:pt x="41160" y="5075"/>
                </a:lnTo>
                <a:lnTo>
                  <a:pt x="49418" y="2272"/>
                </a:lnTo>
                <a:lnTo>
                  <a:pt x="57972" y="570"/>
                </a:lnTo>
                <a:lnTo>
                  <a:pt x="66675" y="0"/>
                </a:lnTo>
                <a:close/>
              </a:path>
            </a:pathLst>
          </a:custGeom>
          <a:solidFill xmlns:a="http://schemas.openxmlformats.org/drawingml/2006/main">
            <a:srgbClr val="EBF5E5"/>
          </a:solidFill>
          <a:ln xmlns:a="http://schemas.openxmlformats.org/drawingml/2006/main" w="15240">
            <a:solidFill>
              <a:srgbClr val="356C2C"/>
            </a:solidFill>
            <a:prstDash val="solid"/>
          </a:ln>
        </p:spPr>
      </p:sp>
      <p:sp>
        <p:nvSpPr>
          <p:cNvPr id="352" name="cache-cell-1-0">
            <a:extLst xmlns:a="http://schemas.openxmlformats.org/drawingml/2006/main">
              <a:ext uri="{FF2B5EF4-FFF2-40B4-BE49-F238E27FC236}">
                <a16:creationId xmlns:a16="http://schemas.microsoft.com/office/drawing/2014/main" id="{D06CFDE0-9187-40AB-B040-9874E1C0ABEE}"/>
              </a:ext>
            </a:extLst>
          </p:cNvPr>
          <p:cNvSpPr>
            <a:spLocks xmlns:a="http://schemas.openxmlformats.org/drawingml/2006/main" noGrp="1"/>
          </p:cNvSpPr>
          <p:nvPr/>
        </p:nvSpPr>
        <p:spPr>
          <a:xfrm xmlns:a="http://schemas.openxmlformats.org/drawingml/2006/main">
            <a:off x="7505700" y="2047875"/>
            <a:ext cx="219075" cy="152400"/>
          </a:xfrm>
          <a:custGeom xmlns:a="http://schemas.openxmlformats.org/drawingml/2006/main">
            <a:pathLst>
              <a:path w="219075" h="152400">
                <a:moveTo>
                  <a:pt x="200025" y="0"/>
                </a:moveTo>
                <a:lnTo>
                  <a:pt x="202512" y="163"/>
                </a:lnTo>
                <a:lnTo>
                  <a:pt x="204956" y="649"/>
                </a:lnTo>
                <a:lnTo>
                  <a:pt x="207315" y="1450"/>
                </a:lnTo>
                <a:lnTo>
                  <a:pt x="209550" y="2552"/>
                </a:lnTo>
                <a:lnTo>
                  <a:pt x="211622" y="3937"/>
                </a:lnTo>
                <a:lnTo>
                  <a:pt x="213495" y="5580"/>
                </a:lnTo>
                <a:lnTo>
                  <a:pt x="215138" y="7453"/>
                </a:lnTo>
                <a:lnTo>
                  <a:pt x="216523" y="9525"/>
                </a:lnTo>
                <a:lnTo>
                  <a:pt x="217625" y="11760"/>
                </a:lnTo>
                <a:lnTo>
                  <a:pt x="218426" y="14119"/>
                </a:lnTo>
                <a:lnTo>
                  <a:pt x="218912" y="16563"/>
                </a:lnTo>
                <a:lnTo>
                  <a:pt x="219075" y="19050"/>
                </a:lnTo>
                <a:lnTo>
                  <a:pt x="219075" y="133350"/>
                </a:lnTo>
                <a:lnTo>
                  <a:pt x="218912" y="135837"/>
                </a:lnTo>
                <a:lnTo>
                  <a:pt x="218426" y="138281"/>
                </a:lnTo>
                <a:lnTo>
                  <a:pt x="217625" y="140640"/>
                </a:lnTo>
                <a:lnTo>
                  <a:pt x="216523" y="142875"/>
                </a:lnTo>
                <a:lnTo>
                  <a:pt x="215138" y="144947"/>
                </a:lnTo>
                <a:lnTo>
                  <a:pt x="213495" y="146820"/>
                </a:lnTo>
                <a:lnTo>
                  <a:pt x="211622" y="148463"/>
                </a:lnTo>
                <a:lnTo>
                  <a:pt x="209550" y="149848"/>
                </a:lnTo>
                <a:lnTo>
                  <a:pt x="207315" y="150950"/>
                </a:lnTo>
                <a:lnTo>
                  <a:pt x="204956" y="151751"/>
                </a:lnTo>
                <a:lnTo>
                  <a:pt x="202512" y="152237"/>
                </a:lnTo>
                <a:lnTo>
                  <a:pt x="200025" y="152400"/>
                </a:lnTo>
                <a:lnTo>
                  <a:pt x="19050" y="152400"/>
                </a:lnTo>
                <a:lnTo>
                  <a:pt x="16563" y="152237"/>
                </a:lnTo>
                <a:lnTo>
                  <a:pt x="14119" y="151751"/>
                </a:lnTo>
                <a:lnTo>
                  <a:pt x="11760" y="150950"/>
                </a:lnTo>
                <a:lnTo>
                  <a:pt x="9525" y="149848"/>
                </a:lnTo>
                <a:lnTo>
                  <a:pt x="7453" y="148463"/>
                </a:lnTo>
                <a:lnTo>
                  <a:pt x="5580" y="146820"/>
                </a:lnTo>
                <a:lnTo>
                  <a:pt x="3937" y="144947"/>
                </a:lnTo>
                <a:lnTo>
                  <a:pt x="2552" y="142875"/>
                </a:lnTo>
                <a:lnTo>
                  <a:pt x="1450" y="140640"/>
                </a:lnTo>
                <a:lnTo>
                  <a:pt x="649" y="138281"/>
                </a:lnTo>
                <a:lnTo>
                  <a:pt x="163" y="135837"/>
                </a:lnTo>
                <a:lnTo>
                  <a:pt x="0" y="133350"/>
                </a:lnTo>
                <a:lnTo>
                  <a:pt x="0" y="19050"/>
                </a:lnTo>
                <a:lnTo>
                  <a:pt x="163" y="16563"/>
                </a:lnTo>
                <a:lnTo>
                  <a:pt x="649" y="14119"/>
                </a:lnTo>
                <a:lnTo>
                  <a:pt x="1450" y="11760"/>
                </a:lnTo>
                <a:lnTo>
                  <a:pt x="2552" y="9525"/>
                </a:lnTo>
                <a:lnTo>
                  <a:pt x="3937" y="7453"/>
                </a:lnTo>
                <a:lnTo>
                  <a:pt x="5580" y="5580"/>
                </a:lnTo>
                <a:lnTo>
                  <a:pt x="7453" y="3937"/>
                </a:lnTo>
                <a:lnTo>
                  <a:pt x="9525" y="2552"/>
                </a:lnTo>
                <a:lnTo>
                  <a:pt x="11760" y="1450"/>
                </a:lnTo>
                <a:lnTo>
                  <a:pt x="14119" y="649"/>
                </a:lnTo>
                <a:lnTo>
                  <a:pt x="16563" y="163"/>
                </a:lnTo>
                <a:lnTo>
                  <a:pt x="19050" y="0"/>
                </a:lnTo>
                <a:close/>
              </a:path>
            </a:pathLst>
          </a:custGeom>
          <a:gradFill xmlns:a="http://schemas.openxmlformats.org/drawingml/2006/main">
            <a:gsLst>
              <a:gs pos="0">
                <a:srgbClr val="82AC76"/>
              </a:gs>
              <a:gs pos="100000">
                <a:srgbClr val="78A370"/>
              </a:gs>
            </a:gsLst>
            <a:lin ang="5400000"/>
          </a:gradFill>
          <a:ln xmlns:a="http://schemas.openxmlformats.org/drawingml/2006/main" w="0">
            <a:noFill/>
            <a:prstDash val="solid"/>
          </a:ln>
        </p:spPr>
      </p:sp>
      <p:sp>
        <p:nvSpPr>
          <p:cNvPr id="353" name="cache-cell-1-1">
            <a:extLst xmlns:a="http://schemas.openxmlformats.org/drawingml/2006/main">
              <a:ext uri="{FF2B5EF4-FFF2-40B4-BE49-F238E27FC236}">
                <a16:creationId xmlns:a16="http://schemas.microsoft.com/office/drawing/2014/main" id="{A5CB64C3-3173-4CFC-94FE-0D98CC6E1525}"/>
              </a:ext>
            </a:extLst>
          </p:cNvPr>
          <p:cNvSpPr>
            <a:spLocks xmlns:a="http://schemas.openxmlformats.org/drawingml/2006/main" noGrp="1"/>
          </p:cNvSpPr>
          <p:nvPr/>
        </p:nvSpPr>
        <p:spPr>
          <a:xfrm xmlns:a="http://schemas.openxmlformats.org/drawingml/2006/main">
            <a:off x="7762875" y="2047875"/>
            <a:ext cx="219075" cy="152400"/>
          </a:xfrm>
          <a:custGeom xmlns:a="http://schemas.openxmlformats.org/drawingml/2006/main">
            <a:pathLst>
              <a:path w="219075" h="152400">
                <a:moveTo>
                  <a:pt x="200025" y="0"/>
                </a:moveTo>
                <a:lnTo>
                  <a:pt x="202512" y="163"/>
                </a:lnTo>
                <a:lnTo>
                  <a:pt x="204956" y="649"/>
                </a:lnTo>
                <a:lnTo>
                  <a:pt x="207315" y="1450"/>
                </a:lnTo>
                <a:lnTo>
                  <a:pt x="209550" y="2552"/>
                </a:lnTo>
                <a:lnTo>
                  <a:pt x="211622" y="3937"/>
                </a:lnTo>
                <a:lnTo>
                  <a:pt x="213495" y="5580"/>
                </a:lnTo>
                <a:lnTo>
                  <a:pt x="215138" y="7453"/>
                </a:lnTo>
                <a:lnTo>
                  <a:pt x="216523" y="9525"/>
                </a:lnTo>
                <a:lnTo>
                  <a:pt x="217625" y="11760"/>
                </a:lnTo>
                <a:lnTo>
                  <a:pt x="218426" y="14119"/>
                </a:lnTo>
                <a:lnTo>
                  <a:pt x="218912" y="16563"/>
                </a:lnTo>
                <a:lnTo>
                  <a:pt x="219075" y="19050"/>
                </a:lnTo>
                <a:lnTo>
                  <a:pt x="219075" y="133350"/>
                </a:lnTo>
                <a:lnTo>
                  <a:pt x="218912" y="135837"/>
                </a:lnTo>
                <a:lnTo>
                  <a:pt x="218426" y="138281"/>
                </a:lnTo>
                <a:lnTo>
                  <a:pt x="217625" y="140640"/>
                </a:lnTo>
                <a:lnTo>
                  <a:pt x="216523" y="142875"/>
                </a:lnTo>
                <a:lnTo>
                  <a:pt x="215138" y="144947"/>
                </a:lnTo>
                <a:lnTo>
                  <a:pt x="213495" y="146820"/>
                </a:lnTo>
                <a:lnTo>
                  <a:pt x="211622" y="148463"/>
                </a:lnTo>
                <a:lnTo>
                  <a:pt x="209550" y="149848"/>
                </a:lnTo>
                <a:lnTo>
                  <a:pt x="207315" y="150950"/>
                </a:lnTo>
                <a:lnTo>
                  <a:pt x="204956" y="151751"/>
                </a:lnTo>
                <a:lnTo>
                  <a:pt x="202512" y="152237"/>
                </a:lnTo>
                <a:lnTo>
                  <a:pt x="200025" y="152400"/>
                </a:lnTo>
                <a:lnTo>
                  <a:pt x="19050" y="152400"/>
                </a:lnTo>
                <a:lnTo>
                  <a:pt x="16563" y="152237"/>
                </a:lnTo>
                <a:lnTo>
                  <a:pt x="14119" y="151751"/>
                </a:lnTo>
                <a:lnTo>
                  <a:pt x="11760" y="150950"/>
                </a:lnTo>
                <a:lnTo>
                  <a:pt x="9525" y="149848"/>
                </a:lnTo>
                <a:lnTo>
                  <a:pt x="7453" y="148463"/>
                </a:lnTo>
                <a:lnTo>
                  <a:pt x="5580" y="146820"/>
                </a:lnTo>
                <a:lnTo>
                  <a:pt x="3937" y="144947"/>
                </a:lnTo>
                <a:lnTo>
                  <a:pt x="2552" y="142875"/>
                </a:lnTo>
                <a:lnTo>
                  <a:pt x="1450" y="140640"/>
                </a:lnTo>
                <a:lnTo>
                  <a:pt x="649" y="138281"/>
                </a:lnTo>
                <a:lnTo>
                  <a:pt x="163" y="135837"/>
                </a:lnTo>
                <a:lnTo>
                  <a:pt x="0" y="133350"/>
                </a:lnTo>
                <a:lnTo>
                  <a:pt x="0" y="19050"/>
                </a:lnTo>
                <a:lnTo>
                  <a:pt x="163" y="16563"/>
                </a:lnTo>
                <a:lnTo>
                  <a:pt x="649" y="14119"/>
                </a:lnTo>
                <a:lnTo>
                  <a:pt x="1450" y="11760"/>
                </a:lnTo>
                <a:lnTo>
                  <a:pt x="2552" y="9525"/>
                </a:lnTo>
                <a:lnTo>
                  <a:pt x="3937" y="7453"/>
                </a:lnTo>
                <a:lnTo>
                  <a:pt x="5580" y="5580"/>
                </a:lnTo>
                <a:lnTo>
                  <a:pt x="7453" y="3937"/>
                </a:lnTo>
                <a:lnTo>
                  <a:pt x="9525" y="2552"/>
                </a:lnTo>
                <a:lnTo>
                  <a:pt x="11760" y="1450"/>
                </a:lnTo>
                <a:lnTo>
                  <a:pt x="14119" y="649"/>
                </a:lnTo>
                <a:lnTo>
                  <a:pt x="16563" y="163"/>
                </a:lnTo>
                <a:lnTo>
                  <a:pt x="19050" y="0"/>
                </a:lnTo>
                <a:close/>
              </a:path>
            </a:pathLst>
          </a:custGeom>
          <a:gradFill xmlns:a="http://schemas.openxmlformats.org/drawingml/2006/main">
            <a:gsLst>
              <a:gs pos="0">
                <a:srgbClr val="82AC76"/>
              </a:gs>
              <a:gs pos="100000">
                <a:srgbClr val="78A370"/>
              </a:gs>
            </a:gsLst>
            <a:lin ang="5400000"/>
          </a:gradFill>
          <a:ln xmlns:a="http://schemas.openxmlformats.org/drawingml/2006/main" w="0">
            <a:noFill/>
            <a:prstDash val="solid"/>
          </a:ln>
        </p:spPr>
      </p:sp>
      <p:sp>
        <p:nvSpPr>
          <p:cNvPr id="354" name="cache-cell-1-2">
            <a:extLst xmlns:a="http://schemas.openxmlformats.org/drawingml/2006/main">
              <a:ext uri="{FF2B5EF4-FFF2-40B4-BE49-F238E27FC236}">
                <a16:creationId xmlns:a16="http://schemas.microsoft.com/office/drawing/2014/main" id="{10243796-947C-497A-AB68-DC1BAE5293FC}"/>
              </a:ext>
            </a:extLst>
          </p:cNvPr>
          <p:cNvSpPr>
            <a:spLocks xmlns:a="http://schemas.openxmlformats.org/drawingml/2006/main" noGrp="1"/>
          </p:cNvSpPr>
          <p:nvPr/>
        </p:nvSpPr>
        <p:spPr>
          <a:xfrm xmlns:a="http://schemas.openxmlformats.org/drawingml/2006/main">
            <a:off x="7505700" y="2238375"/>
            <a:ext cx="219075" cy="152400"/>
          </a:xfrm>
          <a:custGeom xmlns:a="http://schemas.openxmlformats.org/drawingml/2006/main">
            <a:pathLst>
              <a:path w="219075" h="152400">
                <a:moveTo>
                  <a:pt x="200025" y="0"/>
                </a:moveTo>
                <a:lnTo>
                  <a:pt x="202512" y="163"/>
                </a:lnTo>
                <a:lnTo>
                  <a:pt x="204956" y="649"/>
                </a:lnTo>
                <a:lnTo>
                  <a:pt x="207315" y="1450"/>
                </a:lnTo>
                <a:lnTo>
                  <a:pt x="209550" y="2552"/>
                </a:lnTo>
                <a:lnTo>
                  <a:pt x="211622" y="3937"/>
                </a:lnTo>
                <a:lnTo>
                  <a:pt x="213495" y="5580"/>
                </a:lnTo>
                <a:lnTo>
                  <a:pt x="215138" y="7453"/>
                </a:lnTo>
                <a:lnTo>
                  <a:pt x="216523" y="9525"/>
                </a:lnTo>
                <a:lnTo>
                  <a:pt x="217625" y="11760"/>
                </a:lnTo>
                <a:lnTo>
                  <a:pt x="218426" y="14119"/>
                </a:lnTo>
                <a:lnTo>
                  <a:pt x="218912" y="16563"/>
                </a:lnTo>
                <a:lnTo>
                  <a:pt x="219075" y="19050"/>
                </a:lnTo>
                <a:lnTo>
                  <a:pt x="219075" y="133350"/>
                </a:lnTo>
                <a:lnTo>
                  <a:pt x="218912" y="135837"/>
                </a:lnTo>
                <a:lnTo>
                  <a:pt x="218426" y="138281"/>
                </a:lnTo>
                <a:lnTo>
                  <a:pt x="217625" y="140640"/>
                </a:lnTo>
                <a:lnTo>
                  <a:pt x="216523" y="142875"/>
                </a:lnTo>
                <a:lnTo>
                  <a:pt x="215138" y="144947"/>
                </a:lnTo>
                <a:lnTo>
                  <a:pt x="213495" y="146820"/>
                </a:lnTo>
                <a:lnTo>
                  <a:pt x="211622" y="148463"/>
                </a:lnTo>
                <a:lnTo>
                  <a:pt x="209550" y="149848"/>
                </a:lnTo>
                <a:lnTo>
                  <a:pt x="207315" y="150950"/>
                </a:lnTo>
                <a:lnTo>
                  <a:pt x="204956" y="151751"/>
                </a:lnTo>
                <a:lnTo>
                  <a:pt x="202512" y="152237"/>
                </a:lnTo>
                <a:lnTo>
                  <a:pt x="200025" y="152400"/>
                </a:lnTo>
                <a:lnTo>
                  <a:pt x="19050" y="152400"/>
                </a:lnTo>
                <a:lnTo>
                  <a:pt x="16563" y="152237"/>
                </a:lnTo>
                <a:lnTo>
                  <a:pt x="14119" y="151751"/>
                </a:lnTo>
                <a:lnTo>
                  <a:pt x="11760" y="150950"/>
                </a:lnTo>
                <a:lnTo>
                  <a:pt x="9525" y="149848"/>
                </a:lnTo>
                <a:lnTo>
                  <a:pt x="7453" y="148463"/>
                </a:lnTo>
                <a:lnTo>
                  <a:pt x="5580" y="146820"/>
                </a:lnTo>
                <a:lnTo>
                  <a:pt x="3937" y="144947"/>
                </a:lnTo>
                <a:lnTo>
                  <a:pt x="2552" y="142875"/>
                </a:lnTo>
                <a:lnTo>
                  <a:pt x="1450" y="140640"/>
                </a:lnTo>
                <a:lnTo>
                  <a:pt x="649" y="138281"/>
                </a:lnTo>
                <a:lnTo>
                  <a:pt x="163" y="135837"/>
                </a:lnTo>
                <a:lnTo>
                  <a:pt x="0" y="133350"/>
                </a:lnTo>
                <a:lnTo>
                  <a:pt x="0" y="19050"/>
                </a:lnTo>
                <a:lnTo>
                  <a:pt x="163" y="16563"/>
                </a:lnTo>
                <a:lnTo>
                  <a:pt x="649" y="14119"/>
                </a:lnTo>
                <a:lnTo>
                  <a:pt x="1450" y="11760"/>
                </a:lnTo>
                <a:lnTo>
                  <a:pt x="2552" y="9525"/>
                </a:lnTo>
                <a:lnTo>
                  <a:pt x="3937" y="7453"/>
                </a:lnTo>
                <a:lnTo>
                  <a:pt x="5580" y="5580"/>
                </a:lnTo>
                <a:lnTo>
                  <a:pt x="7453" y="3937"/>
                </a:lnTo>
                <a:lnTo>
                  <a:pt x="9525" y="2552"/>
                </a:lnTo>
                <a:lnTo>
                  <a:pt x="11760" y="1450"/>
                </a:lnTo>
                <a:lnTo>
                  <a:pt x="14119" y="649"/>
                </a:lnTo>
                <a:lnTo>
                  <a:pt x="16563" y="163"/>
                </a:lnTo>
                <a:lnTo>
                  <a:pt x="19050" y="0"/>
                </a:lnTo>
                <a:close/>
              </a:path>
            </a:pathLst>
          </a:custGeom>
          <a:gradFill xmlns:a="http://schemas.openxmlformats.org/drawingml/2006/main">
            <a:gsLst>
              <a:gs pos="0">
                <a:srgbClr val="82AC76"/>
              </a:gs>
              <a:gs pos="100000">
                <a:srgbClr val="78A370"/>
              </a:gs>
            </a:gsLst>
            <a:lin ang="5400000"/>
          </a:gradFill>
          <a:ln xmlns:a="http://schemas.openxmlformats.org/drawingml/2006/main" w="0">
            <a:noFill/>
            <a:prstDash val="solid"/>
          </a:ln>
        </p:spPr>
      </p:sp>
      <p:sp>
        <p:nvSpPr>
          <p:cNvPr id="355" name="cache-cell-1-3">
            <a:extLst xmlns:a="http://schemas.openxmlformats.org/drawingml/2006/main">
              <a:ext uri="{FF2B5EF4-FFF2-40B4-BE49-F238E27FC236}">
                <a16:creationId xmlns:a16="http://schemas.microsoft.com/office/drawing/2014/main" id="{EF4704FD-00E4-4ECA-A21B-1C13AEC522C4}"/>
              </a:ext>
            </a:extLst>
          </p:cNvPr>
          <p:cNvSpPr>
            <a:spLocks xmlns:a="http://schemas.openxmlformats.org/drawingml/2006/main" noGrp="1"/>
          </p:cNvSpPr>
          <p:nvPr/>
        </p:nvSpPr>
        <p:spPr>
          <a:xfrm xmlns:a="http://schemas.openxmlformats.org/drawingml/2006/main">
            <a:off x="7762875" y="2238375"/>
            <a:ext cx="219075" cy="152400"/>
          </a:xfrm>
          <a:custGeom xmlns:a="http://schemas.openxmlformats.org/drawingml/2006/main">
            <a:pathLst>
              <a:path w="219075" h="152400">
                <a:moveTo>
                  <a:pt x="200025" y="0"/>
                </a:moveTo>
                <a:lnTo>
                  <a:pt x="202512" y="163"/>
                </a:lnTo>
                <a:lnTo>
                  <a:pt x="204956" y="649"/>
                </a:lnTo>
                <a:lnTo>
                  <a:pt x="207315" y="1450"/>
                </a:lnTo>
                <a:lnTo>
                  <a:pt x="209550" y="2552"/>
                </a:lnTo>
                <a:lnTo>
                  <a:pt x="211622" y="3937"/>
                </a:lnTo>
                <a:lnTo>
                  <a:pt x="213495" y="5580"/>
                </a:lnTo>
                <a:lnTo>
                  <a:pt x="215138" y="7453"/>
                </a:lnTo>
                <a:lnTo>
                  <a:pt x="216523" y="9525"/>
                </a:lnTo>
                <a:lnTo>
                  <a:pt x="217625" y="11760"/>
                </a:lnTo>
                <a:lnTo>
                  <a:pt x="218426" y="14119"/>
                </a:lnTo>
                <a:lnTo>
                  <a:pt x="218912" y="16563"/>
                </a:lnTo>
                <a:lnTo>
                  <a:pt x="219075" y="19050"/>
                </a:lnTo>
                <a:lnTo>
                  <a:pt x="219075" y="133350"/>
                </a:lnTo>
                <a:lnTo>
                  <a:pt x="218912" y="135837"/>
                </a:lnTo>
                <a:lnTo>
                  <a:pt x="218426" y="138281"/>
                </a:lnTo>
                <a:lnTo>
                  <a:pt x="217625" y="140640"/>
                </a:lnTo>
                <a:lnTo>
                  <a:pt x="216523" y="142875"/>
                </a:lnTo>
                <a:lnTo>
                  <a:pt x="215138" y="144947"/>
                </a:lnTo>
                <a:lnTo>
                  <a:pt x="213495" y="146820"/>
                </a:lnTo>
                <a:lnTo>
                  <a:pt x="211622" y="148463"/>
                </a:lnTo>
                <a:lnTo>
                  <a:pt x="209550" y="149848"/>
                </a:lnTo>
                <a:lnTo>
                  <a:pt x="207315" y="150950"/>
                </a:lnTo>
                <a:lnTo>
                  <a:pt x="204956" y="151751"/>
                </a:lnTo>
                <a:lnTo>
                  <a:pt x="202512" y="152237"/>
                </a:lnTo>
                <a:lnTo>
                  <a:pt x="200025" y="152400"/>
                </a:lnTo>
                <a:lnTo>
                  <a:pt x="19050" y="152400"/>
                </a:lnTo>
                <a:lnTo>
                  <a:pt x="16563" y="152237"/>
                </a:lnTo>
                <a:lnTo>
                  <a:pt x="14119" y="151751"/>
                </a:lnTo>
                <a:lnTo>
                  <a:pt x="11760" y="150950"/>
                </a:lnTo>
                <a:lnTo>
                  <a:pt x="9525" y="149848"/>
                </a:lnTo>
                <a:lnTo>
                  <a:pt x="7453" y="148463"/>
                </a:lnTo>
                <a:lnTo>
                  <a:pt x="5580" y="146820"/>
                </a:lnTo>
                <a:lnTo>
                  <a:pt x="3937" y="144947"/>
                </a:lnTo>
                <a:lnTo>
                  <a:pt x="2552" y="142875"/>
                </a:lnTo>
                <a:lnTo>
                  <a:pt x="1450" y="140640"/>
                </a:lnTo>
                <a:lnTo>
                  <a:pt x="649" y="138281"/>
                </a:lnTo>
                <a:lnTo>
                  <a:pt x="163" y="135837"/>
                </a:lnTo>
                <a:lnTo>
                  <a:pt x="0" y="133350"/>
                </a:lnTo>
                <a:lnTo>
                  <a:pt x="0" y="19050"/>
                </a:lnTo>
                <a:lnTo>
                  <a:pt x="163" y="16563"/>
                </a:lnTo>
                <a:lnTo>
                  <a:pt x="649" y="14119"/>
                </a:lnTo>
                <a:lnTo>
                  <a:pt x="1450" y="11760"/>
                </a:lnTo>
                <a:lnTo>
                  <a:pt x="2552" y="9525"/>
                </a:lnTo>
                <a:lnTo>
                  <a:pt x="3937" y="7453"/>
                </a:lnTo>
                <a:lnTo>
                  <a:pt x="5580" y="5580"/>
                </a:lnTo>
                <a:lnTo>
                  <a:pt x="7453" y="3937"/>
                </a:lnTo>
                <a:lnTo>
                  <a:pt x="9525" y="2552"/>
                </a:lnTo>
                <a:lnTo>
                  <a:pt x="11760" y="1450"/>
                </a:lnTo>
                <a:lnTo>
                  <a:pt x="14119" y="649"/>
                </a:lnTo>
                <a:lnTo>
                  <a:pt x="16563" y="163"/>
                </a:lnTo>
                <a:lnTo>
                  <a:pt x="19050" y="0"/>
                </a:lnTo>
                <a:close/>
              </a:path>
            </a:pathLst>
          </a:custGeom>
          <a:gradFill xmlns:a="http://schemas.openxmlformats.org/drawingml/2006/main">
            <a:gsLst>
              <a:gs pos="0">
                <a:srgbClr val="82AC76"/>
              </a:gs>
              <a:gs pos="100000">
                <a:srgbClr val="78A370"/>
              </a:gs>
            </a:gsLst>
            <a:lin ang="5400000"/>
          </a:gradFill>
          <a:ln xmlns:a="http://schemas.openxmlformats.org/drawingml/2006/main" w="0">
            <a:noFill/>
            <a:prstDash val="solid"/>
          </a:ln>
        </p:spPr>
      </p:sp>
      <p:sp>
        <p:nvSpPr>
          <p:cNvPr id="356" name="G-to-cache-1">
            <a:extLst xmlns:a="http://schemas.openxmlformats.org/drawingml/2006/main">
              <a:ext uri="{FF2B5EF4-FFF2-40B4-BE49-F238E27FC236}">
                <a16:creationId xmlns:a16="http://schemas.microsoft.com/office/drawing/2014/main" id="{C906156B-5636-4181-B4ED-98436FF39986}"/>
              </a:ext>
            </a:extLst>
          </p:cNvPr>
          <p:cNvSpPr>
            <a:spLocks xmlns:a="http://schemas.openxmlformats.org/drawingml/2006/main" noGrp="1"/>
          </p:cNvSpPr>
          <p:nvPr/>
        </p:nvSpPr>
        <p:spPr>
          <a:xfrm xmlns:a="http://schemas.openxmlformats.org/drawingml/2006/main">
            <a:off x="6867525" y="2200275"/>
            <a:ext cx="581025" cy="23813"/>
          </a:xfrm>
          <a:custGeom xmlns:a="http://schemas.openxmlformats.org/drawingml/2006/main">
            <a:pathLst>
              <a:path w="581025" h="23813">
                <a:moveTo>
                  <a:pt x="0" y="0"/>
                </a:moveTo>
                <a:lnTo>
                  <a:pt x="581025" y="23813"/>
                </a:lnTo>
              </a:path>
            </a:pathLst>
          </a:custGeom>
          <a:noFill xmlns:a="http://schemas.openxmlformats.org/drawingml/2006/main"/>
          <a:ln xmlns:a="http://schemas.openxmlformats.org/drawingml/2006/main" w="25718">
            <a:solidFill>
              <a:srgbClr val="356C2C"/>
            </a:solidFill>
            <a:prstDash val="solid"/>
          </a:ln>
        </p:spPr>
      </p:sp>
      <p:sp>
        <p:nvSpPr>
          <p:cNvPr id="357" name="G-to-cache-1--arrow">
            <a:extLst xmlns:a="http://schemas.openxmlformats.org/drawingml/2006/main">
              <a:ext uri="{FF2B5EF4-FFF2-40B4-BE49-F238E27FC236}">
                <a16:creationId xmlns:a16="http://schemas.microsoft.com/office/drawing/2014/main" id="{CAFC57BD-0EFA-46F7-BB11-8DEA2ABB9E1E}"/>
              </a:ext>
            </a:extLst>
          </p:cNvPr>
          <p:cNvSpPr>
            <a:spLocks xmlns:a="http://schemas.openxmlformats.org/drawingml/2006/main" noGrp="1"/>
          </p:cNvSpPr>
          <p:nvPr/>
        </p:nvSpPr>
        <p:spPr>
          <a:xfrm xmlns:a="http://schemas.openxmlformats.org/drawingml/2006/main">
            <a:off x="7325554" y="2167162"/>
            <a:ext cx="122996" cy="103945"/>
          </a:xfrm>
          <a:custGeom xmlns:a="http://schemas.openxmlformats.org/drawingml/2006/main">
            <a:pathLst>
              <a:path w="122996" h="103945">
                <a:moveTo>
                  <a:pt x="122996" y="56926"/>
                </a:moveTo>
                <a:lnTo>
                  <a:pt x="4260" y="0"/>
                </a:lnTo>
                <a:lnTo>
                  <a:pt x="0" y="103945"/>
                </a:lnTo>
                <a:close/>
              </a:path>
            </a:pathLst>
          </a:custGeom>
          <a:solidFill xmlns:a="http://schemas.openxmlformats.org/drawingml/2006/main">
            <a:srgbClr val="356C2C"/>
          </a:solidFill>
          <a:ln xmlns:a="http://schemas.openxmlformats.org/drawingml/2006/main" w="0">
            <a:noFill/>
            <a:prstDash val="solid"/>
          </a:ln>
        </p:spPr>
      </p:sp>
      <p:sp>
        <p:nvSpPr>
          <p:cNvPr id="358" name="cache-to-G-1">
            <a:extLst xmlns:a="http://schemas.openxmlformats.org/drawingml/2006/main">
              <a:ext uri="{FF2B5EF4-FFF2-40B4-BE49-F238E27FC236}">
                <a16:creationId xmlns:a16="http://schemas.microsoft.com/office/drawing/2014/main" id="{86BACE0F-9684-4C25-A76D-910BDFCE4C89}"/>
              </a:ext>
            </a:extLst>
          </p:cNvPr>
          <p:cNvSpPr>
            <a:spLocks xmlns:a="http://schemas.openxmlformats.org/drawingml/2006/main" noGrp="1"/>
          </p:cNvSpPr>
          <p:nvPr/>
        </p:nvSpPr>
        <p:spPr>
          <a:xfrm xmlns:a="http://schemas.openxmlformats.org/drawingml/2006/main">
            <a:off x="8077200" y="2181225"/>
            <a:ext cx="390525" cy="42863"/>
          </a:xfrm>
          <a:custGeom xmlns:a="http://schemas.openxmlformats.org/drawingml/2006/main">
            <a:pathLst>
              <a:path w="390525" h="42863">
                <a:moveTo>
                  <a:pt x="0" y="42863"/>
                </a:moveTo>
                <a:lnTo>
                  <a:pt x="390525" y="0"/>
                </a:lnTo>
              </a:path>
            </a:pathLst>
          </a:custGeom>
          <a:noFill xmlns:a="http://schemas.openxmlformats.org/drawingml/2006/main"/>
          <a:ln xmlns:a="http://schemas.openxmlformats.org/drawingml/2006/main" w="25718">
            <a:solidFill>
              <a:srgbClr val="356C2C"/>
            </a:solidFill>
            <a:prstDash val="solid"/>
          </a:ln>
        </p:spPr>
      </p:sp>
      <p:sp>
        <p:nvSpPr>
          <p:cNvPr id="359" name="cache-to-G-1--arrow">
            <a:extLst xmlns:a="http://schemas.openxmlformats.org/drawingml/2006/main">
              <a:ext uri="{FF2B5EF4-FFF2-40B4-BE49-F238E27FC236}">
                <a16:creationId xmlns:a16="http://schemas.microsoft.com/office/drawing/2014/main" id="{0CD5877F-F8D7-4C73-A908-BE5083BE66FF}"/>
              </a:ext>
            </a:extLst>
          </p:cNvPr>
          <p:cNvSpPr>
            <a:spLocks xmlns:a="http://schemas.openxmlformats.org/drawingml/2006/main" noGrp="1"/>
          </p:cNvSpPr>
          <p:nvPr/>
        </p:nvSpPr>
        <p:spPr>
          <a:xfrm xmlns:a="http://schemas.openxmlformats.org/drawingml/2006/main">
            <a:off x="8341805" y="2142717"/>
            <a:ext cx="125920" cy="103411"/>
          </a:xfrm>
          <a:custGeom xmlns:a="http://schemas.openxmlformats.org/drawingml/2006/main">
            <a:pathLst>
              <a:path w="125920" h="103411">
                <a:moveTo>
                  <a:pt x="125920" y="38508"/>
                </a:moveTo>
                <a:lnTo>
                  <a:pt x="0" y="0"/>
                </a:lnTo>
                <a:lnTo>
                  <a:pt x="11350" y="103411"/>
                </a:lnTo>
                <a:close/>
              </a:path>
            </a:pathLst>
          </a:custGeom>
          <a:solidFill xmlns:a="http://schemas.openxmlformats.org/drawingml/2006/main">
            <a:srgbClr val="356C2C"/>
          </a:solidFill>
          <a:ln xmlns:a="http://schemas.openxmlformats.org/drawingml/2006/main" w="0">
            <a:noFill/>
            <a:prstDash val="solid"/>
          </a:ln>
        </p:spPr>
      </p:sp>
      <p:sp>
        <p:nvSpPr>
          <p:cNvPr id="360" name="G-to-X">
            <a:extLst xmlns:a="http://schemas.openxmlformats.org/drawingml/2006/main">
              <a:ext uri="{FF2B5EF4-FFF2-40B4-BE49-F238E27FC236}">
                <a16:creationId xmlns:a16="http://schemas.microsoft.com/office/drawing/2014/main" id="{5EBE61B6-7D9C-4077-813A-8DC87C355216}"/>
              </a:ext>
            </a:extLst>
          </p:cNvPr>
          <p:cNvSpPr>
            <a:spLocks xmlns:a="http://schemas.openxmlformats.org/drawingml/2006/main" noGrp="1"/>
          </p:cNvSpPr>
          <p:nvPr/>
        </p:nvSpPr>
        <p:spPr>
          <a:xfrm xmlns:a="http://schemas.openxmlformats.org/drawingml/2006/main">
            <a:off x="9953625" y="2114550"/>
            <a:ext cx="542925" cy="144745"/>
          </a:xfrm>
          <a:custGeom xmlns:a="http://schemas.openxmlformats.org/drawingml/2006/main">
            <a:pathLst>
              <a:path w="542925" h="144745">
                <a:moveTo>
                  <a:pt x="0" y="66675"/>
                </a:moveTo>
                <a:lnTo>
                  <a:pt x="15831" y="81028"/>
                </a:lnTo>
                <a:lnTo>
                  <a:pt x="31212" y="93762"/>
                </a:lnTo>
                <a:lnTo>
                  <a:pt x="46195" y="104933"/>
                </a:lnTo>
                <a:lnTo>
                  <a:pt x="60833" y="114598"/>
                </a:lnTo>
                <a:lnTo>
                  <a:pt x="75179" y="122811"/>
                </a:lnTo>
                <a:lnTo>
                  <a:pt x="89283" y="129629"/>
                </a:lnTo>
                <a:lnTo>
                  <a:pt x="103199" y="135108"/>
                </a:lnTo>
                <a:lnTo>
                  <a:pt x="116979" y="139303"/>
                </a:lnTo>
                <a:lnTo>
                  <a:pt x="130675" y="142270"/>
                </a:lnTo>
                <a:lnTo>
                  <a:pt x="144340" y="144066"/>
                </a:lnTo>
                <a:lnTo>
                  <a:pt x="158026" y="144745"/>
                </a:lnTo>
                <a:lnTo>
                  <a:pt x="171785" y="144363"/>
                </a:lnTo>
                <a:lnTo>
                  <a:pt x="185669" y="142977"/>
                </a:lnTo>
                <a:lnTo>
                  <a:pt x="199732" y="140643"/>
                </a:lnTo>
                <a:lnTo>
                  <a:pt x="214025" y="137415"/>
                </a:lnTo>
                <a:lnTo>
                  <a:pt x="228600" y="133350"/>
                </a:lnTo>
                <a:lnTo>
                  <a:pt x="243510" y="128504"/>
                </a:lnTo>
                <a:lnTo>
                  <a:pt x="258807" y="122932"/>
                </a:lnTo>
                <a:lnTo>
                  <a:pt x="274544" y="116691"/>
                </a:lnTo>
                <a:lnTo>
                  <a:pt x="290773" y="109835"/>
                </a:lnTo>
                <a:lnTo>
                  <a:pt x="307546" y="102422"/>
                </a:lnTo>
                <a:lnTo>
                  <a:pt x="324915" y="94506"/>
                </a:lnTo>
                <a:lnTo>
                  <a:pt x="342933" y="86144"/>
                </a:lnTo>
                <a:lnTo>
                  <a:pt x="361652" y="77391"/>
                </a:lnTo>
                <a:lnTo>
                  <a:pt x="381125" y="68303"/>
                </a:lnTo>
                <a:lnTo>
                  <a:pt x="401403" y="58936"/>
                </a:lnTo>
                <a:lnTo>
                  <a:pt x="422540" y="49346"/>
                </a:lnTo>
                <a:lnTo>
                  <a:pt x="444587" y="39588"/>
                </a:lnTo>
                <a:lnTo>
                  <a:pt x="467596" y="29719"/>
                </a:lnTo>
                <a:lnTo>
                  <a:pt x="491621" y="19794"/>
                </a:lnTo>
                <a:lnTo>
                  <a:pt x="516713" y="9869"/>
                </a:lnTo>
                <a:lnTo>
                  <a:pt x="542925" y="0"/>
                </a:lnTo>
              </a:path>
            </a:pathLst>
          </a:custGeom>
          <a:noFill xmlns:a="http://schemas.openxmlformats.org/drawingml/2006/main"/>
          <a:ln xmlns:a="http://schemas.openxmlformats.org/drawingml/2006/main" w="24765">
            <a:solidFill>
              <a:srgbClr val="356C2C"/>
            </a:solidFill>
            <a:prstDash val="solid"/>
          </a:ln>
        </p:spPr>
      </p:sp>
      <p:sp>
        <p:nvSpPr>
          <p:cNvPr id="361" name="G-to-X--arrow">
            <a:extLst xmlns:a="http://schemas.openxmlformats.org/drawingml/2006/main">
              <a:ext uri="{FF2B5EF4-FFF2-40B4-BE49-F238E27FC236}">
                <a16:creationId xmlns:a16="http://schemas.microsoft.com/office/drawing/2014/main" id="{341D9AD2-C57D-47E2-98AF-0B077EBE466E}"/>
              </a:ext>
            </a:extLst>
          </p:cNvPr>
          <p:cNvSpPr>
            <a:spLocks xmlns:a="http://schemas.openxmlformats.org/drawingml/2006/main" noGrp="1"/>
          </p:cNvSpPr>
          <p:nvPr/>
        </p:nvSpPr>
        <p:spPr>
          <a:xfrm xmlns:a="http://schemas.openxmlformats.org/drawingml/2006/main">
            <a:off x="10366048" y="2108543"/>
            <a:ext cx="130502" cy="96593"/>
          </a:xfrm>
          <a:custGeom xmlns:a="http://schemas.openxmlformats.org/drawingml/2006/main">
            <a:pathLst>
              <a:path w="130502" h="96593">
                <a:moveTo>
                  <a:pt x="130502" y="6007"/>
                </a:moveTo>
                <a:lnTo>
                  <a:pt x="0" y="0"/>
                </a:lnTo>
                <a:lnTo>
                  <a:pt x="36369" y="96593"/>
                </a:lnTo>
                <a:close/>
              </a:path>
            </a:pathLst>
          </a:custGeom>
          <a:solidFill xmlns:a="http://schemas.openxmlformats.org/drawingml/2006/main">
            <a:srgbClr val="356C2C"/>
          </a:solidFill>
          <a:ln xmlns:a="http://schemas.openxmlformats.org/drawingml/2006/main" w="0">
            <a:noFill/>
            <a:prstDash val="solid"/>
          </a:ln>
        </p:spPr>
      </p:sp>
      <p:sp>
        <p:nvSpPr>
          <p:cNvPr id="362" name="X-heading">
            <a:extLst xmlns:a="http://schemas.openxmlformats.org/drawingml/2006/main">
              <a:ext uri="{FF2B5EF4-FFF2-40B4-BE49-F238E27FC236}">
                <a16:creationId xmlns:a16="http://schemas.microsoft.com/office/drawing/2014/main" id="{F3223270-E761-4BD3-AD96-370A1C983487}"/>
              </a:ext>
            </a:extLst>
          </p:cNvPr>
          <p:cNvSpPr>
            <a:spLocks xmlns:a="http://schemas.openxmlformats.org/drawingml/2006/main" noGrp="1"/>
          </p:cNvSpPr>
          <p:nvPr/>
        </p:nvSpPr>
        <p:spPr>
          <a:xfrm xmlns:a="http://schemas.openxmlformats.org/drawingml/2006/main">
            <a:off x="10582275" y="1076325"/>
            <a:ext cx="2209800" cy="2926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00" b="0" i="0">
                <a:solidFill>
                  <a:srgbClr val="111A25"/>
                </a:solidFill>
                <a:latin typeface="Comic Sans MS"/>
                <a:ea typeface="Comic Sans MS"/>
                <a:cs typeface="Comic Sans MS"/>
              </a:defRPr>
            </a:pPr>
            <a:r>
              <a:rPr sz="1800" b="0" i="0">
                <a:solidFill>
                  <a:srgbClr val="111A25"/>
                </a:solidFill>
                <a:latin typeface="Comic Sans MS"/>
                <a:ea typeface="Comic Sans MS"/>
                <a:cs typeface="Comic Sans MS"/>
              </a:rPr>
              <a:t>Latent video X</a:t>
            </a:r>
          </a:p>
        </p:txBody>
      </p:sp>
      <p:sp>
        <p:nvSpPr>
          <p:cNvPr id="363" name="X-bracket">
            <a:extLst xmlns:a="http://schemas.openxmlformats.org/drawingml/2006/main">
              <a:ext uri="{FF2B5EF4-FFF2-40B4-BE49-F238E27FC236}">
                <a16:creationId xmlns:a16="http://schemas.microsoft.com/office/drawing/2014/main" id="{7ABF45DD-7B68-4DF8-99EF-AE94DD7C4E0B}"/>
              </a:ext>
            </a:extLst>
          </p:cNvPr>
          <p:cNvSpPr>
            <a:spLocks xmlns:a="http://schemas.openxmlformats.org/drawingml/2006/main" noGrp="1"/>
          </p:cNvSpPr>
          <p:nvPr/>
        </p:nvSpPr>
        <p:spPr>
          <a:xfrm xmlns:a="http://schemas.openxmlformats.org/drawingml/2006/main">
            <a:off x="10515600" y="1571625"/>
            <a:ext cx="76200" cy="1009650"/>
          </a:xfrm>
          <a:custGeom xmlns:a="http://schemas.openxmlformats.org/drawingml/2006/main">
            <a:pathLst>
              <a:path w="76200" h="1009650">
                <a:moveTo>
                  <a:pt x="76200" y="0"/>
                </a:moveTo>
                <a:lnTo>
                  <a:pt x="0" y="0"/>
                </a:lnTo>
                <a:lnTo>
                  <a:pt x="0" y="1009650"/>
                </a:lnTo>
                <a:lnTo>
                  <a:pt x="76200" y="1009650"/>
                </a:lnTo>
              </a:path>
            </a:pathLst>
          </a:custGeom>
          <a:noFill xmlns:a="http://schemas.openxmlformats.org/drawingml/2006/main"/>
          <a:ln xmlns:a="http://schemas.openxmlformats.org/drawingml/2006/main" w="19050">
            <a:solidFill>
              <a:srgbClr val="111A25"/>
            </a:solidFill>
            <a:prstDash val="solid"/>
          </a:ln>
        </p:spPr>
      </p:sp>
      <p:sp>
        <p:nvSpPr>
          <p:cNvPr id="364" name="X-row-0-rim">
            <a:extLst xmlns:a="http://schemas.openxmlformats.org/drawingml/2006/main">
              <a:ext uri="{FF2B5EF4-FFF2-40B4-BE49-F238E27FC236}">
                <a16:creationId xmlns:a16="http://schemas.microsoft.com/office/drawing/2014/main" id="{68FA426E-FFA9-4488-A1DF-9076948E2A4F}"/>
              </a:ext>
            </a:extLst>
          </p:cNvPr>
          <p:cNvSpPr>
            <a:spLocks xmlns:a="http://schemas.openxmlformats.org/drawingml/2006/main" noGrp="1"/>
          </p:cNvSpPr>
          <p:nvPr/>
        </p:nvSpPr>
        <p:spPr>
          <a:xfrm xmlns:a="http://schemas.openxmlformats.org/drawingml/2006/main">
            <a:off x="10658475" y="1485900"/>
            <a:ext cx="1733550" cy="266700"/>
          </a:xfrm>
          <a:custGeom xmlns:a="http://schemas.openxmlformats.org/drawingml/2006/main">
            <a:pathLst>
              <a:path w="1733550" h="266700">
                <a:moveTo>
                  <a:pt x="1685925" y="0"/>
                </a:moveTo>
                <a:lnTo>
                  <a:pt x="1692141" y="407"/>
                </a:lnTo>
                <a:lnTo>
                  <a:pt x="1698251" y="1623"/>
                </a:lnTo>
                <a:lnTo>
                  <a:pt x="1704150" y="3625"/>
                </a:lnTo>
                <a:lnTo>
                  <a:pt x="1709738" y="6381"/>
                </a:lnTo>
                <a:lnTo>
                  <a:pt x="1714917" y="9842"/>
                </a:lnTo>
                <a:lnTo>
                  <a:pt x="1719601" y="13949"/>
                </a:lnTo>
                <a:lnTo>
                  <a:pt x="1723708" y="18633"/>
                </a:lnTo>
                <a:lnTo>
                  <a:pt x="1727169" y="23813"/>
                </a:lnTo>
                <a:lnTo>
                  <a:pt x="1729925" y="29400"/>
                </a:lnTo>
                <a:lnTo>
                  <a:pt x="1731927" y="35299"/>
                </a:lnTo>
                <a:lnTo>
                  <a:pt x="1733143" y="41409"/>
                </a:lnTo>
                <a:lnTo>
                  <a:pt x="1733550" y="47625"/>
                </a:lnTo>
                <a:lnTo>
                  <a:pt x="1733550" y="219075"/>
                </a:lnTo>
                <a:lnTo>
                  <a:pt x="1733143" y="225291"/>
                </a:lnTo>
                <a:lnTo>
                  <a:pt x="1731927" y="231401"/>
                </a:lnTo>
                <a:lnTo>
                  <a:pt x="1729925" y="237300"/>
                </a:lnTo>
                <a:lnTo>
                  <a:pt x="1727169" y="242888"/>
                </a:lnTo>
                <a:lnTo>
                  <a:pt x="1723708" y="248067"/>
                </a:lnTo>
                <a:lnTo>
                  <a:pt x="1719601" y="252751"/>
                </a:lnTo>
                <a:lnTo>
                  <a:pt x="1714917" y="256858"/>
                </a:lnTo>
                <a:lnTo>
                  <a:pt x="1709738" y="260319"/>
                </a:lnTo>
                <a:lnTo>
                  <a:pt x="1704150" y="263075"/>
                </a:lnTo>
                <a:lnTo>
                  <a:pt x="1698251" y="265077"/>
                </a:lnTo>
                <a:lnTo>
                  <a:pt x="1692141" y="266293"/>
                </a:lnTo>
                <a:lnTo>
                  <a:pt x="1685925" y="266700"/>
                </a:lnTo>
                <a:lnTo>
                  <a:pt x="47625" y="266700"/>
                </a:lnTo>
                <a:lnTo>
                  <a:pt x="41409" y="266293"/>
                </a:lnTo>
                <a:lnTo>
                  <a:pt x="35299" y="265077"/>
                </a:lnTo>
                <a:lnTo>
                  <a:pt x="29400" y="263075"/>
                </a:lnTo>
                <a:lnTo>
                  <a:pt x="23813" y="260319"/>
                </a:lnTo>
                <a:lnTo>
                  <a:pt x="18633" y="256858"/>
                </a:lnTo>
                <a:lnTo>
                  <a:pt x="13949" y="252751"/>
                </a:lnTo>
                <a:lnTo>
                  <a:pt x="9842" y="248067"/>
                </a:lnTo>
                <a:lnTo>
                  <a:pt x="6381" y="242888"/>
                </a:lnTo>
                <a:lnTo>
                  <a:pt x="3625" y="237300"/>
                </a:lnTo>
                <a:lnTo>
                  <a:pt x="1623" y="231401"/>
                </a:lnTo>
                <a:lnTo>
                  <a:pt x="407" y="225291"/>
                </a:lnTo>
                <a:lnTo>
                  <a:pt x="0" y="219075"/>
                </a:lnTo>
                <a:lnTo>
                  <a:pt x="0" y="47625"/>
                </a:lnTo>
                <a:lnTo>
                  <a:pt x="407" y="41409"/>
                </a:lnTo>
                <a:lnTo>
                  <a:pt x="1623" y="35299"/>
                </a:lnTo>
                <a:lnTo>
                  <a:pt x="3625" y="29400"/>
                </a:lnTo>
                <a:lnTo>
                  <a:pt x="6381" y="23813"/>
                </a:lnTo>
                <a:lnTo>
                  <a:pt x="9842" y="18633"/>
                </a:lnTo>
                <a:lnTo>
                  <a:pt x="13949" y="13949"/>
                </a:lnTo>
                <a:lnTo>
                  <a:pt x="18633" y="9842"/>
                </a:lnTo>
                <a:lnTo>
                  <a:pt x="23813" y="6381"/>
                </a:lnTo>
                <a:lnTo>
                  <a:pt x="29400" y="3625"/>
                </a:lnTo>
                <a:lnTo>
                  <a:pt x="35299" y="1623"/>
                </a:lnTo>
                <a:lnTo>
                  <a:pt x="41409" y="407"/>
                </a:lnTo>
                <a:lnTo>
                  <a:pt x="47625" y="0"/>
                </a:lnTo>
                <a:close/>
              </a:path>
            </a:pathLst>
          </a:custGeom>
          <a:solidFill xmlns:a="http://schemas.openxmlformats.org/drawingml/2006/main">
            <a:srgbClr val="FFFFFF"/>
          </a:solidFill>
          <a:ln xmlns:a="http://schemas.openxmlformats.org/drawingml/2006/main" w="14288">
            <a:solidFill>
              <a:srgbClr val="0876FF"/>
            </a:solidFill>
            <a:prstDash val="solid"/>
          </a:ln>
        </p:spPr>
      </p:sp>
      <p:sp>
        <p:nvSpPr>
          <p:cNvPr id="365" name="X-row-0-0">
            <a:extLst xmlns:a="http://schemas.openxmlformats.org/drawingml/2006/main">
              <a:ext uri="{FF2B5EF4-FFF2-40B4-BE49-F238E27FC236}">
                <a16:creationId xmlns:a16="http://schemas.microsoft.com/office/drawing/2014/main" id="{F5853163-6EFB-466B-B6C1-0B8BEE2F4918}"/>
              </a:ext>
            </a:extLst>
          </p:cNvPr>
          <p:cNvSpPr>
            <a:spLocks xmlns:a="http://schemas.openxmlformats.org/drawingml/2006/main" noGrp="1"/>
          </p:cNvSpPr>
          <p:nvPr/>
        </p:nvSpPr>
        <p:spPr>
          <a:xfrm xmlns:a="http://schemas.openxmlformats.org/drawingml/2006/main">
            <a:off x="10706100" y="1524000"/>
            <a:ext cx="299085" cy="190500"/>
          </a:xfrm>
          <a:custGeom xmlns:a="http://schemas.openxmlformats.org/drawingml/2006/main">
            <a:pathLst>
              <a:path w="299085" h="190500">
                <a:moveTo>
                  <a:pt x="270510" y="0"/>
                </a:moveTo>
                <a:lnTo>
                  <a:pt x="274240" y="244"/>
                </a:lnTo>
                <a:lnTo>
                  <a:pt x="277906" y="974"/>
                </a:lnTo>
                <a:lnTo>
                  <a:pt x="281445" y="2175"/>
                </a:lnTo>
                <a:lnTo>
                  <a:pt x="284798" y="3828"/>
                </a:lnTo>
                <a:lnTo>
                  <a:pt x="287905" y="5905"/>
                </a:lnTo>
                <a:lnTo>
                  <a:pt x="290716" y="8369"/>
                </a:lnTo>
                <a:lnTo>
                  <a:pt x="293180" y="11180"/>
                </a:lnTo>
                <a:lnTo>
                  <a:pt x="295257" y="14288"/>
                </a:lnTo>
                <a:lnTo>
                  <a:pt x="296910" y="17640"/>
                </a:lnTo>
                <a:lnTo>
                  <a:pt x="298111" y="21179"/>
                </a:lnTo>
                <a:lnTo>
                  <a:pt x="298841" y="24845"/>
                </a:lnTo>
                <a:lnTo>
                  <a:pt x="299085" y="28575"/>
                </a:lnTo>
                <a:lnTo>
                  <a:pt x="299085" y="161925"/>
                </a:lnTo>
                <a:lnTo>
                  <a:pt x="298841" y="165655"/>
                </a:lnTo>
                <a:lnTo>
                  <a:pt x="298111" y="169321"/>
                </a:lnTo>
                <a:lnTo>
                  <a:pt x="296910" y="172860"/>
                </a:lnTo>
                <a:lnTo>
                  <a:pt x="295257" y="176213"/>
                </a:lnTo>
                <a:lnTo>
                  <a:pt x="293180" y="179320"/>
                </a:lnTo>
                <a:lnTo>
                  <a:pt x="290716" y="182131"/>
                </a:lnTo>
                <a:lnTo>
                  <a:pt x="287905" y="184595"/>
                </a:lnTo>
                <a:lnTo>
                  <a:pt x="284798" y="186672"/>
                </a:lnTo>
                <a:lnTo>
                  <a:pt x="281445" y="188325"/>
                </a:lnTo>
                <a:lnTo>
                  <a:pt x="277906" y="189526"/>
                </a:lnTo>
                <a:lnTo>
                  <a:pt x="274240" y="190256"/>
                </a:lnTo>
                <a:lnTo>
                  <a:pt x="270510" y="190500"/>
                </a:lnTo>
                <a:lnTo>
                  <a:pt x="28575" y="190500"/>
                </a:lnTo>
                <a:lnTo>
                  <a:pt x="24845" y="190256"/>
                </a:lnTo>
                <a:lnTo>
                  <a:pt x="21179" y="189526"/>
                </a:lnTo>
                <a:lnTo>
                  <a:pt x="17640" y="188325"/>
                </a:lnTo>
                <a:lnTo>
                  <a:pt x="14288" y="186672"/>
                </a:lnTo>
                <a:lnTo>
                  <a:pt x="11180" y="184595"/>
                </a:lnTo>
                <a:lnTo>
                  <a:pt x="8369" y="182131"/>
                </a:lnTo>
                <a:lnTo>
                  <a:pt x="5905" y="179320"/>
                </a:lnTo>
                <a:lnTo>
                  <a:pt x="3828" y="176213"/>
                </a:lnTo>
                <a:lnTo>
                  <a:pt x="2175" y="172860"/>
                </a:lnTo>
                <a:lnTo>
                  <a:pt x="974" y="169321"/>
                </a:lnTo>
                <a:lnTo>
                  <a:pt x="244" y="165655"/>
                </a:lnTo>
                <a:lnTo>
                  <a:pt x="0" y="161925"/>
                </a:lnTo>
                <a:lnTo>
                  <a:pt x="0" y="28575"/>
                </a:lnTo>
                <a:lnTo>
                  <a:pt x="244" y="24845"/>
                </a:lnTo>
                <a:lnTo>
                  <a:pt x="974" y="21179"/>
                </a:lnTo>
                <a:lnTo>
                  <a:pt x="2175" y="17640"/>
                </a:lnTo>
                <a:lnTo>
                  <a:pt x="3828" y="14288"/>
                </a:lnTo>
                <a:lnTo>
                  <a:pt x="5905" y="11180"/>
                </a:lnTo>
                <a:lnTo>
                  <a:pt x="8369" y="8369"/>
                </a:lnTo>
                <a:lnTo>
                  <a:pt x="11180" y="5905"/>
                </a:lnTo>
                <a:lnTo>
                  <a:pt x="14288" y="3828"/>
                </a:lnTo>
                <a:lnTo>
                  <a:pt x="17640" y="2175"/>
                </a:lnTo>
                <a:lnTo>
                  <a:pt x="21179" y="974"/>
                </a:lnTo>
                <a:lnTo>
                  <a:pt x="24845" y="244"/>
                </a:lnTo>
                <a:lnTo>
                  <a:pt x="28575" y="0"/>
                </a:lnTo>
                <a:close/>
              </a:path>
            </a:pathLst>
          </a:custGeom>
          <a:gradFill xmlns:a="http://schemas.openxmlformats.org/drawingml/2006/main">
            <a:gsLst>
              <a:gs pos="0">
                <a:srgbClr val="7ED4FE"/>
              </a:gs>
              <a:gs pos="100000">
                <a:srgbClr val="43BBFD"/>
              </a:gs>
            </a:gsLst>
            <a:lin ang="5400000"/>
          </a:gradFill>
          <a:ln xmlns:a="http://schemas.openxmlformats.org/drawingml/2006/main" w="0">
            <a:noFill/>
            <a:prstDash val="solid"/>
          </a:ln>
        </p:spPr>
      </p:sp>
      <p:sp>
        <p:nvSpPr>
          <p:cNvPr id="366" name="X-row-0-1">
            <a:extLst xmlns:a="http://schemas.openxmlformats.org/drawingml/2006/main">
              <a:ext uri="{FF2B5EF4-FFF2-40B4-BE49-F238E27FC236}">
                <a16:creationId xmlns:a16="http://schemas.microsoft.com/office/drawing/2014/main" id="{8D350229-AE5E-4148-BF7E-7DFEA14DB23F}"/>
              </a:ext>
            </a:extLst>
          </p:cNvPr>
          <p:cNvSpPr>
            <a:spLocks xmlns:a="http://schemas.openxmlformats.org/drawingml/2006/main" noGrp="1"/>
          </p:cNvSpPr>
          <p:nvPr/>
        </p:nvSpPr>
        <p:spPr>
          <a:xfrm xmlns:a="http://schemas.openxmlformats.org/drawingml/2006/main">
            <a:off x="11033760" y="1524000"/>
            <a:ext cx="299085" cy="190500"/>
          </a:xfrm>
          <a:custGeom xmlns:a="http://schemas.openxmlformats.org/drawingml/2006/main">
            <a:pathLst>
              <a:path w="299085" h="190500">
                <a:moveTo>
                  <a:pt x="270510" y="0"/>
                </a:moveTo>
                <a:lnTo>
                  <a:pt x="274240" y="244"/>
                </a:lnTo>
                <a:lnTo>
                  <a:pt x="277906" y="974"/>
                </a:lnTo>
                <a:lnTo>
                  <a:pt x="281445" y="2175"/>
                </a:lnTo>
                <a:lnTo>
                  <a:pt x="284798" y="3828"/>
                </a:lnTo>
                <a:lnTo>
                  <a:pt x="287905" y="5905"/>
                </a:lnTo>
                <a:lnTo>
                  <a:pt x="290716" y="8369"/>
                </a:lnTo>
                <a:lnTo>
                  <a:pt x="293180" y="11180"/>
                </a:lnTo>
                <a:lnTo>
                  <a:pt x="295257" y="14288"/>
                </a:lnTo>
                <a:lnTo>
                  <a:pt x="296910" y="17640"/>
                </a:lnTo>
                <a:lnTo>
                  <a:pt x="298111" y="21179"/>
                </a:lnTo>
                <a:lnTo>
                  <a:pt x="298841" y="24845"/>
                </a:lnTo>
                <a:lnTo>
                  <a:pt x="299085" y="28575"/>
                </a:lnTo>
                <a:lnTo>
                  <a:pt x="299085" y="161925"/>
                </a:lnTo>
                <a:lnTo>
                  <a:pt x="298841" y="165655"/>
                </a:lnTo>
                <a:lnTo>
                  <a:pt x="298111" y="169321"/>
                </a:lnTo>
                <a:lnTo>
                  <a:pt x="296910" y="172860"/>
                </a:lnTo>
                <a:lnTo>
                  <a:pt x="295257" y="176213"/>
                </a:lnTo>
                <a:lnTo>
                  <a:pt x="293180" y="179320"/>
                </a:lnTo>
                <a:lnTo>
                  <a:pt x="290716" y="182131"/>
                </a:lnTo>
                <a:lnTo>
                  <a:pt x="287905" y="184595"/>
                </a:lnTo>
                <a:lnTo>
                  <a:pt x="284798" y="186672"/>
                </a:lnTo>
                <a:lnTo>
                  <a:pt x="281445" y="188325"/>
                </a:lnTo>
                <a:lnTo>
                  <a:pt x="277906" y="189526"/>
                </a:lnTo>
                <a:lnTo>
                  <a:pt x="274240" y="190256"/>
                </a:lnTo>
                <a:lnTo>
                  <a:pt x="270510" y="190500"/>
                </a:lnTo>
                <a:lnTo>
                  <a:pt x="28575" y="190500"/>
                </a:lnTo>
                <a:lnTo>
                  <a:pt x="24845" y="190256"/>
                </a:lnTo>
                <a:lnTo>
                  <a:pt x="21179" y="189526"/>
                </a:lnTo>
                <a:lnTo>
                  <a:pt x="17640" y="188325"/>
                </a:lnTo>
                <a:lnTo>
                  <a:pt x="14288" y="186672"/>
                </a:lnTo>
                <a:lnTo>
                  <a:pt x="11180" y="184595"/>
                </a:lnTo>
                <a:lnTo>
                  <a:pt x="8369" y="182131"/>
                </a:lnTo>
                <a:lnTo>
                  <a:pt x="5905" y="179320"/>
                </a:lnTo>
                <a:lnTo>
                  <a:pt x="3828" y="176213"/>
                </a:lnTo>
                <a:lnTo>
                  <a:pt x="2175" y="172860"/>
                </a:lnTo>
                <a:lnTo>
                  <a:pt x="974" y="169321"/>
                </a:lnTo>
                <a:lnTo>
                  <a:pt x="244" y="165655"/>
                </a:lnTo>
                <a:lnTo>
                  <a:pt x="0" y="161925"/>
                </a:lnTo>
                <a:lnTo>
                  <a:pt x="0" y="28575"/>
                </a:lnTo>
                <a:lnTo>
                  <a:pt x="244" y="24845"/>
                </a:lnTo>
                <a:lnTo>
                  <a:pt x="974" y="21179"/>
                </a:lnTo>
                <a:lnTo>
                  <a:pt x="2175" y="17640"/>
                </a:lnTo>
                <a:lnTo>
                  <a:pt x="3828" y="14288"/>
                </a:lnTo>
                <a:lnTo>
                  <a:pt x="5905" y="11180"/>
                </a:lnTo>
                <a:lnTo>
                  <a:pt x="8369" y="8369"/>
                </a:lnTo>
                <a:lnTo>
                  <a:pt x="11180" y="5905"/>
                </a:lnTo>
                <a:lnTo>
                  <a:pt x="14288" y="3828"/>
                </a:lnTo>
                <a:lnTo>
                  <a:pt x="17640" y="2175"/>
                </a:lnTo>
                <a:lnTo>
                  <a:pt x="21179" y="974"/>
                </a:lnTo>
                <a:lnTo>
                  <a:pt x="24845" y="244"/>
                </a:lnTo>
                <a:lnTo>
                  <a:pt x="28575" y="0"/>
                </a:lnTo>
                <a:close/>
              </a:path>
            </a:pathLst>
          </a:custGeom>
          <a:gradFill xmlns:a="http://schemas.openxmlformats.org/drawingml/2006/main">
            <a:gsLst>
              <a:gs pos="0">
                <a:srgbClr val="7ED4FE"/>
              </a:gs>
              <a:gs pos="100000">
                <a:srgbClr val="43BBFD"/>
              </a:gs>
            </a:gsLst>
            <a:lin ang="5400000"/>
          </a:gradFill>
          <a:ln xmlns:a="http://schemas.openxmlformats.org/drawingml/2006/main" w="0">
            <a:noFill/>
            <a:prstDash val="solid"/>
          </a:ln>
        </p:spPr>
      </p:sp>
      <p:sp>
        <p:nvSpPr>
          <p:cNvPr id="367" name="X-row-0-2">
            <a:extLst xmlns:a="http://schemas.openxmlformats.org/drawingml/2006/main">
              <a:ext uri="{FF2B5EF4-FFF2-40B4-BE49-F238E27FC236}">
                <a16:creationId xmlns:a16="http://schemas.microsoft.com/office/drawing/2014/main" id="{FAE91892-BF2E-45DB-8BB7-BC08CD0E9395}"/>
              </a:ext>
            </a:extLst>
          </p:cNvPr>
          <p:cNvSpPr>
            <a:spLocks xmlns:a="http://schemas.openxmlformats.org/drawingml/2006/main" noGrp="1"/>
          </p:cNvSpPr>
          <p:nvPr/>
        </p:nvSpPr>
        <p:spPr>
          <a:xfrm xmlns:a="http://schemas.openxmlformats.org/drawingml/2006/main">
            <a:off x="11361420" y="1524000"/>
            <a:ext cx="299085" cy="190500"/>
          </a:xfrm>
          <a:custGeom xmlns:a="http://schemas.openxmlformats.org/drawingml/2006/main">
            <a:pathLst>
              <a:path w="299085" h="190500">
                <a:moveTo>
                  <a:pt x="270510" y="0"/>
                </a:moveTo>
                <a:lnTo>
                  <a:pt x="274240" y="244"/>
                </a:lnTo>
                <a:lnTo>
                  <a:pt x="277906" y="974"/>
                </a:lnTo>
                <a:lnTo>
                  <a:pt x="281445" y="2175"/>
                </a:lnTo>
                <a:lnTo>
                  <a:pt x="284798" y="3828"/>
                </a:lnTo>
                <a:lnTo>
                  <a:pt x="287905" y="5905"/>
                </a:lnTo>
                <a:lnTo>
                  <a:pt x="290716" y="8369"/>
                </a:lnTo>
                <a:lnTo>
                  <a:pt x="293180" y="11180"/>
                </a:lnTo>
                <a:lnTo>
                  <a:pt x="295257" y="14288"/>
                </a:lnTo>
                <a:lnTo>
                  <a:pt x="296910" y="17640"/>
                </a:lnTo>
                <a:lnTo>
                  <a:pt x="298111" y="21179"/>
                </a:lnTo>
                <a:lnTo>
                  <a:pt x="298841" y="24845"/>
                </a:lnTo>
                <a:lnTo>
                  <a:pt x="299085" y="28575"/>
                </a:lnTo>
                <a:lnTo>
                  <a:pt x="299085" y="161925"/>
                </a:lnTo>
                <a:lnTo>
                  <a:pt x="298841" y="165655"/>
                </a:lnTo>
                <a:lnTo>
                  <a:pt x="298111" y="169321"/>
                </a:lnTo>
                <a:lnTo>
                  <a:pt x="296910" y="172860"/>
                </a:lnTo>
                <a:lnTo>
                  <a:pt x="295257" y="176213"/>
                </a:lnTo>
                <a:lnTo>
                  <a:pt x="293180" y="179320"/>
                </a:lnTo>
                <a:lnTo>
                  <a:pt x="290716" y="182131"/>
                </a:lnTo>
                <a:lnTo>
                  <a:pt x="287905" y="184595"/>
                </a:lnTo>
                <a:lnTo>
                  <a:pt x="284798" y="186672"/>
                </a:lnTo>
                <a:lnTo>
                  <a:pt x="281445" y="188325"/>
                </a:lnTo>
                <a:lnTo>
                  <a:pt x="277906" y="189526"/>
                </a:lnTo>
                <a:lnTo>
                  <a:pt x="274240" y="190256"/>
                </a:lnTo>
                <a:lnTo>
                  <a:pt x="270510" y="190500"/>
                </a:lnTo>
                <a:lnTo>
                  <a:pt x="28575" y="190500"/>
                </a:lnTo>
                <a:lnTo>
                  <a:pt x="24845" y="190256"/>
                </a:lnTo>
                <a:lnTo>
                  <a:pt x="21179" y="189526"/>
                </a:lnTo>
                <a:lnTo>
                  <a:pt x="17640" y="188325"/>
                </a:lnTo>
                <a:lnTo>
                  <a:pt x="14288" y="186672"/>
                </a:lnTo>
                <a:lnTo>
                  <a:pt x="11180" y="184595"/>
                </a:lnTo>
                <a:lnTo>
                  <a:pt x="8369" y="182131"/>
                </a:lnTo>
                <a:lnTo>
                  <a:pt x="5905" y="179320"/>
                </a:lnTo>
                <a:lnTo>
                  <a:pt x="3828" y="176213"/>
                </a:lnTo>
                <a:lnTo>
                  <a:pt x="2175" y="172860"/>
                </a:lnTo>
                <a:lnTo>
                  <a:pt x="974" y="169321"/>
                </a:lnTo>
                <a:lnTo>
                  <a:pt x="244" y="165655"/>
                </a:lnTo>
                <a:lnTo>
                  <a:pt x="0" y="161925"/>
                </a:lnTo>
                <a:lnTo>
                  <a:pt x="0" y="28575"/>
                </a:lnTo>
                <a:lnTo>
                  <a:pt x="244" y="24845"/>
                </a:lnTo>
                <a:lnTo>
                  <a:pt x="974" y="21179"/>
                </a:lnTo>
                <a:lnTo>
                  <a:pt x="2175" y="17640"/>
                </a:lnTo>
                <a:lnTo>
                  <a:pt x="3828" y="14288"/>
                </a:lnTo>
                <a:lnTo>
                  <a:pt x="5905" y="11180"/>
                </a:lnTo>
                <a:lnTo>
                  <a:pt x="8369" y="8369"/>
                </a:lnTo>
                <a:lnTo>
                  <a:pt x="11180" y="5905"/>
                </a:lnTo>
                <a:lnTo>
                  <a:pt x="14288" y="3828"/>
                </a:lnTo>
                <a:lnTo>
                  <a:pt x="17640" y="2175"/>
                </a:lnTo>
                <a:lnTo>
                  <a:pt x="21179" y="974"/>
                </a:lnTo>
                <a:lnTo>
                  <a:pt x="24845" y="244"/>
                </a:lnTo>
                <a:lnTo>
                  <a:pt x="28575" y="0"/>
                </a:lnTo>
                <a:close/>
              </a:path>
            </a:pathLst>
          </a:custGeom>
          <a:gradFill xmlns:a="http://schemas.openxmlformats.org/drawingml/2006/main">
            <a:gsLst>
              <a:gs pos="0">
                <a:srgbClr val="7ED4FE"/>
              </a:gs>
              <a:gs pos="100000">
                <a:srgbClr val="43BBFD"/>
              </a:gs>
            </a:gsLst>
            <a:lin ang="5400000"/>
          </a:gradFill>
          <a:ln xmlns:a="http://schemas.openxmlformats.org/drawingml/2006/main" w="0">
            <a:noFill/>
            <a:prstDash val="solid"/>
          </a:ln>
        </p:spPr>
      </p:sp>
      <p:sp>
        <p:nvSpPr>
          <p:cNvPr id="368" name="X-row-0-3">
            <a:extLst xmlns:a="http://schemas.openxmlformats.org/drawingml/2006/main">
              <a:ext uri="{FF2B5EF4-FFF2-40B4-BE49-F238E27FC236}">
                <a16:creationId xmlns:a16="http://schemas.microsoft.com/office/drawing/2014/main" id="{4F71A32D-2799-4A58-9D0E-7B611E91574F}"/>
              </a:ext>
            </a:extLst>
          </p:cNvPr>
          <p:cNvSpPr>
            <a:spLocks xmlns:a="http://schemas.openxmlformats.org/drawingml/2006/main" noGrp="1"/>
          </p:cNvSpPr>
          <p:nvPr/>
        </p:nvSpPr>
        <p:spPr>
          <a:xfrm xmlns:a="http://schemas.openxmlformats.org/drawingml/2006/main">
            <a:off x="11689080" y="1524000"/>
            <a:ext cx="299085" cy="190500"/>
          </a:xfrm>
          <a:custGeom xmlns:a="http://schemas.openxmlformats.org/drawingml/2006/main">
            <a:pathLst>
              <a:path w="299085" h="190500">
                <a:moveTo>
                  <a:pt x="270510" y="0"/>
                </a:moveTo>
                <a:lnTo>
                  <a:pt x="274240" y="244"/>
                </a:lnTo>
                <a:lnTo>
                  <a:pt x="277906" y="974"/>
                </a:lnTo>
                <a:lnTo>
                  <a:pt x="281445" y="2175"/>
                </a:lnTo>
                <a:lnTo>
                  <a:pt x="284798" y="3828"/>
                </a:lnTo>
                <a:lnTo>
                  <a:pt x="287905" y="5905"/>
                </a:lnTo>
                <a:lnTo>
                  <a:pt x="290716" y="8369"/>
                </a:lnTo>
                <a:lnTo>
                  <a:pt x="293180" y="11180"/>
                </a:lnTo>
                <a:lnTo>
                  <a:pt x="295257" y="14288"/>
                </a:lnTo>
                <a:lnTo>
                  <a:pt x="296910" y="17640"/>
                </a:lnTo>
                <a:lnTo>
                  <a:pt x="298111" y="21179"/>
                </a:lnTo>
                <a:lnTo>
                  <a:pt x="298841" y="24845"/>
                </a:lnTo>
                <a:lnTo>
                  <a:pt x="299085" y="28575"/>
                </a:lnTo>
                <a:lnTo>
                  <a:pt x="299085" y="161925"/>
                </a:lnTo>
                <a:lnTo>
                  <a:pt x="298841" y="165655"/>
                </a:lnTo>
                <a:lnTo>
                  <a:pt x="298111" y="169321"/>
                </a:lnTo>
                <a:lnTo>
                  <a:pt x="296910" y="172860"/>
                </a:lnTo>
                <a:lnTo>
                  <a:pt x="295257" y="176213"/>
                </a:lnTo>
                <a:lnTo>
                  <a:pt x="293180" y="179320"/>
                </a:lnTo>
                <a:lnTo>
                  <a:pt x="290716" y="182131"/>
                </a:lnTo>
                <a:lnTo>
                  <a:pt x="287905" y="184595"/>
                </a:lnTo>
                <a:lnTo>
                  <a:pt x="284798" y="186672"/>
                </a:lnTo>
                <a:lnTo>
                  <a:pt x="281445" y="188325"/>
                </a:lnTo>
                <a:lnTo>
                  <a:pt x="277906" y="189526"/>
                </a:lnTo>
                <a:lnTo>
                  <a:pt x="274240" y="190256"/>
                </a:lnTo>
                <a:lnTo>
                  <a:pt x="270510" y="190500"/>
                </a:lnTo>
                <a:lnTo>
                  <a:pt x="28575" y="190500"/>
                </a:lnTo>
                <a:lnTo>
                  <a:pt x="24845" y="190256"/>
                </a:lnTo>
                <a:lnTo>
                  <a:pt x="21179" y="189526"/>
                </a:lnTo>
                <a:lnTo>
                  <a:pt x="17640" y="188325"/>
                </a:lnTo>
                <a:lnTo>
                  <a:pt x="14288" y="186672"/>
                </a:lnTo>
                <a:lnTo>
                  <a:pt x="11180" y="184595"/>
                </a:lnTo>
                <a:lnTo>
                  <a:pt x="8369" y="182131"/>
                </a:lnTo>
                <a:lnTo>
                  <a:pt x="5905" y="179320"/>
                </a:lnTo>
                <a:lnTo>
                  <a:pt x="3828" y="176213"/>
                </a:lnTo>
                <a:lnTo>
                  <a:pt x="2175" y="172860"/>
                </a:lnTo>
                <a:lnTo>
                  <a:pt x="974" y="169321"/>
                </a:lnTo>
                <a:lnTo>
                  <a:pt x="244" y="165655"/>
                </a:lnTo>
                <a:lnTo>
                  <a:pt x="0" y="161925"/>
                </a:lnTo>
                <a:lnTo>
                  <a:pt x="0" y="28575"/>
                </a:lnTo>
                <a:lnTo>
                  <a:pt x="244" y="24845"/>
                </a:lnTo>
                <a:lnTo>
                  <a:pt x="974" y="21179"/>
                </a:lnTo>
                <a:lnTo>
                  <a:pt x="2175" y="17640"/>
                </a:lnTo>
                <a:lnTo>
                  <a:pt x="3828" y="14288"/>
                </a:lnTo>
                <a:lnTo>
                  <a:pt x="5905" y="11180"/>
                </a:lnTo>
                <a:lnTo>
                  <a:pt x="8369" y="8369"/>
                </a:lnTo>
                <a:lnTo>
                  <a:pt x="11180" y="5905"/>
                </a:lnTo>
                <a:lnTo>
                  <a:pt x="14288" y="3828"/>
                </a:lnTo>
                <a:lnTo>
                  <a:pt x="17640" y="2175"/>
                </a:lnTo>
                <a:lnTo>
                  <a:pt x="21179" y="974"/>
                </a:lnTo>
                <a:lnTo>
                  <a:pt x="24845" y="244"/>
                </a:lnTo>
                <a:lnTo>
                  <a:pt x="28575" y="0"/>
                </a:lnTo>
                <a:close/>
              </a:path>
            </a:pathLst>
          </a:custGeom>
          <a:gradFill xmlns:a="http://schemas.openxmlformats.org/drawingml/2006/main">
            <a:gsLst>
              <a:gs pos="0">
                <a:srgbClr val="7ED4FE"/>
              </a:gs>
              <a:gs pos="100000">
                <a:srgbClr val="43BBFD"/>
              </a:gs>
            </a:gsLst>
            <a:lin ang="5400000"/>
          </a:gradFill>
          <a:ln xmlns:a="http://schemas.openxmlformats.org/drawingml/2006/main" w="0">
            <a:noFill/>
            <a:prstDash val="solid"/>
          </a:ln>
        </p:spPr>
      </p:sp>
      <p:sp>
        <p:nvSpPr>
          <p:cNvPr id="369" name="X-row-0-4">
            <a:extLst xmlns:a="http://schemas.openxmlformats.org/drawingml/2006/main">
              <a:ext uri="{FF2B5EF4-FFF2-40B4-BE49-F238E27FC236}">
                <a16:creationId xmlns:a16="http://schemas.microsoft.com/office/drawing/2014/main" id="{AC028AF8-437D-4412-B9E3-16C400D75E17}"/>
              </a:ext>
            </a:extLst>
          </p:cNvPr>
          <p:cNvSpPr>
            <a:spLocks xmlns:a="http://schemas.openxmlformats.org/drawingml/2006/main" noGrp="1"/>
          </p:cNvSpPr>
          <p:nvPr/>
        </p:nvSpPr>
        <p:spPr>
          <a:xfrm xmlns:a="http://schemas.openxmlformats.org/drawingml/2006/main">
            <a:off x="12016740" y="1524000"/>
            <a:ext cx="299085" cy="190500"/>
          </a:xfrm>
          <a:custGeom xmlns:a="http://schemas.openxmlformats.org/drawingml/2006/main">
            <a:pathLst>
              <a:path w="299085" h="190500">
                <a:moveTo>
                  <a:pt x="270510" y="0"/>
                </a:moveTo>
                <a:lnTo>
                  <a:pt x="274240" y="244"/>
                </a:lnTo>
                <a:lnTo>
                  <a:pt x="277906" y="974"/>
                </a:lnTo>
                <a:lnTo>
                  <a:pt x="281445" y="2175"/>
                </a:lnTo>
                <a:lnTo>
                  <a:pt x="284798" y="3828"/>
                </a:lnTo>
                <a:lnTo>
                  <a:pt x="287905" y="5905"/>
                </a:lnTo>
                <a:lnTo>
                  <a:pt x="290716" y="8369"/>
                </a:lnTo>
                <a:lnTo>
                  <a:pt x="293180" y="11180"/>
                </a:lnTo>
                <a:lnTo>
                  <a:pt x="295257" y="14288"/>
                </a:lnTo>
                <a:lnTo>
                  <a:pt x="296910" y="17640"/>
                </a:lnTo>
                <a:lnTo>
                  <a:pt x="298111" y="21179"/>
                </a:lnTo>
                <a:lnTo>
                  <a:pt x="298841" y="24845"/>
                </a:lnTo>
                <a:lnTo>
                  <a:pt x="299085" y="28575"/>
                </a:lnTo>
                <a:lnTo>
                  <a:pt x="299085" y="161925"/>
                </a:lnTo>
                <a:lnTo>
                  <a:pt x="298841" y="165655"/>
                </a:lnTo>
                <a:lnTo>
                  <a:pt x="298111" y="169321"/>
                </a:lnTo>
                <a:lnTo>
                  <a:pt x="296910" y="172860"/>
                </a:lnTo>
                <a:lnTo>
                  <a:pt x="295257" y="176213"/>
                </a:lnTo>
                <a:lnTo>
                  <a:pt x="293180" y="179320"/>
                </a:lnTo>
                <a:lnTo>
                  <a:pt x="290716" y="182131"/>
                </a:lnTo>
                <a:lnTo>
                  <a:pt x="287905" y="184595"/>
                </a:lnTo>
                <a:lnTo>
                  <a:pt x="284798" y="186672"/>
                </a:lnTo>
                <a:lnTo>
                  <a:pt x="281445" y="188325"/>
                </a:lnTo>
                <a:lnTo>
                  <a:pt x="277906" y="189526"/>
                </a:lnTo>
                <a:lnTo>
                  <a:pt x="274240" y="190256"/>
                </a:lnTo>
                <a:lnTo>
                  <a:pt x="270510" y="190500"/>
                </a:lnTo>
                <a:lnTo>
                  <a:pt x="28575" y="190500"/>
                </a:lnTo>
                <a:lnTo>
                  <a:pt x="24845" y="190256"/>
                </a:lnTo>
                <a:lnTo>
                  <a:pt x="21179" y="189526"/>
                </a:lnTo>
                <a:lnTo>
                  <a:pt x="17640" y="188325"/>
                </a:lnTo>
                <a:lnTo>
                  <a:pt x="14288" y="186672"/>
                </a:lnTo>
                <a:lnTo>
                  <a:pt x="11180" y="184595"/>
                </a:lnTo>
                <a:lnTo>
                  <a:pt x="8369" y="182131"/>
                </a:lnTo>
                <a:lnTo>
                  <a:pt x="5905" y="179320"/>
                </a:lnTo>
                <a:lnTo>
                  <a:pt x="3828" y="176213"/>
                </a:lnTo>
                <a:lnTo>
                  <a:pt x="2175" y="172860"/>
                </a:lnTo>
                <a:lnTo>
                  <a:pt x="974" y="169321"/>
                </a:lnTo>
                <a:lnTo>
                  <a:pt x="244" y="165655"/>
                </a:lnTo>
                <a:lnTo>
                  <a:pt x="0" y="161925"/>
                </a:lnTo>
                <a:lnTo>
                  <a:pt x="0" y="28575"/>
                </a:lnTo>
                <a:lnTo>
                  <a:pt x="244" y="24845"/>
                </a:lnTo>
                <a:lnTo>
                  <a:pt x="974" y="21179"/>
                </a:lnTo>
                <a:lnTo>
                  <a:pt x="2175" y="17640"/>
                </a:lnTo>
                <a:lnTo>
                  <a:pt x="3828" y="14288"/>
                </a:lnTo>
                <a:lnTo>
                  <a:pt x="5905" y="11180"/>
                </a:lnTo>
                <a:lnTo>
                  <a:pt x="8369" y="8369"/>
                </a:lnTo>
                <a:lnTo>
                  <a:pt x="11180" y="5905"/>
                </a:lnTo>
                <a:lnTo>
                  <a:pt x="14288" y="3828"/>
                </a:lnTo>
                <a:lnTo>
                  <a:pt x="17640" y="2175"/>
                </a:lnTo>
                <a:lnTo>
                  <a:pt x="21179" y="974"/>
                </a:lnTo>
                <a:lnTo>
                  <a:pt x="24845" y="244"/>
                </a:lnTo>
                <a:lnTo>
                  <a:pt x="28575" y="0"/>
                </a:lnTo>
                <a:close/>
              </a:path>
            </a:pathLst>
          </a:custGeom>
          <a:gradFill xmlns:a="http://schemas.openxmlformats.org/drawingml/2006/main">
            <a:gsLst>
              <a:gs pos="0">
                <a:srgbClr val="7ED4FE"/>
              </a:gs>
              <a:gs pos="100000">
                <a:srgbClr val="43BBFD"/>
              </a:gs>
            </a:gsLst>
            <a:lin ang="5400000"/>
          </a:gradFill>
          <a:ln xmlns:a="http://schemas.openxmlformats.org/drawingml/2006/main" w="0">
            <a:noFill/>
            <a:prstDash val="solid"/>
          </a:ln>
        </p:spPr>
      </p:sp>
      <p:sp>
        <p:nvSpPr>
          <p:cNvPr id="370" name="X-row-1-rim">
            <a:extLst xmlns:a="http://schemas.openxmlformats.org/drawingml/2006/main">
              <a:ext uri="{FF2B5EF4-FFF2-40B4-BE49-F238E27FC236}">
                <a16:creationId xmlns:a16="http://schemas.microsoft.com/office/drawing/2014/main" id="{41342D1C-E421-4A4F-AF0A-0507DADA439C}"/>
              </a:ext>
            </a:extLst>
          </p:cNvPr>
          <p:cNvSpPr>
            <a:spLocks xmlns:a="http://schemas.openxmlformats.org/drawingml/2006/main" noGrp="1"/>
          </p:cNvSpPr>
          <p:nvPr/>
        </p:nvSpPr>
        <p:spPr>
          <a:xfrm xmlns:a="http://schemas.openxmlformats.org/drawingml/2006/main">
            <a:off x="10658475" y="1895475"/>
            <a:ext cx="1733550" cy="266700"/>
          </a:xfrm>
          <a:custGeom xmlns:a="http://schemas.openxmlformats.org/drawingml/2006/main">
            <a:pathLst>
              <a:path w="1733550" h="266700">
                <a:moveTo>
                  <a:pt x="1685925" y="0"/>
                </a:moveTo>
                <a:lnTo>
                  <a:pt x="1692141" y="407"/>
                </a:lnTo>
                <a:lnTo>
                  <a:pt x="1698251" y="1623"/>
                </a:lnTo>
                <a:lnTo>
                  <a:pt x="1704150" y="3625"/>
                </a:lnTo>
                <a:lnTo>
                  <a:pt x="1709738" y="6381"/>
                </a:lnTo>
                <a:lnTo>
                  <a:pt x="1714917" y="9842"/>
                </a:lnTo>
                <a:lnTo>
                  <a:pt x="1719601" y="13949"/>
                </a:lnTo>
                <a:lnTo>
                  <a:pt x="1723708" y="18633"/>
                </a:lnTo>
                <a:lnTo>
                  <a:pt x="1727169" y="23813"/>
                </a:lnTo>
                <a:lnTo>
                  <a:pt x="1729925" y="29400"/>
                </a:lnTo>
                <a:lnTo>
                  <a:pt x="1731927" y="35299"/>
                </a:lnTo>
                <a:lnTo>
                  <a:pt x="1733143" y="41409"/>
                </a:lnTo>
                <a:lnTo>
                  <a:pt x="1733550" y="47625"/>
                </a:lnTo>
                <a:lnTo>
                  <a:pt x="1733550" y="219075"/>
                </a:lnTo>
                <a:lnTo>
                  <a:pt x="1733143" y="225291"/>
                </a:lnTo>
                <a:lnTo>
                  <a:pt x="1731927" y="231401"/>
                </a:lnTo>
                <a:lnTo>
                  <a:pt x="1729925" y="237300"/>
                </a:lnTo>
                <a:lnTo>
                  <a:pt x="1727169" y="242888"/>
                </a:lnTo>
                <a:lnTo>
                  <a:pt x="1723708" y="248067"/>
                </a:lnTo>
                <a:lnTo>
                  <a:pt x="1719601" y="252751"/>
                </a:lnTo>
                <a:lnTo>
                  <a:pt x="1714917" y="256858"/>
                </a:lnTo>
                <a:lnTo>
                  <a:pt x="1709738" y="260319"/>
                </a:lnTo>
                <a:lnTo>
                  <a:pt x="1704150" y="263075"/>
                </a:lnTo>
                <a:lnTo>
                  <a:pt x="1698251" y="265077"/>
                </a:lnTo>
                <a:lnTo>
                  <a:pt x="1692141" y="266293"/>
                </a:lnTo>
                <a:lnTo>
                  <a:pt x="1685925" y="266700"/>
                </a:lnTo>
                <a:lnTo>
                  <a:pt x="47625" y="266700"/>
                </a:lnTo>
                <a:lnTo>
                  <a:pt x="41409" y="266293"/>
                </a:lnTo>
                <a:lnTo>
                  <a:pt x="35299" y="265077"/>
                </a:lnTo>
                <a:lnTo>
                  <a:pt x="29400" y="263075"/>
                </a:lnTo>
                <a:lnTo>
                  <a:pt x="23813" y="260319"/>
                </a:lnTo>
                <a:lnTo>
                  <a:pt x="18633" y="256858"/>
                </a:lnTo>
                <a:lnTo>
                  <a:pt x="13949" y="252751"/>
                </a:lnTo>
                <a:lnTo>
                  <a:pt x="9842" y="248067"/>
                </a:lnTo>
                <a:lnTo>
                  <a:pt x="6381" y="242888"/>
                </a:lnTo>
                <a:lnTo>
                  <a:pt x="3625" y="237300"/>
                </a:lnTo>
                <a:lnTo>
                  <a:pt x="1623" y="231401"/>
                </a:lnTo>
                <a:lnTo>
                  <a:pt x="407" y="225291"/>
                </a:lnTo>
                <a:lnTo>
                  <a:pt x="0" y="219075"/>
                </a:lnTo>
                <a:lnTo>
                  <a:pt x="0" y="47625"/>
                </a:lnTo>
                <a:lnTo>
                  <a:pt x="407" y="41409"/>
                </a:lnTo>
                <a:lnTo>
                  <a:pt x="1623" y="35299"/>
                </a:lnTo>
                <a:lnTo>
                  <a:pt x="3625" y="29400"/>
                </a:lnTo>
                <a:lnTo>
                  <a:pt x="6381" y="23813"/>
                </a:lnTo>
                <a:lnTo>
                  <a:pt x="9842" y="18633"/>
                </a:lnTo>
                <a:lnTo>
                  <a:pt x="13949" y="13949"/>
                </a:lnTo>
                <a:lnTo>
                  <a:pt x="18633" y="9842"/>
                </a:lnTo>
                <a:lnTo>
                  <a:pt x="23813" y="6381"/>
                </a:lnTo>
                <a:lnTo>
                  <a:pt x="29400" y="3625"/>
                </a:lnTo>
                <a:lnTo>
                  <a:pt x="35299" y="1623"/>
                </a:lnTo>
                <a:lnTo>
                  <a:pt x="41409" y="407"/>
                </a:lnTo>
                <a:lnTo>
                  <a:pt x="47625" y="0"/>
                </a:lnTo>
                <a:close/>
              </a:path>
            </a:pathLst>
          </a:custGeom>
          <a:solidFill xmlns:a="http://schemas.openxmlformats.org/drawingml/2006/main">
            <a:srgbClr val="FFFFFF"/>
          </a:solidFill>
          <a:ln xmlns:a="http://schemas.openxmlformats.org/drawingml/2006/main" w="14288">
            <a:solidFill>
              <a:srgbClr val="0876FF"/>
            </a:solidFill>
            <a:prstDash val="solid"/>
          </a:ln>
        </p:spPr>
      </p:sp>
      <p:sp>
        <p:nvSpPr>
          <p:cNvPr id="371" name="X-row-1-0">
            <a:extLst xmlns:a="http://schemas.openxmlformats.org/drawingml/2006/main">
              <a:ext uri="{FF2B5EF4-FFF2-40B4-BE49-F238E27FC236}">
                <a16:creationId xmlns:a16="http://schemas.microsoft.com/office/drawing/2014/main" id="{A62C2618-7FFB-49BF-9AAD-634A4C715108}"/>
              </a:ext>
            </a:extLst>
          </p:cNvPr>
          <p:cNvSpPr>
            <a:spLocks xmlns:a="http://schemas.openxmlformats.org/drawingml/2006/main" noGrp="1"/>
          </p:cNvSpPr>
          <p:nvPr/>
        </p:nvSpPr>
        <p:spPr>
          <a:xfrm xmlns:a="http://schemas.openxmlformats.org/drawingml/2006/main">
            <a:off x="10706100" y="1933575"/>
            <a:ext cx="299085" cy="190500"/>
          </a:xfrm>
          <a:custGeom xmlns:a="http://schemas.openxmlformats.org/drawingml/2006/main">
            <a:pathLst>
              <a:path w="299085" h="190500">
                <a:moveTo>
                  <a:pt x="270510" y="0"/>
                </a:moveTo>
                <a:lnTo>
                  <a:pt x="274240" y="244"/>
                </a:lnTo>
                <a:lnTo>
                  <a:pt x="277906" y="974"/>
                </a:lnTo>
                <a:lnTo>
                  <a:pt x="281445" y="2175"/>
                </a:lnTo>
                <a:lnTo>
                  <a:pt x="284798" y="3828"/>
                </a:lnTo>
                <a:lnTo>
                  <a:pt x="287905" y="5905"/>
                </a:lnTo>
                <a:lnTo>
                  <a:pt x="290716" y="8369"/>
                </a:lnTo>
                <a:lnTo>
                  <a:pt x="293180" y="11180"/>
                </a:lnTo>
                <a:lnTo>
                  <a:pt x="295257" y="14288"/>
                </a:lnTo>
                <a:lnTo>
                  <a:pt x="296910" y="17640"/>
                </a:lnTo>
                <a:lnTo>
                  <a:pt x="298111" y="21179"/>
                </a:lnTo>
                <a:lnTo>
                  <a:pt x="298841" y="24845"/>
                </a:lnTo>
                <a:lnTo>
                  <a:pt x="299085" y="28575"/>
                </a:lnTo>
                <a:lnTo>
                  <a:pt x="299085" y="161925"/>
                </a:lnTo>
                <a:lnTo>
                  <a:pt x="298841" y="165655"/>
                </a:lnTo>
                <a:lnTo>
                  <a:pt x="298111" y="169321"/>
                </a:lnTo>
                <a:lnTo>
                  <a:pt x="296910" y="172860"/>
                </a:lnTo>
                <a:lnTo>
                  <a:pt x="295257" y="176213"/>
                </a:lnTo>
                <a:lnTo>
                  <a:pt x="293180" y="179320"/>
                </a:lnTo>
                <a:lnTo>
                  <a:pt x="290716" y="182131"/>
                </a:lnTo>
                <a:lnTo>
                  <a:pt x="287905" y="184595"/>
                </a:lnTo>
                <a:lnTo>
                  <a:pt x="284798" y="186672"/>
                </a:lnTo>
                <a:lnTo>
                  <a:pt x="281445" y="188325"/>
                </a:lnTo>
                <a:lnTo>
                  <a:pt x="277906" y="189526"/>
                </a:lnTo>
                <a:lnTo>
                  <a:pt x="274240" y="190256"/>
                </a:lnTo>
                <a:lnTo>
                  <a:pt x="270510" y="190500"/>
                </a:lnTo>
                <a:lnTo>
                  <a:pt x="28575" y="190500"/>
                </a:lnTo>
                <a:lnTo>
                  <a:pt x="24845" y="190256"/>
                </a:lnTo>
                <a:lnTo>
                  <a:pt x="21179" y="189526"/>
                </a:lnTo>
                <a:lnTo>
                  <a:pt x="17640" y="188325"/>
                </a:lnTo>
                <a:lnTo>
                  <a:pt x="14288" y="186672"/>
                </a:lnTo>
                <a:lnTo>
                  <a:pt x="11180" y="184595"/>
                </a:lnTo>
                <a:lnTo>
                  <a:pt x="8369" y="182131"/>
                </a:lnTo>
                <a:lnTo>
                  <a:pt x="5905" y="179320"/>
                </a:lnTo>
                <a:lnTo>
                  <a:pt x="3828" y="176213"/>
                </a:lnTo>
                <a:lnTo>
                  <a:pt x="2175" y="172860"/>
                </a:lnTo>
                <a:lnTo>
                  <a:pt x="974" y="169321"/>
                </a:lnTo>
                <a:lnTo>
                  <a:pt x="244" y="165655"/>
                </a:lnTo>
                <a:lnTo>
                  <a:pt x="0" y="161925"/>
                </a:lnTo>
                <a:lnTo>
                  <a:pt x="0" y="28575"/>
                </a:lnTo>
                <a:lnTo>
                  <a:pt x="244" y="24845"/>
                </a:lnTo>
                <a:lnTo>
                  <a:pt x="974" y="21179"/>
                </a:lnTo>
                <a:lnTo>
                  <a:pt x="2175" y="17640"/>
                </a:lnTo>
                <a:lnTo>
                  <a:pt x="3828" y="14288"/>
                </a:lnTo>
                <a:lnTo>
                  <a:pt x="5905" y="11180"/>
                </a:lnTo>
                <a:lnTo>
                  <a:pt x="8369" y="8369"/>
                </a:lnTo>
                <a:lnTo>
                  <a:pt x="11180" y="5905"/>
                </a:lnTo>
                <a:lnTo>
                  <a:pt x="14288" y="3828"/>
                </a:lnTo>
                <a:lnTo>
                  <a:pt x="17640" y="2175"/>
                </a:lnTo>
                <a:lnTo>
                  <a:pt x="21179" y="974"/>
                </a:lnTo>
                <a:lnTo>
                  <a:pt x="24845" y="244"/>
                </a:lnTo>
                <a:lnTo>
                  <a:pt x="28575" y="0"/>
                </a:lnTo>
                <a:close/>
              </a:path>
            </a:pathLst>
          </a:custGeom>
          <a:gradFill xmlns:a="http://schemas.openxmlformats.org/drawingml/2006/main">
            <a:gsLst>
              <a:gs pos="0">
                <a:srgbClr val="7ED4FE"/>
              </a:gs>
              <a:gs pos="100000">
                <a:srgbClr val="43BBFD"/>
              </a:gs>
            </a:gsLst>
            <a:lin ang="5400000"/>
          </a:gradFill>
          <a:ln xmlns:a="http://schemas.openxmlformats.org/drawingml/2006/main" w="0">
            <a:noFill/>
            <a:prstDash val="solid"/>
          </a:ln>
        </p:spPr>
      </p:sp>
      <p:sp>
        <p:nvSpPr>
          <p:cNvPr id="372" name="X-row-1-1">
            <a:extLst xmlns:a="http://schemas.openxmlformats.org/drawingml/2006/main">
              <a:ext uri="{FF2B5EF4-FFF2-40B4-BE49-F238E27FC236}">
                <a16:creationId xmlns:a16="http://schemas.microsoft.com/office/drawing/2014/main" id="{B76BCF49-FC87-435B-BB40-B4AEB0AF89AD}"/>
              </a:ext>
            </a:extLst>
          </p:cNvPr>
          <p:cNvSpPr>
            <a:spLocks xmlns:a="http://schemas.openxmlformats.org/drawingml/2006/main" noGrp="1"/>
          </p:cNvSpPr>
          <p:nvPr/>
        </p:nvSpPr>
        <p:spPr>
          <a:xfrm xmlns:a="http://schemas.openxmlformats.org/drawingml/2006/main">
            <a:off x="11033760" y="1933575"/>
            <a:ext cx="299085" cy="190500"/>
          </a:xfrm>
          <a:custGeom xmlns:a="http://schemas.openxmlformats.org/drawingml/2006/main">
            <a:pathLst>
              <a:path w="299085" h="190500">
                <a:moveTo>
                  <a:pt x="270510" y="0"/>
                </a:moveTo>
                <a:lnTo>
                  <a:pt x="274240" y="244"/>
                </a:lnTo>
                <a:lnTo>
                  <a:pt x="277906" y="974"/>
                </a:lnTo>
                <a:lnTo>
                  <a:pt x="281445" y="2175"/>
                </a:lnTo>
                <a:lnTo>
                  <a:pt x="284798" y="3828"/>
                </a:lnTo>
                <a:lnTo>
                  <a:pt x="287905" y="5905"/>
                </a:lnTo>
                <a:lnTo>
                  <a:pt x="290716" y="8369"/>
                </a:lnTo>
                <a:lnTo>
                  <a:pt x="293180" y="11180"/>
                </a:lnTo>
                <a:lnTo>
                  <a:pt x="295257" y="14288"/>
                </a:lnTo>
                <a:lnTo>
                  <a:pt x="296910" y="17640"/>
                </a:lnTo>
                <a:lnTo>
                  <a:pt x="298111" y="21179"/>
                </a:lnTo>
                <a:lnTo>
                  <a:pt x="298841" y="24845"/>
                </a:lnTo>
                <a:lnTo>
                  <a:pt x="299085" y="28575"/>
                </a:lnTo>
                <a:lnTo>
                  <a:pt x="299085" y="161925"/>
                </a:lnTo>
                <a:lnTo>
                  <a:pt x="298841" y="165655"/>
                </a:lnTo>
                <a:lnTo>
                  <a:pt x="298111" y="169321"/>
                </a:lnTo>
                <a:lnTo>
                  <a:pt x="296910" y="172860"/>
                </a:lnTo>
                <a:lnTo>
                  <a:pt x="295257" y="176213"/>
                </a:lnTo>
                <a:lnTo>
                  <a:pt x="293180" y="179320"/>
                </a:lnTo>
                <a:lnTo>
                  <a:pt x="290716" y="182131"/>
                </a:lnTo>
                <a:lnTo>
                  <a:pt x="287905" y="184595"/>
                </a:lnTo>
                <a:lnTo>
                  <a:pt x="284798" y="186672"/>
                </a:lnTo>
                <a:lnTo>
                  <a:pt x="281445" y="188325"/>
                </a:lnTo>
                <a:lnTo>
                  <a:pt x="277906" y="189526"/>
                </a:lnTo>
                <a:lnTo>
                  <a:pt x="274240" y="190256"/>
                </a:lnTo>
                <a:lnTo>
                  <a:pt x="270510" y="190500"/>
                </a:lnTo>
                <a:lnTo>
                  <a:pt x="28575" y="190500"/>
                </a:lnTo>
                <a:lnTo>
                  <a:pt x="24845" y="190256"/>
                </a:lnTo>
                <a:lnTo>
                  <a:pt x="21179" y="189526"/>
                </a:lnTo>
                <a:lnTo>
                  <a:pt x="17640" y="188325"/>
                </a:lnTo>
                <a:lnTo>
                  <a:pt x="14288" y="186672"/>
                </a:lnTo>
                <a:lnTo>
                  <a:pt x="11180" y="184595"/>
                </a:lnTo>
                <a:lnTo>
                  <a:pt x="8369" y="182131"/>
                </a:lnTo>
                <a:lnTo>
                  <a:pt x="5905" y="179320"/>
                </a:lnTo>
                <a:lnTo>
                  <a:pt x="3828" y="176213"/>
                </a:lnTo>
                <a:lnTo>
                  <a:pt x="2175" y="172860"/>
                </a:lnTo>
                <a:lnTo>
                  <a:pt x="974" y="169321"/>
                </a:lnTo>
                <a:lnTo>
                  <a:pt x="244" y="165655"/>
                </a:lnTo>
                <a:lnTo>
                  <a:pt x="0" y="161925"/>
                </a:lnTo>
                <a:lnTo>
                  <a:pt x="0" y="28575"/>
                </a:lnTo>
                <a:lnTo>
                  <a:pt x="244" y="24845"/>
                </a:lnTo>
                <a:lnTo>
                  <a:pt x="974" y="21179"/>
                </a:lnTo>
                <a:lnTo>
                  <a:pt x="2175" y="17640"/>
                </a:lnTo>
                <a:lnTo>
                  <a:pt x="3828" y="14288"/>
                </a:lnTo>
                <a:lnTo>
                  <a:pt x="5905" y="11180"/>
                </a:lnTo>
                <a:lnTo>
                  <a:pt x="8369" y="8369"/>
                </a:lnTo>
                <a:lnTo>
                  <a:pt x="11180" y="5905"/>
                </a:lnTo>
                <a:lnTo>
                  <a:pt x="14288" y="3828"/>
                </a:lnTo>
                <a:lnTo>
                  <a:pt x="17640" y="2175"/>
                </a:lnTo>
                <a:lnTo>
                  <a:pt x="21179" y="974"/>
                </a:lnTo>
                <a:lnTo>
                  <a:pt x="24845" y="244"/>
                </a:lnTo>
                <a:lnTo>
                  <a:pt x="28575" y="0"/>
                </a:lnTo>
                <a:close/>
              </a:path>
            </a:pathLst>
          </a:custGeom>
          <a:gradFill xmlns:a="http://schemas.openxmlformats.org/drawingml/2006/main">
            <a:gsLst>
              <a:gs pos="0">
                <a:srgbClr val="7ED4FE"/>
              </a:gs>
              <a:gs pos="100000">
                <a:srgbClr val="43BBFD"/>
              </a:gs>
            </a:gsLst>
            <a:lin ang="5400000"/>
          </a:gradFill>
          <a:ln xmlns:a="http://schemas.openxmlformats.org/drawingml/2006/main" w="0">
            <a:noFill/>
            <a:prstDash val="solid"/>
          </a:ln>
        </p:spPr>
      </p:sp>
      <p:sp>
        <p:nvSpPr>
          <p:cNvPr id="373" name="X-row-1-2">
            <a:extLst xmlns:a="http://schemas.openxmlformats.org/drawingml/2006/main">
              <a:ext uri="{FF2B5EF4-FFF2-40B4-BE49-F238E27FC236}">
                <a16:creationId xmlns:a16="http://schemas.microsoft.com/office/drawing/2014/main" id="{EC975D84-7569-4195-BC49-608FBA0706CF}"/>
              </a:ext>
            </a:extLst>
          </p:cNvPr>
          <p:cNvSpPr>
            <a:spLocks xmlns:a="http://schemas.openxmlformats.org/drawingml/2006/main" noGrp="1"/>
          </p:cNvSpPr>
          <p:nvPr/>
        </p:nvSpPr>
        <p:spPr>
          <a:xfrm xmlns:a="http://schemas.openxmlformats.org/drawingml/2006/main">
            <a:off x="11361420" y="1933575"/>
            <a:ext cx="299085" cy="190500"/>
          </a:xfrm>
          <a:custGeom xmlns:a="http://schemas.openxmlformats.org/drawingml/2006/main">
            <a:pathLst>
              <a:path w="299085" h="190500">
                <a:moveTo>
                  <a:pt x="270510" y="0"/>
                </a:moveTo>
                <a:lnTo>
                  <a:pt x="274240" y="244"/>
                </a:lnTo>
                <a:lnTo>
                  <a:pt x="277906" y="974"/>
                </a:lnTo>
                <a:lnTo>
                  <a:pt x="281445" y="2175"/>
                </a:lnTo>
                <a:lnTo>
                  <a:pt x="284798" y="3828"/>
                </a:lnTo>
                <a:lnTo>
                  <a:pt x="287905" y="5905"/>
                </a:lnTo>
                <a:lnTo>
                  <a:pt x="290716" y="8369"/>
                </a:lnTo>
                <a:lnTo>
                  <a:pt x="293180" y="11180"/>
                </a:lnTo>
                <a:lnTo>
                  <a:pt x="295257" y="14288"/>
                </a:lnTo>
                <a:lnTo>
                  <a:pt x="296910" y="17640"/>
                </a:lnTo>
                <a:lnTo>
                  <a:pt x="298111" y="21179"/>
                </a:lnTo>
                <a:lnTo>
                  <a:pt x="298841" y="24845"/>
                </a:lnTo>
                <a:lnTo>
                  <a:pt x="299085" y="28575"/>
                </a:lnTo>
                <a:lnTo>
                  <a:pt x="299085" y="161925"/>
                </a:lnTo>
                <a:lnTo>
                  <a:pt x="298841" y="165655"/>
                </a:lnTo>
                <a:lnTo>
                  <a:pt x="298111" y="169321"/>
                </a:lnTo>
                <a:lnTo>
                  <a:pt x="296910" y="172860"/>
                </a:lnTo>
                <a:lnTo>
                  <a:pt x="295257" y="176213"/>
                </a:lnTo>
                <a:lnTo>
                  <a:pt x="293180" y="179320"/>
                </a:lnTo>
                <a:lnTo>
                  <a:pt x="290716" y="182131"/>
                </a:lnTo>
                <a:lnTo>
                  <a:pt x="287905" y="184595"/>
                </a:lnTo>
                <a:lnTo>
                  <a:pt x="284798" y="186672"/>
                </a:lnTo>
                <a:lnTo>
                  <a:pt x="281445" y="188325"/>
                </a:lnTo>
                <a:lnTo>
                  <a:pt x="277906" y="189526"/>
                </a:lnTo>
                <a:lnTo>
                  <a:pt x="274240" y="190256"/>
                </a:lnTo>
                <a:lnTo>
                  <a:pt x="270510" y="190500"/>
                </a:lnTo>
                <a:lnTo>
                  <a:pt x="28575" y="190500"/>
                </a:lnTo>
                <a:lnTo>
                  <a:pt x="24845" y="190256"/>
                </a:lnTo>
                <a:lnTo>
                  <a:pt x="21179" y="189526"/>
                </a:lnTo>
                <a:lnTo>
                  <a:pt x="17640" y="188325"/>
                </a:lnTo>
                <a:lnTo>
                  <a:pt x="14288" y="186672"/>
                </a:lnTo>
                <a:lnTo>
                  <a:pt x="11180" y="184595"/>
                </a:lnTo>
                <a:lnTo>
                  <a:pt x="8369" y="182131"/>
                </a:lnTo>
                <a:lnTo>
                  <a:pt x="5905" y="179320"/>
                </a:lnTo>
                <a:lnTo>
                  <a:pt x="3828" y="176213"/>
                </a:lnTo>
                <a:lnTo>
                  <a:pt x="2175" y="172860"/>
                </a:lnTo>
                <a:lnTo>
                  <a:pt x="974" y="169321"/>
                </a:lnTo>
                <a:lnTo>
                  <a:pt x="244" y="165655"/>
                </a:lnTo>
                <a:lnTo>
                  <a:pt x="0" y="161925"/>
                </a:lnTo>
                <a:lnTo>
                  <a:pt x="0" y="28575"/>
                </a:lnTo>
                <a:lnTo>
                  <a:pt x="244" y="24845"/>
                </a:lnTo>
                <a:lnTo>
                  <a:pt x="974" y="21179"/>
                </a:lnTo>
                <a:lnTo>
                  <a:pt x="2175" y="17640"/>
                </a:lnTo>
                <a:lnTo>
                  <a:pt x="3828" y="14288"/>
                </a:lnTo>
                <a:lnTo>
                  <a:pt x="5905" y="11180"/>
                </a:lnTo>
                <a:lnTo>
                  <a:pt x="8369" y="8369"/>
                </a:lnTo>
                <a:lnTo>
                  <a:pt x="11180" y="5905"/>
                </a:lnTo>
                <a:lnTo>
                  <a:pt x="14288" y="3828"/>
                </a:lnTo>
                <a:lnTo>
                  <a:pt x="17640" y="2175"/>
                </a:lnTo>
                <a:lnTo>
                  <a:pt x="21179" y="974"/>
                </a:lnTo>
                <a:lnTo>
                  <a:pt x="24845" y="244"/>
                </a:lnTo>
                <a:lnTo>
                  <a:pt x="28575" y="0"/>
                </a:lnTo>
                <a:close/>
              </a:path>
            </a:pathLst>
          </a:custGeom>
          <a:gradFill xmlns:a="http://schemas.openxmlformats.org/drawingml/2006/main">
            <a:gsLst>
              <a:gs pos="0">
                <a:srgbClr val="7ED4FE"/>
              </a:gs>
              <a:gs pos="100000">
                <a:srgbClr val="43BBFD"/>
              </a:gs>
            </a:gsLst>
            <a:lin ang="5400000"/>
          </a:gradFill>
          <a:ln xmlns:a="http://schemas.openxmlformats.org/drawingml/2006/main" w="0">
            <a:noFill/>
            <a:prstDash val="solid"/>
          </a:ln>
        </p:spPr>
      </p:sp>
      <p:sp>
        <p:nvSpPr>
          <p:cNvPr id="374" name="X-row-1-3">
            <a:extLst xmlns:a="http://schemas.openxmlformats.org/drawingml/2006/main">
              <a:ext uri="{FF2B5EF4-FFF2-40B4-BE49-F238E27FC236}">
                <a16:creationId xmlns:a16="http://schemas.microsoft.com/office/drawing/2014/main" id="{01379FAC-1E36-4CAB-90FF-F509F80298C6}"/>
              </a:ext>
            </a:extLst>
          </p:cNvPr>
          <p:cNvSpPr>
            <a:spLocks xmlns:a="http://schemas.openxmlformats.org/drawingml/2006/main" noGrp="1"/>
          </p:cNvSpPr>
          <p:nvPr/>
        </p:nvSpPr>
        <p:spPr>
          <a:xfrm xmlns:a="http://schemas.openxmlformats.org/drawingml/2006/main">
            <a:off x="11689080" y="1933575"/>
            <a:ext cx="299085" cy="190500"/>
          </a:xfrm>
          <a:custGeom xmlns:a="http://schemas.openxmlformats.org/drawingml/2006/main">
            <a:pathLst>
              <a:path w="299085" h="190500">
                <a:moveTo>
                  <a:pt x="270510" y="0"/>
                </a:moveTo>
                <a:lnTo>
                  <a:pt x="274240" y="244"/>
                </a:lnTo>
                <a:lnTo>
                  <a:pt x="277906" y="974"/>
                </a:lnTo>
                <a:lnTo>
                  <a:pt x="281445" y="2175"/>
                </a:lnTo>
                <a:lnTo>
                  <a:pt x="284798" y="3828"/>
                </a:lnTo>
                <a:lnTo>
                  <a:pt x="287905" y="5905"/>
                </a:lnTo>
                <a:lnTo>
                  <a:pt x="290716" y="8369"/>
                </a:lnTo>
                <a:lnTo>
                  <a:pt x="293180" y="11180"/>
                </a:lnTo>
                <a:lnTo>
                  <a:pt x="295257" y="14288"/>
                </a:lnTo>
                <a:lnTo>
                  <a:pt x="296910" y="17640"/>
                </a:lnTo>
                <a:lnTo>
                  <a:pt x="298111" y="21179"/>
                </a:lnTo>
                <a:lnTo>
                  <a:pt x="298841" y="24845"/>
                </a:lnTo>
                <a:lnTo>
                  <a:pt x="299085" y="28575"/>
                </a:lnTo>
                <a:lnTo>
                  <a:pt x="299085" y="161925"/>
                </a:lnTo>
                <a:lnTo>
                  <a:pt x="298841" y="165655"/>
                </a:lnTo>
                <a:lnTo>
                  <a:pt x="298111" y="169321"/>
                </a:lnTo>
                <a:lnTo>
                  <a:pt x="296910" y="172860"/>
                </a:lnTo>
                <a:lnTo>
                  <a:pt x="295257" y="176213"/>
                </a:lnTo>
                <a:lnTo>
                  <a:pt x="293180" y="179320"/>
                </a:lnTo>
                <a:lnTo>
                  <a:pt x="290716" y="182131"/>
                </a:lnTo>
                <a:lnTo>
                  <a:pt x="287905" y="184595"/>
                </a:lnTo>
                <a:lnTo>
                  <a:pt x="284798" y="186672"/>
                </a:lnTo>
                <a:lnTo>
                  <a:pt x="281445" y="188325"/>
                </a:lnTo>
                <a:lnTo>
                  <a:pt x="277906" y="189526"/>
                </a:lnTo>
                <a:lnTo>
                  <a:pt x="274240" y="190256"/>
                </a:lnTo>
                <a:lnTo>
                  <a:pt x="270510" y="190500"/>
                </a:lnTo>
                <a:lnTo>
                  <a:pt x="28575" y="190500"/>
                </a:lnTo>
                <a:lnTo>
                  <a:pt x="24845" y="190256"/>
                </a:lnTo>
                <a:lnTo>
                  <a:pt x="21179" y="189526"/>
                </a:lnTo>
                <a:lnTo>
                  <a:pt x="17640" y="188325"/>
                </a:lnTo>
                <a:lnTo>
                  <a:pt x="14288" y="186672"/>
                </a:lnTo>
                <a:lnTo>
                  <a:pt x="11180" y="184595"/>
                </a:lnTo>
                <a:lnTo>
                  <a:pt x="8369" y="182131"/>
                </a:lnTo>
                <a:lnTo>
                  <a:pt x="5905" y="179320"/>
                </a:lnTo>
                <a:lnTo>
                  <a:pt x="3828" y="176213"/>
                </a:lnTo>
                <a:lnTo>
                  <a:pt x="2175" y="172860"/>
                </a:lnTo>
                <a:lnTo>
                  <a:pt x="974" y="169321"/>
                </a:lnTo>
                <a:lnTo>
                  <a:pt x="244" y="165655"/>
                </a:lnTo>
                <a:lnTo>
                  <a:pt x="0" y="161925"/>
                </a:lnTo>
                <a:lnTo>
                  <a:pt x="0" y="28575"/>
                </a:lnTo>
                <a:lnTo>
                  <a:pt x="244" y="24845"/>
                </a:lnTo>
                <a:lnTo>
                  <a:pt x="974" y="21179"/>
                </a:lnTo>
                <a:lnTo>
                  <a:pt x="2175" y="17640"/>
                </a:lnTo>
                <a:lnTo>
                  <a:pt x="3828" y="14288"/>
                </a:lnTo>
                <a:lnTo>
                  <a:pt x="5905" y="11180"/>
                </a:lnTo>
                <a:lnTo>
                  <a:pt x="8369" y="8369"/>
                </a:lnTo>
                <a:lnTo>
                  <a:pt x="11180" y="5905"/>
                </a:lnTo>
                <a:lnTo>
                  <a:pt x="14288" y="3828"/>
                </a:lnTo>
                <a:lnTo>
                  <a:pt x="17640" y="2175"/>
                </a:lnTo>
                <a:lnTo>
                  <a:pt x="21179" y="974"/>
                </a:lnTo>
                <a:lnTo>
                  <a:pt x="24845" y="244"/>
                </a:lnTo>
                <a:lnTo>
                  <a:pt x="28575" y="0"/>
                </a:lnTo>
                <a:close/>
              </a:path>
            </a:pathLst>
          </a:custGeom>
          <a:gradFill xmlns:a="http://schemas.openxmlformats.org/drawingml/2006/main">
            <a:gsLst>
              <a:gs pos="0">
                <a:srgbClr val="7ED4FE"/>
              </a:gs>
              <a:gs pos="100000">
                <a:srgbClr val="43BBFD"/>
              </a:gs>
            </a:gsLst>
            <a:lin ang="5400000"/>
          </a:gradFill>
          <a:ln xmlns:a="http://schemas.openxmlformats.org/drawingml/2006/main" w="0">
            <a:noFill/>
            <a:prstDash val="solid"/>
          </a:ln>
        </p:spPr>
      </p:sp>
      <p:sp>
        <p:nvSpPr>
          <p:cNvPr id="375" name="X-row-1-4">
            <a:extLst xmlns:a="http://schemas.openxmlformats.org/drawingml/2006/main">
              <a:ext uri="{FF2B5EF4-FFF2-40B4-BE49-F238E27FC236}">
                <a16:creationId xmlns:a16="http://schemas.microsoft.com/office/drawing/2014/main" id="{33A19403-89EB-4AE3-8262-043230542D79}"/>
              </a:ext>
            </a:extLst>
          </p:cNvPr>
          <p:cNvSpPr>
            <a:spLocks xmlns:a="http://schemas.openxmlformats.org/drawingml/2006/main" noGrp="1"/>
          </p:cNvSpPr>
          <p:nvPr/>
        </p:nvSpPr>
        <p:spPr>
          <a:xfrm xmlns:a="http://schemas.openxmlformats.org/drawingml/2006/main">
            <a:off x="12016740" y="1933575"/>
            <a:ext cx="299085" cy="190500"/>
          </a:xfrm>
          <a:custGeom xmlns:a="http://schemas.openxmlformats.org/drawingml/2006/main">
            <a:pathLst>
              <a:path w="299085" h="190500">
                <a:moveTo>
                  <a:pt x="270510" y="0"/>
                </a:moveTo>
                <a:lnTo>
                  <a:pt x="274240" y="244"/>
                </a:lnTo>
                <a:lnTo>
                  <a:pt x="277906" y="974"/>
                </a:lnTo>
                <a:lnTo>
                  <a:pt x="281445" y="2175"/>
                </a:lnTo>
                <a:lnTo>
                  <a:pt x="284798" y="3828"/>
                </a:lnTo>
                <a:lnTo>
                  <a:pt x="287905" y="5905"/>
                </a:lnTo>
                <a:lnTo>
                  <a:pt x="290716" y="8369"/>
                </a:lnTo>
                <a:lnTo>
                  <a:pt x="293180" y="11180"/>
                </a:lnTo>
                <a:lnTo>
                  <a:pt x="295257" y="14288"/>
                </a:lnTo>
                <a:lnTo>
                  <a:pt x="296910" y="17640"/>
                </a:lnTo>
                <a:lnTo>
                  <a:pt x="298111" y="21179"/>
                </a:lnTo>
                <a:lnTo>
                  <a:pt x="298841" y="24845"/>
                </a:lnTo>
                <a:lnTo>
                  <a:pt x="299085" y="28575"/>
                </a:lnTo>
                <a:lnTo>
                  <a:pt x="299085" y="161925"/>
                </a:lnTo>
                <a:lnTo>
                  <a:pt x="298841" y="165655"/>
                </a:lnTo>
                <a:lnTo>
                  <a:pt x="298111" y="169321"/>
                </a:lnTo>
                <a:lnTo>
                  <a:pt x="296910" y="172860"/>
                </a:lnTo>
                <a:lnTo>
                  <a:pt x="295257" y="176213"/>
                </a:lnTo>
                <a:lnTo>
                  <a:pt x="293180" y="179320"/>
                </a:lnTo>
                <a:lnTo>
                  <a:pt x="290716" y="182131"/>
                </a:lnTo>
                <a:lnTo>
                  <a:pt x="287905" y="184595"/>
                </a:lnTo>
                <a:lnTo>
                  <a:pt x="284798" y="186672"/>
                </a:lnTo>
                <a:lnTo>
                  <a:pt x="281445" y="188325"/>
                </a:lnTo>
                <a:lnTo>
                  <a:pt x="277906" y="189526"/>
                </a:lnTo>
                <a:lnTo>
                  <a:pt x="274240" y="190256"/>
                </a:lnTo>
                <a:lnTo>
                  <a:pt x="270510" y="190500"/>
                </a:lnTo>
                <a:lnTo>
                  <a:pt x="28575" y="190500"/>
                </a:lnTo>
                <a:lnTo>
                  <a:pt x="24845" y="190256"/>
                </a:lnTo>
                <a:lnTo>
                  <a:pt x="21179" y="189526"/>
                </a:lnTo>
                <a:lnTo>
                  <a:pt x="17640" y="188325"/>
                </a:lnTo>
                <a:lnTo>
                  <a:pt x="14288" y="186672"/>
                </a:lnTo>
                <a:lnTo>
                  <a:pt x="11180" y="184595"/>
                </a:lnTo>
                <a:lnTo>
                  <a:pt x="8369" y="182131"/>
                </a:lnTo>
                <a:lnTo>
                  <a:pt x="5905" y="179320"/>
                </a:lnTo>
                <a:lnTo>
                  <a:pt x="3828" y="176213"/>
                </a:lnTo>
                <a:lnTo>
                  <a:pt x="2175" y="172860"/>
                </a:lnTo>
                <a:lnTo>
                  <a:pt x="974" y="169321"/>
                </a:lnTo>
                <a:lnTo>
                  <a:pt x="244" y="165655"/>
                </a:lnTo>
                <a:lnTo>
                  <a:pt x="0" y="161925"/>
                </a:lnTo>
                <a:lnTo>
                  <a:pt x="0" y="28575"/>
                </a:lnTo>
                <a:lnTo>
                  <a:pt x="244" y="24845"/>
                </a:lnTo>
                <a:lnTo>
                  <a:pt x="974" y="21179"/>
                </a:lnTo>
                <a:lnTo>
                  <a:pt x="2175" y="17640"/>
                </a:lnTo>
                <a:lnTo>
                  <a:pt x="3828" y="14288"/>
                </a:lnTo>
                <a:lnTo>
                  <a:pt x="5905" y="11180"/>
                </a:lnTo>
                <a:lnTo>
                  <a:pt x="8369" y="8369"/>
                </a:lnTo>
                <a:lnTo>
                  <a:pt x="11180" y="5905"/>
                </a:lnTo>
                <a:lnTo>
                  <a:pt x="14288" y="3828"/>
                </a:lnTo>
                <a:lnTo>
                  <a:pt x="17640" y="2175"/>
                </a:lnTo>
                <a:lnTo>
                  <a:pt x="21179" y="974"/>
                </a:lnTo>
                <a:lnTo>
                  <a:pt x="24845" y="244"/>
                </a:lnTo>
                <a:lnTo>
                  <a:pt x="28575" y="0"/>
                </a:lnTo>
                <a:close/>
              </a:path>
            </a:pathLst>
          </a:custGeom>
          <a:gradFill xmlns:a="http://schemas.openxmlformats.org/drawingml/2006/main">
            <a:gsLst>
              <a:gs pos="0">
                <a:srgbClr val="7ED4FE"/>
              </a:gs>
              <a:gs pos="100000">
                <a:srgbClr val="43BBFD"/>
              </a:gs>
            </a:gsLst>
            <a:lin ang="5400000"/>
          </a:gradFill>
          <a:ln xmlns:a="http://schemas.openxmlformats.org/drawingml/2006/main" w="0">
            <a:noFill/>
            <a:prstDash val="solid"/>
          </a:ln>
        </p:spPr>
      </p:sp>
      <p:sp>
        <p:nvSpPr>
          <p:cNvPr id="376" name="X-row-2-rim">
            <a:extLst xmlns:a="http://schemas.openxmlformats.org/drawingml/2006/main">
              <a:ext uri="{FF2B5EF4-FFF2-40B4-BE49-F238E27FC236}">
                <a16:creationId xmlns:a16="http://schemas.microsoft.com/office/drawing/2014/main" id="{81A8C52A-36C9-47B9-AD49-A42236DF578B}"/>
              </a:ext>
            </a:extLst>
          </p:cNvPr>
          <p:cNvSpPr>
            <a:spLocks xmlns:a="http://schemas.openxmlformats.org/drawingml/2006/main" noGrp="1"/>
          </p:cNvSpPr>
          <p:nvPr/>
        </p:nvSpPr>
        <p:spPr>
          <a:xfrm xmlns:a="http://schemas.openxmlformats.org/drawingml/2006/main">
            <a:off x="10658475" y="2305050"/>
            <a:ext cx="1733550" cy="266700"/>
          </a:xfrm>
          <a:custGeom xmlns:a="http://schemas.openxmlformats.org/drawingml/2006/main">
            <a:pathLst>
              <a:path w="1733550" h="266700">
                <a:moveTo>
                  <a:pt x="1685925" y="0"/>
                </a:moveTo>
                <a:lnTo>
                  <a:pt x="1692141" y="407"/>
                </a:lnTo>
                <a:lnTo>
                  <a:pt x="1698251" y="1623"/>
                </a:lnTo>
                <a:lnTo>
                  <a:pt x="1704150" y="3625"/>
                </a:lnTo>
                <a:lnTo>
                  <a:pt x="1709738" y="6381"/>
                </a:lnTo>
                <a:lnTo>
                  <a:pt x="1714917" y="9842"/>
                </a:lnTo>
                <a:lnTo>
                  <a:pt x="1719601" y="13949"/>
                </a:lnTo>
                <a:lnTo>
                  <a:pt x="1723708" y="18633"/>
                </a:lnTo>
                <a:lnTo>
                  <a:pt x="1727169" y="23813"/>
                </a:lnTo>
                <a:lnTo>
                  <a:pt x="1729925" y="29400"/>
                </a:lnTo>
                <a:lnTo>
                  <a:pt x="1731927" y="35299"/>
                </a:lnTo>
                <a:lnTo>
                  <a:pt x="1733143" y="41409"/>
                </a:lnTo>
                <a:lnTo>
                  <a:pt x="1733550" y="47625"/>
                </a:lnTo>
                <a:lnTo>
                  <a:pt x="1733550" y="219075"/>
                </a:lnTo>
                <a:lnTo>
                  <a:pt x="1733143" y="225291"/>
                </a:lnTo>
                <a:lnTo>
                  <a:pt x="1731927" y="231401"/>
                </a:lnTo>
                <a:lnTo>
                  <a:pt x="1729925" y="237300"/>
                </a:lnTo>
                <a:lnTo>
                  <a:pt x="1727169" y="242888"/>
                </a:lnTo>
                <a:lnTo>
                  <a:pt x="1723708" y="248067"/>
                </a:lnTo>
                <a:lnTo>
                  <a:pt x="1719601" y="252751"/>
                </a:lnTo>
                <a:lnTo>
                  <a:pt x="1714917" y="256858"/>
                </a:lnTo>
                <a:lnTo>
                  <a:pt x="1709738" y="260319"/>
                </a:lnTo>
                <a:lnTo>
                  <a:pt x="1704150" y="263075"/>
                </a:lnTo>
                <a:lnTo>
                  <a:pt x="1698251" y="265077"/>
                </a:lnTo>
                <a:lnTo>
                  <a:pt x="1692141" y="266293"/>
                </a:lnTo>
                <a:lnTo>
                  <a:pt x="1685925" y="266700"/>
                </a:lnTo>
                <a:lnTo>
                  <a:pt x="47625" y="266700"/>
                </a:lnTo>
                <a:lnTo>
                  <a:pt x="41409" y="266293"/>
                </a:lnTo>
                <a:lnTo>
                  <a:pt x="35299" y="265077"/>
                </a:lnTo>
                <a:lnTo>
                  <a:pt x="29400" y="263075"/>
                </a:lnTo>
                <a:lnTo>
                  <a:pt x="23813" y="260319"/>
                </a:lnTo>
                <a:lnTo>
                  <a:pt x="18633" y="256858"/>
                </a:lnTo>
                <a:lnTo>
                  <a:pt x="13949" y="252751"/>
                </a:lnTo>
                <a:lnTo>
                  <a:pt x="9842" y="248067"/>
                </a:lnTo>
                <a:lnTo>
                  <a:pt x="6381" y="242888"/>
                </a:lnTo>
                <a:lnTo>
                  <a:pt x="3625" y="237300"/>
                </a:lnTo>
                <a:lnTo>
                  <a:pt x="1623" y="231401"/>
                </a:lnTo>
                <a:lnTo>
                  <a:pt x="407" y="225291"/>
                </a:lnTo>
                <a:lnTo>
                  <a:pt x="0" y="219075"/>
                </a:lnTo>
                <a:lnTo>
                  <a:pt x="0" y="47625"/>
                </a:lnTo>
                <a:lnTo>
                  <a:pt x="407" y="41409"/>
                </a:lnTo>
                <a:lnTo>
                  <a:pt x="1623" y="35299"/>
                </a:lnTo>
                <a:lnTo>
                  <a:pt x="3625" y="29400"/>
                </a:lnTo>
                <a:lnTo>
                  <a:pt x="6381" y="23813"/>
                </a:lnTo>
                <a:lnTo>
                  <a:pt x="9842" y="18633"/>
                </a:lnTo>
                <a:lnTo>
                  <a:pt x="13949" y="13949"/>
                </a:lnTo>
                <a:lnTo>
                  <a:pt x="18633" y="9842"/>
                </a:lnTo>
                <a:lnTo>
                  <a:pt x="23813" y="6381"/>
                </a:lnTo>
                <a:lnTo>
                  <a:pt x="29400" y="3625"/>
                </a:lnTo>
                <a:lnTo>
                  <a:pt x="35299" y="1623"/>
                </a:lnTo>
                <a:lnTo>
                  <a:pt x="41409" y="407"/>
                </a:lnTo>
                <a:lnTo>
                  <a:pt x="47625" y="0"/>
                </a:lnTo>
                <a:close/>
              </a:path>
            </a:pathLst>
          </a:custGeom>
          <a:solidFill xmlns:a="http://schemas.openxmlformats.org/drawingml/2006/main">
            <a:srgbClr val="FFFFFF"/>
          </a:solidFill>
          <a:ln xmlns:a="http://schemas.openxmlformats.org/drawingml/2006/main" w="14288">
            <a:solidFill>
              <a:srgbClr val="0876FF"/>
            </a:solidFill>
            <a:prstDash val="solid"/>
          </a:ln>
        </p:spPr>
      </p:sp>
      <p:sp>
        <p:nvSpPr>
          <p:cNvPr id="377" name="X-row-2-0">
            <a:extLst xmlns:a="http://schemas.openxmlformats.org/drawingml/2006/main">
              <a:ext uri="{FF2B5EF4-FFF2-40B4-BE49-F238E27FC236}">
                <a16:creationId xmlns:a16="http://schemas.microsoft.com/office/drawing/2014/main" id="{24B4D372-6972-4590-ABCE-0FE97706601D}"/>
              </a:ext>
            </a:extLst>
          </p:cNvPr>
          <p:cNvSpPr>
            <a:spLocks xmlns:a="http://schemas.openxmlformats.org/drawingml/2006/main" noGrp="1"/>
          </p:cNvSpPr>
          <p:nvPr/>
        </p:nvSpPr>
        <p:spPr>
          <a:xfrm xmlns:a="http://schemas.openxmlformats.org/drawingml/2006/main">
            <a:off x="10706100" y="2343150"/>
            <a:ext cx="299085" cy="190500"/>
          </a:xfrm>
          <a:custGeom xmlns:a="http://schemas.openxmlformats.org/drawingml/2006/main">
            <a:pathLst>
              <a:path w="299085" h="190500">
                <a:moveTo>
                  <a:pt x="270510" y="0"/>
                </a:moveTo>
                <a:lnTo>
                  <a:pt x="274240" y="244"/>
                </a:lnTo>
                <a:lnTo>
                  <a:pt x="277906" y="974"/>
                </a:lnTo>
                <a:lnTo>
                  <a:pt x="281445" y="2175"/>
                </a:lnTo>
                <a:lnTo>
                  <a:pt x="284798" y="3828"/>
                </a:lnTo>
                <a:lnTo>
                  <a:pt x="287905" y="5905"/>
                </a:lnTo>
                <a:lnTo>
                  <a:pt x="290716" y="8369"/>
                </a:lnTo>
                <a:lnTo>
                  <a:pt x="293180" y="11180"/>
                </a:lnTo>
                <a:lnTo>
                  <a:pt x="295257" y="14288"/>
                </a:lnTo>
                <a:lnTo>
                  <a:pt x="296910" y="17640"/>
                </a:lnTo>
                <a:lnTo>
                  <a:pt x="298111" y="21179"/>
                </a:lnTo>
                <a:lnTo>
                  <a:pt x="298841" y="24845"/>
                </a:lnTo>
                <a:lnTo>
                  <a:pt x="299085" y="28575"/>
                </a:lnTo>
                <a:lnTo>
                  <a:pt x="299085" y="161925"/>
                </a:lnTo>
                <a:lnTo>
                  <a:pt x="298841" y="165655"/>
                </a:lnTo>
                <a:lnTo>
                  <a:pt x="298111" y="169321"/>
                </a:lnTo>
                <a:lnTo>
                  <a:pt x="296910" y="172860"/>
                </a:lnTo>
                <a:lnTo>
                  <a:pt x="295257" y="176213"/>
                </a:lnTo>
                <a:lnTo>
                  <a:pt x="293180" y="179320"/>
                </a:lnTo>
                <a:lnTo>
                  <a:pt x="290716" y="182131"/>
                </a:lnTo>
                <a:lnTo>
                  <a:pt x="287905" y="184595"/>
                </a:lnTo>
                <a:lnTo>
                  <a:pt x="284798" y="186672"/>
                </a:lnTo>
                <a:lnTo>
                  <a:pt x="281445" y="188325"/>
                </a:lnTo>
                <a:lnTo>
                  <a:pt x="277906" y="189526"/>
                </a:lnTo>
                <a:lnTo>
                  <a:pt x="274240" y="190256"/>
                </a:lnTo>
                <a:lnTo>
                  <a:pt x="270510" y="190500"/>
                </a:lnTo>
                <a:lnTo>
                  <a:pt x="28575" y="190500"/>
                </a:lnTo>
                <a:lnTo>
                  <a:pt x="24845" y="190256"/>
                </a:lnTo>
                <a:lnTo>
                  <a:pt x="21179" y="189526"/>
                </a:lnTo>
                <a:lnTo>
                  <a:pt x="17640" y="188325"/>
                </a:lnTo>
                <a:lnTo>
                  <a:pt x="14288" y="186672"/>
                </a:lnTo>
                <a:lnTo>
                  <a:pt x="11180" y="184595"/>
                </a:lnTo>
                <a:lnTo>
                  <a:pt x="8369" y="182131"/>
                </a:lnTo>
                <a:lnTo>
                  <a:pt x="5905" y="179320"/>
                </a:lnTo>
                <a:lnTo>
                  <a:pt x="3828" y="176213"/>
                </a:lnTo>
                <a:lnTo>
                  <a:pt x="2175" y="172860"/>
                </a:lnTo>
                <a:lnTo>
                  <a:pt x="974" y="169321"/>
                </a:lnTo>
                <a:lnTo>
                  <a:pt x="244" y="165655"/>
                </a:lnTo>
                <a:lnTo>
                  <a:pt x="0" y="161925"/>
                </a:lnTo>
                <a:lnTo>
                  <a:pt x="0" y="28575"/>
                </a:lnTo>
                <a:lnTo>
                  <a:pt x="244" y="24845"/>
                </a:lnTo>
                <a:lnTo>
                  <a:pt x="974" y="21179"/>
                </a:lnTo>
                <a:lnTo>
                  <a:pt x="2175" y="17640"/>
                </a:lnTo>
                <a:lnTo>
                  <a:pt x="3828" y="14288"/>
                </a:lnTo>
                <a:lnTo>
                  <a:pt x="5905" y="11180"/>
                </a:lnTo>
                <a:lnTo>
                  <a:pt x="8369" y="8369"/>
                </a:lnTo>
                <a:lnTo>
                  <a:pt x="11180" y="5905"/>
                </a:lnTo>
                <a:lnTo>
                  <a:pt x="14288" y="3828"/>
                </a:lnTo>
                <a:lnTo>
                  <a:pt x="17640" y="2175"/>
                </a:lnTo>
                <a:lnTo>
                  <a:pt x="21179" y="974"/>
                </a:lnTo>
                <a:lnTo>
                  <a:pt x="24845" y="244"/>
                </a:lnTo>
                <a:lnTo>
                  <a:pt x="28575" y="0"/>
                </a:lnTo>
                <a:close/>
              </a:path>
            </a:pathLst>
          </a:custGeom>
          <a:gradFill xmlns:a="http://schemas.openxmlformats.org/drawingml/2006/main">
            <a:gsLst>
              <a:gs pos="0">
                <a:srgbClr val="7ED4FE"/>
              </a:gs>
              <a:gs pos="100000">
                <a:srgbClr val="43BBFD"/>
              </a:gs>
            </a:gsLst>
            <a:lin ang="5400000"/>
          </a:gradFill>
          <a:ln xmlns:a="http://schemas.openxmlformats.org/drawingml/2006/main" w="0">
            <a:noFill/>
            <a:prstDash val="solid"/>
          </a:ln>
        </p:spPr>
      </p:sp>
      <p:sp>
        <p:nvSpPr>
          <p:cNvPr id="378" name="X-row-2-1">
            <a:extLst xmlns:a="http://schemas.openxmlformats.org/drawingml/2006/main">
              <a:ext uri="{FF2B5EF4-FFF2-40B4-BE49-F238E27FC236}">
                <a16:creationId xmlns:a16="http://schemas.microsoft.com/office/drawing/2014/main" id="{1364A553-9CBD-440F-A882-790ABD82AC76}"/>
              </a:ext>
            </a:extLst>
          </p:cNvPr>
          <p:cNvSpPr>
            <a:spLocks xmlns:a="http://schemas.openxmlformats.org/drawingml/2006/main" noGrp="1"/>
          </p:cNvSpPr>
          <p:nvPr/>
        </p:nvSpPr>
        <p:spPr>
          <a:xfrm xmlns:a="http://schemas.openxmlformats.org/drawingml/2006/main">
            <a:off x="11033760" y="2343150"/>
            <a:ext cx="299085" cy="190500"/>
          </a:xfrm>
          <a:custGeom xmlns:a="http://schemas.openxmlformats.org/drawingml/2006/main">
            <a:pathLst>
              <a:path w="299085" h="190500">
                <a:moveTo>
                  <a:pt x="270510" y="0"/>
                </a:moveTo>
                <a:lnTo>
                  <a:pt x="274240" y="244"/>
                </a:lnTo>
                <a:lnTo>
                  <a:pt x="277906" y="974"/>
                </a:lnTo>
                <a:lnTo>
                  <a:pt x="281445" y="2175"/>
                </a:lnTo>
                <a:lnTo>
                  <a:pt x="284798" y="3828"/>
                </a:lnTo>
                <a:lnTo>
                  <a:pt x="287905" y="5905"/>
                </a:lnTo>
                <a:lnTo>
                  <a:pt x="290716" y="8369"/>
                </a:lnTo>
                <a:lnTo>
                  <a:pt x="293180" y="11180"/>
                </a:lnTo>
                <a:lnTo>
                  <a:pt x="295257" y="14288"/>
                </a:lnTo>
                <a:lnTo>
                  <a:pt x="296910" y="17640"/>
                </a:lnTo>
                <a:lnTo>
                  <a:pt x="298111" y="21179"/>
                </a:lnTo>
                <a:lnTo>
                  <a:pt x="298841" y="24845"/>
                </a:lnTo>
                <a:lnTo>
                  <a:pt x="299085" y="28575"/>
                </a:lnTo>
                <a:lnTo>
                  <a:pt x="299085" y="161925"/>
                </a:lnTo>
                <a:lnTo>
                  <a:pt x="298841" y="165655"/>
                </a:lnTo>
                <a:lnTo>
                  <a:pt x="298111" y="169321"/>
                </a:lnTo>
                <a:lnTo>
                  <a:pt x="296910" y="172860"/>
                </a:lnTo>
                <a:lnTo>
                  <a:pt x="295257" y="176213"/>
                </a:lnTo>
                <a:lnTo>
                  <a:pt x="293180" y="179320"/>
                </a:lnTo>
                <a:lnTo>
                  <a:pt x="290716" y="182131"/>
                </a:lnTo>
                <a:lnTo>
                  <a:pt x="287905" y="184595"/>
                </a:lnTo>
                <a:lnTo>
                  <a:pt x="284798" y="186672"/>
                </a:lnTo>
                <a:lnTo>
                  <a:pt x="281445" y="188325"/>
                </a:lnTo>
                <a:lnTo>
                  <a:pt x="277906" y="189526"/>
                </a:lnTo>
                <a:lnTo>
                  <a:pt x="274240" y="190256"/>
                </a:lnTo>
                <a:lnTo>
                  <a:pt x="270510" y="190500"/>
                </a:lnTo>
                <a:lnTo>
                  <a:pt x="28575" y="190500"/>
                </a:lnTo>
                <a:lnTo>
                  <a:pt x="24845" y="190256"/>
                </a:lnTo>
                <a:lnTo>
                  <a:pt x="21179" y="189526"/>
                </a:lnTo>
                <a:lnTo>
                  <a:pt x="17640" y="188325"/>
                </a:lnTo>
                <a:lnTo>
                  <a:pt x="14288" y="186672"/>
                </a:lnTo>
                <a:lnTo>
                  <a:pt x="11180" y="184595"/>
                </a:lnTo>
                <a:lnTo>
                  <a:pt x="8369" y="182131"/>
                </a:lnTo>
                <a:lnTo>
                  <a:pt x="5905" y="179320"/>
                </a:lnTo>
                <a:lnTo>
                  <a:pt x="3828" y="176213"/>
                </a:lnTo>
                <a:lnTo>
                  <a:pt x="2175" y="172860"/>
                </a:lnTo>
                <a:lnTo>
                  <a:pt x="974" y="169321"/>
                </a:lnTo>
                <a:lnTo>
                  <a:pt x="244" y="165655"/>
                </a:lnTo>
                <a:lnTo>
                  <a:pt x="0" y="161925"/>
                </a:lnTo>
                <a:lnTo>
                  <a:pt x="0" y="28575"/>
                </a:lnTo>
                <a:lnTo>
                  <a:pt x="244" y="24845"/>
                </a:lnTo>
                <a:lnTo>
                  <a:pt x="974" y="21179"/>
                </a:lnTo>
                <a:lnTo>
                  <a:pt x="2175" y="17640"/>
                </a:lnTo>
                <a:lnTo>
                  <a:pt x="3828" y="14288"/>
                </a:lnTo>
                <a:lnTo>
                  <a:pt x="5905" y="11180"/>
                </a:lnTo>
                <a:lnTo>
                  <a:pt x="8369" y="8369"/>
                </a:lnTo>
                <a:lnTo>
                  <a:pt x="11180" y="5905"/>
                </a:lnTo>
                <a:lnTo>
                  <a:pt x="14288" y="3828"/>
                </a:lnTo>
                <a:lnTo>
                  <a:pt x="17640" y="2175"/>
                </a:lnTo>
                <a:lnTo>
                  <a:pt x="21179" y="974"/>
                </a:lnTo>
                <a:lnTo>
                  <a:pt x="24845" y="244"/>
                </a:lnTo>
                <a:lnTo>
                  <a:pt x="28575" y="0"/>
                </a:lnTo>
                <a:close/>
              </a:path>
            </a:pathLst>
          </a:custGeom>
          <a:gradFill xmlns:a="http://schemas.openxmlformats.org/drawingml/2006/main">
            <a:gsLst>
              <a:gs pos="0">
                <a:srgbClr val="7ED4FE"/>
              </a:gs>
              <a:gs pos="100000">
                <a:srgbClr val="43BBFD"/>
              </a:gs>
            </a:gsLst>
            <a:lin ang="5400000"/>
          </a:gradFill>
          <a:ln xmlns:a="http://schemas.openxmlformats.org/drawingml/2006/main" w="0">
            <a:noFill/>
            <a:prstDash val="solid"/>
          </a:ln>
        </p:spPr>
      </p:sp>
      <p:sp>
        <p:nvSpPr>
          <p:cNvPr id="379" name="X-row-2-2">
            <a:extLst xmlns:a="http://schemas.openxmlformats.org/drawingml/2006/main">
              <a:ext uri="{FF2B5EF4-FFF2-40B4-BE49-F238E27FC236}">
                <a16:creationId xmlns:a16="http://schemas.microsoft.com/office/drawing/2014/main" id="{ACC3F7B6-2E38-44A3-9BB5-C86ADF6DF269}"/>
              </a:ext>
            </a:extLst>
          </p:cNvPr>
          <p:cNvSpPr>
            <a:spLocks xmlns:a="http://schemas.openxmlformats.org/drawingml/2006/main" noGrp="1"/>
          </p:cNvSpPr>
          <p:nvPr/>
        </p:nvSpPr>
        <p:spPr>
          <a:xfrm xmlns:a="http://schemas.openxmlformats.org/drawingml/2006/main">
            <a:off x="11361420" y="2343150"/>
            <a:ext cx="299085" cy="190500"/>
          </a:xfrm>
          <a:custGeom xmlns:a="http://schemas.openxmlformats.org/drawingml/2006/main">
            <a:pathLst>
              <a:path w="299085" h="190500">
                <a:moveTo>
                  <a:pt x="270510" y="0"/>
                </a:moveTo>
                <a:lnTo>
                  <a:pt x="274240" y="244"/>
                </a:lnTo>
                <a:lnTo>
                  <a:pt x="277906" y="974"/>
                </a:lnTo>
                <a:lnTo>
                  <a:pt x="281445" y="2175"/>
                </a:lnTo>
                <a:lnTo>
                  <a:pt x="284798" y="3828"/>
                </a:lnTo>
                <a:lnTo>
                  <a:pt x="287905" y="5905"/>
                </a:lnTo>
                <a:lnTo>
                  <a:pt x="290716" y="8369"/>
                </a:lnTo>
                <a:lnTo>
                  <a:pt x="293180" y="11180"/>
                </a:lnTo>
                <a:lnTo>
                  <a:pt x="295257" y="14288"/>
                </a:lnTo>
                <a:lnTo>
                  <a:pt x="296910" y="17640"/>
                </a:lnTo>
                <a:lnTo>
                  <a:pt x="298111" y="21179"/>
                </a:lnTo>
                <a:lnTo>
                  <a:pt x="298841" y="24845"/>
                </a:lnTo>
                <a:lnTo>
                  <a:pt x="299085" y="28575"/>
                </a:lnTo>
                <a:lnTo>
                  <a:pt x="299085" y="161925"/>
                </a:lnTo>
                <a:lnTo>
                  <a:pt x="298841" y="165655"/>
                </a:lnTo>
                <a:lnTo>
                  <a:pt x="298111" y="169321"/>
                </a:lnTo>
                <a:lnTo>
                  <a:pt x="296910" y="172860"/>
                </a:lnTo>
                <a:lnTo>
                  <a:pt x="295257" y="176213"/>
                </a:lnTo>
                <a:lnTo>
                  <a:pt x="293180" y="179320"/>
                </a:lnTo>
                <a:lnTo>
                  <a:pt x="290716" y="182131"/>
                </a:lnTo>
                <a:lnTo>
                  <a:pt x="287905" y="184595"/>
                </a:lnTo>
                <a:lnTo>
                  <a:pt x="284798" y="186672"/>
                </a:lnTo>
                <a:lnTo>
                  <a:pt x="281445" y="188325"/>
                </a:lnTo>
                <a:lnTo>
                  <a:pt x="277906" y="189526"/>
                </a:lnTo>
                <a:lnTo>
                  <a:pt x="274240" y="190256"/>
                </a:lnTo>
                <a:lnTo>
                  <a:pt x="270510" y="190500"/>
                </a:lnTo>
                <a:lnTo>
                  <a:pt x="28575" y="190500"/>
                </a:lnTo>
                <a:lnTo>
                  <a:pt x="24845" y="190256"/>
                </a:lnTo>
                <a:lnTo>
                  <a:pt x="21179" y="189526"/>
                </a:lnTo>
                <a:lnTo>
                  <a:pt x="17640" y="188325"/>
                </a:lnTo>
                <a:lnTo>
                  <a:pt x="14288" y="186672"/>
                </a:lnTo>
                <a:lnTo>
                  <a:pt x="11180" y="184595"/>
                </a:lnTo>
                <a:lnTo>
                  <a:pt x="8369" y="182131"/>
                </a:lnTo>
                <a:lnTo>
                  <a:pt x="5905" y="179320"/>
                </a:lnTo>
                <a:lnTo>
                  <a:pt x="3828" y="176213"/>
                </a:lnTo>
                <a:lnTo>
                  <a:pt x="2175" y="172860"/>
                </a:lnTo>
                <a:lnTo>
                  <a:pt x="974" y="169321"/>
                </a:lnTo>
                <a:lnTo>
                  <a:pt x="244" y="165655"/>
                </a:lnTo>
                <a:lnTo>
                  <a:pt x="0" y="161925"/>
                </a:lnTo>
                <a:lnTo>
                  <a:pt x="0" y="28575"/>
                </a:lnTo>
                <a:lnTo>
                  <a:pt x="244" y="24845"/>
                </a:lnTo>
                <a:lnTo>
                  <a:pt x="974" y="21179"/>
                </a:lnTo>
                <a:lnTo>
                  <a:pt x="2175" y="17640"/>
                </a:lnTo>
                <a:lnTo>
                  <a:pt x="3828" y="14288"/>
                </a:lnTo>
                <a:lnTo>
                  <a:pt x="5905" y="11180"/>
                </a:lnTo>
                <a:lnTo>
                  <a:pt x="8369" y="8369"/>
                </a:lnTo>
                <a:lnTo>
                  <a:pt x="11180" y="5905"/>
                </a:lnTo>
                <a:lnTo>
                  <a:pt x="14288" y="3828"/>
                </a:lnTo>
                <a:lnTo>
                  <a:pt x="17640" y="2175"/>
                </a:lnTo>
                <a:lnTo>
                  <a:pt x="21179" y="974"/>
                </a:lnTo>
                <a:lnTo>
                  <a:pt x="24845" y="244"/>
                </a:lnTo>
                <a:lnTo>
                  <a:pt x="28575" y="0"/>
                </a:lnTo>
                <a:close/>
              </a:path>
            </a:pathLst>
          </a:custGeom>
          <a:gradFill xmlns:a="http://schemas.openxmlformats.org/drawingml/2006/main">
            <a:gsLst>
              <a:gs pos="0">
                <a:srgbClr val="7ED4FE"/>
              </a:gs>
              <a:gs pos="100000">
                <a:srgbClr val="43BBFD"/>
              </a:gs>
            </a:gsLst>
            <a:lin ang="5400000"/>
          </a:gradFill>
          <a:ln xmlns:a="http://schemas.openxmlformats.org/drawingml/2006/main" w="0">
            <a:noFill/>
            <a:prstDash val="solid"/>
          </a:ln>
        </p:spPr>
      </p:sp>
      <p:sp>
        <p:nvSpPr>
          <p:cNvPr id="380" name="X-row-2-3">
            <a:extLst xmlns:a="http://schemas.openxmlformats.org/drawingml/2006/main">
              <a:ext uri="{FF2B5EF4-FFF2-40B4-BE49-F238E27FC236}">
                <a16:creationId xmlns:a16="http://schemas.microsoft.com/office/drawing/2014/main" id="{C192C8E5-2A99-4BC9-8992-822B2F737AEE}"/>
              </a:ext>
            </a:extLst>
          </p:cNvPr>
          <p:cNvSpPr>
            <a:spLocks xmlns:a="http://schemas.openxmlformats.org/drawingml/2006/main" noGrp="1"/>
          </p:cNvSpPr>
          <p:nvPr/>
        </p:nvSpPr>
        <p:spPr>
          <a:xfrm xmlns:a="http://schemas.openxmlformats.org/drawingml/2006/main">
            <a:off x="11689080" y="2343150"/>
            <a:ext cx="299085" cy="190500"/>
          </a:xfrm>
          <a:custGeom xmlns:a="http://schemas.openxmlformats.org/drawingml/2006/main">
            <a:pathLst>
              <a:path w="299085" h="190500">
                <a:moveTo>
                  <a:pt x="270510" y="0"/>
                </a:moveTo>
                <a:lnTo>
                  <a:pt x="274240" y="244"/>
                </a:lnTo>
                <a:lnTo>
                  <a:pt x="277906" y="974"/>
                </a:lnTo>
                <a:lnTo>
                  <a:pt x="281445" y="2175"/>
                </a:lnTo>
                <a:lnTo>
                  <a:pt x="284798" y="3828"/>
                </a:lnTo>
                <a:lnTo>
                  <a:pt x="287905" y="5905"/>
                </a:lnTo>
                <a:lnTo>
                  <a:pt x="290716" y="8369"/>
                </a:lnTo>
                <a:lnTo>
                  <a:pt x="293180" y="11180"/>
                </a:lnTo>
                <a:lnTo>
                  <a:pt x="295257" y="14288"/>
                </a:lnTo>
                <a:lnTo>
                  <a:pt x="296910" y="17640"/>
                </a:lnTo>
                <a:lnTo>
                  <a:pt x="298111" y="21179"/>
                </a:lnTo>
                <a:lnTo>
                  <a:pt x="298841" y="24845"/>
                </a:lnTo>
                <a:lnTo>
                  <a:pt x="299085" y="28575"/>
                </a:lnTo>
                <a:lnTo>
                  <a:pt x="299085" y="161925"/>
                </a:lnTo>
                <a:lnTo>
                  <a:pt x="298841" y="165655"/>
                </a:lnTo>
                <a:lnTo>
                  <a:pt x="298111" y="169321"/>
                </a:lnTo>
                <a:lnTo>
                  <a:pt x="296910" y="172860"/>
                </a:lnTo>
                <a:lnTo>
                  <a:pt x="295257" y="176213"/>
                </a:lnTo>
                <a:lnTo>
                  <a:pt x="293180" y="179320"/>
                </a:lnTo>
                <a:lnTo>
                  <a:pt x="290716" y="182131"/>
                </a:lnTo>
                <a:lnTo>
                  <a:pt x="287905" y="184595"/>
                </a:lnTo>
                <a:lnTo>
                  <a:pt x="284798" y="186672"/>
                </a:lnTo>
                <a:lnTo>
                  <a:pt x="281445" y="188325"/>
                </a:lnTo>
                <a:lnTo>
                  <a:pt x="277906" y="189526"/>
                </a:lnTo>
                <a:lnTo>
                  <a:pt x="274240" y="190256"/>
                </a:lnTo>
                <a:lnTo>
                  <a:pt x="270510" y="190500"/>
                </a:lnTo>
                <a:lnTo>
                  <a:pt x="28575" y="190500"/>
                </a:lnTo>
                <a:lnTo>
                  <a:pt x="24845" y="190256"/>
                </a:lnTo>
                <a:lnTo>
                  <a:pt x="21179" y="189526"/>
                </a:lnTo>
                <a:lnTo>
                  <a:pt x="17640" y="188325"/>
                </a:lnTo>
                <a:lnTo>
                  <a:pt x="14288" y="186672"/>
                </a:lnTo>
                <a:lnTo>
                  <a:pt x="11180" y="184595"/>
                </a:lnTo>
                <a:lnTo>
                  <a:pt x="8369" y="182131"/>
                </a:lnTo>
                <a:lnTo>
                  <a:pt x="5905" y="179320"/>
                </a:lnTo>
                <a:lnTo>
                  <a:pt x="3828" y="176213"/>
                </a:lnTo>
                <a:lnTo>
                  <a:pt x="2175" y="172860"/>
                </a:lnTo>
                <a:lnTo>
                  <a:pt x="974" y="169321"/>
                </a:lnTo>
                <a:lnTo>
                  <a:pt x="244" y="165655"/>
                </a:lnTo>
                <a:lnTo>
                  <a:pt x="0" y="161925"/>
                </a:lnTo>
                <a:lnTo>
                  <a:pt x="0" y="28575"/>
                </a:lnTo>
                <a:lnTo>
                  <a:pt x="244" y="24845"/>
                </a:lnTo>
                <a:lnTo>
                  <a:pt x="974" y="21179"/>
                </a:lnTo>
                <a:lnTo>
                  <a:pt x="2175" y="17640"/>
                </a:lnTo>
                <a:lnTo>
                  <a:pt x="3828" y="14288"/>
                </a:lnTo>
                <a:lnTo>
                  <a:pt x="5905" y="11180"/>
                </a:lnTo>
                <a:lnTo>
                  <a:pt x="8369" y="8369"/>
                </a:lnTo>
                <a:lnTo>
                  <a:pt x="11180" y="5905"/>
                </a:lnTo>
                <a:lnTo>
                  <a:pt x="14288" y="3828"/>
                </a:lnTo>
                <a:lnTo>
                  <a:pt x="17640" y="2175"/>
                </a:lnTo>
                <a:lnTo>
                  <a:pt x="21179" y="974"/>
                </a:lnTo>
                <a:lnTo>
                  <a:pt x="24845" y="244"/>
                </a:lnTo>
                <a:lnTo>
                  <a:pt x="28575" y="0"/>
                </a:lnTo>
                <a:close/>
              </a:path>
            </a:pathLst>
          </a:custGeom>
          <a:gradFill xmlns:a="http://schemas.openxmlformats.org/drawingml/2006/main">
            <a:gsLst>
              <a:gs pos="0">
                <a:srgbClr val="7ED4FE"/>
              </a:gs>
              <a:gs pos="100000">
                <a:srgbClr val="43BBFD"/>
              </a:gs>
            </a:gsLst>
            <a:lin ang="5400000"/>
          </a:gradFill>
          <a:ln xmlns:a="http://schemas.openxmlformats.org/drawingml/2006/main" w="0">
            <a:noFill/>
            <a:prstDash val="solid"/>
          </a:ln>
        </p:spPr>
      </p:sp>
      <p:sp>
        <p:nvSpPr>
          <p:cNvPr id="381" name="X-row-2-4">
            <a:extLst xmlns:a="http://schemas.openxmlformats.org/drawingml/2006/main">
              <a:ext uri="{FF2B5EF4-FFF2-40B4-BE49-F238E27FC236}">
                <a16:creationId xmlns:a16="http://schemas.microsoft.com/office/drawing/2014/main" id="{262AD29B-06B4-4CCC-9EE9-ECBA39D1B768}"/>
              </a:ext>
            </a:extLst>
          </p:cNvPr>
          <p:cNvSpPr>
            <a:spLocks xmlns:a="http://schemas.openxmlformats.org/drawingml/2006/main" noGrp="1"/>
          </p:cNvSpPr>
          <p:nvPr/>
        </p:nvSpPr>
        <p:spPr>
          <a:xfrm xmlns:a="http://schemas.openxmlformats.org/drawingml/2006/main">
            <a:off x="12016740" y="2343150"/>
            <a:ext cx="299085" cy="190500"/>
          </a:xfrm>
          <a:custGeom xmlns:a="http://schemas.openxmlformats.org/drawingml/2006/main">
            <a:pathLst>
              <a:path w="299085" h="190500">
                <a:moveTo>
                  <a:pt x="270510" y="0"/>
                </a:moveTo>
                <a:lnTo>
                  <a:pt x="274240" y="244"/>
                </a:lnTo>
                <a:lnTo>
                  <a:pt x="277906" y="974"/>
                </a:lnTo>
                <a:lnTo>
                  <a:pt x="281445" y="2175"/>
                </a:lnTo>
                <a:lnTo>
                  <a:pt x="284798" y="3828"/>
                </a:lnTo>
                <a:lnTo>
                  <a:pt x="287905" y="5905"/>
                </a:lnTo>
                <a:lnTo>
                  <a:pt x="290716" y="8369"/>
                </a:lnTo>
                <a:lnTo>
                  <a:pt x="293180" y="11180"/>
                </a:lnTo>
                <a:lnTo>
                  <a:pt x="295257" y="14288"/>
                </a:lnTo>
                <a:lnTo>
                  <a:pt x="296910" y="17640"/>
                </a:lnTo>
                <a:lnTo>
                  <a:pt x="298111" y="21179"/>
                </a:lnTo>
                <a:lnTo>
                  <a:pt x="298841" y="24845"/>
                </a:lnTo>
                <a:lnTo>
                  <a:pt x="299085" y="28575"/>
                </a:lnTo>
                <a:lnTo>
                  <a:pt x="299085" y="161925"/>
                </a:lnTo>
                <a:lnTo>
                  <a:pt x="298841" y="165655"/>
                </a:lnTo>
                <a:lnTo>
                  <a:pt x="298111" y="169321"/>
                </a:lnTo>
                <a:lnTo>
                  <a:pt x="296910" y="172860"/>
                </a:lnTo>
                <a:lnTo>
                  <a:pt x="295257" y="176213"/>
                </a:lnTo>
                <a:lnTo>
                  <a:pt x="293180" y="179320"/>
                </a:lnTo>
                <a:lnTo>
                  <a:pt x="290716" y="182131"/>
                </a:lnTo>
                <a:lnTo>
                  <a:pt x="287905" y="184595"/>
                </a:lnTo>
                <a:lnTo>
                  <a:pt x="284798" y="186672"/>
                </a:lnTo>
                <a:lnTo>
                  <a:pt x="281445" y="188325"/>
                </a:lnTo>
                <a:lnTo>
                  <a:pt x="277906" y="189526"/>
                </a:lnTo>
                <a:lnTo>
                  <a:pt x="274240" y="190256"/>
                </a:lnTo>
                <a:lnTo>
                  <a:pt x="270510" y="190500"/>
                </a:lnTo>
                <a:lnTo>
                  <a:pt x="28575" y="190500"/>
                </a:lnTo>
                <a:lnTo>
                  <a:pt x="24845" y="190256"/>
                </a:lnTo>
                <a:lnTo>
                  <a:pt x="21179" y="189526"/>
                </a:lnTo>
                <a:lnTo>
                  <a:pt x="17640" y="188325"/>
                </a:lnTo>
                <a:lnTo>
                  <a:pt x="14288" y="186672"/>
                </a:lnTo>
                <a:lnTo>
                  <a:pt x="11180" y="184595"/>
                </a:lnTo>
                <a:lnTo>
                  <a:pt x="8369" y="182131"/>
                </a:lnTo>
                <a:lnTo>
                  <a:pt x="5905" y="179320"/>
                </a:lnTo>
                <a:lnTo>
                  <a:pt x="3828" y="176213"/>
                </a:lnTo>
                <a:lnTo>
                  <a:pt x="2175" y="172860"/>
                </a:lnTo>
                <a:lnTo>
                  <a:pt x="974" y="169321"/>
                </a:lnTo>
                <a:lnTo>
                  <a:pt x="244" y="165655"/>
                </a:lnTo>
                <a:lnTo>
                  <a:pt x="0" y="161925"/>
                </a:lnTo>
                <a:lnTo>
                  <a:pt x="0" y="28575"/>
                </a:lnTo>
                <a:lnTo>
                  <a:pt x="244" y="24845"/>
                </a:lnTo>
                <a:lnTo>
                  <a:pt x="974" y="21179"/>
                </a:lnTo>
                <a:lnTo>
                  <a:pt x="2175" y="17640"/>
                </a:lnTo>
                <a:lnTo>
                  <a:pt x="3828" y="14288"/>
                </a:lnTo>
                <a:lnTo>
                  <a:pt x="5905" y="11180"/>
                </a:lnTo>
                <a:lnTo>
                  <a:pt x="8369" y="8369"/>
                </a:lnTo>
                <a:lnTo>
                  <a:pt x="11180" y="5905"/>
                </a:lnTo>
                <a:lnTo>
                  <a:pt x="14288" y="3828"/>
                </a:lnTo>
                <a:lnTo>
                  <a:pt x="17640" y="2175"/>
                </a:lnTo>
                <a:lnTo>
                  <a:pt x="21179" y="974"/>
                </a:lnTo>
                <a:lnTo>
                  <a:pt x="24845" y="244"/>
                </a:lnTo>
                <a:lnTo>
                  <a:pt x="28575" y="0"/>
                </a:lnTo>
                <a:close/>
              </a:path>
            </a:pathLst>
          </a:custGeom>
          <a:gradFill xmlns:a="http://schemas.openxmlformats.org/drawingml/2006/main">
            <a:gsLst>
              <a:gs pos="0">
                <a:srgbClr val="7ED4FE"/>
              </a:gs>
              <a:gs pos="100000">
                <a:srgbClr val="43BBFD"/>
              </a:gs>
            </a:gsLst>
            <a:lin ang="5400000"/>
          </a:gradFill>
          <a:ln xmlns:a="http://schemas.openxmlformats.org/drawingml/2006/main" w="0">
            <a:noFill/>
            <a:prstDash val="solid"/>
          </a:ln>
        </p:spPr>
      </p:sp>
      <p:sp>
        <p:nvSpPr>
          <p:cNvPr id="382" name="X-dots-1">
            <a:extLst xmlns:a="http://schemas.openxmlformats.org/drawingml/2006/main">
              <a:ext uri="{FF2B5EF4-FFF2-40B4-BE49-F238E27FC236}">
                <a16:creationId xmlns:a16="http://schemas.microsoft.com/office/drawing/2014/main" id="{E4C2470C-5B51-4D86-98DE-AF9A9187D650}"/>
              </a:ext>
            </a:extLst>
          </p:cNvPr>
          <p:cNvSpPr>
            <a:spLocks xmlns:a="http://schemas.openxmlformats.org/drawingml/2006/main" noGrp="1"/>
          </p:cNvSpPr>
          <p:nvPr/>
        </p:nvSpPr>
        <p:spPr>
          <a:xfrm xmlns:a="http://schemas.openxmlformats.org/drawingml/2006/main">
            <a:off x="11363325" y="1724025"/>
            <a:ext cx="590550" cy="25603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75" b="0" i="0">
                <a:solidFill>
                  <a:srgbClr val="111A25"/>
                </a:solidFill>
                <a:latin typeface="Comic Sans MS"/>
                <a:ea typeface="Comic Sans MS"/>
                <a:cs typeface="Comic Sans MS"/>
              </a:defRPr>
            </a:pPr>
            <a:r>
              <a:rPr sz="1575" b="0" i="0">
                <a:solidFill>
                  <a:srgbClr val="111A25"/>
                </a:solidFill>
                <a:latin typeface="Comic Sans MS"/>
                <a:ea typeface="Comic Sans MS"/>
                <a:cs typeface="Comic Sans MS"/>
              </a:rPr>
              <a:t>···</a:t>
            </a:r>
          </a:p>
        </p:txBody>
      </p:sp>
      <p:sp>
        <p:nvSpPr>
          <p:cNvPr id="383" name="X-dots-2">
            <a:extLst xmlns:a="http://schemas.openxmlformats.org/drawingml/2006/main">
              <a:ext uri="{FF2B5EF4-FFF2-40B4-BE49-F238E27FC236}">
                <a16:creationId xmlns:a16="http://schemas.microsoft.com/office/drawing/2014/main" id="{030FAE6B-A3DD-44CC-94B4-C9F271B95BC3}"/>
              </a:ext>
            </a:extLst>
          </p:cNvPr>
          <p:cNvSpPr>
            <a:spLocks xmlns:a="http://schemas.openxmlformats.org/drawingml/2006/main" noGrp="1"/>
          </p:cNvSpPr>
          <p:nvPr/>
        </p:nvSpPr>
        <p:spPr>
          <a:xfrm xmlns:a="http://schemas.openxmlformats.org/drawingml/2006/main">
            <a:off x="11363325" y="2133600"/>
            <a:ext cx="590550" cy="25603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75" b="0" i="0">
                <a:solidFill>
                  <a:srgbClr val="111A25"/>
                </a:solidFill>
                <a:latin typeface="Comic Sans MS"/>
                <a:ea typeface="Comic Sans MS"/>
                <a:cs typeface="Comic Sans MS"/>
              </a:defRPr>
            </a:pPr>
            <a:r>
              <a:rPr sz="1575" b="0" i="0">
                <a:solidFill>
                  <a:srgbClr val="111A25"/>
                </a:solidFill>
                <a:latin typeface="Comic Sans MS"/>
                <a:ea typeface="Comic Sans MS"/>
                <a:cs typeface="Comic Sans MS"/>
              </a:rPr>
              <a:t>···</a:t>
            </a:r>
          </a:p>
        </p:txBody>
      </p:sp>
      <p:sp>
        <p:nvSpPr>
          <p:cNvPr id="384" name="X-to-VAE">
            <a:extLst xmlns:a="http://schemas.openxmlformats.org/drawingml/2006/main">
              <a:ext uri="{FF2B5EF4-FFF2-40B4-BE49-F238E27FC236}">
                <a16:creationId xmlns:a16="http://schemas.microsoft.com/office/drawing/2014/main" id="{1BE6494B-9C5E-4DE4-8171-B40E08D76730}"/>
              </a:ext>
            </a:extLst>
          </p:cNvPr>
          <p:cNvSpPr>
            <a:spLocks xmlns:a="http://schemas.openxmlformats.org/drawingml/2006/main" noGrp="1"/>
          </p:cNvSpPr>
          <p:nvPr/>
        </p:nvSpPr>
        <p:spPr>
          <a:xfrm xmlns:a="http://schemas.openxmlformats.org/drawingml/2006/main">
            <a:off x="12392025" y="2114550"/>
            <a:ext cx="238125" cy="95"/>
          </a:xfrm>
          <a:custGeom xmlns:a="http://schemas.openxmlformats.org/drawingml/2006/main">
            <a:pathLst>
              <a:path w="238125" h="95">
                <a:moveTo>
                  <a:pt x="0" y="0"/>
                </a:moveTo>
                <a:lnTo>
                  <a:pt x="238125" y="0"/>
                </a:lnTo>
              </a:path>
            </a:pathLst>
          </a:custGeom>
          <a:noFill xmlns:a="http://schemas.openxmlformats.org/drawingml/2006/main"/>
          <a:ln xmlns:a="http://schemas.openxmlformats.org/drawingml/2006/main" w="21908">
            <a:solidFill>
              <a:srgbClr val="111A25"/>
            </a:solidFill>
            <a:prstDash val="solid"/>
          </a:ln>
        </p:spPr>
      </p:sp>
      <p:sp>
        <p:nvSpPr>
          <p:cNvPr id="385" name="X-to-VAE--arrow">
            <a:extLst xmlns:a="http://schemas.openxmlformats.org/drawingml/2006/main">
              <a:ext uri="{FF2B5EF4-FFF2-40B4-BE49-F238E27FC236}">
                <a16:creationId xmlns:a16="http://schemas.microsoft.com/office/drawing/2014/main" id="{D5CE2A61-8AC0-42F0-BCBD-19636D9FA2EE}"/>
              </a:ext>
            </a:extLst>
          </p:cNvPr>
          <p:cNvSpPr>
            <a:spLocks xmlns:a="http://schemas.openxmlformats.org/drawingml/2006/main" noGrp="1"/>
          </p:cNvSpPr>
          <p:nvPr/>
        </p:nvSpPr>
        <p:spPr>
          <a:xfrm xmlns:a="http://schemas.openxmlformats.org/drawingml/2006/main">
            <a:off x="12512993" y="2064172"/>
            <a:ext cx="117157" cy="100755"/>
          </a:xfrm>
          <a:custGeom xmlns:a="http://schemas.openxmlformats.org/drawingml/2006/main">
            <a:pathLst>
              <a:path w="117157" h="100755">
                <a:moveTo>
                  <a:pt x="117157" y="50378"/>
                </a:moveTo>
                <a:lnTo>
                  <a:pt x="0" y="0"/>
                </a:lnTo>
                <a:lnTo>
                  <a:pt x="0" y="100755"/>
                </a:lnTo>
                <a:close/>
              </a:path>
            </a:pathLst>
          </a:custGeom>
          <a:solidFill xmlns:a="http://schemas.openxmlformats.org/drawingml/2006/main">
            <a:srgbClr val="111A25"/>
          </a:solidFill>
          <a:ln xmlns:a="http://schemas.openxmlformats.org/drawingml/2006/main" w="0">
            <a:noFill/>
            <a:prstDash val="solid"/>
          </a:ln>
        </p:spPr>
      </p:sp>
      <p:sp>
        <p:nvSpPr>
          <p:cNvPr id="386" name="vae">
            <a:extLst xmlns:a="http://schemas.openxmlformats.org/drawingml/2006/main">
              <a:ext uri="{FF2B5EF4-FFF2-40B4-BE49-F238E27FC236}">
                <a16:creationId xmlns:a16="http://schemas.microsoft.com/office/drawing/2014/main" id="{5396A14D-CD12-4FF8-BBC5-324DB1D017E7}"/>
              </a:ext>
            </a:extLst>
          </p:cNvPr>
          <p:cNvSpPr>
            <a:spLocks xmlns:a="http://schemas.openxmlformats.org/drawingml/2006/main" noGrp="1"/>
          </p:cNvSpPr>
          <p:nvPr/>
        </p:nvSpPr>
        <p:spPr>
          <a:xfrm xmlns:a="http://schemas.openxmlformats.org/drawingml/2006/main">
            <a:off x="12639675" y="1419225"/>
            <a:ext cx="914400" cy="1390650"/>
          </a:xfrm>
          <a:custGeom xmlns:a="http://schemas.openxmlformats.org/drawingml/2006/main">
            <a:pathLst>
              <a:path w="914400" h="1390650">
                <a:moveTo>
                  <a:pt x="0" y="0"/>
                </a:moveTo>
                <a:lnTo>
                  <a:pt x="914400" y="238125"/>
                </a:lnTo>
                <a:lnTo>
                  <a:pt x="914400" y="1152525"/>
                </a:lnTo>
                <a:lnTo>
                  <a:pt x="0" y="1390650"/>
                </a:lnTo>
                <a:close/>
              </a:path>
            </a:pathLst>
          </a:custGeom>
          <a:gradFill xmlns:a="http://schemas.openxmlformats.org/drawingml/2006/main">
            <a:gsLst>
              <a:gs pos="0">
                <a:srgbClr val="FFF9E8"/>
              </a:gs>
              <a:gs pos="100000">
                <a:srgbClr val="FFF0CF"/>
              </a:gs>
            </a:gsLst>
            <a:lin ang="5400000"/>
          </a:gradFill>
          <a:ln xmlns:a="http://schemas.openxmlformats.org/drawingml/2006/main" w="16193">
            <a:solidFill>
              <a:srgbClr val="A37517"/>
            </a:solidFill>
            <a:prstDash val="solid"/>
          </a:ln>
        </p:spPr>
      </p:sp>
      <p:pic>
        <p:nvPicPr>
          <p:cNvPr id="1107" name="vae-snowflake" descr="vae-snowflake"/>
          <p:cNvPicPr>
            <a:picLocks xmlns:a="http://schemas.openxmlformats.org/drawingml/2006/main" noChangeAspect="1"/>
          </p:cNvPicPr>
          <p:nvPr/>
        </p:nvPicPr>
        <p:blipFill>
          <a:blip xmlns:r="http://schemas.openxmlformats.org/officeDocument/2006/relationships" xmlns:a="http://schemas.openxmlformats.org/drawingml/2006/main" r:embed="Recb67bac827b4e4c"/>
          <a:stretch xmlns:a="http://schemas.openxmlformats.org/drawingml/2006/main"/>
        </p:blipFill>
        <p:spPr>
          <a:xfrm xmlns:a="http://schemas.openxmlformats.org/drawingml/2006/main">
            <a:off x="12849225" y="1704975"/>
            <a:ext cx="428625" cy="428625"/>
          </a:xfrm>
          <a:prstGeom xmlns:a="http://schemas.openxmlformats.org/drawingml/2006/main" prst="rect">
            <a:avLst/>
          </a:prstGeom>
        </p:spPr>
      </p:pic>
      <p:sp>
        <p:nvSpPr>
          <p:cNvPr id="388" name="vae-label">
            <a:extLst xmlns:a="http://schemas.openxmlformats.org/drawingml/2006/main">
              <a:ext uri="{FF2B5EF4-FFF2-40B4-BE49-F238E27FC236}">
                <a16:creationId xmlns:a16="http://schemas.microsoft.com/office/drawing/2014/main" id="{9490F14F-E178-4D00-9AD0-D0C90DB15FA0}"/>
              </a:ext>
            </a:extLst>
          </p:cNvPr>
          <p:cNvSpPr>
            <a:spLocks xmlns:a="http://schemas.openxmlformats.org/drawingml/2006/main" noGrp="1"/>
          </p:cNvSpPr>
          <p:nvPr/>
        </p:nvSpPr>
        <p:spPr>
          <a:xfrm xmlns:a="http://schemas.openxmlformats.org/drawingml/2006/main">
            <a:off x="12753975" y="2257425"/>
            <a:ext cx="895350" cy="28041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725" b="0" i="0">
                <a:solidFill>
                  <a:srgbClr val="111A25"/>
                </a:solidFill>
                <a:latin typeface="Comic Sans MS"/>
                <a:ea typeface="Comic Sans MS"/>
                <a:cs typeface="Comic Sans MS"/>
              </a:defRPr>
            </a:pPr>
            <a:r>
              <a:rPr sz="1725" b="0" i="0">
                <a:solidFill>
                  <a:srgbClr val="111A25"/>
                </a:solidFill>
                <a:latin typeface="Comic Sans MS"/>
                <a:ea typeface="Comic Sans MS"/>
                <a:cs typeface="Comic Sans MS"/>
              </a:rPr>
              <a:t>3D VAE</a:t>
            </a:r>
          </a:p>
        </p:txBody>
      </p:sp>
      <p:sp>
        <p:nvSpPr>
          <p:cNvPr id="389" name="VAE-to-video">
            <a:extLst xmlns:a="http://schemas.openxmlformats.org/drawingml/2006/main">
              <a:ext uri="{FF2B5EF4-FFF2-40B4-BE49-F238E27FC236}">
                <a16:creationId xmlns:a16="http://schemas.microsoft.com/office/drawing/2014/main" id="{F528DA91-5128-4D1A-B295-5214298E8731}"/>
              </a:ext>
            </a:extLst>
          </p:cNvPr>
          <p:cNvSpPr>
            <a:spLocks xmlns:a="http://schemas.openxmlformats.org/drawingml/2006/main" noGrp="1"/>
          </p:cNvSpPr>
          <p:nvPr/>
        </p:nvSpPr>
        <p:spPr>
          <a:xfrm xmlns:a="http://schemas.openxmlformats.org/drawingml/2006/main">
            <a:off x="13554075" y="2114550"/>
            <a:ext cx="180975" cy="95"/>
          </a:xfrm>
          <a:custGeom xmlns:a="http://schemas.openxmlformats.org/drawingml/2006/main">
            <a:pathLst>
              <a:path w="180975" h="95">
                <a:moveTo>
                  <a:pt x="0" y="0"/>
                </a:moveTo>
                <a:lnTo>
                  <a:pt x="180975" y="0"/>
                </a:lnTo>
              </a:path>
            </a:pathLst>
          </a:custGeom>
          <a:noFill xmlns:a="http://schemas.openxmlformats.org/drawingml/2006/main"/>
          <a:ln xmlns:a="http://schemas.openxmlformats.org/drawingml/2006/main" w="21908">
            <a:solidFill>
              <a:srgbClr val="111A25"/>
            </a:solidFill>
            <a:prstDash val="solid"/>
          </a:ln>
        </p:spPr>
      </p:sp>
      <p:sp>
        <p:nvSpPr>
          <p:cNvPr id="390" name="VAE-to-video--arrow">
            <a:extLst xmlns:a="http://schemas.openxmlformats.org/drawingml/2006/main">
              <a:ext uri="{FF2B5EF4-FFF2-40B4-BE49-F238E27FC236}">
                <a16:creationId xmlns:a16="http://schemas.microsoft.com/office/drawing/2014/main" id="{BDC9B0D6-5E59-404D-818B-8A5815E21B48}"/>
              </a:ext>
            </a:extLst>
          </p:cNvPr>
          <p:cNvSpPr>
            <a:spLocks xmlns:a="http://schemas.openxmlformats.org/drawingml/2006/main" noGrp="1"/>
          </p:cNvSpPr>
          <p:nvPr/>
        </p:nvSpPr>
        <p:spPr>
          <a:xfrm xmlns:a="http://schemas.openxmlformats.org/drawingml/2006/main">
            <a:off x="13617893" y="2064172"/>
            <a:ext cx="117157" cy="100755"/>
          </a:xfrm>
          <a:custGeom xmlns:a="http://schemas.openxmlformats.org/drawingml/2006/main">
            <a:pathLst>
              <a:path w="117157" h="100755">
                <a:moveTo>
                  <a:pt x="117157" y="50378"/>
                </a:moveTo>
                <a:lnTo>
                  <a:pt x="0" y="0"/>
                </a:lnTo>
                <a:lnTo>
                  <a:pt x="0" y="100755"/>
                </a:lnTo>
                <a:close/>
              </a:path>
            </a:pathLst>
          </a:custGeom>
          <a:solidFill xmlns:a="http://schemas.openxmlformats.org/drawingml/2006/main">
            <a:srgbClr val="111A25"/>
          </a:solidFill>
          <a:ln xmlns:a="http://schemas.openxmlformats.org/drawingml/2006/main" w="0">
            <a:noFill/>
            <a:prstDash val="solid"/>
          </a:ln>
        </p:spPr>
      </p:sp>
      <p:sp>
        <p:nvSpPr>
          <p:cNvPr id="391" name="video-caption">
            <a:extLst xmlns:a="http://schemas.openxmlformats.org/drawingml/2006/main">
              <a:ext uri="{FF2B5EF4-FFF2-40B4-BE49-F238E27FC236}">
                <a16:creationId xmlns:a16="http://schemas.microsoft.com/office/drawing/2014/main" id="{46C85741-5716-4D0C-8692-9E471A7EBDCF}"/>
              </a:ext>
            </a:extLst>
          </p:cNvPr>
          <p:cNvSpPr>
            <a:spLocks xmlns:a="http://schemas.openxmlformats.org/drawingml/2006/main" noGrp="1"/>
          </p:cNvSpPr>
          <p:nvPr/>
        </p:nvSpPr>
        <p:spPr>
          <a:xfrm xmlns:a="http://schemas.openxmlformats.org/drawingml/2006/main">
            <a:off x="14678025" y="1028700"/>
            <a:ext cx="2066925" cy="35356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175" b="0" i="0">
                <a:solidFill>
                  <a:srgbClr val="111A25"/>
                </a:solidFill>
                <a:latin typeface="Comic Sans MS"/>
                <a:ea typeface="Comic Sans MS"/>
                <a:cs typeface="Comic Sans MS"/>
              </a:defRPr>
            </a:pPr>
            <a:r>
              <a:rPr sz="2175" b="0" i="0">
                <a:solidFill>
                  <a:srgbClr val="111A25"/>
                </a:solidFill>
                <a:latin typeface="Comic Sans MS"/>
                <a:ea typeface="Comic Sans MS"/>
                <a:cs typeface="Comic Sans MS"/>
              </a:rPr>
              <a:t>RGB video</a:t>
            </a:r>
          </a:p>
        </p:txBody>
      </p:sp>
      <p:sp>
        <p:nvSpPr>
          <p:cNvPr id="392" name="video-film">
            <a:extLst xmlns:a="http://schemas.openxmlformats.org/drawingml/2006/main">
              <a:ext uri="{FF2B5EF4-FFF2-40B4-BE49-F238E27FC236}">
                <a16:creationId xmlns:a16="http://schemas.microsoft.com/office/drawing/2014/main" id="{AE255DC1-9D5C-4354-A9AF-6F75F02C5D29}"/>
              </a:ext>
            </a:extLst>
          </p:cNvPr>
          <p:cNvSpPr>
            <a:spLocks xmlns:a="http://schemas.openxmlformats.org/drawingml/2006/main" noGrp="1"/>
          </p:cNvSpPr>
          <p:nvPr/>
        </p:nvSpPr>
        <p:spPr>
          <a:xfrm xmlns:a="http://schemas.openxmlformats.org/drawingml/2006/main">
            <a:off x="13744575" y="1400175"/>
            <a:ext cx="2790825" cy="1343025"/>
          </a:xfrm>
          <a:custGeom xmlns:a="http://schemas.openxmlformats.org/drawingml/2006/main">
            <a:pathLst>
              <a:path w="2790825" h="1343025">
                <a:moveTo>
                  <a:pt x="2781300" y="0"/>
                </a:moveTo>
                <a:lnTo>
                  <a:pt x="2782543" y="81"/>
                </a:lnTo>
                <a:lnTo>
                  <a:pt x="2783765" y="325"/>
                </a:lnTo>
                <a:lnTo>
                  <a:pt x="2784945" y="725"/>
                </a:lnTo>
                <a:lnTo>
                  <a:pt x="2786063" y="1276"/>
                </a:lnTo>
                <a:lnTo>
                  <a:pt x="2787098" y="1968"/>
                </a:lnTo>
                <a:lnTo>
                  <a:pt x="2788035" y="2790"/>
                </a:lnTo>
                <a:lnTo>
                  <a:pt x="2788857" y="3727"/>
                </a:lnTo>
                <a:lnTo>
                  <a:pt x="2789549" y="4763"/>
                </a:lnTo>
                <a:lnTo>
                  <a:pt x="2790100" y="5880"/>
                </a:lnTo>
                <a:lnTo>
                  <a:pt x="2790500" y="7060"/>
                </a:lnTo>
                <a:lnTo>
                  <a:pt x="2790744" y="8282"/>
                </a:lnTo>
                <a:lnTo>
                  <a:pt x="2790825" y="9525"/>
                </a:lnTo>
                <a:lnTo>
                  <a:pt x="2790825" y="1333500"/>
                </a:lnTo>
                <a:lnTo>
                  <a:pt x="2790744" y="1334743"/>
                </a:lnTo>
                <a:lnTo>
                  <a:pt x="2790500" y="1335965"/>
                </a:lnTo>
                <a:lnTo>
                  <a:pt x="2790100" y="1337145"/>
                </a:lnTo>
                <a:lnTo>
                  <a:pt x="2789549" y="1338263"/>
                </a:lnTo>
                <a:lnTo>
                  <a:pt x="2788857" y="1339298"/>
                </a:lnTo>
                <a:lnTo>
                  <a:pt x="2788035" y="1340235"/>
                </a:lnTo>
                <a:lnTo>
                  <a:pt x="2787098" y="1341057"/>
                </a:lnTo>
                <a:lnTo>
                  <a:pt x="2786063" y="1341749"/>
                </a:lnTo>
                <a:lnTo>
                  <a:pt x="2784945" y="1342300"/>
                </a:lnTo>
                <a:lnTo>
                  <a:pt x="2783765" y="1342700"/>
                </a:lnTo>
                <a:lnTo>
                  <a:pt x="2782543" y="1342944"/>
                </a:lnTo>
                <a:lnTo>
                  <a:pt x="2781300" y="1343025"/>
                </a:lnTo>
                <a:lnTo>
                  <a:pt x="9525" y="1343025"/>
                </a:lnTo>
                <a:lnTo>
                  <a:pt x="8282" y="1342944"/>
                </a:lnTo>
                <a:lnTo>
                  <a:pt x="7060" y="1342700"/>
                </a:lnTo>
                <a:lnTo>
                  <a:pt x="5880" y="1342300"/>
                </a:lnTo>
                <a:lnTo>
                  <a:pt x="4763" y="1341749"/>
                </a:lnTo>
                <a:lnTo>
                  <a:pt x="3727" y="1341057"/>
                </a:lnTo>
                <a:lnTo>
                  <a:pt x="2790" y="1340235"/>
                </a:lnTo>
                <a:lnTo>
                  <a:pt x="1968" y="1339298"/>
                </a:lnTo>
                <a:lnTo>
                  <a:pt x="1276" y="1338263"/>
                </a:lnTo>
                <a:lnTo>
                  <a:pt x="725" y="1337145"/>
                </a:lnTo>
                <a:lnTo>
                  <a:pt x="325" y="1335965"/>
                </a:lnTo>
                <a:lnTo>
                  <a:pt x="81" y="1334743"/>
                </a:lnTo>
                <a:lnTo>
                  <a:pt x="0" y="1333500"/>
                </a:lnTo>
                <a:lnTo>
                  <a:pt x="0" y="9525"/>
                </a:lnTo>
                <a:lnTo>
                  <a:pt x="81" y="8282"/>
                </a:lnTo>
                <a:lnTo>
                  <a:pt x="325" y="7060"/>
                </a:lnTo>
                <a:lnTo>
                  <a:pt x="725" y="5880"/>
                </a:lnTo>
                <a:lnTo>
                  <a:pt x="1276" y="4763"/>
                </a:lnTo>
                <a:lnTo>
                  <a:pt x="1968" y="3727"/>
                </a:lnTo>
                <a:lnTo>
                  <a:pt x="2790" y="2790"/>
                </a:lnTo>
                <a:lnTo>
                  <a:pt x="3727" y="1968"/>
                </a:lnTo>
                <a:lnTo>
                  <a:pt x="4763" y="1276"/>
                </a:lnTo>
                <a:lnTo>
                  <a:pt x="5880" y="725"/>
                </a:lnTo>
                <a:lnTo>
                  <a:pt x="7060" y="325"/>
                </a:lnTo>
                <a:lnTo>
                  <a:pt x="8282" y="81"/>
                </a:lnTo>
                <a:lnTo>
                  <a:pt x="9525" y="0"/>
                </a:lnTo>
                <a:close/>
              </a:path>
            </a:pathLst>
          </a:custGeom>
          <a:solidFill xmlns:a="http://schemas.openxmlformats.org/drawingml/2006/main">
            <a:srgbClr val="111927"/>
          </a:solidFill>
          <a:ln xmlns:a="http://schemas.openxmlformats.org/drawingml/2006/main" w="9525">
            <a:solidFill>
              <a:srgbClr val="111927"/>
            </a:solidFill>
            <a:prstDash val="solid"/>
          </a:ln>
        </p:spPr>
      </p:sp>
      <p:pic>
        <p:nvPicPr>
          <p:cNvPr id="1113" name="video-frame-0" descr="video-frame-0"/>
          <p:cNvPicPr>
            <a:picLocks xmlns:a="http://schemas.openxmlformats.org/drawingml/2006/main" noChangeAspect="1"/>
          </p:cNvPicPr>
          <p:nvPr/>
        </p:nvPicPr>
        <p:blipFill>
          <a:blip xmlns:r="http://schemas.openxmlformats.org/officeDocument/2006/relationships" xmlns:a="http://schemas.openxmlformats.org/drawingml/2006/main" r:embed="Rfe4ab539b1c243ae"/>
          <a:stretch xmlns:a="http://schemas.openxmlformats.org/drawingml/2006/main"/>
        </p:blipFill>
        <p:spPr>
          <a:xfrm xmlns:a="http://schemas.openxmlformats.org/drawingml/2006/main">
            <a:off x="13792200" y="1566122"/>
            <a:ext cx="866775" cy="1001607"/>
          </a:xfrm>
          <a:prstGeom xmlns:a="http://schemas.openxmlformats.org/drawingml/2006/main" prst="rect">
            <a:avLst/>
          </a:prstGeom>
        </p:spPr>
      </p:pic>
      <p:pic>
        <p:nvPicPr>
          <p:cNvPr id="1114" name="video-frame-1" descr="video-frame-1"/>
          <p:cNvPicPr>
            <a:picLocks xmlns:a="http://schemas.openxmlformats.org/drawingml/2006/main" noChangeAspect="1"/>
          </p:cNvPicPr>
          <p:nvPr/>
        </p:nvPicPr>
        <p:blipFill>
          <a:blip xmlns:r="http://schemas.openxmlformats.org/officeDocument/2006/relationships" xmlns:a="http://schemas.openxmlformats.org/drawingml/2006/main" r:embed="R4c9ebca8a9a340c9"/>
          <a:stretch xmlns:a="http://schemas.openxmlformats.org/drawingml/2006/main"/>
        </p:blipFill>
        <p:spPr>
          <a:xfrm xmlns:a="http://schemas.openxmlformats.org/drawingml/2006/main">
            <a:off x="14697075" y="1566122"/>
            <a:ext cx="866775" cy="1001607"/>
          </a:xfrm>
          <a:prstGeom xmlns:a="http://schemas.openxmlformats.org/drawingml/2006/main" prst="rect">
            <a:avLst/>
          </a:prstGeom>
        </p:spPr>
      </p:pic>
      <p:pic>
        <p:nvPicPr>
          <p:cNvPr id="1115" name="video-frame-2" descr="video-frame-2"/>
          <p:cNvPicPr>
            <a:picLocks xmlns:a="http://schemas.openxmlformats.org/drawingml/2006/main" noChangeAspect="1"/>
          </p:cNvPicPr>
          <p:nvPr/>
        </p:nvPicPr>
        <p:blipFill>
          <a:blip xmlns:r="http://schemas.openxmlformats.org/officeDocument/2006/relationships" xmlns:a="http://schemas.openxmlformats.org/drawingml/2006/main" r:embed="R42f57707b0d04b9f"/>
          <a:stretch xmlns:a="http://schemas.openxmlformats.org/drawingml/2006/main"/>
        </p:blipFill>
        <p:spPr>
          <a:xfrm xmlns:a="http://schemas.openxmlformats.org/drawingml/2006/main">
            <a:off x="15601950" y="1577009"/>
            <a:ext cx="866775" cy="979833"/>
          </a:xfrm>
          <a:prstGeom xmlns:a="http://schemas.openxmlformats.org/drawingml/2006/main" prst="rect">
            <a:avLst/>
          </a:prstGeom>
        </p:spPr>
      </p:pic>
      <p:sp>
        <p:nvSpPr>
          <p:cNvPr id="396" name="film-hole-top-0">
            <a:extLst xmlns:a="http://schemas.openxmlformats.org/drawingml/2006/main">
              <a:ext uri="{FF2B5EF4-FFF2-40B4-BE49-F238E27FC236}">
                <a16:creationId xmlns:a16="http://schemas.microsoft.com/office/drawing/2014/main" id="{5782943E-9B0B-413C-8AB4-0C3DCF4DF113}"/>
              </a:ext>
            </a:extLst>
          </p:cNvPr>
          <p:cNvSpPr>
            <a:spLocks xmlns:a="http://schemas.openxmlformats.org/drawingml/2006/main" noGrp="1"/>
          </p:cNvSpPr>
          <p:nvPr/>
        </p:nvSpPr>
        <p:spPr>
          <a:xfrm xmlns:a="http://schemas.openxmlformats.org/drawingml/2006/main">
            <a:off x="13820775" y="1447800"/>
            <a:ext cx="95250" cy="5715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397" name="film-hole-bottom-0">
            <a:extLst xmlns:a="http://schemas.openxmlformats.org/drawingml/2006/main">
              <a:ext uri="{FF2B5EF4-FFF2-40B4-BE49-F238E27FC236}">
                <a16:creationId xmlns:a16="http://schemas.microsoft.com/office/drawing/2014/main" id="{4DDC3586-DAE1-4E77-AF00-402D19EEED88}"/>
              </a:ext>
            </a:extLst>
          </p:cNvPr>
          <p:cNvSpPr>
            <a:spLocks xmlns:a="http://schemas.openxmlformats.org/drawingml/2006/main" noGrp="1"/>
          </p:cNvSpPr>
          <p:nvPr/>
        </p:nvSpPr>
        <p:spPr>
          <a:xfrm xmlns:a="http://schemas.openxmlformats.org/drawingml/2006/main">
            <a:off x="13820775" y="2628900"/>
            <a:ext cx="95250" cy="5715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398" name="film-hole-top-1">
            <a:extLst xmlns:a="http://schemas.openxmlformats.org/drawingml/2006/main">
              <a:ext uri="{FF2B5EF4-FFF2-40B4-BE49-F238E27FC236}">
                <a16:creationId xmlns:a16="http://schemas.microsoft.com/office/drawing/2014/main" id="{1D3D3422-557B-444E-90E8-97AC1EFD51B6}"/>
              </a:ext>
            </a:extLst>
          </p:cNvPr>
          <p:cNvSpPr>
            <a:spLocks xmlns:a="http://schemas.openxmlformats.org/drawingml/2006/main" noGrp="1"/>
          </p:cNvSpPr>
          <p:nvPr/>
        </p:nvSpPr>
        <p:spPr>
          <a:xfrm xmlns:a="http://schemas.openxmlformats.org/drawingml/2006/main">
            <a:off x="13992225" y="1447800"/>
            <a:ext cx="95250" cy="5715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399" name="film-hole-bottom-1">
            <a:extLst xmlns:a="http://schemas.openxmlformats.org/drawingml/2006/main">
              <a:ext uri="{FF2B5EF4-FFF2-40B4-BE49-F238E27FC236}">
                <a16:creationId xmlns:a16="http://schemas.microsoft.com/office/drawing/2014/main" id="{20DC60F2-A88E-4D05-B3AC-51958A6A31AC}"/>
              </a:ext>
            </a:extLst>
          </p:cNvPr>
          <p:cNvSpPr>
            <a:spLocks xmlns:a="http://schemas.openxmlformats.org/drawingml/2006/main" noGrp="1"/>
          </p:cNvSpPr>
          <p:nvPr/>
        </p:nvSpPr>
        <p:spPr>
          <a:xfrm xmlns:a="http://schemas.openxmlformats.org/drawingml/2006/main">
            <a:off x="13992225" y="2628900"/>
            <a:ext cx="95250" cy="5715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400" name="film-hole-top-2">
            <a:extLst xmlns:a="http://schemas.openxmlformats.org/drawingml/2006/main">
              <a:ext uri="{FF2B5EF4-FFF2-40B4-BE49-F238E27FC236}">
                <a16:creationId xmlns:a16="http://schemas.microsoft.com/office/drawing/2014/main" id="{7FAD2425-63D5-4B29-81EA-E362878AC6B7}"/>
              </a:ext>
            </a:extLst>
          </p:cNvPr>
          <p:cNvSpPr>
            <a:spLocks xmlns:a="http://schemas.openxmlformats.org/drawingml/2006/main" noGrp="1"/>
          </p:cNvSpPr>
          <p:nvPr/>
        </p:nvSpPr>
        <p:spPr>
          <a:xfrm xmlns:a="http://schemas.openxmlformats.org/drawingml/2006/main">
            <a:off x="14163675" y="1447800"/>
            <a:ext cx="95250" cy="5715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401" name="film-hole-bottom-2">
            <a:extLst xmlns:a="http://schemas.openxmlformats.org/drawingml/2006/main">
              <a:ext uri="{FF2B5EF4-FFF2-40B4-BE49-F238E27FC236}">
                <a16:creationId xmlns:a16="http://schemas.microsoft.com/office/drawing/2014/main" id="{7CE0FC7C-84F4-4667-B777-DA8607EDC241}"/>
              </a:ext>
            </a:extLst>
          </p:cNvPr>
          <p:cNvSpPr>
            <a:spLocks xmlns:a="http://schemas.openxmlformats.org/drawingml/2006/main" noGrp="1"/>
          </p:cNvSpPr>
          <p:nvPr/>
        </p:nvSpPr>
        <p:spPr>
          <a:xfrm xmlns:a="http://schemas.openxmlformats.org/drawingml/2006/main">
            <a:off x="14163675" y="2628900"/>
            <a:ext cx="95250" cy="5715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402" name="film-hole-top-3">
            <a:extLst xmlns:a="http://schemas.openxmlformats.org/drawingml/2006/main">
              <a:ext uri="{FF2B5EF4-FFF2-40B4-BE49-F238E27FC236}">
                <a16:creationId xmlns:a16="http://schemas.microsoft.com/office/drawing/2014/main" id="{F8BA3CFC-2685-4F24-BE7E-A46571D413FA}"/>
              </a:ext>
            </a:extLst>
          </p:cNvPr>
          <p:cNvSpPr>
            <a:spLocks xmlns:a="http://schemas.openxmlformats.org/drawingml/2006/main" noGrp="1"/>
          </p:cNvSpPr>
          <p:nvPr/>
        </p:nvSpPr>
        <p:spPr>
          <a:xfrm xmlns:a="http://schemas.openxmlformats.org/drawingml/2006/main">
            <a:off x="14335125" y="1447800"/>
            <a:ext cx="95250" cy="5715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403" name="film-hole-bottom-3">
            <a:extLst xmlns:a="http://schemas.openxmlformats.org/drawingml/2006/main">
              <a:ext uri="{FF2B5EF4-FFF2-40B4-BE49-F238E27FC236}">
                <a16:creationId xmlns:a16="http://schemas.microsoft.com/office/drawing/2014/main" id="{C56723D2-0398-4191-946D-254E9F896290}"/>
              </a:ext>
            </a:extLst>
          </p:cNvPr>
          <p:cNvSpPr>
            <a:spLocks xmlns:a="http://schemas.openxmlformats.org/drawingml/2006/main" noGrp="1"/>
          </p:cNvSpPr>
          <p:nvPr/>
        </p:nvSpPr>
        <p:spPr>
          <a:xfrm xmlns:a="http://schemas.openxmlformats.org/drawingml/2006/main">
            <a:off x="14335125" y="2628900"/>
            <a:ext cx="95250" cy="5715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404" name="film-hole-top-4">
            <a:extLst xmlns:a="http://schemas.openxmlformats.org/drawingml/2006/main">
              <a:ext uri="{FF2B5EF4-FFF2-40B4-BE49-F238E27FC236}">
                <a16:creationId xmlns:a16="http://schemas.microsoft.com/office/drawing/2014/main" id="{EF19DE84-8751-4389-B803-558224CF885A}"/>
              </a:ext>
            </a:extLst>
          </p:cNvPr>
          <p:cNvSpPr>
            <a:spLocks xmlns:a="http://schemas.openxmlformats.org/drawingml/2006/main" noGrp="1"/>
          </p:cNvSpPr>
          <p:nvPr/>
        </p:nvSpPr>
        <p:spPr>
          <a:xfrm xmlns:a="http://schemas.openxmlformats.org/drawingml/2006/main">
            <a:off x="14506575" y="1447800"/>
            <a:ext cx="95250" cy="5715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405" name="film-hole-bottom-4">
            <a:extLst xmlns:a="http://schemas.openxmlformats.org/drawingml/2006/main">
              <a:ext uri="{FF2B5EF4-FFF2-40B4-BE49-F238E27FC236}">
                <a16:creationId xmlns:a16="http://schemas.microsoft.com/office/drawing/2014/main" id="{F85C9D9A-49E4-4D01-B4BD-7B840352E9A9}"/>
              </a:ext>
            </a:extLst>
          </p:cNvPr>
          <p:cNvSpPr>
            <a:spLocks xmlns:a="http://schemas.openxmlformats.org/drawingml/2006/main" noGrp="1"/>
          </p:cNvSpPr>
          <p:nvPr/>
        </p:nvSpPr>
        <p:spPr>
          <a:xfrm xmlns:a="http://schemas.openxmlformats.org/drawingml/2006/main">
            <a:off x="14506575" y="2628900"/>
            <a:ext cx="95250" cy="5715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406" name="film-hole-top-5">
            <a:extLst xmlns:a="http://schemas.openxmlformats.org/drawingml/2006/main">
              <a:ext uri="{FF2B5EF4-FFF2-40B4-BE49-F238E27FC236}">
                <a16:creationId xmlns:a16="http://schemas.microsoft.com/office/drawing/2014/main" id="{F9E572C8-479F-456C-88D8-81B679AAED79}"/>
              </a:ext>
            </a:extLst>
          </p:cNvPr>
          <p:cNvSpPr>
            <a:spLocks xmlns:a="http://schemas.openxmlformats.org/drawingml/2006/main" noGrp="1"/>
          </p:cNvSpPr>
          <p:nvPr/>
        </p:nvSpPr>
        <p:spPr>
          <a:xfrm xmlns:a="http://schemas.openxmlformats.org/drawingml/2006/main">
            <a:off x="14678025" y="1447800"/>
            <a:ext cx="95250" cy="5715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407" name="film-hole-bottom-5">
            <a:extLst xmlns:a="http://schemas.openxmlformats.org/drawingml/2006/main">
              <a:ext uri="{FF2B5EF4-FFF2-40B4-BE49-F238E27FC236}">
                <a16:creationId xmlns:a16="http://schemas.microsoft.com/office/drawing/2014/main" id="{0ADA5F99-C397-4813-AD7B-F5FB42DB0B1D}"/>
              </a:ext>
            </a:extLst>
          </p:cNvPr>
          <p:cNvSpPr>
            <a:spLocks xmlns:a="http://schemas.openxmlformats.org/drawingml/2006/main" noGrp="1"/>
          </p:cNvSpPr>
          <p:nvPr/>
        </p:nvSpPr>
        <p:spPr>
          <a:xfrm xmlns:a="http://schemas.openxmlformats.org/drawingml/2006/main">
            <a:off x="14678025" y="2628900"/>
            <a:ext cx="95250" cy="5715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408" name="film-hole-top-6">
            <a:extLst xmlns:a="http://schemas.openxmlformats.org/drawingml/2006/main">
              <a:ext uri="{FF2B5EF4-FFF2-40B4-BE49-F238E27FC236}">
                <a16:creationId xmlns:a16="http://schemas.microsoft.com/office/drawing/2014/main" id="{D8D05E90-1424-4367-92FF-A664257C60BB}"/>
              </a:ext>
            </a:extLst>
          </p:cNvPr>
          <p:cNvSpPr>
            <a:spLocks xmlns:a="http://schemas.openxmlformats.org/drawingml/2006/main" noGrp="1"/>
          </p:cNvSpPr>
          <p:nvPr/>
        </p:nvSpPr>
        <p:spPr>
          <a:xfrm xmlns:a="http://schemas.openxmlformats.org/drawingml/2006/main">
            <a:off x="14849475" y="1447800"/>
            <a:ext cx="95250" cy="5715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409" name="film-hole-bottom-6">
            <a:extLst xmlns:a="http://schemas.openxmlformats.org/drawingml/2006/main">
              <a:ext uri="{FF2B5EF4-FFF2-40B4-BE49-F238E27FC236}">
                <a16:creationId xmlns:a16="http://schemas.microsoft.com/office/drawing/2014/main" id="{EE582C73-92CA-45AC-9893-05F5991A1B6C}"/>
              </a:ext>
            </a:extLst>
          </p:cNvPr>
          <p:cNvSpPr>
            <a:spLocks xmlns:a="http://schemas.openxmlformats.org/drawingml/2006/main" noGrp="1"/>
          </p:cNvSpPr>
          <p:nvPr/>
        </p:nvSpPr>
        <p:spPr>
          <a:xfrm xmlns:a="http://schemas.openxmlformats.org/drawingml/2006/main">
            <a:off x="14849475" y="2628900"/>
            <a:ext cx="95250" cy="5715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410" name="film-hole-top-7">
            <a:extLst xmlns:a="http://schemas.openxmlformats.org/drawingml/2006/main">
              <a:ext uri="{FF2B5EF4-FFF2-40B4-BE49-F238E27FC236}">
                <a16:creationId xmlns:a16="http://schemas.microsoft.com/office/drawing/2014/main" id="{4B0A44A8-05F3-40A0-BC96-39846795EBCF}"/>
              </a:ext>
            </a:extLst>
          </p:cNvPr>
          <p:cNvSpPr>
            <a:spLocks xmlns:a="http://schemas.openxmlformats.org/drawingml/2006/main" noGrp="1"/>
          </p:cNvSpPr>
          <p:nvPr/>
        </p:nvSpPr>
        <p:spPr>
          <a:xfrm xmlns:a="http://schemas.openxmlformats.org/drawingml/2006/main">
            <a:off x="15020925" y="1447800"/>
            <a:ext cx="95250" cy="5715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411" name="film-hole-bottom-7">
            <a:extLst xmlns:a="http://schemas.openxmlformats.org/drawingml/2006/main">
              <a:ext uri="{FF2B5EF4-FFF2-40B4-BE49-F238E27FC236}">
                <a16:creationId xmlns:a16="http://schemas.microsoft.com/office/drawing/2014/main" id="{F17815B0-5445-4E4B-8DD6-81A51913BECF}"/>
              </a:ext>
            </a:extLst>
          </p:cNvPr>
          <p:cNvSpPr>
            <a:spLocks xmlns:a="http://schemas.openxmlformats.org/drawingml/2006/main" noGrp="1"/>
          </p:cNvSpPr>
          <p:nvPr/>
        </p:nvSpPr>
        <p:spPr>
          <a:xfrm xmlns:a="http://schemas.openxmlformats.org/drawingml/2006/main">
            <a:off x="15020925" y="2628900"/>
            <a:ext cx="95250" cy="5715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412" name="film-hole-top-8">
            <a:extLst xmlns:a="http://schemas.openxmlformats.org/drawingml/2006/main">
              <a:ext uri="{FF2B5EF4-FFF2-40B4-BE49-F238E27FC236}">
                <a16:creationId xmlns:a16="http://schemas.microsoft.com/office/drawing/2014/main" id="{D15E3EFA-BC92-4BB5-A2A9-46835E7EF540}"/>
              </a:ext>
            </a:extLst>
          </p:cNvPr>
          <p:cNvSpPr>
            <a:spLocks xmlns:a="http://schemas.openxmlformats.org/drawingml/2006/main" noGrp="1"/>
          </p:cNvSpPr>
          <p:nvPr/>
        </p:nvSpPr>
        <p:spPr>
          <a:xfrm xmlns:a="http://schemas.openxmlformats.org/drawingml/2006/main">
            <a:off x="15192375" y="1447800"/>
            <a:ext cx="95250" cy="5715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413" name="film-hole-bottom-8">
            <a:extLst xmlns:a="http://schemas.openxmlformats.org/drawingml/2006/main">
              <a:ext uri="{FF2B5EF4-FFF2-40B4-BE49-F238E27FC236}">
                <a16:creationId xmlns:a16="http://schemas.microsoft.com/office/drawing/2014/main" id="{2F249F20-9FBB-47B3-B95A-B66D635680BA}"/>
              </a:ext>
            </a:extLst>
          </p:cNvPr>
          <p:cNvSpPr>
            <a:spLocks xmlns:a="http://schemas.openxmlformats.org/drawingml/2006/main" noGrp="1"/>
          </p:cNvSpPr>
          <p:nvPr/>
        </p:nvSpPr>
        <p:spPr>
          <a:xfrm xmlns:a="http://schemas.openxmlformats.org/drawingml/2006/main">
            <a:off x="15192375" y="2628900"/>
            <a:ext cx="95250" cy="5715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414" name="film-hole-top-9">
            <a:extLst xmlns:a="http://schemas.openxmlformats.org/drawingml/2006/main">
              <a:ext uri="{FF2B5EF4-FFF2-40B4-BE49-F238E27FC236}">
                <a16:creationId xmlns:a16="http://schemas.microsoft.com/office/drawing/2014/main" id="{63F00216-6B67-4BD5-A115-4D942A1A3E5E}"/>
              </a:ext>
            </a:extLst>
          </p:cNvPr>
          <p:cNvSpPr>
            <a:spLocks xmlns:a="http://schemas.openxmlformats.org/drawingml/2006/main" noGrp="1"/>
          </p:cNvSpPr>
          <p:nvPr/>
        </p:nvSpPr>
        <p:spPr>
          <a:xfrm xmlns:a="http://schemas.openxmlformats.org/drawingml/2006/main">
            <a:off x="15363825" y="1447800"/>
            <a:ext cx="95250" cy="5715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415" name="film-hole-bottom-9">
            <a:extLst xmlns:a="http://schemas.openxmlformats.org/drawingml/2006/main">
              <a:ext uri="{FF2B5EF4-FFF2-40B4-BE49-F238E27FC236}">
                <a16:creationId xmlns:a16="http://schemas.microsoft.com/office/drawing/2014/main" id="{2180802F-9233-4A10-8A54-DAFB6A7EF277}"/>
              </a:ext>
            </a:extLst>
          </p:cNvPr>
          <p:cNvSpPr>
            <a:spLocks xmlns:a="http://schemas.openxmlformats.org/drawingml/2006/main" noGrp="1"/>
          </p:cNvSpPr>
          <p:nvPr/>
        </p:nvSpPr>
        <p:spPr>
          <a:xfrm xmlns:a="http://schemas.openxmlformats.org/drawingml/2006/main">
            <a:off x="15363825" y="2628900"/>
            <a:ext cx="95250" cy="5715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416" name="film-hole-top-10">
            <a:extLst xmlns:a="http://schemas.openxmlformats.org/drawingml/2006/main">
              <a:ext uri="{FF2B5EF4-FFF2-40B4-BE49-F238E27FC236}">
                <a16:creationId xmlns:a16="http://schemas.microsoft.com/office/drawing/2014/main" id="{DEE8A594-A273-46D0-8FB0-013B7B2934A5}"/>
              </a:ext>
            </a:extLst>
          </p:cNvPr>
          <p:cNvSpPr>
            <a:spLocks xmlns:a="http://schemas.openxmlformats.org/drawingml/2006/main" noGrp="1"/>
          </p:cNvSpPr>
          <p:nvPr/>
        </p:nvSpPr>
        <p:spPr>
          <a:xfrm xmlns:a="http://schemas.openxmlformats.org/drawingml/2006/main">
            <a:off x="15535275" y="1447800"/>
            <a:ext cx="95250" cy="5715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417" name="film-hole-bottom-10">
            <a:extLst xmlns:a="http://schemas.openxmlformats.org/drawingml/2006/main">
              <a:ext uri="{FF2B5EF4-FFF2-40B4-BE49-F238E27FC236}">
                <a16:creationId xmlns:a16="http://schemas.microsoft.com/office/drawing/2014/main" id="{90C3EC11-FA18-43CF-9925-B8A1FFDB5D36}"/>
              </a:ext>
            </a:extLst>
          </p:cNvPr>
          <p:cNvSpPr>
            <a:spLocks xmlns:a="http://schemas.openxmlformats.org/drawingml/2006/main" noGrp="1"/>
          </p:cNvSpPr>
          <p:nvPr/>
        </p:nvSpPr>
        <p:spPr>
          <a:xfrm xmlns:a="http://schemas.openxmlformats.org/drawingml/2006/main">
            <a:off x="15535275" y="2628900"/>
            <a:ext cx="95250" cy="5715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418" name="film-hole-top-11">
            <a:extLst xmlns:a="http://schemas.openxmlformats.org/drawingml/2006/main">
              <a:ext uri="{FF2B5EF4-FFF2-40B4-BE49-F238E27FC236}">
                <a16:creationId xmlns:a16="http://schemas.microsoft.com/office/drawing/2014/main" id="{DC8DE0F3-FD4D-49AD-BD05-1D6B66B1E7BB}"/>
              </a:ext>
            </a:extLst>
          </p:cNvPr>
          <p:cNvSpPr>
            <a:spLocks xmlns:a="http://schemas.openxmlformats.org/drawingml/2006/main" noGrp="1"/>
          </p:cNvSpPr>
          <p:nvPr/>
        </p:nvSpPr>
        <p:spPr>
          <a:xfrm xmlns:a="http://schemas.openxmlformats.org/drawingml/2006/main">
            <a:off x="15706725" y="1447800"/>
            <a:ext cx="95250" cy="5715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419" name="film-hole-bottom-11">
            <a:extLst xmlns:a="http://schemas.openxmlformats.org/drawingml/2006/main">
              <a:ext uri="{FF2B5EF4-FFF2-40B4-BE49-F238E27FC236}">
                <a16:creationId xmlns:a16="http://schemas.microsoft.com/office/drawing/2014/main" id="{A50D3114-B933-4415-8C6D-CD2D12662750}"/>
              </a:ext>
            </a:extLst>
          </p:cNvPr>
          <p:cNvSpPr>
            <a:spLocks xmlns:a="http://schemas.openxmlformats.org/drawingml/2006/main" noGrp="1"/>
          </p:cNvSpPr>
          <p:nvPr/>
        </p:nvSpPr>
        <p:spPr>
          <a:xfrm xmlns:a="http://schemas.openxmlformats.org/drawingml/2006/main">
            <a:off x="15706725" y="2628900"/>
            <a:ext cx="95250" cy="5715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420" name="film-hole-top-12">
            <a:extLst xmlns:a="http://schemas.openxmlformats.org/drawingml/2006/main">
              <a:ext uri="{FF2B5EF4-FFF2-40B4-BE49-F238E27FC236}">
                <a16:creationId xmlns:a16="http://schemas.microsoft.com/office/drawing/2014/main" id="{35BC3E46-FD0B-43FF-BAA4-D901C12F3008}"/>
              </a:ext>
            </a:extLst>
          </p:cNvPr>
          <p:cNvSpPr>
            <a:spLocks xmlns:a="http://schemas.openxmlformats.org/drawingml/2006/main" noGrp="1"/>
          </p:cNvSpPr>
          <p:nvPr/>
        </p:nvSpPr>
        <p:spPr>
          <a:xfrm xmlns:a="http://schemas.openxmlformats.org/drawingml/2006/main">
            <a:off x="15878175" y="1447800"/>
            <a:ext cx="95250" cy="5715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421" name="film-hole-bottom-12">
            <a:extLst xmlns:a="http://schemas.openxmlformats.org/drawingml/2006/main">
              <a:ext uri="{FF2B5EF4-FFF2-40B4-BE49-F238E27FC236}">
                <a16:creationId xmlns:a16="http://schemas.microsoft.com/office/drawing/2014/main" id="{AAE15B3A-A863-4622-9583-C9E4A092F517}"/>
              </a:ext>
            </a:extLst>
          </p:cNvPr>
          <p:cNvSpPr>
            <a:spLocks xmlns:a="http://schemas.openxmlformats.org/drawingml/2006/main" noGrp="1"/>
          </p:cNvSpPr>
          <p:nvPr/>
        </p:nvSpPr>
        <p:spPr>
          <a:xfrm xmlns:a="http://schemas.openxmlformats.org/drawingml/2006/main">
            <a:off x="15878175" y="2628900"/>
            <a:ext cx="95250" cy="5715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422" name="film-hole-top-13">
            <a:extLst xmlns:a="http://schemas.openxmlformats.org/drawingml/2006/main">
              <a:ext uri="{FF2B5EF4-FFF2-40B4-BE49-F238E27FC236}">
                <a16:creationId xmlns:a16="http://schemas.microsoft.com/office/drawing/2014/main" id="{3D1F8778-1911-4850-91F1-CB8FD66FB902}"/>
              </a:ext>
            </a:extLst>
          </p:cNvPr>
          <p:cNvSpPr>
            <a:spLocks xmlns:a="http://schemas.openxmlformats.org/drawingml/2006/main" noGrp="1"/>
          </p:cNvSpPr>
          <p:nvPr/>
        </p:nvSpPr>
        <p:spPr>
          <a:xfrm xmlns:a="http://schemas.openxmlformats.org/drawingml/2006/main">
            <a:off x="16049625" y="1447800"/>
            <a:ext cx="95250" cy="5715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423" name="film-hole-bottom-13">
            <a:extLst xmlns:a="http://schemas.openxmlformats.org/drawingml/2006/main">
              <a:ext uri="{FF2B5EF4-FFF2-40B4-BE49-F238E27FC236}">
                <a16:creationId xmlns:a16="http://schemas.microsoft.com/office/drawing/2014/main" id="{DF70C9F2-1C7E-4EFE-AB29-E4470BDE8DC1}"/>
              </a:ext>
            </a:extLst>
          </p:cNvPr>
          <p:cNvSpPr>
            <a:spLocks xmlns:a="http://schemas.openxmlformats.org/drawingml/2006/main" noGrp="1"/>
          </p:cNvSpPr>
          <p:nvPr/>
        </p:nvSpPr>
        <p:spPr>
          <a:xfrm xmlns:a="http://schemas.openxmlformats.org/drawingml/2006/main">
            <a:off x="16049625" y="2628900"/>
            <a:ext cx="95250" cy="5715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424" name="film-hole-top-14">
            <a:extLst xmlns:a="http://schemas.openxmlformats.org/drawingml/2006/main">
              <a:ext uri="{FF2B5EF4-FFF2-40B4-BE49-F238E27FC236}">
                <a16:creationId xmlns:a16="http://schemas.microsoft.com/office/drawing/2014/main" id="{BB1C524D-51F8-484F-B2CC-7634E6A27E72}"/>
              </a:ext>
            </a:extLst>
          </p:cNvPr>
          <p:cNvSpPr>
            <a:spLocks xmlns:a="http://schemas.openxmlformats.org/drawingml/2006/main" noGrp="1"/>
          </p:cNvSpPr>
          <p:nvPr/>
        </p:nvSpPr>
        <p:spPr>
          <a:xfrm xmlns:a="http://schemas.openxmlformats.org/drawingml/2006/main">
            <a:off x="16221075" y="1447800"/>
            <a:ext cx="95250" cy="5715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425" name="film-hole-bottom-14">
            <a:extLst xmlns:a="http://schemas.openxmlformats.org/drawingml/2006/main">
              <a:ext uri="{FF2B5EF4-FFF2-40B4-BE49-F238E27FC236}">
                <a16:creationId xmlns:a16="http://schemas.microsoft.com/office/drawing/2014/main" id="{372C28ED-49B3-42FB-AC57-FB692DE3F3C2}"/>
              </a:ext>
            </a:extLst>
          </p:cNvPr>
          <p:cNvSpPr>
            <a:spLocks xmlns:a="http://schemas.openxmlformats.org/drawingml/2006/main" noGrp="1"/>
          </p:cNvSpPr>
          <p:nvPr/>
        </p:nvSpPr>
        <p:spPr>
          <a:xfrm xmlns:a="http://schemas.openxmlformats.org/drawingml/2006/main">
            <a:off x="16221075" y="2628900"/>
            <a:ext cx="95250" cy="5715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426" name="video-ellipsis">
            <a:extLst xmlns:a="http://schemas.openxmlformats.org/drawingml/2006/main">
              <a:ext uri="{FF2B5EF4-FFF2-40B4-BE49-F238E27FC236}">
                <a16:creationId xmlns:a16="http://schemas.microsoft.com/office/drawing/2014/main" id="{12C0E0F0-52FC-49AC-A0B8-55412A47AFCE}"/>
              </a:ext>
            </a:extLst>
          </p:cNvPr>
          <p:cNvSpPr>
            <a:spLocks xmlns:a="http://schemas.openxmlformats.org/drawingml/2006/main" noGrp="1"/>
          </p:cNvSpPr>
          <p:nvPr/>
        </p:nvSpPr>
        <p:spPr>
          <a:xfrm xmlns:a="http://schemas.openxmlformats.org/drawingml/2006/main">
            <a:off x="16554450" y="1952625"/>
            <a:ext cx="3048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75" b="0" i="0">
                <a:solidFill>
                  <a:srgbClr val="111A25"/>
                </a:solidFill>
                <a:latin typeface="Comic Sans MS"/>
                <a:ea typeface="Comic Sans MS"/>
                <a:cs typeface="Comic Sans MS"/>
              </a:defRPr>
            </a:pPr>
            <a:r>
              <a:rPr sz="1875" b="0" i="0">
                <a:solidFill>
                  <a:srgbClr val="111A25"/>
                </a:solidFill>
                <a:latin typeface="Comic Sans MS"/>
                <a:ea typeface="Comic Sans MS"/>
                <a:cs typeface="Comic Sans MS"/>
              </a:rPr>
              <a:t>…</a:t>
            </a:r>
          </a:p>
        </p:txBody>
      </p:sp>
      <p:sp>
        <p:nvSpPr>
          <p:cNvPr id="427" name="H-input-zone">
            <a:extLst xmlns:a="http://schemas.openxmlformats.org/drawingml/2006/main">
              <a:ext uri="{FF2B5EF4-FFF2-40B4-BE49-F238E27FC236}">
                <a16:creationId xmlns:a16="http://schemas.microsoft.com/office/drawing/2014/main" id="{C91B4582-B851-4317-9810-5BDF3AAB2354}"/>
              </a:ext>
            </a:extLst>
          </p:cNvPr>
          <p:cNvSpPr>
            <a:spLocks xmlns:a="http://schemas.openxmlformats.org/drawingml/2006/main" noGrp="1"/>
          </p:cNvSpPr>
          <p:nvPr/>
        </p:nvSpPr>
        <p:spPr>
          <a:xfrm xmlns:a="http://schemas.openxmlformats.org/drawingml/2006/main">
            <a:off x="2886075" y="4181475"/>
            <a:ext cx="2190750" cy="685800"/>
          </a:xfrm>
          <a:custGeom xmlns:a="http://schemas.openxmlformats.org/drawingml/2006/main">
            <a:pathLst>
              <a:path w="2190750" h="685800">
                <a:moveTo>
                  <a:pt x="2095500" y="0"/>
                </a:moveTo>
                <a:lnTo>
                  <a:pt x="2107933" y="815"/>
                </a:lnTo>
                <a:lnTo>
                  <a:pt x="2120153" y="3246"/>
                </a:lnTo>
                <a:lnTo>
                  <a:pt x="2131951" y="7250"/>
                </a:lnTo>
                <a:lnTo>
                  <a:pt x="2143125" y="12761"/>
                </a:lnTo>
                <a:lnTo>
                  <a:pt x="2153485" y="19683"/>
                </a:lnTo>
                <a:lnTo>
                  <a:pt x="2162852" y="27898"/>
                </a:lnTo>
                <a:lnTo>
                  <a:pt x="2171067" y="37265"/>
                </a:lnTo>
                <a:lnTo>
                  <a:pt x="2177989" y="47625"/>
                </a:lnTo>
                <a:lnTo>
                  <a:pt x="2183500" y="58799"/>
                </a:lnTo>
                <a:lnTo>
                  <a:pt x="2187504" y="70597"/>
                </a:lnTo>
                <a:lnTo>
                  <a:pt x="2189935" y="82817"/>
                </a:lnTo>
                <a:lnTo>
                  <a:pt x="2190750" y="95250"/>
                </a:lnTo>
                <a:lnTo>
                  <a:pt x="2190750" y="590550"/>
                </a:lnTo>
                <a:lnTo>
                  <a:pt x="2189935" y="602983"/>
                </a:lnTo>
                <a:lnTo>
                  <a:pt x="2187504" y="615203"/>
                </a:lnTo>
                <a:lnTo>
                  <a:pt x="2183500" y="627001"/>
                </a:lnTo>
                <a:lnTo>
                  <a:pt x="2177989" y="638175"/>
                </a:lnTo>
                <a:lnTo>
                  <a:pt x="2171067" y="648535"/>
                </a:lnTo>
                <a:lnTo>
                  <a:pt x="2162852" y="657902"/>
                </a:lnTo>
                <a:lnTo>
                  <a:pt x="2153485" y="666117"/>
                </a:lnTo>
                <a:lnTo>
                  <a:pt x="2143125" y="673039"/>
                </a:lnTo>
                <a:lnTo>
                  <a:pt x="2131951" y="678550"/>
                </a:lnTo>
                <a:lnTo>
                  <a:pt x="2120153" y="682554"/>
                </a:lnTo>
                <a:lnTo>
                  <a:pt x="2107933" y="684985"/>
                </a:lnTo>
                <a:lnTo>
                  <a:pt x="2095500" y="685800"/>
                </a:lnTo>
                <a:lnTo>
                  <a:pt x="95250" y="685800"/>
                </a:lnTo>
                <a:lnTo>
                  <a:pt x="82817" y="684985"/>
                </a:lnTo>
                <a:lnTo>
                  <a:pt x="70597" y="682554"/>
                </a:lnTo>
                <a:lnTo>
                  <a:pt x="58799" y="678550"/>
                </a:lnTo>
                <a:lnTo>
                  <a:pt x="47625" y="673039"/>
                </a:lnTo>
                <a:lnTo>
                  <a:pt x="37265" y="666117"/>
                </a:lnTo>
                <a:lnTo>
                  <a:pt x="27898" y="657902"/>
                </a:lnTo>
                <a:lnTo>
                  <a:pt x="19683" y="648535"/>
                </a:lnTo>
                <a:lnTo>
                  <a:pt x="12761" y="638175"/>
                </a:lnTo>
                <a:lnTo>
                  <a:pt x="7250" y="627001"/>
                </a:lnTo>
                <a:lnTo>
                  <a:pt x="3246" y="615203"/>
                </a:lnTo>
                <a:lnTo>
                  <a:pt x="815" y="602983"/>
                </a:lnTo>
                <a:lnTo>
                  <a:pt x="0" y="590550"/>
                </a:lnTo>
                <a:lnTo>
                  <a:pt x="0" y="95250"/>
                </a:lnTo>
                <a:lnTo>
                  <a:pt x="815" y="82817"/>
                </a:lnTo>
                <a:lnTo>
                  <a:pt x="3246" y="70597"/>
                </a:lnTo>
                <a:lnTo>
                  <a:pt x="7250" y="58799"/>
                </a:lnTo>
                <a:lnTo>
                  <a:pt x="12761" y="47625"/>
                </a:lnTo>
                <a:lnTo>
                  <a:pt x="19683" y="37265"/>
                </a:lnTo>
                <a:lnTo>
                  <a:pt x="27898" y="27898"/>
                </a:lnTo>
                <a:lnTo>
                  <a:pt x="37265" y="19683"/>
                </a:lnTo>
                <a:lnTo>
                  <a:pt x="47625" y="12761"/>
                </a:lnTo>
                <a:lnTo>
                  <a:pt x="58799" y="7250"/>
                </a:lnTo>
                <a:lnTo>
                  <a:pt x="70597" y="3246"/>
                </a:lnTo>
                <a:lnTo>
                  <a:pt x="82817" y="815"/>
                </a:lnTo>
                <a:lnTo>
                  <a:pt x="95250" y="0"/>
                </a:lnTo>
                <a:close/>
              </a:path>
            </a:pathLst>
          </a:custGeom>
          <a:gradFill xmlns:a="http://schemas.openxmlformats.org/drawingml/2006/main">
            <a:gsLst>
              <a:gs pos="0">
                <a:srgbClr val="ECF8E6"/>
              </a:gs>
              <a:gs pos="100000">
                <a:srgbClr val="F5FBF2"/>
              </a:gs>
            </a:gsLst>
            <a:lin ang="0"/>
          </a:gradFill>
          <a:ln xmlns:a="http://schemas.openxmlformats.org/drawingml/2006/main" w="0">
            <a:noFill/>
            <a:prstDash val="solid"/>
          </a:ln>
        </p:spPr>
      </p:sp>
      <p:sp>
        <p:nvSpPr>
          <p:cNvPr id="428" name="H-title">
            <a:extLst xmlns:a="http://schemas.openxmlformats.org/drawingml/2006/main">
              <a:ext uri="{FF2B5EF4-FFF2-40B4-BE49-F238E27FC236}">
                <a16:creationId xmlns:a16="http://schemas.microsoft.com/office/drawing/2014/main" id="{FFB1BA85-AD83-4219-B656-CAD9B10BF68D}"/>
              </a:ext>
            </a:extLst>
          </p:cNvPr>
          <p:cNvSpPr>
            <a:spLocks xmlns:a="http://schemas.openxmlformats.org/drawingml/2006/main" noGrp="1"/>
          </p:cNvSpPr>
          <p:nvPr/>
        </p:nvSpPr>
        <p:spPr>
          <a:xfrm xmlns:a="http://schemas.openxmlformats.org/drawingml/2006/main">
            <a:off x="3448050" y="4200525"/>
            <a:ext cx="1590675" cy="2926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00" b="0" i="0">
                <a:solidFill>
                  <a:srgbClr val="111A25"/>
                </a:solidFill>
                <a:latin typeface="Comic Sans MS"/>
                <a:ea typeface="Comic Sans MS"/>
                <a:cs typeface="Comic Sans MS"/>
              </a:defRPr>
            </a:pPr>
            <a:r>
              <a:rPr sz="1800" b="0" i="0">
                <a:solidFill>
                  <a:srgbClr val="111A25"/>
                </a:solidFill>
                <a:latin typeface="Comic Sans MS"/>
                <a:ea typeface="Comic Sans MS"/>
                <a:cs typeface="Comic Sans MS"/>
              </a:rPr>
              <a:t>History KV</a:t>
            </a:r>
          </a:p>
        </p:txBody>
      </p:sp>
      <p:sp>
        <p:nvSpPr>
          <p:cNvPr id="429" name="H-strip-rim">
            <a:extLst xmlns:a="http://schemas.openxmlformats.org/drawingml/2006/main">
              <a:ext uri="{FF2B5EF4-FFF2-40B4-BE49-F238E27FC236}">
                <a16:creationId xmlns:a16="http://schemas.microsoft.com/office/drawing/2014/main" id="{20F1E4AE-876A-44DB-A215-4DE9EA40F5D4}"/>
              </a:ext>
            </a:extLst>
          </p:cNvPr>
          <p:cNvSpPr>
            <a:spLocks xmlns:a="http://schemas.openxmlformats.org/drawingml/2006/main" noGrp="1"/>
          </p:cNvSpPr>
          <p:nvPr/>
        </p:nvSpPr>
        <p:spPr>
          <a:xfrm xmlns:a="http://schemas.openxmlformats.org/drawingml/2006/main">
            <a:off x="3152775" y="4572000"/>
            <a:ext cx="1409700" cy="247650"/>
          </a:xfrm>
          <a:custGeom xmlns:a="http://schemas.openxmlformats.org/drawingml/2006/main">
            <a:pathLst>
              <a:path w="1409700" h="247650">
                <a:moveTo>
                  <a:pt x="1362075" y="0"/>
                </a:moveTo>
                <a:lnTo>
                  <a:pt x="1368291" y="407"/>
                </a:lnTo>
                <a:lnTo>
                  <a:pt x="1374401" y="1623"/>
                </a:lnTo>
                <a:lnTo>
                  <a:pt x="1380300" y="3625"/>
                </a:lnTo>
                <a:lnTo>
                  <a:pt x="1385888" y="6381"/>
                </a:lnTo>
                <a:lnTo>
                  <a:pt x="1391067" y="9842"/>
                </a:lnTo>
                <a:lnTo>
                  <a:pt x="1395751" y="13949"/>
                </a:lnTo>
                <a:lnTo>
                  <a:pt x="1399858" y="18633"/>
                </a:lnTo>
                <a:lnTo>
                  <a:pt x="1403319" y="23813"/>
                </a:lnTo>
                <a:lnTo>
                  <a:pt x="1406075" y="29400"/>
                </a:lnTo>
                <a:lnTo>
                  <a:pt x="1408077" y="35299"/>
                </a:lnTo>
                <a:lnTo>
                  <a:pt x="1409293" y="41409"/>
                </a:lnTo>
                <a:lnTo>
                  <a:pt x="1409700" y="47625"/>
                </a:lnTo>
                <a:lnTo>
                  <a:pt x="1409700" y="200025"/>
                </a:lnTo>
                <a:lnTo>
                  <a:pt x="1409293" y="206241"/>
                </a:lnTo>
                <a:lnTo>
                  <a:pt x="1408077" y="212351"/>
                </a:lnTo>
                <a:lnTo>
                  <a:pt x="1406075" y="218250"/>
                </a:lnTo>
                <a:lnTo>
                  <a:pt x="1403319" y="223838"/>
                </a:lnTo>
                <a:lnTo>
                  <a:pt x="1399858" y="229017"/>
                </a:lnTo>
                <a:lnTo>
                  <a:pt x="1395751" y="233701"/>
                </a:lnTo>
                <a:lnTo>
                  <a:pt x="1391067" y="237808"/>
                </a:lnTo>
                <a:lnTo>
                  <a:pt x="1385888" y="241269"/>
                </a:lnTo>
                <a:lnTo>
                  <a:pt x="1380300" y="244025"/>
                </a:lnTo>
                <a:lnTo>
                  <a:pt x="1374401" y="246027"/>
                </a:lnTo>
                <a:lnTo>
                  <a:pt x="1368291" y="247243"/>
                </a:lnTo>
                <a:lnTo>
                  <a:pt x="1362075" y="247650"/>
                </a:lnTo>
                <a:lnTo>
                  <a:pt x="47625" y="247650"/>
                </a:lnTo>
                <a:lnTo>
                  <a:pt x="41409" y="247243"/>
                </a:lnTo>
                <a:lnTo>
                  <a:pt x="35299" y="246027"/>
                </a:lnTo>
                <a:lnTo>
                  <a:pt x="29400" y="244025"/>
                </a:lnTo>
                <a:lnTo>
                  <a:pt x="23813" y="241269"/>
                </a:lnTo>
                <a:lnTo>
                  <a:pt x="18633" y="237808"/>
                </a:lnTo>
                <a:lnTo>
                  <a:pt x="13949" y="233701"/>
                </a:lnTo>
                <a:lnTo>
                  <a:pt x="9842" y="229017"/>
                </a:lnTo>
                <a:lnTo>
                  <a:pt x="6381" y="223838"/>
                </a:lnTo>
                <a:lnTo>
                  <a:pt x="3625" y="218250"/>
                </a:lnTo>
                <a:lnTo>
                  <a:pt x="1623" y="212351"/>
                </a:lnTo>
                <a:lnTo>
                  <a:pt x="407" y="206241"/>
                </a:lnTo>
                <a:lnTo>
                  <a:pt x="0" y="200025"/>
                </a:lnTo>
                <a:lnTo>
                  <a:pt x="0" y="47625"/>
                </a:lnTo>
                <a:lnTo>
                  <a:pt x="407" y="41409"/>
                </a:lnTo>
                <a:lnTo>
                  <a:pt x="1623" y="35299"/>
                </a:lnTo>
                <a:lnTo>
                  <a:pt x="3625" y="29400"/>
                </a:lnTo>
                <a:lnTo>
                  <a:pt x="6381" y="23813"/>
                </a:lnTo>
                <a:lnTo>
                  <a:pt x="9842" y="18633"/>
                </a:lnTo>
                <a:lnTo>
                  <a:pt x="13949" y="13949"/>
                </a:lnTo>
                <a:lnTo>
                  <a:pt x="18633" y="9842"/>
                </a:lnTo>
                <a:lnTo>
                  <a:pt x="23813" y="6381"/>
                </a:lnTo>
                <a:lnTo>
                  <a:pt x="29400" y="3625"/>
                </a:lnTo>
                <a:lnTo>
                  <a:pt x="35299" y="1623"/>
                </a:lnTo>
                <a:lnTo>
                  <a:pt x="41409" y="407"/>
                </a:lnTo>
                <a:lnTo>
                  <a:pt x="47625" y="0"/>
                </a:lnTo>
                <a:close/>
              </a:path>
            </a:pathLst>
          </a:custGeom>
          <a:solidFill xmlns:a="http://schemas.openxmlformats.org/drawingml/2006/main">
            <a:srgbClr val="FFFFFF"/>
          </a:solidFill>
          <a:ln xmlns:a="http://schemas.openxmlformats.org/drawingml/2006/main" w="14288">
            <a:solidFill>
              <a:srgbClr val="356C2C"/>
            </a:solidFill>
            <a:prstDash val="solid"/>
          </a:ln>
        </p:spPr>
      </p:sp>
      <p:sp>
        <p:nvSpPr>
          <p:cNvPr id="430" name="H-strip-0">
            <a:extLst xmlns:a="http://schemas.openxmlformats.org/drawingml/2006/main">
              <a:ext uri="{FF2B5EF4-FFF2-40B4-BE49-F238E27FC236}">
                <a16:creationId xmlns:a16="http://schemas.microsoft.com/office/drawing/2014/main" id="{B5200EDC-8606-487A-9024-48188B22F5B5}"/>
              </a:ext>
            </a:extLst>
          </p:cNvPr>
          <p:cNvSpPr>
            <a:spLocks xmlns:a="http://schemas.openxmlformats.org/drawingml/2006/main" noGrp="1"/>
          </p:cNvSpPr>
          <p:nvPr/>
        </p:nvSpPr>
        <p:spPr>
          <a:xfrm xmlns:a="http://schemas.openxmlformats.org/drawingml/2006/main">
            <a:off x="3200400" y="4610100"/>
            <a:ext cx="234315" cy="171450"/>
          </a:xfrm>
          <a:custGeom xmlns:a="http://schemas.openxmlformats.org/drawingml/2006/main">
            <a:pathLst>
              <a:path w="234315" h="171450">
                <a:moveTo>
                  <a:pt x="205740" y="0"/>
                </a:moveTo>
                <a:lnTo>
                  <a:pt x="209470" y="244"/>
                </a:lnTo>
                <a:lnTo>
                  <a:pt x="213136" y="974"/>
                </a:lnTo>
                <a:lnTo>
                  <a:pt x="216675" y="2175"/>
                </a:lnTo>
                <a:lnTo>
                  <a:pt x="220028" y="3828"/>
                </a:lnTo>
                <a:lnTo>
                  <a:pt x="223135" y="5905"/>
                </a:lnTo>
                <a:lnTo>
                  <a:pt x="225946" y="8369"/>
                </a:lnTo>
                <a:lnTo>
                  <a:pt x="228410" y="11180"/>
                </a:lnTo>
                <a:lnTo>
                  <a:pt x="230487" y="14288"/>
                </a:lnTo>
                <a:lnTo>
                  <a:pt x="232140" y="17640"/>
                </a:lnTo>
                <a:lnTo>
                  <a:pt x="233341" y="21179"/>
                </a:lnTo>
                <a:lnTo>
                  <a:pt x="234071" y="24845"/>
                </a:lnTo>
                <a:lnTo>
                  <a:pt x="234315" y="28575"/>
                </a:lnTo>
                <a:lnTo>
                  <a:pt x="234315" y="142875"/>
                </a:lnTo>
                <a:lnTo>
                  <a:pt x="234071" y="146605"/>
                </a:lnTo>
                <a:lnTo>
                  <a:pt x="233341" y="150271"/>
                </a:lnTo>
                <a:lnTo>
                  <a:pt x="232140" y="153810"/>
                </a:lnTo>
                <a:lnTo>
                  <a:pt x="230487" y="157163"/>
                </a:lnTo>
                <a:lnTo>
                  <a:pt x="228410" y="160270"/>
                </a:lnTo>
                <a:lnTo>
                  <a:pt x="225946" y="163081"/>
                </a:lnTo>
                <a:lnTo>
                  <a:pt x="223135" y="165545"/>
                </a:lnTo>
                <a:lnTo>
                  <a:pt x="220028" y="167622"/>
                </a:lnTo>
                <a:lnTo>
                  <a:pt x="216675" y="169275"/>
                </a:lnTo>
                <a:lnTo>
                  <a:pt x="213136" y="170476"/>
                </a:lnTo>
                <a:lnTo>
                  <a:pt x="209470" y="171206"/>
                </a:lnTo>
                <a:lnTo>
                  <a:pt x="205740" y="171450"/>
                </a:lnTo>
                <a:lnTo>
                  <a:pt x="28575" y="171450"/>
                </a:lnTo>
                <a:lnTo>
                  <a:pt x="24845" y="171206"/>
                </a:lnTo>
                <a:lnTo>
                  <a:pt x="21179" y="170476"/>
                </a:lnTo>
                <a:lnTo>
                  <a:pt x="17640" y="169275"/>
                </a:lnTo>
                <a:lnTo>
                  <a:pt x="14288" y="167622"/>
                </a:lnTo>
                <a:lnTo>
                  <a:pt x="11180" y="165545"/>
                </a:lnTo>
                <a:lnTo>
                  <a:pt x="8369" y="163081"/>
                </a:lnTo>
                <a:lnTo>
                  <a:pt x="5905" y="160270"/>
                </a:lnTo>
                <a:lnTo>
                  <a:pt x="3828" y="157163"/>
                </a:lnTo>
                <a:lnTo>
                  <a:pt x="2175" y="153810"/>
                </a:lnTo>
                <a:lnTo>
                  <a:pt x="974" y="150271"/>
                </a:lnTo>
                <a:lnTo>
                  <a:pt x="244" y="146605"/>
                </a:lnTo>
                <a:lnTo>
                  <a:pt x="0" y="142875"/>
                </a:lnTo>
                <a:lnTo>
                  <a:pt x="0" y="28575"/>
                </a:lnTo>
                <a:lnTo>
                  <a:pt x="244" y="24845"/>
                </a:lnTo>
                <a:lnTo>
                  <a:pt x="974" y="21179"/>
                </a:lnTo>
                <a:lnTo>
                  <a:pt x="2175" y="17640"/>
                </a:lnTo>
                <a:lnTo>
                  <a:pt x="3828" y="14288"/>
                </a:lnTo>
                <a:lnTo>
                  <a:pt x="5905" y="11180"/>
                </a:lnTo>
                <a:lnTo>
                  <a:pt x="8369" y="8369"/>
                </a:lnTo>
                <a:lnTo>
                  <a:pt x="11180" y="5905"/>
                </a:lnTo>
                <a:lnTo>
                  <a:pt x="14288" y="3828"/>
                </a:lnTo>
                <a:lnTo>
                  <a:pt x="17640" y="2175"/>
                </a:lnTo>
                <a:lnTo>
                  <a:pt x="21179" y="974"/>
                </a:lnTo>
                <a:lnTo>
                  <a:pt x="24845" y="244"/>
                </a:lnTo>
                <a:lnTo>
                  <a:pt x="28575" y="0"/>
                </a:lnTo>
                <a:close/>
              </a:path>
            </a:pathLst>
          </a:custGeom>
          <a:gradFill xmlns:a="http://schemas.openxmlformats.org/drawingml/2006/main">
            <a:gsLst>
              <a:gs pos="0">
                <a:srgbClr val="91B68A"/>
              </a:gs>
              <a:gs pos="100000">
                <a:srgbClr val="78A56E"/>
              </a:gs>
            </a:gsLst>
            <a:lin ang="0"/>
          </a:gradFill>
          <a:ln xmlns:a="http://schemas.openxmlformats.org/drawingml/2006/main" w="0">
            <a:noFill/>
            <a:prstDash val="solid"/>
          </a:ln>
        </p:spPr>
      </p:sp>
      <p:sp>
        <p:nvSpPr>
          <p:cNvPr id="431" name="H-strip-1">
            <a:extLst xmlns:a="http://schemas.openxmlformats.org/drawingml/2006/main">
              <a:ext uri="{FF2B5EF4-FFF2-40B4-BE49-F238E27FC236}">
                <a16:creationId xmlns:a16="http://schemas.microsoft.com/office/drawing/2014/main" id="{33F9AF33-D9CA-4E39-AB73-D0064AA77CFE}"/>
              </a:ext>
            </a:extLst>
          </p:cNvPr>
          <p:cNvSpPr>
            <a:spLocks xmlns:a="http://schemas.openxmlformats.org/drawingml/2006/main" noGrp="1"/>
          </p:cNvSpPr>
          <p:nvPr/>
        </p:nvSpPr>
        <p:spPr>
          <a:xfrm xmlns:a="http://schemas.openxmlformats.org/drawingml/2006/main">
            <a:off x="3463290" y="4610100"/>
            <a:ext cx="234315" cy="171450"/>
          </a:xfrm>
          <a:custGeom xmlns:a="http://schemas.openxmlformats.org/drawingml/2006/main">
            <a:pathLst>
              <a:path w="234315" h="171450">
                <a:moveTo>
                  <a:pt x="205740" y="0"/>
                </a:moveTo>
                <a:lnTo>
                  <a:pt x="209470" y="244"/>
                </a:lnTo>
                <a:lnTo>
                  <a:pt x="213136" y="974"/>
                </a:lnTo>
                <a:lnTo>
                  <a:pt x="216675" y="2175"/>
                </a:lnTo>
                <a:lnTo>
                  <a:pt x="220028" y="3828"/>
                </a:lnTo>
                <a:lnTo>
                  <a:pt x="223135" y="5905"/>
                </a:lnTo>
                <a:lnTo>
                  <a:pt x="225946" y="8369"/>
                </a:lnTo>
                <a:lnTo>
                  <a:pt x="228410" y="11180"/>
                </a:lnTo>
                <a:lnTo>
                  <a:pt x="230487" y="14288"/>
                </a:lnTo>
                <a:lnTo>
                  <a:pt x="232140" y="17640"/>
                </a:lnTo>
                <a:lnTo>
                  <a:pt x="233341" y="21179"/>
                </a:lnTo>
                <a:lnTo>
                  <a:pt x="234071" y="24845"/>
                </a:lnTo>
                <a:lnTo>
                  <a:pt x="234315" y="28575"/>
                </a:lnTo>
                <a:lnTo>
                  <a:pt x="234315" y="142875"/>
                </a:lnTo>
                <a:lnTo>
                  <a:pt x="234071" y="146605"/>
                </a:lnTo>
                <a:lnTo>
                  <a:pt x="233341" y="150271"/>
                </a:lnTo>
                <a:lnTo>
                  <a:pt x="232140" y="153810"/>
                </a:lnTo>
                <a:lnTo>
                  <a:pt x="230487" y="157163"/>
                </a:lnTo>
                <a:lnTo>
                  <a:pt x="228410" y="160270"/>
                </a:lnTo>
                <a:lnTo>
                  <a:pt x="225946" y="163081"/>
                </a:lnTo>
                <a:lnTo>
                  <a:pt x="223135" y="165545"/>
                </a:lnTo>
                <a:lnTo>
                  <a:pt x="220028" y="167622"/>
                </a:lnTo>
                <a:lnTo>
                  <a:pt x="216675" y="169275"/>
                </a:lnTo>
                <a:lnTo>
                  <a:pt x="213136" y="170476"/>
                </a:lnTo>
                <a:lnTo>
                  <a:pt x="209470" y="171206"/>
                </a:lnTo>
                <a:lnTo>
                  <a:pt x="205740" y="171450"/>
                </a:lnTo>
                <a:lnTo>
                  <a:pt x="28575" y="171450"/>
                </a:lnTo>
                <a:lnTo>
                  <a:pt x="24845" y="171206"/>
                </a:lnTo>
                <a:lnTo>
                  <a:pt x="21179" y="170476"/>
                </a:lnTo>
                <a:lnTo>
                  <a:pt x="17640" y="169275"/>
                </a:lnTo>
                <a:lnTo>
                  <a:pt x="14288" y="167622"/>
                </a:lnTo>
                <a:lnTo>
                  <a:pt x="11180" y="165545"/>
                </a:lnTo>
                <a:lnTo>
                  <a:pt x="8369" y="163081"/>
                </a:lnTo>
                <a:lnTo>
                  <a:pt x="5905" y="160270"/>
                </a:lnTo>
                <a:lnTo>
                  <a:pt x="3828" y="157163"/>
                </a:lnTo>
                <a:lnTo>
                  <a:pt x="2175" y="153810"/>
                </a:lnTo>
                <a:lnTo>
                  <a:pt x="974" y="150271"/>
                </a:lnTo>
                <a:lnTo>
                  <a:pt x="244" y="146605"/>
                </a:lnTo>
                <a:lnTo>
                  <a:pt x="0" y="142875"/>
                </a:lnTo>
                <a:lnTo>
                  <a:pt x="0" y="28575"/>
                </a:lnTo>
                <a:lnTo>
                  <a:pt x="244" y="24845"/>
                </a:lnTo>
                <a:lnTo>
                  <a:pt x="974" y="21179"/>
                </a:lnTo>
                <a:lnTo>
                  <a:pt x="2175" y="17640"/>
                </a:lnTo>
                <a:lnTo>
                  <a:pt x="3828" y="14288"/>
                </a:lnTo>
                <a:lnTo>
                  <a:pt x="5905" y="11180"/>
                </a:lnTo>
                <a:lnTo>
                  <a:pt x="8369" y="8369"/>
                </a:lnTo>
                <a:lnTo>
                  <a:pt x="11180" y="5905"/>
                </a:lnTo>
                <a:lnTo>
                  <a:pt x="14288" y="3828"/>
                </a:lnTo>
                <a:lnTo>
                  <a:pt x="17640" y="2175"/>
                </a:lnTo>
                <a:lnTo>
                  <a:pt x="21179" y="974"/>
                </a:lnTo>
                <a:lnTo>
                  <a:pt x="24845" y="244"/>
                </a:lnTo>
                <a:lnTo>
                  <a:pt x="28575" y="0"/>
                </a:lnTo>
                <a:close/>
              </a:path>
            </a:pathLst>
          </a:custGeom>
          <a:gradFill xmlns:a="http://schemas.openxmlformats.org/drawingml/2006/main">
            <a:gsLst>
              <a:gs pos="0">
                <a:srgbClr val="91B68A"/>
              </a:gs>
              <a:gs pos="100000">
                <a:srgbClr val="78A56E"/>
              </a:gs>
            </a:gsLst>
            <a:lin ang="0"/>
          </a:gradFill>
          <a:ln xmlns:a="http://schemas.openxmlformats.org/drawingml/2006/main" w="0">
            <a:noFill/>
            <a:prstDash val="solid"/>
          </a:ln>
        </p:spPr>
      </p:sp>
      <p:sp>
        <p:nvSpPr>
          <p:cNvPr id="432" name="H-strip-2">
            <a:extLst xmlns:a="http://schemas.openxmlformats.org/drawingml/2006/main">
              <a:ext uri="{FF2B5EF4-FFF2-40B4-BE49-F238E27FC236}">
                <a16:creationId xmlns:a16="http://schemas.microsoft.com/office/drawing/2014/main" id="{CC994772-76E3-425F-815A-4E52367D5D6A}"/>
              </a:ext>
            </a:extLst>
          </p:cNvPr>
          <p:cNvSpPr>
            <a:spLocks xmlns:a="http://schemas.openxmlformats.org/drawingml/2006/main" noGrp="1"/>
          </p:cNvSpPr>
          <p:nvPr/>
        </p:nvSpPr>
        <p:spPr>
          <a:xfrm xmlns:a="http://schemas.openxmlformats.org/drawingml/2006/main">
            <a:off x="3726180" y="4610100"/>
            <a:ext cx="234315" cy="171450"/>
          </a:xfrm>
          <a:custGeom xmlns:a="http://schemas.openxmlformats.org/drawingml/2006/main">
            <a:pathLst>
              <a:path w="234315" h="171450">
                <a:moveTo>
                  <a:pt x="205740" y="0"/>
                </a:moveTo>
                <a:lnTo>
                  <a:pt x="209470" y="244"/>
                </a:lnTo>
                <a:lnTo>
                  <a:pt x="213136" y="974"/>
                </a:lnTo>
                <a:lnTo>
                  <a:pt x="216675" y="2175"/>
                </a:lnTo>
                <a:lnTo>
                  <a:pt x="220028" y="3828"/>
                </a:lnTo>
                <a:lnTo>
                  <a:pt x="223135" y="5905"/>
                </a:lnTo>
                <a:lnTo>
                  <a:pt x="225946" y="8369"/>
                </a:lnTo>
                <a:lnTo>
                  <a:pt x="228410" y="11180"/>
                </a:lnTo>
                <a:lnTo>
                  <a:pt x="230487" y="14288"/>
                </a:lnTo>
                <a:lnTo>
                  <a:pt x="232140" y="17640"/>
                </a:lnTo>
                <a:lnTo>
                  <a:pt x="233341" y="21179"/>
                </a:lnTo>
                <a:lnTo>
                  <a:pt x="234071" y="24845"/>
                </a:lnTo>
                <a:lnTo>
                  <a:pt x="234315" y="28575"/>
                </a:lnTo>
                <a:lnTo>
                  <a:pt x="234315" y="142875"/>
                </a:lnTo>
                <a:lnTo>
                  <a:pt x="234071" y="146605"/>
                </a:lnTo>
                <a:lnTo>
                  <a:pt x="233341" y="150271"/>
                </a:lnTo>
                <a:lnTo>
                  <a:pt x="232140" y="153810"/>
                </a:lnTo>
                <a:lnTo>
                  <a:pt x="230487" y="157163"/>
                </a:lnTo>
                <a:lnTo>
                  <a:pt x="228410" y="160270"/>
                </a:lnTo>
                <a:lnTo>
                  <a:pt x="225946" y="163081"/>
                </a:lnTo>
                <a:lnTo>
                  <a:pt x="223135" y="165545"/>
                </a:lnTo>
                <a:lnTo>
                  <a:pt x="220028" y="167622"/>
                </a:lnTo>
                <a:lnTo>
                  <a:pt x="216675" y="169275"/>
                </a:lnTo>
                <a:lnTo>
                  <a:pt x="213136" y="170476"/>
                </a:lnTo>
                <a:lnTo>
                  <a:pt x="209470" y="171206"/>
                </a:lnTo>
                <a:lnTo>
                  <a:pt x="205740" y="171450"/>
                </a:lnTo>
                <a:lnTo>
                  <a:pt x="28575" y="171450"/>
                </a:lnTo>
                <a:lnTo>
                  <a:pt x="24845" y="171206"/>
                </a:lnTo>
                <a:lnTo>
                  <a:pt x="21179" y="170476"/>
                </a:lnTo>
                <a:lnTo>
                  <a:pt x="17640" y="169275"/>
                </a:lnTo>
                <a:lnTo>
                  <a:pt x="14288" y="167622"/>
                </a:lnTo>
                <a:lnTo>
                  <a:pt x="11180" y="165545"/>
                </a:lnTo>
                <a:lnTo>
                  <a:pt x="8369" y="163081"/>
                </a:lnTo>
                <a:lnTo>
                  <a:pt x="5905" y="160270"/>
                </a:lnTo>
                <a:lnTo>
                  <a:pt x="3828" y="157163"/>
                </a:lnTo>
                <a:lnTo>
                  <a:pt x="2175" y="153810"/>
                </a:lnTo>
                <a:lnTo>
                  <a:pt x="974" y="150271"/>
                </a:lnTo>
                <a:lnTo>
                  <a:pt x="244" y="146605"/>
                </a:lnTo>
                <a:lnTo>
                  <a:pt x="0" y="142875"/>
                </a:lnTo>
                <a:lnTo>
                  <a:pt x="0" y="28575"/>
                </a:lnTo>
                <a:lnTo>
                  <a:pt x="244" y="24845"/>
                </a:lnTo>
                <a:lnTo>
                  <a:pt x="974" y="21179"/>
                </a:lnTo>
                <a:lnTo>
                  <a:pt x="2175" y="17640"/>
                </a:lnTo>
                <a:lnTo>
                  <a:pt x="3828" y="14288"/>
                </a:lnTo>
                <a:lnTo>
                  <a:pt x="5905" y="11180"/>
                </a:lnTo>
                <a:lnTo>
                  <a:pt x="8369" y="8369"/>
                </a:lnTo>
                <a:lnTo>
                  <a:pt x="11180" y="5905"/>
                </a:lnTo>
                <a:lnTo>
                  <a:pt x="14288" y="3828"/>
                </a:lnTo>
                <a:lnTo>
                  <a:pt x="17640" y="2175"/>
                </a:lnTo>
                <a:lnTo>
                  <a:pt x="21179" y="974"/>
                </a:lnTo>
                <a:lnTo>
                  <a:pt x="24845" y="244"/>
                </a:lnTo>
                <a:lnTo>
                  <a:pt x="28575" y="0"/>
                </a:lnTo>
                <a:close/>
              </a:path>
            </a:pathLst>
          </a:custGeom>
          <a:gradFill xmlns:a="http://schemas.openxmlformats.org/drawingml/2006/main">
            <a:gsLst>
              <a:gs pos="0">
                <a:srgbClr val="91B68A"/>
              </a:gs>
              <a:gs pos="100000">
                <a:srgbClr val="78A56E"/>
              </a:gs>
            </a:gsLst>
            <a:lin ang="0"/>
          </a:gradFill>
          <a:ln xmlns:a="http://schemas.openxmlformats.org/drawingml/2006/main" w="0">
            <a:noFill/>
            <a:prstDash val="solid"/>
          </a:ln>
        </p:spPr>
      </p:sp>
      <p:sp>
        <p:nvSpPr>
          <p:cNvPr id="433" name="H-strip-3">
            <a:extLst xmlns:a="http://schemas.openxmlformats.org/drawingml/2006/main">
              <a:ext uri="{FF2B5EF4-FFF2-40B4-BE49-F238E27FC236}">
                <a16:creationId xmlns:a16="http://schemas.microsoft.com/office/drawing/2014/main" id="{9BDBA192-58B0-454C-9158-74C7676B3B55}"/>
              </a:ext>
            </a:extLst>
          </p:cNvPr>
          <p:cNvSpPr>
            <a:spLocks xmlns:a="http://schemas.openxmlformats.org/drawingml/2006/main" noGrp="1"/>
          </p:cNvSpPr>
          <p:nvPr/>
        </p:nvSpPr>
        <p:spPr>
          <a:xfrm xmlns:a="http://schemas.openxmlformats.org/drawingml/2006/main">
            <a:off x="3989070" y="4610100"/>
            <a:ext cx="234315" cy="171450"/>
          </a:xfrm>
          <a:custGeom xmlns:a="http://schemas.openxmlformats.org/drawingml/2006/main">
            <a:pathLst>
              <a:path w="234315" h="171450">
                <a:moveTo>
                  <a:pt x="205740" y="0"/>
                </a:moveTo>
                <a:lnTo>
                  <a:pt x="209470" y="244"/>
                </a:lnTo>
                <a:lnTo>
                  <a:pt x="213136" y="974"/>
                </a:lnTo>
                <a:lnTo>
                  <a:pt x="216675" y="2175"/>
                </a:lnTo>
                <a:lnTo>
                  <a:pt x="220028" y="3828"/>
                </a:lnTo>
                <a:lnTo>
                  <a:pt x="223135" y="5905"/>
                </a:lnTo>
                <a:lnTo>
                  <a:pt x="225946" y="8369"/>
                </a:lnTo>
                <a:lnTo>
                  <a:pt x="228410" y="11180"/>
                </a:lnTo>
                <a:lnTo>
                  <a:pt x="230487" y="14288"/>
                </a:lnTo>
                <a:lnTo>
                  <a:pt x="232140" y="17640"/>
                </a:lnTo>
                <a:lnTo>
                  <a:pt x="233341" y="21179"/>
                </a:lnTo>
                <a:lnTo>
                  <a:pt x="234071" y="24845"/>
                </a:lnTo>
                <a:lnTo>
                  <a:pt x="234315" y="28575"/>
                </a:lnTo>
                <a:lnTo>
                  <a:pt x="234315" y="142875"/>
                </a:lnTo>
                <a:lnTo>
                  <a:pt x="234071" y="146605"/>
                </a:lnTo>
                <a:lnTo>
                  <a:pt x="233341" y="150271"/>
                </a:lnTo>
                <a:lnTo>
                  <a:pt x="232140" y="153810"/>
                </a:lnTo>
                <a:lnTo>
                  <a:pt x="230487" y="157163"/>
                </a:lnTo>
                <a:lnTo>
                  <a:pt x="228410" y="160270"/>
                </a:lnTo>
                <a:lnTo>
                  <a:pt x="225946" y="163081"/>
                </a:lnTo>
                <a:lnTo>
                  <a:pt x="223135" y="165545"/>
                </a:lnTo>
                <a:lnTo>
                  <a:pt x="220028" y="167622"/>
                </a:lnTo>
                <a:lnTo>
                  <a:pt x="216675" y="169275"/>
                </a:lnTo>
                <a:lnTo>
                  <a:pt x="213136" y="170476"/>
                </a:lnTo>
                <a:lnTo>
                  <a:pt x="209470" y="171206"/>
                </a:lnTo>
                <a:lnTo>
                  <a:pt x="205740" y="171450"/>
                </a:lnTo>
                <a:lnTo>
                  <a:pt x="28575" y="171450"/>
                </a:lnTo>
                <a:lnTo>
                  <a:pt x="24845" y="171206"/>
                </a:lnTo>
                <a:lnTo>
                  <a:pt x="21179" y="170476"/>
                </a:lnTo>
                <a:lnTo>
                  <a:pt x="17640" y="169275"/>
                </a:lnTo>
                <a:lnTo>
                  <a:pt x="14288" y="167622"/>
                </a:lnTo>
                <a:lnTo>
                  <a:pt x="11180" y="165545"/>
                </a:lnTo>
                <a:lnTo>
                  <a:pt x="8369" y="163081"/>
                </a:lnTo>
                <a:lnTo>
                  <a:pt x="5905" y="160270"/>
                </a:lnTo>
                <a:lnTo>
                  <a:pt x="3828" y="157163"/>
                </a:lnTo>
                <a:lnTo>
                  <a:pt x="2175" y="153810"/>
                </a:lnTo>
                <a:lnTo>
                  <a:pt x="974" y="150271"/>
                </a:lnTo>
                <a:lnTo>
                  <a:pt x="244" y="146605"/>
                </a:lnTo>
                <a:lnTo>
                  <a:pt x="0" y="142875"/>
                </a:lnTo>
                <a:lnTo>
                  <a:pt x="0" y="28575"/>
                </a:lnTo>
                <a:lnTo>
                  <a:pt x="244" y="24845"/>
                </a:lnTo>
                <a:lnTo>
                  <a:pt x="974" y="21179"/>
                </a:lnTo>
                <a:lnTo>
                  <a:pt x="2175" y="17640"/>
                </a:lnTo>
                <a:lnTo>
                  <a:pt x="3828" y="14288"/>
                </a:lnTo>
                <a:lnTo>
                  <a:pt x="5905" y="11180"/>
                </a:lnTo>
                <a:lnTo>
                  <a:pt x="8369" y="8369"/>
                </a:lnTo>
                <a:lnTo>
                  <a:pt x="11180" y="5905"/>
                </a:lnTo>
                <a:lnTo>
                  <a:pt x="14288" y="3828"/>
                </a:lnTo>
                <a:lnTo>
                  <a:pt x="17640" y="2175"/>
                </a:lnTo>
                <a:lnTo>
                  <a:pt x="21179" y="974"/>
                </a:lnTo>
                <a:lnTo>
                  <a:pt x="24845" y="244"/>
                </a:lnTo>
                <a:lnTo>
                  <a:pt x="28575" y="0"/>
                </a:lnTo>
                <a:close/>
              </a:path>
            </a:pathLst>
          </a:custGeom>
          <a:gradFill xmlns:a="http://schemas.openxmlformats.org/drawingml/2006/main">
            <a:gsLst>
              <a:gs pos="0">
                <a:srgbClr val="91B68A"/>
              </a:gs>
              <a:gs pos="100000">
                <a:srgbClr val="78A56E"/>
              </a:gs>
            </a:gsLst>
            <a:lin ang="0"/>
          </a:gradFill>
          <a:ln xmlns:a="http://schemas.openxmlformats.org/drawingml/2006/main" w="0">
            <a:noFill/>
            <a:prstDash val="solid"/>
          </a:ln>
        </p:spPr>
      </p:sp>
      <p:sp>
        <p:nvSpPr>
          <p:cNvPr id="434" name="H-strip-4">
            <a:extLst xmlns:a="http://schemas.openxmlformats.org/drawingml/2006/main">
              <a:ext uri="{FF2B5EF4-FFF2-40B4-BE49-F238E27FC236}">
                <a16:creationId xmlns:a16="http://schemas.microsoft.com/office/drawing/2014/main" id="{EAEF35E3-BCF9-4BB0-8D9F-5CE74EBC035C}"/>
              </a:ext>
            </a:extLst>
          </p:cNvPr>
          <p:cNvSpPr>
            <a:spLocks xmlns:a="http://schemas.openxmlformats.org/drawingml/2006/main" noGrp="1"/>
          </p:cNvSpPr>
          <p:nvPr/>
        </p:nvSpPr>
        <p:spPr>
          <a:xfrm xmlns:a="http://schemas.openxmlformats.org/drawingml/2006/main">
            <a:off x="4251960" y="4610100"/>
            <a:ext cx="234315" cy="171450"/>
          </a:xfrm>
          <a:custGeom xmlns:a="http://schemas.openxmlformats.org/drawingml/2006/main">
            <a:pathLst>
              <a:path w="234315" h="171450">
                <a:moveTo>
                  <a:pt x="205740" y="0"/>
                </a:moveTo>
                <a:lnTo>
                  <a:pt x="209470" y="244"/>
                </a:lnTo>
                <a:lnTo>
                  <a:pt x="213136" y="974"/>
                </a:lnTo>
                <a:lnTo>
                  <a:pt x="216675" y="2175"/>
                </a:lnTo>
                <a:lnTo>
                  <a:pt x="220028" y="3828"/>
                </a:lnTo>
                <a:lnTo>
                  <a:pt x="223135" y="5905"/>
                </a:lnTo>
                <a:lnTo>
                  <a:pt x="225946" y="8369"/>
                </a:lnTo>
                <a:lnTo>
                  <a:pt x="228410" y="11180"/>
                </a:lnTo>
                <a:lnTo>
                  <a:pt x="230487" y="14288"/>
                </a:lnTo>
                <a:lnTo>
                  <a:pt x="232140" y="17640"/>
                </a:lnTo>
                <a:lnTo>
                  <a:pt x="233341" y="21179"/>
                </a:lnTo>
                <a:lnTo>
                  <a:pt x="234071" y="24845"/>
                </a:lnTo>
                <a:lnTo>
                  <a:pt x="234315" y="28575"/>
                </a:lnTo>
                <a:lnTo>
                  <a:pt x="234315" y="142875"/>
                </a:lnTo>
                <a:lnTo>
                  <a:pt x="234071" y="146605"/>
                </a:lnTo>
                <a:lnTo>
                  <a:pt x="233341" y="150271"/>
                </a:lnTo>
                <a:lnTo>
                  <a:pt x="232140" y="153810"/>
                </a:lnTo>
                <a:lnTo>
                  <a:pt x="230487" y="157163"/>
                </a:lnTo>
                <a:lnTo>
                  <a:pt x="228410" y="160270"/>
                </a:lnTo>
                <a:lnTo>
                  <a:pt x="225946" y="163081"/>
                </a:lnTo>
                <a:lnTo>
                  <a:pt x="223135" y="165545"/>
                </a:lnTo>
                <a:lnTo>
                  <a:pt x="220028" y="167622"/>
                </a:lnTo>
                <a:lnTo>
                  <a:pt x="216675" y="169275"/>
                </a:lnTo>
                <a:lnTo>
                  <a:pt x="213136" y="170476"/>
                </a:lnTo>
                <a:lnTo>
                  <a:pt x="209470" y="171206"/>
                </a:lnTo>
                <a:lnTo>
                  <a:pt x="205740" y="171450"/>
                </a:lnTo>
                <a:lnTo>
                  <a:pt x="28575" y="171450"/>
                </a:lnTo>
                <a:lnTo>
                  <a:pt x="24845" y="171206"/>
                </a:lnTo>
                <a:lnTo>
                  <a:pt x="21179" y="170476"/>
                </a:lnTo>
                <a:lnTo>
                  <a:pt x="17640" y="169275"/>
                </a:lnTo>
                <a:lnTo>
                  <a:pt x="14288" y="167622"/>
                </a:lnTo>
                <a:lnTo>
                  <a:pt x="11180" y="165545"/>
                </a:lnTo>
                <a:lnTo>
                  <a:pt x="8369" y="163081"/>
                </a:lnTo>
                <a:lnTo>
                  <a:pt x="5905" y="160270"/>
                </a:lnTo>
                <a:lnTo>
                  <a:pt x="3828" y="157163"/>
                </a:lnTo>
                <a:lnTo>
                  <a:pt x="2175" y="153810"/>
                </a:lnTo>
                <a:lnTo>
                  <a:pt x="974" y="150271"/>
                </a:lnTo>
                <a:lnTo>
                  <a:pt x="244" y="146605"/>
                </a:lnTo>
                <a:lnTo>
                  <a:pt x="0" y="142875"/>
                </a:lnTo>
                <a:lnTo>
                  <a:pt x="0" y="28575"/>
                </a:lnTo>
                <a:lnTo>
                  <a:pt x="244" y="24845"/>
                </a:lnTo>
                <a:lnTo>
                  <a:pt x="974" y="21179"/>
                </a:lnTo>
                <a:lnTo>
                  <a:pt x="2175" y="17640"/>
                </a:lnTo>
                <a:lnTo>
                  <a:pt x="3828" y="14288"/>
                </a:lnTo>
                <a:lnTo>
                  <a:pt x="5905" y="11180"/>
                </a:lnTo>
                <a:lnTo>
                  <a:pt x="8369" y="8369"/>
                </a:lnTo>
                <a:lnTo>
                  <a:pt x="11180" y="5905"/>
                </a:lnTo>
                <a:lnTo>
                  <a:pt x="14288" y="3828"/>
                </a:lnTo>
                <a:lnTo>
                  <a:pt x="17640" y="2175"/>
                </a:lnTo>
                <a:lnTo>
                  <a:pt x="21179" y="974"/>
                </a:lnTo>
                <a:lnTo>
                  <a:pt x="24845" y="244"/>
                </a:lnTo>
                <a:lnTo>
                  <a:pt x="28575" y="0"/>
                </a:lnTo>
                <a:close/>
              </a:path>
            </a:pathLst>
          </a:custGeom>
          <a:gradFill xmlns:a="http://schemas.openxmlformats.org/drawingml/2006/main">
            <a:gsLst>
              <a:gs pos="0">
                <a:srgbClr val="91B68A"/>
              </a:gs>
              <a:gs pos="100000">
                <a:srgbClr val="78A56E"/>
              </a:gs>
            </a:gsLst>
            <a:lin ang="0"/>
          </a:gradFill>
          <a:ln xmlns:a="http://schemas.openxmlformats.org/drawingml/2006/main" w="0">
            <a:noFill/>
            <a:prstDash val="solid"/>
          </a:ln>
        </p:spPr>
      </p:sp>
      <p:sp>
        <p:nvSpPr>
          <p:cNvPr id="435" name="H-symbol">
            <a:extLst xmlns:a="http://schemas.openxmlformats.org/drawingml/2006/main">
              <a:ext uri="{FF2B5EF4-FFF2-40B4-BE49-F238E27FC236}">
                <a16:creationId xmlns:a16="http://schemas.microsoft.com/office/drawing/2014/main" id="{6683B933-AD9F-4CDF-B2C9-73259002C8C9}"/>
              </a:ext>
            </a:extLst>
          </p:cNvPr>
          <p:cNvSpPr>
            <a:spLocks xmlns:a="http://schemas.openxmlformats.org/drawingml/2006/main" noGrp="1"/>
          </p:cNvSpPr>
          <p:nvPr/>
        </p:nvSpPr>
        <p:spPr>
          <a:xfrm xmlns:a="http://schemas.openxmlformats.org/drawingml/2006/main">
            <a:off x="4657725" y="4505325"/>
            <a:ext cx="381000" cy="37795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325" b="0" i="1">
                <a:solidFill>
                  <a:srgbClr val="111A25"/>
                </a:solidFill>
                <a:latin typeface="Times New Roman"/>
                <a:ea typeface="Times New Roman"/>
                <a:cs typeface="Times New Roman"/>
              </a:defRPr>
            </a:pPr>
            <a:r>
              <a:rPr sz="2325" b="0" i="1">
                <a:solidFill>
                  <a:srgbClr val="111A25"/>
                </a:solidFill>
                <a:latin typeface="Times New Roman"/>
                <a:ea typeface="Times New Roman"/>
                <a:cs typeface="Times New Roman"/>
              </a:rPr>
              <a:t>H</a:t>
            </a:r>
          </a:p>
        </p:txBody>
      </p:sp>
      <p:sp>
        <p:nvSpPr>
          <p:cNvPr id="436" name="c-title">
            <a:extLst xmlns:a="http://schemas.openxmlformats.org/drawingml/2006/main">
              <a:ext uri="{FF2B5EF4-FFF2-40B4-BE49-F238E27FC236}">
                <a16:creationId xmlns:a16="http://schemas.microsoft.com/office/drawing/2014/main" id="{7AEBA51E-DC96-4101-BC5D-1CE51F260359}"/>
              </a:ext>
            </a:extLst>
          </p:cNvPr>
          <p:cNvSpPr>
            <a:spLocks xmlns:a="http://schemas.openxmlformats.org/drawingml/2006/main" noGrp="1"/>
          </p:cNvSpPr>
          <p:nvPr/>
        </p:nvSpPr>
        <p:spPr>
          <a:xfrm xmlns:a="http://schemas.openxmlformats.org/drawingml/2006/main">
            <a:off x="5467350" y="4200525"/>
            <a:ext cx="1638300" cy="28041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725" b="0" i="0">
                <a:solidFill>
                  <a:srgbClr val="111A25"/>
                </a:solidFill>
                <a:latin typeface="Comic Sans MS"/>
                <a:ea typeface="Comic Sans MS"/>
                <a:cs typeface="Comic Sans MS"/>
              </a:defRPr>
            </a:pPr>
            <a:r>
              <a:rPr sz="1725" b="0" i="0">
                <a:solidFill>
                  <a:srgbClr val="111A25"/>
                </a:solidFill>
                <a:latin typeface="Comic Sans MS"/>
                <a:ea typeface="Comic Sans MS"/>
                <a:cs typeface="Comic Sans MS"/>
              </a:rPr>
              <a:t>Text condition</a:t>
            </a:r>
          </a:p>
        </p:txBody>
      </p:sp>
      <p:sp>
        <p:nvSpPr>
          <p:cNvPr id="437" name="c-input-rim">
            <a:extLst xmlns:a="http://schemas.openxmlformats.org/drawingml/2006/main">
              <a:ext uri="{FF2B5EF4-FFF2-40B4-BE49-F238E27FC236}">
                <a16:creationId xmlns:a16="http://schemas.microsoft.com/office/drawing/2014/main" id="{86BAD6D1-2B43-4279-BE10-EFCF015D4A5F}"/>
              </a:ext>
            </a:extLst>
          </p:cNvPr>
          <p:cNvSpPr>
            <a:spLocks xmlns:a="http://schemas.openxmlformats.org/drawingml/2006/main" noGrp="1"/>
          </p:cNvSpPr>
          <p:nvPr/>
        </p:nvSpPr>
        <p:spPr>
          <a:xfrm xmlns:a="http://schemas.openxmlformats.org/drawingml/2006/main">
            <a:off x="5648325" y="4572000"/>
            <a:ext cx="990600" cy="276225"/>
          </a:xfrm>
          <a:custGeom xmlns:a="http://schemas.openxmlformats.org/drawingml/2006/main">
            <a:pathLst>
              <a:path w="990600" h="276225">
                <a:moveTo>
                  <a:pt x="942975" y="0"/>
                </a:moveTo>
                <a:lnTo>
                  <a:pt x="949191" y="407"/>
                </a:lnTo>
                <a:lnTo>
                  <a:pt x="955301" y="1623"/>
                </a:lnTo>
                <a:lnTo>
                  <a:pt x="961200" y="3625"/>
                </a:lnTo>
                <a:lnTo>
                  <a:pt x="966788" y="6381"/>
                </a:lnTo>
                <a:lnTo>
                  <a:pt x="971967" y="9842"/>
                </a:lnTo>
                <a:lnTo>
                  <a:pt x="976651" y="13949"/>
                </a:lnTo>
                <a:lnTo>
                  <a:pt x="980758" y="18633"/>
                </a:lnTo>
                <a:lnTo>
                  <a:pt x="984219" y="23813"/>
                </a:lnTo>
                <a:lnTo>
                  <a:pt x="986975" y="29400"/>
                </a:lnTo>
                <a:lnTo>
                  <a:pt x="988977" y="35299"/>
                </a:lnTo>
                <a:lnTo>
                  <a:pt x="990193" y="41409"/>
                </a:lnTo>
                <a:lnTo>
                  <a:pt x="990600" y="47625"/>
                </a:lnTo>
                <a:lnTo>
                  <a:pt x="990600" y="228600"/>
                </a:lnTo>
                <a:lnTo>
                  <a:pt x="990193" y="234816"/>
                </a:lnTo>
                <a:lnTo>
                  <a:pt x="988977" y="240926"/>
                </a:lnTo>
                <a:lnTo>
                  <a:pt x="986975" y="246825"/>
                </a:lnTo>
                <a:lnTo>
                  <a:pt x="984219" y="252413"/>
                </a:lnTo>
                <a:lnTo>
                  <a:pt x="980758" y="257592"/>
                </a:lnTo>
                <a:lnTo>
                  <a:pt x="976651" y="262276"/>
                </a:lnTo>
                <a:lnTo>
                  <a:pt x="971967" y="266383"/>
                </a:lnTo>
                <a:lnTo>
                  <a:pt x="966788" y="269844"/>
                </a:lnTo>
                <a:lnTo>
                  <a:pt x="961200" y="272600"/>
                </a:lnTo>
                <a:lnTo>
                  <a:pt x="955301" y="274602"/>
                </a:lnTo>
                <a:lnTo>
                  <a:pt x="949191" y="275818"/>
                </a:lnTo>
                <a:lnTo>
                  <a:pt x="942975" y="276225"/>
                </a:lnTo>
                <a:lnTo>
                  <a:pt x="47625" y="276225"/>
                </a:lnTo>
                <a:lnTo>
                  <a:pt x="41409" y="275818"/>
                </a:lnTo>
                <a:lnTo>
                  <a:pt x="35299" y="274602"/>
                </a:lnTo>
                <a:lnTo>
                  <a:pt x="29400" y="272600"/>
                </a:lnTo>
                <a:lnTo>
                  <a:pt x="23813" y="269844"/>
                </a:lnTo>
                <a:lnTo>
                  <a:pt x="18633" y="266383"/>
                </a:lnTo>
                <a:lnTo>
                  <a:pt x="13949" y="262276"/>
                </a:lnTo>
                <a:lnTo>
                  <a:pt x="9842" y="257592"/>
                </a:lnTo>
                <a:lnTo>
                  <a:pt x="6381" y="252413"/>
                </a:lnTo>
                <a:lnTo>
                  <a:pt x="3625" y="246825"/>
                </a:lnTo>
                <a:lnTo>
                  <a:pt x="1623" y="240926"/>
                </a:lnTo>
                <a:lnTo>
                  <a:pt x="407" y="234816"/>
                </a:lnTo>
                <a:lnTo>
                  <a:pt x="0" y="228600"/>
                </a:lnTo>
                <a:lnTo>
                  <a:pt x="0" y="47625"/>
                </a:lnTo>
                <a:lnTo>
                  <a:pt x="407" y="41409"/>
                </a:lnTo>
                <a:lnTo>
                  <a:pt x="1623" y="35299"/>
                </a:lnTo>
                <a:lnTo>
                  <a:pt x="3625" y="29400"/>
                </a:lnTo>
                <a:lnTo>
                  <a:pt x="6381" y="23813"/>
                </a:lnTo>
                <a:lnTo>
                  <a:pt x="9842" y="18633"/>
                </a:lnTo>
                <a:lnTo>
                  <a:pt x="13949" y="13949"/>
                </a:lnTo>
                <a:lnTo>
                  <a:pt x="18633" y="9842"/>
                </a:lnTo>
                <a:lnTo>
                  <a:pt x="23813" y="6381"/>
                </a:lnTo>
                <a:lnTo>
                  <a:pt x="29400" y="3625"/>
                </a:lnTo>
                <a:lnTo>
                  <a:pt x="35299" y="1623"/>
                </a:lnTo>
                <a:lnTo>
                  <a:pt x="41409" y="407"/>
                </a:lnTo>
                <a:lnTo>
                  <a:pt x="47625" y="0"/>
                </a:lnTo>
                <a:close/>
              </a:path>
            </a:pathLst>
          </a:custGeom>
          <a:solidFill xmlns:a="http://schemas.openxmlformats.org/drawingml/2006/main">
            <a:srgbClr val="FFFFFF"/>
          </a:solidFill>
          <a:ln xmlns:a="http://schemas.openxmlformats.org/drawingml/2006/main" w="14288">
            <a:solidFill>
              <a:srgbClr val="0876FF"/>
            </a:solidFill>
            <a:prstDash val="solid"/>
          </a:ln>
        </p:spPr>
      </p:sp>
      <p:sp>
        <p:nvSpPr>
          <p:cNvPr id="438" name="c-input-0">
            <a:extLst xmlns:a="http://schemas.openxmlformats.org/drawingml/2006/main">
              <a:ext uri="{FF2B5EF4-FFF2-40B4-BE49-F238E27FC236}">
                <a16:creationId xmlns:a16="http://schemas.microsoft.com/office/drawing/2014/main" id="{BC2684B9-51EA-44F2-A08B-B4756E6B91AC}"/>
              </a:ext>
            </a:extLst>
          </p:cNvPr>
          <p:cNvSpPr>
            <a:spLocks xmlns:a="http://schemas.openxmlformats.org/drawingml/2006/main" noGrp="1"/>
          </p:cNvSpPr>
          <p:nvPr/>
        </p:nvSpPr>
        <p:spPr>
          <a:xfrm xmlns:a="http://schemas.openxmlformats.org/drawingml/2006/main">
            <a:off x="5695950" y="4610100"/>
            <a:ext cx="150495" cy="200025"/>
          </a:xfrm>
          <a:custGeom xmlns:a="http://schemas.openxmlformats.org/drawingml/2006/main">
            <a:pathLst>
              <a:path w="150495" h="200025">
                <a:moveTo>
                  <a:pt x="121920" y="0"/>
                </a:moveTo>
                <a:lnTo>
                  <a:pt x="125650" y="244"/>
                </a:lnTo>
                <a:lnTo>
                  <a:pt x="129316" y="974"/>
                </a:lnTo>
                <a:lnTo>
                  <a:pt x="132855" y="2175"/>
                </a:lnTo>
                <a:lnTo>
                  <a:pt x="136207" y="3828"/>
                </a:lnTo>
                <a:lnTo>
                  <a:pt x="139315" y="5905"/>
                </a:lnTo>
                <a:lnTo>
                  <a:pt x="142126" y="8369"/>
                </a:lnTo>
                <a:lnTo>
                  <a:pt x="144590" y="11180"/>
                </a:lnTo>
                <a:lnTo>
                  <a:pt x="146667" y="14288"/>
                </a:lnTo>
                <a:lnTo>
                  <a:pt x="148320" y="17640"/>
                </a:lnTo>
                <a:lnTo>
                  <a:pt x="149521" y="21179"/>
                </a:lnTo>
                <a:lnTo>
                  <a:pt x="150251" y="24845"/>
                </a:lnTo>
                <a:lnTo>
                  <a:pt x="150495" y="28575"/>
                </a:lnTo>
                <a:lnTo>
                  <a:pt x="150495" y="171450"/>
                </a:lnTo>
                <a:lnTo>
                  <a:pt x="150251" y="175180"/>
                </a:lnTo>
                <a:lnTo>
                  <a:pt x="149521" y="178846"/>
                </a:lnTo>
                <a:lnTo>
                  <a:pt x="148320" y="182385"/>
                </a:lnTo>
                <a:lnTo>
                  <a:pt x="146667" y="185738"/>
                </a:lnTo>
                <a:lnTo>
                  <a:pt x="144590" y="188845"/>
                </a:lnTo>
                <a:lnTo>
                  <a:pt x="142126" y="191656"/>
                </a:lnTo>
                <a:lnTo>
                  <a:pt x="139315" y="194120"/>
                </a:lnTo>
                <a:lnTo>
                  <a:pt x="136207" y="196197"/>
                </a:lnTo>
                <a:lnTo>
                  <a:pt x="132855" y="197850"/>
                </a:lnTo>
                <a:lnTo>
                  <a:pt x="129316" y="199051"/>
                </a:lnTo>
                <a:lnTo>
                  <a:pt x="125650" y="199781"/>
                </a:lnTo>
                <a:lnTo>
                  <a:pt x="121920" y="200025"/>
                </a:lnTo>
                <a:lnTo>
                  <a:pt x="28575" y="200025"/>
                </a:lnTo>
                <a:lnTo>
                  <a:pt x="24845" y="199781"/>
                </a:lnTo>
                <a:lnTo>
                  <a:pt x="21179" y="199051"/>
                </a:lnTo>
                <a:lnTo>
                  <a:pt x="17640" y="197850"/>
                </a:lnTo>
                <a:lnTo>
                  <a:pt x="14288" y="196197"/>
                </a:lnTo>
                <a:lnTo>
                  <a:pt x="11180" y="194120"/>
                </a:lnTo>
                <a:lnTo>
                  <a:pt x="8369" y="191656"/>
                </a:lnTo>
                <a:lnTo>
                  <a:pt x="5905" y="188845"/>
                </a:lnTo>
                <a:lnTo>
                  <a:pt x="3828" y="185738"/>
                </a:lnTo>
                <a:lnTo>
                  <a:pt x="2175" y="182385"/>
                </a:lnTo>
                <a:lnTo>
                  <a:pt x="974" y="178846"/>
                </a:lnTo>
                <a:lnTo>
                  <a:pt x="244" y="175180"/>
                </a:lnTo>
                <a:lnTo>
                  <a:pt x="0" y="171450"/>
                </a:lnTo>
                <a:lnTo>
                  <a:pt x="0" y="28575"/>
                </a:lnTo>
                <a:lnTo>
                  <a:pt x="244" y="24845"/>
                </a:lnTo>
                <a:lnTo>
                  <a:pt x="974" y="21179"/>
                </a:lnTo>
                <a:lnTo>
                  <a:pt x="2175" y="17640"/>
                </a:lnTo>
                <a:lnTo>
                  <a:pt x="3828" y="14288"/>
                </a:lnTo>
                <a:lnTo>
                  <a:pt x="5905" y="11180"/>
                </a:lnTo>
                <a:lnTo>
                  <a:pt x="8369" y="8369"/>
                </a:lnTo>
                <a:lnTo>
                  <a:pt x="11180" y="5905"/>
                </a:lnTo>
                <a:lnTo>
                  <a:pt x="14288" y="3828"/>
                </a:lnTo>
                <a:lnTo>
                  <a:pt x="17640" y="2175"/>
                </a:lnTo>
                <a:lnTo>
                  <a:pt x="21179" y="974"/>
                </a:lnTo>
                <a:lnTo>
                  <a:pt x="24845" y="244"/>
                </a:lnTo>
                <a:lnTo>
                  <a:pt x="28575" y="0"/>
                </a:lnTo>
                <a:close/>
              </a:path>
            </a:pathLst>
          </a:custGeom>
          <a:gradFill xmlns:a="http://schemas.openxmlformats.org/drawingml/2006/main">
            <a:gsLst>
              <a:gs pos="0">
                <a:srgbClr val="7ED4FE"/>
              </a:gs>
              <a:gs pos="100000">
                <a:srgbClr val="43BBFD"/>
              </a:gs>
            </a:gsLst>
            <a:lin ang="5400000"/>
          </a:gradFill>
          <a:ln xmlns:a="http://schemas.openxmlformats.org/drawingml/2006/main" w="0">
            <a:noFill/>
            <a:prstDash val="solid"/>
          </a:ln>
        </p:spPr>
      </p:sp>
      <p:sp>
        <p:nvSpPr>
          <p:cNvPr id="439" name="c-input-1">
            <a:extLst xmlns:a="http://schemas.openxmlformats.org/drawingml/2006/main">
              <a:ext uri="{FF2B5EF4-FFF2-40B4-BE49-F238E27FC236}">
                <a16:creationId xmlns:a16="http://schemas.microsoft.com/office/drawing/2014/main" id="{E7454D95-FC22-497F-BA5A-171E1A155F39}"/>
              </a:ext>
            </a:extLst>
          </p:cNvPr>
          <p:cNvSpPr>
            <a:spLocks xmlns:a="http://schemas.openxmlformats.org/drawingml/2006/main" noGrp="1"/>
          </p:cNvSpPr>
          <p:nvPr/>
        </p:nvSpPr>
        <p:spPr>
          <a:xfrm xmlns:a="http://schemas.openxmlformats.org/drawingml/2006/main">
            <a:off x="5875020" y="4610100"/>
            <a:ext cx="150495" cy="200025"/>
          </a:xfrm>
          <a:custGeom xmlns:a="http://schemas.openxmlformats.org/drawingml/2006/main">
            <a:pathLst>
              <a:path w="150495" h="200025">
                <a:moveTo>
                  <a:pt x="121920" y="0"/>
                </a:moveTo>
                <a:lnTo>
                  <a:pt x="125650" y="244"/>
                </a:lnTo>
                <a:lnTo>
                  <a:pt x="129316" y="974"/>
                </a:lnTo>
                <a:lnTo>
                  <a:pt x="132855" y="2175"/>
                </a:lnTo>
                <a:lnTo>
                  <a:pt x="136207" y="3828"/>
                </a:lnTo>
                <a:lnTo>
                  <a:pt x="139315" y="5905"/>
                </a:lnTo>
                <a:lnTo>
                  <a:pt x="142126" y="8369"/>
                </a:lnTo>
                <a:lnTo>
                  <a:pt x="144590" y="11180"/>
                </a:lnTo>
                <a:lnTo>
                  <a:pt x="146667" y="14288"/>
                </a:lnTo>
                <a:lnTo>
                  <a:pt x="148320" y="17640"/>
                </a:lnTo>
                <a:lnTo>
                  <a:pt x="149521" y="21179"/>
                </a:lnTo>
                <a:lnTo>
                  <a:pt x="150251" y="24845"/>
                </a:lnTo>
                <a:lnTo>
                  <a:pt x="150495" y="28575"/>
                </a:lnTo>
                <a:lnTo>
                  <a:pt x="150495" y="171450"/>
                </a:lnTo>
                <a:lnTo>
                  <a:pt x="150251" y="175180"/>
                </a:lnTo>
                <a:lnTo>
                  <a:pt x="149521" y="178846"/>
                </a:lnTo>
                <a:lnTo>
                  <a:pt x="148320" y="182385"/>
                </a:lnTo>
                <a:lnTo>
                  <a:pt x="146667" y="185738"/>
                </a:lnTo>
                <a:lnTo>
                  <a:pt x="144590" y="188845"/>
                </a:lnTo>
                <a:lnTo>
                  <a:pt x="142126" y="191656"/>
                </a:lnTo>
                <a:lnTo>
                  <a:pt x="139315" y="194120"/>
                </a:lnTo>
                <a:lnTo>
                  <a:pt x="136207" y="196197"/>
                </a:lnTo>
                <a:lnTo>
                  <a:pt x="132855" y="197850"/>
                </a:lnTo>
                <a:lnTo>
                  <a:pt x="129316" y="199051"/>
                </a:lnTo>
                <a:lnTo>
                  <a:pt x="125650" y="199781"/>
                </a:lnTo>
                <a:lnTo>
                  <a:pt x="121920" y="200025"/>
                </a:lnTo>
                <a:lnTo>
                  <a:pt x="28575" y="200025"/>
                </a:lnTo>
                <a:lnTo>
                  <a:pt x="24845" y="199781"/>
                </a:lnTo>
                <a:lnTo>
                  <a:pt x="21179" y="199051"/>
                </a:lnTo>
                <a:lnTo>
                  <a:pt x="17640" y="197850"/>
                </a:lnTo>
                <a:lnTo>
                  <a:pt x="14288" y="196197"/>
                </a:lnTo>
                <a:lnTo>
                  <a:pt x="11180" y="194120"/>
                </a:lnTo>
                <a:lnTo>
                  <a:pt x="8369" y="191656"/>
                </a:lnTo>
                <a:lnTo>
                  <a:pt x="5905" y="188845"/>
                </a:lnTo>
                <a:lnTo>
                  <a:pt x="3828" y="185738"/>
                </a:lnTo>
                <a:lnTo>
                  <a:pt x="2175" y="182385"/>
                </a:lnTo>
                <a:lnTo>
                  <a:pt x="974" y="178846"/>
                </a:lnTo>
                <a:lnTo>
                  <a:pt x="244" y="175180"/>
                </a:lnTo>
                <a:lnTo>
                  <a:pt x="0" y="171450"/>
                </a:lnTo>
                <a:lnTo>
                  <a:pt x="0" y="28575"/>
                </a:lnTo>
                <a:lnTo>
                  <a:pt x="244" y="24845"/>
                </a:lnTo>
                <a:lnTo>
                  <a:pt x="974" y="21179"/>
                </a:lnTo>
                <a:lnTo>
                  <a:pt x="2175" y="17640"/>
                </a:lnTo>
                <a:lnTo>
                  <a:pt x="3828" y="14288"/>
                </a:lnTo>
                <a:lnTo>
                  <a:pt x="5905" y="11180"/>
                </a:lnTo>
                <a:lnTo>
                  <a:pt x="8369" y="8369"/>
                </a:lnTo>
                <a:lnTo>
                  <a:pt x="11180" y="5905"/>
                </a:lnTo>
                <a:lnTo>
                  <a:pt x="14288" y="3828"/>
                </a:lnTo>
                <a:lnTo>
                  <a:pt x="17640" y="2175"/>
                </a:lnTo>
                <a:lnTo>
                  <a:pt x="21179" y="974"/>
                </a:lnTo>
                <a:lnTo>
                  <a:pt x="24845" y="244"/>
                </a:lnTo>
                <a:lnTo>
                  <a:pt x="28575" y="0"/>
                </a:lnTo>
                <a:close/>
              </a:path>
            </a:pathLst>
          </a:custGeom>
          <a:gradFill xmlns:a="http://schemas.openxmlformats.org/drawingml/2006/main">
            <a:gsLst>
              <a:gs pos="0">
                <a:srgbClr val="7ED4FE"/>
              </a:gs>
              <a:gs pos="100000">
                <a:srgbClr val="43BBFD"/>
              </a:gs>
            </a:gsLst>
            <a:lin ang="5400000"/>
          </a:gradFill>
          <a:ln xmlns:a="http://schemas.openxmlformats.org/drawingml/2006/main" w="0">
            <a:noFill/>
            <a:prstDash val="solid"/>
          </a:ln>
        </p:spPr>
      </p:sp>
      <p:sp>
        <p:nvSpPr>
          <p:cNvPr id="440" name="c-input-2">
            <a:extLst xmlns:a="http://schemas.openxmlformats.org/drawingml/2006/main">
              <a:ext uri="{FF2B5EF4-FFF2-40B4-BE49-F238E27FC236}">
                <a16:creationId xmlns:a16="http://schemas.microsoft.com/office/drawing/2014/main" id="{561393E0-32AE-438E-B51D-DCEA276065F8}"/>
              </a:ext>
            </a:extLst>
          </p:cNvPr>
          <p:cNvSpPr>
            <a:spLocks xmlns:a="http://schemas.openxmlformats.org/drawingml/2006/main" noGrp="1"/>
          </p:cNvSpPr>
          <p:nvPr/>
        </p:nvSpPr>
        <p:spPr>
          <a:xfrm xmlns:a="http://schemas.openxmlformats.org/drawingml/2006/main">
            <a:off x="6054090" y="4610100"/>
            <a:ext cx="150495" cy="200025"/>
          </a:xfrm>
          <a:custGeom xmlns:a="http://schemas.openxmlformats.org/drawingml/2006/main">
            <a:pathLst>
              <a:path w="150495" h="200025">
                <a:moveTo>
                  <a:pt x="121920" y="0"/>
                </a:moveTo>
                <a:lnTo>
                  <a:pt x="125650" y="244"/>
                </a:lnTo>
                <a:lnTo>
                  <a:pt x="129316" y="974"/>
                </a:lnTo>
                <a:lnTo>
                  <a:pt x="132855" y="2175"/>
                </a:lnTo>
                <a:lnTo>
                  <a:pt x="136207" y="3828"/>
                </a:lnTo>
                <a:lnTo>
                  <a:pt x="139315" y="5905"/>
                </a:lnTo>
                <a:lnTo>
                  <a:pt x="142126" y="8369"/>
                </a:lnTo>
                <a:lnTo>
                  <a:pt x="144590" y="11180"/>
                </a:lnTo>
                <a:lnTo>
                  <a:pt x="146667" y="14288"/>
                </a:lnTo>
                <a:lnTo>
                  <a:pt x="148320" y="17640"/>
                </a:lnTo>
                <a:lnTo>
                  <a:pt x="149521" y="21179"/>
                </a:lnTo>
                <a:lnTo>
                  <a:pt x="150251" y="24845"/>
                </a:lnTo>
                <a:lnTo>
                  <a:pt x="150495" y="28575"/>
                </a:lnTo>
                <a:lnTo>
                  <a:pt x="150495" y="171450"/>
                </a:lnTo>
                <a:lnTo>
                  <a:pt x="150251" y="175180"/>
                </a:lnTo>
                <a:lnTo>
                  <a:pt x="149521" y="178846"/>
                </a:lnTo>
                <a:lnTo>
                  <a:pt x="148320" y="182385"/>
                </a:lnTo>
                <a:lnTo>
                  <a:pt x="146667" y="185738"/>
                </a:lnTo>
                <a:lnTo>
                  <a:pt x="144590" y="188845"/>
                </a:lnTo>
                <a:lnTo>
                  <a:pt x="142126" y="191656"/>
                </a:lnTo>
                <a:lnTo>
                  <a:pt x="139315" y="194120"/>
                </a:lnTo>
                <a:lnTo>
                  <a:pt x="136207" y="196197"/>
                </a:lnTo>
                <a:lnTo>
                  <a:pt x="132855" y="197850"/>
                </a:lnTo>
                <a:lnTo>
                  <a:pt x="129316" y="199051"/>
                </a:lnTo>
                <a:lnTo>
                  <a:pt x="125650" y="199781"/>
                </a:lnTo>
                <a:lnTo>
                  <a:pt x="121920" y="200025"/>
                </a:lnTo>
                <a:lnTo>
                  <a:pt x="28575" y="200025"/>
                </a:lnTo>
                <a:lnTo>
                  <a:pt x="24845" y="199781"/>
                </a:lnTo>
                <a:lnTo>
                  <a:pt x="21179" y="199051"/>
                </a:lnTo>
                <a:lnTo>
                  <a:pt x="17640" y="197850"/>
                </a:lnTo>
                <a:lnTo>
                  <a:pt x="14288" y="196197"/>
                </a:lnTo>
                <a:lnTo>
                  <a:pt x="11180" y="194120"/>
                </a:lnTo>
                <a:lnTo>
                  <a:pt x="8369" y="191656"/>
                </a:lnTo>
                <a:lnTo>
                  <a:pt x="5905" y="188845"/>
                </a:lnTo>
                <a:lnTo>
                  <a:pt x="3828" y="185738"/>
                </a:lnTo>
                <a:lnTo>
                  <a:pt x="2175" y="182385"/>
                </a:lnTo>
                <a:lnTo>
                  <a:pt x="974" y="178846"/>
                </a:lnTo>
                <a:lnTo>
                  <a:pt x="244" y="175180"/>
                </a:lnTo>
                <a:lnTo>
                  <a:pt x="0" y="171450"/>
                </a:lnTo>
                <a:lnTo>
                  <a:pt x="0" y="28575"/>
                </a:lnTo>
                <a:lnTo>
                  <a:pt x="244" y="24845"/>
                </a:lnTo>
                <a:lnTo>
                  <a:pt x="974" y="21179"/>
                </a:lnTo>
                <a:lnTo>
                  <a:pt x="2175" y="17640"/>
                </a:lnTo>
                <a:lnTo>
                  <a:pt x="3828" y="14288"/>
                </a:lnTo>
                <a:lnTo>
                  <a:pt x="5905" y="11180"/>
                </a:lnTo>
                <a:lnTo>
                  <a:pt x="8369" y="8369"/>
                </a:lnTo>
                <a:lnTo>
                  <a:pt x="11180" y="5905"/>
                </a:lnTo>
                <a:lnTo>
                  <a:pt x="14288" y="3828"/>
                </a:lnTo>
                <a:lnTo>
                  <a:pt x="17640" y="2175"/>
                </a:lnTo>
                <a:lnTo>
                  <a:pt x="21179" y="974"/>
                </a:lnTo>
                <a:lnTo>
                  <a:pt x="24845" y="244"/>
                </a:lnTo>
                <a:lnTo>
                  <a:pt x="28575" y="0"/>
                </a:lnTo>
                <a:close/>
              </a:path>
            </a:pathLst>
          </a:custGeom>
          <a:gradFill xmlns:a="http://schemas.openxmlformats.org/drawingml/2006/main">
            <a:gsLst>
              <a:gs pos="0">
                <a:srgbClr val="7ED4FE"/>
              </a:gs>
              <a:gs pos="100000">
                <a:srgbClr val="43BBFD"/>
              </a:gs>
            </a:gsLst>
            <a:lin ang="5400000"/>
          </a:gradFill>
          <a:ln xmlns:a="http://schemas.openxmlformats.org/drawingml/2006/main" w="0">
            <a:noFill/>
            <a:prstDash val="solid"/>
          </a:ln>
        </p:spPr>
      </p:sp>
      <p:sp>
        <p:nvSpPr>
          <p:cNvPr id="441" name="c-input-3">
            <a:extLst xmlns:a="http://schemas.openxmlformats.org/drawingml/2006/main">
              <a:ext uri="{FF2B5EF4-FFF2-40B4-BE49-F238E27FC236}">
                <a16:creationId xmlns:a16="http://schemas.microsoft.com/office/drawing/2014/main" id="{D1EEB6C6-EE24-4943-B1EE-8DA3C033457B}"/>
              </a:ext>
            </a:extLst>
          </p:cNvPr>
          <p:cNvSpPr>
            <a:spLocks xmlns:a="http://schemas.openxmlformats.org/drawingml/2006/main" noGrp="1"/>
          </p:cNvSpPr>
          <p:nvPr/>
        </p:nvSpPr>
        <p:spPr>
          <a:xfrm xmlns:a="http://schemas.openxmlformats.org/drawingml/2006/main">
            <a:off x="6233160" y="4610100"/>
            <a:ext cx="150495" cy="200025"/>
          </a:xfrm>
          <a:custGeom xmlns:a="http://schemas.openxmlformats.org/drawingml/2006/main">
            <a:pathLst>
              <a:path w="150495" h="200025">
                <a:moveTo>
                  <a:pt x="121920" y="0"/>
                </a:moveTo>
                <a:lnTo>
                  <a:pt x="125650" y="244"/>
                </a:lnTo>
                <a:lnTo>
                  <a:pt x="129316" y="974"/>
                </a:lnTo>
                <a:lnTo>
                  <a:pt x="132855" y="2175"/>
                </a:lnTo>
                <a:lnTo>
                  <a:pt x="136207" y="3828"/>
                </a:lnTo>
                <a:lnTo>
                  <a:pt x="139315" y="5905"/>
                </a:lnTo>
                <a:lnTo>
                  <a:pt x="142126" y="8369"/>
                </a:lnTo>
                <a:lnTo>
                  <a:pt x="144590" y="11180"/>
                </a:lnTo>
                <a:lnTo>
                  <a:pt x="146667" y="14288"/>
                </a:lnTo>
                <a:lnTo>
                  <a:pt x="148320" y="17640"/>
                </a:lnTo>
                <a:lnTo>
                  <a:pt x="149521" y="21179"/>
                </a:lnTo>
                <a:lnTo>
                  <a:pt x="150251" y="24845"/>
                </a:lnTo>
                <a:lnTo>
                  <a:pt x="150495" y="28575"/>
                </a:lnTo>
                <a:lnTo>
                  <a:pt x="150495" y="171450"/>
                </a:lnTo>
                <a:lnTo>
                  <a:pt x="150251" y="175180"/>
                </a:lnTo>
                <a:lnTo>
                  <a:pt x="149521" y="178846"/>
                </a:lnTo>
                <a:lnTo>
                  <a:pt x="148320" y="182385"/>
                </a:lnTo>
                <a:lnTo>
                  <a:pt x="146667" y="185738"/>
                </a:lnTo>
                <a:lnTo>
                  <a:pt x="144590" y="188845"/>
                </a:lnTo>
                <a:lnTo>
                  <a:pt x="142126" y="191656"/>
                </a:lnTo>
                <a:lnTo>
                  <a:pt x="139315" y="194120"/>
                </a:lnTo>
                <a:lnTo>
                  <a:pt x="136207" y="196197"/>
                </a:lnTo>
                <a:lnTo>
                  <a:pt x="132855" y="197850"/>
                </a:lnTo>
                <a:lnTo>
                  <a:pt x="129316" y="199051"/>
                </a:lnTo>
                <a:lnTo>
                  <a:pt x="125650" y="199781"/>
                </a:lnTo>
                <a:lnTo>
                  <a:pt x="121920" y="200025"/>
                </a:lnTo>
                <a:lnTo>
                  <a:pt x="28575" y="200025"/>
                </a:lnTo>
                <a:lnTo>
                  <a:pt x="24845" y="199781"/>
                </a:lnTo>
                <a:lnTo>
                  <a:pt x="21179" y="199051"/>
                </a:lnTo>
                <a:lnTo>
                  <a:pt x="17640" y="197850"/>
                </a:lnTo>
                <a:lnTo>
                  <a:pt x="14288" y="196197"/>
                </a:lnTo>
                <a:lnTo>
                  <a:pt x="11180" y="194120"/>
                </a:lnTo>
                <a:lnTo>
                  <a:pt x="8369" y="191656"/>
                </a:lnTo>
                <a:lnTo>
                  <a:pt x="5905" y="188845"/>
                </a:lnTo>
                <a:lnTo>
                  <a:pt x="3828" y="185738"/>
                </a:lnTo>
                <a:lnTo>
                  <a:pt x="2175" y="182385"/>
                </a:lnTo>
                <a:lnTo>
                  <a:pt x="974" y="178846"/>
                </a:lnTo>
                <a:lnTo>
                  <a:pt x="244" y="175180"/>
                </a:lnTo>
                <a:lnTo>
                  <a:pt x="0" y="171450"/>
                </a:lnTo>
                <a:lnTo>
                  <a:pt x="0" y="28575"/>
                </a:lnTo>
                <a:lnTo>
                  <a:pt x="244" y="24845"/>
                </a:lnTo>
                <a:lnTo>
                  <a:pt x="974" y="21179"/>
                </a:lnTo>
                <a:lnTo>
                  <a:pt x="2175" y="17640"/>
                </a:lnTo>
                <a:lnTo>
                  <a:pt x="3828" y="14288"/>
                </a:lnTo>
                <a:lnTo>
                  <a:pt x="5905" y="11180"/>
                </a:lnTo>
                <a:lnTo>
                  <a:pt x="8369" y="8369"/>
                </a:lnTo>
                <a:lnTo>
                  <a:pt x="11180" y="5905"/>
                </a:lnTo>
                <a:lnTo>
                  <a:pt x="14288" y="3828"/>
                </a:lnTo>
                <a:lnTo>
                  <a:pt x="17640" y="2175"/>
                </a:lnTo>
                <a:lnTo>
                  <a:pt x="21179" y="974"/>
                </a:lnTo>
                <a:lnTo>
                  <a:pt x="24845" y="244"/>
                </a:lnTo>
                <a:lnTo>
                  <a:pt x="28575" y="0"/>
                </a:lnTo>
                <a:close/>
              </a:path>
            </a:pathLst>
          </a:custGeom>
          <a:gradFill xmlns:a="http://schemas.openxmlformats.org/drawingml/2006/main">
            <a:gsLst>
              <a:gs pos="0">
                <a:srgbClr val="7ED4FE"/>
              </a:gs>
              <a:gs pos="100000">
                <a:srgbClr val="43BBFD"/>
              </a:gs>
            </a:gsLst>
            <a:lin ang="5400000"/>
          </a:gradFill>
          <a:ln xmlns:a="http://schemas.openxmlformats.org/drawingml/2006/main" w="0">
            <a:noFill/>
            <a:prstDash val="solid"/>
          </a:ln>
        </p:spPr>
      </p:sp>
      <p:sp>
        <p:nvSpPr>
          <p:cNvPr id="442" name="c-input-4">
            <a:extLst xmlns:a="http://schemas.openxmlformats.org/drawingml/2006/main">
              <a:ext uri="{FF2B5EF4-FFF2-40B4-BE49-F238E27FC236}">
                <a16:creationId xmlns:a16="http://schemas.microsoft.com/office/drawing/2014/main" id="{D936A3B4-2815-4AE4-90C8-278A646E24EB}"/>
              </a:ext>
            </a:extLst>
          </p:cNvPr>
          <p:cNvSpPr>
            <a:spLocks xmlns:a="http://schemas.openxmlformats.org/drawingml/2006/main" noGrp="1"/>
          </p:cNvSpPr>
          <p:nvPr/>
        </p:nvSpPr>
        <p:spPr>
          <a:xfrm xmlns:a="http://schemas.openxmlformats.org/drawingml/2006/main">
            <a:off x="6412230" y="4610100"/>
            <a:ext cx="150495" cy="200025"/>
          </a:xfrm>
          <a:custGeom xmlns:a="http://schemas.openxmlformats.org/drawingml/2006/main">
            <a:pathLst>
              <a:path w="150495" h="200025">
                <a:moveTo>
                  <a:pt x="121920" y="0"/>
                </a:moveTo>
                <a:lnTo>
                  <a:pt x="125650" y="244"/>
                </a:lnTo>
                <a:lnTo>
                  <a:pt x="129316" y="974"/>
                </a:lnTo>
                <a:lnTo>
                  <a:pt x="132855" y="2175"/>
                </a:lnTo>
                <a:lnTo>
                  <a:pt x="136207" y="3828"/>
                </a:lnTo>
                <a:lnTo>
                  <a:pt x="139315" y="5905"/>
                </a:lnTo>
                <a:lnTo>
                  <a:pt x="142126" y="8369"/>
                </a:lnTo>
                <a:lnTo>
                  <a:pt x="144590" y="11180"/>
                </a:lnTo>
                <a:lnTo>
                  <a:pt x="146667" y="14288"/>
                </a:lnTo>
                <a:lnTo>
                  <a:pt x="148320" y="17640"/>
                </a:lnTo>
                <a:lnTo>
                  <a:pt x="149521" y="21179"/>
                </a:lnTo>
                <a:lnTo>
                  <a:pt x="150251" y="24845"/>
                </a:lnTo>
                <a:lnTo>
                  <a:pt x="150495" y="28575"/>
                </a:lnTo>
                <a:lnTo>
                  <a:pt x="150495" y="171450"/>
                </a:lnTo>
                <a:lnTo>
                  <a:pt x="150251" y="175180"/>
                </a:lnTo>
                <a:lnTo>
                  <a:pt x="149521" y="178846"/>
                </a:lnTo>
                <a:lnTo>
                  <a:pt x="148320" y="182385"/>
                </a:lnTo>
                <a:lnTo>
                  <a:pt x="146667" y="185738"/>
                </a:lnTo>
                <a:lnTo>
                  <a:pt x="144590" y="188845"/>
                </a:lnTo>
                <a:lnTo>
                  <a:pt x="142126" y="191656"/>
                </a:lnTo>
                <a:lnTo>
                  <a:pt x="139315" y="194120"/>
                </a:lnTo>
                <a:lnTo>
                  <a:pt x="136207" y="196197"/>
                </a:lnTo>
                <a:lnTo>
                  <a:pt x="132855" y="197850"/>
                </a:lnTo>
                <a:lnTo>
                  <a:pt x="129316" y="199051"/>
                </a:lnTo>
                <a:lnTo>
                  <a:pt x="125650" y="199781"/>
                </a:lnTo>
                <a:lnTo>
                  <a:pt x="121920" y="200025"/>
                </a:lnTo>
                <a:lnTo>
                  <a:pt x="28575" y="200025"/>
                </a:lnTo>
                <a:lnTo>
                  <a:pt x="24845" y="199781"/>
                </a:lnTo>
                <a:lnTo>
                  <a:pt x="21179" y="199051"/>
                </a:lnTo>
                <a:lnTo>
                  <a:pt x="17640" y="197850"/>
                </a:lnTo>
                <a:lnTo>
                  <a:pt x="14288" y="196197"/>
                </a:lnTo>
                <a:lnTo>
                  <a:pt x="11180" y="194120"/>
                </a:lnTo>
                <a:lnTo>
                  <a:pt x="8369" y="191656"/>
                </a:lnTo>
                <a:lnTo>
                  <a:pt x="5905" y="188845"/>
                </a:lnTo>
                <a:lnTo>
                  <a:pt x="3828" y="185738"/>
                </a:lnTo>
                <a:lnTo>
                  <a:pt x="2175" y="182385"/>
                </a:lnTo>
                <a:lnTo>
                  <a:pt x="974" y="178846"/>
                </a:lnTo>
                <a:lnTo>
                  <a:pt x="244" y="175180"/>
                </a:lnTo>
                <a:lnTo>
                  <a:pt x="0" y="171450"/>
                </a:lnTo>
                <a:lnTo>
                  <a:pt x="0" y="28575"/>
                </a:lnTo>
                <a:lnTo>
                  <a:pt x="244" y="24845"/>
                </a:lnTo>
                <a:lnTo>
                  <a:pt x="974" y="21179"/>
                </a:lnTo>
                <a:lnTo>
                  <a:pt x="2175" y="17640"/>
                </a:lnTo>
                <a:lnTo>
                  <a:pt x="3828" y="14288"/>
                </a:lnTo>
                <a:lnTo>
                  <a:pt x="5905" y="11180"/>
                </a:lnTo>
                <a:lnTo>
                  <a:pt x="8369" y="8369"/>
                </a:lnTo>
                <a:lnTo>
                  <a:pt x="11180" y="5905"/>
                </a:lnTo>
                <a:lnTo>
                  <a:pt x="14288" y="3828"/>
                </a:lnTo>
                <a:lnTo>
                  <a:pt x="17640" y="2175"/>
                </a:lnTo>
                <a:lnTo>
                  <a:pt x="21179" y="974"/>
                </a:lnTo>
                <a:lnTo>
                  <a:pt x="24845" y="244"/>
                </a:lnTo>
                <a:lnTo>
                  <a:pt x="28575" y="0"/>
                </a:lnTo>
                <a:close/>
              </a:path>
            </a:pathLst>
          </a:custGeom>
          <a:gradFill xmlns:a="http://schemas.openxmlformats.org/drawingml/2006/main">
            <a:gsLst>
              <a:gs pos="0">
                <a:srgbClr val="7ED4FE"/>
              </a:gs>
              <a:gs pos="100000">
                <a:srgbClr val="43BBFD"/>
              </a:gs>
            </a:gsLst>
            <a:lin ang="5400000"/>
          </a:gradFill>
          <a:ln xmlns:a="http://schemas.openxmlformats.org/drawingml/2006/main" w="0">
            <a:noFill/>
            <a:prstDash val="solid"/>
          </a:ln>
        </p:spPr>
      </p:sp>
      <p:sp>
        <p:nvSpPr>
          <p:cNvPr id="443" name="c-symbol">
            <a:extLst xmlns:a="http://schemas.openxmlformats.org/drawingml/2006/main">
              <a:ext uri="{FF2B5EF4-FFF2-40B4-BE49-F238E27FC236}">
                <a16:creationId xmlns:a16="http://schemas.microsoft.com/office/drawing/2014/main" id="{34FD99D4-9E28-40A5-8134-88346C933A7A}"/>
              </a:ext>
            </a:extLst>
          </p:cNvPr>
          <p:cNvSpPr>
            <a:spLocks xmlns:a="http://schemas.openxmlformats.org/drawingml/2006/main" noGrp="1"/>
          </p:cNvSpPr>
          <p:nvPr/>
        </p:nvSpPr>
        <p:spPr>
          <a:xfrm xmlns:a="http://schemas.openxmlformats.org/drawingml/2006/main">
            <a:off x="5353050" y="4524375"/>
            <a:ext cx="285750" cy="36576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250" b="0" i="1">
                <a:solidFill>
                  <a:srgbClr val="111A25"/>
                </a:solidFill>
                <a:latin typeface="Times New Roman"/>
                <a:ea typeface="Times New Roman"/>
                <a:cs typeface="Times New Roman"/>
              </a:defRPr>
            </a:pPr>
            <a:r>
              <a:rPr sz="2250" b="0" i="1">
                <a:solidFill>
                  <a:srgbClr val="111A25"/>
                </a:solidFill>
                <a:latin typeface="Times New Roman"/>
                <a:ea typeface="Times New Roman"/>
                <a:cs typeface="Times New Roman"/>
              </a:rPr>
              <a:t>c</a:t>
            </a:r>
          </a:p>
        </p:txBody>
      </p:sp>
      <p:sp>
        <p:nvSpPr>
          <p:cNvPr id="444" name="t-title">
            <a:extLst xmlns:a="http://schemas.openxmlformats.org/drawingml/2006/main">
              <a:ext uri="{FF2B5EF4-FFF2-40B4-BE49-F238E27FC236}">
                <a16:creationId xmlns:a16="http://schemas.microsoft.com/office/drawing/2014/main" id="{D248FF55-67A0-4A59-B255-CA7E90B81558}"/>
              </a:ext>
            </a:extLst>
          </p:cNvPr>
          <p:cNvSpPr>
            <a:spLocks xmlns:a="http://schemas.openxmlformats.org/drawingml/2006/main" noGrp="1"/>
          </p:cNvSpPr>
          <p:nvPr/>
        </p:nvSpPr>
        <p:spPr>
          <a:xfrm xmlns:a="http://schemas.openxmlformats.org/drawingml/2006/main">
            <a:off x="7200900" y="4200525"/>
            <a:ext cx="1276350" cy="28041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725" b="0" i="0">
                <a:solidFill>
                  <a:srgbClr val="111A25"/>
                </a:solidFill>
                <a:latin typeface="Comic Sans MS"/>
                <a:ea typeface="Comic Sans MS"/>
                <a:cs typeface="Comic Sans MS"/>
              </a:defRPr>
            </a:pPr>
            <a:r>
              <a:rPr sz="1725" b="0" i="0">
                <a:solidFill>
                  <a:srgbClr val="111A25"/>
                </a:solidFill>
                <a:latin typeface="Comic Sans MS"/>
                <a:ea typeface="Comic Sans MS"/>
                <a:cs typeface="Comic Sans MS"/>
              </a:rPr>
              <a:t>Timestep</a:t>
            </a:r>
          </a:p>
        </p:txBody>
      </p:sp>
      <p:sp>
        <p:nvSpPr>
          <p:cNvPr id="445" name="t-input-rim">
            <a:extLst xmlns:a="http://schemas.openxmlformats.org/drawingml/2006/main">
              <a:ext uri="{FF2B5EF4-FFF2-40B4-BE49-F238E27FC236}">
                <a16:creationId xmlns:a16="http://schemas.microsoft.com/office/drawing/2014/main" id="{64317F7A-27B2-455F-B3E0-6903E48C2670}"/>
              </a:ext>
            </a:extLst>
          </p:cNvPr>
          <p:cNvSpPr>
            <a:spLocks xmlns:a="http://schemas.openxmlformats.org/drawingml/2006/main" noGrp="1"/>
          </p:cNvSpPr>
          <p:nvPr/>
        </p:nvSpPr>
        <p:spPr>
          <a:xfrm xmlns:a="http://schemas.openxmlformats.org/drawingml/2006/main">
            <a:off x="7362825" y="4572000"/>
            <a:ext cx="619125" cy="266700"/>
          </a:xfrm>
          <a:custGeom xmlns:a="http://schemas.openxmlformats.org/drawingml/2006/main">
            <a:pathLst>
              <a:path w="619125" h="266700">
                <a:moveTo>
                  <a:pt x="571500" y="0"/>
                </a:moveTo>
                <a:lnTo>
                  <a:pt x="577716" y="407"/>
                </a:lnTo>
                <a:lnTo>
                  <a:pt x="583826" y="1623"/>
                </a:lnTo>
                <a:lnTo>
                  <a:pt x="589725" y="3625"/>
                </a:lnTo>
                <a:lnTo>
                  <a:pt x="595313" y="6381"/>
                </a:lnTo>
                <a:lnTo>
                  <a:pt x="600492" y="9842"/>
                </a:lnTo>
                <a:lnTo>
                  <a:pt x="605176" y="13949"/>
                </a:lnTo>
                <a:lnTo>
                  <a:pt x="609283" y="18633"/>
                </a:lnTo>
                <a:lnTo>
                  <a:pt x="612744" y="23813"/>
                </a:lnTo>
                <a:lnTo>
                  <a:pt x="615500" y="29400"/>
                </a:lnTo>
                <a:lnTo>
                  <a:pt x="617502" y="35299"/>
                </a:lnTo>
                <a:lnTo>
                  <a:pt x="618718" y="41409"/>
                </a:lnTo>
                <a:lnTo>
                  <a:pt x="619125" y="47625"/>
                </a:lnTo>
                <a:lnTo>
                  <a:pt x="619125" y="219075"/>
                </a:lnTo>
                <a:lnTo>
                  <a:pt x="618718" y="225291"/>
                </a:lnTo>
                <a:lnTo>
                  <a:pt x="617502" y="231401"/>
                </a:lnTo>
                <a:lnTo>
                  <a:pt x="615500" y="237300"/>
                </a:lnTo>
                <a:lnTo>
                  <a:pt x="612744" y="242888"/>
                </a:lnTo>
                <a:lnTo>
                  <a:pt x="609283" y="248067"/>
                </a:lnTo>
                <a:lnTo>
                  <a:pt x="605176" y="252751"/>
                </a:lnTo>
                <a:lnTo>
                  <a:pt x="600492" y="256858"/>
                </a:lnTo>
                <a:lnTo>
                  <a:pt x="595313" y="260319"/>
                </a:lnTo>
                <a:lnTo>
                  <a:pt x="589725" y="263075"/>
                </a:lnTo>
                <a:lnTo>
                  <a:pt x="583826" y="265077"/>
                </a:lnTo>
                <a:lnTo>
                  <a:pt x="577716" y="266293"/>
                </a:lnTo>
                <a:lnTo>
                  <a:pt x="571500" y="266700"/>
                </a:lnTo>
                <a:lnTo>
                  <a:pt x="47625" y="266700"/>
                </a:lnTo>
                <a:lnTo>
                  <a:pt x="41409" y="266293"/>
                </a:lnTo>
                <a:lnTo>
                  <a:pt x="35299" y="265077"/>
                </a:lnTo>
                <a:lnTo>
                  <a:pt x="29400" y="263075"/>
                </a:lnTo>
                <a:lnTo>
                  <a:pt x="23813" y="260319"/>
                </a:lnTo>
                <a:lnTo>
                  <a:pt x="18633" y="256858"/>
                </a:lnTo>
                <a:lnTo>
                  <a:pt x="13949" y="252751"/>
                </a:lnTo>
                <a:lnTo>
                  <a:pt x="9842" y="248067"/>
                </a:lnTo>
                <a:lnTo>
                  <a:pt x="6381" y="242888"/>
                </a:lnTo>
                <a:lnTo>
                  <a:pt x="3625" y="237300"/>
                </a:lnTo>
                <a:lnTo>
                  <a:pt x="1623" y="231401"/>
                </a:lnTo>
                <a:lnTo>
                  <a:pt x="407" y="225291"/>
                </a:lnTo>
                <a:lnTo>
                  <a:pt x="0" y="219075"/>
                </a:lnTo>
                <a:lnTo>
                  <a:pt x="0" y="47625"/>
                </a:lnTo>
                <a:lnTo>
                  <a:pt x="407" y="41409"/>
                </a:lnTo>
                <a:lnTo>
                  <a:pt x="1623" y="35299"/>
                </a:lnTo>
                <a:lnTo>
                  <a:pt x="3625" y="29400"/>
                </a:lnTo>
                <a:lnTo>
                  <a:pt x="6381" y="23813"/>
                </a:lnTo>
                <a:lnTo>
                  <a:pt x="9842" y="18633"/>
                </a:lnTo>
                <a:lnTo>
                  <a:pt x="13949" y="13949"/>
                </a:lnTo>
                <a:lnTo>
                  <a:pt x="18633" y="9842"/>
                </a:lnTo>
                <a:lnTo>
                  <a:pt x="23813" y="6381"/>
                </a:lnTo>
                <a:lnTo>
                  <a:pt x="29400" y="3625"/>
                </a:lnTo>
                <a:lnTo>
                  <a:pt x="35299" y="1623"/>
                </a:lnTo>
                <a:lnTo>
                  <a:pt x="41409" y="407"/>
                </a:lnTo>
                <a:lnTo>
                  <a:pt x="47625" y="0"/>
                </a:lnTo>
                <a:close/>
              </a:path>
            </a:pathLst>
          </a:custGeom>
          <a:solidFill xmlns:a="http://schemas.openxmlformats.org/drawingml/2006/main">
            <a:srgbClr val="FFFFFF"/>
          </a:solidFill>
          <a:ln xmlns:a="http://schemas.openxmlformats.org/drawingml/2006/main" w="14288">
            <a:solidFill>
              <a:srgbClr val="0876FF"/>
            </a:solidFill>
            <a:prstDash val="solid"/>
          </a:ln>
        </p:spPr>
      </p:sp>
      <p:sp>
        <p:nvSpPr>
          <p:cNvPr id="446" name="t-input-0">
            <a:extLst xmlns:a="http://schemas.openxmlformats.org/drawingml/2006/main">
              <a:ext uri="{FF2B5EF4-FFF2-40B4-BE49-F238E27FC236}">
                <a16:creationId xmlns:a16="http://schemas.microsoft.com/office/drawing/2014/main" id="{A668E3AF-B605-4050-A360-3BA763243B23}"/>
              </a:ext>
            </a:extLst>
          </p:cNvPr>
          <p:cNvSpPr>
            <a:spLocks xmlns:a="http://schemas.openxmlformats.org/drawingml/2006/main" noGrp="1"/>
          </p:cNvSpPr>
          <p:nvPr/>
        </p:nvSpPr>
        <p:spPr>
          <a:xfrm xmlns:a="http://schemas.openxmlformats.org/drawingml/2006/main">
            <a:off x="7410450" y="4610100"/>
            <a:ext cx="233363" cy="190500"/>
          </a:xfrm>
          <a:custGeom xmlns:a="http://schemas.openxmlformats.org/drawingml/2006/main">
            <a:pathLst>
              <a:path w="233363" h="190500">
                <a:moveTo>
                  <a:pt x="204788" y="0"/>
                </a:moveTo>
                <a:lnTo>
                  <a:pt x="208517" y="244"/>
                </a:lnTo>
                <a:lnTo>
                  <a:pt x="212183" y="974"/>
                </a:lnTo>
                <a:lnTo>
                  <a:pt x="215723" y="2175"/>
                </a:lnTo>
                <a:lnTo>
                  <a:pt x="219075" y="3828"/>
                </a:lnTo>
                <a:lnTo>
                  <a:pt x="222183" y="5905"/>
                </a:lnTo>
                <a:lnTo>
                  <a:pt x="224993" y="8369"/>
                </a:lnTo>
                <a:lnTo>
                  <a:pt x="227458" y="11180"/>
                </a:lnTo>
                <a:lnTo>
                  <a:pt x="229534" y="14288"/>
                </a:lnTo>
                <a:lnTo>
                  <a:pt x="231187" y="17640"/>
                </a:lnTo>
                <a:lnTo>
                  <a:pt x="232389" y="21179"/>
                </a:lnTo>
                <a:lnTo>
                  <a:pt x="233118" y="24845"/>
                </a:lnTo>
                <a:lnTo>
                  <a:pt x="233363" y="28575"/>
                </a:lnTo>
                <a:lnTo>
                  <a:pt x="233363" y="161925"/>
                </a:lnTo>
                <a:lnTo>
                  <a:pt x="233118" y="165655"/>
                </a:lnTo>
                <a:lnTo>
                  <a:pt x="232389" y="169321"/>
                </a:lnTo>
                <a:lnTo>
                  <a:pt x="231187" y="172860"/>
                </a:lnTo>
                <a:lnTo>
                  <a:pt x="229534" y="176213"/>
                </a:lnTo>
                <a:lnTo>
                  <a:pt x="227458" y="179320"/>
                </a:lnTo>
                <a:lnTo>
                  <a:pt x="224993" y="182131"/>
                </a:lnTo>
                <a:lnTo>
                  <a:pt x="222183" y="184595"/>
                </a:lnTo>
                <a:lnTo>
                  <a:pt x="219075" y="186672"/>
                </a:lnTo>
                <a:lnTo>
                  <a:pt x="215723" y="188325"/>
                </a:lnTo>
                <a:lnTo>
                  <a:pt x="212183" y="189526"/>
                </a:lnTo>
                <a:lnTo>
                  <a:pt x="208517" y="190256"/>
                </a:lnTo>
                <a:lnTo>
                  <a:pt x="204788" y="190500"/>
                </a:lnTo>
                <a:lnTo>
                  <a:pt x="28575" y="190500"/>
                </a:lnTo>
                <a:lnTo>
                  <a:pt x="24845" y="190256"/>
                </a:lnTo>
                <a:lnTo>
                  <a:pt x="21179" y="189526"/>
                </a:lnTo>
                <a:lnTo>
                  <a:pt x="17640" y="188325"/>
                </a:lnTo>
                <a:lnTo>
                  <a:pt x="14288" y="186672"/>
                </a:lnTo>
                <a:lnTo>
                  <a:pt x="11180" y="184595"/>
                </a:lnTo>
                <a:lnTo>
                  <a:pt x="8369" y="182131"/>
                </a:lnTo>
                <a:lnTo>
                  <a:pt x="5905" y="179320"/>
                </a:lnTo>
                <a:lnTo>
                  <a:pt x="3828" y="176213"/>
                </a:lnTo>
                <a:lnTo>
                  <a:pt x="2175" y="172860"/>
                </a:lnTo>
                <a:lnTo>
                  <a:pt x="974" y="169321"/>
                </a:lnTo>
                <a:lnTo>
                  <a:pt x="244" y="165655"/>
                </a:lnTo>
                <a:lnTo>
                  <a:pt x="0" y="161925"/>
                </a:lnTo>
                <a:lnTo>
                  <a:pt x="0" y="28575"/>
                </a:lnTo>
                <a:lnTo>
                  <a:pt x="244" y="24845"/>
                </a:lnTo>
                <a:lnTo>
                  <a:pt x="974" y="21179"/>
                </a:lnTo>
                <a:lnTo>
                  <a:pt x="2175" y="17640"/>
                </a:lnTo>
                <a:lnTo>
                  <a:pt x="3828" y="14288"/>
                </a:lnTo>
                <a:lnTo>
                  <a:pt x="5905" y="11180"/>
                </a:lnTo>
                <a:lnTo>
                  <a:pt x="8369" y="8369"/>
                </a:lnTo>
                <a:lnTo>
                  <a:pt x="11180" y="5905"/>
                </a:lnTo>
                <a:lnTo>
                  <a:pt x="14288" y="3828"/>
                </a:lnTo>
                <a:lnTo>
                  <a:pt x="17640" y="2175"/>
                </a:lnTo>
                <a:lnTo>
                  <a:pt x="21179" y="974"/>
                </a:lnTo>
                <a:lnTo>
                  <a:pt x="24845" y="244"/>
                </a:lnTo>
                <a:lnTo>
                  <a:pt x="28575" y="0"/>
                </a:lnTo>
                <a:close/>
              </a:path>
            </a:pathLst>
          </a:custGeom>
          <a:gradFill xmlns:a="http://schemas.openxmlformats.org/drawingml/2006/main">
            <a:gsLst>
              <a:gs pos="0">
                <a:srgbClr val="7ED4FE"/>
              </a:gs>
              <a:gs pos="100000">
                <a:srgbClr val="43BBFD"/>
              </a:gs>
            </a:gsLst>
            <a:lin ang="5400000"/>
          </a:gradFill>
          <a:ln xmlns:a="http://schemas.openxmlformats.org/drawingml/2006/main" w="0">
            <a:noFill/>
            <a:prstDash val="solid"/>
          </a:ln>
        </p:spPr>
      </p:sp>
      <p:sp>
        <p:nvSpPr>
          <p:cNvPr id="447" name="t-input-1">
            <a:extLst xmlns:a="http://schemas.openxmlformats.org/drawingml/2006/main">
              <a:ext uri="{FF2B5EF4-FFF2-40B4-BE49-F238E27FC236}">
                <a16:creationId xmlns:a16="http://schemas.microsoft.com/office/drawing/2014/main" id="{D3968AA8-6098-4DB1-B55A-4F1F84740D31}"/>
              </a:ext>
            </a:extLst>
          </p:cNvPr>
          <p:cNvSpPr>
            <a:spLocks xmlns:a="http://schemas.openxmlformats.org/drawingml/2006/main" noGrp="1"/>
          </p:cNvSpPr>
          <p:nvPr/>
        </p:nvSpPr>
        <p:spPr>
          <a:xfrm xmlns:a="http://schemas.openxmlformats.org/drawingml/2006/main">
            <a:off x="7672388" y="4610100"/>
            <a:ext cx="233363" cy="190500"/>
          </a:xfrm>
          <a:custGeom xmlns:a="http://schemas.openxmlformats.org/drawingml/2006/main">
            <a:pathLst>
              <a:path w="233363" h="190500">
                <a:moveTo>
                  <a:pt x="204788" y="0"/>
                </a:moveTo>
                <a:lnTo>
                  <a:pt x="208517" y="244"/>
                </a:lnTo>
                <a:lnTo>
                  <a:pt x="212183" y="974"/>
                </a:lnTo>
                <a:lnTo>
                  <a:pt x="215723" y="2175"/>
                </a:lnTo>
                <a:lnTo>
                  <a:pt x="219075" y="3828"/>
                </a:lnTo>
                <a:lnTo>
                  <a:pt x="222183" y="5905"/>
                </a:lnTo>
                <a:lnTo>
                  <a:pt x="224993" y="8369"/>
                </a:lnTo>
                <a:lnTo>
                  <a:pt x="227458" y="11180"/>
                </a:lnTo>
                <a:lnTo>
                  <a:pt x="229534" y="14288"/>
                </a:lnTo>
                <a:lnTo>
                  <a:pt x="231187" y="17640"/>
                </a:lnTo>
                <a:lnTo>
                  <a:pt x="232389" y="21179"/>
                </a:lnTo>
                <a:lnTo>
                  <a:pt x="233118" y="24845"/>
                </a:lnTo>
                <a:lnTo>
                  <a:pt x="233363" y="28575"/>
                </a:lnTo>
                <a:lnTo>
                  <a:pt x="233363" y="161925"/>
                </a:lnTo>
                <a:lnTo>
                  <a:pt x="233118" y="165655"/>
                </a:lnTo>
                <a:lnTo>
                  <a:pt x="232389" y="169321"/>
                </a:lnTo>
                <a:lnTo>
                  <a:pt x="231187" y="172860"/>
                </a:lnTo>
                <a:lnTo>
                  <a:pt x="229534" y="176213"/>
                </a:lnTo>
                <a:lnTo>
                  <a:pt x="227458" y="179320"/>
                </a:lnTo>
                <a:lnTo>
                  <a:pt x="224993" y="182131"/>
                </a:lnTo>
                <a:lnTo>
                  <a:pt x="222183" y="184595"/>
                </a:lnTo>
                <a:lnTo>
                  <a:pt x="219075" y="186672"/>
                </a:lnTo>
                <a:lnTo>
                  <a:pt x="215723" y="188325"/>
                </a:lnTo>
                <a:lnTo>
                  <a:pt x="212183" y="189526"/>
                </a:lnTo>
                <a:lnTo>
                  <a:pt x="208517" y="190256"/>
                </a:lnTo>
                <a:lnTo>
                  <a:pt x="204788" y="190500"/>
                </a:lnTo>
                <a:lnTo>
                  <a:pt x="28575" y="190500"/>
                </a:lnTo>
                <a:lnTo>
                  <a:pt x="24845" y="190256"/>
                </a:lnTo>
                <a:lnTo>
                  <a:pt x="21179" y="189526"/>
                </a:lnTo>
                <a:lnTo>
                  <a:pt x="17640" y="188325"/>
                </a:lnTo>
                <a:lnTo>
                  <a:pt x="14288" y="186672"/>
                </a:lnTo>
                <a:lnTo>
                  <a:pt x="11180" y="184595"/>
                </a:lnTo>
                <a:lnTo>
                  <a:pt x="8369" y="182131"/>
                </a:lnTo>
                <a:lnTo>
                  <a:pt x="5905" y="179320"/>
                </a:lnTo>
                <a:lnTo>
                  <a:pt x="3828" y="176213"/>
                </a:lnTo>
                <a:lnTo>
                  <a:pt x="2175" y="172860"/>
                </a:lnTo>
                <a:lnTo>
                  <a:pt x="974" y="169321"/>
                </a:lnTo>
                <a:lnTo>
                  <a:pt x="244" y="165655"/>
                </a:lnTo>
                <a:lnTo>
                  <a:pt x="0" y="161925"/>
                </a:lnTo>
                <a:lnTo>
                  <a:pt x="0" y="28575"/>
                </a:lnTo>
                <a:lnTo>
                  <a:pt x="244" y="24845"/>
                </a:lnTo>
                <a:lnTo>
                  <a:pt x="974" y="21179"/>
                </a:lnTo>
                <a:lnTo>
                  <a:pt x="2175" y="17640"/>
                </a:lnTo>
                <a:lnTo>
                  <a:pt x="3828" y="14288"/>
                </a:lnTo>
                <a:lnTo>
                  <a:pt x="5905" y="11180"/>
                </a:lnTo>
                <a:lnTo>
                  <a:pt x="8369" y="8369"/>
                </a:lnTo>
                <a:lnTo>
                  <a:pt x="11180" y="5905"/>
                </a:lnTo>
                <a:lnTo>
                  <a:pt x="14288" y="3828"/>
                </a:lnTo>
                <a:lnTo>
                  <a:pt x="17640" y="2175"/>
                </a:lnTo>
                <a:lnTo>
                  <a:pt x="21179" y="974"/>
                </a:lnTo>
                <a:lnTo>
                  <a:pt x="24845" y="244"/>
                </a:lnTo>
                <a:lnTo>
                  <a:pt x="28575" y="0"/>
                </a:lnTo>
                <a:close/>
              </a:path>
            </a:pathLst>
          </a:custGeom>
          <a:gradFill xmlns:a="http://schemas.openxmlformats.org/drawingml/2006/main">
            <a:gsLst>
              <a:gs pos="0">
                <a:srgbClr val="7ED4FE"/>
              </a:gs>
              <a:gs pos="100000">
                <a:srgbClr val="43BBFD"/>
              </a:gs>
            </a:gsLst>
            <a:lin ang="5400000"/>
          </a:gradFill>
          <a:ln xmlns:a="http://schemas.openxmlformats.org/drawingml/2006/main" w="0">
            <a:noFill/>
            <a:prstDash val="solid"/>
          </a:ln>
        </p:spPr>
      </p:sp>
      <p:sp>
        <p:nvSpPr>
          <p:cNvPr id="448" name="t-symbol">
            <a:extLst xmlns:a="http://schemas.openxmlformats.org/drawingml/2006/main">
              <a:ext uri="{FF2B5EF4-FFF2-40B4-BE49-F238E27FC236}">
                <a16:creationId xmlns:a16="http://schemas.microsoft.com/office/drawing/2014/main" id="{8CC443F0-A333-4480-8574-59FE38B63C3A}"/>
              </a:ext>
            </a:extLst>
          </p:cNvPr>
          <p:cNvSpPr>
            <a:spLocks xmlns:a="http://schemas.openxmlformats.org/drawingml/2006/main" noGrp="1"/>
          </p:cNvSpPr>
          <p:nvPr/>
        </p:nvSpPr>
        <p:spPr>
          <a:xfrm xmlns:a="http://schemas.openxmlformats.org/drawingml/2006/main">
            <a:off x="7105650" y="4533900"/>
            <a:ext cx="228600" cy="35356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175" b="0" i="1">
                <a:solidFill>
                  <a:srgbClr val="111A25"/>
                </a:solidFill>
                <a:latin typeface="Times New Roman"/>
                <a:ea typeface="Times New Roman"/>
                <a:cs typeface="Times New Roman"/>
              </a:defRPr>
            </a:pPr>
            <a:r>
              <a:rPr sz="2175" b="0" i="1">
                <a:solidFill>
                  <a:srgbClr val="111A25"/>
                </a:solidFill>
                <a:latin typeface="Times New Roman"/>
                <a:ea typeface="Times New Roman"/>
                <a:cs typeface="Times New Roman"/>
              </a:rPr>
              <a:t>t</a:t>
            </a:r>
          </a:p>
        </p:txBody>
      </p:sp>
      <p:sp>
        <p:nvSpPr>
          <p:cNvPr id="449" name="DiT">
            <a:extLst xmlns:a="http://schemas.openxmlformats.org/drawingml/2006/main">
              <a:ext uri="{FF2B5EF4-FFF2-40B4-BE49-F238E27FC236}">
                <a16:creationId xmlns:a16="http://schemas.microsoft.com/office/drawing/2014/main" id="{7569EE1F-5209-4257-AAF7-E471CF7A59D5}"/>
              </a:ext>
            </a:extLst>
          </p:cNvPr>
          <p:cNvSpPr>
            <a:spLocks xmlns:a="http://schemas.openxmlformats.org/drawingml/2006/main" noGrp="1"/>
          </p:cNvSpPr>
          <p:nvPr/>
        </p:nvSpPr>
        <p:spPr>
          <a:xfrm xmlns:a="http://schemas.openxmlformats.org/drawingml/2006/main">
            <a:off x="2771775" y="5076825"/>
            <a:ext cx="3276600" cy="1990725"/>
          </a:xfrm>
          <a:custGeom xmlns:a="http://schemas.openxmlformats.org/drawingml/2006/main">
            <a:pathLst>
              <a:path w="3276600" h="1990725">
                <a:moveTo>
                  <a:pt x="3171825" y="0"/>
                </a:moveTo>
                <a:lnTo>
                  <a:pt x="3185501" y="896"/>
                </a:lnTo>
                <a:lnTo>
                  <a:pt x="3198943" y="3570"/>
                </a:lnTo>
                <a:lnTo>
                  <a:pt x="3211921" y="7976"/>
                </a:lnTo>
                <a:lnTo>
                  <a:pt x="3224213" y="14037"/>
                </a:lnTo>
                <a:lnTo>
                  <a:pt x="3235608" y="21651"/>
                </a:lnTo>
                <a:lnTo>
                  <a:pt x="3245912" y="30688"/>
                </a:lnTo>
                <a:lnTo>
                  <a:pt x="3254949" y="40992"/>
                </a:lnTo>
                <a:lnTo>
                  <a:pt x="3262563" y="52388"/>
                </a:lnTo>
                <a:lnTo>
                  <a:pt x="3268624" y="64679"/>
                </a:lnTo>
                <a:lnTo>
                  <a:pt x="3273030" y="77657"/>
                </a:lnTo>
                <a:lnTo>
                  <a:pt x="3275704" y="91099"/>
                </a:lnTo>
                <a:lnTo>
                  <a:pt x="3276600" y="104775"/>
                </a:lnTo>
                <a:lnTo>
                  <a:pt x="3276600" y="1885950"/>
                </a:lnTo>
                <a:lnTo>
                  <a:pt x="3275704" y="1899626"/>
                </a:lnTo>
                <a:lnTo>
                  <a:pt x="3273030" y="1913068"/>
                </a:lnTo>
                <a:lnTo>
                  <a:pt x="3268624" y="1926046"/>
                </a:lnTo>
                <a:lnTo>
                  <a:pt x="3262563" y="1938338"/>
                </a:lnTo>
                <a:lnTo>
                  <a:pt x="3254949" y="1949733"/>
                </a:lnTo>
                <a:lnTo>
                  <a:pt x="3245912" y="1960037"/>
                </a:lnTo>
                <a:lnTo>
                  <a:pt x="3235608" y="1969074"/>
                </a:lnTo>
                <a:lnTo>
                  <a:pt x="3224213" y="1976688"/>
                </a:lnTo>
                <a:lnTo>
                  <a:pt x="3211921" y="1982749"/>
                </a:lnTo>
                <a:lnTo>
                  <a:pt x="3198943" y="1987155"/>
                </a:lnTo>
                <a:lnTo>
                  <a:pt x="3185501" y="1989829"/>
                </a:lnTo>
                <a:lnTo>
                  <a:pt x="3171825" y="1990725"/>
                </a:lnTo>
                <a:lnTo>
                  <a:pt x="104775" y="1990725"/>
                </a:lnTo>
                <a:lnTo>
                  <a:pt x="91099" y="1989829"/>
                </a:lnTo>
                <a:lnTo>
                  <a:pt x="77657" y="1987155"/>
                </a:lnTo>
                <a:lnTo>
                  <a:pt x="64679" y="1982749"/>
                </a:lnTo>
                <a:lnTo>
                  <a:pt x="52388" y="1976688"/>
                </a:lnTo>
                <a:lnTo>
                  <a:pt x="40992" y="1969074"/>
                </a:lnTo>
                <a:lnTo>
                  <a:pt x="30688" y="1960037"/>
                </a:lnTo>
                <a:lnTo>
                  <a:pt x="21651" y="1949733"/>
                </a:lnTo>
                <a:lnTo>
                  <a:pt x="14037" y="1938338"/>
                </a:lnTo>
                <a:lnTo>
                  <a:pt x="7976" y="1926046"/>
                </a:lnTo>
                <a:lnTo>
                  <a:pt x="3570" y="1913068"/>
                </a:lnTo>
                <a:lnTo>
                  <a:pt x="896" y="1899626"/>
                </a:lnTo>
                <a:lnTo>
                  <a:pt x="0" y="1885950"/>
                </a:lnTo>
                <a:lnTo>
                  <a:pt x="0" y="104775"/>
                </a:lnTo>
                <a:lnTo>
                  <a:pt x="896" y="91099"/>
                </a:lnTo>
                <a:lnTo>
                  <a:pt x="3570" y="77657"/>
                </a:lnTo>
                <a:lnTo>
                  <a:pt x="7976" y="64679"/>
                </a:lnTo>
                <a:lnTo>
                  <a:pt x="14037" y="52388"/>
                </a:lnTo>
                <a:lnTo>
                  <a:pt x="21651" y="40992"/>
                </a:lnTo>
                <a:lnTo>
                  <a:pt x="30688" y="30688"/>
                </a:lnTo>
                <a:lnTo>
                  <a:pt x="40992" y="21651"/>
                </a:lnTo>
                <a:lnTo>
                  <a:pt x="52388" y="14037"/>
                </a:lnTo>
                <a:lnTo>
                  <a:pt x="64679" y="7976"/>
                </a:lnTo>
                <a:lnTo>
                  <a:pt x="77657" y="3570"/>
                </a:lnTo>
                <a:lnTo>
                  <a:pt x="91099" y="896"/>
                </a:lnTo>
                <a:lnTo>
                  <a:pt x="104775" y="0"/>
                </a:lnTo>
                <a:close/>
              </a:path>
            </a:pathLst>
          </a:custGeom>
          <a:gradFill xmlns:a="http://schemas.openxmlformats.org/drawingml/2006/main">
            <a:gsLst>
              <a:gs pos="0">
                <a:srgbClr val="B8E4FD"/>
              </a:gs>
              <a:gs pos="100000">
                <a:srgbClr val="B9E5FE"/>
              </a:gs>
            </a:gsLst>
            <a:lin ang="5400000"/>
          </a:gradFill>
          <a:ln xmlns:a="http://schemas.openxmlformats.org/drawingml/2006/main" w="20003">
            <a:solidFill>
              <a:srgbClr val="0876FF"/>
            </a:solidFill>
            <a:prstDash val="solid"/>
          </a:ln>
        </p:spPr>
      </p:sp>
      <p:sp>
        <p:nvSpPr>
          <p:cNvPr id="450" name="DiT-title">
            <a:extLst xmlns:a="http://schemas.openxmlformats.org/drawingml/2006/main">
              <a:ext uri="{FF2B5EF4-FFF2-40B4-BE49-F238E27FC236}">
                <a16:creationId xmlns:a16="http://schemas.microsoft.com/office/drawing/2014/main" id="{88623F41-874B-4638-BB55-FE968BD9E1AD}"/>
              </a:ext>
            </a:extLst>
          </p:cNvPr>
          <p:cNvSpPr>
            <a:spLocks xmlns:a="http://schemas.openxmlformats.org/drawingml/2006/main" noGrp="1"/>
          </p:cNvSpPr>
          <p:nvPr/>
        </p:nvSpPr>
        <p:spPr>
          <a:xfrm xmlns:a="http://schemas.openxmlformats.org/drawingml/2006/main">
            <a:off x="3638550" y="5133975"/>
            <a:ext cx="2181225" cy="35356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175" b="0" i="0">
                <a:solidFill>
                  <a:srgbClr val="111A25"/>
                </a:solidFill>
                <a:latin typeface="Comic Sans MS"/>
                <a:ea typeface="Comic Sans MS"/>
                <a:cs typeface="Comic Sans MS"/>
              </a:defRPr>
            </a:pPr>
            <a:r>
              <a:rPr sz="2175" b="0" i="0">
                <a:solidFill>
                  <a:srgbClr val="111A25"/>
                </a:solidFill>
                <a:latin typeface="Comic Sans MS"/>
                <a:ea typeface="Comic Sans MS"/>
                <a:cs typeface="Comic Sans MS"/>
              </a:rPr>
              <a:t>Causal DiT</a:t>
            </a:r>
          </a:p>
        </p:txBody>
      </p:sp>
      <p:sp>
        <p:nvSpPr>
          <p:cNvPr id="451" name="DiT-row-0">
            <a:extLst xmlns:a="http://schemas.openxmlformats.org/drawingml/2006/main">
              <a:ext uri="{FF2B5EF4-FFF2-40B4-BE49-F238E27FC236}">
                <a16:creationId xmlns:a16="http://schemas.microsoft.com/office/drawing/2014/main" id="{B9B0D965-7749-4550-8E51-CBF665D15550}"/>
              </a:ext>
            </a:extLst>
          </p:cNvPr>
          <p:cNvSpPr>
            <a:spLocks xmlns:a="http://schemas.openxmlformats.org/drawingml/2006/main" noGrp="1"/>
          </p:cNvSpPr>
          <p:nvPr/>
        </p:nvSpPr>
        <p:spPr>
          <a:xfrm xmlns:a="http://schemas.openxmlformats.org/drawingml/2006/main">
            <a:off x="2943225" y="5505450"/>
            <a:ext cx="2933700" cy="381000"/>
          </a:xfrm>
          <a:custGeom xmlns:a="http://schemas.openxmlformats.org/drawingml/2006/main">
            <a:pathLst>
              <a:path w="2933700" h="381000">
                <a:moveTo>
                  <a:pt x="2857500" y="0"/>
                </a:moveTo>
                <a:lnTo>
                  <a:pt x="2867446" y="652"/>
                </a:lnTo>
                <a:lnTo>
                  <a:pt x="2877222" y="2596"/>
                </a:lnTo>
                <a:lnTo>
                  <a:pt x="2886660" y="5800"/>
                </a:lnTo>
                <a:lnTo>
                  <a:pt x="2895600" y="10209"/>
                </a:lnTo>
                <a:lnTo>
                  <a:pt x="2903888" y="15746"/>
                </a:lnTo>
                <a:lnTo>
                  <a:pt x="2911382" y="22318"/>
                </a:lnTo>
                <a:lnTo>
                  <a:pt x="2917954" y="29812"/>
                </a:lnTo>
                <a:lnTo>
                  <a:pt x="2923491" y="38100"/>
                </a:lnTo>
                <a:lnTo>
                  <a:pt x="2927900" y="47040"/>
                </a:lnTo>
                <a:lnTo>
                  <a:pt x="2931104" y="56478"/>
                </a:lnTo>
                <a:lnTo>
                  <a:pt x="2933048" y="66254"/>
                </a:lnTo>
                <a:lnTo>
                  <a:pt x="2933700" y="76200"/>
                </a:lnTo>
                <a:lnTo>
                  <a:pt x="2933700" y="304800"/>
                </a:lnTo>
                <a:lnTo>
                  <a:pt x="2933048" y="314746"/>
                </a:lnTo>
                <a:lnTo>
                  <a:pt x="2931104" y="324522"/>
                </a:lnTo>
                <a:lnTo>
                  <a:pt x="2927900" y="333960"/>
                </a:lnTo>
                <a:lnTo>
                  <a:pt x="2923491" y="342900"/>
                </a:lnTo>
                <a:lnTo>
                  <a:pt x="2917954" y="351188"/>
                </a:lnTo>
                <a:lnTo>
                  <a:pt x="2911382" y="358682"/>
                </a:lnTo>
                <a:lnTo>
                  <a:pt x="2903888" y="365254"/>
                </a:lnTo>
                <a:lnTo>
                  <a:pt x="2895600" y="370791"/>
                </a:lnTo>
                <a:lnTo>
                  <a:pt x="2886660" y="375200"/>
                </a:lnTo>
                <a:lnTo>
                  <a:pt x="2877222" y="378404"/>
                </a:lnTo>
                <a:lnTo>
                  <a:pt x="2867446" y="380348"/>
                </a:lnTo>
                <a:lnTo>
                  <a:pt x="2857500" y="381000"/>
                </a:lnTo>
                <a:lnTo>
                  <a:pt x="76200" y="381000"/>
                </a:lnTo>
                <a:lnTo>
                  <a:pt x="66254" y="380348"/>
                </a:lnTo>
                <a:lnTo>
                  <a:pt x="56478" y="378404"/>
                </a:lnTo>
                <a:lnTo>
                  <a:pt x="47040" y="375200"/>
                </a:lnTo>
                <a:lnTo>
                  <a:pt x="38100" y="370791"/>
                </a:lnTo>
                <a:lnTo>
                  <a:pt x="29812" y="365254"/>
                </a:lnTo>
                <a:lnTo>
                  <a:pt x="22318" y="358682"/>
                </a:lnTo>
                <a:lnTo>
                  <a:pt x="15746" y="351188"/>
                </a:lnTo>
                <a:lnTo>
                  <a:pt x="10209" y="342900"/>
                </a:lnTo>
                <a:lnTo>
                  <a:pt x="5800" y="333960"/>
                </a:lnTo>
                <a:lnTo>
                  <a:pt x="2596" y="324522"/>
                </a:lnTo>
                <a:lnTo>
                  <a:pt x="652" y="314746"/>
                </a:lnTo>
                <a:lnTo>
                  <a:pt x="0" y="304800"/>
                </a:lnTo>
                <a:lnTo>
                  <a:pt x="0" y="76200"/>
                </a:lnTo>
                <a:lnTo>
                  <a:pt x="652" y="66254"/>
                </a:lnTo>
                <a:lnTo>
                  <a:pt x="2596" y="56478"/>
                </a:lnTo>
                <a:lnTo>
                  <a:pt x="5800" y="47040"/>
                </a:lnTo>
                <a:lnTo>
                  <a:pt x="10209" y="38100"/>
                </a:lnTo>
                <a:lnTo>
                  <a:pt x="15746" y="29812"/>
                </a:lnTo>
                <a:lnTo>
                  <a:pt x="22318" y="22318"/>
                </a:lnTo>
                <a:lnTo>
                  <a:pt x="29812" y="15746"/>
                </a:lnTo>
                <a:lnTo>
                  <a:pt x="38100" y="10209"/>
                </a:lnTo>
                <a:lnTo>
                  <a:pt x="47040" y="5800"/>
                </a:lnTo>
                <a:lnTo>
                  <a:pt x="56478" y="2596"/>
                </a:lnTo>
                <a:lnTo>
                  <a:pt x="66254" y="652"/>
                </a:lnTo>
                <a:lnTo>
                  <a:pt x="76200" y="0"/>
                </a:lnTo>
                <a:close/>
              </a:path>
            </a:pathLst>
          </a:custGeom>
          <a:solidFill xmlns:a="http://schemas.openxmlformats.org/drawingml/2006/main">
            <a:srgbClr val="FFFFFF"/>
          </a:solidFill>
          <a:ln xmlns:a="http://schemas.openxmlformats.org/drawingml/2006/main" w="0">
            <a:noFill/>
            <a:prstDash val="solid"/>
          </a:ln>
        </p:spPr>
      </p:sp>
      <p:sp>
        <p:nvSpPr>
          <p:cNvPr id="452" name="DiT-row-label-0">
            <a:extLst xmlns:a="http://schemas.openxmlformats.org/drawingml/2006/main">
              <a:ext uri="{FF2B5EF4-FFF2-40B4-BE49-F238E27FC236}">
                <a16:creationId xmlns:a16="http://schemas.microsoft.com/office/drawing/2014/main" id="{94E3C148-0116-428B-A6C6-0ACEE49AD7DD}"/>
              </a:ext>
            </a:extLst>
          </p:cNvPr>
          <p:cNvSpPr>
            <a:spLocks xmlns:a="http://schemas.openxmlformats.org/drawingml/2006/main" noGrp="1"/>
          </p:cNvSpPr>
          <p:nvPr/>
        </p:nvSpPr>
        <p:spPr>
          <a:xfrm xmlns:a="http://schemas.openxmlformats.org/drawingml/2006/main">
            <a:off x="3086100" y="5524500"/>
            <a:ext cx="2847975" cy="2926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00" b="0" i="0">
                <a:solidFill>
                  <a:srgbClr val="111A25"/>
                </a:solidFill>
                <a:latin typeface="Comic Sans MS"/>
                <a:ea typeface="Comic Sans MS"/>
                <a:cs typeface="Comic Sans MS"/>
              </a:defRPr>
            </a:pPr>
            <a:r>
              <a:rPr sz="1800" b="0" i="0">
                <a:solidFill>
                  <a:srgbClr val="111A25"/>
                </a:solidFill>
                <a:latin typeface="Comic Sans MS"/>
                <a:ea typeface="Comic Sans MS"/>
                <a:cs typeface="Comic Sans MS"/>
              </a:rPr>
              <a:t>Causal self-attention</a:t>
            </a:r>
          </a:p>
        </p:txBody>
      </p:sp>
      <p:sp>
        <p:nvSpPr>
          <p:cNvPr id="453" name="DiT-row-1">
            <a:extLst xmlns:a="http://schemas.openxmlformats.org/drawingml/2006/main">
              <a:ext uri="{FF2B5EF4-FFF2-40B4-BE49-F238E27FC236}">
                <a16:creationId xmlns:a16="http://schemas.microsoft.com/office/drawing/2014/main" id="{321F19E3-09D4-4B4E-9DC3-C8790877B2CE}"/>
              </a:ext>
            </a:extLst>
          </p:cNvPr>
          <p:cNvSpPr>
            <a:spLocks xmlns:a="http://schemas.openxmlformats.org/drawingml/2006/main" noGrp="1"/>
          </p:cNvSpPr>
          <p:nvPr/>
        </p:nvSpPr>
        <p:spPr>
          <a:xfrm xmlns:a="http://schemas.openxmlformats.org/drawingml/2006/main">
            <a:off x="2943225" y="6057900"/>
            <a:ext cx="2933700" cy="381000"/>
          </a:xfrm>
          <a:custGeom xmlns:a="http://schemas.openxmlformats.org/drawingml/2006/main">
            <a:pathLst>
              <a:path w="2933700" h="381000">
                <a:moveTo>
                  <a:pt x="2857500" y="0"/>
                </a:moveTo>
                <a:lnTo>
                  <a:pt x="2867446" y="652"/>
                </a:lnTo>
                <a:lnTo>
                  <a:pt x="2877222" y="2596"/>
                </a:lnTo>
                <a:lnTo>
                  <a:pt x="2886660" y="5800"/>
                </a:lnTo>
                <a:lnTo>
                  <a:pt x="2895600" y="10209"/>
                </a:lnTo>
                <a:lnTo>
                  <a:pt x="2903888" y="15746"/>
                </a:lnTo>
                <a:lnTo>
                  <a:pt x="2911382" y="22318"/>
                </a:lnTo>
                <a:lnTo>
                  <a:pt x="2917954" y="29812"/>
                </a:lnTo>
                <a:lnTo>
                  <a:pt x="2923491" y="38100"/>
                </a:lnTo>
                <a:lnTo>
                  <a:pt x="2927900" y="47040"/>
                </a:lnTo>
                <a:lnTo>
                  <a:pt x="2931104" y="56478"/>
                </a:lnTo>
                <a:lnTo>
                  <a:pt x="2933048" y="66254"/>
                </a:lnTo>
                <a:lnTo>
                  <a:pt x="2933700" y="76200"/>
                </a:lnTo>
                <a:lnTo>
                  <a:pt x="2933700" y="304800"/>
                </a:lnTo>
                <a:lnTo>
                  <a:pt x="2933048" y="314746"/>
                </a:lnTo>
                <a:lnTo>
                  <a:pt x="2931104" y="324522"/>
                </a:lnTo>
                <a:lnTo>
                  <a:pt x="2927900" y="333960"/>
                </a:lnTo>
                <a:lnTo>
                  <a:pt x="2923491" y="342900"/>
                </a:lnTo>
                <a:lnTo>
                  <a:pt x="2917954" y="351188"/>
                </a:lnTo>
                <a:lnTo>
                  <a:pt x="2911382" y="358682"/>
                </a:lnTo>
                <a:lnTo>
                  <a:pt x="2903888" y="365254"/>
                </a:lnTo>
                <a:lnTo>
                  <a:pt x="2895600" y="370791"/>
                </a:lnTo>
                <a:lnTo>
                  <a:pt x="2886660" y="375200"/>
                </a:lnTo>
                <a:lnTo>
                  <a:pt x="2877222" y="378404"/>
                </a:lnTo>
                <a:lnTo>
                  <a:pt x="2867446" y="380348"/>
                </a:lnTo>
                <a:lnTo>
                  <a:pt x="2857500" y="381000"/>
                </a:lnTo>
                <a:lnTo>
                  <a:pt x="76200" y="381000"/>
                </a:lnTo>
                <a:lnTo>
                  <a:pt x="66254" y="380348"/>
                </a:lnTo>
                <a:lnTo>
                  <a:pt x="56478" y="378404"/>
                </a:lnTo>
                <a:lnTo>
                  <a:pt x="47040" y="375200"/>
                </a:lnTo>
                <a:lnTo>
                  <a:pt x="38100" y="370791"/>
                </a:lnTo>
                <a:lnTo>
                  <a:pt x="29812" y="365254"/>
                </a:lnTo>
                <a:lnTo>
                  <a:pt x="22318" y="358682"/>
                </a:lnTo>
                <a:lnTo>
                  <a:pt x="15746" y="351188"/>
                </a:lnTo>
                <a:lnTo>
                  <a:pt x="10209" y="342900"/>
                </a:lnTo>
                <a:lnTo>
                  <a:pt x="5800" y="333960"/>
                </a:lnTo>
                <a:lnTo>
                  <a:pt x="2596" y="324522"/>
                </a:lnTo>
                <a:lnTo>
                  <a:pt x="652" y="314746"/>
                </a:lnTo>
                <a:lnTo>
                  <a:pt x="0" y="304800"/>
                </a:lnTo>
                <a:lnTo>
                  <a:pt x="0" y="76200"/>
                </a:lnTo>
                <a:lnTo>
                  <a:pt x="652" y="66254"/>
                </a:lnTo>
                <a:lnTo>
                  <a:pt x="2596" y="56478"/>
                </a:lnTo>
                <a:lnTo>
                  <a:pt x="5800" y="47040"/>
                </a:lnTo>
                <a:lnTo>
                  <a:pt x="10209" y="38100"/>
                </a:lnTo>
                <a:lnTo>
                  <a:pt x="15746" y="29812"/>
                </a:lnTo>
                <a:lnTo>
                  <a:pt x="22318" y="22318"/>
                </a:lnTo>
                <a:lnTo>
                  <a:pt x="29812" y="15746"/>
                </a:lnTo>
                <a:lnTo>
                  <a:pt x="38100" y="10209"/>
                </a:lnTo>
                <a:lnTo>
                  <a:pt x="47040" y="5800"/>
                </a:lnTo>
                <a:lnTo>
                  <a:pt x="56478" y="2596"/>
                </a:lnTo>
                <a:lnTo>
                  <a:pt x="66254" y="652"/>
                </a:lnTo>
                <a:lnTo>
                  <a:pt x="76200" y="0"/>
                </a:lnTo>
                <a:close/>
              </a:path>
            </a:pathLst>
          </a:custGeom>
          <a:solidFill xmlns:a="http://schemas.openxmlformats.org/drawingml/2006/main">
            <a:srgbClr val="FFFFFF"/>
          </a:solidFill>
          <a:ln xmlns:a="http://schemas.openxmlformats.org/drawingml/2006/main" w="0">
            <a:noFill/>
            <a:prstDash val="solid"/>
          </a:ln>
        </p:spPr>
      </p:sp>
      <p:sp>
        <p:nvSpPr>
          <p:cNvPr id="454" name="DiT-row-label-1">
            <a:extLst xmlns:a="http://schemas.openxmlformats.org/drawingml/2006/main">
              <a:ext uri="{FF2B5EF4-FFF2-40B4-BE49-F238E27FC236}">
                <a16:creationId xmlns:a16="http://schemas.microsoft.com/office/drawing/2014/main" id="{B08D1094-8F21-48DD-9D32-253FC3DBEDEA}"/>
              </a:ext>
            </a:extLst>
          </p:cNvPr>
          <p:cNvSpPr>
            <a:spLocks xmlns:a="http://schemas.openxmlformats.org/drawingml/2006/main" noGrp="1"/>
          </p:cNvSpPr>
          <p:nvPr/>
        </p:nvSpPr>
        <p:spPr>
          <a:xfrm xmlns:a="http://schemas.openxmlformats.org/drawingml/2006/main">
            <a:off x="3086100" y="6076950"/>
            <a:ext cx="2847975" cy="2926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00" b="0" i="0">
                <a:solidFill>
                  <a:srgbClr val="111A25"/>
                </a:solidFill>
                <a:latin typeface="Comic Sans MS"/>
                <a:ea typeface="Comic Sans MS"/>
                <a:cs typeface="Comic Sans MS"/>
              </a:defRPr>
            </a:pPr>
            <a:r>
              <a:rPr sz="1800" b="0" i="0">
                <a:solidFill>
                  <a:srgbClr val="111A25"/>
                </a:solidFill>
                <a:latin typeface="Comic Sans MS"/>
                <a:ea typeface="Comic Sans MS"/>
                <a:cs typeface="Comic Sans MS"/>
              </a:rPr>
              <a:t>Text cross-attention</a:t>
            </a:r>
          </a:p>
        </p:txBody>
      </p:sp>
      <p:sp>
        <p:nvSpPr>
          <p:cNvPr id="455" name="DiT-row-2">
            <a:extLst xmlns:a="http://schemas.openxmlformats.org/drawingml/2006/main">
              <a:ext uri="{FF2B5EF4-FFF2-40B4-BE49-F238E27FC236}">
                <a16:creationId xmlns:a16="http://schemas.microsoft.com/office/drawing/2014/main" id="{79ADA154-4506-4F32-9D87-4AB862B275E6}"/>
              </a:ext>
            </a:extLst>
          </p:cNvPr>
          <p:cNvSpPr>
            <a:spLocks xmlns:a="http://schemas.openxmlformats.org/drawingml/2006/main" noGrp="1"/>
          </p:cNvSpPr>
          <p:nvPr/>
        </p:nvSpPr>
        <p:spPr>
          <a:xfrm xmlns:a="http://schemas.openxmlformats.org/drawingml/2006/main">
            <a:off x="2943225" y="6610350"/>
            <a:ext cx="2933700" cy="381000"/>
          </a:xfrm>
          <a:custGeom xmlns:a="http://schemas.openxmlformats.org/drawingml/2006/main">
            <a:pathLst>
              <a:path w="2933700" h="381000">
                <a:moveTo>
                  <a:pt x="2857500" y="0"/>
                </a:moveTo>
                <a:lnTo>
                  <a:pt x="2867446" y="652"/>
                </a:lnTo>
                <a:lnTo>
                  <a:pt x="2877222" y="2596"/>
                </a:lnTo>
                <a:lnTo>
                  <a:pt x="2886660" y="5800"/>
                </a:lnTo>
                <a:lnTo>
                  <a:pt x="2895600" y="10209"/>
                </a:lnTo>
                <a:lnTo>
                  <a:pt x="2903888" y="15746"/>
                </a:lnTo>
                <a:lnTo>
                  <a:pt x="2911382" y="22318"/>
                </a:lnTo>
                <a:lnTo>
                  <a:pt x="2917954" y="29812"/>
                </a:lnTo>
                <a:lnTo>
                  <a:pt x="2923491" y="38100"/>
                </a:lnTo>
                <a:lnTo>
                  <a:pt x="2927900" y="47040"/>
                </a:lnTo>
                <a:lnTo>
                  <a:pt x="2931104" y="56478"/>
                </a:lnTo>
                <a:lnTo>
                  <a:pt x="2933048" y="66254"/>
                </a:lnTo>
                <a:lnTo>
                  <a:pt x="2933700" y="76200"/>
                </a:lnTo>
                <a:lnTo>
                  <a:pt x="2933700" y="304800"/>
                </a:lnTo>
                <a:lnTo>
                  <a:pt x="2933048" y="314746"/>
                </a:lnTo>
                <a:lnTo>
                  <a:pt x="2931104" y="324522"/>
                </a:lnTo>
                <a:lnTo>
                  <a:pt x="2927900" y="333960"/>
                </a:lnTo>
                <a:lnTo>
                  <a:pt x="2923491" y="342900"/>
                </a:lnTo>
                <a:lnTo>
                  <a:pt x="2917954" y="351188"/>
                </a:lnTo>
                <a:lnTo>
                  <a:pt x="2911382" y="358682"/>
                </a:lnTo>
                <a:lnTo>
                  <a:pt x="2903888" y="365254"/>
                </a:lnTo>
                <a:lnTo>
                  <a:pt x="2895600" y="370791"/>
                </a:lnTo>
                <a:lnTo>
                  <a:pt x="2886660" y="375200"/>
                </a:lnTo>
                <a:lnTo>
                  <a:pt x="2877222" y="378404"/>
                </a:lnTo>
                <a:lnTo>
                  <a:pt x="2867446" y="380348"/>
                </a:lnTo>
                <a:lnTo>
                  <a:pt x="2857500" y="381000"/>
                </a:lnTo>
                <a:lnTo>
                  <a:pt x="76200" y="381000"/>
                </a:lnTo>
                <a:lnTo>
                  <a:pt x="66254" y="380348"/>
                </a:lnTo>
                <a:lnTo>
                  <a:pt x="56478" y="378404"/>
                </a:lnTo>
                <a:lnTo>
                  <a:pt x="47040" y="375200"/>
                </a:lnTo>
                <a:lnTo>
                  <a:pt x="38100" y="370791"/>
                </a:lnTo>
                <a:lnTo>
                  <a:pt x="29812" y="365254"/>
                </a:lnTo>
                <a:lnTo>
                  <a:pt x="22318" y="358682"/>
                </a:lnTo>
                <a:lnTo>
                  <a:pt x="15746" y="351188"/>
                </a:lnTo>
                <a:lnTo>
                  <a:pt x="10209" y="342900"/>
                </a:lnTo>
                <a:lnTo>
                  <a:pt x="5800" y="333960"/>
                </a:lnTo>
                <a:lnTo>
                  <a:pt x="2596" y="324522"/>
                </a:lnTo>
                <a:lnTo>
                  <a:pt x="652" y="314746"/>
                </a:lnTo>
                <a:lnTo>
                  <a:pt x="0" y="304800"/>
                </a:lnTo>
                <a:lnTo>
                  <a:pt x="0" y="76200"/>
                </a:lnTo>
                <a:lnTo>
                  <a:pt x="652" y="66254"/>
                </a:lnTo>
                <a:lnTo>
                  <a:pt x="2596" y="56478"/>
                </a:lnTo>
                <a:lnTo>
                  <a:pt x="5800" y="47040"/>
                </a:lnTo>
                <a:lnTo>
                  <a:pt x="10209" y="38100"/>
                </a:lnTo>
                <a:lnTo>
                  <a:pt x="15746" y="29812"/>
                </a:lnTo>
                <a:lnTo>
                  <a:pt x="22318" y="22318"/>
                </a:lnTo>
                <a:lnTo>
                  <a:pt x="29812" y="15746"/>
                </a:lnTo>
                <a:lnTo>
                  <a:pt x="38100" y="10209"/>
                </a:lnTo>
                <a:lnTo>
                  <a:pt x="47040" y="5800"/>
                </a:lnTo>
                <a:lnTo>
                  <a:pt x="56478" y="2596"/>
                </a:lnTo>
                <a:lnTo>
                  <a:pt x="66254" y="652"/>
                </a:lnTo>
                <a:lnTo>
                  <a:pt x="76200" y="0"/>
                </a:lnTo>
                <a:close/>
              </a:path>
            </a:pathLst>
          </a:custGeom>
          <a:solidFill xmlns:a="http://schemas.openxmlformats.org/drawingml/2006/main">
            <a:srgbClr val="FFFFFF"/>
          </a:solidFill>
          <a:ln xmlns:a="http://schemas.openxmlformats.org/drawingml/2006/main" w="0">
            <a:noFill/>
            <a:prstDash val="solid"/>
          </a:ln>
        </p:spPr>
      </p:sp>
      <p:sp>
        <p:nvSpPr>
          <p:cNvPr id="456" name="DiT-row-label-2">
            <a:extLst xmlns:a="http://schemas.openxmlformats.org/drawingml/2006/main">
              <a:ext uri="{FF2B5EF4-FFF2-40B4-BE49-F238E27FC236}">
                <a16:creationId xmlns:a16="http://schemas.microsoft.com/office/drawing/2014/main" id="{384B6F25-F543-4335-A94E-9123C63B9D93}"/>
              </a:ext>
            </a:extLst>
          </p:cNvPr>
          <p:cNvSpPr>
            <a:spLocks xmlns:a="http://schemas.openxmlformats.org/drawingml/2006/main" noGrp="1"/>
          </p:cNvSpPr>
          <p:nvPr/>
        </p:nvSpPr>
        <p:spPr>
          <a:xfrm xmlns:a="http://schemas.openxmlformats.org/drawingml/2006/main">
            <a:off x="3371850" y="6629400"/>
            <a:ext cx="2847975" cy="31699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950" b="0" i="0">
                <a:solidFill>
                  <a:srgbClr val="111A25"/>
                </a:solidFill>
                <a:latin typeface="Comic Sans MS"/>
                <a:ea typeface="Comic Sans MS"/>
                <a:cs typeface="Comic Sans MS"/>
              </a:defRPr>
            </a:pPr>
            <a:r>
              <a:rPr sz="1950" b="0" i="0">
                <a:solidFill>
                  <a:srgbClr val="111A25"/>
                </a:solidFill>
                <a:latin typeface="Comic Sans MS"/>
                <a:ea typeface="Comic Sans MS"/>
                <a:cs typeface="Comic Sans MS"/>
              </a:rPr>
              <a:t>Feed-forward</a:t>
            </a:r>
          </a:p>
        </p:txBody>
      </p:sp>
      <p:sp>
        <p:nvSpPr>
          <p:cNvPr id="457" name="noisy-caption">
            <a:extLst xmlns:a="http://schemas.openxmlformats.org/drawingml/2006/main">
              <a:ext uri="{FF2B5EF4-FFF2-40B4-BE49-F238E27FC236}">
                <a16:creationId xmlns:a16="http://schemas.microsoft.com/office/drawing/2014/main" id="{061193B4-587D-444A-9B09-4ECAF8ACCFEE}"/>
              </a:ext>
            </a:extLst>
          </p:cNvPr>
          <p:cNvSpPr>
            <a:spLocks xmlns:a="http://schemas.openxmlformats.org/drawingml/2006/main" noGrp="1"/>
          </p:cNvSpPr>
          <p:nvPr/>
        </p:nvSpPr>
        <p:spPr>
          <a:xfrm xmlns:a="http://schemas.openxmlformats.org/drawingml/2006/main">
            <a:off x="466725" y="4305300"/>
            <a:ext cx="2028825" cy="2926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00" b="0" i="0">
                <a:solidFill>
                  <a:srgbClr val="111A25"/>
                </a:solidFill>
                <a:latin typeface="Comic Sans MS"/>
                <a:ea typeface="Comic Sans MS"/>
                <a:cs typeface="Comic Sans MS"/>
              </a:defRPr>
            </a:pPr>
            <a:r>
              <a:rPr sz="1800" b="0" i="0">
                <a:solidFill>
                  <a:srgbClr val="111A25"/>
                </a:solidFill>
                <a:latin typeface="Comic Sans MS"/>
                <a:ea typeface="Comic Sans MS"/>
                <a:cs typeface="Comic Sans MS"/>
              </a:rPr>
              <a:t>Noisy latent</a:t>
            </a:r>
          </a:p>
        </p:txBody>
      </p:sp>
      <p:sp>
        <p:nvSpPr>
          <p:cNvPr id="458" name="noisy-symbol">
            <a:extLst xmlns:a="http://schemas.openxmlformats.org/drawingml/2006/main">
              <a:ext uri="{FF2B5EF4-FFF2-40B4-BE49-F238E27FC236}">
                <a16:creationId xmlns:a16="http://schemas.microsoft.com/office/drawing/2014/main" id="{EE0616DD-6687-48F9-9D90-384E0D7BABA0}"/>
              </a:ext>
            </a:extLst>
          </p:cNvPr>
          <p:cNvSpPr>
            <a:spLocks xmlns:a="http://schemas.openxmlformats.org/drawingml/2006/main" noGrp="1"/>
          </p:cNvSpPr>
          <p:nvPr/>
        </p:nvSpPr>
        <p:spPr>
          <a:xfrm xmlns:a="http://schemas.openxmlformats.org/drawingml/2006/main">
            <a:off x="762000" y="4638675"/>
            <a:ext cx="523875"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75" b="0" i="1">
                <a:solidFill>
                  <a:srgbClr val="111A25"/>
                </a:solidFill>
                <a:latin typeface="Times New Roman"/>
                <a:ea typeface="Times New Roman"/>
                <a:cs typeface="Times New Roman"/>
              </a:defRPr>
            </a:pPr>
            <a:r>
              <a:rPr sz="1875" b="0" i="1">
                <a:solidFill>
                  <a:srgbClr val="111A25"/>
                </a:solidFill>
                <a:latin typeface="Times New Roman"/>
                <a:ea typeface="Times New Roman"/>
                <a:cs typeface="Times New Roman"/>
              </a:rPr>
              <a:t>xₜ</a:t>
            </a:r>
          </a:p>
        </p:txBody>
      </p:sp>
      <p:sp>
        <p:nvSpPr>
          <p:cNvPr id="459" name="noisy-strip-rim">
            <a:extLst xmlns:a="http://schemas.openxmlformats.org/drawingml/2006/main">
              <a:ext uri="{FF2B5EF4-FFF2-40B4-BE49-F238E27FC236}">
                <a16:creationId xmlns:a16="http://schemas.microsoft.com/office/drawing/2014/main" id="{042549A6-B6D9-445A-ACD5-F8543666D5C1}"/>
              </a:ext>
            </a:extLst>
          </p:cNvPr>
          <p:cNvSpPr>
            <a:spLocks xmlns:a="http://schemas.openxmlformats.org/drawingml/2006/main" noGrp="1"/>
          </p:cNvSpPr>
          <p:nvPr/>
        </p:nvSpPr>
        <p:spPr>
          <a:xfrm xmlns:a="http://schemas.openxmlformats.org/drawingml/2006/main">
            <a:off x="361950" y="4972050"/>
            <a:ext cx="1333500" cy="266700"/>
          </a:xfrm>
          <a:custGeom xmlns:a="http://schemas.openxmlformats.org/drawingml/2006/main">
            <a:pathLst>
              <a:path w="1333500" h="266700">
                <a:moveTo>
                  <a:pt x="1285875" y="0"/>
                </a:moveTo>
                <a:lnTo>
                  <a:pt x="1292091" y="407"/>
                </a:lnTo>
                <a:lnTo>
                  <a:pt x="1298201" y="1623"/>
                </a:lnTo>
                <a:lnTo>
                  <a:pt x="1304100" y="3625"/>
                </a:lnTo>
                <a:lnTo>
                  <a:pt x="1309688" y="6381"/>
                </a:lnTo>
                <a:lnTo>
                  <a:pt x="1314867" y="9842"/>
                </a:lnTo>
                <a:lnTo>
                  <a:pt x="1319551" y="13949"/>
                </a:lnTo>
                <a:lnTo>
                  <a:pt x="1323658" y="18633"/>
                </a:lnTo>
                <a:lnTo>
                  <a:pt x="1327119" y="23813"/>
                </a:lnTo>
                <a:lnTo>
                  <a:pt x="1329875" y="29400"/>
                </a:lnTo>
                <a:lnTo>
                  <a:pt x="1331877" y="35299"/>
                </a:lnTo>
                <a:lnTo>
                  <a:pt x="1333093" y="41409"/>
                </a:lnTo>
                <a:lnTo>
                  <a:pt x="1333500" y="47625"/>
                </a:lnTo>
                <a:lnTo>
                  <a:pt x="1333500" y="219075"/>
                </a:lnTo>
                <a:lnTo>
                  <a:pt x="1333093" y="225291"/>
                </a:lnTo>
                <a:lnTo>
                  <a:pt x="1331877" y="231401"/>
                </a:lnTo>
                <a:lnTo>
                  <a:pt x="1329875" y="237300"/>
                </a:lnTo>
                <a:lnTo>
                  <a:pt x="1327119" y="242888"/>
                </a:lnTo>
                <a:lnTo>
                  <a:pt x="1323658" y="248067"/>
                </a:lnTo>
                <a:lnTo>
                  <a:pt x="1319551" y="252751"/>
                </a:lnTo>
                <a:lnTo>
                  <a:pt x="1314867" y="256858"/>
                </a:lnTo>
                <a:lnTo>
                  <a:pt x="1309688" y="260319"/>
                </a:lnTo>
                <a:lnTo>
                  <a:pt x="1304100" y="263075"/>
                </a:lnTo>
                <a:lnTo>
                  <a:pt x="1298201" y="265077"/>
                </a:lnTo>
                <a:lnTo>
                  <a:pt x="1292091" y="266293"/>
                </a:lnTo>
                <a:lnTo>
                  <a:pt x="1285875" y="266700"/>
                </a:lnTo>
                <a:lnTo>
                  <a:pt x="47625" y="266700"/>
                </a:lnTo>
                <a:lnTo>
                  <a:pt x="41409" y="266293"/>
                </a:lnTo>
                <a:lnTo>
                  <a:pt x="35299" y="265077"/>
                </a:lnTo>
                <a:lnTo>
                  <a:pt x="29400" y="263075"/>
                </a:lnTo>
                <a:lnTo>
                  <a:pt x="23813" y="260319"/>
                </a:lnTo>
                <a:lnTo>
                  <a:pt x="18633" y="256858"/>
                </a:lnTo>
                <a:lnTo>
                  <a:pt x="13949" y="252751"/>
                </a:lnTo>
                <a:lnTo>
                  <a:pt x="9842" y="248067"/>
                </a:lnTo>
                <a:lnTo>
                  <a:pt x="6381" y="242888"/>
                </a:lnTo>
                <a:lnTo>
                  <a:pt x="3625" y="237300"/>
                </a:lnTo>
                <a:lnTo>
                  <a:pt x="1623" y="231401"/>
                </a:lnTo>
                <a:lnTo>
                  <a:pt x="407" y="225291"/>
                </a:lnTo>
                <a:lnTo>
                  <a:pt x="0" y="219075"/>
                </a:lnTo>
                <a:lnTo>
                  <a:pt x="0" y="47625"/>
                </a:lnTo>
                <a:lnTo>
                  <a:pt x="407" y="41409"/>
                </a:lnTo>
                <a:lnTo>
                  <a:pt x="1623" y="35299"/>
                </a:lnTo>
                <a:lnTo>
                  <a:pt x="3625" y="29400"/>
                </a:lnTo>
                <a:lnTo>
                  <a:pt x="6381" y="23813"/>
                </a:lnTo>
                <a:lnTo>
                  <a:pt x="9842" y="18633"/>
                </a:lnTo>
                <a:lnTo>
                  <a:pt x="13949" y="13949"/>
                </a:lnTo>
                <a:lnTo>
                  <a:pt x="18633" y="9842"/>
                </a:lnTo>
                <a:lnTo>
                  <a:pt x="23813" y="6381"/>
                </a:lnTo>
                <a:lnTo>
                  <a:pt x="29400" y="3625"/>
                </a:lnTo>
                <a:lnTo>
                  <a:pt x="35299" y="1623"/>
                </a:lnTo>
                <a:lnTo>
                  <a:pt x="41409" y="407"/>
                </a:lnTo>
                <a:lnTo>
                  <a:pt x="47625" y="0"/>
                </a:lnTo>
                <a:close/>
              </a:path>
            </a:pathLst>
          </a:custGeom>
          <a:solidFill xmlns:a="http://schemas.openxmlformats.org/drawingml/2006/main">
            <a:srgbClr val="FFFFFF"/>
          </a:solidFill>
          <a:ln xmlns:a="http://schemas.openxmlformats.org/drawingml/2006/main" w="14288">
            <a:solidFill>
              <a:srgbClr val="0876FF"/>
            </a:solidFill>
            <a:prstDash val="solid"/>
          </a:ln>
        </p:spPr>
      </p:sp>
      <p:sp>
        <p:nvSpPr>
          <p:cNvPr id="460" name="noisy-strip-0">
            <a:extLst xmlns:a="http://schemas.openxmlformats.org/drawingml/2006/main">
              <a:ext uri="{FF2B5EF4-FFF2-40B4-BE49-F238E27FC236}">
                <a16:creationId xmlns:a16="http://schemas.microsoft.com/office/drawing/2014/main" id="{7E1CB3C9-65BE-4EDB-9819-71C6204C8B74}"/>
              </a:ext>
            </a:extLst>
          </p:cNvPr>
          <p:cNvSpPr>
            <a:spLocks xmlns:a="http://schemas.openxmlformats.org/drawingml/2006/main" noGrp="1"/>
          </p:cNvSpPr>
          <p:nvPr/>
        </p:nvSpPr>
        <p:spPr>
          <a:xfrm xmlns:a="http://schemas.openxmlformats.org/drawingml/2006/main">
            <a:off x="409575" y="5010150"/>
            <a:ext cx="219075" cy="190500"/>
          </a:xfrm>
          <a:custGeom xmlns:a="http://schemas.openxmlformats.org/drawingml/2006/main">
            <a:pathLst>
              <a:path w="219075" h="190500">
                <a:moveTo>
                  <a:pt x="190500" y="0"/>
                </a:moveTo>
                <a:lnTo>
                  <a:pt x="194230" y="244"/>
                </a:lnTo>
                <a:lnTo>
                  <a:pt x="197896" y="974"/>
                </a:lnTo>
                <a:lnTo>
                  <a:pt x="201435" y="2175"/>
                </a:lnTo>
                <a:lnTo>
                  <a:pt x="204788" y="3828"/>
                </a:lnTo>
                <a:lnTo>
                  <a:pt x="207895" y="5905"/>
                </a:lnTo>
                <a:lnTo>
                  <a:pt x="210706" y="8369"/>
                </a:lnTo>
                <a:lnTo>
                  <a:pt x="213170" y="11180"/>
                </a:lnTo>
                <a:lnTo>
                  <a:pt x="215247" y="14288"/>
                </a:lnTo>
                <a:lnTo>
                  <a:pt x="216900" y="17640"/>
                </a:lnTo>
                <a:lnTo>
                  <a:pt x="218101" y="21179"/>
                </a:lnTo>
                <a:lnTo>
                  <a:pt x="218831" y="24845"/>
                </a:lnTo>
                <a:lnTo>
                  <a:pt x="219075" y="28575"/>
                </a:lnTo>
                <a:lnTo>
                  <a:pt x="219075" y="161925"/>
                </a:lnTo>
                <a:lnTo>
                  <a:pt x="218831" y="165655"/>
                </a:lnTo>
                <a:lnTo>
                  <a:pt x="218101" y="169321"/>
                </a:lnTo>
                <a:lnTo>
                  <a:pt x="216900" y="172860"/>
                </a:lnTo>
                <a:lnTo>
                  <a:pt x="215247" y="176213"/>
                </a:lnTo>
                <a:lnTo>
                  <a:pt x="213170" y="179320"/>
                </a:lnTo>
                <a:lnTo>
                  <a:pt x="210706" y="182131"/>
                </a:lnTo>
                <a:lnTo>
                  <a:pt x="207895" y="184595"/>
                </a:lnTo>
                <a:lnTo>
                  <a:pt x="204788" y="186672"/>
                </a:lnTo>
                <a:lnTo>
                  <a:pt x="201435" y="188325"/>
                </a:lnTo>
                <a:lnTo>
                  <a:pt x="197896" y="189526"/>
                </a:lnTo>
                <a:lnTo>
                  <a:pt x="194230" y="190256"/>
                </a:lnTo>
                <a:lnTo>
                  <a:pt x="190500" y="190500"/>
                </a:lnTo>
                <a:lnTo>
                  <a:pt x="28575" y="190500"/>
                </a:lnTo>
                <a:lnTo>
                  <a:pt x="24845" y="190256"/>
                </a:lnTo>
                <a:lnTo>
                  <a:pt x="21179" y="189526"/>
                </a:lnTo>
                <a:lnTo>
                  <a:pt x="17640" y="188325"/>
                </a:lnTo>
                <a:lnTo>
                  <a:pt x="14288" y="186672"/>
                </a:lnTo>
                <a:lnTo>
                  <a:pt x="11180" y="184595"/>
                </a:lnTo>
                <a:lnTo>
                  <a:pt x="8369" y="182131"/>
                </a:lnTo>
                <a:lnTo>
                  <a:pt x="5905" y="179320"/>
                </a:lnTo>
                <a:lnTo>
                  <a:pt x="3828" y="176213"/>
                </a:lnTo>
                <a:lnTo>
                  <a:pt x="2175" y="172860"/>
                </a:lnTo>
                <a:lnTo>
                  <a:pt x="974" y="169321"/>
                </a:lnTo>
                <a:lnTo>
                  <a:pt x="244" y="165655"/>
                </a:lnTo>
                <a:lnTo>
                  <a:pt x="0" y="161925"/>
                </a:lnTo>
                <a:lnTo>
                  <a:pt x="0" y="28575"/>
                </a:lnTo>
                <a:lnTo>
                  <a:pt x="244" y="24845"/>
                </a:lnTo>
                <a:lnTo>
                  <a:pt x="974" y="21179"/>
                </a:lnTo>
                <a:lnTo>
                  <a:pt x="2175" y="17640"/>
                </a:lnTo>
                <a:lnTo>
                  <a:pt x="3828" y="14288"/>
                </a:lnTo>
                <a:lnTo>
                  <a:pt x="5905" y="11180"/>
                </a:lnTo>
                <a:lnTo>
                  <a:pt x="8369" y="8369"/>
                </a:lnTo>
                <a:lnTo>
                  <a:pt x="11180" y="5905"/>
                </a:lnTo>
                <a:lnTo>
                  <a:pt x="14288" y="3828"/>
                </a:lnTo>
                <a:lnTo>
                  <a:pt x="17640" y="2175"/>
                </a:lnTo>
                <a:lnTo>
                  <a:pt x="21179" y="974"/>
                </a:lnTo>
                <a:lnTo>
                  <a:pt x="24845" y="244"/>
                </a:lnTo>
                <a:lnTo>
                  <a:pt x="28575" y="0"/>
                </a:lnTo>
                <a:close/>
              </a:path>
            </a:pathLst>
          </a:custGeom>
          <a:gradFill xmlns:a="http://schemas.openxmlformats.org/drawingml/2006/main">
            <a:gsLst>
              <a:gs pos="0">
                <a:srgbClr val="7ED4FE"/>
              </a:gs>
              <a:gs pos="100000">
                <a:srgbClr val="43BBFD"/>
              </a:gs>
            </a:gsLst>
            <a:lin ang="5400000"/>
          </a:gradFill>
          <a:ln xmlns:a="http://schemas.openxmlformats.org/drawingml/2006/main" w="0">
            <a:noFill/>
            <a:prstDash val="solid"/>
          </a:ln>
        </p:spPr>
      </p:sp>
      <p:sp>
        <p:nvSpPr>
          <p:cNvPr id="461" name="noisy-strip-1">
            <a:extLst xmlns:a="http://schemas.openxmlformats.org/drawingml/2006/main">
              <a:ext uri="{FF2B5EF4-FFF2-40B4-BE49-F238E27FC236}">
                <a16:creationId xmlns:a16="http://schemas.microsoft.com/office/drawing/2014/main" id="{67226E31-F2B5-40C7-845F-EDE57C46E69D}"/>
              </a:ext>
            </a:extLst>
          </p:cNvPr>
          <p:cNvSpPr>
            <a:spLocks xmlns:a="http://schemas.openxmlformats.org/drawingml/2006/main" noGrp="1"/>
          </p:cNvSpPr>
          <p:nvPr/>
        </p:nvSpPr>
        <p:spPr>
          <a:xfrm xmlns:a="http://schemas.openxmlformats.org/drawingml/2006/main">
            <a:off x="657225" y="5010150"/>
            <a:ext cx="219075" cy="190500"/>
          </a:xfrm>
          <a:custGeom xmlns:a="http://schemas.openxmlformats.org/drawingml/2006/main">
            <a:pathLst>
              <a:path w="219075" h="190500">
                <a:moveTo>
                  <a:pt x="190500" y="0"/>
                </a:moveTo>
                <a:lnTo>
                  <a:pt x="194230" y="244"/>
                </a:lnTo>
                <a:lnTo>
                  <a:pt x="197896" y="974"/>
                </a:lnTo>
                <a:lnTo>
                  <a:pt x="201435" y="2175"/>
                </a:lnTo>
                <a:lnTo>
                  <a:pt x="204788" y="3828"/>
                </a:lnTo>
                <a:lnTo>
                  <a:pt x="207895" y="5905"/>
                </a:lnTo>
                <a:lnTo>
                  <a:pt x="210706" y="8369"/>
                </a:lnTo>
                <a:lnTo>
                  <a:pt x="213170" y="11180"/>
                </a:lnTo>
                <a:lnTo>
                  <a:pt x="215247" y="14288"/>
                </a:lnTo>
                <a:lnTo>
                  <a:pt x="216900" y="17640"/>
                </a:lnTo>
                <a:lnTo>
                  <a:pt x="218101" y="21179"/>
                </a:lnTo>
                <a:lnTo>
                  <a:pt x="218831" y="24845"/>
                </a:lnTo>
                <a:lnTo>
                  <a:pt x="219075" y="28575"/>
                </a:lnTo>
                <a:lnTo>
                  <a:pt x="219075" y="161925"/>
                </a:lnTo>
                <a:lnTo>
                  <a:pt x="218831" y="165655"/>
                </a:lnTo>
                <a:lnTo>
                  <a:pt x="218101" y="169321"/>
                </a:lnTo>
                <a:lnTo>
                  <a:pt x="216900" y="172860"/>
                </a:lnTo>
                <a:lnTo>
                  <a:pt x="215247" y="176213"/>
                </a:lnTo>
                <a:lnTo>
                  <a:pt x="213170" y="179320"/>
                </a:lnTo>
                <a:lnTo>
                  <a:pt x="210706" y="182131"/>
                </a:lnTo>
                <a:lnTo>
                  <a:pt x="207895" y="184595"/>
                </a:lnTo>
                <a:lnTo>
                  <a:pt x="204788" y="186672"/>
                </a:lnTo>
                <a:lnTo>
                  <a:pt x="201435" y="188325"/>
                </a:lnTo>
                <a:lnTo>
                  <a:pt x="197896" y="189526"/>
                </a:lnTo>
                <a:lnTo>
                  <a:pt x="194230" y="190256"/>
                </a:lnTo>
                <a:lnTo>
                  <a:pt x="190500" y="190500"/>
                </a:lnTo>
                <a:lnTo>
                  <a:pt x="28575" y="190500"/>
                </a:lnTo>
                <a:lnTo>
                  <a:pt x="24845" y="190256"/>
                </a:lnTo>
                <a:lnTo>
                  <a:pt x="21179" y="189526"/>
                </a:lnTo>
                <a:lnTo>
                  <a:pt x="17640" y="188325"/>
                </a:lnTo>
                <a:lnTo>
                  <a:pt x="14288" y="186672"/>
                </a:lnTo>
                <a:lnTo>
                  <a:pt x="11180" y="184595"/>
                </a:lnTo>
                <a:lnTo>
                  <a:pt x="8369" y="182131"/>
                </a:lnTo>
                <a:lnTo>
                  <a:pt x="5905" y="179320"/>
                </a:lnTo>
                <a:lnTo>
                  <a:pt x="3828" y="176213"/>
                </a:lnTo>
                <a:lnTo>
                  <a:pt x="2175" y="172860"/>
                </a:lnTo>
                <a:lnTo>
                  <a:pt x="974" y="169321"/>
                </a:lnTo>
                <a:lnTo>
                  <a:pt x="244" y="165655"/>
                </a:lnTo>
                <a:lnTo>
                  <a:pt x="0" y="161925"/>
                </a:lnTo>
                <a:lnTo>
                  <a:pt x="0" y="28575"/>
                </a:lnTo>
                <a:lnTo>
                  <a:pt x="244" y="24845"/>
                </a:lnTo>
                <a:lnTo>
                  <a:pt x="974" y="21179"/>
                </a:lnTo>
                <a:lnTo>
                  <a:pt x="2175" y="17640"/>
                </a:lnTo>
                <a:lnTo>
                  <a:pt x="3828" y="14288"/>
                </a:lnTo>
                <a:lnTo>
                  <a:pt x="5905" y="11180"/>
                </a:lnTo>
                <a:lnTo>
                  <a:pt x="8369" y="8369"/>
                </a:lnTo>
                <a:lnTo>
                  <a:pt x="11180" y="5905"/>
                </a:lnTo>
                <a:lnTo>
                  <a:pt x="14288" y="3828"/>
                </a:lnTo>
                <a:lnTo>
                  <a:pt x="17640" y="2175"/>
                </a:lnTo>
                <a:lnTo>
                  <a:pt x="21179" y="974"/>
                </a:lnTo>
                <a:lnTo>
                  <a:pt x="24845" y="244"/>
                </a:lnTo>
                <a:lnTo>
                  <a:pt x="28575" y="0"/>
                </a:lnTo>
                <a:close/>
              </a:path>
            </a:pathLst>
          </a:custGeom>
          <a:gradFill xmlns:a="http://schemas.openxmlformats.org/drawingml/2006/main">
            <a:gsLst>
              <a:gs pos="0">
                <a:srgbClr val="7ED4FE"/>
              </a:gs>
              <a:gs pos="100000">
                <a:srgbClr val="43BBFD"/>
              </a:gs>
            </a:gsLst>
            <a:lin ang="5400000"/>
          </a:gradFill>
          <a:ln xmlns:a="http://schemas.openxmlformats.org/drawingml/2006/main" w="0">
            <a:noFill/>
            <a:prstDash val="solid"/>
          </a:ln>
        </p:spPr>
      </p:sp>
      <p:sp>
        <p:nvSpPr>
          <p:cNvPr id="462" name="noisy-strip-2">
            <a:extLst xmlns:a="http://schemas.openxmlformats.org/drawingml/2006/main">
              <a:ext uri="{FF2B5EF4-FFF2-40B4-BE49-F238E27FC236}">
                <a16:creationId xmlns:a16="http://schemas.microsoft.com/office/drawing/2014/main" id="{8487F9D5-C8E8-4FFB-B625-13B411B185A8}"/>
              </a:ext>
            </a:extLst>
          </p:cNvPr>
          <p:cNvSpPr>
            <a:spLocks xmlns:a="http://schemas.openxmlformats.org/drawingml/2006/main" noGrp="1"/>
          </p:cNvSpPr>
          <p:nvPr/>
        </p:nvSpPr>
        <p:spPr>
          <a:xfrm xmlns:a="http://schemas.openxmlformats.org/drawingml/2006/main">
            <a:off x="904875" y="5010150"/>
            <a:ext cx="219075" cy="190500"/>
          </a:xfrm>
          <a:custGeom xmlns:a="http://schemas.openxmlformats.org/drawingml/2006/main">
            <a:pathLst>
              <a:path w="219075" h="190500">
                <a:moveTo>
                  <a:pt x="190500" y="0"/>
                </a:moveTo>
                <a:lnTo>
                  <a:pt x="194230" y="244"/>
                </a:lnTo>
                <a:lnTo>
                  <a:pt x="197896" y="974"/>
                </a:lnTo>
                <a:lnTo>
                  <a:pt x="201435" y="2175"/>
                </a:lnTo>
                <a:lnTo>
                  <a:pt x="204788" y="3828"/>
                </a:lnTo>
                <a:lnTo>
                  <a:pt x="207895" y="5905"/>
                </a:lnTo>
                <a:lnTo>
                  <a:pt x="210706" y="8369"/>
                </a:lnTo>
                <a:lnTo>
                  <a:pt x="213170" y="11180"/>
                </a:lnTo>
                <a:lnTo>
                  <a:pt x="215247" y="14288"/>
                </a:lnTo>
                <a:lnTo>
                  <a:pt x="216900" y="17640"/>
                </a:lnTo>
                <a:lnTo>
                  <a:pt x="218101" y="21179"/>
                </a:lnTo>
                <a:lnTo>
                  <a:pt x="218831" y="24845"/>
                </a:lnTo>
                <a:lnTo>
                  <a:pt x="219075" y="28575"/>
                </a:lnTo>
                <a:lnTo>
                  <a:pt x="219075" y="161925"/>
                </a:lnTo>
                <a:lnTo>
                  <a:pt x="218831" y="165655"/>
                </a:lnTo>
                <a:lnTo>
                  <a:pt x="218101" y="169321"/>
                </a:lnTo>
                <a:lnTo>
                  <a:pt x="216900" y="172860"/>
                </a:lnTo>
                <a:lnTo>
                  <a:pt x="215247" y="176213"/>
                </a:lnTo>
                <a:lnTo>
                  <a:pt x="213170" y="179320"/>
                </a:lnTo>
                <a:lnTo>
                  <a:pt x="210706" y="182131"/>
                </a:lnTo>
                <a:lnTo>
                  <a:pt x="207895" y="184595"/>
                </a:lnTo>
                <a:lnTo>
                  <a:pt x="204788" y="186672"/>
                </a:lnTo>
                <a:lnTo>
                  <a:pt x="201435" y="188325"/>
                </a:lnTo>
                <a:lnTo>
                  <a:pt x="197896" y="189526"/>
                </a:lnTo>
                <a:lnTo>
                  <a:pt x="194230" y="190256"/>
                </a:lnTo>
                <a:lnTo>
                  <a:pt x="190500" y="190500"/>
                </a:lnTo>
                <a:lnTo>
                  <a:pt x="28575" y="190500"/>
                </a:lnTo>
                <a:lnTo>
                  <a:pt x="24845" y="190256"/>
                </a:lnTo>
                <a:lnTo>
                  <a:pt x="21179" y="189526"/>
                </a:lnTo>
                <a:lnTo>
                  <a:pt x="17640" y="188325"/>
                </a:lnTo>
                <a:lnTo>
                  <a:pt x="14288" y="186672"/>
                </a:lnTo>
                <a:lnTo>
                  <a:pt x="11180" y="184595"/>
                </a:lnTo>
                <a:lnTo>
                  <a:pt x="8369" y="182131"/>
                </a:lnTo>
                <a:lnTo>
                  <a:pt x="5905" y="179320"/>
                </a:lnTo>
                <a:lnTo>
                  <a:pt x="3828" y="176213"/>
                </a:lnTo>
                <a:lnTo>
                  <a:pt x="2175" y="172860"/>
                </a:lnTo>
                <a:lnTo>
                  <a:pt x="974" y="169321"/>
                </a:lnTo>
                <a:lnTo>
                  <a:pt x="244" y="165655"/>
                </a:lnTo>
                <a:lnTo>
                  <a:pt x="0" y="161925"/>
                </a:lnTo>
                <a:lnTo>
                  <a:pt x="0" y="28575"/>
                </a:lnTo>
                <a:lnTo>
                  <a:pt x="244" y="24845"/>
                </a:lnTo>
                <a:lnTo>
                  <a:pt x="974" y="21179"/>
                </a:lnTo>
                <a:lnTo>
                  <a:pt x="2175" y="17640"/>
                </a:lnTo>
                <a:lnTo>
                  <a:pt x="3828" y="14288"/>
                </a:lnTo>
                <a:lnTo>
                  <a:pt x="5905" y="11180"/>
                </a:lnTo>
                <a:lnTo>
                  <a:pt x="8369" y="8369"/>
                </a:lnTo>
                <a:lnTo>
                  <a:pt x="11180" y="5905"/>
                </a:lnTo>
                <a:lnTo>
                  <a:pt x="14288" y="3828"/>
                </a:lnTo>
                <a:lnTo>
                  <a:pt x="17640" y="2175"/>
                </a:lnTo>
                <a:lnTo>
                  <a:pt x="21179" y="974"/>
                </a:lnTo>
                <a:lnTo>
                  <a:pt x="24845" y="244"/>
                </a:lnTo>
                <a:lnTo>
                  <a:pt x="28575" y="0"/>
                </a:lnTo>
                <a:close/>
              </a:path>
            </a:pathLst>
          </a:custGeom>
          <a:gradFill xmlns:a="http://schemas.openxmlformats.org/drawingml/2006/main">
            <a:gsLst>
              <a:gs pos="0">
                <a:srgbClr val="7ED4FE"/>
              </a:gs>
              <a:gs pos="100000">
                <a:srgbClr val="43BBFD"/>
              </a:gs>
            </a:gsLst>
            <a:lin ang="5400000"/>
          </a:gradFill>
          <a:ln xmlns:a="http://schemas.openxmlformats.org/drawingml/2006/main" w="0">
            <a:noFill/>
            <a:prstDash val="solid"/>
          </a:ln>
        </p:spPr>
      </p:sp>
      <p:sp>
        <p:nvSpPr>
          <p:cNvPr id="463" name="noisy-strip-3">
            <a:extLst xmlns:a="http://schemas.openxmlformats.org/drawingml/2006/main">
              <a:ext uri="{FF2B5EF4-FFF2-40B4-BE49-F238E27FC236}">
                <a16:creationId xmlns:a16="http://schemas.microsoft.com/office/drawing/2014/main" id="{6CB7BB9B-E4B4-478C-AE4D-BFE451A5B1BC}"/>
              </a:ext>
            </a:extLst>
          </p:cNvPr>
          <p:cNvSpPr>
            <a:spLocks xmlns:a="http://schemas.openxmlformats.org/drawingml/2006/main" noGrp="1"/>
          </p:cNvSpPr>
          <p:nvPr/>
        </p:nvSpPr>
        <p:spPr>
          <a:xfrm xmlns:a="http://schemas.openxmlformats.org/drawingml/2006/main">
            <a:off x="1152525" y="5010150"/>
            <a:ext cx="219075" cy="190500"/>
          </a:xfrm>
          <a:custGeom xmlns:a="http://schemas.openxmlformats.org/drawingml/2006/main">
            <a:pathLst>
              <a:path w="219075" h="190500">
                <a:moveTo>
                  <a:pt x="190500" y="0"/>
                </a:moveTo>
                <a:lnTo>
                  <a:pt x="194230" y="244"/>
                </a:lnTo>
                <a:lnTo>
                  <a:pt x="197896" y="974"/>
                </a:lnTo>
                <a:lnTo>
                  <a:pt x="201435" y="2175"/>
                </a:lnTo>
                <a:lnTo>
                  <a:pt x="204788" y="3828"/>
                </a:lnTo>
                <a:lnTo>
                  <a:pt x="207895" y="5905"/>
                </a:lnTo>
                <a:lnTo>
                  <a:pt x="210706" y="8369"/>
                </a:lnTo>
                <a:lnTo>
                  <a:pt x="213170" y="11180"/>
                </a:lnTo>
                <a:lnTo>
                  <a:pt x="215247" y="14288"/>
                </a:lnTo>
                <a:lnTo>
                  <a:pt x="216900" y="17640"/>
                </a:lnTo>
                <a:lnTo>
                  <a:pt x="218101" y="21179"/>
                </a:lnTo>
                <a:lnTo>
                  <a:pt x="218831" y="24845"/>
                </a:lnTo>
                <a:lnTo>
                  <a:pt x="219075" y="28575"/>
                </a:lnTo>
                <a:lnTo>
                  <a:pt x="219075" y="161925"/>
                </a:lnTo>
                <a:lnTo>
                  <a:pt x="218831" y="165655"/>
                </a:lnTo>
                <a:lnTo>
                  <a:pt x="218101" y="169321"/>
                </a:lnTo>
                <a:lnTo>
                  <a:pt x="216900" y="172860"/>
                </a:lnTo>
                <a:lnTo>
                  <a:pt x="215247" y="176213"/>
                </a:lnTo>
                <a:lnTo>
                  <a:pt x="213170" y="179320"/>
                </a:lnTo>
                <a:lnTo>
                  <a:pt x="210706" y="182131"/>
                </a:lnTo>
                <a:lnTo>
                  <a:pt x="207895" y="184595"/>
                </a:lnTo>
                <a:lnTo>
                  <a:pt x="204788" y="186672"/>
                </a:lnTo>
                <a:lnTo>
                  <a:pt x="201435" y="188325"/>
                </a:lnTo>
                <a:lnTo>
                  <a:pt x="197896" y="189526"/>
                </a:lnTo>
                <a:lnTo>
                  <a:pt x="194230" y="190256"/>
                </a:lnTo>
                <a:lnTo>
                  <a:pt x="190500" y="190500"/>
                </a:lnTo>
                <a:lnTo>
                  <a:pt x="28575" y="190500"/>
                </a:lnTo>
                <a:lnTo>
                  <a:pt x="24845" y="190256"/>
                </a:lnTo>
                <a:lnTo>
                  <a:pt x="21179" y="189526"/>
                </a:lnTo>
                <a:lnTo>
                  <a:pt x="17640" y="188325"/>
                </a:lnTo>
                <a:lnTo>
                  <a:pt x="14288" y="186672"/>
                </a:lnTo>
                <a:lnTo>
                  <a:pt x="11180" y="184595"/>
                </a:lnTo>
                <a:lnTo>
                  <a:pt x="8369" y="182131"/>
                </a:lnTo>
                <a:lnTo>
                  <a:pt x="5905" y="179320"/>
                </a:lnTo>
                <a:lnTo>
                  <a:pt x="3828" y="176213"/>
                </a:lnTo>
                <a:lnTo>
                  <a:pt x="2175" y="172860"/>
                </a:lnTo>
                <a:lnTo>
                  <a:pt x="974" y="169321"/>
                </a:lnTo>
                <a:lnTo>
                  <a:pt x="244" y="165655"/>
                </a:lnTo>
                <a:lnTo>
                  <a:pt x="0" y="161925"/>
                </a:lnTo>
                <a:lnTo>
                  <a:pt x="0" y="28575"/>
                </a:lnTo>
                <a:lnTo>
                  <a:pt x="244" y="24845"/>
                </a:lnTo>
                <a:lnTo>
                  <a:pt x="974" y="21179"/>
                </a:lnTo>
                <a:lnTo>
                  <a:pt x="2175" y="17640"/>
                </a:lnTo>
                <a:lnTo>
                  <a:pt x="3828" y="14288"/>
                </a:lnTo>
                <a:lnTo>
                  <a:pt x="5905" y="11180"/>
                </a:lnTo>
                <a:lnTo>
                  <a:pt x="8369" y="8369"/>
                </a:lnTo>
                <a:lnTo>
                  <a:pt x="11180" y="5905"/>
                </a:lnTo>
                <a:lnTo>
                  <a:pt x="14288" y="3828"/>
                </a:lnTo>
                <a:lnTo>
                  <a:pt x="17640" y="2175"/>
                </a:lnTo>
                <a:lnTo>
                  <a:pt x="21179" y="974"/>
                </a:lnTo>
                <a:lnTo>
                  <a:pt x="24845" y="244"/>
                </a:lnTo>
                <a:lnTo>
                  <a:pt x="28575" y="0"/>
                </a:lnTo>
                <a:close/>
              </a:path>
            </a:pathLst>
          </a:custGeom>
          <a:gradFill xmlns:a="http://schemas.openxmlformats.org/drawingml/2006/main">
            <a:gsLst>
              <a:gs pos="0">
                <a:srgbClr val="7ED4FE"/>
              </a:gs>
              <a:gs pos="100000">
                <a:srgbClr val="43BBFD"/>
              </a:gs>
            </a:gsLst>
            <a:lin ang="5400000"/>
          </a:gradFill>
          <a:ln xmlns:a="http://schemas.openxmlformats.org/drawingml/2006/main" w="0">
            <a:noFill/>
            <a:prstDash val="solid"/>
          </a:ln>
        </p:spPr>
      </p:sp>
      <p:sp>
        <p:nvSpPr>
          <p:cNvPr id="464" name="noisy-strip-4">
            <a:extLst xmlns:a="http://schemas.openxmlformats.org/drawingml/2006/main">
              <a:ext uri="{FF2B5EF4-FFF2-40B4-BE49-F238E27FC236}">
                <a16:creationId xmlns:a16="http://schemas.microsoft.com/office/drawing/2014/main" id="{2AF7D5CF-13F6-4052-A788-41535D3AA898}"/>
              </a:ext>
            </a:extLst>
          </p:cNvPr>
          <p:cNvSpPr>
            <a:spLocks xmlns:a="http://schemas.openxmlformats.org/drawingml/2006/main" noGrp="1"/>
          </p:cNvSpPr>
          <p:nvPr/>
        </p:nvSpPr>
        <p:spPr>
          <a:xfrm xmlns:a="http://schemas.openxmlformats.org/drawingml/2006/main">
            <a:off x="1400175" y="5010150"/>
            <a:ext cx="219075" cy="190500"/>
          </a:xfrm>
          <a:custGeom xmlns:a="http://schemas.openxmlformats.org/drawingml/2006/main">
            <a:pathLst>
              <a:path w="219075" h="190500">
                <a:moveTo>
                  <a:pt x="190500" y="0"/>
                </a:moveTo>
                <a:lnTo>
                  <a:pt x="194230" y="244"/>
                </a:lnTo>
                <a:lnTo>
                  <a:pt x="197896" y="974"/>
                </a:lnTo>
                <a:lnTo>
                  <a:pt x="201435" y="2175"/>
                </a:lnTo>
                <a:lnTo>
                  <a:pt x="204788" y="3828"/>
                </a:lnTo>
                <a:lnTo>
                  <a:pt x="207895" y="5905"/>
                </a:lnTo>
                <a:lnTo>
                  <a:pt x="210706" y="8369"/>
                </a:lnTo>
                <a:lnTo>
                  <a:pt x="213170" y="11180"/>
                </a:lnTo>
                <a:lnTo>
                  <a:pt x="215247" y="14288"/>
                </a:lnTo>
                <a:lnTo>
                  <a:pt x="216900" y="17640"/>
                </a:lnTo>
                <a:lnTo>
                  <a:pt x="218101" y="21179"/>
                </a:lnTo>
                <a:lnTo>
                  <a:pt x="218831" y="24845"/>
                </a:lnTo>
                <a:lnTo>
                  <a:pt x="219075" y="28575"/>
                </a:lnTo>
                <a:lnTo>
                  <a:pt x="219075" y="161925"/>
                </a:lnTo>
                <a:lnTo>
                  <a:pt x="218831" y="165655"/>
                </a:lnTo>
                <a:lnTo>
                  <a:pt x="218101" y="169321"/>
                </a:lnTo>
                <a:lnTo>
                  <a:pt x="216900" y="172860"/>
                </a:lnTo>
                <a:lnTo>
                  <a:pt x="215247" y="176213"/>
                </a:lnTo>
                <a:lnTo>
                  <a:pt x="213170" y="179320"/>
                </a:lnTo>
                <a:lnTo>
                  <a:pt x="210706" y="182131"/>
                </a:lnTo>
                <a:lnTo>
                  <a:pt x="207895" y="184595"/>
                </a:lnTo>
                <a:lnTo>
                  <a:pt x="204788" y="186672"/>
                </a:lnTo>
                <a:lnTo>
                  <a:pt x="201435" y="188325"/>
                </a:lnTo>
                <a:lnTo>
                  <a:pt x="197896" y="189526"/>
                </a:lnTo>
                <a:lnTo>
                  <a:pt x="194230" y="190256"/>
                </a:lnTo>
                <a:lnTo>
                  <a:pt x="190500" y="190500"/>
                </a:lnTo>
                <a:lnTo>
                  <a:pt x="28575" y="190500"/>
                </a:lnTo>
                <a:lnTo>
                  <a:pt x="24845" y="190256"/>
                </a:lnTo>
                <a:lnTo>
                  <a:pt x="21179" y="189526"/>
                </a:lnTo>
                <a:lnTo>
                  <a:pt x="17640" y="188325"/>
                </a:lnTo>
                <a:lnTo>
                  <a:pt x="14288" y="186672"/>
                </a:lnTo>
                <a:lnTo>
                  <a:pt x="11180" y="184595"/>
                </a:lnTo>
                <a:lnTo>
                  <a:pt x="8369" y="182131"/>
                </a:lnTo>
                <a:lnTo>
                  <a:pt x="5905" y="179320"/>
                </a:lnTo>
                <a:lnTo>
                  <a:pt x="3828" y="176213"/>
                </a:lnTo>
                <a:lnTo>
                  <a:pt x="2175" y="172860"/>
                </a:lnTo>
                <a:lnTo>
                  <a:pt x="974" y="169321"/>
                </a:lnTo>
                <a:lnTo>
                  <a:pt x="244" y="165655"/>
                </a:lnTo>
                <a:lnTo>
                  <a:pt x="0" y="161925"/>
                </a:lnTo>
                <a:lnTo>
                  <a:pt x="0" y="28575"/>
                </a:lnTo>
                <a:lnTo>
                  <a:pt x="244" y="24845"/>
                </a:lnTo>
                <a:lnTo>
                  <a:pt x="974" y="21179"/>
                </a:lnTo>
                <a:lnTo>
                  <a:pt x="2175" y="17640"/>
                </a:lnTo>
                <a:lnTo>
                  <a:pt x="3828" y="14288"/>
                </a:lnTo>
                <a:lnTo>
                  <a:pt x="5905" y="11180"/>
                </a:lnTo>
                <a:lnTo>
                  <a:pt x="8369" y="8369"/>
                </a:lnTo>
                <a:lnTo>
                  <a:pt x="11180" y="5905"/>
                </a:lnTo>
                <a:lnTo>
                  <a:pt x="14288" y="3828"/>
                </a:lnTo>
                <a:lnTo>
                  <a:pt x="17640" y="2175"/>
                </a:lnTo>
                <a:lnTo>
                  <a:pt x="21179" y="974"/>
                </a:lnTo>
                <a:lnTo>
                  <a:pt x="24845" y="244"/>
                </a:lnTo>
                <a:lnTo>
                  <a:pt x="28575" y="0"/>
                </a:lnTo>
                <a:close/>
              </a:path>
            </a:pathLst>
          </a:custGeom>
          <a:gradFill xmlns:a="http://schemas.openxmlformats.org/drawingml/2006/main">
            <a:gsLst>
              <a:gs pos="0">
                <a:srgbClr val="7ED4FE"/>
              </a:gs>
              <a:gs pos="100000">
                <a:srgbClr val="43BBFD"/>
              </a:gs>
            </a:gsLst>
            <a:lin ang="5400000"/>
          </a:gradFill>
          <a:ln xmlns:a="http://schemas.openxmlformats.org/drawingml/2006/main" w="0">
            <a:noFill/>
            <a:prstDash val="solid"/>
          </a:ln>
        </p:spPr>
      </p:sp>
      <p:sp>
        <p:nvSpPr>
          <p:cNvPr id="465" name="noisy-to-patch">
            <a:extLst xmlns:a="http://schemas.openxmlformats.org/drawingml/2006/main">
              <a:ext uri="{FF2B5EF4-FFF2-40B4-BE49-F238E27FC236}">
                <a16:creationId xmlns:a16="http://schemas.microsoft.com/office/drawing/2014/main" id="{0D3537E8-6AC6-4619-90EC-962B77DC1CB0}"/>
              </a:ext>
            </a:extLst>
          </p:cNvPr>
          <p:cNvSpPr>
            <a:spLocks xmlns:a="http://schemas.openxmlformats.org/drawingml/2006/main" noGrp="1"/>
          </p:cNvSpPr>
          <p:nvPr/>
        </p:nvSpPr>
        <p:spPr>
          <a:xfrm xmlns:a="http://schemas.openxmlformats.org/drawingml/2006/main">
            <a:off x="1000125" y="5238750"/>
            <a:ext cx="95" cy="295275"/>
          </a:xfrm>
          <a:custGeom xmlns:a="http://schemas.openxmlformats.org/drawingml/2006/main">
            <a:pathLst>
              <a:path w="95" h="295275">
                <a:moveTo>
                  <a:pt x="0" y="0"/>
                </a:moveTo>
                <a:lnTo>
                  <a:pt x="0" y="295275"/>
                </a:lnTo>
              </a:path>
            </a:pathLst>
          </a:custGeom>
          <a:noFill xmlns:a="http://schemas.openxmlformats.org/drawingml/2006/main"/>
          <a:ln xmlns:a="http://schemas.openxmlformats.org/drawingml/2006/main" w="21908">
            <a:solidFill>
              <a:srgbClr val="111A25"/>
            </a:solidFill>
            <a:prstDash val="solid"/>
          </a:ln>
        </p:spPr>
      </p:sp>
      <p:sp>
        <p:nvSpPr>
          <p:cNvPr id="466" name="noisy-to-patch--arrow">
            <a:extLst xmlns:a="http://schemas.openxmlformats.org/drawingml/2006/main">
              <a:ext uri="{FF2B5EF4-FFF2-40B4-BE49-F238E27FC236}">
                <a16:creationId xmlns:a16="http://schemas.microsoft.com/office/drawing/2014/main" id="{D3407D31-4EC1-40E5-807E-572A2380308C}"/>
              </a:ext>
            </a:extLst>
          </p:cNvPr>
          <p:cNvSpPr>
            <a:spLocks xmlns:a="http://schemas.openxmlformats.org/drawingml/2006/main" noGrp="1"/>
          </p:cNvSpPr>
          <p:nvPr/>
        </p:nvSpPr>
        <p:spPr>
          <a:xfrm xmlns:a="http://schemas.openxmlformats.org/drawingml/2006/main">
            <a:off x="949747" y="5416868"/>
            <a:ext cx="100755" cy="117157"/>
          </a:xfrm>
          <a:custGeom xmlns:a="http://schemas.openxmlformats.org/drawingml/2006/main">
            <a:pathLst>
              <a:path w="100755" h="117157">
                <a:moveTo>
                  <a:pt x="50378" y="117157"/>
                </a:moveTo>
                <a:lnTo>
                  <a:pt x="100755" y="0"/>
                </a:lnTo>
                <a:lnTo>
                  <a:pt x="0" y="0"/>
                </a:lnTo>
                <a:close/>
              </a:path>
            </a:pathLst>
          </a:custGeom>
          <a:solidFill xmlns:a="http://schemas.openxmlformats.org/drawingml/2006/main">
            <a:srgbClr val="111A25"/>
          </a:solidFill>
          <a:ln xmlns:a="http://schemas.openxmlformats.org/drawingml/2006/main" w="0">
            <a:noFill/>
            <a:prstDash val="solid"/>
          </a:ln>
        </p:spPr>
      </p:sp>
      <p:sp>
        <p:nvSpPr>
          <p:cNvPr id="467" name="patch-embed">
            <a:extLst xmlns:a="http://schemas.openxmlformats.org/drawingml/2006/main">
              <a:ext uri="{FF2B5EF4-FFF2-40B4-BE49-F238E27FC236}">
                <a16:creationId xmlns:a16="http://schemas.microsoft.com/office/drawing/2014/main" id="{F13CE396-4FC9-4707-89F4-43F5563388CE}"/>
              </a:ext>
            </a:extLst>
          </p:cNvPr>
          <p:cNvSpPr>
            <a:spLocks xmlns:a="http://schemas.openxmlformats.org/drawingml/2006/main" noGrp="1"/>
          </p:cNvSpPr>
          <p:nvPr/>
        </p:nvSpPr>
        <p:spPr>
          <a:xfrm xmlns:a="http://schemas.openxmlformats.org/drawingml/2006/main">
            <a:off x="762000" y="5524500"/>
            <a:ext cx="981075" cy="1009650"/>
          </a:xfrm>
          <a:custGeom xmlns:a="http://schemas.openxmlformats.org/drawingml/2006/main">
            <a:pathLst>
              <a:path w="981075" h="1009650">
                <a:moveTo>
                  <a:pt x="0" y="0"/>
                </a:moveTo>
                <a:lnTo>
                  <a:pt x="981075" y="257175"/>
                </a:lnTo>
                <a:lnTo>
                  <a:pt x="981075" y="742950"/>
                </a:lnTo>
                <a:lnTo>
                  <a:pt x="0" y="1009650"/>
                </a:lnTo>
                <a:close/>
              </a:path>
            </a:pathLst>
          </a:custGeom>
          <a:gradFill xmlns:a="http://schemas.openxmlformats.org/drawingml/2006/main">
            <a:gsLst>
              <a:gs pos="0">
                <a:srgbClr val="FFF9E8"/>
              </a:gs>
              <a:gs pos="100000">
                <a:srgbClr val="FFF0CF"/>
              </a:gs>
            </a:gsLst>
            <a:lin ang="5400000"/>
          </a:gradFill>
          <a:ln xmlns:a="http://schemas.openxmlformats.org/drawingml/2006/main" w="17145">
            <a:solidFill>
              <a:srgbClr val="A37517"/>
            </a:solidFill>
            <a:prstDash val="solid"/>
          </a:ln>
        </p:spPr>
      </p:sp>
      <p:sp>
        <p:nvSpPr>
          <p:cNvPr id="468" name="patch-text-1">
            <a:extLst xmlns:a="http://schemas.openxmlformats.org/drawingml/2006/main">
              <a:ext uri="{FF2B5EF4-FFF2-40B4-BE49-F238E27FC236}">
                <a16:creationId xmlns:a16="http://schemas.microsoft.com/office/drawing/2014/main" id="{A03927E5-2A66-49BC-877D-087C0121CB9A}"/>
              </a:ext>
            </a:extLst>
          </p:cNvPr>
          <p:cNvSpPr>
            <a:spLocks xmlns:a="http://schemas.openxmlformats.org/drawingml/2006/main" noGrp="1"/>
          </p:cNvSpPr>
          <p:nvPr/>
        </p:nvSpPr>
        <p:spPr>
          <a:xfrm xmlns:a="http://schemas.openxmlformats.org/drawingml/2006/main">
            <a:off x="971550" y="5753100"/>
            <a:ext cx="790575"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75" b="0" i="0">
                <a:solidFill>
                  <a:srgbClr val="111A25"/>
                </a:solidFill>
                <a:latin typeface="Comic Sans MS"/>
                <a:ea typeface="Comic Sans MS"/>
                <a:cs typeface="Comic Sans MS"/>
              </a:defRPr>
            </a:pPr>
            <a:r>
              <a:rPr sz="1875" b="0" i="0">
                <a:solidFill>
                  <a:srgbClr val="111A25"/>
                </a:solidFill>
                <a:latin typeface="Comic Sans MS"/>
                <a:ea typeface="Comic Sans MS"/>
                <a:cs typeface="Comic Sans MS"/>
              </a:rPr>
              <a:t>Patch</a:t>
            </a:r>
          </a:p>
        </p:txBody>
      </p:sp>
      <p:sp>
        <p:nvSpPr>
          <p:cNvPr id="469" name="patch-text-2">
            <a:extLst xmlns:a="http://schemas.openxmlformats.org/drawingml/2006/main">
              <a:ext uri="{FF2B5EF4-FFF2-40B4-BE49-F238E27FC236}">
                <a16:creationId xmlns:a16="http://schemas.microsoft.com/office/drawing/2014/main" id="{55A80D72-F978-4C80-8CBC-1F0DDDB3B230}"/>
              </a:ext>
            </a:extLst>
          </p:cNvPr>
          <p:cNvSpPr>
            <a:spLocks xmlns:a="http://schemas.openxmlformats.org/drawingml/2006/main" noGrp="1"/>
          </p:cNvSpPr>
          <p:nvPr/>
        </p:nvSpPr>
        <p:spPr>
          <a:xfrm xmlns:a="http://schemas.openxmlformats.org/drawingml/2006/main">
            <a:off x="876300" y="6038850"/>
            <a:ext cx="790575" cy="28041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725" b="0" i="0">
                <a:solidFill>
                  <a:srgbClr val="111A25"/>
                </a:solidFill>
                <a:latin typeface="Comic Sans MS"/>
                <a:ea typeface="Comic Sans MS"/>
                <a:cs typeface="Comic Sans MS"/>
              </a:defRPr>
            </a:pPr>
            <a:r>
              <a:rPr sz="1725" b="0" i="0">
                <a:solidFill>
                  <a:srgbClr val="111A25"/>
                </a:solidFill>
                <a:latin typeface="Comic Sans MS"/>
                <a:ea typeface="Comic Sans MS"/>
                <a:cs typeface="Comic Sans MS"/>
              </a:rPr>
              <a:t>embed</a:t>
            </a:r>
          </a:p>
        </p:txBody>
      </p:sp>
      <p:sp>
        <p:nvSpPr>
          <p:cNvPr id="470" name="patch-to-patchtokens">
            <a:extLst xmlns:a="http://schemas.openxmlformats.org/drawingml/2006/main">
              <a:ext uri="{FF2B5EF4-FFF2-40B4-BE49-F238E27FC236}">
                <a16:creationId xmlns:a16="http://schemas.microsoft.com/office/drawing/2014/main" id="{DD2E36C1-8FC3-47AB-92A9-05FD954EA893}"/>
              </a:ext>
            </a:extLst>
          </p:cNvPr>
          <p:cNvSpPr>
            <a:spLocks xmlns:a="http://schemas.openxmlformats.org/drawingml/2006/main" noGrp="1"/>
          </p:cNvSpPr>
          <p:nvPr/>
        </p:nvSpPr>
        <p:spPr>
          <a:xfrm xmlns:a="http://schemas.openxmlformats.org/drawingml/2006/main">
            <a:off x="1743075" y="6067425"/>
            <a:ext cx="304800" cy="95"/>
          </a:xfrm>
          <a:custGeom xmlns:a="http://schemas.openxmlformats.org/drawingml/2006/main">
            <a:pathLst>
              <a:path w="304800" h="95">
                <a:moveTo>
                  <a:pt x="0" y="0"/>
                </a:moveTo>
                <a:lnTo>
                  <a:pt x="304800" y="0"/>
                </a:lnTo>
              </a:path>
            </a:pathLst>
          </a:custGeom>
          <a:noFill xmlns:a="http://schemas.openxmlformats.org/drawingml/2006/main"/>
          <a:ln xmlns:a="http://schemas.openxmlformats.org/drawingml/2006/main" w="21908">
            <a:solidFill>
              <a:srgbClr val="111A25"/>
            </a:solidFill>
            <a:prstDash val="solid"/>
          </a:ln>
        </p:spPr>
      </p:sp>
      <p:sp>
        <p:nvSpPr>
          <p:cNvPr id="471" name="patch-to-patchtokens--arrow">
            <a:extLst xmlns:a="http://schemas.openxmlformats.org/drawingml/2006/main">
              <a:ext uri="{FF2B5EF4-FFF2-40B4-BE49-F238E27FC236}">
                <a16:creationId xmlns:a16="http://schemas.microsoft.com/office/drawing/2014/main" id="{B13C72E2-9850-4FF5-86E6-9FDFA7C27A6A}"/>
              </a:ext>
            </a:extLst>
          </p:cNvPr>
          <p:cNvSpPr>
            <a:spLocks xmlns:a="http://schemas.openxmlformats.org/drawingml/2006/main" noGrp="1"/>
          </p:cNvSpPr>
          <p:nvPr/>
        </p:nvSpPr>
        <p:spPr>
          <a:xfrm xmlns:a="http://schemas.openxmlformats.org/drawingml/2006/main">
            <a:off x="1930718" y="6017047"/>
            <a:ext cx="117158" cy="100755"/>
          </a:xfrm>
          <a:custGeom xmlns:a="http://schemas.openxmlformats.org/drawingml/2006/main">
            <a:pathLst>
              <a:path w="117158" h="100755">
                <a:moveTo>
                  <a:pt x="117158" y="50378"/>
                </a:moveTo>
                <a:lnTo>
                  <a:pt x="0" y="0"/>
                </a:lnTo>
                <a:lnTo>
                  <a:pt x="0" y="100755"/>
                </a:lnTo>
                <a:close/>
              </a:path>
            </a:pathLst>
          </a:custGeom>
          <a:solidFill xmlns:a="http://schemas.openxmlformats.org/drawingml/2006/main">
            <a:srgbClr val="111A25"/>
          </a:solidFill>
          <a:ln xmlns:a="http://schemas.openxmlformats.org/drawingml/2006/main" w="0">
            <a:noFill/>
            <a:prstDash val="solid"/>
          </a:ln>
        </p:spPr>
      </p:sp>
      <p:sp>
        <p:nvSpPr>
          <p:cNvPr id="472" name="patchtokens-0-rim">
            <a:extLst xmlns:a="http://schemas.openxmlformats.org/drawingml/2006/main">
              <a:ext uri="{FF2B5EF4-FFF2-40B4-BE49-F238E27FC236}">
                <a16:creationId xmlns:a16="http://schemas.microsoft.com/office/drawing/2014/main" id="{C408E0BF-E010-473C-BE2C-D3B4D0BFEA8D}"/>
              </a:ext>
            </a:extLst>
          </p:cNvPr>
          <p:cNvSpPr>
            <a:spLocks xmlns:a="http://schemas.openxmlformats.org/drawingml/2006/main" noGrp="1"/>
          </p:cNvSpPr>
          <p:nvPr/>
        </p:nvSpPr>
        <p:spPr>
          <a:xfrm xmlns:a="http://schemas.openxmlformats.org/drawingml/2006/main">
            <a:off x="2085975" y="5753100"/>
            <a:ext cx="447675" cy="190500"/>
          </a:xfrm>
          <a:custGeom xmlns:a="http://schemas.openxmlformats.org/drawingml/2006/main">
            <a:pathLst>
              <a:path w="447675" h="190500">
                <a:moveTo>
                  <a:pt x="400050" y="0"/>
                </a:moveTo>
                <a:lnTo>
                  <a:pt x="406266" y="407"/>
                </a:lnTo>
                <a:lnTo>
                  <a:pt x="412376" y="1623"/>
                </a:lnTo>
                <a:lnTo>
                  <a:pt x="418275" y="3625"/>
                </a:lnTo>
                <a:lnTo>
                  <a:pt x="423863" y="6381"/>
                </a:lnTo>
                <a:lnTo>
                  <a:pt x="429042" y="9842"/>
                </a:lnTo>
                <a:lnTo>
                  <a:pt x="433726" y="13949"/>
                </a:lnTo>
                <a:lnTo>
                  <a:pt x="437833" y="18633"/>
                </a:lnTo>
                <a:lnTo>
                  <a:pt x="441294" y="23813"/>
                </a:lnTo>
                <a:lnTo>
                  <a:pt x="444050" y="29400"/>
                </a:lnTo>
                <a:lnTo>
                  <a:pt x="446052" y="35299"/>
                </a:lnTo>
                <a:lnTo>
                  <a:pt x="447268" y="41409"/>
                </a:lnTo>
                <a:lnTo>
                  <a:pt x="447675" y="47625"/>
                </a:lnTo>
                <a:lnTo>
                  <a:pt x="447675" y="142875"/>
                </a:lnTo>
                <a:lnTo>
                  <a:pt x="447268" y="149091"/>
                </a:lnTo>
                <a:lnTo>
                  <a:pt x="446052" y="155201"/>
                </a:lnTo>
                <a:lnTo>
                  <a:pt x="444050" y="161100"/>
                </a:lnTo>
                <a:lnTo>
                  <a:pt x="441294" y="166688"/>
                </a:lnTo>
                <a:lnTo>
                  <a:pt x="437833" y="171867"/>
                </a:lnTo>
                <a:lnTo>
                  <a:pt x="433726" y="176551"/>
                </a:lnTo>
                <a:lnTo>
                  <a:pt x="429042" y="180658"/>
                </a:lnTo>
                <a:lnTo>
                  <a:pt x="423863" y="184119"/>
                </a:lnTo>
                <a:lnTo>
                  <a:pt x="418275" y="186875"/>
                </a:lnTo>
                <a:lnTo>
                  <a:pt x="412376" y="188877"/>
                </a:lnTo>
                <a:lnTo>
                  <a:pt x="406266" y="190093"/>
                </a:lnTo>
                <a:lnTo>
                  <a:pt x="400050" y="190500"/>
                </a:lnTo>
                <a:lnTo>
                  <a:pt x="47625" y="190500"/>
                </a:lnTo>
                <a:lnTo>
                  <a:pt x="41409" y="190093"/>
                </a:lnTo>
                <a:lnTo>
                  <a:pt x="35299" y="188877"/>
                </a:lnTo>
                <a:lnTo>
                  <a:pt x="29400" y="186875"/>
                </a:lnTo>
                <a:lnTo>
                  <a:pt x="23813" y="184119"/>
                </a:lnTo>
                <a:lnTo>
                  <a:pt x="18633" y="180658"/>
                </a:lnTo>
                <a:lnTo>
                  <a:pt x="13949" y="176551"/>
                </a:lnTo>
                <a:lnTo>
                  <a:pt x="9842" y="171867"/>
                </a:lnTo>
                <a:lnTo>
                  <a:pt x="6381" y="166688"/>
                </a:lnTo>
                <a:lnTo>
                  <a:pt x="3625" y="161100"/>
                </a:lnTo>
                <a:lnTo>
                  <a:pt x="1623" y="155201"/>
                </a:lnTo>
                <a:lnTo>
                  <a:pt x="407" y="149091"/>
                </a:lnTo>
                <a:lnTo>
                  <a:pt x="0" y="142875"/>
                </a:lnTo>
                <a:lnTo>
                  <a:pt x="0" y="47625"/>
                </a:lnTo>
                <a:lnTo>
                  <a:pt x="407" y="41409"/>
                </a:lnTo>
                <a:lnTo>
                  <a:pt x="1623" y="35299"/>
                </a:lnTo>
                <a:lnTo>
                  <a:pt x="3625" y="29400"/>
                </a:lnTo>
                <a:lnTo>
                  <a:pt x="6381" y="23813"/>
                </a:lnTo>
                <a:lnTo>
                  <a:pt x="9842" y="18633"/>
                </a:lnTo>
                <a:lnTo>
                  <a:pt x="13949" y="13949"/>
                </a:lnTo>
                <a:lnTo>
                  <a:pt x="18633" y="9842"/>
                </a:lnTo>
                <a:lnTo>
                  <a:pt x="23813" y="6381"/>
                </a:lnTo>
                <a:lnTo>
                  <a:pt x="29400" y="3625"/>
                </a:lnTo>
                <a:lnTo>
                  <a:pt x="35299" y="1623"/>
                </a:lnTo>
                <a:lnTo>
                  <a:pt x="41409" y="407"/>
                </a:lnTo>
                <a:lnTo>
                  <a:pt x="47625" y="0"/>
                </a:lnTo>
                <a:close/>
              </a:path>
            </a:pathLst>
          </a:custGeom>
          <a:solidFill xmlns:a="http://schemas.openxmlformats.org/drawingml/2006/main">
            <a:srgbClr val="FFFFFF"/>
          </a:solidFill>
          <a:ln xmlns:a="http://schemas.openxmlformats.org/drawingml/2006/main" w="14288">
            <a:solidFill>
              <a:srgbClr val="0876FF"/>
            </a:solidFill>
            <a:prstDash val="solid"/>
          </a:ln>
        </p:spPr>
      </p:sp>
      <p:sp>
        <p:nvSpPr>
          <p:cNvPr id="473" name="patchtokens-0-0">
            <a:extLst xmlns:a="http://schemas.openxmlformats.org/drawingml/2006/main">
              <a:ext uri="{FF2B5EF4-FFF2-40B4-BE49-F238E27FC236}">
                <a16:creationId xmlns:a16="http://schemas.microsoft.com/office/drawing/2014/main" id="{D03AA7AC-E166-439C-8385-45E3F974DF0E}"/>
              </a:ext>
            </a:extLst>
          </p:cNvPr>
          <p:cNvSpPr>
            <a:spLocks xmlns:a="http://schemas.openxmlformats.org/drawingml/2006/main" noGrp="1"/>
          </p:cNvSpPr>
          <p:nvPr/>
        </p:nvSpPr>
        <p:spPr>
          <a:xfrm xmlns:a="http://schemas.openxmlformats.org/drawingml/2006/main">
            <a:off x="2133600" y="5791200"/>
            <a:ext cx="88900" cy="114300"/>
          </a:xfrm>
          <a:custGeom xmlns:a="http://schemas.openxmlformats.org/drawingml/2006/main">
            <a:pathLst>
              <a:path w="88900" h="114300">
                <a:moveTo>
                  <a:pt x="60325" y="0"/>
                </a:moveTo>
                <a:lnTo>
                  <a:pt x="64055" y="244"/>
                </a:lnTo>
                <a:lnTo>
                  <a:pt x="67721" y="974"/>
                </a:lnTo>
                <a:lnTo>
                  <a:pt x="71260" y="2175"/>
                </a:lnTo>
                <a:lnTo>
                  <a:pt x="74613" y="3828"/>
                </a:lnTo>
                <a:lnTo>
                  <a:pt x="77720" y="5905"/>
                </a:lnTo>
                <a:lnTo>
                  <a:pt x="80531" y="8369"/>
                </a:lnTo>
                <a:lnTo>
                  <a:pt x="82995" y="11180"/>
                </a:lnTo>
                <a:lnTo>
                  <a:pt x="85072" y="14288"/>
                </a:lnTo>
                <a:lnTo>
                  <a:pt x="86725" y="17640"/>
                </a:lnTo>
                <a:lnTo>
                  <a:pt x="87926" y="21179"/>
                </a:lnTo>
                <a:lnTo>
                  <a:pt x="88656" y="24845"/>
                </a:lnTo>
                <a:lnTo>
                  <a:pt x="88900" y="28575"/>
                </a:lnTo>
                <a:lnTo>
                  <a:pt x="88900" y="85725"/>
                </a:lnTo>
                <a:lnTo>
                  <a:pt x="88656" y="89455"/>
                </a:lnTo>
                <a:lnTo>
                  <a:pt x="87926" y="93121"/>
                </a:lnTo>
                <a:lnTo>
                  <a:pt x="86725" y="96660"/>
                </a:lnTo>
                <a:lnTo>
                  <a:pt x="85072" y="100013"/>
                </a:lnTo>
                <a:lnTo>
                  <a:pt x="82995" y="103120"/>
                </a:lnTo>
                <a:lnTo>
                  <a:pt x="80531" y="105931"/>
                </a:lnTo>
                <a:lnTo>
                  <a:pt x="77720" y="108395"/>
                </a:lnTo>
                <a:lnTo>
                  <a:pt x="74613" y="110472"/>
                </a:lnTo>
                <a:lnTo>
                  <a:pt x="71260" y="112125"/>
                </a:lnTo>
                <a:lnTo>
                  <a:pt x="67721" y="113326"/>
                </a:lnTo>
                <a:lnTo>
                  <a:pt x="64055" y="114056"/>
                </a:lnTo>
                <a:lnTo>
                  <a:pt x="60325" y="114300"/>
                </a:lnTo>
                <a:lnTo>
                  <a:pt x="28575" y="114300"/>
                </a:lnTo>
                <a:lnTo>
                  <a:pt x="24845" y="114056"/>
                </a:lnTo>
                <a:lnTo>
                  <a:pt x="21179" y="113326"/>
                </a:lnTo>
                <a:lnTo>
                  <a:pt x="17640" y="112125"/>
                </a:lnTo>
                <a:lnTo>
                  <a:pt x="14288" y="110472"/>
                </a:lnTo>
                <a:lnTo>
                  <a:pt x="11180" y="108395"/>
                </a:lnTo>
                <a:lnTo>
                  <a:pt x="8369" y="105931"/>
                </a:lnTo>
                <a:lnTo>
                  <a:pt x="5905" y="103120"/>
                </a:lnTo>
                <a:lnTo>
                  <a:pt x="3828" y="100013"/>
                </a:lnTo>
                <a:lnTo>
                  <a:pt x="2175" y="96660"/>
                </a:lnTo>
                <a:lnTo>
                  <a:pt x="974" y="93121"/>
                </a:lnTo>
                <a:lnTo>
                  <a:pt x="244" y="89455"/>
                </a:lnTo>
                <a:lnTo>
                  <a:pt x="0" y="85725"/>
                </a:lnTo>
                <a:lnTo>
                  <a:pt x="0" y="28575"/>
                </a:lnTo>
                <a:lnTo>
                  <a:pt x="244" y="24845"/>
                </a:lnTo>
                <a:lnTo>
                  <a:pt x="974" y="21179"/>
                </a:lnTo>
                <a:lnTo>
                  <a:pt x="2175" y="17640"/>
                </a:lnTo>
                <a:lnTo>
                  <a:pt x="3828" y="14288"/>
                </a:lnTo>
                <a:lnTo>
                  <a:pt x="5905" y="11180"/>
                </a:lnTo>
                <a:lnTo>
                  <a:pt x="8369" y="8369"/>
                </a:lnTo>
                <a:lnTo>
                  <a:pt x="11180" y="5905"/>
                </a:lnTo>
                <a:lnTo>
                  <a:pt x="14288" y="3828"/>
                </a:lnTo>
                <a:lnTo>
                  <a:pt x="17640" y="2175"/>
                </a:lnTo>
                <a:lnTo>
                  <a:pt x="21179" y="974"/>
                </a:lnTo>
                <a:lnTo>
                  <a:pt x="24845" y="244"/>
                </a:lnTo>
                <a:lnTo>
                  <a:pt x="28575" y="0"/>
                </a:lnTo>
                <a:close/>
              </a:path>
            </a:pathLst>
          </a:custGeom>
          <a:gradFill xmlns:a="http://schemas.openxmlformats.org/drawingml/2006/main">
            <a:gsLst>
              <a:gs pos="0">
                <a:srgbClr val="7ED4FE"/>
              </a:gs>
              <a:gs pos="100000">
                <a:srgbClr val="43BBFD"/>
              </a:gs>
            </a:gsLst>
            <a:lin ang="5400000"/>
          </a:gradFill>
          <a:ln xmlns:a="http://schemas.openxmlformats.org/drawingml/2006/main" w="0">
            <a:noFill/>
            <a:prstDash val="solid"/>
          </a:ln>
        </p:spPr>
      </p:sp>
      <p:sp>
        <p:nvSpPr>
          <p:cNvPr id="474" name="patchtokens-0-1">
            <a:extLst xmlns:a="http://schemas.openxmlformats.org/drawingml/2006/main">
              <a:ext uri="{FF2B5EF4-FFF2-40B4-BE49-F238E27FC236}">
                <a16:creationId xmlns:a16="http://schemas.microsoft.com/office/drawing/2014/main" id="{077D1525-6765-44FB-B59B-EE4C33B2E058}"/>
              </a:ext>
            </a:extLst>
          </p:cNvPr>
          <p:cNvSpPr>
            <a:spLocks xmlns:a="http://schemas.openxmlformats.org/drawingml/2006/main" noGrp="1"/>
          </p:cNvSpPr>
          <p:nvPr/>
        </p:nvSpPr>
        <p:spPr>
          <a:xfrm xmlns:a="http://schemas.openxmlformats.org/drawingml/2006/main">
            <a:off x="2251075" y="5791200"/>
            <a:ext cx="88900" cy="114300"/>
          </a:xfrm>
          <a:custGeom xmlns:a="http://schemas.openxmlformats.org/drawingml/2006/main">
            <a:pathLst>
              <a:path w="88900" h="114300">
                <a:moveTo>
                  <a:pt x="60325" y="0"/>
                </a:moveTo>
                <a:lnTo>
                  <a:pt x="64055" y="244"/>
                </a:lnTo>
                <a:lnTo>
                  <a:pt x="67721" y="974"/>
                </a:lnTo>
                <a:lnTo>
                  <a:pt x="71260" y="2175"/>
                </a:lnTo>
                <a:lnTo>
                  <a:pt x="74613" y="3828"/>
                </a:lnTo>
                <a:lnTo>
                  <a:pt x="77720" y="5905"/>
                </a:lnTo>
                <a:lnTo>
                  <a:pt x="80531" y="8369"/>
                </a:lnTo>
                <a:lnTo>
                  <a:pt x="82995" y="11180"/>
                </a:lnTo>
                <a:lnTo>
                  <a:pt x="85072" y="14288"/>
                </a:lnTo>
                <a:lnTo>
                  <a:pt x="86725" y="17640"/>
                </a:lnTo>
                <a:lnTo>
                  <a:pt x="87926" y="21179"/>
                </a:lnTo>
                <a:lnTo>
                  <a:pt x="88656" y="24845"/>
                </a:lnTo>
                <a:lnTo>
                  <a:pt x="88900" y="28575"/>
                </a:lnTo>
                <a:lnTo>
                  <a:pt x="88900" y="85725"/>
                </a:lnTo>
                <a:lnTo>
                  <a:pt x="88656" y="89455"/>
                </a:lnTo>
                <a:lnTo>
                  <a:pt x="87926" y="93121"/>
                </a:lnTo>
                <a:lnTo>
                  <a:pt x="86725" y="96660"/>
                </a:lnTo>
                <a:lnTo>
                  <a:pt x="85072" y="100013"/>
                </a:lnTo>
                <a:lnTo>
                  <a:pt x="82995" y="103120"/>
                </a:lnTo>
                <a:lnTo>
                  <a:pt x="80531" y="105931"/>
                </a:lnTo>
                <a:lnTo>
                  <a:pt x="77720" y="108395"/>
                </a:lnTo>
                <a:lnTo>
                  <a:pt x="74613" y="110472"/>
                </a:lnTo>
                <a:lnTo>
                  <a:pt x="71260" y="112125"/>
                </a:lnTo>
                <a:lnTo>
                  <a:pt x="67721" y="113326"/>
                </a:lnTo>
                <a:lnTo>
                  <a:pt x="64055" y="114056"/>
                </a:lnTo>
                <a:lnTo>
                  <a:pt x="60325" y="114300"/>
                </a:lnTo>
                <a:lnTo>
                  <a:pt x="28575" y="114300"/>
                </a:lnTo>
                <a:lnTo>
                  <a:pt x="24845" y="114056"/>
                </a:lnTo>
                <a:lnTo>
                  <a:pt x="21179" y="113326"/>
                </a:lnTo>
                <a:lnTo>
                  <a:pt x="17640" y="112125"/>
                </a:lnTo>
                <a:lnTo>
                  <a:pt x="14288" y="110472"/>
                </a:lnTo>
                <a:lnTo>
                  <a:pt x="11180" y="108395"/>
                </a:lnTo>
                <a:lnTo>
                  <a:pt x="8369" y="105931"/>
                </a:lnTo>
                <a:lnTo>
                  <a:pt x="5905" y="103120"/>
                </a:lnTo>
                <a:lnTo>
                  <a:pt x="3828" y="100013"/>
                </a:lnTo>
                <a:lnTo>
                  <a:pt x="2175" y="96660"/>
                </a:lnTo>
                <a:lnTo>
                  <a:pt x="974" y="93121"/>
                </a:lnTo>
                <a:lnTo>
                  <a:pt x="244" y="89455"/>
                </a:lnTo>
                <a:lnTo>
                  <a:pt x="0" y="85725"/>
                </a:lnTo>
                <a:lnTo>
                  <a:pt x="0" y="28575"/>
                </a:lnTo>
                <a:lnTo>
                  <a:pt x="244" y="24845"/>
                </a:lnTo>
                <a:lnTo>
                  <a:pt x="974" y="21179"/>
                </a:lnTo>
                <a:lnTo>
                  <a:pt x="2175" y="17640"/>
                </a:lnTo>
                <a:lnTo>
                  <a:pt x="3828" y="14288"/>
                </a:lnTo>
                <a:lnTo>
                  <a:pt x="5905" y="11180"/>
                </a:lnTo>
                <a:lnTo>
                  <a:pt x="8369" y="8369"/>
                </a:lnTo>
                <a:lnTo>
                  <a:pt x="11180" y="5905"/>
                </a:lnTo>
                <a:lnTo>
                  <a:pt x="14288" y="3828"/>
                </a:lnTo>
                <a:lnTo>
                  <a:pt x="17640" y="2175"/>
                </a:lnTo>
                <a:lnTo>
                  <a:pt x="21179" y="974"/>
                </a:lnTo>
                <a:lnTo>
                  <a:pt x="24845" y="244"/>
                </a:lnTo>
                <a:lnTo>
                  <a:pt x="28575" y="0"/>
                </a:lnTo>
                <a:close/>
              </a:path>
            </a:pathLst>
          </a:custGeom>
          <a:gradFill xmlns:a="http://schemas.openxmlformats.org/drawingml/2006/main">
            <a:gsLst>
              <a:gs pos="0">
                <a:srgbClr val="7ED4FE"/>
              </a:gs>
              <a:gs pos="100000">
                <a:srgbClr val="43BBFD"/>
              </a:gs>
            </a:gsLst>
            <a:lin ang="5400000"/>
          </a:gradFill>
          <a:ln xmlns:a="http://schemas.openxmlformats.org/drawingml/2006/main" w="0">
            <a:noFill/>
            <a:prstDash val="solid"/>
          </a:ln>
        </p:spPr>
      </p:sp>
      <p:sp>
        <p:nvSpPr>
          <p:cNvPr id="475" name="patchtokens-0-2">
            <a:extLst xmlns:a="http://schemas.openxmlformats.org/drawingml/2006/main">
              <a:ext uri="{FF2B5EF4-FFF2-40B4-BE49-F238E27FC236}">
                <a16:creationId xmlns:a16="http://schemas.microsoft.com/office/drawing/2014/main" id="{E2EDE109-4992-4F0F-8B92-A3BDA6963867}"/>
              </a:ext>
            </a:extLst>
          </p:cNvPr>
          <p:cNvSpPr>
            <a:spLocks xmlns:a="http://schemas.openxmlformats.org/drawingml/2006/main" noGrp="1"/>
          </p:cNvSpPr>
          <p:nvPr/>
        </p:nvSpPr>
        <p:spPr>
          <a:xfrm xmlns:a="http://schemas.openxmlformats.org/drawingml/2006/main">
            <a:off x="2368550" y="5791200"/>
            <a:ext cx="88900" cy="114300"/>
          </a:xfrm>
          <a:custGeom xmlns:a="http://schemas.openxmlformats.org/drawingml/2006/main">
            <a:pathLst>
              <a:path w="88900" h="114300">
                <a:moveTo>
                  <a:pt x="60325" y="0"/>
                </a:moveTo>
                <a:lnTo>
                  <a:pt x="64055" y="244"/>
                </a:lnTo>
                <a:lnTo>
                  <a:pt x="67721" y="974"/>
                </a:lnTo>
                <a:lnTo>
                  <a:pt x="71260" y="2175"/>
                </a:lnTo>
                <a:lnTo>
                  <a:pt x="74613" y="3828"/>
                </a:lnTo>
                <a:lnTo>
                  <a:pt x="77720" y="5905"/>
                </a:lnTo>
                <a:lnTo>
                  <a:pt x="80531" y="8369"/>
                </a:lnTo>
                <a:lnTo>
                  <a:pt x="82995" y="11180"/>
                </a:lnTo>
                <a:lnTo>
                  <a:pt x="85072" y="14288"/>
                </a:lnTo>
                <a:lnTo>
                  <a:pt x="86725" y="17640"/>
                </a:lnTo>
                <a:lnTo>
                  <a:pt x="87926" y="21179"/>
                </a:lnTo>
                <a:lnTo>
                  <a:pt x="88656" y="24845"/>
                </a:lnTo>
                <a:lnTo>
                  <a:pt x="88900" y="28575"/>
                </a:lnTo>
                <a:lnTo>
                  <a:pt x="88900" y="85725"/>
                </a:lnTo>
                <a:lnTo>
                  <a:pt x="88656" y="89455"/>
                </a:lnTo>
                <a:lnTo>
                  <a:pt x="87926" y="93121"/>
                </a:lnTo>
                <a:lnTo>
                  <a:pt x="86725" y="96660"/>
                </a:lnTo>
                <a:lnTo>
                  <a:pt x="85072" y="100013"/>
                </a:lnTo>
                <a:lnTo>
                  <a:pt x="82995" y="103120"/>
                </a:lnTo>
                <a:lnTo>
                  <a:pt x="80531" y="105931"/>
                </a:lnTo>
                <a:lnTo>
                  <a:pt x="77720" y="108395"/>
                </a:lnTo>
                <a:lnTo>
                  <a:pt x="74613" y="110472"/>
                </a:lnTo>
                <a:lnTo>
                  <a:pt x="71260" y="112125"/>
                </a:lnTo>
                <a:lnTo>
                  <a:pt x="67721" y="113326"/>
                </a:lnTo>
                <a:lnTo>
                  <a:pt x="64055" y="114056"/>
                </a:lnTo>
                <a:lnTo>
                  <a:pt x="60325" y="114300"/>
                </a:lnTo>
                <a:lnTo>
                  <a:pt x="28575" y="114300"/>
                </a:lnTo>
                <a:lnTo>
                  <a:pt x="24845" y="114056"/>
                </a:lnTo>
                <a:lnTo>
                  <a:pt x="21179" y="113326"/>
                </a:lnTo>
                <a:lnTo>
                  <a:pt x="17640" y="112125"/>
                </a:lnTo>
                <a:lnTo>
                  <a:pt x="14288" y="110472"/>
                </a:lnTo>
                <a:lnTo>
                  <a:pt x="11180" y="108395"/>
                </a:lnTo>
                <a:lnTo>
                  <a:pt x="8369" y="105931"/>
                </a:lnTo>
                <a:lnTo>
                  <a:pt x="5905" y="103120"/>
                </a:lnTo>
                <a:lnTo>
                  <a:pt x="3828" y="100013"/>
                </a:lnTo>
                <a:lnTo>
                  <a:pt x="2175" y="96660"/>
                </a:lnTo>
                <a:lnTo>
                  <a:pt x="974" y="93121"/>
                </a:lnTo>
                <a:lnTo>
                  <a:pt x="244" y="89455"/>
                </a:lnTo>
                <a:lnTo>
                  <a:pt x="0" y="85725"/>
                </a:lnTo>
                <a:lnTo>
                  <a:pt x="0" y="28575"/>
                </a:lnTo>
                <a:lnTo>
                  <a:pt x="244" y="24845"/>
                </a:lnTo>
                <a:lnTo>
                  <a:pt x="974" y="21179"/>
                </a:lnTo>
                <a:lnTo>
                  <a:pt x="2175" y="17640"/>
                </a:lnTo>
                <a:lnTo>
                  <a:pt x="3828" y="14288"/>
                </a:lnTo>
                <a:lnTo>
                  <a:pt x="5905" y="11180"/>
                </a:lnTo>
                <a:lnTo>
                  <a:pt x="8369" y="8369"/>
                </a:lnTo>
                <a:lnTo>
                  <a:pt x="11180" y="5905"/>
                </a:lnTo>
                <a:lnTo>
                  <a:pt x="14288" y="3828"/>
                </a:lnTo>
                <a:lnTo>
                  <a:pt x="17640" y="2175"/>
                </a:lnTo>
                <a:lnTo>
                  <a:pt x="21179" y="974"/>
                </a:lnTo>
                <a:lnTo>
                  <a:pt x="24845" y="244"/>
                </a:lnTo>
                <a:lnTo>
                  <a:pt x="28575" y="0"/>
                </a:lnTo>
                <a:close/>
              </a:path>
            </a:pathLst>
          </a:custGeom>
          <a:gradFill xmlns:a="http://schemas.openxmlformats.org/drawingml/2006/main">
            <a:gsLst>
              <a:gs pos="0">
                <a:srgbClr val="7ED4FE"/>
              </a:gs>
              <a:gs pos="100000">
                <a:srgbClr val="43BBFD"/>
              </a:gs>
            </a:gsLst>
            <a:lin ang="5400000"/>
          </a:gradFill>
          <a:ln xmlns:a="http://schemas.openxmlformats.org/drawingml/2006/main" w="0">
            <a:noFill/>
            <a:prstDash val="solid"/>
          </a:ln>
        </p:spPr>
      </p:sp>
      <p:sp>
        <p:nvSpPr>
          <p:cNvPr id="476" name="patchtokens-1-rim">
            <a:extLst xmlns:a="http://schemas.openxmlformats.org/drawingml/2006/main">
              <a:ext uri="{FF2B5EF4-FFF2-40B4-BE49-F238E27FC236}">
                <a16:creationId xmlns:a16="http://schemas.microsoft.com/office/drawing/2014/main" id="{29688232-7506-4279-AADB-CA0184F64DDA}"/>
              </a:ext>
            </a:extLst>
          </p:cNvPr>
          <p:cNvSpPr>
            <a:spLocks xmlns:a="http://schemas.openxmlformats.org/drawingml/2006/main" noGrp="1"/>
          </p:cNvSpPr>
          <p:nvPr/>
        </p:nvSpPr>
        <p:spPr>
          <a:xfrm xmlns:a="http://schemas.openxmlformats.org/drawingml/2006/main">
            <a:off x="2085975" y="5991225"/>
            <a:ext cx="447675" cy="190500"/>
          </a:xfrm>
          <a:custGeom xmlns:a="http://schemas.openxmlformats.org/drawingml/2006/main">
            <a:pathLst>
              <a:path w="447675" h="190500">
                <a:moveTo>
                  <a:pt x="400050" y="0"/>
                </a:moveTo>
                <a:lnTo>
                  <a:pt x="406266" y="407"/>
                </a:lnTo>
                <a:lnTo>
                  <a:pt x="412376" y="1623"/>
                </a:lnTo>
                <a:lnTo>
                  <a:pt x="418275" y="3625"/>
                </a:lnTo>
                <a:lnTo>
                  <a:pt x="423863" y="6381"/>
                </a:lnTo>
                <a:lnTo>
                  <a:pt x="429042" y="9842"/>
                </a:lnTo>
                <a:lnTo>
                  <a:pt x="433726" y="13949"/>
                </a:lnTo>
                <a:lnTo>
                  <a:pt x="437833" y="18633"/>
                </a:lnTo>
                <a:lnTo>
                  <a:pt x="441294" y="23813"/>
                </a:lnTo>
                <a:lnTo>
                  <a:pt x="444050" y="29400"/>
                </a:lnTo>
                <a:lnTo>
                  <a:pt x="446052" y="35299"/>
                </a:lnTo>
                <a:lnTo>
                  <a:pt x="447268" y="41409"/>
                </a:lnTo>
                <a:lnTo>
                  <a:pt x="447675" y="47625"/>
                </a:lnTo>
                <a:lnTo>
                  <a:pt x="447675" y="142875"/>
                </a:lnTo>
                <a:lnTo>
                  <a:pt x="447268" y="149091"/>
                </a:lnTo>
                <a:lnTo>
                  <a:pt x="446052" y="155201"/>
                </a:lnTo>
                <a:lnTo>
                  <a:pt x="444050" y="161100"/>
                </a:lnTo>
                <a:lnTo>
                  <a:pt x="441294" y="166688"/>
                </a:lnTo>
                <a:lnTo>
                  <a:pt x="437833" y="171867"/>
                </a:lnTo>
                <a:lnTo>
                  <a:pt x="433726" y="176551"/>
                </a:lnTo>
                <a:lnTo>
                  <a:pt x="429042" y="180658"/>
                </a:lnTo>
                <a:lnTo>
                  <a:pt x="423863" y="184119"/>
                </a:lnTo>
                <a:lnTo>
                  <a:pt x="418275" y="186875"/>
                </a:lnTo>
                <a:lnTo>
                  <a:pt x="412376" y="188877"/>
                </a:lnTo>
                <a:lnTo>
                  <a:pt x="406266" y="190093"/>
                </a:lnTo>
                <a:lnTo>
                  <a:pt x="400050" y="190500"/>
                </a:lnTo>
                <a:lnTo>
                  <a:pt x="47625" y="190500"/>
                </a:lnTo>
                <a:lnTo>
                  <a:pt x="41409" y="190093"/>
                </a:lnTo>
                <a:lnTo>
                  <a:pt x="35299" y="188877"/>
                </a:lnTo>
                <a:lnTo>
                  <a:pt x="29400" y="186875"/>
                </a:lnTo>
                <a:lnTo>
                  <a:pt x="23813" y="184119"/>
                </a:lnTo>
                <a:lnTo>
                  <a:pt x="18633" y="180658"/>
                </a:lnTo>
                <a:lnTo>
                  <a:pt x="13949" y="176551"/>
                </a:lnTo>
                <a:lnTo>
                  <a:pt x="9842" y="171867"/>
                </a:lnTo>
                <a:lnTo>
                  <a:pt x="6381" y="166688"/>
                </a:lnTo>
                <a:lnTo>
                  <a:pt x="3625" y="161100"/>
                </a:lnTo>
                <a:lnTo>
                  <a:pt x="1623" y="155201"/>
                </a:lnTo>
                <a:lnTo>
                  <a:pt x="407" y="149091"/>
                </a:lnTo>
                <a:lnTo>
                  <a:pt x="0" y="142875"/>
                </a:lnTo>
                <a:lnTo>
                  <a:pt x="0" y="47625"/>
                </a:lnTo>
                <a:lnTo>
                  <a:pt x="407" y="41409"/>
                </a:lnTo>
                <a:lnTo>
                  <a:pt x="1623" y="35299"/>
                </a:lnTo>
                <a:lnTo>
                  <a:pt x="3625" y="29400"/>
                </a:lnTo>
                <a:lnTo>
                  <a:pt x="6381" y="23813"/>
                </a:lnTo>
                <a:lnTo>
                  <a:pt x="9842" y="18633"/>
                </a:lnTo>
                <a:lnTo>
                  <a:pt x="13949" y="13949"/>
                </a:lnTo>
                <a:lnTo>
                  <a:pt x="18633" y="9842"/>
                </a:lnTo>
                <a:lnTo>
                  <a:pt x="23813" y="6381"/>
                </a:lnTo>
                <a:lnTo>
                  <a:pt x="29400" y="3625"/>
                </a:lnTo>
                <a:lnTo>
                  <a:pt x="35299" y="1623"/>
                </a:lnTo>
                <a:lnTo>
                  <a:pt x="41409" y="407"/>
                </a:lnTo>
                <a:lnTo>
                  <a:pt x="47625" y="0"/>
                </a:lnTo>
                <a:close/>
              </a:path>
            </a:pathLst>
          </a:custGeom>
          <a:solidFill xmlns:a="http://schemas.openxmlformats.org/drawingml/2006/main">
            <a:srgbClr val="FFFFFF"/>
          </a:solidFill>
          <a:ln xmlns:a="http://schemas.openxmlformats.org/drawingml/2006/main" w="14288">
            <a:solidFill>
              <a:srgbClr val="0876FF"/>
            </a:solidFill>
            <a:prstDash val="solid"/>
          </a:ln>
        </p:spPr>
      </p:sp>
      <p:sp>
        <p:nvSpPr>
          <p:cNvPr id="477" name="patchtokens-1-0">
            <a:extLst xmlns:a="http://schemas.openxmlformats.org/drawingml/2006/main">
              <a:ext uri="{FF2B5EF4-FFF2-40B4-BE49-F238E27FC236}">
                <a16:creationId xmlns:a16="http://schemas.microsoft.com/office/drawing/2014/main" id="{6060F929-A41E-4AFD-9B26-05FDC5FFCAB7}"/>
              </a:ext>
            </a:extLst>
          </p:cNvPr>
          <p:cNvSpPr>
            <a:spLocks xmlns:a="http://schemas.openxmlformats.org/drawingml/2006/main" noGrp="1"/>
          </p:cNvSpPr>
          <p:nvPr/>
        </p:nvSpPr>
        <p:spPr>
          <a:xfrm xmlns:a="http://schemas.openxmlformats.org/drawingml/2006/main">
            <a:off x="2133600" y="6029325"/>
            <a:ext cx="88900" cy="114300"/>
          </a:xfrm>
          <a:custGeom xmlns:a="http://schemas.openxmlformats.org/drawingml/2006/main">
            <a:pathLst>
              <a:path w="88900" h="114300">
                <a:moveTo>
                  <a:pt x="60325" y="0"/>
                </a:moveTo>
                <a:lnTo>
                  <a:pt x="64055" y="244"/>
                </a:lnTo>
                <a:lnTo>
                  <a:pt x="67721" y="974"/>
                </a:lnTo>
                <a:lnTo>
                  <a:pt x="71260" y="2175"/>
                </a:lnTo>
                <a:lnTo>
                  <a:pt x="74613" y="3828"/>
                </a:lnTo>
                <a:lnTo>
                  <a:pt x="77720" y="5905"/>
                </a:lnTo>
                <a:lnTo>
                  <a:pt x="80531" y="8369"/>
                </a:lnTo>
                <a:lnTo>
                  <a:pt x="82995" y="11180"/>
                </a:lnTo>
                <a:lnTo>
                  <a:pt x="85072" y="14288"/>
                </a:lnTo>
                <a:lnTo>
                  <a:pt x="86725" y="17640"/>
                </a:lnTo>
                <a:lnTo>
                  <a:pt x="87926" y="21179"/>
                </a:lnTo>
                <a:lnTo>
                  <a:pt x="88656" y="24845"/>
                </a:lnTo>
                <a:lnTo>
                  <a:pt x="88900" y="28575"/>
                </a:lnTo>
                <a:lnTo>
                  <a:pt x="88900" y="85725"/>
                </a:lnTo>
                <a:lnTo>
                  <a:pt x="88656" y="89455"/>
                </a:lnTo>
                <a:lnTo>
                  <a:pt x="87926" y="93121"/>
                </a:lnTo>
                <a:lnTo>
                  <a:pt x="86725" y="96660"/>
                </a:lnTo>
                <a:lnTo>
                  <a:pt x="85072" y="100013"/>
                </a:lnTo>
                <a:lnTo>
                  <a:pt x="82995" y="103120"/>
                </a:lnTo>
                <a:lnTo>
                  <a:pt x="80531" y="105931"/>
                </a:lnTo>
                <a:lnTo>
                  <a:pt x="77720" y="108395"/>
                </a:lnTo>
                <a:lnTo>
                  <a:pt x="74613" y="110472"/>
                </a:lnTo>
                <a:lnTo>
                  <a:pt x="71260" y="112125"/>
                </a:lnTo>
                <a:lnTo>
                  <a:pt x="67721" y="113326"/>
                </a:lnTo>
                <a:lnTo>
                  <a:pt x="64055" y="114056"/>
                </a:lnTo>
                <a:lnTo>
                  <a:pt x="60325" y="114300"/>
                </a:lnTo>
                <a:lnTo>
                  <a:pt x="28575" y="114300"/>
                </a:lnTo>
                <a:lnTo>
                  <a:pt x="24845" y="114056"/>
                </a:lnTo>
                <a:lnTo>
                  <a:pt x="21179" y="113326"/>
                </a:lnTo>
                <a:lnTo>
                  <a:pt x="17640" y="112125"/>
                </a:lnTo>
                <a:lnTo>
                  <a:pt x="14288" y="110472"/>
                </a:lnTo>
                <a:lnTo>
                  <a:pt x="11180" y="108395"/>
                </a:lnTo>
                <a:lnTo>
                  <a:pt x="8369" y="105931"/>
                </a:lnTo>
                <a:lnTo>
                  <a:pt x="5905" y="103120"/>
                </a:lnTo>
                <a:lnTo>
                  <a:pt x="3828" y="100013"/>
                </a:lnTo>
                <a:lnTo>
                  <a:pt x="2175" y="96660"/>
                </a:lnTo>
                <a:lnTo>
                  <a:pt x="974" y="93121"/>
                </a:lnTo>
                <a:lnTo>
                  <a:pt x="244" y="89455"/>
                </a:lnTo>
                <a:lnTo>
                  <a:pt x="0" y="85725"/>
                </a:lnTo>
                <a:lnTo>
                  <a:pt x="0" y="28575"/>
                </a:lnTo>
                <a:lnTo>
                  <a:pt x="244" y="24845"/>
                </a:lnTo>
                <a:lnTo>
                  <a:pt x="974" y="21179"/>
                </a:lnTo>
                <a:lnTo>
                  <a:pt x="2175" y="17640"/>
                </a:lnTo>
                <a:lnTo>
                  <a:pt x="3828" y="14288"/>
                </a:lnTo>
                <a:lnTo>
                  <a:pt x="5905" y="11180"/>
                </a:lnTo>
                <a:lnTo>
                  <a:pt x="8369" y="8369"/>
                </a:lnTo>
                <a:lnTo>
                  <a:pt x="11180" y="5905"/>
                </a:lnTo>
                <a:lnTo>
                  <a:pt x="14288" y="3828"/>
                </a:lnTo>
                <a:lnTo>
                  <a:pt x="17640" y="2175"/>
                </a:lnTo>
                <a:lnTo>
                  <a:pt x="21179" y="974"/>
                </a:lnTo>
                <a:lnTo>
                  <a:pt x="24845" y="244"/>
                </a:lnTo>
                <a:lnTo>
                  <a:pt x="28575" y="0"/>
                </a:lnTo>
                <a:close/>
              </a:path>
            </a:pathLst>
          </a:custGeom>
          <a:gradFill xmlns:a="http://schemas.openxmlformats.org/drawingml/2006/main">
            <a:gsLst>
              <a:gs pos="0">
                <a:srgbClr val="7ED4FE"/>
              </a:gs>
              <a:gs pos="100000">
                <a:srgbClr val="43BBFD"/>
              </a:gs>
            </a:gsLst>
            <a:lin ang="5400000"/>
          </a:gradFill>
          <a:ln xmlns:a="http://schemas.openxmlformats.org/drawingml/2006/main" w="0">
            <a:noFill/>
            <a:prstDash val="solid"/>
          </a:ln>
        </p:spPr>
      </p:sp>
      <p:sp>
        <p:nvSpPr>
          <p:cNvPr id="478" name="patchtokens-1-1">
            <a:extLst xmlns:a="http://schemas.openxmlformats.org/drawingml/2006/main">
              <a:ext uri="{FF2B5EF4-FFF2-40B4-BE49-F238E27FC236}">
                <a16:creationId xmlns:a16="http://schemas.microsoft.com/office/drawing/2014/main" id="{0CF7A267-CBE5-4CB1-AC0B-B05FC1ED4717}"/>
              </a:ext>
            </a:extLst>
          </p:cNvPr>
          <p:cNvSpPr>
            <a:spLocks xmlns:a="http://schemas.openxmlformats.org/drawingml/2006/main" noGrp="1"/>
          </p:cNvSpPr>
          <p:nvPr/>
        </p:nvSpPr>
        <p:spPr>
          <a:xfrm xmlns:a="http://schemas.openxmlformats.org/drawingml/2006/main">
            <a:off x="2251075" y="6029325"/>
            <a:ext cx="88900" cy="114300"/>
          </a:xfrm>
          <a:custGeom xmlns:a="http://schemas.openxmlformats.org/drawingml/2006/main">
            <a:pathLst>
              <a:path w="88900" h="114300">
                <a:moveTo>
                  <a:pt x="60325" y="0"/>
                </a:moveTo>
                <a:lnTo>
                  <a:pt x="64055" y="244"/>
                </a:lnTo>
                <a:lnTo>
                  <a:pt x="67721" y="974"/>
                </a:lnTo>
                <a:lnTo>
                  <a:pt x="71260" y="2175"/>
                </a:lnTo>
                <a:lnTo>
                  <a:pt x="74613" y="3828"/>
                </a:lnTo>
                <a:lnTo>
                  <a:pt x="77720" y="5905"/>
                </a:lnTo>
                <a:lnTo>
                  <a:pt x="80531" y="8369"/>
                </a:lnTo>
                <a:lnTo>
                  <a:pt x="82995" y="11180"/>
                </a:lnTo>
                <a:lnTo>
                  <a:pt x="85072" y="14288"/>
                </a:lnTo>
                <a:lnTo>
                  <a:pt x="86725" y="17640"/>
                </a:lnTo>
                <a:lnTo>
                  <a:pt x="87926" y="21179"/>
                </a:lnTo>
                <a:lnTo>
                  <a:pt x="88656" y="24845"/>
                </a:lnTo>
                <a:lnTo>
                  <a:pt x="88900" y="28575"/>
                </a:lnTo>
                <a:lnTo>
                  <a:pt x="88900" y="85725"/>
                </a:lnTo>
                <a:lnTo>
                  <a:pt x="88656" y="89455"/>
                </a:lnTo>
                <a:lnTo>
                  <a:pt x="87926" y="93121"/>
                </a:lnTo>
                <a:lnTo>
                  <a:pt x="86725" y="96660"/>
                </a:lnTo>
                <a:lnTo>
                  <a:pt x="85072" y="100013"/>
                </a:lnTo>
                <a:lnTo>
                  <a:pt x="82995" y="103120"/>
                </a:lnTo>
                <a:lnTo>
                  <a:pt x="80531" y="105931"/>
                </a:lnTo>
                <a:lnTo>
                  <a:pt x="77720" y="108395"/>
                </a:lnTo>
                <a:lnTo>
                  <a:pt x="74613" y="110472"/>
                </a:lnTo>
                <a:lnTo>
                  <a:pt x="71260" y="112125"/>
                </a:lnTo>
                <a:lnTo>
                  <a:pt x="67721" y="113326"/>
                </a:lnTo>
                <a:lnTo>
                  <a:pt x="64055" y="114056"/>
                </a:lnTo>
                <a:lnTo>
                  <a:pt x="60325" y="114300"/>
                </a:lnTo>
                <a:lnTo>
                  <a:pt x="28575" y="114300"/>
                </a:lnTo>
                <a:lnTo>
                  <a:pt x="24845" y="114056"/>
                </a:lnTo>
                <a:lnTo>
                  <a:pt x="21179" y="113326"/>
                </a:lnTo>
                <a:lnTo>
                  <a:pt x="17640" y="112125"/>
                </a:lnTo>
                <a:lnTo>
                  <a:pt x="14288" y="110472"/>
                </a:lnTo>
                <a:lnTo>
                  <a:pt x="11180" y="108395"/>
                </a:lnTo>
                <a:lnTo>
                  <a:pt x="8369" y="105931"/>
                </a:lnTo>
                <a:lnTo>
                  <a:pt x="5905" y="103120"/>
                </a:lnTo>
                <a:lnTo>
                  <a:pt x="3828" y="100013"/>
                </a:lnTo>
                <a:lnTo>
                  <a:pt x="2175" y="96660"/>
                </a:lnTo>
                <a:lnTo>
                  <a:pt x="974" y="93121"/>
                </a:lnTo>
                <a:lnTo>
                  <a:pt x="244" y="89455"/>
                </a:lnTo>
                <a:lnTo>
                  <a:pt x="0" y="85725"/>
                </a:lnTo>
                <a:lnTo>
                  <a:pt x="0" y="28575"/>
                </a:lnTo>
                <a:lnTo>
                  <a:pt x="244" y="24845"/>
                </a:lnTo>
                <a:lnTo>
                  <a:pt x="974" y="21179"/>
                </a:lnTo>
                <a:lnTo>
                  <a:pt x="2175" y="17640"/>
                </a:lnTo>
                <a:lnTo>
                  <a:pt x="3828" y="14288"/>
                </a:lnTo>
                <a:lnTo>
                  <a:pt x="5905" y="11180"/>
                </a:lnTo>
                <a:lnTo>
                  <a:pt x="8369" y="8369"/>
                </a:lnTo>
                <a:lnTo>
                  <a:pt x="11180" y="5905"/>
                </a:lnTo>
                <a:lnTo>
                  <a:pt x="14288" y="3828"/>
                </a:lnTo>
                <a:lnTo>
                  <a:pt x="17640" y="2175"/>
                </a:lnTo>
                <a:lnTo>
                  <a:pt x="21179" y="974"/>
                </a:lnTo>
                <a:lnTo>
                  <a:pt x="24845" y="244"/>
                </a:lnTo>
                <a:lnTo>
                  <a:pt x="28575" y="0"/>
                </a:lnTo>
                <a:close/>
              </a:path>
            </a:pathLst>
          </a:custGeom>
          <a:gradFill xmlns:a="http://schemas.openxmlformats.org/drawingml/2006/main">
            <a:gsLst>
              <a:gs pos="0">
                <a:srgbClr val="7ED4FE"/>
              </a:gs>
              <a:gs pos="100000">
                <a:srgbClr val="43BBFD"/>
              </a:gs>
            </a:gsLst>
            <a:lin ang="5400000"/>
          </a:gradFill>
          <a:ln xmlns:a="http://schemas.openxmlformats.org/drawingml/2006/main" w="0">
            <a:noFill/>
            <a:prstDash val="solid"/>
          </a:ln>
        </p:spPr>
      </p:sp>
      <p:sp>
        <p:nvSpPr>
          <p:cNvPr id="479" name="patchtokens-1-2">
            <a:extLst xmlns:a="http://schemas.openxmlformats.org/drawingml/2006/main">
              <a:ext uri="{FF2B5EF4-FFF2-40B4-BE49-F238E27FC236}">
                <a16:creationId xmlns:a16="http://schemas.microsoft.com/office/drawing/2014/main" id="{678207C3-9019-4E0E-9F76-5B7F87050C40}"/>
              </a:ext>
            </a:extLst>
          </p:cNvPr>
          <p:cNvSpPr>
            <a:spLocks xmlns:a="http://schemas.openxmlformats.org/drawingml/2006/main" noGrp="1"/>
          </p:cNvSpPr>
          <p:nvPr/>
        </p:nvSpPr>
        <p:spPr>
          <a:xfrm xmlns:a="http://schemas.openxmlformats.org/drawingml/2006/main">
            <a:off x="2368550" y="6029325"/>
            <a:ext cx="88900" cy="114300"/>
          </a:xfrm>
          <a:custGeom xmlns:a="http://schemas.openxmlformats.org/drawingml/2006/main">
            <a:pathLst>
              <a:path w="88900" h="114300">
                <a:moveTo>
                  <a:pt x="60325" y="0"/>
                </a:moveTo>
                <a:lnTo>
                  <a:pt x="64055" y="244"/>
                </a:lnTo>
                <a:lnTo>
                  <a:pt x="67721" y="974"/>
                </a:lnTo>
                <a:lnTo>
                  <a:pt x="71260" y="2175"/>
                </a:lnTo>
                <a:lnTo>
                  <a:pt x="74613" y="3828"/>
                </a:lnTo>
                <a:lnTo>
                  <a:pt x="77720" y="5905"/>
                </a:lnTo>
                <a:lnTo>
                  <a:pt x="80531" y="8369"/>
                </a:lnTo>
                <a:lnTo>
                  <a:pt x="82995" y="11180"/>
                </a:lnTo>
                <a:lnTo>
                  <a:pt x="85072" y="14288"/>
                </a:lnTo>
                <a:lnTo>
                  <a:pt x="86725" y="17640"/>
                </a:lnTo>
                <a:lnTo>
                  <a:pt x="87926" y="21179"/>
                </a:lnTo>
                <a:lnTo>
                  <a:pt x="88656" y="24845"/>
                </a:lnTo>
                <a:lnTo>
                  <a:pt x="88900" y="28575"/>
                </a:lnTo>
                <a:lnTo>
                  <a:pt x="88900" y="85725"/>
                </a:lnTo>
                <a:lnTo>
                  <a:pt x="88656" y="89455"/>
                </a:lnTo>
                <a:lnTo>
                  <a:pt x="87926" y="93121"/>
                </a:lnTo>
                <a:lnTo>
                  <a:pt x="86725" y="96660"/>
                </a:lnTo>
                <a:lnTo>
                  <a:pt x="85072" y="100013"/>
                </a:lnTo>
                <a:lnTo>
                  <a:pt x="82995" y="103120"/>
                </a:lnTo>
                <a:lnTo>
                  <a:pt x="80531" y="105931"/>
                </a:lnTo>
                <a:lnTo>
                  <a:pt x="77720" y="108395"/>
                </a:lnTo>
                <a:lnTo>
                  <a:pt x="74613" y="110472"/>
                </a:lnTo>
                <a:lnTo>
                  <a:pt x="71260" y="112125"/>
                </a:lnTo>
                <a:lnTo>
                  <a:pt x="67721" y="113326"/>
                </a:lnTo>
                <a:lnTo>
                  <a:pt x="64055" y="114056"/>
                </a:lnTo>
                <a:lnTo>
                  <a:pt x="60325" y="114300"/>
                </a:lnTo>
                <a:lnTo>
                  <a:pt x="28575" y="114300"/>
                </a:lnTo>
                <a:lnTo>
                  <a:pt x="24845" y="114056"/>
                </a:lnTo>
                <a:lnTo>
                  <a:pt x="21179" y="113326"/>
                </a:lnTo>
                <a:lnTo>
                  <a:pt x="17640" y="112125"/>
                </a:lnTo>
                <a:lnTo>
                  <a:pt x="14288" y="110472"/>
                </a:lnTo>
                <a:lnTo>
                  <a:pt x="11180" y="108395"/>
                </a:lnTo>
                <a:lnTo>
                  <a:pt x="8369" y="105931"/>
                </a:lnTo>
                <a:lnTo>
                  <a:pt x="5905" y="103120"/>
                </a:lnTo>
                <a:lnTo>
                  <a:pt x="3828" y="100013"/>
                </a:lnTo>
                <a:lnTo>
                  <a:pt x="2175" y="96660"/>
                </a:lnTo>
                <a:lnTo>
                  <a:pt x="974" y="93121"/>
                </a:lnTo>
                <a:lnTo>
                  <a:pt x="244" y="89455"/>
                </a:lnTo>
                <a:lnTo>
                  <a:pt x="0" y="85725"/>
                </a:lnTo>
                <a:lnTo>
                  <a:pt x="0" y="28575"/>
                </a:lnTo>
                <a:lnTo>
                  <a:pt x="244" y="24845"/>
                </a:lnTo>
                <a:lnTo>
                  <a:pt x="974" y="21179"/>
                </a:lnTo>
                <a:lnTo>
                  <a:pt x="2175" y="17640"/>
                </a:lnTo>
                <a:lnTo>
                  <a:pt x="3828" y="14288"/>
                </a:lnTo>
                <a:lnTo>
                  <a:pt x="5905" y="11180"/>
                </a:lnTo>
                <a:lnTo>
                  <a:pt x="8369" y="8369"/>
                </a:lnTo>
                <a:lnTo>
                  <a:pt x="11180" y="5905"/>
                </a:lnTo>
                <a:lnTo>
                  <a:pt x="14288" y="3828"/>
                </a:lnTo>
                <a:lnTo>
                  <a:pt x="17640" y="2175"/>
                </a:lnTo>
                <a:lnTo>
                  <a:pt x="21179" y="974"/>
                </a:lnTo>
                <a:lnTo>
                  <a:pt x="24845" y="244"/>
                </a:lnTo>
                <a:lnTo>
                  <a:pt x="28575" y="0"/>
                </a:lnTo>
                <a:close/>
              </a:path>
            </a:pathLst>
          </a:custGeom>
          <a:gradFill xmlns:a="http://schemas.openxmlformats.org/drawingml/2006/main">
            <a:gsLst>
              <a:gs pos="0">
                <a:srgbClr val="7ED4FE"/>
              </a:gs>
              <a:gs pos="100000">
                <a:srgbClr val="43BBFD"/>
              </a:gs>
            </a:gsLst>
            <a:lin ang="5400000"/>
          </a:gradFill>
          <a:ln xmlns:a="http://schemas.openxmlformats.org/drawingml/2006/main" w="0">
            <a:noFill/>
            <a:prstDash val="solid"/>
          </a:ln>
        </p:spPr>
      </p:sp>
      <p:sp>
        <p:nvSpPr>
          <p:cNvPr id="480" name="patchtokens-2-rim">
            <a:extLst xmlns:a="http://schemas.openxmlformats.org/drawingml/2006/main">
              <a:ext uri="{FF2B5EF4-FFF2-40B4-BE49-F238E27FC236}">
                <a16:creationId xmlns:a16="http://schemas.microsoft.com/office/drawing/2014/main" id="{357BB1C7-D030-4CD0-949E-33C9EF90F612}"/>
              </a:ext>
            </a:extLst>
          </p:cNvPr>
          <p:cNvSpPr>
            <a:spLocks xmlns:a="http://schemas.openxmlformats.org/drawingml/2006/main" noGrp="1"/>
          </p:cNvSpPr>
          <p:nvPr/>
        </p:nvSpPr>
        <p:spPr>
          <a:xfrm xmlns:a="http://schemas.openxmlformats.org/drawingml/2006/main">
            <a:off x="2085975" y="6229350"/>
            <a:ext cx="447675" cy="190500"/>
          </a:xfrm>
          <a:custGeom xmlns:a="http://schemas.openxmlformats.org/drawingml/2006/main">
            <a:pathLst>
              <a:path w="447675" h="190500">
                <a:moveTo>
                  <a:pt x="400050" y="0"/>
                </a:moveTo>
                <a:lnTo>
                  <a:pt x="406266" y="407"/>
                </a:lnTo>
                <a:lnTo>
                  <a:pt x="412376" y="1623"/>
                </a:lnTo>
                <a:lnTo>
                  <a:pt x="418275" y="3625"/>
                </a:lnTo>
                <a:lnTo>
                  <a:pt x="423863" y="6381"/>
                </a:lnTo>
                <a:lnTo>
                  <a:pt x="429042" y="9842"/>
                </a:lnTo>
                <a:lnTo>
                  <a:pt x="433726" y="13949"/>
                </a:lnTo>
                <a:lnTo>
                  <a:pt x="437833" y="18633"/>
                </a:lnTo>
                <a:lnTo>
                  <a:pt x="441294" y="23813"/>
                </a:lnTo>
                <a:lnTo>
                  <a:pt x="444050" y="29400"/>
                </a:lnTo>
                <a:lnTo>
                  <a:pt x="446052" y="35299"/>
                </a:lnTo>
                <a:lnTo>
                  <a:pt x="447268" y="41409"/>
                </a:lnTo>
                <a:lnTo>
                  <a:pt x="447675" y="47625"/>
                </a:lnTo>
                <a:lnTo>
                  <a:pt x="447675" y="142875"/>
                </a:lnTo>
                <a:lnTo>
                  <a:pt x="447268" y="149091"/>
                </a:lnTo>
                <a:lnTo>
                  <a:pt x="446052" y="155201"/>
                </a:lnTo>
                <a:lnTo>
                  <a:pt x="444050" y="161100"/>
                </a:lnTo>
                <a:lnTo>
                  <a:pt x="441294" y="166688"/>
                </a:lnTo>
                <a:lnTo>
                  <a:pt x="437833" y="171867"/>
                </a:lnTo>
                <a:lnTo>
                  <a:pt x="433726" y="176551"/>
                </a:lnTo>
                <a:lnTo>
                  <a:pt x="429042" y="180658"/>
                </a:lnTo>
                <a:lnTo>
                  <a:pt x="423863" y="184119"/>
                </a:lnTo>
                <a:lnTo>
                  <a:pt x="418275" y="186875"/>
                </a:lnTo>
                <a:lnTo>
                  <a:pt x="412376" y="188877"/>
                </a:lnTo>
                <a:lnTo>
                  <a:pt x="406266" y="190093"/>
                </a:lnTo>
                <a:lnTo>
                  <a:pt x="400050" y="190500"/>
                </a:lnTo>
                <a:lnTo>
                  <a:pt x="47625" y="190500"/>
                </a:lnTo>
                <a:lnTo>
                  <a:pt x="41409" y="190093"/>
                </a:lnTo>
                <a:lnTo>
                  <a:pt x="35299" y="188877"/>
                </a:lnTo>
                <a:lnTo>
                  <a:pt x="29400" y="186875"/>
                </a:lnTo>
                <a:lnTo>
                  <a:pt x="23813" y="184119"/>
                </a:lnTo>
                <a:lnTo>
                  <a:pt x="18633" y="180658"/>
                </a:lnTo>
                <a:lnTo>
                  <a:pt x="13949" y="176551"/>
                </a:lnTo>
                <a:lnTo>
                  <a:pt x="9842" y="171867"/>
                </a:lnTo>
                <a:lnTo>
                  <a:pt x="6381" y="166688"/>
                </a:lnTo>
                <a:lnTo>
                  <a:pt x="3625" y="161100"/>
                </a:lnTo>
                <a:lnTo>
                  <a:pt x="1623" y="155201"/>
                </a:lnTo>
                <a:lnTo>
                  <a:pt x="407" y="149091"/>
                </a:lnTo>
                <a:lnTo>
                  <a:pt x="0" y="142875"/>
                </a:lnTo>
                <a:lnTo>
                  <a:pt x="0" y="47625"/>
                </a:lnTo>
                <a:lnTo>
                  <a:pt x="407" y="41409"/>
                </a:lnTo>
                <a:lnTo>
                  <a:pt x="1623" y="35299"/>
                </a:lnTo>
                <a:lnTo>
                  <a:pt x="3625" y="29400"/>
                </a:lnTo>
                <a:lnTo>
                  <a:pt x="6381" y="23813"/>
                </a:lnTo>
                <a:lnTo>
                  <a:pt x="9842" y="18633"/>
                </a:lnTo>
                <a:lnTo>
                  <a:pt x="13949" y="13949"/>
                </a:lnTo>
                <a:lnTo>
                  <a:pt x="18633" y="9842"/>
                </a:lnTo>
                <a:lnTo>
                  <a:pt x="23813" y="6381"/>
                </a:lnTo>
                <a:lnTo>
                  <a:pt x="29400" y="3625"/>
                </a:lnTo>
                <a:lnTo>
                  <a:pt x="35299" y="1623"/>
                </a:lnTo>
                <a:lnTo>
                  <a:pt x="41409" y="407"/>
                </a:lnTo>
                <a:lnTo>
                  <a:pt x="47625" y="0"/>
                </a:lnTo>
                <a:close/>
              </a:path>
            </a:pathLst>
          </a:custGeom>
          <a:solidFill xmlns:a="http://schemas.openxmlformats.org/drawingml/2006/main">
            <a:srgbClr val="FFFFFF"/>
          </a:solidFill>
          <a:ln xmlns:a="http://schemas.openxmlformats.org/drawingml/2006/main" w="14288">
            <a:solidFill>
              <a:srgbClr val="0876FF"/>
            </a:solidFill>
            <a:prstDash val="solid"/>
          </a:ln>
        </p:spPr>
      </p:sp>
      <p:sp>
        <p:nvSpPr>
          <p:cNvPr id="481" name="patchtokens-2-0">
            <a:extLst xmlns:a="http://schemas.openxmlformats.org/drawingml/2006/main">
              <a:ext uri="{FF2B5EF4-FFF2-40B4-BE49-F238E27FC236}">
                <a16:creationId xmlns:a16="http://schemas.microsoft.com/office/drawing/2014/main" id="{BC0274BB-1B59-470F-91AB-3BB789F0A83D}"/>
              </a:ext>
            </a:extLst>
          </p:cNvPr>
          <p:cNvSpPr>
            <a:spLocks xmlns:a="http://schemas.openxmlformats.org/drawingml/2006/main" noGrp="1"/>
          </p:cNvSpPr>
          <p:nvPr/>
        </p:nvSpPr>
        <p:spPr>
          <a:xfrm xmlns:a="http://schemas.openxmlformats.org/drawingml/2006/main">
            <a:off x="2133600" y="6267450"/>
            <a:ext cx="88900" cy="114300"/>
          </a:xfrm>
          <a:custGeom xmlns:a="http://schemas.openxmlformats.org/drawingml/2006/main">
            <a:pathLst>
              <a:path w="88900" h="114300">
                <a:moveTo>
                  <a:pt x="60325" y="0"/>
                </a:moveTo>
                <a:lnTo>
                  <a:pt x="64055" y="244"/>
                </a:lnTo>
                <a:lnTo>
                  <a:pt x="67721" y="974"/>
                </a:lnTo>
                <a:lnTo>
                  <a:pt x="71260" y="2175"/>
                </a:lnTo>
                <a:lnTo>
                  <a:pt x="74613" y="3828"/>
                </a:lnTo>
                <a:lnTo>
                  <a:pt x="77720" y="5905"/>
                </a:lnTo>
                <a:lnTo>
                  <a:pt x="80531" y="8369"/>
                </a:lnTo>
                <a:lnTo>
                  <a:pt x="82995" y="11180"/>
                </a:lnTo>
                <a:lnTo>
                  <a:pt x="85072" y="14288"/>
                </a:lnTo>
                <a:lnTo>
                  <a:pt x="86725" y="17640"/>
                </a:lnTo>
                <a:lnTo>
                  <a:pt x="87926" y="21179"/>
                </a:lnTo>
                <a:lnTo>
                  <a:pt x="88656" y="24845"/>
                </a:lnTo>
                <a:lnTo>
                  <a:pt x="88900" y="28575"/>
                </a:lnTo>
                <a:lnTo>
                  <a:pt x="88900" y="85725"/>
                </a:lnTo>
                <a:lnTo>
                  <a:pt x="88656" y="89455"/>
                </a:lnTo>
                <a:lnTo>
                  <a:pt x="87926" y="93121"/>
                </a:lnTo>
                <a:lnTo>
                  <a:pt x="86725" y="96660"/>
                </a:lnTo>
                <a:lnTo>
                  <a:pt x="85072" y="100013"/>
                </a:lnTo>
                <a:lnTo>
                  <a:pt x="82995" y="103120"/>
                </a:lnTo>
                <a:lnTo>
                  <a:pt x="80531" y="105931"/>
                </a:lnTo>
                <a:lnTo>
                  <a:pt x="77720" y="108395"/>
                </a:lnTo>
                <a:lnTo>
                  <a:pt x="74613" y="110472"/>
                </a:lnTo>
                <a:lnTo>
                  <a:pt x="71260" y="112125"/>
                </a:lnTo>
                <a:lnTo>
                  <a:pt x="67721" y="113326"/>
                </a:lnTo>
                <a:lnTo>
                  <a:pt x="64055" y="114056"/>
                </a:lnTo>
                <a:lnTo>
                  <a:pt x="60325" y="114300"/>
                </a:lnTo>
                <a:lnTo>
                  <a:pt x="28575" y="114300"/>
                </a:lnTo>
                <a:lnTo>
                  <a:pt x="24845" y="114056"/>
                </a:lnTo>
                <a:lnTo>
                  <a:pt x="21179" y="113326"/>
                </a:lnTo>
                <a:lnTo>
                  <a:pt x="17640" y="112125"/>
                </a:lnTo>
                <a:lnTo>
                  <a:pt x="14288" y="110472"/>
                </a:lnTo>
                <a:lnTo>
                  <a:pt x="11180" y="108395"/>
                </a:lnTo>
                <a:lnTo>
                  <a:pt x="8369" y="105931"/>
                </a:lnTo>
                <a:lnTo>
                  <a:pt x="5905" y="103120"/>
                </a:lnTo>
                <a:lnTo>
                  <a:pt x="3828" y="100013"/>
                </a:lnTo>
                <a:lnTo>
                  <a:pt x="2175" y="96660"/>
                </a:lnTo>
                <a:lnTo>
                  <a:pt x="974" y="93121"/>
                </a:lnTo>
                <a:lnTo>
                  <a:pt x="244" y="89455"/>
                </a:lnTo>
                <a:lnTo>
                  <a:pt x="0" y="85725"/>
                </a:lnTo>
                <a:lnTo>
                  <a:pt x="0" y="28575"/>
                </a:lnTo>
                <a:lnTo>
                  <a:pt x="244" y="24845"/>
                </a:lnTo>
                <a:lnTo>
                  <a:pt x="974" y="21179"/>
                </a:lnTo>
                <a:lnTo>
                  <a:pt x="2175" y="17640"/>
                </a:lnTo>
                <a:lnTo>
                  <a:pt x="3828" y="14288"/>
                </a:lnTo>
                <a:lnTo>
                  <a:pt x="5905" y="11180"/>
                </a:lnTo>
                <a:lnTo>
                  <a:pt x="8369" y="8369"/>
                </a:lnTo>
                <a:lnTo>
                  <a:pt x="11180" y="5905"/>
                </a:lnTo>
                <a:lnTo>
                  <a:pt x="14288" y="3828"/>
                </a:lnTo>
                <a:lnTo>
                  <a:pt x="17640" y="2175"/>
                </a:lnTo>
                <a:lnTo>
                  <a:pt x="21179" y="974"/>
                </a:lnTo>
                <a:lnTo>
                  <a:pt x="24845" y="244"/>
                </a:lnTo>
                <a:lnTo>
                  <a:pt x="28575" y="0"/>
                </a:lnTo>
                <a:close/>
              </a:path>
            </a:pathLst>
          </a:custGeom>
          <a:gradFill xmlns:a="http://schemas.openxmlformats.org/drawingml/2006/main">
            <a:gsLst>
              <a:gs pos="0">
                <a:srgbClr val="7ED4FE"/>
              </a:gs>
              <a:gs pos="100000">
                <a:srgbClr val="43BBFD"/>
              </a:gs>
            </a:gsLst>
            <a:lin ang="5400000"/>
          </a:gradFill>
          <a:ln xmlns:a="http://schemas.openxmlformats.org/drawingml/2006/main" w="0">
            <a:noFill/>
            <a:prstDash val="solid"/>
          </a:ln>
        </p:spPr>
      </p:sp>
      <p:sp>
        <p:nvSpPr>
          <p:cNvPr id="482" name="patchtokens-2-1">
            <a:extLst xmlns:a="http://schemas.openxmlformats.org/drawingml/2006/main">
              <a:ext uri="{FF2B5EF4-FFF2-40B4-BE49-F238E27FC236}">
                <a16:creationId xmlns:a16="http://schemas.microsoft.com/office/drawing/2014/main" id="{8D1C1254-6ECC-4708-9BCF-0BB6C43E65C5}"/>
              </a:ext>
            </a:extLst>
          </p:cNvPr>
          <p:cNvSpPr>
            <a:spLocks xmlns:a="http://schemas.openxmlformats.org/drawingml/2006/main" noGrp="1"/>
          </p:cNvSpPr>
          <p:nvPr/>
        </p:nvSpPr>
        <p:spPr>
          <a:xfrm xmlns:a="http://schemas.openxmlformats.org/drawingml/2006/main">
            <a:off x="2251075" y="6267450"/>
            <a:ext cx="88900" cy="114300"/>
          </a:xfrm>
          <a:custGeom xmlns:a="http://schemas.openxmlformats.org/drawingml/2006/main">
            <a:pathLst>
              <a:path w="88900" h="114300">
                <a:moveTo>
                  <a:pt x="60325" y="0"/>
                </a:moveTo>
                <a:lnTo>
                  <a:pt x="64055" y="244"/>
                </a:lnTo>
                <a:lnTo>
                  <a:pt x="67721" y="974"/>
                </a:lnTo>
                <a:lnTo>
                  <a:pt x="71260" y="2175"/>
                </a:lnTo>
                <a:lnTo>
                  <a:pt x="74613" y="3828"/>
                </a:lnTo>
                <a:lnTo>
                  <a:pt x="77720" y="5905"/>
                </a:lnTo>
                <a:lnTo>
                  <a:pt x="80531" y="8369"/>
                </a:lnTo>
                <a:lnTo>
                  <a:pt x="82995" y="11180"/>
                </a:lnTo>
                <a:lnTo>
                  <a:pt x="85072" y="14288"/>
                </a:lnTo>
                <a:lnTo>
                  <a:pt x="86725" y="17640"/>
                </a:lnTo>
                <a:lnTo>
                  <a:pt x="87926" y="21179"/>
                </a:lnTo>
                <a:lnTo>
                  <a:pt x="88656" y="24845"/>
                </a:lnTo>
                <a:lnTo>
                  <a:pt x="88900" y="28575"/>
                </a:lnTo>
                <a:lnTo>
                  <a:pt x="88900" y="85725"/>
                </a:lnTo>
                <a:lnTo>
                  <a:pt x="88656" y="89455"/>
                </a:lnTo>
                <a:lnTo>
                  <a:pt x="87926" y="93121"/>
                </a:lnTo>
                <a:lnTo>
                  <a:pt x="86725" y="96660"/>
                </a:lnTo>
                <a:lnTo>
                  <a:pt x="85072" y="100013"/>
                </a:lnTo>
                <a:lnTo>
                  <a:pt x="82995" y="103120"/>
                </a:lnTo>
                <a:lnTo>
                  <a:pt x="80531" y="105931"/>
                </a:lnTo>
                <a:lnTo>
                  <a:pt x="77720" y="108395"/>
                </a:lnTo>
                <a:lnTo>
                  <a:pt x="74613" y="110472"/>
                </a:lnTo>
                <a:lnTo>
                  <a:pt x="71260" y="112125"/>
                </a:lnTo>
                <a:lnTo>
                  <a:pt x="67721" y="113326"/>
                </a:lnTo>
                <a:lnTo>
                  <a:pt x="64055" y="114056"/>
                </a:lnTo>
                <a:lnTo>
                  <a:pt x="60325" y="114300"/>
                </a:lnTo>
                <a:lnTo>
                  <a:pt x="28575" y="114300"/>
                </a:lnTo>
                <a:lnTo>
                  <a:pt x="24845" y="114056"/>
                </a:lnTo>
                <a:lnTo>
                  <a:pt x="21179" y="113326"/>
                </a:lnTo>
                <a:lnTo>
                  <a:pt x="17640" y="112125"/>
                </a:lnTo>
                <a:lnTo>
                  <a:pt x="14288" y="110472"/>
                </a:lnTo>
                <a:lnTo>
                  <a:pt x="11180" y="108395"/>
                </a:lnTo>
                <a:lnTo>
                  <a:pt x="8369" y="105931"/>
                </a:lnTo>
                <a:lnTo>
                  <a:pt x="5905" y="103120"/>
                </a:lnTo>
                <a:lnTo>
                  <a:pt x="3828" y="100013"/>
                </a:lnTo>
                <a:lnTo>
                  <a:pt x="2175" y="96660"/>
                </a:lnTo>
                <a:lnTo>
                  <a:pt x="974" y="93121"/>
                </a:lnTo>
                <a:lnTo>
                  <a:pt x="244" y="89455"/>
                </a:lnTo>
                <a:lnTo>
                  <a:pt x="0" y="85725"/>
                </a:lnTo>
                <a:lnTo>
                  <a:pt x="0" y="28575"/>
                </a:lnTo>
                <a:lnTo>
                  <a:pt x="244" y="24845"/>
                </a:lnTo>
                <a:lnTo>
                  <a:pt x="974" y="21179"/>
                </a:lnTo>
                <a:lnTo>
                  <a:pt x="2175" y="17640"/>
                </a:lnTo>
                <a:lnTo>
                  <a:pt x="3828" y="14288"/>
                </a:lnTo>
                <a:lnTo>
                  <a:pt x="5905" y="11180"/>
                </a:lnTo>
                <a:lnTo>
                  <a:pt x="8369" y="8369"/>
                </a:lnTo>
                <a:lnTo>
                  <a:pt x="11180" y="5905"/>
                </a:lnTo>
                <a:lnTo>
                  <a:pt x="14288" y="3828"/>
                </a:lnTo>
                <a:lnTo>
                  <a:pt x="17640" y="2175"/>
                </a:lnTo>
                <a:lnTo>
                  <a:pt x="21179" y="974"/>
                </a:lnTo>
                <a:lnTo>
                  <a:pt x="24845" y="244"/>
                </a:lnTo>
                <a:lnTo>
                  <a:pt x="28575" y="0"/>
                </a:lnTo>
                <a:close/>
              </a:path>
            </a:pathLst>
          </a:custGeom>
          <a:gradFill xmlns:a="http://schemas.openxmlformats.org/drawingml/2006/main">
            <a:gsLst>
              <a:gs pos="0">
                <a:srgbClr val="7ED4FE"/>
              </a:gs>
              <a:gs pos="100000">
                <a:srgbClr val="43BBFD"/>
              </a:gs>
            </a:gsLst>
            <a:lin ang="5400000"/>
          </a:gradFill>
          <a:ln xmlns:a="http://schemas.openxmlformats.org/drawingml/2006/main" w="0">
            <a:noFill/>
            <a:prstDash val="solid"/>
          </a:ln>
        </p:spPr>
      </p:sp>
      <p:sp>
        <p:nvSpPr>
          <p:cNvPr id="483" name="patchtokens-2-2">
            <a:extLst xmlns:a="http://schemas.openxmlformats.org/drawingml/2006/main">
              <a:ext uri="{FF2B5EF4-FFF2-40B4-BE49-F238E27FC236}">
                <a16:creationId xmlns:a16="http://schemas.microsoft.com/office/drawing/2014/main" id="{C8370EA9-CD5D-4C89-892E-B87F773D4FFC}"/>
              </a:ext>
            </a:extLst>
          </p:cNvPr>
          <p:cNvSpPr>
            <a:spLocks xmlns:a="http://schemas.openxmlformats.org/drawingml/2006/main" noGrp="1"/>
          </p:cNvSpPr>
          <p:nvPr/>
        </p:nvSpPr>
        <p:spPr>
          <a:xfrm xmlns:a="http://schemas.openxmlformats.org/drawingml/2006/main">
            <a:off x="2368550" y="6267450"/>
            <a:ext cx="88900" cy="114300"/>
          </a:xfrm>
          <a:custGeom xmlns:a="http://schemas.openxmlformats.org/drawingml/2006/main">
            <a:pathLst>
              <a:path w="88900" h="114300">
                <a:moveTo>
                  <a:pt x="60325" y="0"/>
                </a:moveTo>
                <a:lnTo>
                  <a:pt x="64055" y="244"/>
                </a:lnTo>
                <a:lnTo>
                  <a:pt x="67721" y="974"/>
                </a:lnTo>
                <a:lnTo>
                  <a:pt x="71260" y="2175"/>
                </a:lnTo>
                <a:lnTo>
                  <a:pt x="74613" y="3828"/>
                </a:lnTo>
                <a:lnTo>
                  <a:pt x="77720" y="5905"/>
                </a:lnTo>
                <a:lnTo>
                  <a:pt x="80531" y="8369"/>
                </a:lnTo>
                <a:lnTo>
                  <a:pt x="82995" y="11180"/>
                </a:lnTo>
                <a:lnTo>
                  <a:pt x="85072" y="14288"/>
                </a:lnTo>
                <a:lnTo>
                  <a:pt x="86725" y="17640"/>
                </a:lnTo>
                <a:lnTo>
                  <a:pt x="87926" y="21179"/>
                </a:lnTo>
                <a:lnTo>
                  <a:pt x="88656" y="24845"/>
                </a:lnTo>
                <a:lnTo>
                  <a:pt x="88900" y="28575"/>
                </a:lnTo>
                <a:lnTo>
                  <a:pt x="88900" y="85725"/>
                </a:lnTo>
                <a:lnTo>
                  <a:pt x="88656" y="89455"/>
                </a:lnTo>
                <a:lnTo>
                  <a:pt x="87926" y="93121"/>
                </a:lnTo>
                <a:lnTo>
                  <a:pt x="86725" y="96660"/>
                </a:lnTo>
                <a:lnTo>
                  <a:pt x="85072" y="100013"/>
                </a:lnTo>
                <a:lnTo>
                  <a:pt x="82995" y="103120"/>
                </a:lnTo>
                <a:lnTo>
                  <a:pt x="80531" y="105931"/>
                </a:lnTo>
                <a:lnTo>
                  <a:pt x="77720" y="108395"/>
                </a:lnTo>
                <a:lnTo>
                  <a:pt x="74613" y="110472"/>
                </a:lnTo>
                <a:lnTo>
                  <a:pt x="71260" y="112125"/>
                </a:lnTo>
                <a:lnTo>
                  <a:pt x="67721" y="113326"/>
                </a:lnTo>
                <a:lnTo>
                  <a:pt x="64055" y="114056"/>
                </a:lnTo>
                <a:lnTo>
                  <a:pt x="60325" y="114300"/>
                </a:lnTo>
                <a:lnTo>
                  <a:pt x="28575" y="114300"/>
                </a:lnTo>
                <a:lnTo>
                  <a:pt x="24845" y="114056"/>
                </a:lnTo>
                <a:lnTo>
                  <a:pt x="21179" y="113326"/>
                </a:lnTo>
                <a:lnTo>
                  <a:pt x="17640" y="112125"/>
                </a:lnTo>
                <a:lnTo>
                  <a:pt x="14288" y="110472"/>
                </a:lnTo>
                <a:lnTo>
                  <a:pt x="11180" y="108395"/>
                </a:lnTo>
                <a:lnTo>
                  <a:pt x="8369" y="105931"/>
                </a:lnTo>
                <a:lnTo>
                  <a:pt x="5905" y="103120"/>
                </a:lnTo>
                <a:lnTo>
                  <a:pt x="3828" y="100013"/>
                </a:lnTo>
                <a:lnTo>
                  <a:pt x="2175" y="96660"/>
                </a:lnTo>
                <a:lnTo>
                  <a:pt x="974" y="93121"/>
                </a:lnTo>
                <a:lnTo>
                  <a:pt x="244" y="89455"/>
                </a:lnTo>
                <a:lnTo>
                  <a:pt x="0" y="85725"/>
                </a:lnTo>
                <a:lnTo>
                  <a:pt x="0" y="28575"/>
                </a:lnTo>
                <a:lnTo>
                  <a:pt x="244" y="24845"/>
                </a:lnTo>
                <a:lnTo>
                  <a:pt x="974" y="21179"/>
                </a:lnTo>
                <a:lnTo>
                  <a:pt x="2175" y="17640"/>
                </a:lnTo>
                <a:lnTo>
                  <a:pt x="3828" y="14288"/>
                </a:lnTo>
                <a:lnTo>
                  <a:pt x="5905" y="11180"/>
                </a:lnTo>
                <a:lnTo>
                  <a:pt x="8369" y="8369"/>
                </a:lnTo>
                <a:lnTo>
                  <a:pt x="11180" y="5905"/>
                </a:lnTo>
                <a:lnTo>
                  <a:pt x="14288" y="3828"/>
                </a:lnTo>
                <a:lnTo>
                  <a:pt x="17640" y="2175"/>
                </a:lnTo>
                <a:lnTo>
                  <a:pt x="21179" y="974"/>
                </a:lnTo>
                <a:lnTo>
                  <a:pt x="24845" y="244"/>
                </a:lnTo>
                <a:lnTo>
                  <a:pt x="28575" y="0"/>
                </a:lnTo>
                <a:close/>
              </a:path>
            </a:pathLst>
          </a:custGeom>
          <a:gradFill xmlns:a="http://schemas.openxmlformats.org/drawingml/2006/main">
            <a:gsLst>
              <a:gs pos="0">
                <a:srgbClr val="7ED4FE"/>
              </a:gs>
              <a:gs pos="100000">
                <a:srgbClr val="43BBFD"/>
              </a:gs>
            </a:gsLst>
            <a:lin ang="5400000"/>
          </a:gradFill>
          <a:ln xmlns:a="http://schemas.openxmlformats.org/drawingml/2006/main" w="0">
            <a:noFill/>
            <a:prstDash val="solid"/>
          </a:ln>
        </p:spPr>
      </p:sp>
      <p:sp>
        <p:nvSpPr>
          <p:cNvPr id="484" name="tokens-to-DiT">
            <a:extLst xmlns:a="http://schemas.openxmlformats.org/drawingml/2006/main">
              <a:ext uri="{FF2B5EF4-FFF2-40B4-BE49-F238E27FC236}">
                <a16:creationId xmlns:a16="http://schemas.microsoft.com/office/drawing/2014/main" id="{2488F927-B775-4663-B65C-460ED8E19099}"/>
              </a:ext>
            </a:extLst>
          </p:cNvPr>
          <p:cNvSpPr>
            <a:spLocks xmlns:a="http://schemas.openxmlformats.org/drawingml/2006/main" noGrp="1"/>
          </p:cNvSpPr>
          <p:nvPr/>
        </p:nvSpPr>
        <p:spPr>
          <a:xfrm xmlns:a="http://schemas.openxmlformats.org/drawingml/2006/main">
            <a:off x="2533650" y="6067425"/>
            <a:ext cx="238125" cy="95"/>
          </a:xfrm>
          <a:custGeom xmlns:a="http://schemas.openxmlformats.org/drawingml/2006/main">
            <a:pathLst>
              <a:path w="238125" h="95">
                <a:moveTo>
                  <a:pt x="0" y="0"/>
                </a:moveTo>
                <a:lnTo>
                  <a:pt x="238125" y="0"/>
                </a:lnTo>
              </a:path>
            </a:pathLst>
          </a:custGeom>
          <a:noFill xmlns:a="http://schemas.openxmlformats.org/drawingml/2006/main"/>
          <a:ln xmlns:a="http://schemas.openxmlformats.org/drawingml/2006/main" w="21908">
            <a:solidFill>
              <a:srgbClr val="111A25"/>
            </a:solidFill>
            <a:prstDash val="solid"/>
          </a:ln>
        </p:spPr>
      </p:sp>
      <p:sp>
        <p:nvSpPr>
          <p:cNvPr id="485" name="tokens-to-DiT--arrow">
            <a:extLst xmlns:a="http://schemas.openxmlformats.org/drawingml/2006/main">
              <a:ext uri="{FF2B5EF4-FFF2-40B4-BE49-F238E27FC236}">
                <a16:creationId xmlns:a16="http://schemas.microsoft.com/office/drawing/2014/main" id="{C794BB1E-B48C-4A2A-93CB-5E51E63A9C7A}"/>
              </a:ext>
            </a:extLst>
          </p:cNvPr>
          <p:cNvSpPr>
            <a:spLocks xmlns:a="http://schemas.openxmlformats.org/drawingml/2006/main" noGrp="1"/>
          </p:cNvSpPr>
          <p:nvPr/>
        </p:nvSpPr>
        <p:spPr>
          <a:xfrm xmlns:a="http://schemas.openxmlformats.org/drawingml/2006/main">
            <a:off x="2654618" y="6017047"/>
            <a:ext cx="117158" cy="100755"/>
          </a:xfrm>
          <a:custGeom xmlns:a="http://schemas.openxmlformats.org/drawingml/2006/main">
            <a:pathLst>
              <a:path w="117158" h="100755">
                <a:moveTo>
                  <a:pt x="117158" y="50378"/>
                </a:moveTo>
                <a:lnTo>
                  <a:pt x="0" y="0"/>
                </a:lnTo>
                <a:lnTo>
                  <a:pt x="0" y="100755"/>
                </a:lnTo>
                <a:close/>
              </a:path>
            </a:pathLst>
          </a:custGeom>
          <a:solidFill xmlns:a="http://schemas.openxmlformats.org/drawingml/2006/main">
            <a:srgbClr val="111A25"/>
          </a:solidFill>
          <a:ln xmlns:a="http://schemas.openxmlformats.org/drawingml/2006/main" w="0">
            <a:noFill/>
            <a:prstDash val="solid"/>
          </a:ln>
        </p:spPr>
      </p:sp>
      <p:sp>
        <p:nvSpPr>
          <p:cNvPr id="486" name="DiT-to-features">
            <a:extLst xmlns:a="http://schemas.openxmlformats.org/drawingml/2006/main">
              <a:ext uri="{FF2B5EF4-FFF2-40B4-BE49-F238E27FC236}">
                <a16:creationId xmlns:a16="http://schemas.microsoft.com/office/drawing/2014/main" id="{03D8D2AC-AC27-4976-A564-AAA82F392C74}"/>
              </a:ext>
            </a:extLst>
          </p:cNvPr>
          <p:cNvSpPr>
            <a:spLocks xmlns:a="http://schemas.openxmlformats.org/drawingml/2006/main" noGrp="1"/>
          </p:cNvSpPr>
          <p:nvPr/>
        </p:nvSpPr>
        <p:spPr>
          <a:xfrm xmlns:a="http://schemas.openxmlformats.org/drawingml/2006/main">
            <a:off x="6048375" y="6067425"/>
            <a:ext cx="142875" cy="95"/>
          </a:xfrm>
          <a:custGeom xmlns:a="http://schemas.openxmlformats.org/drawingml/2006/main">
            <a:pathLst>
              <a:path w="142875" h="95">
                <a:moveTo>
                  <a:pt x="0" y="0"/>
                </a:moveTo>
                <a:lnTo>
                  <a:pt x="142875" y="0"/>
                </a:lnTo>
              </a:path>
            </a:pathLst>
          </a:custGeom>
          <a:noFill xmlns:a="http://schemas.openxmlformats.org/drawingml/2006/main"/>
          <a:ln xmlns:a="http://schemas.openxmlformats.org/drawingml/2006/main" w="21908">
            <a:solidFill>
              <a:srgbClr val="111A25"/>
            </a:solidFill>
            <a:prstDash val="solid"/>
          </a:ln>
        </p:spPr>
      </p:sp>
      <p:sp>
        <p:nvSpPr>
          <p:cNvPr id="487" name="DiT-to-features--arrow">
            <a:extLst xmlns:a="http://schemas.openxmlformats.org/drawingml/2006/main">
              <a:ext uri="{FF2B5EF4-FFF2-40B4-BE49-F238E27FC236}">
                <a16:creationId xmlns:a16="http://schemas.microsoft.com/office/drawing/2014/main" id="{803C6B85-42B2-4FD2-B835-F8127CA271B4}"/>
              </a:ext>
            </a:extLst>
          </p:cNvPr>
          <p:cNvSpPr>
            <a:spLocks xmlns:a="http://schemas.openxmlformats.org/drawingml/2006/main" noGrp="1"/>
          </p:cNvSpPr>
          <p:nvPr/>
        </p:nvSpPr>
        <p:spPr>
          <a:xfrm xmlns:a="http://schemas.openxmlformats.org/drawingml/2006/main">
            <a:off x="6074093" y="6017047"/>
            <a:ext cx="117157" cy="100755"/>
          </a:xfrm>
          <a:custGeom xmlns:a="http://schemas.openxmlformats.org/drawingml/2006/main">
            <a:pathLst>
              <a:path w="117157" h="100755">
                <a:moveTo>
                  <a:pt x="117157" y="50378"/>
                </a:moveTo>
                <a:lnTo>
                  <a:pt x="0" y="0"/>
                </a:lnTo>
                <a:lnTo>
                  <a:pt x="0" y="100755"/>
                </a:lnTo>
                <a:close/>
              </a:path>
            </a:pathLst>
          </a:custGeom>
          <a:solidFill xmlns:a="http://schemas.openxmlformats.org/drawingml/2006/main">
            <a:srgbClr val="111A25"/>
          </a:solidFill>
          <a:ln xmlns:a="http://schemas.openxmlformats.org/drawingml/2006/main" w="0">
            <a:noFill/>
            <a:prstDash val="solid"/>
          </a:ln>
        </p:spPr>
      </p:sp>
      <p:sp>
        <p:nvSpPr>
          <p:cNvPr id="488" name="flow-feature-0">
            <a:extLst xmlns:a="http://schemas.openxmlformats.org/drawingml/2006/main">
              <a:ext uri="{FF2B5EF4-FFF2-40B4-BE49-F238E27FC236}">
                <a16:creationId xmlns:a16="http://schemas.microsoft.com/office/drawing/2014/main" id="{73459693-B5E0-447D-8A7D-FC0320D3B410}"/>
              </a:ext>
            </a:extLst>
          </p:cNvPr>
          <p:cNvSpPr>
            <a:spLocks xmlns:a="http://schemas.openxmlformats.org/drawingml/2006/main" noGrp="1"/>
          </p:cNvSpPr>
          <p:nvPr/>
        </p:nvSpPr>
        <p:spPr>
          <a:xfrm xmlns:a="http://schemas.openxmlformats.org/drawingml/2006/main">
            <a:off x="6210300" y="5753100"/>
            <a:ext cx="238125" cy="190500"/>
          </a:xfrm>
          <a:custGeom xmlns:a="http://schemas.openxmlformats.org/drawingml/2006/main">
            <a:pathLst>
              <a:path w="238125" h="190500">
                <a:moveTo>
                  <a:pt x="209550" y="0"/>
                </a:moveTo>
                <a:lnTo>
                  <a:pt x="213280" y="244"/>
                </a:lnTo>
                <a:lnTo>
                  <a:pt x="216946" y="974"/>
                </a:lnTo>
                <a:lnTo>
                  <a:pt x="220485" y="2175"/>
                </a:lnTo>
                <a:lnTo>
                  <a:pt x="223838" y="3828"/>
                </a:lnTo>
                <a:lnTo>
                  <a:pt x="226945" y="5905"/>
                </a:lnTo>
                <a:lnTo>
                  <a:pt x="229756" y="8369"/>
                </a:lnTo>
                <a:lnTo>
                  <a:pt x="232220" y="11180"/>
                </a:lnTo>
                <a:lnTo>
                  <a:pt x="234297" y="14288"/>
                </a:lnTo>
                <a:lnTo>
                  <a:pt x="235950" y="17640"/>
                </a:lnTo>
                <a:lnTo>
                  <a:pt x="237151" y="21179"/>
                </a:lnTo>
                <a:lnTo>
                  <a:pt x="237881" y="24845"/>
                </a:lnTo>
                <a:lnTo>
                  <a:pt x="238125" y="28575"/>
                </a:lnTo>
                <a:lnTo>
                  <a:pt x="238125" y="161925"/>
                </a:lnTo>
                <a:lnTo>
                  <a:pt x="237881" y="165655"/>
                </a:lnTo>
                <a:lnTo>
                  <a:pt x="237151" y="169321"/>
                </a:lnTo>
                <a:lnTo>
                  <a:pt x="235950" y="172860"/>
                </a:lnTo>
                <a:lnTo>
                  <a:pt x="234297" y="176213"/>
                </a:lnTo>
                <a:lnTo>
                  <a:pt x="232220" y="179320"/>
                </a:lnTo>
                <a:lnTo>
                  <a:pt x="229756" y="182131"/>
                </a:lnTo>
                <a:lnTo>
                  <a:pt x="226945" y="184595"/>
                </a:lnTo>
                <a:lnTo>
                  <a:pt x="223838" y="186672"/>
                </a:lnTo>
                <a:lnTo>
                  <a:pt x="220485" y="188325"/>
                </a:lnTo>
                <a:lnTo>
                  <a:pt x="216946" y="189526"/>
                </a:lnTo>
                <a:lnTo>
                  <a:pt x="213280" y="190256"/>
                </a:lnTo>
                <a:lnTo>
                  <a:pt x="209550" y="190500"/>
                </a:lnTo>
                <a:lnTo>
                  <a:pt x="28575" y="190500"/>
                </a:lnTo>
                <a:lnTo>
                  <a:pt x="24845" y="190256"/>
                </a:lnTo>
                <a:lnTo>
                  <a:pt x="21179" y="189526"/>
                </a:lnTo>
                <a:lnTo>
                  <a:pt x="17640" y="188325"/>
                </a:lnTo>
                <a:lnTo>
                  <a:pt x="14288" y="186672"/>
                </a:lnTo>
                <a:lnTo>
                  <a:pt x="11180" y="184595"/>
                </a:lnTo>
                <a:lnTo>
                  <a:pt x="8369" y="182131"/>
                </a:lnTo>
                <a:lnTo>
                  <a:pt x="5905" y="179320"/>
                </a:lnTo>
                <a:lnTo>
                  <a:pt x="3828" y="176213"/>
                </a:lnTo>
                <a:lnTo>
                  <a:pt x="2175" y="172860"/>
                </a:lnTo>
                <a:lnTo>
                  <a:pt x="974" y="169321"/>
                </a:lnTo>
                <a:lnTo>
                  <a:pt x="244" y="165655"/>
                </a:lnTo>
                <a:lnTo>
                  <a:pt x="0" y="161925"/>
                </a:lnTo>
                <a:lnTo>
                  <a:pt x="0" y="28575"/>
                </a:lnTo>
                <a:lnTo>
                  <a:pt x="244" y="24845"/>
                </a:lnTo>
                <a:lnTo>
                  <a:pt x="974" y="21179"/>
                </a:lnTo>
                <a:lnTo>
                  <a:pt x="2175" y="17640"/>
                </a:lnTo>
                <a:lnTo>
                  <a:pt x="3828" y="14288"/>
                </a:lnTo>
                <a:lnTo>
                  <a:pt x="5905" y="11180"/>
                </a:lnTo>
                <a:lnTo>
                  <a:pt x="8369" y="8369"/>
                </a:lnTo>
                <a:lnTo>
                  <a:pt x="11180" y="5905"/>
                </a:lnTo>
                <a:lnTo>
                  <a:pt x="14288" y="3828"/>
                </a:lnTo>
                <a:lnTo>
                  <a:pt x="17640" y="2175"/>
                </a:lnTo>
                <a:lnTo>
                  <a:pt x="21179" y="974"/>
                </a:lnTo>
                <a:lnTo>
                  <a:pt x="24845" y="244"/>
                </a:lnTo>
                <a:lnTo>
                  <a:pt x="28575" y="0"/>
                </a:lnTo>
                <a:close/>
              </a:path>
            </a:pathLst>
          </a:custGeom>
          <a:gradFill xmlns:a="http://schemas.openxmlformats.org/drawingml/2006/main">
            <a:gsLst>
              <a:gs pos="0">
                <a:srgbClr val="B8E4FD"/>
              </a:gs>
              <a:gs pos="100000">
                <a:srgbClr val="B9E5FE"/>
              </a:gs>
            </a:gsLst>
            <a:lin ang="5400000"/>
          </a:gradFill>
          <a:ln xmlns:a="http://schemas.openxmlformats.org/drawingml/2006/main" w="12383">
            <a:solidFill>
              <a:srgbClr val="0876FF"/>
            </a:solidFill>
            <a:prstDash val="solid"/>
          </a:ln>
        </p:spPr>
      </p:sp>
      <p:sp>
        <p:nvSpPr>
          <p:cNvPr id="489" name="flow-feature-1">
            <a:extLst xmlns:a="http://schemas.openxmlformats.org/drawingml/2006/main">
              <a:ext uri="{FF2B5EF4-FFF2-40B4-BE49-F238E27FC236}">
                <a16:creationId xmlns:a16="http://schemas.microsoft.com/office/drawing/2014/main" id="{27EA5449-90A2-4752-A602-918A5C62265A}"/>
              </a:ext>
            </a:extLst>
          </p:cNvPr>
          <p:cNvSpPr>
            <a:spLocks xmlns:a="http://schemas.openxmlformats.org/drawingml/2006/main" noGrp="1"/>
          </p:cNvSpPr>
          <p:nvPr/>
        </p:nvSpPr>
        <p:spPr>
          <a:xfrm xmlns:a="http://schemas.openxmlformats.org/drawingml/2006/main">
            <a:off x="6210300" y="5981700"/>
            <a:ext cx="238125" cy="190500"/>
          </a:xfrm>
          <a:custGeom xmlns:a="http://schemas.openxmlformats.org/drawingml/2006/main">
            <a:pathLst>
              <a:path w="238125" h="190500">
                <a:moveTo>
                  <a:pt x="209550" y="0"/>
                </a:moveTo>
                <a:lnTo>
                  <a:pt x="213280" y="244"/>
                </a:lnTo>
                <a:lnTo>
                  <a:pt x="216946" y="974"/>
                </a:lnTo>
                <a:lnTo>
                  <a:pt x="220485" y="2175"/>
                </a:lnTo>
                <a:lnTo>
                  <a:pt x="223838" y="3828"/>
                </a:lnTo>
                <a:lnTo>
                  <a:pt x="226945" y="5905"/>
                </a:lnTo>
                <a:lnTo>
                  <a:pt x="229756" y="8369"/>
                </a:lnTo>
                <a:lnTo>
                  <a:pt x="232220" y="11180"/>
                </a:lnTo>
                <a:lnTo>
                  <a:pt x="234297" y="14288"/>
                </a:lnTo>
                <a:lnTo>
                  <a:pt x="235950" y="17640"/>
                </a:lnTo>
                <a:lnTo>
                  <a:pt x="237151" y="21179"/>
                </a:lnTo>
                <a:lnTo>
                  <a:pt x="237881" y="24845"/>
                </a:lnTo>
                <a:lnTo>
                  <a:pt x="238125" y="28575"/>
                </a:lnTo>
                <a:lnTo>
                  <a:pt x="238125" y="161925"/>
                </a:lnTo>
                <a:lnTo>
                  <a:pt x="237881" y="165655"/>
                </a:lnTo>
                <a:lnTo>
                  <a:pt x="237151" y="169321"/>
                </a:lnTo>
                <a:lnTo>
                  <a:pt x="235950" y="172860"/>
                </a:lnTo>
                <a:lnTo>
                  <a:pt x="234297" y="176213"/>
                </a:lnTo>
                <a:lnTo>
                  <a:pt x="232220" y="179320"/>
                </a:lnTo>
                <a:lnTo>
                  <a:pt x="229756" y="182131"/>
                </a:lnTo>
                <a:lnTo>
                  <a:pt x="226945" y="184595"/>
                </a:lnTo>
                <a:lnTo>
                  <a:pt x="223838" y="186672"/>
                </a:lnTo>
                <a:lnTo>
                  <a:pt x="220485" y="188325"/>
                </a:lnTo>
                <a:lnTo>
                  <a:pt x="216946" y="189526"/>
                </a:lnTo>
                <a:lnTo>
                  <a:pt x="213280" y="190256"/>
                </a:lnTo>
                <a:lnTo>
                  <a:pt x="209550" y="190500"/>
                </a:lnTo>
                <a:lnTo>
                  <a:pt x="28575" y="190500"/>
                </a:lnTo>
                <a:lnTo>
                  <a:pt x="24845" y="190256"/>
                </a:lnTo>
                <a:lnTo>
                  <a:pt x="21179" y="189526"/>
                </a:lnTo>
                <a:lnTo>
                  <a:pt x="17640" y="188325"/>
                </a:lnTo>
                <a:lnTo>
                  <a:pt x="14288" y="186672"/>
                </a:lnTo>
                <a:lnTo>
                  <a:pt x="11180" y="184595"/>
                </a:lnTo>
                <a:lnTo>
                  <a:pt x="8369" y="182131"/>
                </a:lnTo>
                <a:lnTo>
                  <a:pt x="5905" y="179320"/>
                </a:lnTo>
                <a:lnTo>
                  <a:pt x="3828" y="176213"/>
                </a:lnTo>
                <a:lnTo>
                  <a:pt x="2175" y="172860"/>
                </a:lnTo>
                <a:lnTo>
                  <a:pt x="974" y="169321"/>
                </a:lnTo>
                <a:lnTo>
                  <a:pt x="244" y="165655"/>
                </a:lnTo>
                <a:lnTo>
                  <a:pt x="0" y="161925"/>
                </a:lnTo>
                <a:lnTo>
                  <a:pt x="0" y="28575"/>
                </a:lnTo>
                <a:lnTo>
                  <a:pt x="244" y="24845"/>
                </a:lnTo>
                <a:lnTo>
                  <a:pt x="974" y="21179"/>
                </a:lnTo>
                <a:lnTo>
                  <a:pt x="2175" y="17640"/>
                </a:lnTo>
                <a:lnTo>
                  <a:pt x="3828" y="14288"/>
                </a:lnTo>
                <a:lnTo>
                  <a:pt x="5905" y="11180"/>
                </a:lnTo>
                <a:lnTo>
                  <a:pt x="8369" y="8369"/>
                </a:lnTo>
                <a:lnTo>
                  <a:pt x="11180" y="5905"/>
                </a:lnTo>
                <a:lnTo>
                  <a:pt x="14288" y="3828"/>
                </a:lnTo>
                <a:lnTo>
                  <a:pt x="17640" y="2175"/>
                </a:lnTo>
                <a:lnTo>
                  <a:pt x="21179" y="974"/>
                </a:lnTo>
                <a:lnTo>
                  <a:pt x="24845" y="244"/>
                </a:lnTo>
                <a:lnTo>
                  <a:pt x="28575" y="0"/>
                </a:lnTo>
                <a:close/>
              </a:path>
            </a:pathLst>
          </a:custGeom>
          <a:gradFill xmlns:a="http://schemas.openxmlformats.org/drawingml/2006/main">
            <a:gsLst>
              <a:gs pos="0">
                <a:srgbClr val="B8E4FD"/>
              </a:gs>
              <a:gs pos="100000">
                <a:srgbClr val="B9E5FE"/>
              </a:gs>
            </a:gsLst>
            <a:lin ang="5400000"/>
          </a:gradFill>
          <a:ln xmlns:a="http://schemas.openxmlformats.org/drawingml/2006/main" w="12383">
            <a:solidFill>
              <a:srgbClr val="0876FF"/>
            </a:solidFill>
            <a:prstDash val="solid"/>
          </a:ln>
        </p:spPr>
      </p:sp>
      <p:sp>
        <p:nvSpPr>
          <p:cNvPr id="490" name="flow-feature-2">
            <a:extLst xmlns:a="http://schemas.openxmlformats.org/drawingml/2006/main">
              <a:ext uri="{FF2B5EF4-FFF2-40B4-BE49-F238E27FC236}">
                <a16:creationId xmlns:a16="http://schemas.microsoft.com/office/drawing/2014/main" id="{F39736F8-BC9F-48CE-AD84-441C213D5087}"/>
              </a:ext>
            </a:extLst>
          </p:cNvPr>
          <p:cNvSpPr>
            <a:spLocks xmlns:a="http://schemas.openxmlformats.org/drawingml/2006/main" noGrp="1"/>
          </p:cNvSpPr>
          <p:nvPr/>
        </p:nvSpPr>
        <p:spPr>
          <a:xfrm xmlns:a="http://schemas.openxmlformats.org/drawingml/2006/main">
            <a:off x="6210300" y="6210300"/>
            <a:ext cx="238125" cy="190500"/>
          </a:xfrm>
          <a:custGeom xmlns:a="http://schemas.openxmlformats.org/drawingml/2006/main">
            <a:pathLst>
              <a:path w="238125" h="190500">
                <a:moveTo>
                  <a:pt x="209550" y="0"/>
                </a:moveTo>
                <a:lnTo>
                  <a:pt x="213280" y="244"/>
                </a:lnTo>
                <a:lnTo>
                  <a:pt x="216946" y="974"/>
                </a:lnTo>
                <a:lnTo>
                  <a:pt x="220485" y="2175"/>
                </a:lnTo>
                <a:lnTo>
                  <a:pt x="223838" y="3828"/>
                </a:lnTo>
                <a:lnTo>
                  <a:pt x="226945" y="5905"/>
                </a:lnTo>
                <a:lnTo>
                  <a:pt x="229756" y="8369"/>
                </a:lnTo>
                <a:lnTo>
                  <a:pt x="232220" y="11180"/>
                </a:lnTo>
                <a:lnTo>
                  <a:pt x="234297" y="14288"/>
                </a:lnTo>
                <a:lnTo>
                  <a:pt x="235950" y="17640"/>
                </a:lnTo>
                <a:lnTo>
                  <a:pt x="237151" y="21179"/>
                </a:lnTo>
                <a:lnTo>
                  <a:pt x="237881" y="24845"/>
                </a:lnTo>
                <a:lnTo>
                  <a:pt x="238125" y="28575"/>
                </a:lnTo>
                <a:lnTo>
                  <a:pt x="238125" y="161925"/>
                </a:lnTo>
                <a:lnTo>
                  <a:pt x="237881" y="165655"/>
                </a:lnTo>
                <a:lnTo>
                  <a:pt x="237151" y="169321"/>
                </a:lnTo>
                <a:lnTo>
                  <a:pt x="235950" y="172860"/>
                </a:lnTo>
                <a:lnTo>
                  <a:pt x="234297" y="176213"/>
                </a:lnTo>
                <a:lnTo>
                  <a:pt x="232220" y="179320"/>
                </a:lnTo>
                <a:lnTo>
                  <a:pt x="229756" y="182131"/>
                </a:lnTo>
                <a:lnTo>
                  <a:pt x="226945" y="184595"/>
                </a:lnTo>
                <a:lnTo>
                  <a:pt x="223838" y="186672"/>
                </a:lnTo>
                <a:lnTo>
                  <a:pt x="220485" y="188325"/>
                </a:lnTo>
                <a:lnTo>
                  <a:pt x="216946" y="189526"/>
                </a:lnTo>
                <a:lnTo>
                  <a:pt x="213280" y="190256"/>
                </a:lnTo>
                <a:lnTo>
                  <a:pt x="209550" y="190500"/>
                </a:lnTo>
                <a:lnTo>
                  <a:pt x="28575" y="190500"/>
                </a:lnTo>
                <a:lnTo>
                  <a:pt x="24845" y="190256"/>
                </a:lnTo>
                <a:lnTo>
                  <a:pt x="21179" y="189526"/>
                </a:lnTo>
                <a:lnTo>
                  <a:pt x="17640" y="188325"/>
                </a:lnTo>
                <a:lnTo>
                  <a:pt x="14288" y="186672"/>
                </a:lnTo>
                <a:lnTo>
                  <a:pt x="11180" y="184595"/>
                </a:lnTo>
                <a:lnTo>
                  <a:pt x="8369" y="182131"/>
                </a:lnTo>
                <a:lnTo>
                  <a:pt x="5905" y="179320"/>
                </a:lnTo>
                <a:lnTo>
                  <a:pt x="3828" y="176213"/>
                </a:lnTo>
                <a:lnTo>
                  <a:pt x="2175" y="172860"/>
                </a:lnTo>
                <a:lnTo>
                  <a:pt x="974" y="169321"/>
                </a:lnTo>
                <a:lnTo>
                  <a:pt x="244" y="165655"/>
                </a:lnTo>
                <a:lnTo>
                  <a:pt x="0" y="161925"/>
                </a:lnTo>
                <a:lnTo>
                  <a:pt x="0" y="28575"/>
                </a:lnTo>
                <a:lnTo>
                  <a:pt x="244" y="24845"/>
                </a:lnTo>
                <a:lnTo>
                  <a:pt x="974" y="21179"/>
                </a:lnTo>
                <a:lnTo>
                  <a:pt x="2175" y="17640"/>
                </a:lnTo>
                <a:lnTo>
                  <a:pt x="3828" y="14288"/>
                </a:lnTo>
                <a:lnTo>
                  <a:pt x="5905" y="11180"/>
                </a:lnTo>
                <a:lnTo>
                  <a:pt x="8369" y="8369"/>
                </a:lnTo>
                <a:lnTo>
                  <a:pt x="11180" y="5905"/>
                </a:lnTo>
                <a:lnTo>
                  <a:pt x="14288" y="3828"/>
                </a:lnTo>
                <a:lnTo>
                  <a:pt x="17640" y="2175"/>
                </a:lnTo>
                <a:lnTo>
                  <a:pt x="21179" y="974"/>
                </a:lnTo>
                <a:lnTo>
                  <a:pt x="24845" y="244"/>
                </a:lnTo>
                <a:lnTo>
                  <a:pt x="28575" y="0"/>
                </a:lnTo>
                <a:close/>
              </a:path>
            </a:pathLst>
          </a:custGeom>
          <a:gradFill xmlns:a="http://schemas.openxmlformats.org/drawingml/2006/main">
            <a:gsLst>
              <a:gs pos="0">
                <a:srgbClr val="B8E4FD"/>
              </a:gs>
              <a:gs pos="100000">
                <a:srgbClr val="B9E5FE"/>
              </a:gs>
            </a:gsLst>
            <a:lin ang="5400000"/>
          </a:gradFill>
          <a:ln xmlns:a="http://schemas.openxmlformats.org/drawingml/2006/main" w="12383">
            <a:solidFill>
              <a:srgbClr val="0876FF"/>
            </a:solidFill>
            <a:prstDash val="solid"/>
          </a:ln>
        </p:spPr>
      </p:sp>
      <p:sp>
        <p:nvSpPr>
          <p:cNvPr id="491" name="features-to-flow">
            <a:extLst xmlns:a="http://schemas.openxmlformats.org/drawingml/2006/main">
              <a:ext uri="{FF2B5EF4-FFF2-40B4-BE49-F238E27FC236}">
                <a16:creationId xmlns:a16="http://schemas.microsoft.com/office/drawing/2014/main" id="{C5415E26-020E-4B9A-9533-E24A8D796FA4}"/>
              </a:ext>
            </a:extLst>
          </p:cNvPr>
          <p:cNvSpPr>
            <a:spLocks xmlns:a="http://schemas.openxmlformats.org/drawingml/2006/main" noGrp="1"/>
          </p:cNvSpPr>
          <p:nvPr/>
        </p:nvSpPr>
        <p:spPr>
          <a:xfrm xmlns:a="http://schemas.openxmlformats.org/drawingml/2006/main">
            <a:off x="6448425" y="6067425"/>
            <a:ext cx="238125" cy="95"/>
          </a:xfrm>
          <a:custGeom xmlns:a="http://schemas.openxmlformats.org/drawingml/2006/main">
            <a:pathLst>
              <a:path w="238125" h="95">
                <a:moveTo>
                  <a:pt x="0" y="0"/>
                </a:moveTo>
                <a:lnTo>
                  <a:pt x="238125" y="0"/>
                </a:lnTo>
              </a:path>
            </a:pathLst>
          </a:custGeom>
          <a:noFill xmlns:a="http://schemas.openxmlformats.org/drawingml/2006/main"/>
          <a:ln xmlns:a="http://schemas.openxmlformats.org/drawingml/2006/main" w="21908">
            <a:solidFill>
              <a:srgbClr val="111A25"/>
            </a:solidFill>
            <a:prstDash val="solid"/>
          </a:ln>
        </p:spPr>
      </p:sp>
      <p:sp>
        <p:nvSpPr>
          <p:cNvPr id="492" name="features-to-flow--arrow">
            <a:extLst xmlns:a="http://schemas.openxmlformats.org/drawingml/2006/main">
              <a:ext uri="{FF2B5EF4-FFF2-40B4-BE49-F238E27FC236}">
                <a16:creationId xmlns:a16="http://schemas.microsoft.com/office/drawing/2014/main" id="{5040B5F3-F76D-4BB1-9FCE-9F15A00E32EF}"/>
              </a:ext>
            </a:extLst>
          </p:cNvPr>
          <p:cNvSpPr>
            <a:spLocks xmlns:a="http://schemas.openxmlformats.org/drawingml/2006/main" noGrp="1"/>
          </p:cNvSpPr>
          <p:nvPr/>
        </p:nvSpPr>
        <p:spPr>
          <a:xfrm xmlns:a="http://schemas.openxmlformats.org/drawingml/2006/main">
            <a:off x="6569393" y="6017047"/>
            <a:ext cx="117157" cy="100755"/>
          </a:xfrm>
          <a:custGeom xmlns:a="http://schemas.openxmlformats.org/drawingml/2006/main">
            <a:pathLst>
              <a:path w="117157" h="100755">
                <a:moveTo>
                  <a:pt x="117157" y="50378"/>
                </a:moveTo>
                <a:lnTo>
                  <a:pt x="0" y="0"/>
                </a:lnTo>
                <a:lnTo>
                  <a:pt x="0" y="100755"/>
                </a:lnTo>
                <a:close/>
              </a:path>
            </a:pathLst>
          </a:custGeom>
          <a:solidFill xmlns:a="http://schemas.openxmlformats.org/drawingml/2006/main">
            <a:srgbClr val="111A25"/>
          </a:solidFill>
          <a:ln xmlns:a="http://schemas.openxmlformats.org/drawingml/2006/main" w="0">
            <a:noFill/>
            <a:prstDash val="solid"/>
          </a:ln>
        </p:spPr>
      </p:sp>
      <p:sp>
        <p:nvSpPr>
          <p:cNvPr id="493" name="flow-head">
            <a:extLst xmlns:a="http://schemas.openxmlformats.org/drawingml/2006/main">
              <a:ext uri="{FF2B5EF4-FFF2-40B4-BE49-F238E27FC236}">
                <a16:creationId xmlns:a16="http://schemas.microsoft.com/office/drawing/2014/main" id="{7404B0F0-D46E-4E0F-A866-38955E989F0F}"/>
              </a:ext>
            </a:extLst>
          </p:cNvPr>
          <p:cNvSpPr>
            <a:spLocks xmlns:a="http://schemas.openxmlformats.org/drawingml/2006/main" noGrp="1"/>
          </p:cNvSpPr>
          <p:nvPr/>
        </p:nvSpPr>
        <p:spPr>
          <a:xfrm xmlns:a="http://schemas.openxmlformats.org/drawingml/2006/main">
            <a:off x="6705600" y="5524500"/>
            <a:ext cx="847725" cy="1028700"/>
          </a:xfrm>
          <a:custGeom xmlns:a="http://schemas.openxmlformats.org/drawingml/2006/main">
            <a:pathLst>
              <a:path w="847725" h="1028700">
                <a:moveTo>
                  <a:pt x="0" y="0"/>
                </a:moveTo>
                <a:lnTo>
                  <a:pt x="847725" y="247650"/>
                </a:lnTo>
                <a:lnTo>
                  <a:pt x="847725" y="771525"/>
                </a:lnTo>
                <a:lnTo>
                  <a:pt x="0" y="1028700"/>
                </a:lnTo>
                <a:close/>
              </a:path>
            </a:pathLst>
          </a:custGeom>
          <a:gradFill xmlns:a="http://schemas.openxmlformats.org/drawingml/2006/main">
            <a:gsLst>
              <a:gs pos="0">
                <a:srgbClr val="FFF9E8"/>
              </a:gs>
              <a:gs pos="100000">
                <a:srgbClr val="FFF0CF"/>
              </a:gs>
            </a:gsLst>
            <a:lin ang="5400000"/>
          </a:gradFill>
          <a:ln xmlns:a="http://schemas.openxmlformats.org/drawingml/2006/main" w="17145">
            <a:solidFill>
              <a:srgbClr val="A37517"/>
            </a:solidFill>
            <a:prstDash val="solid"/>
          </a:ln>
        </p:spPr>
      </p:sp>
      <p:sp>
        <p:nvSpPr>
          <p:cNvPr id="494" name="flow-text-1">
            <a:extLst xmlns:a="http://schemas.openxmlformats.org/drawingml/2006/main">
              <a:ext uri="{FF2B5EF4-FFF2-40B4-BE49-F238E27FC236}">
                <a16:creationId xmlns:a16="http://schemas.microsoft.com/office/drawing/2014/main" id="{FA21E223-22A1-4BB8-A4B5-973CE63381D6}"/>
              </a:ext>
            </a:extLst>
          </p:cNvPr>
          <p:cNvSpPr>
            <a:spLocks xmlns:a="http://schemas.openxmlformats.org/drawingml/2006/main" noGrp="1"/>
          </p:cNvSpPr>
          <p:nvPr/>
        </p:nvSpPr>
        <p:spPr>
          <a:xfrm xmlns:a="http://schemas.openxmlformats.org/drawingml/2006/main">
            <a:off x="6924675" y="5772150"/>
            <a:ext cx="866775" cy="3291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025" b="0" i="0">
                <a:solidFill>
                  <a:srgbClr val="111A25"/>
                </a:solidFill>
                <a:latin typeface="Comic Sans MS"/>
                <a:ea typeface="Comic Sans MS"/>
                <a:cs typeface="Comic Sans MS"/>
              </a:defRPr>
            </a:pPr>
            <a:r>
              <a:rPr sz="2025" b="0" i="0">
                <a:solidFill>
                  <a:srgbClr val="111A25"/>
                </a:solidFill>
                <a:latin typeface="Comic Sans MS"/>
                <a:ea typeface="Comic Sans MS"/>
                <a:cs typeface="Comic Sans MS"/>
              </a:rPr>
              <a:t>Flow</a:t>
            </a:r>
          </a:p>
        </p:txBody>
      </p:sp>
      <p:sp>
        <p:nvSpPr>
          <p:cNvPr id="495" name="flow-text-2">
            <a:extLst xmlns:a="http://schemas.openxmlformats.org/drawingml/2006/main">
              <a:ext uri="{FF2B5EF4-FFF2-40B4-BE49-F238E27FC236}">
                <a16:creationId xmlns:a16="http://schemas.microsoft.com/office/drawing/2014/main" id="{AF8308EB-4BF5-4A87-9558-D995BFFB1FDD}"/>
              </a:ext>
            </a:extLst>
          </p:cNvPr>
          <p:cNvSpPr>
            <a:spLocks xmlns:a="http://schemas.openxmlformats.org/drawingml/2006/main" noGrp="1"/>
          </p:cNvSpPr>
          <p:nvPr/>
        </p:nvSpPr>
        <p:spPr>
          <a:xfrm xmlns:a="http://schemas.openxmlformats.org/drawingml/2006/main">
            <a:off x="6819900" y="6057900"/>
            <a:ext cx="866775"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75" b="0" i="0">
                <a:solidFill>
                  <a:srgbClr val="111A25"/>
                </a:solidFill>
                <a:latin typeface="Comic Sans MS"/>
                <a:ea typeface="Comic Sans MS"/>
                <a:cs typeface="Comic Sans MS"/>
              </a:defRPr>
            </a:pPr>
            <a:r>
              <a:rPr sz="1875" b="0" i="0">
                <a:solidFill>
                  <a:srgbClr val="111A25"/>
                </a:solidFill>
                <a:latin typeface="Comic Sans MS"/>
                <a:ea typeface="Comic Sans MS"/>
                <a:cs typeface="Comic Sans MS"/>
              </a:rPr>
              <a:t>head</a:t>
            </a:r>
          </a:p>
        </p:txBody>
      </p:sp>
      <p:sp>
        <p:nvSpPr>
          <p:cNvPr id="496" name="flow-to-clean">
            <a:extLst xmlns:a="http://schemas.openxmlformats.org/drawingml/2006/main">
              <a:ext uri="{FF2B5EF4-FFF2-40B4-BE49-F238E27FC236}">
                <a16:creationId xmlns:a16="http://schemas.microsoft.com/office/drawing/2014/main" id="{E399FF0E-5D0A-4E9A-9BAF-B42411CB1C87}"/>
              </a:ext>
            </a:extLst>
          </p:cNvPr>
          <p:cNvSpPr>
            <a:spLocks xmlns:a="http://schemas.openxmlformats.org/drawingml/2006/main" noGrp="1"/>
          </p:cNvSpPr>
          <p:nvPr/>
        </p:nvSpPr>
        <p:spPr>
          <a:xfrm xmlns:a="http://schemas.openxmlformats.org/drawingml/2006/main">
            <a:off x="7553325" y="6067425"/>
            <a:ext cx="266700" cy="95"/>
          </a:xfrm>
          <a:custGeom xmlns:a="http://schemas.openxmlformats.org/drawingml/2006/main">
            <a:pathLst>
              <a:path w="266700" h="95">
                <a:moveTo>
                  <a:pt x="0" y="0"/>
                </a:moveTo>
                <a:lnTo>
                  <a:pt x="266700" y="0"/>
                </a:lnTo>
              </a:path>
            </a:pathLst>
          </a:custGeom>
          <a:noFill xmlns:a="http://schemas.openxmlformats.org/drawingml/2006/main"/>
          <a:ln xmlns:a="http://schemas.openxmlformats.org/drawingml/2006/main" w="21908">
            <a:solidFill>
              <a:srgbClr val="111A25"/>
            </a:solidFill>
            <a:prstDash val="solid"/>
          </a:ln>
        </p:spPr>
      </p:sp>
      <p:sp>
        <p:nvSpPr>
          <p:cNvPr id="497" name="flow-to-clean--arrow">
            <a:extLst xmlns:a="http://schemas.openxmlformats.org/drawingml/2006/main">
              <a:ext uri="{FF2B5EF4-FFF2-40B4-BE49-F238E27FC236}">
                <a16:creationId xmlns:a16="http://schemas.microsoft.com/office/drawing/2014/main" id="{B52D3D9A-970D-41AE-8133-88404266EA86}"/>
              </a:ext>
            </a:extLst>
          </p:cNvPr>
          <p:cNvSpPr>
            <a:spLocks xmlns:a="http://schemas.openxmlformats.org/drawingml/2006/main" noGrp="1"/>
          </p:cNvSpPr>
          <p:nvPr/>
        </p:nvSpPr>
        <p:spPr>
          <a:xfrm xmlns:a="http://schemas.openxmlformats.org/drawingml/2006/main">
            <a:off x="7702868" y="6017047"/>
            <a:ext cx="117157" cy="100755"/>
          </a:xfrm>
          <a:custGeom xmlns:a="http://schemas.openxmlformats.org/drawingml/2006/main">
            <a:pathLst>
              <a:path w="117157" h="100755">
                <a:moveTo>
                  <a:pt x="117157" y="50378"/>
                </a:moveTo>
                <a:lnTo>
                  <a:pt x="0" y="0"/>
                </a:lnTo>
                <a:lnTo>
                  <a:pt x="0" y="100755"/>
                </a:lnTo>
                <a:close/>
              </a:path>
            </a:pathLst>
          </a:custGeom>
          <a:solidFill xmlns:a="http://schemas.openxmlformats.org/drawingml/2006/main">
            <a:srgbClr val="111A25"/>
          </a:solidFill>
          <a:ln xmlns:a="http://schemas.openxmlformats.org/drawingml/2006/main" w="0">
            <a:noFill/>
            <a:prstDash val="solid"/>
          </a:ln>
        </p:spPr>
      </p:sp>
      <p:sp>
        <p:nvSpPr>
          <p:cNvPr id="498" name="clean-estimate-caption">
            <a:extLst xmlns:a="http://schemas.openxmlformats.org/drawingml/2006/main">
              <a:ext uri="{FF2B5EF4-FFF2-40B4-BE49-F238E27FC236}">
                <a16:creationId xmlns:a16="http://schemas.microsoft.com/office/drawing/2014/main" id="{2C1392B4-A1BC-4319-A482-E3F3F04BC159}"/>
              </a:ext>
            </a:extLst>
          </p:cNvPr>
          <p:cNvSpPr>
            <a:spLocks xmlns:a="http://schemas.openxmlformats.org/drawingml/2006/main" noGrp="1"/>
          </p:cNvSpPr>
          <p:nvPr/>
        </p:nvSpPr>
        <p:spPr>
          <a:xfrm xmlns:a="http://schemas.openxmlformats.org/drawingml/2006/main">
            <a:off x="7781925" y="5334000"/>
            <a:ext cx="1552575" cy="26822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650" b="0" i="0">
                <a:solidFill>
                  <a:srgbClr val="111A25"/>
                </a:solidFill>
                <a:latin typeface="Comic Sans MS"/>
                <a:ea typeface="Comic Sans MS"/>
                <a:cs typeface="Comic Sans MS"/>
              </a:defRPr>
            </a:pPr>
            <a:r>
              <a:rPr sz="1650" b="0" i="0">
                <a:solidFill>
                  <a:srgbClr val="111A25"/>
                </a:solidFill>
                <a:latin typeface="Comic Sans MS"/>
                <a:ea typeface="Comic Sans MS"/>
                <a:cs typeface="Comic Sans MS"/>
              </a:rPr>
              <a:t>Clean estimate</a:t>
            </a:r>
          </a:p>
        </p:txBody>
      </p:sp>
      <p:sp>
        <p:nvSpPr>
          <p:cNvPr id="499" name="clean-estimate-symbol">
            <a:extLst xmlns:a="http://schemas.openxmlformats.org/drawingml/2006/main">
              <a:ext uri="{FF2B5EF4-FFF2-40B4-BE49-F238E27FC236}">
                <a16:creationId xmlns:a16="http://schemas.microsoft.com/office/drawing/2014/main" id="{A01700CB-C257-445E-8905-E05CC6D6A0EE}"/>
              </a:ext>
            </a:extLst>
          </p:cNvPr>
          <p:cNvSpPr>
            <a:spLocks xmlns:a="http://schemas.openxmlformats.org/drawingml/2006/main" noGrp="1"/>
          </p:cNvSpPr>
          <p:nvPr/>
        </p:nvSpPr>
        <p:spPr>
          <a:xfrm xmlns:a="http://schemas.openxmlformats.org/drawingml/2006/main">
            <a:off x="8324850" y="5619750"/>
            <a:ext cx="638175" cy="31699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950" b="0" i="1">
                <a:solidFill>
                  <a:srgbClr val="111A25"/>
                </a:solidFill>
                <a:latin typeface="Times New Roman"/>
                <a:ea typeface="Times New Roman"/>
                <a:cs typeface="Times New Roman"/>
              </a:defRPr>
            </a:pPr>
            <a:r>
              <a:rPr sz="1950" b="0" i="1">
                <a:solidFill>
                  <a:srgbClr val="111A25"/>
                </a:solidFill>
                <a:latin typeface="Times New Roman"/>
                <a:ea typeface="Times New Roman"/>
                <a:cs typeface="Times New Roman"/>
              </a:rPr>
              <a:t>x̂₀</a:t>
            </a:r>
          </a:p>
        </p:txBody>
      </p:sp>
      <p:sp>
        <p:nvSpPr>
          <p:cNvPr id="500" name="clean-estimate-strip-rim">
            <a:extLst xmlns:a="http://schemas.openxmlformats.org/drawingml/2006/main">
              <a:ext uri="{FF2B5EF4-FFF2-40B4-BE49-F238E27FC236}">
                <a16:creationId xmlns:a16="http://schemas.microsoft.com/office/drawing/2014/main" id="{CA5C71B8-A766-40F3-A6DB-EDBA507CFA08}"/>
              </a:ext>
            </a:extLst>
          </p:cNvPr>
          <p:cNvSpPr>
            <a:spLocks xmlns:a="http://schemas.openxmlformats.org/drawingml/2006/main" noGrp="1"/>
          </p:cNvSpPr>
          <p:nvPr/>
        </p:nvSpPr>
        <p:spPr>
          <a:xfrm xmlns:a="http://schemas.openxmlformats.org/drawingml/2006/main">
            <a:off x="7820025" y="5962650"/>
            <a:ext cx="1333500" cy="276225"/>
          </a:xfrm>
          <a:custGeom xmlns:a="http://schemas.openxmlformats.org/drawingml/2006/main">
            <a:pathLst>
              <a:path w="1333500" h="276225">
                <a:moveTo>
                  <a:pt x="1285875" y="0"/>
                </a:moveTo>
                <a:lnTo>
                  <a:pt x="1292091" y="407"/>
                </a:lnTo>
                <a:lnTo>
                  <a:pt x="1298201" y="1623"/>
                </a:lnTo>
                <a:lnTo>
                  <a:pt x="1304100" y="3625"/>
                </a:lnTo>
                <a:lnTo>
                  <a:pt x="1309688" y="6381"/>
                </a:lnTo>
                <a:lnTo>
                  <a:pt x="1314867" y="9842"/>
                </a:lnTo>
                <a:lnTo>
                  <a:pt x="1319551" y="13949"/>
                </a:lnTo>
                <a:lnTo>
                  <a:pt x="1323658" y="18633"/>
                </a:lnTo>
                <a:lnTo>
                  <a:pt x="1327119" y="23813"/>
                </a:lnTo>
                <a:lnTo>
                  <a:pt x="1329875" y="29400"/>
                </a:lnTo>
                <a:lnTo>
                  <a:pt x="1331877" y="35299"/>
                </a:lnTo>
                <a:lnTo>
                  <a:pt x="1333093" y="41409"/>
                </a:lnTo>
                <a:lnTo>
                  <a:pt x="1333500" y="47625"/>
                </a:lnTo>
                <a:lnTo>
                  <a:pt x="1333500" y="228600"/>
                </a:lnTo>
                <a:lnTo>
                  <a:pt x="1333093" y="234816"/>
                </a:lnTo>
                <a:lnTo>
                  <a:pt x="1331877" y="240926"/>
                </a:lnTo>
                <a:lnTo>
                  <a:pt x="1329875" y="246825"/>
                </a:lnTo>
                <a:lnTo>
                  <a:pt x="1327119" y="252413"/>
                </a:lnTo>
                <a:lnTo>
                  <a:pt x="1323658" y="257592"/>
                </a:lnTo>
                <a:lnTo>
                  <a:pt x="1319551" y="262276"/>
                </a:lnTo>
                <a:lnTo>
                  <a:pt x="1314867" y="266383"/>
                </a:lnTo>
                <a:lnTo>
                  <a:pt x="1309688" y="269844"/>
                </a:lnTo>
                <a:lnTo>
                  <a:pt x="1304100" y="272600"/>
                </a:lnTo>
                <a:lnTo>
                  <a:pt x="1298201" y="274602"/>
                </a:lnTo>
                <a:lnTo>
                  <a:pt x="1292091" y="275818"/>
                </a:lnTo>
                <a:lnTo>
                  <a:pt x="1285875" y="276225"/>
                </a:lnTo>
                <a:lnTo>
                  <a:pt x="47625" y="276225"/>
                </a:lnTo>
                <a:lnTo>
                  <a:pt x="41409" y="275818"/>
                </a:lnTo>
                <a:lnTo>
                  <a:pt x="35299" y="274602"/>
                </a:lnTo>
                <a:lnTo>
                  <a:pt x="29400" y="272600"/>
                </a:lnTo>
                <a:lnTo>
                  <a:pt x="23813" y="269844"/>
                </a:lnTo>
                <a:lnTo>
                  <a:pt x="18633" y="266383"/>
                </a:lnTo>
                <a:lnTo>
                  <a:pt x="13949" y="262276"/>
                </a:lnTo>
                <a:lnTo>
                  <a:pt x="9842" y="257592"/>
                </a:lnTo>
                <a:lnTo>
                  <a:pt x="6381" y="252413"/>
                </a:lnTo>
                <a:lnTo>
                  <a:pt x="3625" y="246825"/>
                </a:lnTo>
                <a:lnTo>
                  <a:pt x="1623" y="240926"/>
                </a:lnTo>
                <a:lnTo>
                  <a:pt x="407" y="234816"/>
                </a:lnTo>
                <a:lnTo>
                  <a:pt x="0" y="228600"/>
                </a:lnTo>
                <a:lnTo>
                  <a:pt x="0" y="47625"/>
                </a:lnTo>
                <a:lnTo>
                  <a:pt x="407" y="41409"/>
                </a:lnTo>
                <a:lnTo>
                  <a:pt x="1623" y="35299"/>
                </a:lnTo>
                <a:lnTo>
                  <a:pt x="3625" y="29400"/>
                </a:lnTo>
                <a:lnTo>
                  <a:pt x="6381" y="23813"/>
                </a:lnTo>
                <a:lnTo>
                  <a:pt x="9842" y="18633"/>
                </a:lnTo>
                <a:lnTo>
                  <a:pt x="13949" y="13949"/>
                </a:lnTo>
                <a:lnTo>
                  <a:pt x="18633" y="9842"/>
                </a:lnTo>
                <a:lnTo>
                  <a:pt x="23813" y="6381"/>
                </a:lnTo>
                <a:lnTo>
                  <a:pt x="29400" y="3625"/>
                </a:lnTo>
                <a:lnTo>
                  <a:pt x="35299" y="1623"/>
                </a:lnTo>
                <a:lnTo>
                  <a:pt x="41409" y="407"/>
                </a:lnTo>
                <a:lnTo>
                  <a:pt x="47625" y="0"/>
                </a:lnTo>
                <a:close/>
              </a:path>
            </a:pathLst>
          </a:custGeom>
          <a:solidFill xmlns:a="http://schemas.openxmlformats.org/drawingml/2006/main">
            <a:srgbClr val="FFFFFF"/>
          </a:solidFill>
          <a:ln xmlns:a="http://schemas.openxmlformats.org/drawingml/2006/main" w="14288">
            <a:solidFill>
              <a:srgbClr val="0876FF"/>
            </a:solidFill>
            <a:prstDash val="solid"/>
          </a:ln>
        </p:spPr>
      </p:sp>
      <p:sp>
        <p:nvSpPr>
          <p:cNvPr id="501" name="clean-estimate-strip-0">
            <a:extLst xmlns:a="http://schemas.openxmlformats.org/drawingml/2006/main">
              <a:ext uri="{FF2B5EF4-FFF2-40B4-BE49-F238E27FC236}">
                <a16:creationId xmlns:a16="http://schemas.microsoft.com/office/drawing/2014/main" id="{340400E0-46C1-494B-B97D-40138890E349}"/>
              </a:ext>
            </a:extLst>
          </p:cNvPr>
          <p:cNvSpPr>
            <a:spLocks xmlns:a="http://schemas.openxmlformats.org/drawingml/2006/main" noGrp="1"/>
          </p:cNvSpPr>
          <p:nvPr/>
        </p:nvSpPr>
        <p:spPr>
          <a:xfrm xmlns:a="http://schemas.openxmlformats.org/drawingml/2006/main">
            <a:off x="7867650" y="6000750"/>
            <a:ext cx="219075" cy="200025"/>
          </a:xfrm>
          <a:custGeom xmlns:a="http://schemas.openxmlformats.org/drawingml/2006/main">
            <a:pathLst>
              <a:path w="219075" h="200025">
                <a:moveTo>
                  <a:pt x="190500" y="0"/>
                </a:moveTo>
                <a:lnTo>
                  <a:pt x="194230" y="244"/>
                </a:lnTo>
                <a:lnTo>
                  <a:pt x="197896" y="974"/>
                </a:lnTo>
                <a:lnTo>
                  <a:pt x="201435" y="2175"/>
                </a:lnTo>
                <a:lnTo>
                  <a:pt x="204788" y="3828"/>
                </a:lnTo>
                <a:lnTo>
                  <a:pt x="207895" y="5905"/>
                </a:lnTo>
                <a:lnTo>
                  <a:pt x="210706" y="8369"/>
                </a:lnTo>
                <a:lnTo>
                  <a:pt x="213170" y="11180"/>
                </a:lnTo>
                <a:lnTo>
                  <a:pt x="215247" y="14288"/>
                </a:lnTo>
                <a:lnTo>
                  <a:pt x="216900" y="17640"/>
                </a:lnTo>
                <a:lnTo>
                  <a:pt x="218101" y="21179"/>
                </a:lnTo>
                <a:lnTo>
                  <a:pt x="218831" y="24845"/>
                </a:lnTo>
                <a:lnTo>
                  <a:pt x="219075" y="28575"/>
                </a:lnTo>
                <a:lnTo>
                  <a:pt x="219075" y="171450"/>
                </a:lnTo>
                <a:lnTo>
                  <a:pt x="218831" y="175180"/>
                </a:lnTo>
                <a:lnTo>
                  <a:pt x="218101" y="178846"/>
                </a:lnTo>
                <a:lnTo>
                  <a:pt x="216900" y="182385"/>
                </a:lnTo>
                <a:lnTo>
                  <a:pt x="215247" y="185738"/>
                </a:lnTo>
                <a:lnTo>
                  <a:pt x="213170" y="188845"/>
                </a:lnTo>
                <a:lnTo>
                  <a:pt x="210706" y="191656"/>
                </a:lnTo>
                <a:lnTo>
                  <a:pt x="207895" y="194120"/>
                </a:lnTo>
                <a:lnTo>
                  <a:pt x="204788" y="196197"/>
                </a:lnTo>
                <a:lnTo>
                  <a:pt x="201435" y="197850"/>
                </a:lnTo>
                <a:lnTo>
                  <a:pt x="197896" y="199051"/>
                </a:lnTo>
                <a:lnTo>
                  <a:pt x="194230" y="199781"/>
                </a:lnTo>
                <a:lnTo>
                  <a:pt x="190500" y="200025"/>
                </a:lnTo>
                <a:lnTo>
                  <a:pt x="28575" y="200025"/>
                </a:lnTo>
                <a:lnTo>
                  <a:pt x="24845" y="199781"/>
                </a:lnTo>
                <a:lnTo>
                  <a:pt x="21179" y="199051"/>
                </a:lnTo>
                <a:lnTo>
                  <a:pt x="17640" y="197850"/>
                </a:lnTo>
                <a:lnTo>
                  <a:pt x="14288" y="196197"/>
                </a:lnTo>
                <a:lnTo>
                  <a:pt x="11180" y="194120"/>
                </a:lnTo>
                <a:lnTo>
                  <a:pt x="8369" y="191656"/>
                </a:lnTo>
                <a:lnTo>
                  <a:pt x="5905" y="188845"/>
                </a:lnTo>
                <a:lnTo>
                  <a:pt x="3828" y="185738"/>
                </a:lnTo>
                <a:lnTo>
                  <a:pt x="2175" y="182385"/>
                </a:lnTo>
                <a:lnTo>
                  <a:pt x="974" y="178846"/>
                </a:lnTo>
                <a:lnTo>
                  <a:pt x="244" y="175180"/>
                </a:lnTo>
                <a:lnTo>
                  <a:pt x="0" y="171450"/>
                </a:lnTo>
                <a:lnTo>
                  <a:pt x="0" y="28575"/>
                </a:lnTo>
                <a:lnTo>
                  <a:pt x="244" y="24845"/>
                </a:lnTo>
                <a:lnTo>
                  <a:pt x="974" y="21179"/>
                </a:lnTo>
                <a:lnTo>
                  <a:pt x="2175" y="17640"/>
                </a:lnTo>
                <a:lnTo>
                  <a:pt x="3828" y="14288"/>
                </a:lnTo>
                <a:lnTo>
                  <a:pt x="5905" y="11180"/>
                </a:lnTo>
                <a:lnTo>
                  <a:pt x="8369" y="8369"/>
                </a:lnTo>
                <a:lnTo>
                  <a:pt x="11180" y="5905"/>
                </a:lnTo>
                <a:lnTo>
                  <a:pt x="14288" y="3828"/>
                </a:lnTo>
                <a:lnTo>
                  <a:pt x="17640" y="2175"/>
                </a:lnTo>
                <a:lnTo>
                  <a:pt x="21179" y="974"/>
                </a:lnTo>
                <a:lnTo>
                  <a:pt x="24845" y="244"/>
                </a:lnTo>
                <a:lnTo>
                  <a:pt x="28575" y="0"/>
                </a:lnTo>
                <a:close/>
              </a:path>
            </a:pathLst>
          </a:custGeom>
          <a:gradFill xmlns:a="http://schemas.openxmlformats.org/drawingml/2006/main">
            <a:gsLst>
              <a:gs pos="0">
                <a:srgbClr val="7ED4FE"/>
              </a:gs>
              <a:gs pos="100000">
                <a:srgbClr val="43BBFD"/>
              </a:gs>
            </a:gsLst>
            <a:lin ang="5400000"/>
          </a:gradFill>
          <a:ln xmlns:a="http://schemas.openxmlformats.org/drawingml/2006/main" w="0">
            <a:noFill/>
            <a:prstDash val="solid"/>
          </a:ln>
        </p:spPr>
      </p:sp>
      <p:sp>
        <p:nvSpPr>
          <p:cNvPr id="502" name="clean-estimate-strip-1">
            <a:extLst xmlns:a="http://schemas.openxmlformats.org/drawingml/2006/main">
              <a:ext uri="{FF2B5EF4-FFF2-40B4-BE49-F238E27FC236}">
                <a16:creationId xmlns:a16="http://schemas.microsoft.com/office/drawing/2014/main" id="{2EB29A2F-2B0E-49E8-B0BE-7F7450887148}"/>
              </a:ext>
            </a:extLst>
          </p:cNvPr>
          <p:cNvSpPr>
            <a:spLocks xmlns:a="http://schemas.openxmlformats.org/drawingml/2006/main" noGrp="1"/>
          </p:cNvSpPr>
          <p:nvPr/>
        </p:nvSpPr>
        <p:spPr>
          <a:xfrm xmlns:a="http://schemas.openxmlformats.org/drawingml/2006/main">
            <a:off x="8115300" y="6000750"/>
            <a:ext cx="219075" cy="200025"/>
          </a:xfrm>
          <a:custGeom xmlns:a="http://schemas.openxmlformats.org/drawingml/2006/main">
            <a:pathLst>
              <a:path w="219075" h="200025">
                <a:moveTo>
                  <a:pt x="190500" y="0"/>
                </a:moveTo>
                <a:lnTo>
                  <a:pt x="194230" y="244"/>
                </a:lnTo>
                <a:lnTo>
                  <a:pt x="197896" y="974"/>
                </a:lnTo>
                <a:lnTo>
                  <a:pt x="201435" y="2175"/>
                </a:lnTo>
                <a:lnTo>
                  <a:pt x="204788" y="3828"/>
                </a:lnTo>
                <a:lnTo>
                  <a:pt x="207895" y="5905"/>
                </a:lnTo>
                <a:lnTo>
                  <a:pt x="210706" y="8369"/>
                </a:lnTo>
                <a:lnTo>
                  <a:pt x="213170" y="11180"/>
                </a:lnTo>
                <a:lnTo>
                  <a:pt x="215247" y="14288"/>
                </a:lnTo>
                <a:lnTo>
                  <a:pt x="216900" y="17640"/>
                </a:lnTo>
                <a:lnTo>
                  <a:pt x="218101" y="21179"/>
                </a:lnTo>
                <a:lnTo>
                  <a:pt x="218831" y="24845"/>
                </a:lnTo>
                <a:lnTo>
                  <a:pt x="219075" y="28575"/>
                </a:lnTo>
                <a:lnTo>
                  <a:pt x="219075" y="171450"/>
                </a:lnTo>
                <a:lnTo>
                  <a:pt x="218831" y="175180"/>
                </a:lnTo>
                <a:lnTo>
                  <a:pt x="218101" y="178846"/>
                </a:lnTo>
                <a:lnTo>
                  <a:pt x="216900" y="182385"/>
                </a:lnTo>
                <a:lnTo>
                  <a:pt x="215247" y="185738"/>
                </a:lnTo>
                <a:lnTo>
                  <a:pt x="213170" y="188845"/>
                </a:lnTo>
                <a:lnTo>
                  <a:pt x="210706" y="191656"/>
                </a:lnTo>
                <a:lnTo>
                  <a:pt x="207895" y="194120"/>
                </a:lnTo>
                <a:lnTo>
                  <a:pt x="204788" y="196197"/>
                </a:lnTo>
                <a:lnTo>
                  <a:pt x="201435" y="197850"/>
                </a:lnTo>
                <a:lnTo>
                  <a:pt x="197896" y="199051"/>
                </a:lnTo>
                <a:lnTo>
                  <a:pt x="194230" y="199781"/>
                </a:lnTo>
                <a:lnTo>
                  <a:pt x="190500" y="200025"/>
                </a:lnTo>
                <a:lnTo>
                  <a:pt x="28575" y="200025"/>
                </a:lnTo>
                <a:lnTo>
                  <a:pt x="24845" y="199781"/>
                </a:lnTo>
                <a:lnTo>
                  <a:pt x="21179" y="199051"/>
                </a:lnTo>
                <a:lnTo>
                  <a:pt x="17640" y="197850"/>
                </a:lnTo>
                <a:lnTo>
                  <a:pt x="14288" y="196197"/>
                </a:lnTo>
                <a:lnTo>
                  <a:pt x="11180" y="194120"/>
                </a:lnTo>
                <a:lnTo>
                  <a:pt x="8369" y="191656"/>
                </a:lnTo>
                <a:lnTo>
                  <a:pt x="5905" y="188845"/>
                </a:lnTo>
                <a:lnTo>
                  <a:pt x="3828" y="185738"/>
                </a:lnTo>
                <a:lnTo>
                  <a:pt x="2175" y="182385"/>
                </a:lnTo>
                <a:lnTo>
                  <a:pt x="974" y="178846"/>
                </a:lnTo>
                <a:lnTo>
                  <a:pt x="244" y="175180"/>
                </a:lnTo>
                <a:lnTo>
                  <a:pt x="0" y="171450"/>
                </a:lnTo>
                <a:lnTo>
                  <a:pt x="0" y="28575"/>
                </a:lnTo>
                <a:lnTo>
                  <a:pt x="244" y="24845"/>
                </a:lnTo>
                <a:lnTo>
                  <a:pt x="974" y="21179"/>
                </a:lnTo>
                <a:lnTo>
                  <a:pt x="2175" y="17640"/>
                </a:lnTo>
                <a:lnTo>
                  <a:pt x="3828" y="14288"/>
                </a:lnTo>
                <a:lnTo>
                  <a:pt x="5905" y="11180"/>
                </a:lnTo>
                <a:lnTo>
                  <a:pt x="8369" y="8369"/>
                </a:lnTo>
                <a:lnTo>
                  <a:pt x="11180" y="5905"/>
                </a:lnTo>
                <a:lnTo>
                  <a:pt x="14288" y="3828"/>
                </a:lnTo>
                <a:lnTo>
                  <a:pt x="17640" y="2175"/>
                </a:lnTo>
                <a:lnTo>
                  <a:pt x="21179" y="974"/>
                </a:lnTo>
                <a:lnTo>
                  <a:pt x="24845" y="244"/>
                </a:lnTo>
                <a:lnTo>
                  <a:pt x="28575" y="0"/>
                </a:lnTo>
                <a:close/>
              </a:path>
            </a:pathLst>
          </a:custGeom>
          <a:gradFill xmlns:a="http://schemas.openxmlformats.org/drawingml/2006/main">
            <a:gsLst>
              <a:gs pos="0">
                <a:srgbClr val="7ED4FE"/>
              </a:gs>
              <a:gs pos="100000">
                <a:srgbClr val="43BBFD"/>
              </a:gs>
            </a:gsLst>
            <a:lin ang="5400000"/>
          </a:gradFill>
          <a:ln xmlns:a="http://schemas.openxmlformats.org/drawingml/2006/main" w="0">
            <a:noFill/>
            <a:prstDash val="solid"/>
          </a:ln>
        </p:spPr>
      </p:sp>
      <p:sp>
        <p:nvSpPr>
          <p:cNvPr id="503" name="clean-estimate-strip-2">
            <a:extLst xmlns:a="http://schemas.openxmlformats.org/drawingml/2006/main">
              <a:ext uri="{FF2B5EF4-FFF2-40B4-BE49-F238E27FC236}">
                <a16:creationId xmlns:a16="http://schemas.microsoft.com/office/drawing/2014/main" id="{3068579D-75A8-4423-8174-D1F1EC22D4F9}"/>
              </a:ext>
            </a:extLst>
          </p:cNvPr>
          <p:cNvSpPr>
            <a:spLocks xmlns:a="http://schemas.openxmlformats.org/drawingml/2006/main" noGrp="1"/>
          </p:cNvSpPr>
          <p:nvPr/>
        </p:nvSpPr>
        <p:spPr>
          <a:xfrm xmlns:a="http://schemas.openxmlformats.org/drawingml/2006/main">
            <a:off x="8362950" y="6000750"/>
            <a:ext cx="219075" cy="200025"/>
          </a:xfrm>
          <a:custGeom xmlns:a="http://schemas.openxmlformats.org/drawingml/2006/main">
            <a:pathLst>
              <a:path w="219075" h="200025">
                <a:moveTo>
                  <a:pt x="190500" y="0"/>
                </a:moveTo>
                <a:lnTo>
                  <a:pt x="194230" y="244"/>
                </a:lnTo>
                <a:lnTo>
                  <a:pt x="197896" y="974"/>
                </a:lnTo>
                <a:lnTo>
                  <a:pt x="201435" y="2175"/>
                </a:lnTo>
                <a:lnTo>
                  <a:pt x="204788" y="3828"/>
                </a:lnTo>
                <a:lnTo>
                  <a:pt x="207895" y="5905"/>
                </a:lnTo>
                <a:lnTo>
                  <a:pt x="210706" y="8369"/>
                </a:lnTo>
                <a:lnTo>
                  <a:pt x="213170" y="11180"/>
                </a:lnTo>
                <a:lnTo>
                  <a:pt x="215247" y="14288"/>
                </a:lnTo>
                <a:lnTo>
                  <a:pt x="216900" y="17640"/>
                </a:lnTo>
                <a:lnTo>
                  <a:pt x="218101" y="21179"/>
                </a:lnTo>
                <a:lnTo>
                  <a:pt x="218831" y="24845"/>
                </a:lnTo>
                <a:lnTo>
                  <a:pt x="219075" y="28575"/>
                </a:lnTo>
                <a:lnTo>
                  <a:pt x="219075" y="171450"/>
                </a:lnTo>
                <a:lnTo>
                  <a:pt x="218831" y="175180"/>
                </a:lnTo>
                <a:lnTo>
                  <a:pt x="218101" y="178846"/>
                </a:lnTo>
                <a:lnTo>
                  <a:pt x="216900" y="182385"/>
                </a:lnTo>
                <a:lnTo>
                  <a:pt x="215247" y="185738"/>
                </a:lnTo>
                <a:lnTo>
                  <a:pt x="213170" y="188845"/>
                </a:lnTo>
                <a:lnTo>
                  <a:pt x="210706" y="191656"/>
                </a:lnTo>
                <a:lnTo>
                  <a:pt x="207895" y="194120"/>
                </a:lnTo>
                <a:lnTo>
                  <a:pt x="204788" y="196197"/>
                </a:lnTo>
                <a:lnTo>
                  <a:pt x="201435" y="197850"/>
                </a:lnTo>
                <a:lnTo>
                  <a:pt x="197896" y="199051"/>
                </a:lnTo>
                <a:lnTo>
                  <a:pt x="194230" y="199781"/>
                </a:lnTo>
                <a:lnTo>
                  <a:pt x="190500" y="200025"/>
                </a:lnTo>
                <a:lnTo>
                  <a:pt x="28575" y="200025"/>
                </a:lnTo>
                <a:lnTo>
                  <a:pt x="24845" y="199781"/>
                </a:lnTo>
                <a:lnTo>
                  <a:pt x="21179" y="199051"/>
                </a:lnTo>
                <a:lnTo>
                  <a:pt x="17640" y="197850"/>
                </a:lnTo>
                <a:lnTo>
                  <a:pt x="14288" y="196197"/>
                </a:lnTo>
                <a:lnTo>
                  <a:pt x="11180" y="194120"/>
                </a:lnTo>
                <a:lnTo>
                  <a:pt x="8369" y="191656"/>
                </a:lnTo>
                <a:lnTo>
                  <a:pt x="5905" y="188845"/>
                </a:lnTo>
                <a:lnTo>
                  <a:pt x="3828" y="185738"/>
                </a:lnTo>
                <a:lnTo>
                  <a:pt x="2175" y="182385"/>
                </a:lnTo>
                <a:lnTo>
                  <a:pt x="974" y="178846"/>
                </a:lnTo>
                <a:lnTo>
                  <a:pt x="244" y="175180"/>
                </a:lnTo>
                <a:lnTo>
                  <a:pt x="0" y="171450"/>
                </a:lnTo>
                <a:lnTo>
                  <a:pt x="0" y="28575"/>
                </a:lnTo>
                <a:lnTo>
                  <a:pt x="244" y="24845"/>
                </a:lnTo>
                <a:lnTo>
                  <a:pt x="974" y="21179"/>
                </a:lnTo>
                <a:lnTo>
                  <a:pt x="2175" y="17640"/>
                </a:lnTo>
                <a:lnTo>
                  <a:pt x="3828" y="14288"/>
                </a:lnTo>
                <a:lnTo>
                  <a:pt x="5905" y="11180"/>
                </a:lnTo>
                <a:lnTo>
                  <a:pt x="8369" y="8369"/>
                </a:lnTo>
                <a:lnTo>
                  <a:pt x="11180" y="5905"/>
                </a:lnTo>
                <a:lnTo>
                  <a:pt x="14288" y="3828"/>
                </a:lnTo>
                <a:lnTo>
                  <a:pt x="17640" y="2175"/>
                </a:lnTo>
                <a:lnTo>
                  <a:pt x="21179" y="974"/>
                </a:lnTo>
                <a:lnTo>
                  <a:pt x="24845" y="244"/>
                </a:lnTo>
                <a:lnTo>
                  <a:pt x="28575" y="0"/>
                </a:lnTo>
                <a:close/>
              </a:path>
            </a:pathLst>
          </a:custGeom>
          <a:gradFill xmlns:a="http://schemas.openxmlformats.org/drawingml/2006/main">
            <a:gsLst>
              <a:gs pos="0">
                <a:srgbClr val="7ED4FE"/>
              </a:gs>
              <a:gs pos="100000">
                <a:srgbClr val="43BBFD"/>
              </a:gs>
            </a:gsLst>
            <a:lin ang="5400000"/>
          </a:gradFill>
          <a:ln xmlns:a="http://schemas.openxmlformats.org/drawingml/2006/main" w="0">
            <a:noFill/>
            <a:prstDash val="solid"/>
          </a:ln>
        </p:spPr>
      </p:sp>
      <p:sp>
        <p:nvSpPr>
          <p:cNvPr id="504" name="clean-estimate-strip-3">
            <a:extLst xmlns:a="http://schemas.openxmlformats.org/drawingml/2006/main">
              <a:ext uri="{FF2B5EF4-FFF2-40B4-BE49-F238E27FC236}">
                <a16:creationId xmlns:a16="http://schemas.microsoft.com/office/drawing/2014/main" id="{297609BF-721D-4C4E-B390-0E05F1664091}"/>
              </a:ext>
            </a:extLst>
          </p:cNvPr>
          <p:cNvSpPr>
            <a:spLocks xmlns:a="http://schemas.openxmlformats.org/drawingml/2006/main" noGrp="1"/>
          </p:cNvSpPr>
          <p:nvPr/>
        </p:nvSpPr>
        <p:spPr>
          <a:xfrm xmlns:a="http://schemas.openxmlformats.org/drawingml/2006/main">
            <a:off x="8610600" y="6000750"/>
            <a:ext cx="219075" cy="200025"/>
          </a:xfrm>
          <a:custGeom xmlns:a="http://schemas.openxmlformats.org/drawingml/2006/main">
            <a:pathLst>
              <a:path w="219075" h="200025">
                <a:moveTo>
                  <a:pt x="190500" y="0"/>
                </a:moveTo>
                <a:lnTo>
                  <a:pt x="194230" y="244"/>
                </a:lnTo>
                <a:lnTo>
                  <a:pt x="197896" y="974"/>
                </a:lnTo>
                <a:lnTo>
                  <a:pt x="201435" y="2175"/>
                </a:lnTo>
                <a:lnTo>
                  <a:pt x="204788" y="3828"/>
                </a:lnTo>
                <a:lnTo>
                  <a:pt x="207895" y="5905"/>
                </a:lnTo>
                <a:lnTo>
                  <a:pt x="210706" y="8369"/>
                </a:lnTo>
                <a:lnTo>
                  <a:pt x="213170" y="11180"/>
                </a:lnTo>
                <a:lnTo>
                  <a:pt x="215247" y="14288"/>
                </a:lnTo>
                <a:lnTo>
                  <a:pt x="216900" y="17640"/>
                </a:lnTo>
                <a:lnTo>
                  <a:pt x="218101" y="21179"/>
                </a:lnTo>
                <a:lnTo>
                  <a:pt x="218831" y="24845"/>
                </a:lnTo>
                <a:lnTo>
                  <a:pt x="219075" y="28575"/>
                </a:lnTo>
                <a:lnTo>
                  <a:pt x="219075" y="171450"/>
                </a:lnTo>
                <a:lnTo>
                  <a:pt x="218831" y="175180"/>
                </a:lnTo>
                <a:lnTo>
                  <a:pt x="218101" y="178846"/>
                </a:lnTo>
                <a:lnTo>
                  <a:pt x="216900" y="182385"/>
                </a:lnTo>
                <a:lnTo>
                  <a:pt x="215247" y="185738"/>
                </a:lnTo>
                <a:lnTo>
                  <a:pt x="213170" y="188845"/>
                </a:lnTo>
                <a:lnTo>
                  <a:pt x="210706" y="191656"/>
                </a:lnTo>
                <a:lnTo>
                  <a:pt x="207895" y="194120"/>
                </a:lnTo>
                <a:lnTo>
                  <a:pt x="204788" y="196197"/>
                </a:lnTo>
                <a:lnTo>
                  <a:pt x="201435" y="197850"/>
                </a:lnTo>
                <a:lnTo>
                  <a:pt x="197896" y="199051"/>
                </a:lnTo>
                <a:lnTo>
                  <a:pt x="194230" y="199781"/>
                </a:lnTo>
                <a:lnTo>
                  <a:pt x="190500" y="200025"/>
                </a:lnTo>
                <a:lnTo>
                  <a:pt x="28575" y="200025"/>
                </a:lnTo>
                <a:lnTo>
                  <a:pt x="24845" y="199781"/>
                </a:lnTo>
                <a:lnTo>
                  <a:pt x="21179" y="199051"/>
                </a:lnTo>
                <a:lnTo>
                  <a:pt x="17640" y="197850"/>
                </a:lnTo>
                <a:lnTo>
                  <a:pt x="14288" y="196197"/>
                </a:lnTo>
                <a:lnTo>
                  <a:pt x="11180" y="194120"/>
                </a:lnTo>
                <a:lnTo>
                  <a:pt x="8369" y="191656"/>
                </a:lnTo>
                <a:lnTo>
                  <a:pt x="5905" y="188845"/>
                </a:lnTo>
                <a:lnTo>
                  <a:pt x="3828" y="185738"/>
                </a:lnTo>
                <a:lnTo>
                  <a:pt x="2175" y="182385"/>
                </a:lnTo>
                <a:lnTo>
                  <a:pt x="974" y="178846"/>
                </a:lnTo>
                <a:lnTo>
                  <a:pt x="244" y="175180"/>
                </a:lnTo>
                <a:lnTo>
                  <a:pt x="0" y="171450"/>
                </a:lnTo>
                <a:lnTo>
                  <a:pt x="0" y="28575"/>
                </a:lnTo>
                <a:lnTo>
                  <a:pt x="244" y="24845"/>
                </a:lnTo>
                <a:lnTo>
                  <a:pt x="974" y="21179"/>
                </a:lnTo>
                <a:lnTo>
                  <a:pt x="2175" y="17640"/>
                </a:lnTo>
                <a:lnTo>
                  <a:pt x="3828" y="14288"/>
                </a:lnTo>
                <a:lnTo>
                  <a:pt x="5905" y="11180"/>
                </a:lnTo>
                <a:lnTo>
                  <a:pt x="8369" y="8369"/>
                </a:lnTo>
                <a:lnTo>
                  <a:pt x="11180" y="5905"/>
                </a:lnTo>
                <a:lnTo>
                  <a:pt x="14288" y="3828"/>
                </a:lnTo>
                <a:lnTo>
                  <a:pt x="17640" y="2175"/>
                </a:lnTo>
                <a:lnTo>
                  <a:pt x="21179" y="974"/>
                </a:lnTo>
                <a:lnTo>
                  <a:pt x="24845" y="244"/>
                </a:lnTo>
                <a:lnTo>
                  <a:pt x="28575" y="0"/>
                </a:lnTo>
                <a:close/>
              </a:path>
            </a:pathLst>
          </a:custGeom>
          <a:gradFill xmlns:a="http://schemas.openxmlformats.org/drawingml/2006/main">
            <a:gsLst>
              <a:gs pos="0">
                <a:srgbClr val="7ED4FE"/>
              </a:gs>
              <a:gs pos="100000">
                <a:srgbClr val="43BBFD"/>
              </a:gs>
            </a:gsLst>
            <a:lin ang="5400000"/>
          </a:gradFill>
          <a:ln xmlns:a="http://schemas.openxmlformats.org/drawingml/2006/main" w="0">
            <a:noFill/>
            <a:prstDash val="solid"/>
          </a:ln>
        </p:spPr>
      </p:sp>
      <p:sp>
        <p:nvSpPr>
          <p:cNvPr id="505" name="clean-estimate-strip-4">
            <a:extLst xmlns:a="http://schemas.openxmlformats.org/drawingml/2006/main">
              <a:ext uri="{FF2B5EF4-FFF2-40B4-BE49-F238E27FC236}">
                <a16:creationId xmlns:a16="http://schemas.microsoft.com/office/drawing/2014/main" id="{CCABE9D0-1F21-4B0F-95F7-9DF788E900F9}"/>
              </a:ext>
            </a:extLst>
          </p:cNvPr>
          <p:cNvSpPr>
            <a:spLocks xmlns:a="http://schemas.openxmlformats.org/drawingml/2006/main" noGrp="1"/>
          </p:cNvSpPr>
          <p:nvPr/>
        </p:nvSpPr>
        <p:spPr>
          <a:xfrm xmlns:a="http://schemas.openxmlformats.org/drawingml/2006/main">
            <a:off x="8858250" y="6000750"/>
            <a:ext cx="219075" cy="200025"/>
          </a:xfrm>
          <a:custGeom xmlns:a="http://schemas.openxmlformats.org/drawingml/2006/main">
            <a:pathLst>
              <a:path w="219075" h="200025">
                <a:moveTo>
                  <a:pt x="190500" y="0"/>
                </a:moveTo>
                <a:lnTo>
                  <a:pt x="194230" y="244"/>
                </a:lnTo>
                <a:lnTo>
                  <a:pt x="197896" y="974"/>
                </a:lnTo>
                <a:lnTo>
                  <a:pt x="201435" y="2175"/>
                </a:lnTo>
                <a:lnTo>
                  <a:pt x="204788" y="3828"/>
                </a:lnTo>
                <a:lnTo>
                  <a:pt x="207895" y="5905"/>
                </a:lnTo>
                <a:lnTo>
                  <a:pt x="210706" y="8369"/>
                </a:lnTo>
                <a:lnTo>
                  <a:pt x="213170" y="11180"/>
                </a:lnTo>
                <a:lnTo>
                  <a:pt x="215247" y="14288"/>
                </a:lnTo>
                <a:lnTo>
                  <a:pt x="216900" y="17640"/>
                </a:lnTo>
                <a:lnTo>
                  <a:pt x="218101" y="21179"/>
                </a:lnTo>
                <a:lnTo>
                  <a:pt x="218831" y="24845"/>
                </a:lnTo>
                <a:lnTo>
                  <a:pt x="219075" y="28575"/>
                </a:lnTo>
                <a:lnTo>
                  <a:pt x="219075" y="171450"/>
                </a:lnTo>
                <a:lnTo>
                  <a:pt x="218831" y="175180"/>
                </a:lnTo>
                <a:lnTo>
                  <a:pt x="218101" y="178846"/>
                </a:lnTo>
                <a:lnTo>
                  <a:pt x="216900" y="182385"/>
                </a:lnTo>
                <a:lnTo>
                  <a:pt x="215247" y="185738"/>
                </a:lnTo>
                <a:lnTo>
                  <a:pt x="213170" y="188845"/>
                </a:lnTo>
                <a:lnTo>
                  <a:pt x="210706" y="191656"/>
                </a:lnTo>
                <a:lnTo>
                  <a:pt x="207895" y="194120"/>
                </a:lnTo>
                <a:lnTo>
                  <a:pt x="204788" y="196197"/>
                </a:lnTo>
                <a:lnTo>
                  <a:pt x="201435" y="197850"/>
                </a:lnTo>
                <a:lnTo>
                  <a:pt x="197896" y="199051"/>
                </a:lnTo>
                <a:lnTo>
                  <a:pt x="194230" y="199781"/>
                </a:lnTo>
                <a:lnTo>
                  <a:pt x="190500" y="200025"/>
                </a:lnTo>
                <a:lnTo>
                  <a:pt x="28575" y="200025"/>
                </a:lnTo>
                <a:lnTo>
                  <a:pt x="24845" y="199781"/>
                </a:lnTo>
                <a:lnTo>
                  <a:pt x="21179" y="199051"/>
                </a:lnTo>
                <a:lnTo>
                  <a:pt x="17640" y="197850"/>
                </a:lnTo>
                <a:lnTo>
                  <a:pt x="14288" y="196197"/>
                </a:lnTo>
                <a:lnTo>
                  <a:pt x="11180" y="194120"/>
                </a:lnTo>
                <a:lnTo>
                  <a:pt x="8369" y="191656"/>
                </a:lnTo>
                <a:lnTo>
                  <a:pt x="5905" y="188845"/>
                </a:lnTo>
                <a:lnTo>
                  <a:pt x="3828" y="185738"/>
                </a:lnTo>
                <a:lnTo>
                  <a:pt x="2175" y="182385"/>
                </a:lnTo>
                <a:lnTo>
                  <a:pt x="974" y="178846"/>
                </a:lnTo>
                <a:lnTo>
                  <a:pt x="244" y="175180"/>
                </a:lnTo>
                <a:lnTo>
                  <a:pt x="0" y="171450"/>
                </a:lnTo>
                <a:lnTo>
                  <a:pt x="0" y="28575"/>
                </a:lnTo>
                <a:lnTo>
                  <a:pt x="244" y="24845"/>
                </a:lnTo>
                <a:lnTo>
                  <a:pt x="974" y="21179"/>
                </a:lnTo>
                <a:lnTo>
                  <a:pt x="2175" y="17640"/>
                </a:lnTo>
                <a:lnTo>
                  <a:pt x="3828" y="14288"/>
                </a:lnTo>
                <a:lnTo>
                  <a:pt x="5905" y="11180"/>
                </a:lnTo>
                <a:lnTo>
                  <a:pt x="8369" y="8369"/>
                </a:lnTo>
                <a:lnTo>
                  <a:pt x="11180" y="5905"/>
                </a:lnTo>
                <a:lnTo>
                  <a:pt x="14288" y="3828"/>
                </a:lnTo>
                <a:lnTo>
                  <a:pt x="17640" y="2175"/>
                </a:lnTo>
                <a:lnTo>
                  <a:pt x="21179" y="974"/>
                </a:lnTo>
                <a:lnTo>
                  <a:pt x="24845" y="244"/>
                </a:lnTo>
                <a:lnTo>
                  <a:pt x="28575" y="0"/>
                </a:lnTo>
                <a:close/>
              </a:path>
            </a:pathLst>
          </a:custGeom>
          <a:gradFill xmlns:a="http://schemas.openxmlformats.org/drawingml/2006/main">
            <a:gsLst>
              <a:gs pos="0">
                <a:srgbClr val="7ED4FE"/>
              </a:gs>
              <a:gs pos="100000">
                <a:srgbClr val="43BBFD"/>
              </a:gs>
            </a:gsLst>
            <a:lin ang="5400000"/>
          </a:gradFill>
          <a:ln xmlns:a="http://schemas.openxmlformats.org/drawingml/2006/main" w="0">
            <a:noFill/>
            <a:prstDash val="solid"/>
          </a:ln>
        </p:spPr>
      </p:sp>
      <p:sp>
        <p:nvSpPr>
          <p:cNvPr id="506" name="re-noise-loop">
            <a:extLst xmlns:a="http://schemas.openxmlformats.org/drawingml/2006/main">
              <a:ext uri="{FF2B5EF4-FFF2-40B4-BE49-F238E27FC236}">
                <a16:creationId xmlns:a16="http://schemas.microsoft.com/office/drawing/2014/main" id="{924284CF-DA04-4BAB-AE4C-2AC3EB980D66}"/>
              </a:ext>
            </a:extLst>
          </p:cNvPr>
          <p:cNvSpPr>
            <a:spLocks xmlns:a="http://schemas.openxmlformats.org/drawingml/2006/main" noGrp="1"/>
          </p:cNvSpPr>
          <p:nvPr/>
        </p:nvSpPr>
        <p:spPr>
          <a:xfrm xmlns:a="http://schemas.openxmlformats.org/drawingml/2006/main">
            <a:off x="523875" y="5238750"/>
            <a:ext cx="7124700" cy="2286000"/>
          </a:xfrm>
          <a:custGeom xmlns:a="http://schemas.openxmlformats.org/drawingml/2006/main">
            <a:pathLst>
              <a:path w="7124700" h="2286000">
                <a:moveTo>
                  <a:pt x="7124700" y="971550"/>
                </a:moveTo>
                <a:lnTo>
                  <a:pt x="7124700" y="1838325"/>
                </a:lnTo>
                <a:lnTo>
                  <a:pt x="7120223" y="1923383"/>
                </a:lnTo>
                <a:lnTo>
                  <a:pt x="7106793" y="1999488"/>
                </a:lnTo>
                <a:lnTo>
                  <a:pt x="7084409" y="2066639"/>
                </a:lnTo>
                <a:lnTo>
                  <a:pt x="7053072" y="2124837"/>
                </a:lnTo>
                <a:lnTo>
                  <a:pt x="7012781" y="2174081"/>
                </a:lnTo>
                <a:lnTo>
                  <a:pt x="6963537" y="2214372"/>
                </a:lnTo>
                <a:lnTo>
                  <a:pt x="6905339" y="2245709"/>
                </a:lnTo>
                <a:lnTo>
                  <a:pt x="6838188" y="2268093"/>
                </a:lnTo>
                <a:lnTo>
                  <a:pt x="6762083" y="2281523"/>
                </a:lnTo>
                <a:lnTo>
                  <a:pt x="6677025" y="2286000"/>
                </a:lnTo>
                <a:lnTo>
                  <a:pt x="447675" y="2286000"/>
                </a:lnTo>
                <a:lnTo>
                  <a:pt x="362617" y="2281523"/>
                </a:lnTo>
                <a:lnTo>
                  <a:pt x="286512" y="2268093"/>
                </a:lnTo>
                <a:lnTo>
                  <a:pt x="219361" y="2245709"/>
                </a:lnTo>
                <a:lnTo>
                  <a:pt x="161163" y="2214372"/>
                </a:lnTo>
                <a:lnTo>
                  <a:pt x="111919" y="2174081"/>
                </a:lnTo>
                <a:lnTo>
                  <a:pt x="71628" y="2124837"/>
                </a:lnTo>
                <a:lnTo>
                  <a:pt x="40291" y="2066639"/>
                </a:lnTo>
                <a:lnTo>
                  <a:pt x="17907" y="1999488"/>
                </a:lnTo>
                <a:lnTo>
                  <a:pt x="4477" y="1923383"/>
                </a:lnTo>
                <a:lnTo>
                  <a:pt x="0" y="1838325"/>
                </a:lnTo>
                <a:lnTo>
                  <a:pt x="0" y="0"/>
                </a:lnTo>
              </a:path>
            </a:pathLst>
          </a:custGeom>
          <a:noFill xmlns:a="http://schemas.openxmlformats.org/drawingml/2006/main"/>
          <a:ln xmlns:a="http://schemas.openxmlformats.org/drawingml/2006/main" w="26670">
            <a:solidFill>
              <a:srgbClr val="FF511C"/>
            </a:solidFill>
            <a:prstDash val="solid"/>
          </a:ln>
        </p:spPr>
      </p:sp>
      <p:sp>
        <p:nvSpPr>
          <p:cNvPr id="507" name="re-noise-loop--arrow">
            <a:extLst xmlns:a="http://schemas.openxmlformats.org/drawingml/2006/main">
              <a:ext uri="{FF2B5EF4-FFF2-40B4-BE49-F238E27FC236}">
                <a16:creationId xmlns:a16="http://schemas.microsoft.com/office/drawing/2014/main" id="{FD660917-8C52-4161-93EA-663BA26C5F1E}"/>
              </a:ext>
            </a:extLst>
          </p:cNvPr>
          <p:cNvSpPr>
            <a:spLocks xmlns:a="http://schemas.openxmlformats.org/drawingml/2006/main" noGrp="1"/>
          </p:cNvSpPr>
          <p:nvPr/>
        </p:nvSpPr>
        <p:spPr>
          <a:xfrm xmlns:a="http://schemas.openxmlformats.org/drawingml/2006/main">
            <a:off x="471449" y="5238750"/>
            <a:ext cx="104851" cy="121920"/>
          </a:xfrm>
          <a:custGeom xmlns:a="http://schemas.openxmlformats.org/drawingml/2006/main">
            <a:pathLst>
              <a:path w="104851" h="121920">
                <a:moveTo>
                  <a:pt x="52426" y="0"/>
                </a:moveTo>
                <a:lnTo>
                  <a:pt x="0" y="121920"/>
                </a:lnTo>
                <a:lnTo>
                  <a:pt x="104851" y="121920"/>
                </a:lnTo>
                <a:close/>
              </a:path>
            </a:pathLst>
          </a:custGeom>
          <a:solidFill xmlns:a="http://schemas.openxmlformats.org/drawingml/2006/main">
            <a:srgbClr val="FF511C"/>
          </a:solidFill>
          <a:ln xmlns:a="http://schemas.openxmlformats.org/drawingml/2006/main" w="0">
            <a:noFill/>
            <a:prstDash val="solid"/>
          </a:ln>
        </p:spPr>
      </p:sp>
      <p:sp>
        <p:nvSpPr>
          <p:cNvPr id="508" name="re-noise-label-backing">
            <a:extLst xmlns:a="http://schemas.openxmlformats.org/drawingml/2006/main">
              <a:ext uri="{FF2B5EF4-FFF2-40B4-BE49-F238E27FC236}">
                <a16:creationId xmlns:a16="http://schemas.microsoft.com/office/drawing/2014/main" id="{9B16CEA0-6AD5-4B64-BEF5-84DA985C8B74}"/>
              </a:ext>
            </a:extLst>
          </p:cNvPr>
          <p:cNvSpPr>
            <a:spLocks xmlns:a="http://schemas.openxmlformats.org/drawingml/2006/main" noGrp="1"/>
          </p:cNvSpPr>
          <p:nvPr/>
        </p:nvSpPr>
        <p:spPr>
          <a:xfrm xmlns:a="http://schemas.openxmlformats.org/drawingml/2006/main">
            <a:off x="2076450" y="7105650"/>
            <a:ext cx="4219575" cy="333375"/>
          </a:xfrm>
          <a:prstGeom xmlns:a="http://schemas.openxmlformats.org/drawingml/2006/main" prst="rect">
            <a:avLst/>
          </a:prstGeom>
          <a:solidFill xmlns:a="http://schemas.openxmlformats.org/drawingml/2006/main">
            <a:srgbClr val="F6FCFF"/>
          </a:solidFill>
          <a:ln xmlns:a="http://schemas.openxmlformats.org/drawingml/2006/main" w="0">
            <a:noFill/>
            <a:prstDash val="solid"/>
          </a:ln>
        </p:spPr>
      </p:sp>
      <p:sp>
        <p:nvSpPr>
          <p:cNvPr id="509" name="re-noise-label">
            <a:extLst xmlns:a="http://schemas.openxmlformats.org/drawingml/2006/main">
              <a:ext uri="{FF2B5EF4-FFF2-40B4-BE49-F238E27FC236}">
                <a16:creationId xmlns:a16="http://schemas.microsoft.com/office/drawing/2014/main" id="{9097057D-1C8C-4BB1-AB1C-FF54211CD77F}"/>
              </a:ext>
            </a:extLst>
          </p:cNvPr>
          <p:cNvSpPr>
            <a:spLocks xmlns:a="http://schemas.openxmlformats.org/drawingml/2006/main" noGrp="1"/>
          </p:cNvSpPr>
          <p:nvPr/>
        </p:nvSpPr>
        <p:spPr>
          <a:xfrm xmlns:a="http://schemas.openxmlformats.org/drawingml/2006/main">
            <a:off x="2200275" y="7115175"/>
            <a:ext cx="2190750" cy="28041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725" b="0" i="0">
                <a:solidFill>
                  <a:srgbClr val="FF511C"/>
                </a:solidFill>
                <a:latin typeface="Comic Sans MS"/>
                <a:ea typeface="Comic Sans MS"/>
                <a:cs typeface="Comic Sans MS"/>
              </a:defRPr>
            </a:pPr>
            <a:r>
              <a:rPr sz="1725" b="0" i="0">
                <a:solidFill>
                  <a:srgbClr val="FF511C"/>
                </a:solidFill>
                <a:latin typeface="Comic Sans MS"/>
                <a:ea typeface="Comic Sans MS"/>
                <a:cs typeface="Comic Sans MS"/>
              </a:rPr>
              <a:t>Re-noise at lower t</a:t>
            </a:r>
          </a:p>
        </p:txBody>
      </p:sp>
      <p:sp>
        <p:nvSpPr>
          <p:cNvPr id="510" name="re-noise-state-0-rim">
            <a:extLst xmlns:a="http://schemas.openxmlformats.org/drawingml/2006/main">
              <a:ext uri="{FF2B5EF4-FFF2-40B4-BE49-F238E27FC236}">
                <a16:creationId xmlns:a16="http://schemas.microsoft.com/office/drawing/2014/main" id="{3BF82C33-74E0-4B88-AF66-FEFD0C86D680}"/>
              </a:ext>
            </a:extLst>
          </p:cNvPr>
          <p:cNvSpPr>
            <a:spLocks xmlns:a="http://schemas.openxmlformats.org/drawingml/2006/main" noGrp="1"/>
          </p:cNvSpPr>
          <p:nvPr/>
        </p:nvSpPr>
        <p:spPr>
          <a:xfrm xmlns:a="http://schemas.openxmlformats.org/drawingml/2006/main">
            <a:off x="4248150" y="7200900"/>
            <a:ext cx="228600" cy="219075"/>
          </a:xfrm>
          <a:custGeom xmlns:a="http://schemas.openxmlformats.org/drawingml/2006/main">
            <a:pathLst>
              <a:path w="228600" h="219075">
                <a:moveTo>
                  <a:pt x="180975" y="0"/>
                </a:moveTo>
                <a:lnTo>
                  <a:pt x="187191" y="407"/>
                </a:lnTo>
                <a:lnTo>
                  <a:pt x="193301" y="1623"/>
                </a:lnTo>
                <a:lnTo>
                  <a:pt x="199200" y="3625"/>
                </a:lnTo>
                <a:lnTo>
                  <a:pt x="204788" y="6381"/>
                </a:lnTo>
                <a:lnTo>
                  <a:pt x="209967" y="9842"/>
                </a:lnTo>
                <a:lnTo>
                  <a:pt x="214651" y="13949"/>
                </a:lnTo>
                <a:lnTo>
                  <a:pt x="218758" y="18633"/>
                </a:lnTo>
                <a:lnTo>
                  <a:pt x="222219" y="23813"/>
                </a:lnTo>
                <a:lnTo>
                  <a:pt x="224975" y="29400"/>
                </a:lnTo>
                <a:lnTo>
                  <a:pt x="226977" y="35299"/>
                </a:lnTo>
                <a:lnTo>
                  <a:pt x="228193" y="41409"/>
                </a:lnTo>
                <a:lnTo>
                  <a:pt x="228600" y="47625"/>
                </a:lnTo>
                <a:lnTo>
                  <a:pt x="228600" y="171450"/>
                </a:lnTo>
                <a:lnTo>
                  <a:pt x="228193" y="177666"/>
                </a:lnTo>
                <a:lnTo>
                  <a:pt x="226977" y="183776"/>
                </a:lnTo>
                <a:lnTo>
                  <a:pt x="224975" y="189675"/>
                </a:lnTo>
                <a:lnTo>
                  <a:pt x="222219" y="195263"/>
                </a:lnTo>
                <a:lnTo>
                  <a:pt x="218758" y="200442"/>
                </a:lnTo>
                <a:lnTo>
                  <a:pt x="214651" y="205126"/>
                </a:lnTo>
                <a:lnTo>
                  <a:pt x="209967" y="209233"/>
                </a:lnTo>
                <a:lnTo>
                  <a:pt x="204788" y="212694"/>
                </a:lnTo>
                <a:lnTo>
                  <a:pt x="199200" y="215450"/>
                </a:lnTo>
                <a:lnTo>
                  <a:pt x="193301" y="217452"/>
                </a:lnTo>
                <a:lnTo>
                  <a:pt x="187191" y="218668"/>
                </a:lnTo>
                <a:lnTo>
                  <a:pt x="180975" y="219075"/>
                </a:lnTo>
                <a:lnTo>
                  <a:pt x="47625" y="219075"/>
                </a:lnTo>
                <a:lnTo>
                  <a:pt x="41409" y="218668"/>
                </a:lnTo>
                <a:lnTo>
                  <a:pt x="35299" y="217452"/>
                </a:lnTo>
                <a:lnTo>
                  <a:pt x="29400" y="215450"/>
                </a:lnTo>
                <a:lnTo>
                  <a:pt x="23813" y="212694"/>
                </a:lnTo>
                <a:lnTo>
                  <a:pt x="18633" y="209233"/>
                </a:lnTo>
                <a:lnTo>
                  <a:pt x="13949" y="205126"/>
                </a:lnTo>
                <a:lnTo>
                  <a:pt x="9842" y="200442"/>
                </a:lnTo>
                <a:lnTo>
                  <a:pt x="6381" y="195263"/>
                </a:lnTo>
                <a:lnTo>
                  <a:pt x="3625" y="189675"/>
                </a:lnTo>
                <a:lnTo>
                  <a:pt x="1623" y="183776"/>
                </a:lnTo>
                <a:lnTo>
                  <a:pt x="407" y="177666"/>
                </a:lnTo>
                <a:lnTo>
                  <a:pt x="0" y="171450"/>
                </a:lnTo>
                <a:lnTo>
                  <a:pt x="0" y="47625"/>
                </a:lnTo>
                <a:lnTo>
                  <a:pt x="407" y="41409"/>
                </a:lnTo>
                <a:lnTo>
                  <a:pt x="1623" y="35299"/>
                </a:lnTo>
                <a:lnTo>
                  <a:pt x="3625" y="29400"/>
                </a:lnTo>
                <a:lnTo>
                  <a:pt x="6381" y="23813"/>
                </a:lnTo>
                <a:lnTo>
                  <a:pt x="9842" y="18633"/>
                </a:lnTo>
                <a:lnTo>
                  <a:pt x="13949" y="13949"/>
                </a:lnTo>
                <a:lnTo>
                  <a:pt x="18633" y="9842"/>
                </a:lnTo>
                <a:lnTo>
                  <a:pt x="23813" y="6381"/>
                </a:lnTo>
                <a:lnTo>
                  <a:pt x="29400" y="3625"/>
                </a:lnTo>
                <a:lnTo>
                  <a:pt x="35299" y="1623"/>
                </a:lnTo>
                <a:lnTo>
                  <a:pt x="41409" y="407"/>
                </a:lnTo>
                <a:lnTo>
                  <a:pt x="47625" y="0"/>
                </a:lnTo>
                <a:close/>
              </a:path>
            </a:pathLst>
          </a:custGeom>
          <a:solidFill xmlns:a="http://schemas.openxmlformats.org/drawingml/2006/main">
            <a:srgbClr val="FFFFFF"/>
          </a:solidFill>
          <a:ln xmlns:a="http://schemas.openxmlformats.org/drawingml/2006/main" w="14288">
            <a:solidFill>
              <a:srgbClr val="0876FF"/>
            </a:solidFill>
            <a:prstDash val="solid"/>
          </a:ln>
        </p:spPr>
      </p:sp>
      <p:sp>
        <p:nvSpPr>
          <p:cNvPr id="511" name="re-noise-state-0-0">
            <a:extLst xmlns:a="http://schemas.openxmlformats.org/drawingml/2006/main">
              <a:ext uri="{FF2B5EF4-FFF2-40B4-BE49-F238E27FC236}">
                <a16:creationId xmlns:a16="http://schemas.microsoft.com/office/drawing/2014/main" id="{674F4B87-C87C-4306-A490-4BE0B0DF7E72}"/>
              </a:ext>
            </a:extLst>
          </p:cNvPr>
          <p:cNvSpPr>
            <a:spLocks xmlns:a="http://schemas.openxmlformats.org/drawingml/2006/main" noGrp="1"/>
          </p:cNvSpPr>
          <p:nvPr/>
        </p:nvSpPr>
        <p:spPr>
          <a:xfrm xmlns:a="http://schemas.openxmlformats.org/drawingml/2006/main">
            <a:off x="4295775" y="7239000"/>
            <a:ext cx="15875" cy="142875"/>
          </a:xfrm>
          <a:custGeom xmlns:a="http://schemas.openxmlformats.org/drawingml/2006/main">
            <a:pathLst>
              <a:path w="15875" h="142875">
                <a:moveTo>
                  <a:pt x="7938" y="0"/>
                </a:moveTo>
                <a:lnTo>
                  <a:pt x="8974" y="68"/>
                </a:lnTo>
                <a:lnTo>
                  <a:pt x="9992" y="270"/>
                </a:lnTo>
                <a:lnTo>
                  <a:pt x="10975" y="604"/>
                </a:lnTo>
                <a:lnTo>
                  <a:pt x="11906" y="1063"/>
                </a:lnTo>
                <a:lnTo>
                  <a:pt x="12770" y="1640"/>
                </a:lnTo>
                <a:lnTo>
                  <a:pt x="13550" y="2325"/>
                </a:lnTo>
                <a:lnTo>
                  <a:pt x="14235" y="3105"/>
                </a:lnTo>
                <a:lnTo>
                  <a:pt x="14812" y="3969"/>
                </a:lnTo>
                <a:lnTo>
                  <a:pt x="15271" y="4900"/>
                </a:lnTo>
                <a:lnTo>
                  <a:pt x="15605" y="5883"/>
                </a:lnTo>
                <a:lnTo>
                  <a:pt x="15807" y="6901"/>
                </a:lnTo>
                <a:lnTo>
                  <a:pt x="15875" y="7938"/>
                </a:lnTo>
                <a:lnTo>
                  <a:pt x="15875" y="134937"/>
                </a:lnTo>
                <a:lnTo>
                  <a:pt x="15807" y="135974"/>
                </a:lnTo>
                <a:lnTo>
                  <a:pt x="15605" y="136992"/>
                </a:lnTo>
                <a:lnTo>
                  <a:pt x="15271" y="137975"/>
                </a:lnTo>
                <a:lnTo>
                  <a:pt x="14812" y="138906"/>
                </a:lnTo>
                <a:lnTo>
                  <a:pt x="14235" y="139770"/>
                </a:lnTo>
                <a:lnTo>
                  <a:pt x="13550" y="140550"/>
                </a:lnTo>
                <a:lnTo>
                  <a:pt x="12770" y="141235"/>
                </a:lnTo>
                <a:lnTo>
                  <a:pt x="11906" y="141812"/>
                </a:lnTo>
                <a:lnTo>
                  <a:pt x="10975" y="142271"/>
                </a:lnTo>
                <a:lnTo>
                  <a:pt x="9992" y="142605"/>
                </a:lnTo>
                <a:lnTo>
                  <a:pt x="8974" y="142807"/>
                </a:lnTo>
                <a:lnTo>
                  <a:pt x="7938" y="142875"/>
                </a:lnTo>
                <a:lnTo>
                  <a:pt x="7937" y="142875"/>
                </a:lnTo>
                <a:lnTo>
                  <a:pt x="6901" y="142807"/>
                </a:lnTo>
                <a:lnTo>
                  <a:pt x="5883" y="142605"/>
                </a:lnTo>
                <a:lnTo>
                  <a:pt x="4900" y="142271"/>
                </a:lnTo>
                <a:lnTo>
                  <a:pt x="3969" y="141812"/>
                </a:lnTo>
                <a:lnTo>
                  <a:pt x="3105" y="141235"/>
                </a:lnTo>
                <a:lnTo>
                  <a:pt x="2325" y="140550"/>
                </a:lnTo>
                <a:lnTo>
                  <a:pt x="1640" y="139770"/>
                </a:lnTo>
                <a:lnTo>
                  <a:pt x="1063" y="138906"/>
                </a:lnTo>
                <a:lnTo>
                  <a:pt x="604" y="137975"/>
                </a:lnTo>
                <a:lnTo>
                  <a:pt x="270" y="136992"/>
                </a:lnTo>
                <a:lnTo>
                  <a:pt x="68" y="135974"/>
                </a:lnTo>
                <a:lnTo>
                  <a:pt x="0" y="134937"/>
                </a:lnTo>
                <a:lnTo>
                  <a:pt x="0" y="7938"/>
                </a:lnTo>
                <a:lnTo>
                  <a:pt x="68" y="6901"/>
                </a:lnTo>
                <a:lnTo>
                  <a:pt x="270" y="5883"/>
                </a:lnTo>
                <a:lnTo>
                  <a:pt x="604" y="4900"/>
                </a:lnTo>
                <a:lnTo>
                  <a:pt x="1063" y="3969"/>
                </a:lnTo>
                <a:lnTo>
                  <a:pt x="1640" y="3105"/>
                </a:lnTo>
                <a:lnTo>
                  <a:pt x="2325" y="2325"/>
                </a:lnTo>
                <a:lnTo>
                  <a:pt x="3105" y="1640"/>
                </a:lnTo>
                <a:lnTo>
                  <a:pt x="3969" y="1063"/>
                </a:lnTo>
                <a:lnTo>
                  <a:pt x="4900" y="604"/>
                </a:lnTo>
                <a:lnTo>
                  <a:pt x="5883" y="270"/>
                </a:lnTo>
                <a:lnTo>
                  <a:pt x="6901" y="68"/>
                </a:lnTo>
                <a:lnTo>
                  <a:pt x="7937" y="0"/>
                </a:lnTo>
                <a:close/>
              </a:path>
            </a:pathLst>
          </a:custGeom>
          <a:gradFill xmlns:a="http://schemas.openxmlformats.org/drawingml/2006/main">
            <a:gsLst>
              <a:gs pos="0">
                <a:srgbClr val="7ED4FE"/>
              </a:gs>
              <a:gs pos="100000">
                <a:srgbClr val="43BBFD"/>
              </a:gs>
            </a:gsLst>
            <a:lin ang="5400000"/>
          </a:gradFill>
          <a:ln xmlns:a="http://schemas.openxmlformats.org/drawingml/2006/main" w="0">
            <a:noFill/>
            <a:prstDash val="solid"/>
          </a:ln>
        </p:spPr>
      </p:sp>
      <p:sp>
        <p:nvSpPr>
          <p:cNvPr id="512" name="re-noise-state-0-1">
            <a:extLst xmlns:a="http://schemas.openxmlformats.org/drawingml/2006/main">
              <a:ext uri="{FF2B5EF4-FFF2-40B4-BE49-F238E27FC236}">
                <a16:creationId xmlns:a16="http://schemas.microsoft.com/office/drawing/2014/main" id="{AB844796-D6CE-4161-8BA0-73BBA8E97B7C}"/>
              </a:ext>
            </a:extLst>
          </p:cNvPr>
          <p:cNvSpPr>
            <a:spLocks xmlns:a="http://schemas.openxmlformats.org/drawingml/2006/main" noGrp="1"/>
          </p:cNvSpPr>
          <p:nvPr/>
        </p:nvSpPr>
        <p:spPr>
          <a:xfrm xmlns:a="http://schemas.openxmlformats.org/drawingml/2006/main">
            <a:off x="4340225" y="7239000"/>
            <a:ext cx="15875" cy="142875"/>
          </a:xfrm>
          <a:custGeom xmlns:a="http://schemas.openxmlformats.org/drawingml/2006/main">
            <a:pathLst>
              <a:path w="15875" h="142875">
                <a:moveTo>
                  <a:pt x="7938" y="0"/>
                </a:moveTo>
                <a:lnTo>
                  <a:pt x="8974" y="68"/>
                </a:lnTo>
                <a:lnTo>
                  <a:pt x="9992" y="270"/>
                </a:lnTo>
                <a:lnTo>
                  <a:pt x="10975" y="604"/>
                </a:lnTo>
                <a:lnTo>
                  <a:pt x="11906" y="1063"/>
                </a:lnTo>
                <a:lnTo>
                  <a:pt x="12770" y="1640"/>
                </a:lnTo>
                <a:lnTo>
                  <a:pt x="13550" y="2325"/>
                </a:lnTo>
                <a:lnTo>
                  <a:pt x="14235" y="3105"/>
                </a:lnTo>
                <a:lnTo>
                  <a:pt x="14812" y="3969"/>
                </a:lnTo>
                <a:lnTo>
                  <a:pt x="15271" y="4900"/>
                </a:lnTo>
                <a:lnTo>
                  <a:pt x="15605" y="5883"/>
                </a:lnTo>
                <a:lnTo>
                  <a:pt x="15807" y="6901"/>
                </a:lnTo>
                <a:lnTo>
                  <a:pt x="15875" y="7938"/>
                </a:lnTo>
                <a:lnTo>
                  <a:pt x="15875" y="134937"/>
                </a:lnTo>
                <a:lnTo>
                  <a:pt x="15807" y="135974"/>
                </a:lnTo>
                <a:lnTo>
                  <a:pt x="15605" y="136992"/>
                </a:lnTo>
                <a:lnTo>
                  <a:pt x="15271" y="137975"/>
                </a:lnTo>
                <a:lnTo>
                  <a:pt x="14812" y="138906"/>
                </a:lnTo>
                <a:lnTo>
                  <a:pt x="14235" y="139770"/>
                </a:lnTo>
                <a:lnTo>
                  <a:pt x="13550" y="140550"/>
                </a:lnTo>
                <a:lnTo>
                  <a:pt x="12770" y="141235"/>
                </a:lnTo>
                <a:lnTo>
                  <a:pt x="11906" y="141812"/>
                </a:lnTo>
                <a:lnTo>
                  <a:pt x="10975" y="142271"/>
                </a:lnTo>
                <a:lnTo>
                  <a:pt x="9992" y="142605"/>
                </a:lnTo>
                <a:lnTo>
                  <a:pt x="8974" y="142807"/>
                </a:lnTo>
                <a:lnTo>
                  <a:pt x="7938" y="142875"/>
                </a:lnTo>
                <a:lnTo>
                  <a:pt x="7937" y="142875"/>
                </a:lnTo>
                <a:lnTo>
                  <a:pt x="6901" y="142807"/>
                </a:lnTo>
                <a:lnTo>
                  <a:pt x="5883" y="142605"/>
                </a:lnTo>
                <a:lnTo>
                  <a:pt x="4900" y="142271"/>
                </a:lnTo>
                <a:lnTo>
                  <a:pt x="3969" y="141812"/>
                </a:lnTo>
                <a:lnTo>
                  <a:pt x="3105" y="141235"/>
                </a:lnTo>
                <a:lnTo>
                  <a:pt x="2325" y="140550"/>
                </a:lnTo>
                <a:lnTo>
                  <a:pt x="1640" y="139770"/>
                </a:lnTo>
                <a:lnTo>
                  <a:pt x="1063" y="138906"/>
                </a:lnTo>
                <a:lnTo>
                  <a:pt x="604" y="137975"/>
                </a:lnTo>
                <a:lnTo>
                  <a:pt x="270" y="136992"/>
                </a:lnTo>
                <a:lnTo>
                  <a:pt x="68" y="135974"/>
                </a:lnTo>
                <a:lnTo>
                  <a:pt x="0" y="134937"/>
                </a:lnTo>
                <a:lnTo>
                  <a:pt x="0" y="7938"/>
                </a:lnTo>
                <a:lnTo>
                  <a:pt x="68" y="6901"/>
                </a:lnTo>
                <a:lnTo>
                  <a:pt x="270" y="5883"/>
                </a:lnTo>
                <a:lnTo>
                  <a:pt x="604" y="4900"/>
                </a:lnTo>
                <a:lnTo>
                  <a:pt x="1063" y="3969"/>
                </a:lnTo>
                <a:lnTo>
                  <a:pt x="1640" y="3105"/>
                </a:lnTo>
                <a:lnTo>
                  <a:pt x="2325" y="2325"/>
                </a:lnTo>
                <a:lnTo>
                  <a:pt x="3105" y="1640"/>
                </a:lnTo>
                <a:lnTo>
                  <a:pt x="3969" y="1063"/>
                </a:lnTo>
                <a:lnTo>
                  <a:pt x="4900" y="604"/>
                </a:lnTo>
                <a:lnTo>
                  <a:pt x="5883" y="270"/>
                </a:lnTo>
                <a:lnTo>
                  <a:pt x="6901" y="68"/>
                </a:lnTo>
                <a:lnTo>
                  <a:pt x="7937" y="0"/>
                </a:lnTo>
                <a:close/>
              </a:path>
            </a:pathLst>
          </a:custGeom>
          <a:gradFill xmlns:a="http://schemas.openxmlformats.org/drawingml/2006/main">
            <a:gsLst>
              <a:gs pos="0">
                <a:srgbClr val="7ED4FE"/>
              </a:gs>
              <a:gs pos="100000">
                <a:srgbClr val="43BBFD"/>
              </a:gs>
            </a:gsLst>
            <a:lin ang="5400000"/>
          </a:gradFill>
          <a:ln xmlns:a="http://schemas.openxmlformats.org/drawingml/2006/main" w="0">
            <a:noFill/>
            <a:prstDash val="solid"/>
          </a:ln>
        </p:spPr>
      </p:sp>
      <p:sp>
        <p:nvSpPr>
          <p:cNvPr id="513" name="re-noise-state-0-2">
            <a:extLst xmlns:a="http://schemas.openxmlformats.org/drawingml/2006/main">
              <a:ext uri="{FF2B5EF4-FFF2-40B4-BE49-F238E27FC236}">
                <a16:creationId xmlns:a16="http://schemas.microsoft.com/office/drawing/2014/main" id="{AE600E9E-1FE4-4155-B8D0-5E12FAE48700}"/>
              </a:ext>
            </a:extLst>
          </p:cNvPr>
          <p:cNvSpPr>
            <a:spLocks xmlns:a="http://schemas.openxmlformats.org/drawingml/2006/main" noGrp="1"/>
          </p:cNvSpPr>
          <p:nvPr/>
        </p:nvSpPr>
        <p:spPr>
          <a:xfrm xmlns:a="http://schemas.openxmlformats.org/drawingml/2006/main">
            <a:off x="4384675" y="7239000"/>
            <a:ext cx="15875" cy="142875"/>
          </a:xfrm>
          <a:custGeom xmlns:a="http://schemas.openxmlformats.org/drawingml/2006/main">
            <a:pathLst>
              <a:path w="15875" h="142875">
                <a:moveTo>
                  <a:pt x="7938" y="0"/>
                </a:moveTo>
                <a:lnTo>
                  <a:pt x="8974" y="68"/>
                </a:lnTo>
                <a:lnTo>
                  <a:pt x="9992" y="270"/>
                </a:lnTo>
                <a:lnTo>
                  <a:pt x="10975" y="604"/>
                </a:lnTo>
                <a:lnTo>
                  <a:pt x="11906" y="1063"/>
                </a:lnTo>
                <a:lnTo>
                  <a:pt x="12770" y="1640"/>
                </a:lnTo>
                <a:lnTo>
                  <a:pt x="13550" y="2325"/>
                </a:lnTo>
                <a:lnTo>
                  <a:pt x="14235" y="3105"/>
                </a:lnTo>
                <a:lnTo>
                  <a:pt x="14812" y="3969"/>
                </a:lnTo>
                <a:lnTo>
                  <a:pt x="15271" y="4900"/>
                </a:lnTo>
                <a:lnTo>
                  <a:pt x="15605" y="5883"/>
                </a:lnTo>
                <a:lnTo>
                  <a:pt x="15807" y="6901"/>
                </a:lnTo>
                <a:lnTo>
                  <a:pt x="15875" y="7938"/>
                </a:lnTo>
                <a:lnTo>
                  <a:pt x="15875" y="134937"/>
                </a:lnTo>
                <a:lnTo>
                  <a:pt x="15807" y="135974"/>
                </a:lnTo>
                <a:lnTo>
                  <a:pt x="15605" y="136992"/>
                </a:lnTo>
                <a:lnTo>
                  <a:pt x="15271" y="137975"/>
                </a:lnTo>
                <a:lnTo>
                  <a:pt x="14812" y="138906"/>
                </a:lnTo>
                <a:lnTo>
                  <a:pt x="14235" y="139770"/>
                </a:lnTo>
                <a:lnTo>
                  <a:pt x="13550" y="140550"/>
                </a:lnTo>
                <a:lnTo>
                  <a:pt x="12770" y="141235"/>
                </a:lnTo>
                <a:lnTo>
                  <a:pt x="11906" y="141812"/>
                </a:lnTo>
                <a:lnTo>
                  <a:pt x="10975" y="142271"/>
                </a:lnTo>
                <a:lnTo>
                  <a:pt x="9992" y="142605"/>
                </a:lnTo>
                <a:lnTo>
                  <a:pt x="8974" y="142807"/>
                </a:lnTo>
                <a:lnTo>
                  <a:pt x="7938" y="142875"/>
                </a:lnTo>
                <a:lnTo>
                  <a:pt x="7937" y="142875"/>
                </a:lnTo>
                <a:lnTo>
                  <a:pt x="6901" y="142807"/>
                </a:lnTo>
                <a:lnTo>
                  <a:pt x="5883" y="142605"/>
                </a:lnTo>
                <a:lnTo>
                  <a:pt x="4900" y="142271"/>
                </a:lnTo>
                <a:lnTo>
                  <a:pt x="3969" y="141812"/>
                </a:lnTo>
                <a:lnTo>
                  <a:pt x="3105" y="141235"/>
                </a:lnTo>
                <a:lnTo>
                  <a:pt x="2325" y="140550"/>
                </a:lnTo>
                <a:lnTo>
                  <a:pt x="1640" y="139770"/>
                </a:lnTo>
                <a:lnTo>
                  <a:pt x="1063" y="138906"/>
                </a:lnTo>
                <a:lnTo>
                  <a:pt x="604" y="137975"/>
                </a:lnTo>
                <a:lnTo>
                  <a:pt x="270" y="136992"/>
                </a:lnTo>
                <a:lnTo>
                  <a:pt x="68" y="135974"/>
                </a:lnTo>
                <a:lnTo>
                  <a:pt x="0" y="134937"/>
                </a:lnTo>
                <a:lnTo>
                  <a:pt x="0" y="7938"/>
                </a:lnTo>
                <a:lnTo>
                  <a:pt x="68" y="6901"/>
                </a:lnTo>
                <a:lnTo>
                  <a:pt x="270" y="5883"/>
                </a:lnTo>
                <a:lnTo>
                  <a:pt x="604" y="4900"/>
                </a:lnTo>
                <a:lnTo>
                  <a:pt x="1063" y="3969"/>
                </a:lnTo>
                <a:lnTo>
                  <a:pt x="1640" y="3105"/>
                </a:lnTo>
                <a:lnTo>
                  <a:pt x="2325" y="2325"/>
                </a:lnTo>
                <a:lnTo>
                  <a:pt x="3105" y="1640"/>
                </a:lnTo>
                <a:lnTo>
                  <a:pt x="3969" y="1063"/>
                </a:lnTo>
                <a:lnTo>
                  <a:pt x="4900" y="604"/>
                </a:lnTo>
                <a:lnTo>
                  <a:pt x="5883" y="270"/>
                </a:lnTo>
                <a:lnTo>
                  <a:pt x="6901" y="68"/>
                </a:lnTo>
                <a:lnTo>
                  <a:pt x="7937" y="0"/>
                </a:lnTo>
                <a:close/>
              </a:path>
            </a:pathLst>
          </a:custGeom>
          <a:gradFill xmlns:a="http://schemas.openxmlformats.org/drawingml/2006/main">
            <a:gsLst>
              <a:gs pos="0">
                <a:srgbClr val="7ED4FE"/>
              </a:gs>
              <a:gs pos="100000">
                <a:srgbClr val="43BBFD"/>
              </a:gs>
            </a:gsLst>
            <a:lin ang="5400000"/>
          </a:gradFill>
          <a:ln xmlns:a="http://schemas.openxmlformats.org/drawingml/2006/main" w="0">
            <a:noFill/>
            <a:prstDash val="solid"/>
          </a:ln>
        </p:spPr>
      </p:sp>
      <p:sp>
        <p:nvSpPr>
          <p:cNvPr id="514" name="re-noise-state-1-rim">
            <a:extLst xmlns:a="http://schemas.openxmlformats.org/drawingml/2006/main">
              <a:ext uri="{FF2B5EF4-FFF2-40B4-BE49-F238E27FC236}">
                <a16:creationId xmlns:a16="http://schemas.microsoft.com/office/drawing/2014/main" id="{FC72340A-00E8-41FF-9C05-B3961B6BE141}"/>
              </a:ext>
            </a:extLst>
          </p:cNvPr>
          <p:cNvSpPr>
            <a:spLocks xmlns:a="http://schemas.openxmlformats.org/drawingml/2006/main" noGrp="1"/>
          </p:cNvSpPr>
          <p:nvPr/>
        </p:nvSpPr>
        <p:spPr>
          <a:xfrm xmlns:a="http://schemas.openxmlformats.org/drawingml/2006/main">
            <a:off x="4514850" y="7200900"/>
            <a:ext cx="228600" cy="219075"/>
          </a:xfrm>
          <a:custGeom xmlns:a="http://schemas.openxmlformats.org/drawingml/2006/main">
            <a:pathLst>
              <a:path w="228600" h="219075">
                <a:moveTo>
                  <a:pt x="180975" y="0"/>
                </a:moveTo>
                <a:lnTo>
                  <a:pt x="187191" y="407"/>
                </a:lnTo>
                <a:lnTo>
                  <a:pt x="193301" y="1623"/>
                </a:lnTo>
                <a:lnTo>
                  <a:pt x="199200" y="3625"/>
                </a:lnTo>
                <a:lnTo>
                  <a:pt x="204788" y="6381"/>
                </a:lnTo>
                <a:lnTo>
                  <a:pt x="209967" y="9842"/>
                </a:lnTo>
                <a:lnTo>
                  <a:pt x="214651" y="13949"/>
                </a:lnTo>
                <a:lnTo>
                  <a:pt x="218758" y="18633"/>
                </a:lnTo>
                <a:lnTo>
                  <a:pt x="222219" y="23813"/>
                </a:lnTo>
                <a:lnTo>
                  <a:pt x="224975" y="29400"/>
                </a:lnTo>
                <a:lnTo>
                  <a:pt x="226977" y="35299"/>
                </a:lnTo>
                <a:lnTo>
                  <a:pt x="228193" y="41409"/>
                </a:lnTo>
                <a:lnTo>
                  <a:pt x="228600" y="47625"/>
                </a:lnTo>
                <a:lnTo>
                  <a:pt x="228600" y="171450"/>
                </a:lnTo>
                <a:lnTo>
                  <a:pt x="228193" y="177666"/>
                </a:lnTo>
                <a:lnTo>
                  <a:pt x="226977" y="183776"/>
                </a:lnTo>
                <a:lnTo>
                  <a:pt x="224975" y="189675"/>
                </a:lnTo>
                <a:lnTo>
                  <a:pt x="222219" y="195263"/>
                </a:lnTo>
                <a:lnTo>
                  <a:pt x="218758" y="200442"/>
                </a:lnTo>
                <a:lnTo>
                  <a:pt x="214651" y="205126"/>
                </a:lnTo>
                <a:lnTo>
                  <a:pt x="209967" y="209233"/>
                </a:lnTo>
                <a:lnTo>
                  <a:pt x="204788" y="212694"/>
                </a:lnTo>
                <a:lnTo>
                  <a:pt x="199200" y="215450"/>
                </a:lnTo>
                <a:lnTo>
                  <a:pt x="193301" y="217452"/>
                </a:lnTo>
                <a:lnTo>
                  <a:pt x="187191" y="218668"/>
                </a:lnTo>
                <a:lnTo>
                  <a:pt x="180975" y="219075"/>
                </a:lnTo>
                <a:lnTo>
                  <a:pt x="47625" y="219075"/>
                </a:lnTo>
                <a:lnTo>
                  <a:pt x="41409" y="218668"/>
                </a:lnTo>
                <a:lnTo>
                  <a:pt x="35299" y="217452"/>
                </a:lnTo>
                <a:lnTo>
                  <a:pt x="29400" y="215450"/>
                </a:lnTo>
                <a:lnTo>
                  <a:pt x="23813" y="212694"/>
                </a:lnTo>
                <a:lnTo>
                  <a:pt x="18633" y="209233"/>
                </a:lnTo>
                <a:lnTo>
                  <a:pt x="13949" y="205126"/>
                </a:lnTo>
                <a:lnTo>
                  <a:pt x="9842" y="200442"/>
                </a:lnTo>
                <a:lnTo>
                  <a:pt x="6381" y="195263"/>
                </a:lnTo>
                <a:lnTo>
                  <a:pt x="3625" y="189675"/>
                </a:lnTo>
                <a:lnTo>
                  <a:pt x="1623" y="183776"/>
                </a:lnTo>
                <a:lnTo>
                  <a:pt x="407" y="177666"/>
                </a:lnTo>
                <a:lnTo>
                  <a:pt x="0" y="171450"/>
                </a:lnTo>
                <a:lnTo>
                  <a:pt x="0" y="47625"/>
                </a:lnTo>
                <a:lnTo>
                  <a:pt x="407" y="41409"/>
                </a:lnTo>
                <a:lnTo>
                  <a:pt x="1623" y="35299"/>
                </a:lnTo>
                <a:lnTo>
                  <a:pt x="3625" y="29400"/>
                </a:lnTo>
                <a:lnTo>
                  <a:pt x="6381" y="23813"/>
                </a:lnTo>
                <a:lnTo>
                  <a:pt x="9842" y="18633"/>
                </a:lnTo>
                <a:lnTo>
                  <a:pt x="13949" y="13949"/>
                </a:lnTo>
                <a:lnTo>
                  <a:pt x="18633" y="9842"/>
                </a:lnTo>
                <a:lnTo>
                  <a:pt x="23813" y="6381"/>
                </a:lnTo>
                <a:lnTo>
                  <a:pt x="29400" y="3625"/>
                </a:lnTo>
                <a:lnTo>
                  <a:pt x="35299" y="1623"/>
                </a:lnTo>
                <a:lnTo>
                  <a:pt x="41409" y="407"/>
                </a:lnTo>
                <a:lnTo>
                  <a:pt x="47625" y="0"/>
                </a:lnTo>
                <a:close/>
              </a:path>
            </a:pathLst>
          </a:custGeom>
          <a:solidFill xmlns:a="http://schemas.openxmlformats.org/drawingml/2006/main">
            <a:srgbClr val="FFFFFF"/>
          </a:solidFill>
          <a:ln xmlns:a="http://schemas.openxmlformats.org/drawingml/2006/main" w="14288">
            <a:solidFill>
              <a:srgbClr val="0876FF"/>
            </a:solidFill>
            <a:prstDash val="solid"/>
          </a:ln>
        </p:spPr>
      </p:sp>
      <p:sp>
        <p:nvSpPr>
          <p:cNvPr id="515" name="re-noise-state-1-0">
            <a:extLst xmlns:a="http://schemas.openxmlformats.org/drawingml/2006/main">
              <a:ext uri="{FF2B5EF4-FFF2-40B4-BE49-F238E27FC236}">
                <a16:creationId xmlns:a16="http://schemas.microsoft.com/office/drawing/2014/main" id="{D30954E0-42CC-4531-9B5F-074A25654AC6}"/>
              </a:ext>
            </a:extLst>
          </p:cNvPr>
          <p:cNvSpPr>
            <a:spLocks xmlns:a="http://schemas.openxmlformats.org/drawingml/2006/main" noGrp="1"/>
          </p:cNvSpPr>
          <p:nvPr/>
        </p:nvSpPr>
        <p:spPr>
          <a:xfrm xmlns:a="http://schemas.openxmlformats.org/drawingml/2006/main">
            <a:off x="4562475" y="7239000"/>
            <a:ext cx="15875" cy="142875"/>
          </a:xfrm>
          <a:custGeom xmlns:a="http://schemas.openxmlformats.org/drawingml/2006/main">
            <a:pathLst>
              <a:path w="15875" h="142875">
                <a:moveTo>
                  <a:pt x="7938" y="0"/>
                </a:moveTo>
                <a:lnTo>
                  <a:pt x="8974" y="68"/>
                </a:lnTo>
                <a:lnTo>
                  <a:pt x="9992" y="270"/>
                </a:lnTo>
                <a:lnTo>
                  <a:pt x="10975" y="604"/>
                </a:lnTo>
                <a:lnTo>
                  <a:pt x="11906" y="1063"/>
                </a:lnTo>
                <a:lnTo>
                  <a:pt x="12770" y="1640"/>
                </a:lnTo>
                <a:lnTo>
                  <a:pt x="13550" y="2325"/>
                </a:lnTo>
                <a:lnTo>
                  <a:pt x="14235" y="3105"/>
                </a:lnTo>
                <a:lnTo>
                  <a:pt x="14812" y="3969"/>
                </a:lnTo>
                <a:lnTo>
                  <a:pt x="15271" y="4900"/>
                </a:lnTo>
                <a:lnTo>
                  <a:pt x="15605" y="5883"/>
                </a:lnTo>
                <a:lnTo>
                  <a:pt x="15807" y="6901"/>
                </a:lnTo>
                <a:lnTo>
                  <a:pt x="15875" y="7938"/>
                </a:lnTo>
                <a:lnTo>
                  <a:pt x="15875" y="134937"/>
                </a:lnTo>
                <a:lnTo>
                  <a:pt x="15807" y="135974"/>
                </a:lnTo>
                <a:lnTo>
                  <a:pt x="15605" y="136992"/>
                </a:lnTo>
                <a:lnTo>
                  <a:pt x="15271" y="137975"/>
                </a:lnTo>
                <a:lnTo>
                  <a:pt x="14812" y="138906"/>
                </a:lnTo>
                <a:lnTo>
                  <a:pt x="14235" y="139770"/>
                </a:lnTo>
                <a:lnTo>
                  <a:pt x="13550" y="140550"/>
                </a:lnTo>
                <a:lnTo>
                  <a:pt x="12770" y="141235"/>
                </a:lnTo>
                <a:lnTo>
                  <a:pt x="11906" y="141812"/>
                </a:lnTo>
                <a:lnTo>
                  <a:pt x="10975" y="142271"/>
                </a:lnTo>
                <a:lnTo>
                  <a:pt x="9992" y="142605"/>
                </a:lnTo>
                <a:lnTo>
                  <a:pt x="8974" y="142807"/>
                </a:lnTo>
                <a:lnTo>
                  <a:pt x="7938" y="142875"/>
                </a:lnTo>
                <a:lnTo>
                  <a:pt x="7937" y="142875"/>
                </a:lnTo>
                <a:lnTo>
                  <a:pt x="6901" y="142807"/>
                </a:lnTo>
                <a:lnTo>
                  <a:pt x="5883" y="142605"/>
                </a:lnTo>
                <a:lnTo>
                  <a:pt x="4900" y="142271"/>
                </a:lnTo>
                <a:lnTo>
                  <a:pt x="3969" y="141812"/>
                </a:lnTo>
                <a:lnTo>
                  <a:pt x="3105" y="141235"/>
                </a:lnTo>
                <a:lnTo>
                  <a:pt x="2325" y="140550"/>
                </a:lnTo>
                <a:lnTo>
                  <a:pt x="1640" y="139770"/>
                </a:lnTo>
                <a:lnTo>
                  <a:pt x="1063" y="138906"/>
                </a:lnTo>
                <a:lnTo>
                  <a:pt x="604" y="137975"/>
                </a:lnTo>
                <a:lnTo>
                  <a:pt x="270" y="136992"/>
                </a:lnTo>
                <a:lnTo>
                  <a:pt x="68" y="135974"/>
                </a:lnTo>
                <a:lnTo>
                  <a:pt x="0" y="134937"/>
                </a:lnTo>
                <a:lnTo>
                  <a:pt x="0" y="7938"/>
                </a:lnTo>
                <a:lnTo>
                  <a:pt x="68" y="6901"/>
                </a:lnTo>
                <a:lnTo>
                  <a:pt x="270" y="5883"/>
                </a:lnTo>
                <a:lnTo>
                  <a:pt x="604" y="4900"/>
                </a:lnTo>
                <a:lnTo>
                  <a:pt x="1063" y="3969"/>
                </a:lnTo>
                <a:lnTo>
                  <a:pt x="1640" y="3105"/>
                </a:lnTo>
                <a:lnTo>
                  <a:pt x="2325" y="2325"/>
                </a:lnTo>
                <a:lnTo>
                  <a:pt x="3105" y="1640"/>
                </a:lnTo>
                <a:lnTo>
                  <a:pt x="3969" y="1063"/>
                </a:lnTo>
                <a:lnTo>
                  <a:pt x="4900" y="604"/>
                </a:lnTo>
                <a:lnTo>
                  <a:pt x="5883" y="270"/>
                </a:lnTo>
                <a:lnTo>
                  <a:pt x="6901" y="68"/>
                </a:lnTo>
                <a:lnTo>
                  <a:pt x="7937" y="0"/>
                </a:lnTo>
                <a:close/>
              </a:path>
            </a:pathLst>
          </a:custGeom>
          <a:gradFill xmlns:a="http://schemas.openxmlformats.org/drawingml/2006/main">
            <a:gsLst>
              <a:gs pos="0">
                <a:srgbClr val="7ED4FE"/>
              </a:gs>
              <a:gs pos="100000">
                <a:srgbClr val="43BBFD"/>
              </a:gs>
            </a:gsLst>
            <a:lin ang="5400000"/>
          </a:gradFill>
          <a:ln xmlns:a="http://schemas.openxmlformats.org/drawingml/2006/main" w="0">
            <a:noFill/>
            <a:prstDash val="solid"/>
          </a:ln>
        </p:spPr>
      </p:sp>
      <p:sp>
        <p:nvSpPr>
          <p:cNvPr id="516" name="re-noise-state-1-1">
            <a:extLst xmlns:a="http://schemas.openxmlformats.org/drawingml/2006/main">
              <a:ext uri="{FF2B5EF4-FFF2-40B4-BE49-F238E27FC236}">
                <a16:creationId xmlns:a16="http://schemas.microsoft.com/office/drawing/2014/main" id="{6DFE74BF-38B1-43AD-935D-A83574140735}"/>
              </a:ext>
            </a:extLst>
          </p:cNvPr>
          <p:cNvSpPr>
            <a:spLocks xmlns:a="http://schemas.openxmlformats.org/drawingml/2006/main" noGrp="1"/>
          </p:cNvSpPr>
          <p:nvPr/>
        </p:nvSpPr>
        <p:spPr>
          <a:xfrm xmlns:a="http://schemas.openxmlformats.org/drawingml/2006/main">
            <a:off x="4606925" y="7239000"/>
            <a:ext cx="15875" cy="142875"/>
          </a:xfrm>
          <a:custGeom xmlns:a="http://schemas.openxmlformats.org/drawingml/2006/main">
            <a:pathLst>
              <a:path w="15875" h="142875">
                <a:moveTo>
                  <a:pt x="7938" y="0"/>
                </a:moveTo>
                <a:lnTo>
                  <a:pt x="8974" y="68"/>
                </a:lnTo>
                <a:lnTo>
                  <a:pt x="9992" y="270"/>
                </a:lnTo>
                <a:lnTo>
                  <a:pt x="10975" y="604"/>
                </a:lnTo>
                <a:lnTo>
                  <a:pt x="11906" y="1063"/>
                </a:lnTo>
                <a:lnTo>
                  <a:pt x="12770" y="1640"/>
                </a:lnTo>
                <a:lnTo>
                  <a:pt x="13550" y="2325"/>
                </a:lnTo>
                <a:lnTo>
                  <a:pt x="14235" y="3105"/>
                </a:lnTo>
                <a:lnTo>
                  <a:pt x="14812" y="3969"/>
                </a:lnTo>
                <a:lnTo>
                  <a:pt x="15271" y="4900"/>
                </a:lnTo>
                <a:lnTo>
                  <a:pt x="15605" y="5883"/>
                </a:lnTo>
                <a:lnTo>
                  <a:pt x="15807" y="6901"/>
                </a:lnTo>
                <a:lnTo>
                  <a:pt x="15875" y="7938"/>
                </a:lnTo>
                <a:lnTo>
                  <a:pt x="15875" y="134937"/>
                </a:lnTo>
                <a:lnTo>
                  <a:pt x="15807" y="135974"/>
                </a:lnTo>
                <a:lnTo>
                  <a:pt x="15605" y="136992"/>
                </a:lnTo>
                <a:lnTo>
                  <a:pt x="15271" y="137975"/>
                </a:lnTo>
                <a:lnTo>
                  <a:pt x="14812" y="138906"/>
                </a:lnTo>
                <a:lnTo>
                  <a:pt x="14235" y="139770"/>
                </a:lnTo>
                <a:lnTo>
                  <a:pt x="13550" y="140550"/>
                </a:lnTo>
                <a:lnTo>
                  <a:pt x="12770" y="141235"/>
                </a:lnTo>
                <a:lnTo>
                  <a:pt x="11906" y="141812"/>
                </a:lnTo>
                <a:lnTo>
                  <a:pt x="10975" y="142271"/>
                </a:lnTo>
                <a:lnTo>
                  <a:pt x="9992" y="142605"/>
                </a:lnTo>
                <a:lnTo>
                  <a:pt x="8974" y="142807"/>
                </a:lnTo>
                <a:lnTo>
                  <a:pt x="7938" y="142875"/>
                </a:lnTo>
                <a:lnTo>
                  <a:pt x="7937" y="142875"/>
                </a:lnTo>
                <a:lnTo>
                  <a:pt x="6901" y="142807"/>
                </a:lnTo>
                <a:lnTo>
                  <a:pt x="5883" y="142605"/>
                </a:lnTo>
                <a:lnTo>
                  <a:pt x="4900" y="142271"/>
                </a:lnTo>
                <a:lnTo>
                  <a:pt x="3969" y="141812"/>
                </a:lnTo>
                <a:lnTo>
                  <a:pt x="3105" y="141235"/>
                </a:lnTo>
                <a:lnTo>
                  <a:pt x="2325" y="140550"/>
                </a:lnTo>
                <a:lnTo>
                  <a:pt x="1640" y="139770"/>
                </a:lnTo>
                <a:lnTo>
                  <a:pt x="1063" y="138906"/>
                </a:lnTo>
                <a:lnTo>
                  <a:pt x="604" y="137975"/>
                </a:lnTo>
                <a:lnTo>
                  <a:pt x="270" y="136992"/>
                </a:lnTo>
                <a:lnTo>
                  <a:pt x="68" y="135974"/>
                </a:lnTo>
                <a:lnTo>
                  <a:pt x="0" y="134937"/>
                </a:lnTo>
                <a:lnTo>
                  <a:pt x="0" y="7938"/>
                </a:lnTo>
                <a:lnTo>
                  <a:pt x="68" y="6901"/>
                </a:lnTo>
                <a:lnTo>
                  <a:pt x="270" y="5883"/>
                </a:lnTo>
                <a:lnTo>
                  <a:pt x="604" y="4900"/>
                </a:lnTo>
                <a:lnTo>
                  <a:pt x="1063" y="3969"/>
                </a:lnTo>
                <a:lnTo>
                  <a:pt x="1640" y="3105"/>
                </a:lnTo>
                <a:lnTo>
                  <a:pt x="2325" y="2325"/>
                </a:lnTo>
                <a:lnTo>
                  <a:pt x="3105" y="1640"/>
                </a:lnTo>
                <a:lnTo>
                  <a:pt x="3969" y="1063"/>
                </a:lnTo>
                <a:lnTo>
                  <a:pt x="4900" y="604"/>
                </a:lnTo>
                <a:lnTo>
                  <a:pt x="5883" y="270"/>
                </a:lnTo>
                <a:lnTo>
                  <a:pt x="6901" y="68"/>
                </a:lnTo>
                <a:lnTo>
                  <a:pt x="7937" y="0"/>
                </a:lnTo>
                <a:close/>
              </a:path>
            </a:pathLst>
          </a:custGeom>
          <a:gradFill xmlns:a="http://schemas.openxmlformats.org/drawingml/2006/main">
            <a:gsLst>
              <a:gs pos="0">
                <a:srgbClr val="7ED4FE"/>
              </a:gs>
              <a:gs pos="100000">
                <a:srgbClr val="43BBFD"/>
              </a:gs>
            </a:gsLst>
            <a:lin ang="5400000"/>
          </a:gradFill>
          <a:ln xmlns:a="http://schemas.openxmlformats.org/drawingml/2006/main" w="0">
            <a:noFill/>
            <a:prstDash val="solid"/>
          </a:ln>
        </p:spPr>
      </p:sp>
      <p:sp>
        <p:nvSpPr>
          <p:cNvPr id="517" name="re-noise-state-1-2">
            <a:extLst xmlns:a="http://schemas.openxmlformats.org/drawingml/2006/main">
              <a:ext uri="{FF2B5EF4-FFF2-40B4-BE49-F238E27FC236}">
                <a16:creationId xmlns:a16="http://schemas.microsoft.com/office/drawing/2014/main" id="{EFAFBC29-E7A9-4752-93B0-9FFEE6623AB5}"/>
              </a:ext>
            </a:extLst>
          </p:cNvPr>
          <p:cNvSpPr>
            <a:spLocks xmlns:a="http://schemas.openxmlformats.org/drawingml/2006/main" noGrp="1"/>
          </p:cNvSpPr>
          <p:nvPr/>
        </p:nvSpPr>
        <p:spPr>
          <a:xfrm xmlns:a="http://schemas.openxmlformats.org/drawingml/2006/main">
            <a:off x="4651375" y="7239000"/>
            <a:ext cx="15875" cy="142875"/>
          </a:xfrm>
          <a:custGeom xmlns:a="http://schemas.openxmlformats.org/drawingml/2006/main">
            <a:pathLst>
              <a:path w="15875" h="142875">
                <a:moveTo>
                  <a:pt x="7938" y="0"/>
                </a:moveTo>
                <a:lnTo>
                  <a:pt x="8974" y="68"/>
                </a:lnTo>
                <a:lnTo>
                  <a:pt x="9992" y="270"/>
                </a:lnTo>
                <a:lnTo>
                  <a:pt x="10975" y="604"/>
                </a:lnTo>
                <a:lnTo>
                  <a:pt x="11906" y="1063"/>
                </a:lnTo>
                <a:lnTo>
                  <a:pt x="12770" y="1640"/>
                </a:lnTo>
                <a:lnTo>
                  <a:pt x="13550" y="2325"/>
                </a:lnTo>
                <a:lnTo>
                  <a:pt x="14235" y="3105"/>
                </a:lnTo>
                <a:lnTo>
                  <a:pt x="14812" y="3969"/>
                </a:lnTo>
                <a:lnTo>
                  <a:pt x="15271" y="4900"/>
                </a:lnTo>
                <a:lnTo>
                  <a:pt x="15605" y="5883"/>
                </a:lnTo>
                <a:lnTo>
                  <a:pt x="15807" y="6901"/>
                </a:lnTo>
                <a:lnTo>
                  <a:pt x="15875" y="7938"/>
                </a:lnTo>
                <a:lnTo>
                  <a:pt x="15875" y="134937"/>
                </a:lnTo>
                <a:lnTo>
                  <a:pt x="15807" y="135974"/>
                </a:lnTo>
                <a:lnTo>
                  <a:pt x="15605" y="136992"/>
                </a:lnTo>
                <a:lnTo>
                  <a:pt x="15271" y="137975"/>
                </a:lnTo>
                <a:lnTo>
                  <a:pt x="14812" y="138906"/>
                </a:lnTo>
                <a:lnTo>
                  <a:pt x="14235" y="139770"/>
                </a:lnTo>
                <a:lnTo>
                  <a:pt x="13550" y="140550"/>
                </a:lnTo>
                <a:lnTo>
                  <a:pt x="12770" y="141235"/>
                </a:lnTo>
                <a:lnTo>
                  <a:pt x="11906" y="141812"/>
                </a:lnTo>
                <a:lnTo>
                  <a:pt x="10975" y="142271"/>
                </a:lnTo>
                <a:lnTo>
                  <a:pt x="9992" y="142605"/>
                </a:lnTo>
                <a:lnTo>
                  <a:pt x="8974" y="142807"/>
                </a:lnTo>
                <a:lnTo>
                  <a:pt x="7938" y="142875"/>
                </a:lnTo>
                <a:lnTo>
                  <a:pt x="7937" y="142875"/>
                </a:lnTo>
                <a:lnTo>
                  <a:pt x="6901" y="142807"/>
                </a:lnTo>
                <a:lnTo>
                  <a:pt x="5883" y="142605"/>
                </a:lnTo>
                <a:lnTo>
                  <a:pt x="4900" y="142271"/>
                </a:lnTo>
                <a:lnTo>
                  <a:pt x="3969" y="141812"/>
                </a:lnTo>
                <a:lnTo>
                  <a:pt x="3105" y="141235"/>
                </a:lnTo>
                <a:lnTo>
                  <a:pt x="2325" y="140550"/>
                </a:lnTo>
                <a:lnTo>
                  <a:pt x="1640" y="139770"/>
                </a:lnTo>
                <a:lnTo>
                  <a:pt x="1063" y="138906"/>
                </a:lnTo>
                <a:lnTo>
                  <a:pt x="604" y="137975"/>
                </a:lnTo>
                <a:lnTo>
                  <a:pt x="270" y="136992"/>
                </a:lnTo>
                <a:lnTo>
                  <a:pt x="68" y="135974"/>
                </a:lnTo>
                <a:lnTo>
                  <a:pt x="0" y="134937"/>
                </a:lnTo>
                <a:lnTo>
                  <a:pt x="0" y="7938"/>
                </a:lnTo>
                <a:lnTo>
                  <a:pt x="68" y="6901"/>
                </a:lnTo>
                <a:lnTo>
                  <a:pt x="270" y="5883"/>
                </a:lnTo>
                <a:lnTo>
                  <a:pt x="604" y="4900"/>
                </a:lnTo>
                <a:lnTo>
                  <a:pt x="1063" y="3969"/>
                </a:lnTo>
                <a:lnTo>
                  <a:pt x="1640" y="3105"/>
                </a:lnTo>
                <a:lnTo>
                  <a:pt x="2325" y="2325"/>
                </a:lnTo>
                <a:lnTo>
                  <a:pt x="3105" y="1640"/>
                </a:lnTo>
                <a:lnTo>
                  <a:pt x="3969" y="1063"/>
                </a:lnTo>
                <a:lnTo>
                  <a:pt x="4900" y="604"/>
                </a:lnTo>
                <a:lnTo>
                  <a:pt x="5883" y="270"/>
                </a:lnTo>
                <a:lnTo>
                  <a:pt x="6901" y="68"/>
                </a:lnTo>
                <a:lnTo>
                  <a:pt x="7937" y="0"/>
                </a:lnTo>
                <a:close/>
              </a:path>
            </a:pathLst>
          </a:custGeom>
          <a:gradFill xmlns:a="http://schemas.openxmlformats.org/drawingml/2006/main">
            <a:gsLst>
              <a:gs pos="0">
                <a:srgbClr val="7ED4FE"/>
              </a:gs>
              <a:gs pos="100000">
                <a:srgbClr val="43BBFD"/>
              </a:gs>
            </a:gsLst>
            <a:lin ang="5400000"/>
          </a:gradFill>
          <a:ln xmlns:a="http://schemas.openxmlformats.org/drawingml/2006/main" w="0">
            <a:noFill/>
            <a:prstDash val="solid"/>
          </a:ln>
        </p:spPr>
      </p:sp>
      <p:sp>
        <p:nvSpPr>
          <p:cNvPr id="518" name="re-noise-state-2-rim">
            <a:extLst xmlns:a="http://schemas.openxmlformats.org/drawingml/2006/main">
              <a:ext uri="{FF2B5EF4-FFF2-40B4-BE49-F238E27FC236}">
                <a16:creationId xmlns:a16="http://schemas.microsoft.com/office/drawing/2014/main" id="{BC7A443E-D7BA-4E78-BD7C-357D26C965F4}"/>
              </a:ext>
            </a:extLst>
          </p:cNvPr>
          <p:cNvSpPr>
            <a:spLocks xmlns:a="http://schemas.openxmlformats.org/drawingml/2006/main" noGrp="1"/>
          </p:cNvSpPr>
          <p:nvPr/>
        </p:nvSpPr>
        <p:spPr>
          <a:xfrm xmlns:a="http://schemas.openxmlformats.org/drawingml/2006/main">
            <a:off x="4781550" y="7200900"/>
            <a:ext cx="228600" cy="219075"/>
          </a:xfrm>
          <a:custGeom xmlns:a="http://schemas.openxmlformats.org/drawingml/2006/main">
            <a:pathLst>
              <a:path w="228600" h="219075">
                <a:moveTo>
                  <a:pt x="180975" y="0"/>
                </a:moveTo>
                <a:lnTo>
                  <a:pt x="187191" y="407"/>
                </a:lnTo>
                <a:lnTo>
                  <a:pt x="193301" y="1623"/>
                </a:lnTo>
                <a:lnTo>
                  <a:pt x="199200" y="3625"/>
                </a:lnTo>
                <a:lnTo>
                  <a:pt x="204788" y="6381"/>
                </a:lnTo>
                <a:lnTo>
                  <a:pt x="209967" y="9842"/>
                </a:lnTo>
                <a:lnTo>
                  <a:pt x="214651" y="13949"/>
                </a:lnTo>
                <a:lnTo>
                  <a:pt x="218758" y="18633"/>
                </a:lnTo>
                <a:lnTo>
                  <a:pt x="222219" y="23813"/>
                </a:lnTo>
                <a:lnTo>
                  <a:pt x="224975" y="29400"/>
                </a:lnTo>
                <a:lnTo>
                  <a:pt x="226977" y="35299"/>
                </a:lnTo>
                <a:lnTo>
                  <a:pt x="228193" y="41409"/>
                </a:lnTo>
                <a:lnTo>
                  <a:pt x="228600" y="47625"/>
                </a:lnTo>
                <a:lnTo>
                  <a:pt x="228600" y="171450"/>
                </a:lnTo>
                <a:lnTo>
                  <a:pt x="228193" y="177666"/>
                </a:lnTo>
                <a:lnTo>
                  <a:pt x="226977" y="183776"/>
                </a:lnTo>
                <a:lnTo>
                  <a:pt x="224975" y="189675"/>
                </a:lnTo>
                <a:lnTo>
                  <a:pt x="222219" y="195263"/>
                </a:lnTo>
                <a:lnTo>
                  <a:pt x="218758" y="200442"/>
                </a:lnTo>
                <a:lnTo>
                  <a:pt x="214651" y="205126"/>
                </a:lnTo>
                <a:lnTo>
                  <a:pt x="209967" y="209233"/>
                </a:lnTo>
                <a:lnTo>
                  <a:pt x="204788" y="212694"/>
                </a:lnTo>
                <a:lnTo>
                  <a:pt x="199200" y="215450"/>
                </a:lnTo>
                <a:lnTo>
                  <a:pt x="193301" y="217452"/>
                </a:lnTo>
                <a:lnTo>
                  <a:pt x="187191" y="218668"/>
                </a:lnTo>
                <a:lnTo>
                  <a:pt x="180975" y="219075"/>
                </a:lnTo>
                <a:lnTo>
                  <a:pt x="47625" y="219075"/>
                </a:lnTo>
                <a:lnTo>
                  <a:pt x="41409" y="218668"/>
                </a:lnTo>
                <a:lnTo>
                  <a:pt x="35299" y="217452"/>
                </a:lnTo>
                <a:lnTo>
                  <a:pt x="29400" y="215450"/>
                </a:lnTo>
                <a:lnTo>
                  <a:pt x="23813" y="212694"/>
                </a:lnTo>
                <a:lnTo>
                  <a:pt x="18633" y="209233"/>
                </a:lnTo>
                <a:lnTo>
                  <a:pt x="13949" y="205126"/>
                </a:lnTo>
                <a:lnTo>
                  <a:pt x="9842" y="200442"/>
                </a:lnTo>
                <a:lnTo>
                  <a:pt x="6381" y="195263"/>
                </a:lnTo>
                <a:lnTo>
                  <a:pt x="3625" y="189675"/>
                </a:lnTo>
                <a:lnTo>
                  <a:pt x="1623" y="183776"/>
                </a:lnTo>
                <a:lnTo>
                  <a:pt x="407" y="177666"/>
                </a:lnTo>
                <a:lnTo>
                  <a:pt x="0" y="171450"/>
                </a:lnTo>
                <a:lnTo>
                  <a:pt x="0" y="47625"/>
                </a:lnTo>
                <a:lnTo>
                  <a:pt x="407" y="41409"/>
                </a:lnTo>
                <a:lnTo>
                  <a:pt x="1623" y="35299"/>
                </a:lnTo>
                <a:lnTo>
                  <a:pt x="3625" y="29400"/>
                </a:lnTo>
                <a:lnTo>
                  <a:pt x="6381" y="23813"/>
                </a:lnTo>
                <a:lnTo>
                  <a:pt x="9842" y="18633"/>
                </a:lnTo>
                <a:lnTo>
                  <a:pt x="13949" y="13949"/>
                </a:lnTo>
                <a:lnTo>
                  <a:pt x="18633" y="9842"/>
                </a:lnTo>
                <a:lnTo>
                  <a:pt x="23813" y="6381"/>
                </a:lnTo>
                <a:lnTo>
                  <a:pt x="29400" y="3625"/>
                </a:lnTo>
                <a:lnTo>
                  <a:pt x="35299" y="1623"/>
                </a:lnTo>
                <a:lnTo>
                  <a:pt x="41409" y="407"/>
                </a:lnTo>
                <a:lnTo>
                  <a:pt x="47625" y="0"/>
                </a:lnTo>
                <a:close/>
              </a:path>
            </a:pathLst>
          </a:custGeom>
          <a:solidFill xmlns:a="http://schemas.openxmlformats.org/drawingml/2006/main">
            <a:srgbClr val="FFFFFF"/>
          </a:solidFill>
          <a:ln xmlns:a="http://schemas.openxmlformats.org/drawingml/2006/main" w="14288">
            <a:solidFill>
              <a:srgbClr val="0876FF"/>
            </a:solidFill>
            <a:prstDash val="solid"/>
          </a:ln>
        </p:spPr>
      </p:sp>
      <p:sp>
        <p:nvSpPr>
          <p:cNvPr id="519" name="re-noise-state-2-0">
            <a:extLst xmlns:a="http://schemas.openxmlformats.org/drawingml/2006/main">
              <a:ext uri="{FF2B5EF4-FFF2-40B4-BE49-F238E27FC236}">
                <a16:creationId xmlns:a16="http://schemas.microsoft.com/office/drawing/2014/main" id="{FC9CC796-AC7D-4719-AE7C-3F13965C14E8}"/>
              </a:ext>
            </a:extLst>
          </p:cNvPr>
          <p:cNvSpPr>
            <a:spLocks xmlns:a="http://schemas.openxmlformats.org/drawingml/2006/main" noGrp="1"/>
          </p:cNvSpPr>
          <p:nvPr/>
        </p:nvSpPr>
        <p:spPr>
          <a:xfrm xmlns:a="http://schemas.openxmlformats.org/drawingml/2006/main">
            <a:off x="4829175" y="7239000"/>
            <a:ext cx="15875" cy="142875"/>
          </a:xfrm>
          <a:custGeom xmlns:a="http://schemas.openxmlformats.org/drawingml/2006/main">
            <a:pathLst>
              <a:path w="15875" h="142875">
                <a:moveTo>
                  <a:pt x="7938" y="0"/>
                </a:moveTo>
                <a:lnTo>
                  <a:pt x="8974" y="68"/>
                </a:lnTo>
                <a:lnTo>
                  <a:pt x="9992" y="270"/>
                </a:lnTo>
                <a:lnTo>
                  <a:pt x="10975" y="604"/>
                </a:lnTo>
                <a:lnTo>
                  <a:pt x="11906" y="1063"/>
                </a:lnTo>
                <a:lnTo>
                  <a:pt x="12770" y="1640"/>
                </a:lnTo>
                <a:lnTo>
                  <a:pt x="13550" y="2325"/>
                </a:lnTo>
                <a:lnTo>
                  <a:pt x="14235" y="3105"/>
                </a:lnTo>
                <a:lnTo>
                  <a:pt x="14812" y="3969"/>
                </a:lnTo>
                <a:lnTo>
                  <a:pt x="15271" y="4900"/>
                </a:lnTo>
                <a:lnTo>
                  <a:pt x="15605" y="5883"/>
                </a:lnTo>
                <a:lnTo>
                  <a:pt x="15807" y="6901"/>
                </a:lnTo>
                <a:lnTo>
                  <a:pt x="15875" y="7938"/>
                </a:lnTo>
                <a:lnTo>
                  <a:pt x="15875" y="134937"/>
                </a:lnTo>
                <a:lnTo>
                  <a:pt x="15807" y="135974"/>
                </a:lnTo>
                <a:lnTo>
                  <a:pt x="15605" y="136992"/>
                </a:lnTo>
                <a:lnTo>
                  <a:pt x="15271" y="137975"/>
                </a:lnTo>
                <a:lnTo>
                  <a:pt x="14812" y="138906"/>
                </a:lnTo>
                <a:lnTo>
                  <a:pt x="14235" y="139770"/>
                </a:lnTo>
                <a:lnTo>
                  <a:pt x="13550" y="140550"/>
                </a:lnTo>
                <a:lnTo>
                  <a:pt x="12770" y="141235"/>
                </a:lnTo>
                <a:lnTo>
                  <a:pt x="11906" y="141812"/>
                </a:lnTo>
                <a:lnTo>
                  <a:pt x="10975" y="142271"/>
                </a:lnTo>
                <a:lnTo>
                  <a:pt x="9992" y="142605"/>
                </a:lnTo>
                <a:lnTo>
                  <a:pt x="8974" y="142807"/>
                </a:lnTo>
                <a:lnTo>
                  <a:pt x="7938" y="142875"/>
                </a:lnTo>
                <a:lnTo>
                  <a:pt x="7937" y="142875"/>
                </a:lnTo>
                <a:lnTo>
                  <a:pt x="6901" y="142807"/>
                </a:lnTo>
                <a:lnTo>
                  <a:pt x="5883" y="142605"/>
                </a:lnTo>
                <a:lnTo>
                  <a:pt x="4900" y="142271"/>
                </a:lnTo>
                <a:lnTo>
                  <a:pt x="3969" y="141812"/>
                </a:lnTo>
                <a:lnTo>
                  <a:pt x="3105" y="141235"/>
                </a:lnTo>
                <a:lnTo>
                  <a:pt x="2325" y="140550"/>
                </a:lnTo>
                <a:lnTo>
                  <a:pt x="1640" y="139770"/>
                </a:lnTo>
                <a:lnTo>
                  <a:pt x="1063" y="138906"/>
                </a:lnTo>
                <a:lnTo>
                  <a:pt x="604" y="137975"/>
                </a:lnTo>
                <a:lnTo>
                  <a:pt x="270" y="136992"/>
                </a:lnTo>
                <a:lnTo>
                  <a:pt x="68" y="135974"/>
                </a:lnTo>
                <a:lnTo>
                  <a:pt x="0" y="134937"/>
                </a:lnTo>
                <a:lnTo>
                  <a:pt x="0" y="7938"/>
                </a:lnTo>
                <a:lnTo>
                  <a:pt x="68" y="6901"/>
                </a:lnTo>
                <a:lnTo>
                  <a:pt x="270" y="5883"/>
                </a:lnTo>
                <a:lnTo>
                  <a:pt x="604" y="4900"/>
                </a:lnTo>
                <a:lnTo>
                  <a:pt x="1063" y="3969"/>
                </a:lnTo>
                <a:lnTo>
                  <a:pt x="1640" y="3105"/>
                </a:lnTo>
                <a:lnTo>
                  <a:pt x="2325" y="2325"/>
                </a:lnTo>
                <a:lnTo>
                  <a:pt x="3105" y="1640"/>
                </a:lnTo>
                <a:lnTo>
                  <a:pt x="3969" y="1063"/>
                </a:lnTo>
                <a:lnTo>
                  <a:pt x="4900" y="604"/>
                </a:lnTo>
                <a:lnTo>
                  <a:pt x="5883" y="270"/>
                </a:lnTo>
                <a:lnTo>
                  <a:pt x="6901" y="68"/>
                </a:lnTo>
                <a:lnTo>
                  <a:pt x="7937" y="0"/>
                </a:lnTo>
                <a:close/>
              </a:path>
            </a:pathLst>
          </a:custGeom>
          <a:gradFill xmlns:a="http://schemas.openxmlformats.org/drawingml/2006/main">
            <a:gsLst>
              <a:gs pos="0">
                <a:srgbClr val="7ED4FE"/>
              </a:gs>
              <a:gs pos="100000">
                <a:srgbClr val="43BBFD"/>
              </a:gs>
            </a:gsLst>
            <a:lin ang="5400000"/>
          </a:gradFill>
          <a:ln xmlns:a="http://schemas.openxmlformats.org/drawingml/2006/main" w="0">
            <a:noFill/>
            <a:prstDash val="solid"/>
          </a:ln>
        </p:spPr>
      </p:sp>
      <p:sp>
        <p:nvSpPr>
          <p:cNvPr id="520" name="re-noise-state-2-1">
            <a:extLst xmlns:a="http://schemas.openxmlformats.org/drawingml/2006/main">
              <a:ext uri="{FF2B5EF4-FFF2-40B4-BE49-F238E27FC236}">
                <a16:creationId xmlns:a16="http://schemas.microsoft.com/office/drawing/2014/main" id="{E3AFC420-3BB4-421F-A514-124D4CF69F2C}"/>
              </a:ext>
            </a:extLst>
          </p:cNvPr>
          <p:cNvSpPr>
            <a:spLocks xmlns:a="http://schemas.openxmlformats.org/drawingml/2006/main" noGrp="1"/>
          </p:cNvSpPr>
          <p:nvPr/>
        </p:nvSpPr>
        <p:spPr>
          <a:xfrm xmlns:a="http://schemas.openxmlformats.org/drawingml/2006/main">
            <a:off x="4873625" y="7239000"/>
            <a:ext cx="15875" cy="142875"/>
          </a:xfrm>
          <a:custGeom xmlns:a="http://schemas.openxmlformats.org/drawingml/2006/main">
            <a:pathLst>
              <a:path w="15875" h="142875">
                <a:moveTo>
                  <a:pt x="7937" y="0"/>
                </a:moveTo>
                <a:lnTo>
                  <a:pt x="8974" y="68"/>
                </a:lnTo>
                <a:lnTo>
                  <a:pt x="9992" y="270"/>
                </a:lnTo>
                <a:lnTo>
                  <a:pt x="10975" y="604"/>
                </a:lnTo>
                <a:lnTo>
                  <a:pt x="11906" y="1063"/>
                </a:lnTo>
                <a:lnTo>
                  <a:pt x="12770" y="1640"/>
                </a:lnTo>
                <a:lnTo>
                  <a:pt x="13550" y="2325"/>
                </a:lnTo>
                <a:lnTo>
                  <a:pt x="14235" y="3105"/>
                </a:lnTo>
                <a:lnTo>
                  <a:pt x="14812" y="3969"/>
                </a:lnTo>
                <a:lnTo>
                  <a:pt x="15271" y="4900"/>
                </a:lnTo>
                <a:lnTo>
                  <a:pt x="15605" y="5883"/>
                </a:lnTo>
                <a:lnTo>
                  <a:pt x="15807" y="6901"/>
                </a:lnTo>
                <a:lnTo>
                  <a:pt x="15875" y="7938"/>
                </a:lnTo>
                <a:lnTo>
                  <a:pt x="15875" y="134937"/>
                </a:lnTo>
                <a:lnTo>
                  <a:pt x="15807" y="135974"/>
                </a:lnTo>
                <a:lnTo>
                  <a:pt x="15605" y="136992"/>
                </a:lnTo>
                <a:lnTo>
                  <a:pt x="15271" y="137975"/>
                </a:lnTo>
                <a:lnTo>
                  <a:pt x="14812" y="138906"/>
                </a:lnTo>
                <a:lnTo>
                  <a:pt x="14235" y="139770"/>
                </a:lnTo>
                <a:lnTo>
                  <a:pt x="13550" y="140550"/>
                </a:lnTo>
                <a:lnTo>
                  <a:pt x="12770" y="141235"/>
                </a:lnTo>
                <a:lnTo>
                  <a:pt x="11906" y="141812"/>
                </a:lnTo>
                <a:lnTo>
                  <a:pt x="10975" y="142271"/>
                </a:lnTo>
                <a:lnTo>
                  <a:pt x="9992" y="142605"/>
                </a:lnTo>
                <a:lnTo>
                  <a:pt x="8974" y="142807"/>
                </a:lnTo>
                <a:lnTo>
                  <a:pt x="7937" y="142875"/>
                </a:lnTo>
                <a:lnTo>
                  <a:pt x="7937" y="142875"/>
                </a:lnTo>
                <a:lnTo>
                  <a:pt x="6901" y="142807"/>
                </a:lnTo>
                <a:lnTo>
                  <a:pt x="5883" y="142605"/>
                </a:lnTo>
                <a:lnTo>
                  <a:pt x="4900" y="142271"/>
                </a:lnTo>
                <a:lnTo>
                  <a:pt x="3969" y="141812"/>
                </a:lnTo>
                <a:lnTo>
                  <a:pt x="3105" y="141235"/>
                </a:lnTo>
                <a:lnTo>
                  <a:pt x="2325" y="140550"/>
                </a:lnTo>
                <a:lnTo>
                  <a:pt x="1640" y="139770"/>
                </a:lnTo>
                <a:lnTo>
                  <a:pt x="1063" y="138906"/>
                </a:lnTo>
                <a:lnTo>
                  <a:pt x="604" y="137975"/>
                </a:lnTo>
                <a:lnTo>
                  <a:pt x="270" y="136992"/>
                </a:lnTo>
                <a:lnTo>
                  <a:pt x="68" y="135974"/>
                </a:lnTo>
                <a:lnTo>
                  <a:pt x="0" y="134937"/>
                </a:lnTo>
                <a:lnTo>
                  <a:pt x="0" y="7938"/>
                </a:lnTo>
                <a:lnTo>
                  <a:pt x="68" y="6901"/>
                </a:lnTo>
                <a:lnTo>
                  <a:pt x="270" y="5883"/>
                </a:lnTo>
                <a:lnTo>
                  <a:pt x="604" y="4900"/>
                </a:lnTo>
                <a:lnTo>
                  <a:pt x="1063" y="3969"/>
                </a:lnTo>
                <a:lnTo>
                  <a:pt x="1640" y="3105"/>
                </a:lnTo>
                <a:lnTo>
                  <a:pt x="2325" y="2325"/>
                </a:lnTo>
                <a:lnTo>
                  <a:pt x="3105" y="1640"/>
                </a:lnTo>
                <a:lnTo>
                  <a:pt x="3969" y="1063"/>
                </a:lnTo>
                <a:lnTo>
                  <a:pt x="4900" y="604"/>
                </a:lnTo>
                <a:lnTo>
                  <a:pt x="5883" y="270"/>
                </a:lnTo>
                <a:lnTo>
                  <a:pt x="6901" y="68"/>
                </a:lnTo>
                <a:lnTo>
                  <a:pt x="7937" y="0"/>
                </a:lnTo>
                <a:close/>
              </a:path>
            </a:pathLst>
          </a:custGeom>
          <a:gradFill xmlns:a="http://schemas.openxmlformats.org/drawingml/2006/main">
            <a:gsLst>
              <a:gs pos="0">
                <a:srgbClr val="7ED4FE"/>
              </a:gs>
              <a:gs pos="100000">
                <a:srgbClr val="43BBFD"/>
              </a:gs>
            </a:gsLst>
            <a:lin ang="5400000"/>
          </a:gradFill>
          <a:ln xmlns:a="http://schemas.openxmlformats.org/drawingml/2006/main" w="0">
            <a:noFill/>
            <a:prstDash val="solid"/>
          </a:ln>
        </p:spPr>
      </p:sp>
      <p:sp>
        <p:nvSpPr>
          <p:cNvPr id="521" name="re-noise-state-2-2">
            <a:extLst xmlns:a="http://schemas.openxmlformats.org/drawingml/2006/main">
              <a:ext uri="{FF2B5EF4-FFF2-40B4-BE49-F238E27FC236}">
                <a16:creationId xmlns:a16="http://schemas.microsoft.com/office/drawing/2014/main" id="{D192B363-F07A-4BBB-AC3B-96F909D114CB}"/>
              </a:ext>
            </a:extLst>
          </p:cNvPr>
          <p:cNvSpPr>
            <a:spLocks xmlns:a="http://schemas.openxmlformats.org/drawingml/2006/main" noGrp="1"/>
          </p:cNvSpPr>
          <p:nvPr/>
        </p:nvSpPr>
        <p:spPr>
          <a:xfrm xmlns:a="http://schemas.openxmlformats.org/drawingml/2006/main">
            <a:off x="4918075" y="7239000"/>
            <a:ext cx="15875" cy="142875"/>
          </a:xfrm>
          <a:custGeom xmlns:a="http://schemas.openxmlformats.org/drawingml/2006/main">
            <a:pathLst>
              <a:path w="15875" h="142875">
                <a:moveTo>
                  <a:pt x="7937" y="0"/>
                </a:moveTo>
                <a:lnTo>
                  <a:pt x="8974" y="68"/>
                </a:lnTo>
                <a:lnTo>
                  <a:pt x="9992" y="270"/>
                </a:lnTo>
                <a:lnTo>
                  <a:pt x="10975" y="604"/>
                </a:lnTo>
                <a:lnTo>
                  <a:pt x="11906" y="1063"/>
                </a:lnTo>
                <a:lnTo>
                  <a:pt x="12770" y="1640"/>
                </a:lnTo>
                <a:lnTo>
                  <a:pt x="13550" y="2325"/>
                </a:lnTo>
                <a:lnTo>
                  <a:pt x="14235" y="3105"/>
                </a:lnTo>
                <a:lnTo>
                  <a:pt x="14812" y="3969"/>
                </a:lnTo>
                <a:lnTo>
                  <a:pt x="15271" y="4900"/>
                </a:lnTo>
                <a:lnTo>
                  <a:pt x="15605" y="5883"/>
                </a:lnTo>
                <a:lnTo>
                  <a:pt x="15807" y="6901"/>
                </a:lnTo>
                <a:lnTo>
                  <a:pt x="15875" y="7938"/>
                </a:lnTo>
                <a:lnTo>
                  <a:pt x="15875" y="134937"/>
                </a:lnTo>
                <a:lnTo>
                  <a:pt x="15807" y="135974"/>
                </a:lnTo>
                <a:lnTo>
                  <a:pt x="15605" y="136992"/>
                </a:lnTo>
                <a:lnTo>
                  <a:pt x="15271" y="137975"/>
                </a:lnTo>
                <a:lnTo>
                  <a:pt x="14812" y="138906"/>
                </a:lnTo>
                <a:lnTo>
                  <a:pt x="14235" y="139770"/>
                </a:lnTo>
                <a:lnTo>
                  <a:pt x="13550" y="140550"/>
                </a:lnTo>
                <a:lnTo>
                  <a:pt x="12770" y="141235"/>
                </a:lnTo>
                <a:lnTo>
                  <a:pt x="11906" y="141812"/>
                </a:lnTo>
                <a:lnTo>
                  <a:pt x="10975" y="142271"/>
                </a:lnTo>
                <a:lnTo>
                  <a:pt x="9992" y="142605"/>
                </a:lnTo>
                <a:lnTo>
                  <a:pt x="8974" y="142807"/>
                </a:lnTo>
                <a:lnTo>
                  <a:pt x="7937" y="142875"/>
                </a:lnTo>
                <a:lnTo>
                  <a:pt x="7938" y="142875"/>
                </a:lnTo>
                <a:lnTo>
                  <a:pt x="6901" y="142807"/>
                </a:lnTo>
                <a:lnTo>
                  <a:pt x="5883" y="142605"/>
                </a:lnTo>
                <a:lnTo>
                  <a:pt x="4900" y="142271"/>
                </a:lnTo>
                <a:lnTo>
                  <a:pt x="3969" y="141812"/>
                </a:lnTo>
                <a:lnTo>
                  <a:pt x="3105" y="141235"/>
                </a:lnTo>
                <a:lnTo>
                  <a:pt x="2325" y="140550"/>
                </a:lnTo>
                <a:lnTo>
                  <a:pt x="1640" y="139770"/>
                </a:lnTo>
                <a:lnTo>
                  <a:pt x="1063" y="138906"/>
                </a:lnTo>
                <a:lnTo>
                  <a:pt x="604" y="137975"/>
                </a:lnTo>
                <a:lnTo>
                  <a:pt x="270" y="136992"/>
                </a:lnTo>
                <a:lnTo>
                  <a:pt x="68" y="135974"/>
                </a:lnTo>
                <a:lnTo>
                  <a:pt x="0" y="134937"/>
                </a:lnTo>
                <a:lnTo>
                  <a:pt x="0" y="7938"/>
                </a:lnTo>
                <a:lnTo>
                  <a:pt x="68" y="6901"/>
                </a:lnTo>
                <a:lnTo>
                  <a:pt x="270" y="5883"/>
                </a:lnTo>
                <a:lnTo>
                  <a:pt x="604" y="4900"/>
                </a:lnTo>
                <a:lnTo>
                  <a:pt x="1063" y="3969"/>
                </a:lnTo>
                <a:lnTo>
                  <a:pt x="1640" y="3105"/>
                </a:lnTo>
                <a:lnTo>
                  <a:pt x="2325" y="2325"/>
                </a:lnTo>
                <a:lnTo>
                  <a:pt x="3105" y="1640"/>
                </a:lnTo>
                <a:lnTo>
                  <a:pt x="3969" y="1063"/>
                </a:lnTo>
                <a:lnTo>
                  <a:pt x="4900" y="604"/>
                </a:lnTo>
                <a:lnTo>
                  <a:pt x="5883" y="270"/>
                </a:lnTo>
                <a:lnTo>
                  <a:pt x="6901" y="68"/>
                </a:lnTo>
                <a:lnTo>
                  <a:pt x="7938" y="0"/>
                </a:lnTo>
                <a:close/>
              </a:path>
            </a:pathLst>
          </a:custGeom>
          <a:gradFill xmlns:a="http://schemas.openxmlformats.org/drawingml/2006/main">
            <a:gsLst>
              <a:gs pos="0">
                <a:srgbClr val="7ED4FE"/>
              </a:gs>
              <a:gs pos="100000">
                <a:srgbClr val="43BBFD"/>
              </a:gs>
            </a:gsLst>
            <a:lin ang="5400000"/>
          </a:gradFill>
          <a:ln xmlns:a="http://schemas.openxmlformats.org/drawingml/2006/main" w="0">
            <a:noFill/>
            <a:prstDash val="solid"/>
          </a:ln>
        </p:spPr>
      </p:sp>
      <p:sp>
        <p:nvSpPr>
          <p:cNvPr id="522" name="re-noise-math">
            <a:extLst xmlns:a="http://schemas.openxmlformats.org/drawingml/2006/main">
              <a:ext uri="{FF2B5EF4-FFF2-40B4-BE49-F238E27FC236}">
                <a16:creationId xmlns:a16="http://schemas.microsoft.com/office/drawing/2014/main" id="{98C58E74-0830-4801-980A-219EEE474AED}"/>
              </a:ext>
            </a:extLst>
          </p:cNvPr>
          <p:cNvSpPr>
            <a:spLocks xmlns:a="http://schemas.openxmlformats.org/drawingml/2006/main" noGrp="1"/>
          </p:cNvSpPr>
          <p:nvPr/>
        </p:nvSpPr>
        <p:spPr>
          <a:xfrm xmlns:a="http://schemas.openxmlformats.org/drawingml/2006/main">
            <a:off x="5210175" y="7143750"/>
            <a:ext cx="1628775" cy="31699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950" b="0" i="1">
                <a:solidFill>
                  <a:srgbClr val="111A25"/>
                </a:solidFill>
                <a:latin typeface="Times New Roman"/>
                <a:ea typeface="Times New Roman"/>
                <a:cs typeface="Times New Roman"/>
              </a:defRPr>
            </a:pPr>
            <a:r>
              <a:rPr sz="1950" b="0" i="1">
                <a:solidFill>
                  <a:srgbClr val="111A25"/>
                </a:solidFill>
                <a:latin typeface="Times New Roman"/>
                <a:ea typeface="Times New Roman"/>
                <a:cs typeface="Times New Roman"/>
              </a:rPr>
              <a:t>xₜ′  (t′ &lt; t)</a:t>
            </a:r>
          </a:p>
        </p:txBody>
      </p:sp>
      <p:sp>
        <p:nvSpPr>
          <p:cNvPr id="523" name="clean-to-cachepass">
            <a:extLst xmlns:a="http://schemas.openxmlformats.org/drawingml/2006/main">
              <a:ext uri="{FF2B5EF4-FFF2-40B4-BE49-F238E27FC236}">
                <a16:creationId xmlns:a16="http://schemas.microsoft.com/office/drawing/2014/main" id="{5DD009A2-66FE-45A9-B79C-F13265E4B63D}"/>
              </a:ext>
            </a:extLst>
          </p:cNvPr>
          <p:cNvSpPr>
            <a:spLocks xmlns:a="http://schemas.openxmlformats.org/drawingml/2006/main" noGrp="1"/>
          </p:cNvSpPr>
          <p:nvPr/>
        </p:nvSpPr>
        <p:spPr>
          <a:xfrm xmlns:a="http://schemas.openxmlformats.org/drawingml/2006/main">
            <a:off x="8477250" y="6238875"/>
            <a:ext cx="95" cy="238125"/>
          </a:xfrm>
          <a:custGeom xmlns:a="http://schemas.openxmlformats.org/drawingml/2006/main">
            <a:pathLst>
              <a:path w="95" h="238125">
                <a:moveTo>
                  <a:pt x="0" y="0"/>
                </a:moveTo>
                <a:lnTo>
                  <a:pt x="0" y="238125"/>
                </a:lnTo>
              </a:path>
            </a:pathLst>
          </a:custGeom>
          <a:noFill xmlns:a="http://schemas.openxmlformats.org/drawingml/2006/main"/>
          <a:ln xmlns:a="http://schemas.openxmlformats.org/drawingml/2006/main" w="23813">
            <a:solidFill>
              <a:srgbClr val="356C2C"/>
            </a:solidFill>
            <a:prstDash val="solid"/>
          </a:ln>
        </p:spPr>
      </p:sp>
      <p:sp>
        <p:nvSpPr>
          <p:cNvPr id="524" name="complete-caption">
            <a:extLst xmlns:a="http://schemas.openxmlformats.org/drawingml/2006/main">
              <a:ext uri="{FF2B5EF4-FFF2-40B4-BE49-F238E27FC236}">
                <a16:creationId xmlns:a16="http://schemas.microsoft.com/office/drawing/2014/main" id="{6D7885B5-1F5B-4FE1-AF87-17F1155963CF}"/>
              </a:ext>
            </a:extLst>
          </p:cNvPr>
          <p:cNvSpPr>
            <a:spLocks xmlns:a="http://schemas.openxmlformats.org/drawingml/2006/main" noGrp="1"/>
          </p:cNvSpPr>
          <p:nvPr/>
        </p:nvSpPr>
        <p:spPr>
          <a:xfrm xmlns:a="http://schemas.openxmlformats.org/drawingml/2006/main">
            <a:off x="7800975" y="6524625"/>
            <a:ext cx="1514475" cy="25603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75" b="0" i="0">
                <a:solidFill>
                  <a:srgbClr val="356C2C"/>
                </a:solidFill>
                <a:latin typeface="Comic Sans MS"/>
                <a:ea typeface="Comic Sans MS"/>
                <a:cs typeface="Comic Sans MS"/>
              </a:defRPr>
            </a:pPr>
            <a:r>
              <a:rPr sz="1575" b="0" i="0">
                <a:solidFill>
                  <a:srgbClr val="356C2C"/>
                </a:solidFill>
                <a:latin typeface="Comic Sans MS"/>
                <a:ea typeface="Comic Sans MS"/>
                <a:cs typeface="Comic Sans MS"/>
              </a:rPr>
              <a:t>Chunk complete</a:t>
            </a:r>
          </a:p>
        </p:txBody>
      </p:sp>
      <p:sp>
        <p:nvSpPr>
          <p:cNvPr id="525" name="cachepass-caption">
            <a:extLst xmlns:a="http://schemas.openxmlformats.org/drawingml/2006/main">
              <a:ext uri="{FF2B5EF4-FFF2-40B4-BE49-F238E27FC236}">
                <a16:creationId xmlns:a16="http://schemas.microsoft.com/office/drawing/2014/main" id="{121F05A5-1118-4108-8F1D-112182BC68BB}"/>
              </a:ext>
            </a:extLst>
          </p:cNvPr>
          <p:cNvSpPr>
            <a:spLocks xmlns:a="http://schemas.openxmlformats.org/drawingml/2006/main" noGrp="1"/>
          </p:cNvSpPr>
          <p:nvPr/>
        </p:nvSpPr>
        <p:spPr>
          <a:xfrm xmlns:a="http://schemas.openxmlformats.org/drawingml/2006/main">
            <a:off x="8001000" y="6819900"/>
            <a:ext cx="1304925"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75" b="0" i="1">
                <a:solidFill>
                  <a:srgbClr val="356C2C"/>
                </a:solidFill>
                <a:latin typeface="Times New Roman"/>
                <a:ea typeface="Times New Roman"/>
                <a:cs typeface="Times New Roman"/>
              </a:defRPr>
            </a:pPr>
            <a:r>
              <a:rPr sz="1875" b="0" i="1">
                <a:solidFill>
                  <a:srgbClr val="356C2C"/>
                </a:solidFill>
                <a:latin typeface="Times New Roman"/>
                <a:ea typeface="Times New Roman"/>
                <a:cs typeface="Times New Roman"/>
              </a:rPr>
              <a:t>G at t=0</a:t>
            </a:r>
          </a:p>
        </p:txBody>
      </p:sp>
      <p:sp>
        <p:nvSpPr>
          <p:cNvPr id="526" name="cachepass-to-Hprime">
            <a:extLst xmlns:a="http://schemas.openxmlformats.org/drawingml/2006/main">
              <a:ext uri="{FF2B5EF4-FFF2-40B4-BE49-F238E27FC236}">
                <a16:creationId xmlns:a16="http://schemas.microsoft.com/office/drawing/2014/main" id="{A429C042-F4C5-49D9-B325-90E224C11088}"/>
              </a:ext>
            </a:extLst>
          </p:cNvPr>
          <p:cNvSpPr>
            <a:spLocks xmlns:a="http://schemas.openxmlformats.org/drawingml/2006/main" noGrp="1"/>
          </p:cNvSpPr>
          <p:nvPr/>
        </p:nvSpPr>
        <p:spPr>
          <a:xfrm xmlns:a="http://schemas.openxmlformats.org/drawingml/2006/main">
            <a:off x="8477250" y="7134225"/>
            <a:ext cx="95" cy="95250"/>
          </a:xfrm>
          <a:custGeom xmlns:a="http://schemas.openxmlformats.org/drawingml/2006/main">
            <a:pathLst>
              <a:path w="95" h="95250">
                <a:moveTo>
                  <a:pt x="0" y="0"/>
                </a:moveTo>
                <a:lnTo>
                  <a:pt x="0" y="95250"/>
                </a:lnTo>
              </a:path>
            </a:pathLst>
          </a:custGeom>
          <a:noFill xmlns:a="http://schemas.openxmlformats.org/drawingml/2006/main"/>
          <a:ln xmlns:a="http://schemas.openxmlformats.org/drawingml/2006/main" w="23813">
            <a:solidFill>
              <a:srgbClr val="356C2C"/>
            </a:solidFill>
            <a:prstDash val="solid"/>
          </a:ln>
        </p:spPr>
      </p:sp>
      <p:sp>
        <p:nvSpPr>
          <p:cNvPr id="527" name="cachepass-to-Hprime--arrow">
            <a:extLst xmlns:a="http://schemas.openxmlformats.org/drawingml/2006/main">
              <a:ext uri="{FF2B5EF4-FFF2-40B4-BE49-F238E27FC236}">
                <a16:creationId xmlns:a16="http://schemas.microsoft.com/office/drawing/2014/main" id="{BC862C85-2BC0-477A-B39B-25D5A88ADAFB}"/>
              </a:ext>
            </a:extLst>
          </p:cNvPr>
          <p:cNvSpPr>
            <a:spLocks xmlns:a="http://schemas.openxmlformats.org/drawingml/2006/main" noGrp="1"/>
          </p:cNvSpPr>
          <p:nvPr/>
        </p:nvSpPr>
        <p:spPr>
          <a:xfrm xmlns:a="http://schemas.openxmlformats.org/drawingml/2006/main">
            <a:off x="8426053" y="7110413"/>
            <a:ext cx="102394" cy="119063"/>
          </a:xfrm>
          <a:custGeom xmlns:a="http://schemas.openxmlformats.org/drawingml/2006/main">
            <a:pathLst>
              <a:path w="102394" h="119063">
                <a:moveTo>
                  <a:pt x="51197" y="119063"/>
                </a:moveTo>
                <a:lnTo>
                  <a:pt x="102394" y="0"/>
                </a:lnTo>
                <a:lnTo>
                  <a:pt x="0" y="0"/>
                </a:lnTo>
                <a:close/>
              </a:path>
            </a:pathLst>
          </a:custGeom>
          <a:solidFill xmlns:a="http://schemas.openxmlformats.org/drawingml/2006/main">
            <a:srgbClr val="356C2C"/>
          </a:solidFill>
          <a:ln xmlns:a="http://schemas.openxmlformats.org/drawingml/2006/main" w="0">
            <a:noFill/>
            <a:prstDash val="solid"/>
          </a:ln>
        </p:spPr>
      </p:sp>
      <p:sp>
        <p:nvSpPr>
          <p:cNvPr id="528" name="H-prime-rim">
            <a:extLst xmlns:a="http://schemas.openxmlformats.org/drawingml/2006/main">
              <a:ext uri="{FF2B5EF4-FFF2-40B4-BE49-F238E27FC236}">
                <a16:creationId xmlns:a16="http://schemas.microsoft.com/office/drawing/2014/main" id="{BA466688-E9EB-46AA-85C6-F5D20327D160}"/>
              </a:ext>
            </a:extLst>
          </p:cNvPr>
          <p:cNvSpPr>
            <a:spLocks xmlns:a="http://schemas.openxmlformats.org/drawingml/2006/main" noGrp="1"/>
          </p:cNvSpPr>
          <p:nvPr/>
        </p:nvSpPr>
        <p:spPr>
          <a:xfrm xmlns:a="http://schemas.openxmlformats.org/drawingml/2006/main">
            <a:off x="7896225" y="7229475"/>
            <a:ext cx="1162050" cy="238125"/>
          </a:xfrm>
          <a:custGeom xmlns:a="http://schemas.openxmlformats.org/drawingml/2006/main">
            <a:pathLst>
              <a:path w="1162050" h="238125">
                <a:moveTo>
                  <a:pt x="1114425" y="0"/>
                </a:moveTo>
                <a:lnTo>
                  <a:pt x="1120641" y="407"/>
                </a:lnTo>
                <a:lnTo>
                  <a:pt x="1126751" y="1623"/>
                </a:lnTo>
                <a:lnTo>
                  <a:pt x="1132650" y="3625"/>
                </a:lnTo>
                <a:lnTo>
                  <a:pt x="1138238" y="6381"/>
                </a:lnTo>
                <a:lnTo>
                  <a:pt x="1143417" y="9842"/>
                </a:lnTo>
                <a:lnTo>
                  <a:pt x="1148101" y="13949"/>
                </a:lnTo>
                <a:lnTo>
                  <a:pt x="1152208" y="18633"/>
                </a:lnTo>
                <a:lnTo>
                  <a:pt x="1155669" y="23813"/>
                </a:lnTo>
                <a:lnTo>
                  <a:pt x="1158425" y="29400"/>
                </a:lnTo>
                <a:lnTo>
                  <a:pt x="1160427" y="35299"/>
                </a:lnTo>
                <a:lnTo>
                  <a:pt x="1161643" y="41409"/>
                </a:lnTo>
                <a:lnTo>
                  <a:pt x="1162050" y="47625"/>
                </a:lnTo>
                <a:lnTo>
                  <a:pt x="1162050" y="190500"/>
                </a:lnTo>
                <a:lnTo>
                  <a:pt x="1161643" y="196716"/>
                </a:lnTo>
                <a:lnTo>
                  <a:pt x="1160427" y="202826"/>
                </a:lnTo>
                <a:lnTo>
                  <a:pt x="1158425" y="208725"/>
                </a:lnTo>
                <a:lnTo>
                  <a:pt x="1155669" y="214313"/>
                </a:lnTo>
                <a:lnTo>
                  <a:pt x="1152208" y="219492"/>
                </a:lnTo>
                <a:lnTo>
                  <a:pt x="1148101" y="224176"/>
                </a:lnTo>
                <a:lnTo>
                  <a:pt x="1143417" y="228283"/>
                </a:lnTo>
                <a:lnTo>
                  <a:pt x="1138238" y="231744"/>
                </a:lnTo>
                <a:lnTo>
                  <a:pt x="1132650" y="234500"/>
                </a:lnTo>
                <a:lnTo>
                  <a:pt x="1126751" y="236502"/>
                </a:lnTo>
                <a:lnTo>
                  <a:pt x="1120641" y="237718"/>
                </a:lnTo>
                <a:lnTo>
                  <a:pt x="1114425" y="238125"/>
                </a:lnTo>
                <a:lnTo>
                  <a:pt x="47625" y="238125"/>
                </a:lnTo>
                <a:lnTo>
                  <a:pt x="41409" y="237718"/>
                </a:lnTo>
                <a:lnTo>
                  <a:pt x="35299" y="236502"/>
                </a:lnTo>
                <a:lnTo>
                  <a:pt x="29400" y="234500"/>
                </a:lnTo>
                <a:lnTo>
                  <a:pt x="23813" y="231744"/>
                </a:lnTo>
                <a:lnTo>
                  <a:pt x="18633" y="228283"/>
                </a:lnTo>
                <a:lnTo>
                  <a:pt x="13949" y="224176"/>
                </a:lnTo>
                <a:lnTo>
                  <a:pt x="9842" y="219492"/>
                </a:lnTo>
                <a:lnTo>
                  <a:pt x="6381" y="214313"/>
                </a:lnTo>
                <a:lnTo>
                  <a:pt x="3625" y="208725"/>
                </a:lnTo>
                <a:lnTo>
                  <a:pt x="1623" y="202826"/>
                </a:lnTo>
                <a:lnTo>
                  <a:pt x="407" y="196716"/>
                </a:lnTo>
                <a:lnTo>
                  <a:pt x="0" y="190500"/>
                </a:lnTo>
                <a:lnTo>
                  <a:pt x="0" y="47625"/>
                </a:lnTo>
                <a:lnTo>
                  <a:pt x="407" y="41409"/>
                </a:lnTo>
                <a:lnTo>
                  <a:pt x="1623" y="35299"/>
                </a:lnTo>
                <a:lnTo>
                  <a:pt x="3625" y="29400"/>
                </a:lnTo>
                <a:lnTo>
                  <a:pt x="6381" y="23813"/>
                </a:lnTo>
                <a:lnTo>
                  <a:pt x="9842" y="18633"/>
                </a:lnTo>
                <a:lnTo>
                  <a:pt x="13949" y="13949"/>
                </a:lnTo>
                <a:lnTo>
                  <a:pt x="18633" y="9842"/>
                </a:lnTo>
                <a:lnTo>
                  <a:pt x="23813" y="6381"/>
                </a:lnTo>
                <a:lnTo>
                  <a:pt x="29400" y="3625"/>
                </a:lnTo>
                <a:lnTo>
                  <a:pt x="35299" y="1623"/>
                </a:lnTo>
                <a:lnTo>
                  <a:pt x="41409" y="407"/>
                </a:lnTo>
                <a:lnTo>
                  <a:pt x="47625" y="0"/>
                </a:lnTo>
                <a:close/>
              </a:path>
            </a:pathLst>
          </a:custGeom>
          <a:solidFill xmlns:a="http://schemas.openxmlformats.org/drawingml/2006/main">
            <a:srgbClr val="FFFFFF"/>
          </a:solidFill>
          <a:ln xmlns:a="http://schemas.openxmlformats.org/drawingml/2006/main" w="14288">
            <a:solidFill>
              <a:srgbClr val="356C2C"/>
            </a:solidFill>
            <a:prstDash val="solid"/>
          </a:ln>
        </p:spPr>
      </p:sp>
      <p:sp>
        <p:nvSpPr>
          <p:cNvPr id="529" name="H-prime-0">
            <a:extLst xmlns:a="http://schemas.openxmlformats.org/drawingml/2006/main">
              <a:ext uri="{FF2B5EF4-FFF2-40B4-BE49-F238E27FC236}">
                <a16:creationId xmlns:a16="http://schemas.microsoft.com/office/drawing/2014/main" id="{5D1818AC-794E-4908-8011-88FAA012BA4F}"/>
              </a:ext>
            </a:extLst>
          </p:cNvPr>
          <p:cNvSpPr>
            <a:spLocks xmlns:a="http://schemas.openxmlformats.org/drawingml/2006/main" noGrp="1"/>
          </p:cNvSpPr>
          <p:nvPr/>
        </p:nvSpPr>
        <p:spPr>
          <a:xfrm xmlns:a="http://schemas.openxmlformats.org/drawingml/2006/main">
            <a:off x="7943850" y="7267575"/>
            <a:ext cx="184785" cy="161925"/>
          </a:xfrm>
          <a:custGeom xmlns:a="http://schemas.openxmlformats.org/drawingml/2006/main">
            <a:pathLst>
              <a:path w="184785" h="161925">
                <a:moveTo>
                  <a:pt x="156210" y="0"/>
                </a:moveTo>
                <a:lnTo>
                  <a:pt x="159940" y="244"/>
                </a:lnTo>
                <a:lnTo>
                  <a:pt x="163606" y="974"/>
                </a:lnTo>
                <a:lnTo>
                  <a:pt x="167145" y="2175"/>
                </a:lnTo>
                <a:lnTo>
                  <a:pt x="170497" y="3828"/>
                </a:lnTo>
                <a:lnTo>
                  <a:pt x="173605" y="5905"/>
                </a:lnTo>
                <a:lnTo>
                  <a:pt x="176416" y="8369"/>
                </a:lnTo>
                <a:lnTo>
                  <a:pt x="178880" y="11180"/>
                </a:lnTo>
                <a:lnTo>
                  <a:pt x="180957" y="14288"/>
                </a:lnTo>
                <a:lnTo>
                  <a:pt x="182610" y="17640"/>
                </a:lnTo>
                <a:lnTo>
                  <a:pt x="183811" y="21179"/>
                </a:lnTo>
                <a:lnTo>
                  <a:pt x="184541" y="24845"/>
                </a:lnTo>
                <a:lnTo>
                  <a:pt x="184785" y="28575"/>
                </a:lnTo>
                <a:lnTo>
                  <a:pt x="184785" y="133350"/>
                </a:lnTo>
                <a:lnTo>
                  <a:pt x="184541" y="137080"/>
                </a:lnTo>
                <a:lnTo>
                  <a:pt x="183811" y="140746"/>
                </a:lnTo>
                <a:lnTo>
                  <a:pt x="182610" y="144285"/>
                </a:lnTo>
                <a:lnTo>
                  <a:pt x="180957" y="147638"/>
                </a:lnTo>
                <a:lnTo>
                  <a:pt x="178880" y="150745"/>
                </a:lnTo>
                <a:lnTo>
                  <a:pt x="176416" y="153556"/>
                </a:lnTo>
                <a:lnTo>
                  <a:pt x="173605" y="156020"/>
                </a:lnTo>
                <a:lnTo>
                  <a:pt x="170497" y="158097"/>
                </a:lnTo>
                <a:lnTo>
                  <a:pt x="167145" y="159750"/>
                </a:lnTo>
                <a:lnTo>
                  <a:pt x="163606" y="160951"/>
                </a:lnTo>
                <a:lnTo>
                  <a:pt x="159940" y="161681"/>
                </a:lnTo>
                <a:lnTo>
                  <a:pt x="156210" y="161925"/>
                </a:lnTo>
                <a:lnTo>
                  <a:pt x="28575" y="161925"/>
                </a:lnTo>
                <a:lnTo>
                  <a:pt x="24845" y="161681"/>
                </a:lnTo>
                <a:lnTo>
                  <a:pt x="21179" y="160951"/>
                </a:lnTo>
                <a:lnTo>
                  <a:pt x="17640" y="159750"/>
                </a:lnTo>
                <a:lnTo>
                  <a:pt x="14288" y="158097"/>
                </a:lnTo>
                <a:lnTo>
                  <a:pt x="11180" y="156020"/>
                </a:lnTo>
                <a:lnTo>
                  <a:pt x="8369" y="153556"/>
                </a:lnTo>
                <a:lnTo>
                  <a:pt x="5905" y="150745"/>
                </a:lnTo>
                <a:lnTo>
                  <a:pt x="3828" y="147638"/>
                </a:lnTo>
                <a:lnTo>
                  <a:pt x="2175" y="144285"/>
                </a:lnTo>
                <a:lnTo>
                  <a:pt x="974" y="140746"/>
                </a:lnTo>
                <a:lnTo>
                  <a:pt x="244" y="137080"/>
                </a:lnTo>
                <a:lnTo>
                  <a:pt x="0" y="133350"/>
                </a:lnTo>
                <a:lnTo>
                  <a:pt x="0" y="28575"/>
                </a:lnTo>
                <a:lnTo>
                  <a:pt x="244" y="24845"/>
                </a:lnTo>
                <a:lnTo>
                  <a:pt x="974" y="21179"/>
                </a:lnTo>
                <a:lnTo>
                  <a:pt x="2175" y="17640"/>
                </a:lnTo>
                <a:lnTo>
                  <a:pt x="3828" y="14288"/>
                </a:lnTo>
                <a:lnTo>
                  <a:pt x="5905" y="11180"/>
                </a:lnTo>
                <a:lnTo>
                  <a:pt x="8369" y="8369"/>
                </a:lnTo>
                <a:lnTo>
                  <a:pt x="11180" y="5905"/>
                </a:lnTo>
                <a:lnTo>
                  <a:pt x="14288" y="3828"/>
                </a:lnTo>
                <a:lnTo>
                  <a:pt x="17640" y="2175"/>
                </a:lnTo>
                <a:lnTo>
                  <a:pt x="21179" y="974"/>
                </a:lnTo>
                <a:lnTo>
                  <a:pt x="24845" y="244"/>
                </a:lnTo>
                <a:lnTo>
                  <a:pt x="28575" y="0"/>
                </a:lnTo>
                <a:close/>
              </a:path>
            </a:pathLst>
          </a:custGeom>
          <a:gradFill xmlns:a="http://schemas.openxmlformats.org/drawingml/2006/main">
            <a:gsLst>
              <a:gs pos="0">
                <a:srgbClr val="91B68A"/>
              </a:gs>
              <a:gs pos="100000">
                <a:srgbClr val="78A56E"/>
              </a:gs>
            </a:gsLst>
            <a:lin ang="0"/>
          </a:gradFill>
          <a:ln xmlns:a="http://schemas.openxmlformats.org/drawingml/2006/main" w="0">
            <a:noFill/>
            <a:prstDash val="solid"/>
          </a:ln>
        </p:spPr>
      </p:sp>
      <p:sp>
        <p:nvSpPr>
          <p:cNvPr id="530" name="H-prime-1">
            <a:extLst xmlns:a="http://schemas.openxmlformats.org/drawingml/2006/main">
              <a:ext uri="{FF2B5EF4-FFF2-40B4-BE49-F238E27FC236}">
                <a16:creationId xmlns:a16="http://schemas.microsoft.com/office/drawing/2014/main" id="{2342B6AE-55C7-4E0F-9756-DC455E87B812}"/>
              </a:ext>
            </a:extLst>
          </p:cNvPr>
          <p:cNvSpPr>
            <a:spLocks xmlns:a="http://schemas.openxmlformats.org/drawingml/2006/main" noGrp="1"/>
          </p:cNvSpPr>
          <p:nvPr/>
        </p:nvSpPr>
        <p:spPr>
          <a:xfrm xmlns:a="http://schemas.openxmlformats.org/drawingml/2006/main">
            <a:off x="8157210" y="7267575"/>
            <a:ext cx="184785" cy="161925"/>
          </a:xfrm>
          <a:custGeom xmlns:a="http://schemas.openxmlformats.org/drawingml/2006/main">
            <a:pathLst>
              <a:path w="184785" h="161925">
                <a:moveTo>
                  <a:pt x="156210" y="0"/>
                </a:moveTo>
                <a:lnTo>
                  <a:pt x="159940" y="244"/>
                </a:lnTo>
                <a:lnTo>
                  <a:pt x="163606" y="974"/>
                </a:lnTo>
                <a:lnTo>
                  <a:pt x="167145" y="2175"/>
                </a:lnTo>
                <a:lnTo>
                  <a:pt x="170497" y="3828"/>
                </a:lnTo>
                <a:lnTo>
                  <a:pt x="173605" y="5905"/>
                </a:lnTo>
                <a:lnTo>
                  <a:pt x="176416" y="8369"/>
                </a:lnTo>
                <a:lnTo>
                  <a:pt x="178880" y="11180"/>
                </a:lnTo>
                <a:lnTo>
                  <a:pt x="180957" y="14288"/>
                </a:lnTo>
                <a:lnTo>
                  <a:pt x="182610" y="17640"/>
                </a:lnTo>
                <a:lnTo>
                  <a:pt x="183811" y="21179"/>
                </a:lnTo>
                <a:lnTo>
                  <a:pt x="184541" y="24845"/>
                </a:lnTo>
                <a:lnTo>
                  <a:pt x="184785" y="28575"/>
                </a:lnTo>
                <a:lnTo>
                  <a:pt x="184785" y="133350"/>
                </a:lnTo>
                <a:lnTo>
                  <a:pt x="184541" y="137080"/>
                </a:lnTo>
                <a:lnTo>
                  <a:pt x="183811" y="140746"/>
                </a:lnTo>
                <a:lnTo>
                  <a:pt x="182610" y="144285"/>
                </a:lnTo>
                <a:lnTo>
                  <a:pt x="180957" y="147638"/>
                </a:lnTo>
                <a:lnTo>
                  <a:pt x="178880" y="150745"/>
                </a:lnTo>
                <a:lnTo>
                  <a:pt x="176416" y="153556"/>
                </a:lnTo>
                <a:lnTo>
                  <a:pt x="173605" y="156020"/>
                </a:lnTo>
                <a:lnTo>
                  <a:pt x="170497" y="158097"/>
                </a:lnTo>
                <a:lnTo>
                  <a:pt x="167145" y="159750"/>
                </a:lnTo>
                <a:lnTo>
                  <a:pt x="163606" y="160951"/>
                </a:lnTo>
                <a:lnTo>
                  <a:pt x="159940" y="161681"/>
                </a:lnTo>
                <a:lnTo>
                  <a:pt x="156210" y="161925"/>
                </a:lnTo>
                <a:lnTo>
                  <a:pt x="28575" y="161925"/>
                </a:lnTo>
                <a:lnTo>
                  <a:pt x="24845" y="161681"/>
                </a:lnTo>
                <a:lnTo>
                  <a:pt x="21179" y="160951"/>
                </a:lnTo>
                <a:lnTo>
                  <a:pt x="17640" y="159750"/>
                </a:lnTo>
                <a:lnTo>
                  <a:pt x="14288" y="158097"/>
                </a:lnTo>
                <a:lnTo>
                  <a:pt x="11180" y="156020"/>
                </a:lnTo>
                <a:lnTo>
                  <a:pt x="8369" y="153556"/>
                </a:lnTo>
                <a:lnTo>
                  <a:pt x="5905" y="150745"/>
                </a:lnTo>
                <a:lnTo>
                  <a:pt x="3828" y="147638"/>
                </a:lnTo>
                <a:lnTo>
                  <a:pt x="2175" y="144285"/>
                </a:lnTo>
                <a:lnTo>
                  <a:pt x="974" y="140746"/>
                </a:lnTo>
                <a:lnTo>
                  <a:pt x="244" y="137080"/>
                </a:lnTo>
                <a:lnTo>
                  <a:pt x="0" y="133350"/>
                </a:lnTo>
                <a:lnTo>
                  <a:pt x="0" y="28575"/>
                </a:lnTo>
                <a:lnTo>
                  <a:pt x="244" y="24845"/>
                </a:lnTo>
                <a:lnTo>
                  <a:pt x="974" y="21179"/>
                </a:lnTo>
                <a:lnTo>
                  <a:pt x="2175" y="17640"/>
                </a:lnTo>
                <a:lnTo>
                  <a:pt x="3828" y="14288"/>
                </a:lnTo>
                <a:lnTo>
                  <a:pt x="5905" y="11180"/>
                </a:lnTo>
                <a:lnTo>
                  <a:pt x="8369" y="8369"/>
                </a:lnTo>
                <a:lnTo>
                  <a:pt x="11180" y="5905"/>
                </a:lnTo>
                <a:lnTo>
                  <a:pt x="14288" y="3828"/>
                </a:lnTo>
                <a:lnTo>
                  <a:pt x="17640" y="2175"/>
                </a:lnTo>
                <a:lnTo>
                  <a:pt x="21179" y="974"/>
                </a:lnTo>
                <a:lnTo>
                  <a:pt x="24845" y="244"/>
                </a:lnTo>
                <a:lnTo>
                  <a:pt x="28575" y="0"/>
                </a:lnTo>
                <a:close/>
              </a:path>
            </a:pathLst>
          </a:custGeom>
          <a:gradFill xmlns:a="http://schemas.openxmlformats.org/drawingml/2006/main">
            <a:gsLst>
              <a:gs pos="0">
                <a:srgbClr val="91B68A"/>
              </a:gs>
              <a:gs pos="100000">
                <a:srgbClr val="78A56E"/>
              </a:gs>
            </a:gsLst>
            <a:lin ang="0"/>
          </a:gradFill>
          <a:ln xmlns:a="http://schemas.openxmlformats.org/drawingml/2006/main" w="0">
            <a:noFill/>
            <a:prstDash val="solid"/>
          </a:ln>
        </p:spPr>
      </p:sp>
      <p:sp>
        <p:nvSpPr>
          <p:cNvPr id="531" name="H-prime-2">
            <a:extLst xmlns:a="http://schemas.openxmlformats.org/drawingml/2006/main">
              <a:ext uri="{FF2B5EF4-FFF2-40B4-BE49-F238E27FC236}">
                <a16:creationId xmlns:a16="http://schemas.microsoft.com/office/drawing/2014/main" id="{F62959E7-9BD2-421D-9602-D68E6660CB5A}"/>
              </a:ext>
            </a:extLst>
          </p:cNvPr>
          <p:cNvSpPr>
            <a:spLocks xmlns:a="http://schemas.openxmlformats.org/drawingml/2006/main" noGrp="1"/>
          </p:cNvSpPr>
          <p:nvPr/>
        </p:nvSpPr>
        <p:spPr>
          <a:xfrm xmlns:a="http://schemas.openxmlformats.org/drawingml/2006/main">
            <a:off x="8370570" y="7267575"/>
            <a:ext cx="184785" cy="161925"/>
          </a:xfrm>
          <a:custGeom xmlns:a="http://schemas.openxmlformats.org/drawingml/2006/main">
            <a:pathLst>
              <a:path w="184785" h="161925">
                <a:moveTo>
                  <a:pt x="156210" y="0"/>
                </a:moveTo>
                <a:lnTo>
                  <a:pt x="159940" y="244"/>
                </a:lnTo>
                <a:lnTo>
                  <a:pt x="163606" y="974"/>
                </a:lnTo>
                <a:lnTo>
                  <a:pt x="167145" y="2175"/>
                </a:lnTo>
                <a:lnTo>
                  <a:pt x="170497" y="3828"/>
                </a:lnTo>
                <a:lnTo>
                  <a:pt x="173605" y="5905"/>
                </a:lnTo>
                <a:lnTo>
                  <a:pt x="176416" y="8369"/>
                </a:lnTo>
                <a:lnTo>
                  <a:pt x="178880" y="11180"/>
                </a:lnTo>
                <a:lnTo>
                  <a:pt x="180957" y="14288"/>
                </a:lnTo>
                <a:lnTo>
                  <a:pt x="182610" y="17640"/>
                </a:lnTo>
                <a:lnTo>
                  <a:pt x="183811" y="21179"/>
                </a:lnTo>
                <a:lnTo>
                  <a:pt x="184541" y="24845"/>
                </a:lnTo>
                <a:lnTo>
                  <a:pt x="184785" y="28575"/>
                </a:lnTo>
                <a:lnTo>
                  <a:pt x="184785" y="133350"/>
                </a:lnTo>
                <a:lnTo>
                  <a:pt x="184541" y="137080"/>
                </a:lnTo>
                <a:lnTo>
                  <a:pt x="183811" y="140746"/>
                </a:lnTo>
                <a:lnTo>
                  <a:pt x="182610" y="144285"/>
                </a:lnTo>
                <a:lnTo>
                  <a:pt x="180957" y="147638"/>
                </a:lnTo>
                <a:lnTo>
                  <a:pt x="178880" y="150745"/>
                </a:lnTo>
                <a:lnTo>
                  <a:pt x="176416" y="153556"/>
                </a:lnTo>
                <a:lnTo>
                  <a:pt x="173605" y="156020"/>
                </a:lnTo>
                <a:lnTo>
                  <a:pt x="170497" y="158097"/>
                </a:lnTo>
                <a:lnTo>
                  <a:pt x="167145" y="159750"/>
                </a:lnTo>
                <a:lnTo>
                  <a:pt x="163606" y="160951"/>
                </a:lnTo>
                <a:lnTo>
                  <a:pt x="159940" y="161681"/>
                </a:lnTo>
                <a:lnTo>
                  <a:pt x="156210" y="161925"/>
                </a:lnTo>
                <a:lnTo>
                  <a:pt x="28575" y="161925"/>
                </a:lnTo>
                <a:lnTo>
                  <a:pt x="24845" y="161681"/>
                </a:lnTo>
                <a:lnTo>
                  <a:pt x="21179" y="160951"/>
                </a:lnTo>
                <a:lnTo>
                  <a:pt x="17640" y="159750"/>
                </a:lnTo>
                <a:lnTo>
                  <a:pt x="14288" y="158097"/>
                </a:lnTo>
                <a:lnTo>
                  <a:pt x="11180" y="156020"/>
                </a:lnTo>
                <a:lnTo>
                  <a:pt x="8369" y="153556"/>
                </a:lnTo>
                <a:lnTo>
                  <a:pt x="5905" y="150745"/>
                </a:lnTo>
                <a:lnTo>
                  <a:pt x="3828" y="147638"/>
                </a:lnTo>
                <a:lnTo>
                  <a:pt x="2175" y="144285"/>
                </a:lnTo>
                <a:lnTo>
                  <a:pt x="974" y="140746"/>
                </a:lnTo>
                <a:lnTo>
                  <a:pt x="244" y="137080"/>
                </a:lnTo>
                <a:lnTo>
                  <a:pt x="0" y="133350"/>
                </a:lnTo>
                <a:lnTo>
                  <a:pt x="0" y="28575"/>
                </a:lnTo>
                <a:lnTo>
                  <a:pt x="244" y="24845"/>
                </a:lnTo>
                <a:lnTo>
                  <a:pt x="974" y="21179"/>
                </a:lnTo>
                <a:lnTo>
                  <a:pt x="2175" y="17640"/>
                </a:lnTo>
                <a:lnTo>
                  <a:pt x="3828" y="14288"/>
                </a:lnTo>
                <a:lnTo>
                  <a:pt x="5905" y="11180"/>
                </a:lnTo>
                <a:lnTo>
                  <a:pt x="8369" y="8369"/>
                </a:lnTo>
                <a:lnTo>
                  <a:pt x="11180" y="5905"/>
                </a:lnTo>
                <a:lnTo>
                  <a:pt x="14288" y="3828"/>
                </a:lnTo>
                <a:lnTo>
                  <a:pt x="17640" y="2175"/>
                </a:lnTo>
                <a:lnTo>
                  <a:pt x="21179" y="974"/>
                </a:lnTo>
                <a:lnTo>
                  <a:pt x="24845" y="244"/>
                </a:lnTo>
                <a:lnTo>
                  <a:pt x="28575" y="0"/>
                </a:lnTo>
                <a:close/>
              </a:path>
            </a:pathLst>
          </a:custGeom>
          <a:gradFill xmlns:a="http://schemas.openxmlformats.org/drawingml/2006/main">
            <a:gsLst>
              <a:gs pos="0">
                <a:srgbClr val="91B68A"/>
              </a:gs>
              <a:gs pos="100000">
                <a:srgbClr val="78A56E"/>
              </a:gs>
            </a:gsLst>
            <a:lin ang="0"/>
          </a:gradFill>
          <a:ln xmlns:a="http://schemas.openxmlformats.org/drawingml/2006/main" w="0">
            <a:noFill/>
            <a:prstDash val="solid"/>
          </a:ln>
        </p:spPr>
      </p:sp>
      <p:sp>
        <p:nvSpPr>
          <p:cNvPr id="532" name="H-prime-3">
            <a:extLst xmlns:a="http://schemas.openxmlformats.org/drawingml/2006/main">
              <a:ext uri="{FF2B5EF4-FFF2-40B4-BE49-F238E27FC236}">
                <a16:creationId xmlns:a16="http://schemas.microsoft.com/office/drawing/2014/main" id="{859DC303-CB16-48DE-B059-4547DB885B35}"/>
              </a:ext>
            </a:extLst>
          </p:cNvPr>
          <p:cNvSpPr>
            <a:spLocks xmlns:a="http://schemas.openxmlformats.org/drawingml/2006/main" noGrp="1"/>
          </p:cNvSpPr>
          <p:nvPr/>
        </p:nvSpPr>
        <p:spPr>
          <a:xfrm xmlns:a="http://schemas.openxmlformats.org/drawingml/2006/main">
            <a:off x="8583930" y="7267575"/>
            <a:ext cx="184785" cy="161925"/>
          </a:xfrm>
          <a:custGeom xmlns:a="http://schemas.openxmlformats.org/drawingml/2006/main">
            <a:pathLst>
              <a:path w="184785" h="161925">
                <a:moveTo>
                  <a:pt x="156210" y="0"/>
                </a:moveTo>
                <a:lnTo>
                  <a:pt x="159940" y="244"/>
                </a:lnTo>
                <a:lnTo>
                  <a:pt x="163606" y="974"/>
                </a:lnTo>
                <a:lnTo>
                  <a:pt x="167145" y="2175"/>
                </a:lnTo>
                <a:lnTo>
                  <a:pt x="170497" y="3828"/>
                </a:lnTo>
                <a:lnTo>
                  <a:pt x="173605" y="5905"/>
                </a:lnTo>
                <a:lnTo>
                  <a:pt x="176416" y="8369"/>
                </a:lnTo>
                <a:lnTo>
                  <a:pt x="178880" y="11180"/>
                </a:lnTo>
                <a:lnTo>
                  <a:pt x="180957" y="14288"/>
                </a:lnTo>
                <a:lnTo>
                  <a:pt x="182610" y="17640"/>
                </a:lnTo>
                <a:lnTo>
                  <a:pt x="183811" y="21179"/>
                </a:lnTo>
                <a:lnTo>
                  <a:pt x="184541" y="24845"/>
                </a:lnTo>
                <a:lnTo>
                  <a:pt x="184785" y="28575"/>
                </a:lnTo>
                <a:lnTo>
                  <a:pt x="184785" y="133350"/>
                </a:lnTo>
                <a:lnTo>
                  <a:pt x="184541" y="137080"/>
                </a:lnTo>
                <a:lnTo>
                  <a:pt x="183811" y="140746"/>
                </a:lnTo>
                <a:lnTo>
                  <a:pt x="182610" y="144285"/>
                </a:lnTo>
                <a:lnTo>
                  <a:pt x="180957" y="147638"/>
                </a:lnTo>
                <a:lnTo>
                  <a:pt x="178880" y="150745"/>
                </a:lnTo>
                <a:lnTo>
                  <a:pt x="176416" y="153556"/>
                </a:lnTo>
                <a:lnTo>
                  <a:pt x="173605" y="156020"/>
                </a:lnTo>
                <a:lnTo>
                  <a:pt x="170497" y="158097"/>
                </a:lnTo>
                <a:lnTo>
                  <a:pt x="167145" y="159750"/>
                </a:lnTo>
                <a:lnTo>
                  <a:pt x="163606" y="160951"/>
                </a:lnTo>
                <a:lnTo>
                  <a:pt x="159940" y="161681"/>
                </a:lnTo>
                <a:lnTo>
                  <a:pt x="156210" y="161925"/>
                </a:lnTo>
                <a:lnTo>
                  <a:pt x="28575" y="161925"/>
                </a:lnTo>
                <a:lnTo>
                  <a:pt x="24845" y="161681"/>
                </a:lnTo>
                <a:lnTo>
                  <a:pt x="21179" y="160951"/>
                </a:lnTo>
                <a:lnTo>
                  <a:pt x="17640" y="159750"/>
                </a:lnTo>
                <a:lnTo>
                  <a:pt x="14288" y="158097"/>
                </a:lnTo>
                <a:lnTo>
                  <a:pt x="11180" y="156020"/>
                </a:lnTo>
                <a:lnTo>
                  <a:pt x="8369" y="153556"/>
                </a:lnTo>
                <a:lnTo>
                  <a:pt x="5905" y="150745"/>
                </a:lnTo>
                <a:lnTo>
                  <a:pt x="3828" y="147638"/>
                </a:lnTo>
                <a:lnTo>
                  <a:pt x="2175" y="144285"/>
                </a:lnTo>
                <a:lnTo>
                  <a:pt x="974" y="140746"/>
                </a:lnTo>
                <a:lnTo>
                  <a:pt x="244" y="137080"/>
                </a:lnTo>
                <a:lnTo>
                  <a:pt x="0" y="133350"/>
                </a:lnTo>
                <a:lnTo>
                  <a:pt x="0" y="28575"/>
                </a:lnTo>
                <a:lnTo>
                  <a:pt x="244" y="24845"/>
                </a:lnTo>
                <a:lnTo>
                  <a:pt x="974" y="21179"/>
                </a:lnTo>
                <a:lnTo>
                  <a:pt x="2175" y="17640"/>
                </a:lnTo>
                <a:lnTo>
                  <a:pt x="3828" y="14288"/>
                </a:lnTo>
                <a:lnTo>
                  <a:pt x="5905" y="11180"/>
                </a:lnTo>
                <a:lnTo>
                  <a:pt x="8369" y="8369"/>
                </a:lnTo>
                <a:lnTo>
                  <a:pt x="11180" y="5905"/>
                </a:lnTo>
                <a:lnTo>
                  <a:pt x="14288" y="3828"/>
                </a:lnTo>
                <a:lnTo>
                  <a:pt x="17640" y="2175"/>
                </a:lnTo>
                <a:lnTo>
                  <a:pt x="21179" y="974"/>
                </a:lnTo>
                <a:lnTo>
                  <a:pt x="24845" y="244"/>
                </a:lnTo>
                <a:lnTo>
                  <a:pt x="28575" y="0"/>
                </a:lnTo>
                <a:close/>
              </a:path>
            </a:pathLst>
          </a:custGeom>
          <a:gradFill xmlns:a="http://schemas.openxmlformats.org/drawingml/2006/main">
            <a:gsLst>
              <a:gs pos="0">
                <a:srgbClr val="91B68A"/>
              </a:gs>
              <a:gs pos="100000">
                <a:srgbClr val="78A56E"/>
              </a:gs>
            </a:gsLst>
            <a:lin ang="0"/>
          </a:gradFill>
          <a:ln xmlns:a="http://schemas.openxmlformats.org/drawingml/2006/main" w="0">
            <a:noFill/>
            <a:prstDash val="solid"/>
          </a:ln>
        </p:spPr>
      </p:sp>
      <p:sp>
        <p:nvSpPr>
          <p:cNvPr id="533" name="H-prime-4">
            <a:extLst xmlns:a="http://schemas.openxmlformats.org/drawingml/2006/main">
              <a:ext uri="{FF2B5EF4-FFF2-40B4-BE49-F238E27FC236}">
                <a16:creationId xmlns:a16="http://schemas.microsoft.com/office/drawing/2014/main" id="{DC29D351-171A-40A9-A508-B72AFB3E8729}"/>
              </a:ext>
            </a:extLst>
          </p:cNvPr>
          <p:cNvSpPr>
            <a:spLocks xmlns:a="http://schemas.openxmlformats.org/drawingml/2006/main" noGrp="1"/>
          </p:cNvSpPr>
          <p:nvPr/>
        </p:nvSpPr>
        <p:spPr>
          <a:xfrm xmlns:a="http://schemas.openxmlformats.org/drawingml/2006/main">
            <a:off x="8797290" y="7267575"/>
            <a:ext cx="184785" cy="161925"/>
          </a:xfrm>
          <a:custGeom xmlns:a="http://schemas.openxmlformats.org/drawingml/2006/main">
            <a:pathLst>
              <a:path w="184785" h="161925">
                <a:moveTo>
                  <a:pt x="156210" y="0"/>
                </a:moveTo>
                <a:lnTo>
                  <a:pt x="159940" y="244"/>
                </a:lnTo>
                <a:lnTo>
                  <a:pt x="163606" y="974"/>
                </a:lnTo>
                <a:lnTo>
                  <a:pt x="167145" y="2175"/>
                </a:lnTo>
                <a:lnTo>
                  <a:pt x="170497" y="3828"/>
                </a:lnTo>
                <a:lnTo>
                  <a:pt x="173605" y="5905"/>
                </a:lnTo>
                <a:lnTo>
                  <a:pt x="176416" y="8369"/>
                </a:lnTo>
                <a:lnTo>
                  <a:pt x="178880" y="11180"/>
                </a:lnTo>
                <a:lnTo>
                  <a:pt x="180957" y="14288"/>
                </a:lnTo>
                <a:lnTo>
                  <a:pt x="182610" y="17640"/>
                </a:lnTo>
                <a:lnTo>
                  <a:pt x="183811" y="21179"/>
                </a:lnTo>
                <a:lnTo>
                  <a:pt x="184541" y="24845"/>
                </a:lnTo>
                <a:lnTo>
                  <a:pt x="184785" y="28575"/>
                </a:lnTo>
                <a:lnTo>
                  <a:pt x="184785" y="133350"/>
                </a:lnTo>
                <a:lnTo>
                  <a:pt x="184541" y="137080"/>
                </a:lnTo>
                <a:lnTo>
                  <a:pt x="183811" y="140746"/>
                </a:lnTo>
                <a:lnTo>
                  <a:pt x="182610" y="144285"/>
                </a:lnTo>
                <a:lnTo>
                  <a:pt x="180957" y="147638"/>
                </a:lnTo>
                <a:lnTo>
                  <a:pt x="178880" y="150745"/>
                </a:lnTo>
                <a:lnTo>
                  <a:pt x="176416" y="153556"/>
                </a:lnTo>
                <a:lnTo>
                  <a:pt x="173605" y="156020"/>
                </a:lnTo>
                <a:lnTo>
                  <a:pt x="170497" y="158097"/>
                </a:lnTo>
                <a:lnTo>
                  <a:pt x="167145" y="159750"/>
                </a:lnTo>
                <a:lnTo>
                  <a:pt x="163606" y="160951"/>
                </a:lnTo>
                <a:lnTo>
                  <a:pt x="159940" y="161681"/>
                </a:lnTo>
                <a:lnTo>
                  <a:pt x="156210" y="161925"/>
                </a:lnTo>
                <a:lnTo>
                  <a:pt x="28575" y="161925"/>
                </a:lnTo>
                <a:lnTo>
                  <a:pt x="24845" y="161681"/>
                </a:lnTo>
                <a:lnTo>
                  <a:pt x="21179" y="160951"/>
                </a:lnTo>
                <a:lnTo>
                  <a:pt x="17640" y="159750"/>
                </a:lnTo>
                <a:lnTo>
                  <a:pt x="14288" y="158097"/>
                </a:lnTo>
                <a:lnTo>
                  <a:pt x="11180" y="156020"/>
                </a:lnTo>
                <a:lnTo>
                  <a:pt x="8369" y="153556"/>
                </a:lnTo>
                <a:lnTo>
                  <a:pt x="5905" y="150745"/>
                </a:lnTo>
                <a:lnTo>
                  <a:pt x="3828" y="147638"/>
                </a:lnTo>
                <a:lnTo>
                  <a:pt x="2175" y="144285"/>
                </a:lnTo>
                <a:lnTo>
                  <a:pt x="974" y="140746"/>
                </a:lnTo>
                <a:lnTo>
                  <a:pt x="244" y="137080"/>
                </a:lnTo>
                <a:lnTo>
                  <a:pt x="0" y="133350"/>
                </a:lnTo>
                <a:lnTo>
                  <a:pt x="0" y="28575"/>
                </a:lnTo>
                <a:lnTo>
                  <a:pt x="244" y="24845"/>
                </a:lnTo>
                <a:lnTo>
                  <a:pt x="974" y="21179"/>
                </a:lnTo>
                <a:lnTo>
                  <a:pt x="2175" y="17640"/>
                </a:lnTo>
                <a:lnTo>
                  <a:pt x="3828" y="14288"/>
                </a:lnTo>
                <a:lnTo>
                  <a:pt x="5905" y="11180"/>
                </a:lnTo>
                <a:lnTo>
                  <a:pt x="8369" y="8369"/>
                </a:lnTo>
                <a:lnTo>
                  <a:pt x="11180" y="5905"/>
                </a:lnTo>
                <a:lnTo>
                  <a:pt x="14288" y="3828"/>
                </a:lnTo>
                <a:lnTo>
                  <a:pt x="17640" y="2175"/>
                </a:lnTo>
                <a:lnTo>
                  <a:pt x="21179" y="974"/>
                </a:lnTo>
                <a:lnTo>
                  <a:pt x="24845" y="244"/>
                </a:lnTo>
                <a:lnTo>
                  <a:pt x="28575" y="0"/>
                </a:lnTo>
                <a:close/>
              </a:path>
            </a:pathLst>
          </a:custGeom>
          <a:gradFill xmlns:a="http://schemas.openxmlformats.org/drawingml/2006/main">
            <a:gsLst>
              <a:gs pos="0">
                <a:srgbClr val="91B68A"/>
              </a:gs>
              <a:gs pos="100000">
                <a:srgbClr val="78A56E"/>
              </a:gs>
            </a:gsLst>
            <a:lin ang="0"/>
          </a:gradFill>
          <a:ln xmlns:a="http://schemas.openxmlformats.org/drawingml/2006/main" w="0">
            <a:noFill/>
            <a:prstDash val="solid"/>
          </a:ln>
        </p:spPr>
      </p:sp>
      <p:sp>
        <p:nvSpPr>
          <p:cNvPr id="534" name="H-prime-caption">
            <a:extLst xmlns:a="http://schemas.openxmlformats.org/drawingml/2006/main">
              <a:ext uri="{FF2B5EF4-FFF2-40B4-BE49-F238E27FC236}">
                <a16:creationId xmlns:a16="http://schemas.microsoft.com/office/drawing/2014/main" id="{65D433F7-3839-4556-A5C6-0B5811B7053C}"/>
              </a:ext>
            </a:extLst>
          </p:cNvPr>
          <p:cNvSpPr>
            <a:spLocks xmlns:a="http://schemas.openxmlformats.org/drawingml/2006/main" noGrp="1"/>
          </p:cNvSpPr>
          <p:nvPr/>
        </p:nvSpPr>
        <p:spPr>
          <a:xfrm xmlns:a="http://schemas.openxmlformats.org/drawingml/2006/main">
            <a:off x="7658100" y="7505700"/>
            <a:ext cx="1657350" cy="25603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75" b="0" i="0">
                <a:solidFill>
                  <a:srgbClr val="111A25"/>
                </a:solidFill>
                <a:latin typeface="Comic Sans MS"/>
                <a:ea typeface="Comic Sans MS"/>
                <a:cs typeface="Comic Sans MS"/>
              </a:defRPr>
            </a:pPr>
            <a:r>
              <a:rPr sz="1575" b="0" i="0">
                <a:solidFill>
                  <a:srgbClr val="111A25"/>
                </a:solidFill>
                <a:latin typeface="Comic Sans MS"/>
                <a:ea typeface="Comic Sans MS"/>
                <a:cs typeface="Comic Sans MS"/>
              </a:rPr>
              <a:t>Write history H′</a:t>
            </a:r>
          </a:p>
        </p:txBody>
      </p:sp>
      <p:sp>
        <p:nvSpPr>
          <p:cNvPr id="535" name="execution-footer">
            <a:extLst xmlns:a="http://schemas.openxmlformats.org/drawingml/2006/main">
              <a:ext uri="{FF2B5EF4-FFF2-40B4-BE49-F238E27FC236}">
                <a16:creationId xmlns:a16="http://schemas.microsoft.com/office/drawing/2014/main" id="{2AB34F2C-E1D6-4E20-92B2-0883FED07A2F}"/>
              </a:ext>
            </a:extLst>
          </p:cNvPr>
          <p:cNvSpPr>
            <a:spLocks xmlns:a="http://schemas.openxmlformats.org/drawingml/2006/main" noGrp="1"/>
          </p:cNvSpPr>
          <p:nvPr/>
        </p:nvSpPr>
        <p:spPr>
          <a:xfrm xmlns:a="http://schemas.openxmlformats.org/drawingml/2006/main">
            <a:off x="171450" y="7858125"/>
            <a:ext cx="9039225" cy="409575"/>
          </a:xfrm>
          <a:custGeom xmlns:a="http://schemas.openxmlformats.org/drawingml/2006/main">
            <a:pathLst>
              <a:path w="9039225" h="409575">
                <a:moveTo>
                  <a:pt x="8953500" y="0"/>
                </a:moveTo>
                <a:lnTo>
                  <a:pt x="8964689" y="733"/>
                </a:lnTo>
                <a:lnTo>
                  <a:pt x="8975687" y="2921"/>
                </a:lnTo>
                <a:lnTo>
                  <a:pt x="8986306" y="6525"/>
                </a:lnTo>
                <a:lnTo>
                  <a:pt x="8996363" y="11485"/>
                </a:lnTo>
                <a:lnTo>
                  <a:pt x="9005686" y="17715"/>
                </a:lnTo>
                <a:lnTo>
                  <a:pt x="9014117" y="25108"/>
                </a:lnTo>
                <a:lnTo>
                  <a:pt x="9021510" y="33539"/>
                </a:lnTo>
                <a:lnTo>
                  <a:pt x="9027740" y="42863"/>
                </a:lnTo>
                <a:lnTo>
                  <a:pt x="9032700" y="52919"/>
                </a:lnTo>
                <a:lnTo>
                  <a:pt x="9036304" y="63538"/>
                </a:lnTo>
                <a:lnTo>
                  <a:pt x="9038492" y="74536"/>
                </a:lnTo>
                <a:lnTo>
                  <a:pt x="9039225" y="85725"/>
                </a:lnTo>
                <a:lnTo>
                  <a:pt x="9039225" y="323850"/>
                </a:lnTo>
                <a:lnTo>
                  <a:pt x="9038492" y="335039"/>
                </a:lnTo>
                <a:lnTo>
                  <a:pt x="9036304" y="346037"/>
                </a:lnTo>
                <a:lnTo>
                  <a:pt x="9032700" y="356656"/>
                </a:lnTo>
                <a:lnTo>
                  <a:pt x="9027740" y="366713"/>
                </a:lnTo>
                <a:lnTo>
                  <a:pt x="9021510" y="376036"/>
                </a:lnTo>
                <a:lnTo>
                  <a:pt x="9014117" y="384467"/>
                </a:lnTo>
                <a:lnTo>
                  <a:pt x="9005686" y="391860"/>
                </a:lnTo>
                <a:lnTo>
                  <a:pt x="8996363" y="398090"/>
                </a:lnTo>
                <a:lnTo>
                  <a:pt x="8986306" y="403050"/>
                </a:lnTo>
                <a:lnTo>
                  <a:pt x="8975687" y="406654"/>
                </a:lnTo>
                <a:lnTo>
                  <a:pt x="8964689" y="408842"/>
                </a:lnTo>
                <a:lnTo>
                  <a:pt x="8953500" y="409575"/>
                </a:lnTo>
                <a:lnTo>
                  <a:pt x="85725" y="409575"/>
                </a:lnTo>
                <a:lnTo>
                  <a:pt x="74536" y="408842"/>
                </a:lnTo>
                <a:lnTo>
                  <a:pt x="63538" y="406654"/>
                </a:lnTo>
                <a:lnTo>
                  <a:pt x="52919" y="403050"/>
                </a:lnTo>
                <a:lnTo>
                  <a:pt x="42863" y="398090"/>
                </a:lnTo>
                <a:lnTo>
                  <a:pt x="33539" y="391860"/>
                </a:lnTo>
                <a:lnTo>
                  <a:pt x="25108" y="384467"/>
                </a:lnTo>
                <a:lnTo>
                  <a:pt x="17715" y="376036"/>
                </a:lnTo>
                <a:lnTo>
                  <a:pt x="11485" y="366713"/>
                </a:lnTo>
                <a:lnTo>
                  <a:pt x="6525" y="356656"/>
                </a:lnTo>
                <a:lnTo>
                  <a:pt x="2921" y="346037"/>
                </a:lnTo>
                <a:lnTo>
                  <a:pt x="733" y="335039"/>
                </a:lnTo>
                <a:lnTo>
                  <a:pt x="0" y="323850"/>
                </a:lnTo>
                <a:lnTo>
                  <a:pt x="0" y="85725"/>
                </a:lnTo>
                <a:lnTo>
                  <a:pt x="733" y="74536"/>
                </a:lnTo>
                <a:lnTo>
                  <a:pt x="2921" y="63538"/>
                </a:lnTo>
                <a:lnTo>
                  <a:pt x="6525" y="52919"/>
                </a:lnTo>
                <a:lnTo>
                  <a:pt x="11485" y="42863"/>
                </a:lnTo>
                <a:lnTo>
                  <a:pt x="17715" y="33539"/>
                </a:lnTo>
                <a:lnTo>
                  <a:pt x="25108" y="25108"/>
                </a:lnTo>
                <a:lnTo>
                  <a:pt x="33539" y="17715"/>
                </a:lnTo>
                <a:lnTo>
                  <a:pt x="42862" y="11485"/>
                </a:lnTo>
                <a:lnTo>
                  <a:pt x="52919" y="6525"/>
                </a:lnTo>
                <a:lnTo>
                  <a:pt x="63538" y="2921"/>
                </a:lnTo>
                <a:lnTo>
                  <a:pt x="74536" y="733"/>
                </a:lnTo>
                <a:lnTo>
                  <a:pt x="85725" y="0"/>
                </a:lnTo>
                <a:close/>
              </a:path>
            </a:pathLst>
          </a:custGeom>
          <a:gradFill xmlns:a="http://schemas.openxmlformats.org/drawingml/2006/main">
            <a:gsLst>
              <a:gs pos="0">
                <a:srgbClr val="E5D8F6"/>
              </a:gs>
              <a:gs pos="100000">
                <a:srgbClr val="EFE4FC"/>
              </a:gs>
            </a:gsLst>
            <a:lin ang="0"/>
          </a:gradFill>
          <a:ln xmlns:a="http://schemas.openxmlformats.org/drawingml/2006/main" w="0">
            <a:noFill/>
            <a:prstDash val="solid"/>
          </a:ln>
        </p:spPr>
      </p:sp>
      <p:sp>
        <p:nvSpPr>
          <p:cNvPr id="536" name="train-caption">
            <a:extLst xmlns:a="http://schemas.openxmlformats.org/drawingml/2006/main">
              <a:ext uri="{FF2B5EF4-FFF2-40B4-BE49-F238E27FC236}">
                <a16:creationId xmlns:a16="http://schemas.microsoft.com/office/drawing/2014/main" id="{011AFBE0-F65E-4211-84BC-108DCF5CADC1}"/>
              </a:ext>
            </a:extLst>
          </p:cNvPr>
          <p:cNvSpPr>
            <a:spLocks xmlns:a="http://schemas.openxmlformats.org/drawingml/2006/main" noGrp="1"/>
          </p:cNvSpPr>
          <p:nvPr/>
        </p:nvSpPr>
        <p:spPr>
          <a:xfrm xmlns:a="http://schemas.openxmlformats.org/drawingml/2006/main">
            <a:off x="304800" y="7924800"/>
            <a:ext cx="2638425" cy="26822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650" b="0" i="0">
                <a:solidFill>
                  <a:srgbClr val="111A25"/>
                </a:solidFill>
                <a:latin typeface="Comic Sans MS"/>
                <a:ea typeface="Comic Sans MS"/>
                <a:cs typeface="Comic Sans MS"/>
              </a:defRPr>
            </a:pPr>
            <a:r>
              <a:rPr sz="1650" b="0" i="0">
                <a:solidFill>
                  <a:srgbClr val="111A25"/>
                </a:solidFill>
                <a:latin typeface="Comic Sans MS"/>
                <a:ea typeface="Comic Sans MS"/>
                <a:cs typeface="Comic Sans MS"/>
              </a:rPr>
              <a:t>Train: random stop</a:t>
            </a:r>
          </a:p>
        </p:txBody>
      </p:sp>
      <p:sp>
        <p:nvSpPr>
          <p:cNvPr id="537" name="training-step-0">
            <a:extLst xmlns:a="http://schemas.openxmlformats.org/drawingml/2006/main">
              <a:ext uri="{FF2B5EF4-FFF2-40B4-BE49-F238E27FC236}">
                <a16:creationId xmlns:a16="http://schemas.microsoft.com/office/drawing/2014/main" id="{CC890D7E-DD05-408B-9927-768FF1A195C7}"/>
              </a:ext>
            </a:extLst>
          </p:cNvPr>
          <p:cNvSpPr>
            <a:spLocks xmlns:a="http://schemas.openxmlformats.org/drawingml/2006/main" noGrp="1"/>
          </p:cNvSpPr>
          <p:nvPr/>
        </p:nvSpPr>
        <p:spPr>
          <a:xfrm xmlns:a="http://schemas.openxmlformats.org/drawingml/2006/main">
            <a:off x="2971800" y="7934325"/>
            <a:ext cx="228600" cy="238125"/>
          </a:xfrm>
          <a:custGeom xmlns:a="http://schemas.openxmlformats.org/drawingml/2006/main">
            <a:pathLst>
              <a:path w="228600" h="238125">
                <a:moveTo>
                  <a:pt x="190500" y="0"/>
                </a:moveTo>
                <a:lnTo>
                  <a:pt x="195473" y="326"/>
                </a:lnTo>
                <a:lnTo>
                  <a:pt x="200361" y="1298"/>
                </a:lnTo>
                <a:lnTo>
                  <a:pt x="205080" y="2900"/>
                </a:lnTo>
                <a:lnTo>
                  <a:pt x="209550" y="5104"/>
                </a:lnTo>
                <a:lnTo>
                  <a:pt x="213694" y="7873"/>
                </a:lnTo>
                <a:lnTo>
                  <a:pt x="217441" y="11159"/>
                </a:lnTo>
                <a:lnTo>
                  <a:pt x="220727" y="14906"/>
                </a:lnTo>
                <a:lnTo>
                  <a:pt x="223496" y="19050"/>
                </a:lnTo>
                <a:lnTo>
                  <a:pt x="225700" y="23520"/>
                </a:lnTo>
                <a:lnTo>
                  <a:pt x="227302" y="28239"/>
                </a:lnTo>
                <a:lnTo>
                  <a:pt x="228274" y="33127"/>
                </a:lnTo>
                <a:lnTo>
                  <a:pt x="228600" y="38100"/>
                </a:lnTo>
                <a:lnTo>
                  <a:pt x="228600" y="200025"/>
                </a:lnTo>
                <a:lnTo>
                  <a:pt x="228274" y="204998"/>
                </a:lnTo>
                <a:lnTo>
                  <a:pt x="227302" y="209886"/>
                </a:lnTo>
                <a:lnTo>
                  <a:pt x="225700" y="214605"/>
                </a:lnTo>
                <a:lnTo>
                  <a:pt x="223496" y="219075"/>
                </a:lnTo>
                <a:lnTo>
                  <a:pt x="220727" y="223219"/>
                </a:lnTo>
                <a:lnTo>
                  <a:pt x="217441" y="226966"/>
                </a:lnTo>
                <a:lnTo>
                  <a:pt x="213694" y="230252"/>
                </a:lnTo>
                <a:lnTo>
                  <a:pt x="209550" y="233021"/>
                </a:lnTo>
                <a:lnTo>
                  <a:pt x="205080" y="235225"/>
                </a:lnTo>
                <a:lnTo>
                  <a:pt x="200361" y="236827"/>
                </a:lnTo>
                <a:lnTo>
                  <a:pt x="195473" y="237799"/>
                </a:lnTo>
                <a:lnTo>
                  <a:pt x="190500" y="238125"/>
                </a:lnTo>
                <a:lnTo>
                  <a:pt x="38100" y="238125"/>
                </a:lnTo>
                <a:lnTo>
                  <a:pt x="33127" y="237799"/>
                </a:lnTo>
                <a:lnTo>
                  <a:pt x="28239" y="236827"/>
                </a:lnTo>
                <a:lnTo>
                  <a:pt x="23520" y="235225"/>
                </a:lnTo>
                <a:lnTo>
                  <a:pt x="19050" y="233021"/>
                </a:lnTo>
                <a:lnTo>
                  <a:pt x="14906" y="230252"/>
                </a:lnTo>
                <a:lnTo>
                  <a:pt x="11159" y="226966"/>
                </a:lnTo>
                <a:lnTo>
                  <a:pt x="7873" y="223219"/>
                </a:lnTo>
                <a:lnTo>
                  <a:pt x="5104" y="219075"/>
                </a:lnTo>
                <a:lnTo>
                  <a:pt x="2900" y="214605"/>
                </a:lnTo>
                <a:lnTo>
                  <a:pt x="1298" y="209886"/>
                </a:lnTo>
                <a:lnTo>
                  <a:pt x="326" y="204998"/>
                </a:lnTo>
                <a:lnTo>
                  <a:pt x="0" y="200025"/>
                </a:lnTo>
                <a:lnTo>
                  <a:pt x="0" y="38100"/>
                </a:lnTo>
                <a:lnTo>
                  <a:pt x="326" y="33127"/>
                </a:lnTo>
                <a:lnTo>
                  <a:pt x="1298" y="28239"/>
                </a:lnTo>
                <a:lnTo>
                  <a:pt x="2900" y="23520"/>
                </a:lnTo>
                <a:lnTo>
                  <a:pt x="5104" y="19050"/>
                </a:lnTo>
                <a:lnTo>
                  <a:pt x="7873" y="14906"/>
                </a:lnTo>
                <a:lnTo>
                  <a:pt x="11159" y="11159"/>
                </a:lnTo>
                <a:lnTo>
                  <a:pt x="14906" y="7873"/>
                </a:lnTo>
                <a:lnTo>
                  <a:pt x="19050" y="5104"/>
                </a:lnTo>
                <a:lnTo>
                  <a:pt x="23520" y="2900"/>
                </a:lnTo>
                <a:lnTo>
                  <a:pt x="28239" y="1298"/>
                </a:lnTo>
                <a:lnTo>
                  <a:pt x="33127" y="326"/>
                </a:lnTo>
                <a:lnTo>
                  <a:pt x="38100" y="0"/>
                </a:lnTo>
                <a:close/>
              </a:path>
            </a:pathLst>
          </a:custGeom>
          <a:solidFill xmlns:a="http://schemas.openxmlformats.org/drawingml/2006/main">
            <a:srgbClr val="A3B9D0"/>
          </a:solidFill>
          <a:ln xmlns:a="http://schemas.openxmlformats.org/drawingml/2006/main" w="12383">
            <a:solidFill>
              <a:srgbClr val="91A5BA"/>
            </a:solidFill>
            <a:prstDash val="solid"/>
          </a:ln>
        </p:spPr>
      </p:sp>
      <p:sp>
        <p:nvSpPr>
          <p:cNvPr id="538" name="training-step-num-0">
            <a:extLst xmlns:a="http://schemas.openxmlformats.org/drawingml/2006/main">
              <a:ext uri="{FF2B5EF4-FFF2-40B4-BE49-F238E27FC236}">
                <a16:creationId xmlns:a16="http://schemas.microsoft.com/office/drawing/2014/main" id="{39DD3390-06AD-44D1-9A96-2F4EEBD901B8}"/>
              </a:ext>
            </a:extLst>
          </p:cNvPr>
          <p:cNvSpPr>
            <a:spLocks xmlns:a="http://schemas.openxmlformats.org/drawingml/2006/main" noGrp="1"/>
          </p:cNvSpPr>
          <p:nvPr/>
        </p:nvSpPr>
        <p:spPr>
          <a:xfrm xmlns:a="http://schemas.openxmlformats.org/drawingml/2006/main">
            <a:off x="3038475" y="7934325"/>
            <a:ext cx="190500" cy="2438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00" b="0" i="0">
                <a:solidFill>
                  <a:srgbClr val="111A25"/>
                </a:solidFill>
                <a:latin typeface="Comic Sans MS"/>
                <a:ea typeface="Comic Sans MS"/>
                <a:cs typeface="Comic Sans MS"/>
              </a:defRPr>
            </a:pPr>
            <a:r>
              <a:rPr sz="1500" b="0" i="0">
                <a:solidFill>
                  <a:srgbClr val="111A25"/>
                </a:solidFill>
                <a:latin typeface="Comic Sans MS"/>
                <a:ea typeface="Comic Sans MS"/>
                <a:cs typeface="Comic Sans MS"/>
              </a:rPr>
              <a:t>1</a:t>
            </a:r>
          </a:p>
        </p:txBody>
      </p:sp>
      <p:sp>
        <p:nvSpPr>
          <p:cNvPr id="539" name="training-step-1">
            <a:extLst xmlns:a="http://schemas.openxmlformats.org/drawingml/2006/main">
              <a:ext uri="{FF2B5EF4-FFF2-40B4-BE49-F238E27FC236}">
                <a16:creationId xmlns:a16="http://schemas.microsoft.com/office/drawing/2014/main" id="{74F778ED-9A02-4FF1-BCA0-FC56B449EA6C}"/>
              </a:ext>
            </a:extLst>
          </p:cNvPr>
          <p:cNvSpPr>
            <a:spLocks xmlns:a="http://schemas.openxmlformats.org/drawingml/2006/main" noGrp="1"/>
          </p:cNvSpPr>
          <p:nvPr/>
        </p:nvSpPr>
        <p:spPr>
          <a:xfrm xmlns:a="http://schemas.openxmlformats.org/drawingml/2006/main">
            <a:off x="3267075" y="7934325"/>
            <a:ext cx="228600" cy="238125"/>
          </a:xfrm>
          <a:custGeom xmlns:a="http://schemas.openxmlformats.org/drawingml/2006/main">
            <a:pathLst>
              <a:path w="228600" h="238125">
                <a:moveTo>
                  <a:pt x="190500" y="0"/>
                </a:moveTo>
                <a:lnTo>
                  <a:pt x="195473" y="326"/>
                </a:lnTo>
                <a:lnTo>
                  <a:pt x="200361" y="1298"/>
                </a:lnTo>
                <a:lnTo>
                  <a:pt x="205080" y="2900"/>
                </a:lnTo>
                <a:lnTo>
                  <a:pt x="209550" y="5104"/>
                </a:lnTo>
                <a:lnTo>
                  <a:pt x="213694" y="7873"/>
                </a:lnTo>
                <a:lnTo>
                  <a:pt x="217441" y="11159"/>
                </a:lnTo>
                <a:lnTo>
                  <a:pt x="220727" y="14906"/>
                </a:lnTo>
                <a:lnTo>
                  <a:pt x="223496" y="19050"/>
                </a:lnTo>
                <a:lnTo>
                  <a:pt x="225700" y="23520"/>
                </a:lnTo>
                <a:lnTo>
                  <a:pt x="227302" y="28239"/>
                </a:lnTo>
                <a:lnTo>
                  <a:pt x="228274" y="33127"/>
                </a:lnTo>
                <a:lnTo>
                  <a:pt x="228600" y="38100"/>
                </a:lnTo>
                <a:lnTo>
                  <a:pt x="228600" y="200025"/>
                </a:lnTo>
                <a:lnTo>
                  <a:pt x="228274" y="204998"/>
                </a:lnTo>
                <a:lnTo>
                  <a:pt x="227302" y="209886"/>
                </a:lnTo>
                <a:lnTo>
                  <a:pt x="225700" y="214605"/>
                </a:lnTo>
                <a:lnTo>
                  <a:pt x="223496" y="219075"/>
                </a:lnTo>
                <a:lnTo>
                  <a:pt x="220727" y="223219"/>
                </a:lnTo>
                <a:lnTo>
                  <a:pt x="217441" y="226966"/>
                </a:lnTo>
                <a:lnTo>
                  <a:pt x="213694" y="230252"/>
                </a:lnTo>
                <a:lnTo>
                  <a:pt x="209550" y="233021"/>
                </a:lnTo>
                <a:lnTo>
                  <a:pt x="205080" y="235225"/>
                </a:lnTo>
                <a:lnTo>
                  <a:pt x="200361" y="236827"/>
                </a:lnTo>
                <a:lnTo>
                  <a:pt x="195473" y="237799"/>
                </a:lnTo>
                <a:lnTo>
                  <a:pt x="190500" y="238125"/>
                </a:lnTo>
                <a:lnTo>
                  <a:pt x="38100" y="238125"/>
                </a:lnTo>
                <a:lnTo>
                  <a:pt x="33127" y="237799"/>
                </a:lnTo>
                <a:lnTo>
                  <a:pt x="28239" y="236827"/>
                </a:lnTo>
                <a:lnTo>
                  <a:pt x="23520" y="235225"/>
                </a:lnTo>
                <a:lnTo>
                  <a:pt x="19050" y="233021"/>
                </a:lnTo>
                <a:lnTo>
                  <a:pt x="14906" y="230252"/>
                </a:lnTo>
                <a:lnTo>
                  <a:pt x="11159" y="226966"/>
                </a:lnTo>
                <a:lnTo>
                  <a:pt x="7873" y="223219"/>
                </a:lnTo>
                <a:lnTo>
                  <a:pt x="5104" y="219075"/>
                </a:lnTo>
                <a:lnTo>
                  <a:pt x="2900" y="214605"/>
                </a:lnTo>
                <a:lnTo>
                  <a:pt x="1298" y="209886"/>
                </a:lnTo>
                <a:lnTo>
                  <a:pt x="326" y="204998"/>
                </a:lnTo>
                <a:lnTo>
                  <a:pt x="0" y="200025"/>
                </a:lnTo>
                <a:lnTo>
                  <a:pt x="0" y="38100"/>
                </a:lnTo>
                <a:lnTo>
                  <a:pt x="326" y="33127"/>
                </a:lnTo>
                <a:lnTo>
                  <a:pt x="1298" y="28239"/>
                </a:lnTo>
                <a:lnTo>
                  <a:pt x="2900" y="23520"/>
                </a:lnTo>
                <a:lnTo>
                  <a:pt x="5104" y="19050"/>
                </a:lnTo>
                <a:lnTo>
                  <a:pt x="7873" y="14906"/>
                </a:lnTo>
                <a:lnTo>
                  <a:pt x="11159" y="11159"/>
                </a:lnTo>
                <a:lnTo>
                  <a:pt x="14906" y="7873"/>
                </a:lnTo>
                <a:lnTo>
                  <a:pt x="19050" y="5104"/>
                </a:lnTo>
                <a:lnTo>
                  <a:pt x="23520" y="2900"/>
                </a:lnTo>
                <a:lnTo>
                  <a:pt x="28239" y="1298"/>
                </a:lnTo>
                <a:lnTo>
                  <a:pt x="33127" y="326"/>
                </a:lnTo>
                <a:lnTo>
                  <a:pt x="38100" y="0"/>
                </a:lnTo>
                <a:close/>
              </a:path>
            </a:pathLst>
          </a:custGeom>
          <a:solidFill xmlns:a="http://schemas.openxmlformats.org/drawingml/2006/main">
            <a:srgbClr val="FFD7D5"/>
          </a:solidFill>
          <a:ln xmlns:a="http://schemas.openxmlformats.org/drawingml/2006/main" w="12383">
            <a:solidFill>
              <a:srgbClr val="F34240"/>
            </a:solidFill>
            <a:prstDash val="solid"/>
          </a:ln>
        </p:spPr>
      </p:sp>
      <p:sp>
        <p:nvSpPr>
          <p:cNvPr id="540" name="training-step-num-1">
            <a:extLst xmlns:a="http://schemas.openxmlformats.org/drawingml/2006/main">
              <a:ext uri="{FF2B5EF4-FFF2-40B4-BE49-F238E27FC236}">
                <a16:creationId xmlns:a16="http://schemas.microsoft.com/office/drawing/2014/main" id="{7C5D8358-81AA-468D-8CC7-07A6676F9411}"/>
              </a:ext>
            </a:extLst>
          </p:cNvPr>
          <p:cNvSpPr>
            <a:spLocks xmlns:a="http://schemas.openxmlformats.org/drawingml/2006/main" noGrp="1"/>
          </p:cNvSpPr>
          <p:nvPr/>
        </p:nvSpPr>
        <p:spPr>
          <a:xfrm xmlns:a="http://schemas.openxmlformats.org/drawingml/2006/main">
            <a:off x="3333750" y="7934325"/>
            <a:ext cx="190500" cy="2438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00" b="0" i="0">
                <a:solidFill>
                  <a:srgbClr val="111A25"/>
                </a:solidFill>
                <a:latin typeface="Comic Sans MS"/>
                <a:ea typeface="Comic Sans MS"/>
                <a:cs typeface="Comic Sans MS"/>
              </a:defRPr>
            </a:pPr>
            <a:r>
              <a:rPr sz="1500" b="0" i="0">
                <a:solidFill>
                  <a:srgbClr val="111A25"/>
                </a:solidFill>
                <a:latin typeface="Comic Sans MS"/>
                <a:ea typeface="Comic Sans MS"/>
                <a:cs typeface="Comic Sans MS"/>
              </a:rPr>
              <a:t>2</a:t>
            </a:r>
          </a:p>
        </p:txBody>
      </p:sp>
      <p:sp>
        <p:nvSpPr>
          <p:cNvPr id="541" name="training-step-2">
            <a:extLst xmlns:a="http://schemas.openxmlformats.org/drawingml/2006/main">
              <a:ext uri="{FF2B5EF4-FFF2-40B4-BE49-F238E27FC236}">
                <a16:creationId xmlns:a16="http://schemas.microsoft.com/office/drawing/2014/main" id="{37A6DE37-7F1C-4F83-AF26-54EAFA5E3F0E}"/>
              </a:ext>
            </a:extLst>
          </p:cNvPr>
          <p:cNvSpPr>
            <a:spLocks xmlns:a="http://schemas.openxmlformats.org/drawingml/2006/main" noGrp="1"/>
          </p:cNvSpPr>
          <p:nvPr/>
        </p:nvSpPr>
        <p:spPr>
          <a:xfrm xmlns:a="http://schemas.openxmlformats.org/drawingml/2006/main">
            <a:off x="3562350" y="7934325"/>
            <a:ext cx="228600" cy="238125"/>
          </a:xfrm>
          <a:custGeom xmlns:a="http://schemas.openxmlformats.org/drawingml/2006/main">
            <a:pathLst>
              <a:path w="228600" h="238125">
                <a:moveTo>
                  <a:pt x="190500" y="0"/>
                </a:moveTo>
                <a:lnTo>
                  <a:pt x="195473" y="326"/>
                </a:lnTo>
                <a:lnTo>
                  <a:pt x="200361" y="1298"/>
                </a:lnTo>
                <a:lnTo>
                  <a:pt x="205080" y="2900"/>
                </a:lnTo>
                <a:lnTo>
                  <a:pt x="209550" y="5104"/>
                </a:lnTo>
                <a:lnTo>
                  <a:pt x="213694" y="7873"/>
                </a:lnTo>
                <a:lnTo>
                  <a:pt x="217441" y="11159"/>
                </a:lnTo>
                <a:lnTo>
                  <a:pt x="220727" y="14906"/>
                </a:lnTo>
                <a:lnTo>
                  <a:pt x="223496" y="19050"/>
                </a:lnTo>
                <a:lnTo>
                  <a:pt x="225700" y="23520"/>
                </a:lnTo>
                <a:lnTo>
                  <a:pt x="227302" y="28239"/>
                </a:lnTo>
                <a:lnTo>
                  <a:pt x="228274" y="33127"/>
                </a:lnTo>
                <a:lnTo>
                  <a:pt x="228600" y="38100"/>
                </a:lnTo>
                <a:lnTo>
                  <a:pt x="228600" y="200025"/>
                </a:lnTo>
                <a:lnTo>
                  <a:pt x="228274" y="204998"/>
                </a:lnTo>
                <a:lnTo>
                  <a:pt x="227302" y="209886"/>
                </a:lnTo>
                <a:lnTo>
                  <a:pt x="225700" y="214605"/>
                </a:lnTo>
                <a:lnTo>
                  <a:pt x="223496" y="219075"/>
                </a:lnTo>
                <a:lnTo>
                  <a:pt x="220727" y="223219"/>
                </a:lnTo>
                <a:lnTo>
                  <a:pt x="217441" y="226966"/>
                </a:lnTo>
                <a:lnTo>
                  <a:pt x="213694" y="230252"/>
                </a:lnTo>
                <a:lnTo>
                  <a:pt x="209550" y="233021"/>
                </a:lnTo>
                <a:lnTo>
                  <a:pt x="205080" y="235225"/>
                </a:lnTo>
                <a:lnTo>
                  <a:pt x="200361" y="236827"/>
                </a:lnTo>
                <a:lnTo>
                  <a:pt x="195473" y="237799"/>
                </a:lnTo>
                <a:lnTo>
                  <a:pt x="190500" y="238125"/>
                </a:lnTo>
                <a:lnTo>
                  <a:pt x="38100" y="238125"/>
                </a:lnTo>
                <a:lnTo>
                  <a:pt x="33127" y="237799"/>
                </a:lnTo>
                <a:lnTo>
                  <a:pt x="28239" y="236827"/>
                </a:lnTo>
                <a:lnTo>
                  <a:pt x="23520" y="235225"/>
                </a:lnTo>
                <a:lnTo>
                  <a:pt x="19050" y="233021"/>
                </a:lnTo>
                <a:lnTo>
                  <a:pt x="14906" y="230252"/>
                </a:lnTo>
                <a:lnTo>
                  <a:pt x="11159" y="226966"/>
                </a:lnTo>
                <a:lnTo>
                  <a:pt x="7873" y="223219"/>
                </a:lnTo>
                <a:lnTo>
                  <a:pt x="5104" y="219075"/>
                </a:lnTo>
                <a:lnTo>
                  <a:pt x="2900" y="214605"/>
                </a:lnTo>
                <a:lnTo>
                  <a:pt x="1298" y="209886"/>
                </a:lnTo>
                <a:lnTo>
                  <a:pt x="326" y="204998"/>
                </a:lnTo>
                <a:lnTo>
                  <a:pt x="0" y="200025"/>
                </a:lnTo>
                <a:lnTo>
                  <a:pt x="0" y="38100"/>
                </a:lnTo>
                <a:lnTo>
                  <a:pt x="326" y="33127"/>
                </a:lnTo>
                <a:lnTo>
                  <a:pt x="1298" y="28239"/>
                </a:lnTo>
                <a:lnTo>
                  <a:pt x="2900" y="23520"/>
                </a:lnTo>
                <a:lnTo>
                  <a:pt x="5104" y="19050"/>
                </a:lnTo>
                <a:lnTo>
                  <a:pt x="7873" y="14906"/>
                </a:lnTo>
                <a:lnTo>
                  <a:pt x="11159" y="11159"/>
                </a:lnTo>
                <a:lnTo>
                  <a:pt x="14906" y="7873"/>
                </a:lnTo>
                <a:lnTo>
                  <a:pt x="19050" y="5104"/>
                </a:lnTo>
                <a:lnTo>
                  <a:pt x="23520" y="2900"/>
                </a:lnTo>
                <a:lnTo>
                  <a:pt x="28239" y="1298"/>
                </a:lnTo>
                <a:lnTo>
                  <a:pt x="33127" y="326"/>
                </a:lnTo>
                <a:lnTo>
                  <a:pt x="38100" y="0"/>
                </a:lnTo>
                <a:close/>
              </a:path>
            </a:pathLst>
          </a:custGeom>
          <a:solidFill xmlns:a="http://schemas.openxmlformats.org/drawingml/2006/main">
            <a:srgbClr val="FFFFFF"/>
          </a:solidFill>
          <a:ln xmlns:a="http://schemas.openxmlformats.org/drawingml/2006/main" w="12383">
            <a:solidFill>
              <a:srgbClr val="91A5BA"/>
            </a:solidFill>
            <a:prstDash val="solid"/>
          </a:ln>
        </p:spPr>
      </p:sp>
      <p:sp>
        <p:nvSpPr>
          <p:cNvPr id="542" name="training-step-num-2">
            <a:extLst xmlns:a="http://schemas.openxmlformats.org/drawingml/2006/main">
              <a:ext uri="{FF2B5EF4-FFF2-40B4-BE49-F238E27FC236}">
                <a16:creationId xmlns:a16="http://schemas.microsoft.com/office/drawing/2014/main" id="{C6694F85-4E4A-45CB-86E9-9B1C3E68EEB3}"/>
              </a:ext>
            </a:extLst>
          </p:cNvPr>
          <p:cNvSpPr>
            <a:spLocks xmlns:a="http://schemas.openxmlformats.org/drawingml/2006/main" noGrp="1"/>
          </p:cNvSpPr>
          <p:nvPr/>
        </p:nvSpPr>
        <p:spPr>
          <a:xfrm xmlns:a="http://schemas.openxmlformats.org/drawingml/2006/main">
            <a:off x="3629025" y="7934325"/>
            <a:ext cx="190500" cy="2438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00" b="0" i="0">
                <a:solidFill>
                  <a:srgbClr val="111A25"/>
                </a:solidFill>
                <a:latin typeface="Comic Sans MS"/>
                <a:ea typeface="Comic Sans MS"/>
                <a:cs typeface="Comic Sans MS"/>
              </a:defRPr>
            </a:pPr>
            <a:r>
              <a:rPr sz="1500" b="0" i="0">
                <a:solidFill>
                  <a:srgbClr val="111A25"/>
                </a:solidFill>
                <a:latin typeface="Comic Sans MS"/>
                <a:ea typeface="Comic Sans MS"/>
                <a:cs typeface="Comic Sans MS"/>
              </a:rPr>
              <a:t>3</a:t>
            </a:r>
          </a:p>
        </p:txBody>
      </p:sp>
      <p:sp>
        <p:nvSpPr>
          <p:cNvPr id="543" name="training-step-3">
            <a:extLst xmlns:a="http://schemas.openxmlformats.org/drawingml/2006/main">
              <a:ext uri="{FF2B5EF4-FFF2-40B4-BE49-F238E27FC236}">
                <a16:creationId xmlns:a16="http://schemas.microsoft.com/office/drawing/2014/main" id="{A126FE3E-24CA-44A6-8EC3-3E27CD1B74DE}"/>
              </a:ext>
            </a:extLst>
          </p:cNvPr>
          <p:cNvSpPr>
            <a:spLocks xmlns:a="http://schemas.openxmlformats.org/drawingml/2006/main" noGrp="1"/>
          </p:cNvSpPr>
          <p:nvPr/>
        </p:nvSpPr>
        <p:spPr>
          <a:xfrm xmlns:a="http://schemas.openxmlformats.org/drawingml/2006/main">
            <a:off x="3857625" y="7934325"/>
            <a:ext cx="228600" cy="238125"/>
          </a:xfrm>
          <a:custGeom xmlns:a="http://schemas.openxmlformats.org/drawingml/2006/main">
            <a:pathLst>
              <a:path w="228600" h="238125">
                <a:moveTo>
                  <a:pt x="190500" y="0"/>
                </a:moveTo>
                <a:lnTo>
                  <a:pt x="195473" y="326"/>
                </a:lnTo>
                <a:lnTo>
                  <a:pt x="200361" y="1298"/>
                </a:lnTo>
                <a:lnTo>
                  <a:pt x="205080" y="2900"/>
                </a:lnTo>
                <a:lnTo>
                  <a:pt x="209550" y="5104"/>
                </a:lnTo>
                <a:lnTo>
                  <a:pt x="213694" y="7873"/>
                </a:lnTo>
                <a:lnTo>
                  <a:pt x="217441" y="11159"/>
                </a:lnTo>
                <a:lnTo>
                  <a:pt x="220727" y="14906"/>
                </a:lnTo>
                <a:lnTo>
                  <a:pt x="223496" y="19050"/>
                </a:lnTo>
                <a:lnTo>
                  <a:pt x="225700" y="23520"/>
                </a:lnTo>
                <a:lnTo>
                  <a:pt x="227302" y="28239"/>
                </a:lnTo>
                <a:lnTo>
                  <a:pt x="228274" y="33127"/>
                </a:lnTo>
                <a:lnTo>
                  <a:pt x="228600" y="38100"/>
                </a:lnTo>
                <a:lnTo>
                  <a:pt x="228600" y="200025"/>
                </a:lnTo>
                <a:lnTo>
                  <a:pt x="228274" y="204998"/>
                </a:lnTo>
                <a:lnTo>
                  <a:pt x="227302" y="209886"/>
                </a:lnTo>
                <a:lnTo>
                  <a:pt x="225700" y="214605"/>
                </a:lnTo>
                <a:lnTo>
                  <a:pt x="223496" y="219075"/>
                </a:lnTo>
                <a:lnTo>
                  <a:pt x="220727" y="223219"/>
                </a:lnTo>
                <a:lnTo>
                  <a:pt x="217441" y="226966"/>
                </a:lnTo>
                <a:lnTo>
                  <a:pt x="213694" y="230252"/>
                </a:lnTo>
                <a:lnTo>
                  <a:pt x="209550" y="233021"/>
                </a:lnTo>
                <a:lnTo>
                  <a:pt x="205080" y="235225"/>
                </a:lnTo>
                <a:lnTo>
                  <a:pt x="200361" y="236827"/>
                </a:lnTo>
                <a:lnTo>
                  <a:pt x="195473" y="237799"/>
                </a:lnTo>
                <a:lnTo>
                  <a:pt x="190500" y="238125"/>
                </a:lnTo>
                <a:lnTo>
                  <a:pt x="38100" y="238125"/>
                </a:lnTo>
                <a:lnTo>
                  <a:pt x="33127" y="237799"/>
                </a:lnTo>
                <a:lnTo>
                  <a:pt x="28239" y="236827"/>
                </a:lnTo>
                <a:lnTo>
                  <a:pt x="23520" y="235225"/>
                </a:lnTo>
                <a:lnTo>
                  <a:pt x="19050" y="233021"/>
                </a:lnTo>
                <a:lnTo>
                  <a:pt x="14906" y="230252"/>
                </a:lnTo>
                <a:lnTo>
                  <a:pt x="11159" y="226966"/>
                </a:lnTo>
                <a:lnTo>
                  <a:pt x="7873" y="223219"/>
                </a:lnTo>
                <a:lnTo>
                  <a:pt x="5104" y="219075"/>
                </a:lnTo>
                <a:lnTo>
                  <a:pt x="2900" y="214605"/>
                </a:lnTo>
                <a:lnTo>
                  <a:pt x="1298" y="209886"/>
                </a:lnTo>
                <a:lnTo>
                  <a:pt x="326" y="204998"/>
                </a:lnTo>
                <a:lnTo>
                  <a:pt x="0" y="200025"/>
                </a:lnTo>
                <a:lnTo>
                  <a:pt x="0" y="38100"/>
                </a:lnTo>
                <a:lnTo>
                  <a:pt x="326" y="33127"/>
                </a:lnTo>
                <a:lnTo>
                  <a:pt x="1298" y="28239"/>
                </a:lnTo>
                <a:lnTo>
                  <a:pt x="2900" y="23520"/>
                </a:lnTo>
                <a:lnTo>
                  <a:pt x="5104" y="19050"/>
                </a:lnTo>
                <a:lnTo>
                  <a:pt x="7873" y="14906"/>
                </a:lnTo>
                <a:lnTo>
                  <a:pt x="11159" y="11159"/>
                </a:lnTo>
                <a:lnTo>
                  <a:pt x="14906" y="7873"/>
                </a:lnTo>
                <a:lnTo>
                  <a:pt x="19050" y="5104"/>
                </a:lnTo>
                <a:lnTo>
                  <a:pt x="23520" y="2900"/>
                </a:lnTo>
                <a:lnTo>
                  <a:pt x="28239" y="1298"/>
                </a:lnTo>
                <a:lnTo>
                  <a:pt x="33127" y="326"/>
                </a:lnTo>
                <a:lnTo>
                  <a:pt x="38100" y="0"/>
                </a:lnTo>
                <a:close/>
              </a:path>
            </a:pathLst>
          </a:custGeom>
          <a:solidFill xmlns:a="http://schemas.openxmlformats.org/drawingml/2006/main">
            <a:srgbClr val="FFFFFF"/>
          </a:solidFill>
          <a:ln xmlns:a="http://schemas.openxmlformats.org/drawingml/2006/main" w="12383">
            <a:solidFill>
              <a:srgbClr val="91A5BA"/>
            </a:solidFill>
            <a:prstDash val="solid"/>
          </a:ln>
        </p:spPr>
      </p:sp>
      <p:sp>
        <p:nvSpPr>
          <p:cNvPr id="544" name="training-step-num-3">
            <a:extLst xmlns:a="http://schemas.openxmlformats.org/drawingml/2006/main">
              <a:ext uri="{FF2B5EF4-FFF2-40B4-BE49-F238E27FC236}">
                <a16:creationId xmlns:a16="http://schemas.microsoft.com/office/drawing/2014/main" id="{32269054-BD27-46BD-B3F7-73437AEB90F4}"/>
              </a:ext>
            </a:extLst>
          </p:cNvPr>
          <p:cNvSpPr>
            <a:spLocks xmlns:a="http://schemas.openxmlformats.org/drawingml/2006/main" noGrp="1"/>
          </p:cNvSpPr>
          <p:nvPr/>
        </p:nvSpPr>
        <p:spPr>
          <a:xfrm xmlns:a="http://schemas.openxmlformats.org/drawingml/2006/main">
            <a:off x="3924300" y="7934325"/>
            <a:ext cx="190500" cy="2438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00" b="0" i="0">
                <a:solidFill>
                  <a:srgbClr val="111A25"/>
                </a:solidFill>
                <a:latin typeface="Comic Sans MS"/>
                <a:ea typeface="Comic Sans MS"/>
                <a:cs typeface="Comic Sans MS"/>
              </a:defRPr>
            </a:pPr>
            <a:r>
              <a:rPr sz="1500" b="0" i="0">
                <a:solidFill>
                  <a:srgbClr val="111A25"/>
                </a:solidFill>
                <a:latin typeface="Comic Sans MS"/>
                <a:ea typeface="Comic Sans MS"/>
                <a:cs typeface="Comic Sans MS"/>
              </a:rPr>
              <a:t>4</a:t>
            </a:r>
          </a:p>
        </p:txBody>
      </p:sp>
      <p:sp>
        <p:nvSpPr>
          <p:cNvPr id="545" name="last-gradient-caption">
            <a:extLst xmlns:a="http://schemas.openxmlformats.org/drawingml/2006/main">
              <a:ext uri="{FF2B5EF4-FFF2-40B4-BE49-F238E27FC236}">
                <a16:creationId xmlns:a16="http://schemas.microsoft.com/office/drawing/2014/main" id="{BE5A4F31-A8B2-4A59-B13B-C2A7EDD1817D}"/>
              </a:ext>
            </a:extLst>
          </p:cNvPr>
          <p:cNvSpPr>
            <a:spLocks xmlns:a="http://schemas.openxmlformats.org/drawingml/2006/main" noGrp="1"/>
          </p:cNvSpPr>
          <p:nvPr/>
        </p:nvSpPr>
        <p:spPr>
          <a:xfrm xmlns:a="http://schemas.openxmlformats.org/drawingml/2006/main">
            <a:off x="4229100" y="7924800"/>
            <a:ext cx="2390775" cy="26822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650" b="0" i="0">
                <a:solidFill>
                  <a:srgbClr val="111A25"/>
                </a:solidFill>
                <a:latin typeface="Comic Sans MS"/>
                <a:ea typeface="Comic Sans MS"/>
                <a:cs typeface="Comic Sans MS"/>
              </a:defRPr>
            </a:pPr>
            <a:r>
              <a:rPr sz="1650" b="0" i="0">
                <a:solidFill>
                  <a:srgbClr val="111A25"/>
                </a:solidFill>
                <a:latin typeface="Comic Sans MS"/>
                <a:ea typeface="Comic Sans MS"/>
                <a:cs typeface="Comic Sans MS"/>
              </a:rPr>
              <a:t>Last executed: grad</a:t>
            </a:r>
          </a:p>
        </p:txBody>
      </p:sp>
      <p:sp>
        <p:nvSpPr>
          <p:cNvPr id="546" name="footer-separator">
            <a:extLst xmlns:a="http://schemas.openxmlformats.org/drawingml/2006/main">
              <a:ext uri="{FF2B5EF4-FFF2-40B4-BE49-F238E27FC236}">
                <a16:creationId xmlns:a16="http://schemas.microsoft.com/office/drawing/2014/main" id="{98486C0F-BBA4-491A-A79D-1579B397EA65}"/>
              </a:ext>
            </a:extLst>
          </p:cNvPr>
          <p:cNvSpPr>
            <a:spLocks xmlns:a="http://schemas.openxmlformats.org/drawingml/2006/main" noGrp="1"/>
          </p:cNvSpPr>
          <p:nvPr/>
        </p:nvSpPr>
        <p:spPr>
          <a:xfrm xmlns:a="http://schemas.openxmlformats.org/drawingml/2006/main">
            <a:off x="6715125" y="7934325"/>
            <a:ext cx="95" cy="257175"/>
          </a:xfrm>
          <a:custGeom xmlns:a="http://schemas.openxmlformats.org/drawingml/2006/main">
            <a:pathLst>
              <a:path w="95" h="257175">
                <a:moveTo>
                  <a:pt x="0" y="0"/>
                </a:moveTo>
                <a:lnTo>
                  <a:pt x="0" y="257175"/>
                </a:lnTo>
              </a:path>
            </a:pathLst>
          </a:custGeom>
          <a:noFill xmlns:a="http://schemas.openxmlformats.org/drawingml/2006/main"/>
          <a:ln xmlns:a="http://schemas.openxmlformats.org/drawingml/2006/main" w="13335">
            <a:solidFill>
              <a:srgbClr val="111A25"/>
            </a:solidFill>
            <a:prstDash val="solid"/>
          </a:ln>
        </p:spPr>
      </p:sp>
      <p:sp>
        <p:nvSpPr>
          <p:cNvPr id="547" name="infer-caption">
            <a:extLst xmlns:a="http://schemas.openxmlformats.org/drawingml/2006/main">
              <a:ext uri="{FF2B5EF4-FFF2-40B4-BE49-F238E27FC236}">
                <a16:creationId xmlns:a16="http://schemas.microsoft.com/office/drawing/2014/main" id="{7C1CD30F-B48A-4A09-BA36-B23C6B66542D}"/>
              </a:ext>
            </a:extLst>
          </p:cNvPr>
          <p:cNvSpPr>
            <a:spLocks xmlns:a="http://schemas.openxmlformats.org/drawingml/2006/main" noGrp="1"/>
          </p:cNvSpPr>
          <p:nvPr/>
        </p:nvSpPr>
        <p:spPr>
          <a:xfrm xmlns:a="http://schemas.openxmlformats.org/drawingml/2006/main">
            <a:off x="6962775" y="7924800"/>
            <a:ext cx="2362200" cy="26822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650" b="0" i="0">
                <a:solidFill>
                  <a:srgbClr val="111A25"/>
                </a:solidFill>
                <a:latin typeface="Comic Sans MS"/>
                <a:ea typeface="Comic Sans MS"/>
                <a:cs typeface="Comic Sans MS"/>
              </a:defRPr>
            </a:pPr>
            <a:r>
              <a:rPr sz="1650" b="0" i="0">
                <a:solidFill>
                  <a:srgbClr val="111A25"/>
                </a:solidFill>
                <a:latin typeface="Comic Sans MS"/>
                <a:ea typeface="Comic Sans MS"/>
                <a:cs typeface="Comic Sans MS"/>
              </a:rPr>
              <a:t>Infer: 4 steps</a:t>
            </a:r>
          </a:p>
        </p:txBody>
      </p:sp>
      <p:sp>
        <p:nvSpPr>
          <p:cNvPr id="548" name="training-X-caption">
            <a:extLst xmlns:a="http://schemas.openxmlformats.org/drawingml/2006/main">
              <a:ext uri="{FF2B5EF4-FFF2-40B4-BE49-F238E27FC236}">
                <a16:creationId xmlns:a16="http://schemas.microsoft.com/office/drawing/2014/main" id="{830213E1-7289-4AE6-A1C9-40874AF0D500}"/>
              </a:ext>
            </a:extLst>
          </p:cNvPr>
          <p:cNvSpPr>
            <a:spLocks xmlns:a="http://schemas.openxmlformats.org/drawingml/2006/main" noGrp="1"/>
          </p:cNvSpPr>
          <p:nvPr/>
        </p:nvSpPr>
        <p:spPr>
          <a:xfrm xmlns:a="http://schemas.openxmlformats.org/drawingml/2006/main">
            <a:off x="9667875" y="4248150"/>
            <a:ext cx="1971675" cy="26822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650" b="0" i="0">
                <a:solidFill>
                  <a:srgbClr val="111A25"/>
                </a:solidFill>
                <a:latin typeface="Comic Sans MS"/>
                <a:ea typeface="Comic Sans MS"/>
                <a:cs typeface="Comic Sans MS"/>
              </a:defRPr>
            </a:pPr>
            <a:r>
              <a:rPr sz="1650" b="0" i="0">
                <a:solidFill>
                  <a:srgbClr val="111A25"/>
                </a:solidFill>
                <a:latin typeface="Comic Sans MS"/>
                <a:ea typeface="Comic Sans MS"/>
                <a:cs typeface="Comic Sans MS"/>
              </a:rPr>
              <a:t>Latent video X</a:t>
            </a:r>
          </a:p>
        </p:txBody>
      </p:sp>
      <p:sp>
        <p:nvSpPr>
          <p:cNvPr id="549" name="training-X-0-rim">
            <a:extLst xmlns:a="http://schemas.openxmlformats.org/drawingml/2006/main">
              <a:ext uri="{FF2B5EF4-FFF2-40B4-BE49-F238E27FC236}">
                <a16:creationId xmlns:a16="http://schemas.microsoft.com/office/drawing/2014/main" id="{30DF559B-7BB2-484F-A6A5-F56829C08895}"/>
              </a:ext>
            </a:extLst>
          </p:cNvPr>
          <p:cNvSpPr>
            <a:spLocks xmlns:a="http://schemas.openxmlformats.org/drawingml/2006/main" noGrp="1"/>
          </p:cNvSpPr>
          <p:nvPr/>
        </p:nvSpPr>
        <p:spPr>
          <a:xfrm xmlns:a="http://schemas.openxmlformats.org/drawingml/2006/main">
            <a:off x="9667875" y="4638675"/>
            <a:ext cx="1524000" cy="228600"/>
          </a:xfrm>
          <a:custGeom xmlns:a="http://schemas.openxmlformats.org/drawingml/2006/main">
            <a:pathLst>
              <a:path w="1524000" h="228600">
                <a:moveTo>
                  <a:pt x="1476375" y="0"/>
                </a:moveTo>
                <a:lnTo>
                  <a:pt x="1482591" y="407"/>
                </a:lnTo>
                <a:lnTo>
                  <a:pt x="1488701" y="1623"/>
                </a:lnTo>
                <a:lnTo>
                  <a:pt x="1494600" y="3625"/>
                </a:lnTo>
                <a:lnTo>
                  <a:pt x="1500188" y="6381"/>
                </a:lnTo>
                <a:lnTo>
                  <a:pt x="1505367" y="9842"/>
                </a:lnTo>
                <a:lnTo>
                  <a:pt x="1510051" y="13949"/>
                </a:lnTo>
                <a:lnTo>
                  <a:pt x="1514158" y="18633"/>
                </a:lnTo>
                <a:lnTo>
                  <a:pt x="1517619" y="23813"/>
                </a:lnTo>
                <a:lnTo>
                  <a:pt x="1520375" y="29400"/>
                </a:lnTo>
                <a:lnTo>
                  <a:pt x="1522377" y="35299"/>
                </a:lnTo>
                <a:lnTo>
                  <a:pt x="1523593" y="41409"/>
                </a:lnTo>
                <a:lnTo>
                  <a:pt x="1524000" y="47625"/>
                </a:lnTo>
                <a:lnTo>
                  <a:pt x="1524000" y="180975"/>
                </a:lnTo>
                <a:lnTo>
                  <a:pt x="1523593" y="187191"/>
                </a:lnTo>
                <a:lnTo>
                  <a:pt x="1522377" y="193301"/>
                </a:lnTo>
                <a:lnTo>
                  <a:pt x="1520375" y="199200"/>
                </a:lnTo>
                <a:lnTo>
                  <a:pt x="1517619" y="204788"/>
                </a:lnTo>
                <a:lnTo>
                  <a:pt x="1514158" y="209967"/>
                </a:lnTo>
                <a:lnTo>
                  <a:pt x="1510051" y="214651"/>
                </a:lnTo>
                <a:lnTo>
                  <a:pt x="1505367" y="218758"/>
                </a:lnTo>
                <a:lnTo>
                  <a:pt x="1500188" y="222219"/>
                </a:lnTo>
                <a:lnTo>
                  <a:pt x="1494600" y="224975"/>
                </a:lnTo>
                <a:lnTo>
                  <a:pt x="1488701" y="226977"/>
                </a:lnTo>
                <a:lnTo>
                  <a:pt x="1482591" y="228193"/>
                </a:lnTo>
                <a:lnTo>
                  <a:pt x="1476375" y="228600"/>
                </a:lnTo>
                <a:lnTo>
                  <a:pt x="47625" y="228600"/>
                </a:lnTo>
                <a:lnTo>
                  <a:pt x="41409" y="228193"/>
                </a:lnTo>
                <a:lnTo>
                  <a:pt x="35299" y="226977"/>
                </a:lnTo>
                <a:lnTo>
                  <a:pt x="29400" y="224975"/>
                </a:lnTo>
                <a:lnTo>
                  <a:pt x="23813" y="222219"/>
                </a:lnTo>
                <a:lnTo>
                  <a:pt x="18633" y="218758"/>
                </a:lnTo>
                <a:lnTo>
                  <a:pt x="13949" y="214651"/>
                </a:lnTo>
                <a:lnTo>
                  <a:pt x="9842" y="209967"/>
                </a:lnTo>
                <a:lnTo>
                  <a:pt x="6381" y="204788"/>
                </a:lnTo>
                <a:lnTo>
                  <a:pt x="3625" y="199200"/>
                </a:lnTo>
                <a:lnTo>
                  <a:pt x="1623" y="193301"/>
                </a:lnTo>
                <a:lnTo>
                  <a:pt x="407" y="187191"/>
                </a:lnTo>
                <a:lnTo>
                  <a:pt x="0" y="180975"/>
                </a:lnTo>
                <a:lnTo>
                  <a:pt x="0" y="47625"/>
                </a:lnTo>
                <a:lnTo>
                  <a:pt x="407" y="41409"/>
                </a:lnTo>
                <a:lnTo>
                  <a:pt x="1623" y="35299"/>
                </a:lnTo>
                <a:lnTo>
                  <a:pt x="3625" y="29400"/>
                </a:lnTo>
                <a:lnTo>
                  <a:pt x="6381" y="23813"/>
                </a:lnTo>
                <a:lnTo>
                  <a:pt x="9842" y="18633"/>
                </a:lnTo>
                <a:lnTo>
                  <a:pt x="13949" y="13949"/>
                </a:lnTo>
                <a:lnTo>
                  <a:pt x="18633" y="9842"/>
                </a:lnTo>
                <a:lnTo>
                  <a:pt x="23813" y="6381"/>
                </a:lnTo>
                <a:lnTo>
                  <a:pt x="29400" y="3625"/>
                </a:lnTo>
                <a:lnTo>
                  <a:pt x="35299" y="1623"/>
                </a:lnTo>
                <a:lnTo>
                  <a:pt x="41409" y="407"/>
                </a:lnTo>
                <a:lnTo>
                  <a:pt x="47625" y="0"/>
                </a:lnTo>
                <a:close/>
              </a:path>
            </a:pathLst>
          </a:custGeom>
          <a:solidFill xmlns:a="http://schemas.openxmlformats.org/drawingml/2006/main">
            <a:srgbClr val="FFFFFF"/>
          </a:solidFill>
          <a:ln xmlns:a="http://schemas.openxmlformats.org/drawingml/2006/main" w="14288">
            <a:solidFill>
              <a:srgbClr val="0876FF"/>
            </a:solidFill>
            <a:prstDash val="solid"/>
          </a:ln>
        </p:spPr>
      </p:sp>
      <p:sp>
        <p:nvSpPr>
          <p:cNvPr id="550" name="training-X-0-0">
            <a:extLst xmlns:a="http://schemas.openxmlformats.org/drawingml/2006/main">
              <a:ext uri="{FF2B5EF4-FFF2-40B4-BE49-F238E27FC236}">
                <a16:creationId xmlns:a16="http://schemas.microsoft.com/office/drawing/2014/main" id="{0B80CA25-42A0-4390-BDF2-ABDBBA33EEED}"/>
              </a:ext>
            </a:extLst>
          </p:cNvPr>
          <p:cNvSpPr>
            <a:spLocks xmlns:a="http://schemas.openxmlformats.org/drawingml/2006/main" noGrp="1"/>
          </p:cNvSpPr>
          <p:nvPr/>
        </p:nvSpPr>
        <p:spPr>
          <a:xfrm xmlns:a="http://schemas.openxmlformats.org/drawingml/2006/main">
            <a:off x="9715500" y="4676775"/>
            <a:ext cx="175532" cy="152400"/>
          </a:xfrm>
          <a:custGeom xmlns:a="http://schemas.openxmlformats.org/drawingml/2006/main">
            <a:pathLst>
              <a:path w="175532" h="152400">
                <a:moveTo>
                  <a:pt x="146957" y="0"/>
                </a:moveTo>
                <a:lnTo>
                  <a:pt x="150687" y="244"/>
                </a:lnTo>
                <a:lnTo>
                  <a:pt x="154353" y="974"/>
                </a:lnTo>
                <a:lnTo>
                  <a:pt x="157892" y="2175"/>
                </a:lnTo>
                <a:lnTo>
                  <a:pt x="161245" y="3828"/>
                </a:lnTo>
                <a:lnTo>
                  <a:pt x="164353" y="5905"/>
                </a:lnTo>
                <a:lnTo>
                  <a:pt x="167163" y="8369"/>
                </a:lnTo>
                <a:lnTo>
                  <a:pt x="169627" y="11180"/>
                </a:lnTo>
                <a:lnTo>
                  <a:pt x="171704" y="14288"/>
                </a:lnTo>
                <a:lnTo>
                  <a:pt x="173357" y="17640"/>
                </a:lnTo>
                <a:lnTo>
                  <a:pt x="174558" y="21179"/>
                </a:lnTo>
                <a:lnTo>
                  <a:pt x="175288" y="24845"/>
                </a:lnTo>
                <a:lnTo>
                  <a:pt x="175532" y="28575"/>
                </a:lnTo>
                <a:lnTo>
                  <a:pt x="175532" y="123825"/>
                </a:lnTo>
                <a:lnTo>
                  <a:pt x="175288" y="127555"/>
                </a:lnTo>
                <a:lnTo>
                  <a:pt x="174558" y="131221"/>
                </a:lnTo>
                <a:lnTo>
                  <a:pt x="173357" y="134760"/>
                </a:lnTo>
                <a:lnTo>
                  <a:pt x="171704" y="138113"/>
                </a:lnTo>
                <a:lnTo>
                  <a:pt x="169627" y="141220"/>
                </a:lnTo>
                <a:lnTo>
                  <a:pt x="167163" y="144031"/>
                </a:lnTo>
                <a:lnTo>
                  <a:pt x="164353" y="146495"/>
                </a:lnTo>
                <a:lnTo>
                  <a:pt x="161245" y="148572"/>
                </a:lnTo>
                <a:lnTo>
                  <a:pt x="157892" y="150225"/>
                </a:lnTo>
                <a:lnTo>
                  <a:pt x="154353" y="151426"/>
                </a:lnTo>
                <a:lnTo>
                  <a:pt x="150687" y="152156"/>
                </a:lnTo>
                <a:lnTo>
                  <a:pt x="146957" y="152400"/>
                </a:lnTo>
                <a:lnTo>
                  <a:pt x="28575" y="152400"/>
                </a:lnTo>
                <a:lnTo>
                  <a:pt x="24845" y="152156"/>
                </a:lnTo>
                <a:lnTo>
                  <a:pt x="21179" y="151426"/>
                </a:lnTo>
                <a:lnTo>
                  <a:pt x="17640" y="150225"/>
                </a:lnTo>
                <a:lnTo>
                  <a:pt x="14288" y="148572"/>
                </a:lnTo>
                <a:lnTo>
                  <a:pt x="11180" y="146495"/>
                </a:lnTo>
                <a:lnTo>
                  <a:pt x="8369" y="144031"/>
                </a:lnTo>
                <a:lnTo>
                  <a:pt x="5905" y="141220"/>
                </a:lnTo>
                <a:lnTo>
                  <a:pt x="3828" y="138113"/>
                </a:lnTo>
                <a:lnTo>
                  <a:pt x="2175" y="134760"/>
                </a:lnTo>
                <a:lnTo>
                  <a:pt x="974" y="131221"/>
                </a:lnTo>
                <a:lnTo>
                  <a:pt x="244" y="127555"/>
                </a:lnTo>
                <a:lnTo>
                  <a:pt x="0" y="123825"/>
                </a:lnTo>
                <a:lnTo>
                  <a:pt x="0" y="28575"/>
                </a:lnTo>
                <a:lnTo>
                  <a:pt x="244" y="24845"/>
                </a:lnTo>
                <a:lnTo>
                  <a:pt x="974" y="21179"/>
                </a:lnTo>
                <a:lnTo>
                  <a:pt x="2175" y="17640"/>
                </a:lnTo>
                <a:lnTo>
                  <a:pt x="3828" y="14288"/>
                </a:lnTo>
                <a:lnTo>
                  <a:pt x="5905" y="11180"/>
                </a:lnTo>
                <a:lnTo>
                  <a:pt x="8369" y="8369"/>
                </a:lnTo>
                <a:lnTo>
                  <a:pt x="11180" y="5905"/>
                </a:lnTo>
                <a:lnTo>
                  <a:pt x="14288" y="3828"/>
                </a:lnTo>
                <a:lnTo>
                  <a:pt x="17640" y="2175"/>
                </a:lnTo>
                <a:lnTo>
                  <a:pt x="21179" y="974"/>
                </a:lnTo>
                <a:lnTo>
                  <a:pt x="24845" y="244"/>
                </a:lnTo>
                <a:lnTo>
                  <a:pt x="28575" y="0"/>
                </a:lnTo>
                <a:close/>
              </a:path>
            </a:pathLst>
          </a:custGeom>
          <a:gradFill xmlns:a="http://schemas.openxmlformats.org/drawingml/2006/main">
            <a:gsLst>
              <a:gs pos="0">
                <a:srgbClr val="7ED4FE"/>
              </a:gs>
              <a:gs pos="100000">
                <a:srgbClr val="43BBFD"/>
              </a:gs>
            </a:gsLst>
            <a:lin ang="5400000"/>
          </a:gradFill>
          <a:ln xmlns:a="http://schemas.openxmlformats.org/drawingml/2006/main" w="0">
            <a:noFill/>
            <a:prstDash val="solid"/>
          </a:ln>
        </p:spPr>
      </p:sp>
      <p:sp>
        <p:nvSpPr>
          <p:cNvPr id="551" name="training-X-0-1">
            <a:extLst xmlns:a="http://schemas.openxmlformats.org/drawingml/2006/main">
              <a:ext uri="{FF2B5EF4-FFF2-40B4-BE49-F238E27FC236}">
                <a16:creationId xmlns:a16="http://schemas.microsoft.com/office/drawing/2014/main" id="{F62C3198-0F50-4A75-AE0B-5E88DFFF6070}"/>
              </a:ext>
            </a:extLst>
          </p:cNvPr>
          <p:cNvSpPr>
            <a:spLocks xmlns:a="http://schemas.openxmlformats.org/drawingml/2006/main" noGrp="1"/>
          </p:cNvSpPr>
          <p:nvPr/>
        </p:nvSpPr>
        <p:spPr>
          <a:xfrm xmlns:a="http://schemas.openxmlformats.org/drawingml/2006/main">
            <a:off x="9919607" y="4676775"/>
            <a:ext cx="175532" cy="152400"/>
          </a:xfrm>
          <a:custGeom xmlns:a="http://schemas.openxmlformats.org/drawingml/2006/main">
            <a:pathLst>
              <a:path w="175532" h="152400">
                <a:moveTo>
                  <a:pt x="146957" y="0"/>
                </a:moveTo>
                <a:lnTo>
                  <a:pt x="150687" y="244"/>
                </a:lnTo>
                <a:lnTo>
                  <a:pt x="154353" y="974"/>
                </a:lnTo>
                <a:lnTo>
                  <a:pt x="157892" y="2175"/>
                </a:lnTo>
                <a:lnTo>
                  <a:pt x="161245" y="3828"/>
                </a:lnTo>
                <a:lnTo>
                  <a:pt x="164353" y="5905"/>
                </a:lnTo>
                <a:lnTo>
                  <a:pt x="167163" y="8369"/>
                </a:lnTo>
                <a:lnTo>
                  <a:pt x="169627" y="11180"/>
                </a:lnTo>
                <a:lnTo>
                  <a:pt x="171704" y="14288"/>
                </a:lnTo>
                <a:lnTo>
                  <a:pt x="173357" y="17640"/>
                </a:lnTo>
                <a:lnTo>
                  <a:pt x="174558" y="21179"/>
                </a:lnTo>
                <a:lnTo>
                  <a:pt x="175288" y="24845"/>
                </a:lnTo>
                <a:lnTo>
                  <a:pt x="175532" y="28575"/>
                </a:lnTo>
                <a:lnTo>
                  <a:pt x="175532" y="123825"/>
                </a:lnTo>
                <a:lnTo>
                  <a:pt x="175288" y="127555"/>
                </a:lnTo>
                <a:lnTo>
                  <a:pt x="174558" y="131221"/>
                </a:lnTo>
                <a:lnTo>
                  <a:pt x="173357" y="134760"/>
                </a:lnTo>
                <a:lnTo>
                  <a:pt x="171704" y="138113"/>
                </a:lnTo>
                <a:lnTo>
                  <a:pt x="169627" y="141220"/>
                </a:lnTo>
                <a:lnTo>
                  <a:pt x="167163" y="144031"/>
                </a:lnTo>
                <a:lnTo>
                  <a:pt x="164353" y="146495"/>
                </a:lnTo>
                <a:lnTo>
                  <a:pt x="161245" y="148572"/>
                </a:lnTo>
                <a:lnTo>
                  <a:pt x="157892" y="150225"/>
                </a:lnTo>
                <a:lnTo>
                  <a:pt x="154353" y="151426"/>
                </a:lnTo>
                <a:lnTo>
                  <a:pt x="150687" y="152156"/>
                </a:lnTo>
                <a:lnTo>
                  <a:pt x="146957" y="152400"/>
                </a:lnTo>
                <a:lnTo>
                  <a:pt x="28575" y="152400"/>
                </a:lnTo>
                <a:lnTo>
                  <a:pt x="24845" y="152156"/>
                </a:lnTo>
                <a:lnTo>
                  <a:pt x="21179" y="151426"/>
                </a:lnTo>
                <a:lnTo>
                  <a:pt x="17640" y="150225"/>
                </a:lnTo>
                <a:lnTo>
                  <a:pt x="14288" y="148572"/>
                </a:lnTo>
                <a:lnTo>
                  <a:pt x="11180" y="146495"/>
                </a:lnTo>
                <a:lnTo>
                  <a:pt x="8369" y="144031"/>
                </a:lnTo>
                <a:lnTo>
                  <a:pt x="5905" y="141220"/>
                </a:lnTo>
                <a:lnTo>
                  <a:pt x="3828" y="138113"/>
                </a:lnTo>
                <a:lnTo>
                  <a:pt x="2175" y="134760"/>
                </a:lnTo>
                <a:lnTo>
                  <a:pt x="974" y="131221"/>
                </a:lnTo>
                <a:lnTo>
                  <a:pt x="244" y="127555"/>
                </a:lnTo>
                <a:lnTo>
                  <a:pt x="0" y="123825"/>
                </a:lnTo>
                <a:lnTo>
                  <a:pt x="0" y="28575"/>
                </a:lnTo>
                <a:lnTo>
                  <a:pt x="244" y="24845"/>
                </a:lnTo>
                <a:lnTo>
                  <a:pt x="974" y="21179"/>
                </a:lnTo>
                <a:lnTo>
                  <a:pt x="2175" y="17640"/>
                </a:lnTo>
                <a:lnTo>
                  <a:pt x="3828" y="14288"/>
                </a:lnTo>
                <a:lnTo>
                  <a:pt x="5905" y="11180"/>
                </a:lnTo>
                <a:lnTo>
                  <a:pt x="8369" y="8369"/>
                </a:lnTo>
                <a:lnTo>
                  <a:pt x="11180" y="5905"/>
                </a:lnTo>
                <a:lnTo>
                  <a:pt x="14288" y="3828"/>
                </a:lnTo>
                <a:lnTo>
                  <a:pt x="17640" y="2175"/>
                </a:lnTo>
                <a:lnTo>
                  <a:pt x="21179" y="974"/>
                </a:lnTo>
                <a:lnTo>
                  <a:pt x="24845" y="244"/>
                </a:lnTo>
                <a:lnTo>
                  <a:pt x="28575" y="0"/>
                </a:lnTo>
                <a:close/>
              </a:path>
            </a:pathLst>
          </a:custGeom>
          <a:gradFill xmlns:a="http://schemas.openxmlformats.org/drawingml/2006/main">
            <a:gsLst>
              <a:gs pos="0">
                <a:srgbClr val="7ED4FE"/>
              </a:gs>
              <a:gs pos="100000">
                <a:srgbClr val="43BBFD"/>
              </a:gs>
            </a:gsLst>
            <a:lin ang="5400000"/>
          </a:gradFill>
          <a:ln xmlns:a="http://schemas.openxmlformats.org/drawingml/2006/main" w="0">
            <a:noFill/>
            <a:prstDash val="solid"/>
          </a:ln>
        </p:spPr>
      </p:sp>
      <p:sp>
        <p:nvSpPr>
          <p:cNvPr id="552" name="training-X-0-2">
            <a:extLst xmlns:a="http://schemas.openxmlformats.org/drawingml/2006/main">
              <a:ext uri="{FF2B5EF4-FFF2-40B4-BE49-F238E27FC236}">
                <a16:creationId xmlns:a16="http://schemas.microsoft.com/office/drawing/2014/main" id="{F8A94C86-47E5-4F44-AC35-F68F26A5FAB7}"/>
              </a:ext>
            </a:extLst>
          </p:cNvPr>
          <p:cNvSpPr>
            <a:spLocks xmlns:a="http://schemas.openxmlformats.org/drawingml/2006/main" noGrp="1"/>
          </p:cNvSpPr>
          <p:nvPr/>
        </p:nvSpPr>
        <p:spPr>
          <a:xfrm xmlns:a="http://schemas.openxmlformats.org/drawingml/2006/main">
            <a:off x="10123714" y="4676775"/>
            <a:ext cx="175532" cy="152400"/>
          </a:xfrm>
          <a:custGeom xmlns:a="http://schemas.openxmlformats.org/drawingml/2006/main">
            <a:pathLst>
              <a:path w="175532" h="152400">
                <a:moveTo>
                  <a:pt x="146957" y="0"/>
                </a:moveTo>
                <a:lnTo>
                  <a:pt x="150687" y="244"/>
                </a:lnTo>
                <a:lnTo>
                  <a:pt x="154353" y="974"/>
                </a:lnTo>
                <a:lnTo>
                  <a:pt x="157892" y="2175"/>
                </a:lnTo>
                <a:lnTo>
                  <a:pt x="161245" y="3828"/>
                </a:lnTo>
                <a:lnTo>
                  <a:pt x="164353" y="5905"/>
                </a:lnTo>
                <a:lnTo>
                  <a:pt x="167163" y="8369"/>
                </a:lnTo>
                <a:lnTo>
                  <a:pt x="169627" y="11180"/>
                </a:lnTo>
                <a:lnTo>
                  <a:pt x="171704" y="14288"/>
                </a:lnTo>
                <a:lnTo>
                  <a:pt x="173357" y="17640"/>
                </a:lnTo>
                <a:lnTo>
                  <a:pt x="174558" y="21179"/>
                </a:lnTo>
                <a:lnTo>
                  <a:pt x="175288" y="24845"/>
                </a:lnTo>
                <a:lnTo>
                  <a:pt x="175532" y="28575"/>
                </a:lnTo>
                <a:lnTo>
                  <a:pt x="175532" y="123825"/>
                </a:lnTo>
                <a:lnTo>
                  <a:pt x="175288" y="127555"/>
                </a:lnTo>
                <a:lnTo>
                  <a:pt x="174558" y="131221"/>
                </a:lnTo>
                <a:lnTo>
                  <a:pt x="173357" y="134760"/>
                </a:lnTo>
                <a:lnTo>
                  <a:pt x="171704" y="138113"/>
                </a:lnTo>
                <a:lnTo>
                  <a:pt x="169627" y="141220"/>
                </a:lnTo>
                <a:lnTo>
                  <a:pt x="167163" y="144031"/>
                </a:lnTo>
                <a:lnTo>
                  <a:pt x="164353" y="146495"/>
                </a:lnTo>
                <a:lnTo>
                  <a:pt x="161245" y="148572"/>
                </a:lnTo>
                <a:lnTo>
                  <a:pt x="157892" y="150225"/>
                </a:lnTo>
                <a:lnTo>
                  <a:pt x="154353" y="151426"/>
                </a:lnTo>
                <a:lnTo>
                  <a:pt x="150687" y="152156"/>
                </a:lnTo>
                <a:lnTo>
                  <a:pt x="146957" y="152400"/>
                </a:lnTo>
                <a:lnTo>
                  <a:pt x="28575" y="152400"/>
                </a:lnTo>
                <a:lnTo>
                  <a:pt x="24845" y="152156"/>
                </a:lnTo>
                <a:lnTo>
                  <a:pt x="21179" y="151426"/>
                </a:lnTo>
                <a:lnTo>
                  <a:pt x="17640" y="150225"/>
                </a:lnTo>
                <a:lnTo>
                  <a:pt x="14288" y="148572"/>
                </a:lnTo>
                <a:lnTo>
                  <a:pt x="11180" y="146495"/>
                </a:lnTo>
                <a:lnTo>
                  <a:pt x="8369" y="144031"/>
                </a:lnTo>
                <a:lnTo>
                  <a:pt x="5905" y="141220"/>
                </a:lnTo>
                <a:lnTo>
                  <a:pt x="3828" y="138113"/>
                </a:lnTo>
                <a:lnTo>
                  <a:pt x="2175" y="134760"/>
                </a:lnTo>
                <a:lnTo>
                  <a:pt x="974" y="131221"/>
                </a:lnTo>
                <a:lnTo>
                  <a:pt x="244" y="127555"/>
                </a:lnTo>
                <a:lnTo>
                  <a:pt x="0" y="123825"/>
                </a:lnTo>
                <a:lnTo>
                  <a:pt x="0" y="28575"/>
                </a:lnTo>
                <a:lnTo>
                  <a:pt x="244" y="24845"/>
                </a:lnTo>
                <a:lnTo>
                  <a:pt x="974" y="21179"/>
                </a:lnTo>
                <a:lnTo>
                  <a:pt x="2175" y="17640"/>
                </a:lnTo>
                <a:lnTo>
                  <a:pt x="3828" y="14288"/>
                </a:lnTo>
                <a:lnTo>
                  <a:pt x="5905" y="11180"/>
                </a:lnTo>
                <a:lnTo>
                  <a:pt x="8369" y="8369"/>
                </a:lnTo>
                <a:lnTo>
                  <a:pt x="11180" y="5905"/>
                </a:lnTo>
                <a:lnTo>
                  <a:pt x="14288" y="3828"/>
                </a:lnTo>
                <a:lnTo>
                  <a:pt x="17640" y="2175"/>
                </a:lnTo>
                <a:lnTo>
                  <a:pt x="21179" y="974"/>
                </a:lnTo>
                <a:lnTo>
                  <a:pt x="24845" y="244"/>
                </a:lnTo>
                <a:lnTo>
                  <a:pt x="28575" y="0"/>
                </a:lnTo>
                <a:close/>
              </a:path>
            </a:pathLst>
          </a:custGeom>
          <a:gradFill xmlns:a="http://schemas.openxmlformats.org/drawingml/2006/main">
            <a:gsLst>
              <a:gs pos="0">
                <a:srgbClr val="7ED4FE"/>
              </a:gs>
              <a:gs pos="100000">
                <a:srgbClr val="43BBFD"/>
              </a:gs>
            </a:gsLst>
            <a:lin ang="5400000"/>
          </a:gradFill>
          <a:ln xmlns:a="http://schemas.openxmlformats.org/drawingml/2006/main" w="0">
            <a:noFill/>
            <a:prstDash val="solid"/>
          </a:ln>
        </p:spPr>
      </p:sp>
      <p:sp>
        <p:nvSpPr>
          <p:cNvPr id="553" name="training-X-0-3">
            <a:extLst xmlns:a="http://schemas.openxmlformats.org/drawingml/2006/main">
              <a:ext uri="{FF2B5EF4-FFF2-40B4-BE49-F238E27FC236}">
                <a16:creationId xmlns:a16="http://schemas.microsoft.com/office/drawing/2014/main" id="{84844693-AAD1-4FC9-8817-A7BE980DB197}"/>
              </a:ext>
            </a:extLst>
          </p:cNvPr>
          <p:cNvSpPr>
            <a:spLocks xmlns:a="http://schemas.openxmlformats.org/drawingml/2006/main" noGrp="1"/>
          </p:cNvSpPr>
          <p:nvPr/>
        </p:nvSpPr>
        <p:spPr>
          <a:xfrm xmlns:a="http://schemas.openxmlformats.org/drawingml/2006/main">
            <a:off x="10327821" y="4676775"/>
            <a:ext cx="175532" cy="152400"/>
          </a:xfrm>
          <a:custGeom xmlns:a="http://schemas.openxmlformats.org/drawingml/2006/main">
            <a:pathLst>
              <a:path w="175532" h="152400">
                <a:moveTo>
                  <a:pt x="146957" y="0"/>
                </a:moveTo>
                <a:lnTo>
                  <a:pt x="150687" y="244"/>
                </a:lnTo>
                <a:lnTo>
                  <a:pt x="154353" y="974"/>
                </a:lnTo>
                <a:lnTo>
                  <a:pt x="157892" y="2175"/>
                </a:lnTo>
                <a:lnTo>
                  <a:pt x="161245" y="3828"/>
                </a:lnTo>
                <a:lnTo>
                  <a:pt x="164353" y="5905"/>
                </a:lnTo>
                <a:lnTo>
                  <a:pt x="167163" y="8369"/>
                </a:lnTo>
                <a:lnTo>
                  <a:pt x="169627" y="11180"/>
                </a:lnTo>
                <a:lnTo>
                  <a:pt x="171704" y="14288"/>
                </a:lnTo>
                <a:lnTo>
                  <a:pt x="173357" y="17640"/>
                </a:lnTo>
                <a:lnTo>
                  <a:pt x="174558" y="21179"/>
                </a:lnTo>
                <a:lnTo>
                  <a:pt x="175288" y="24845"/>
                </a:lnTo>
                <a:lnTo>
                  <a:pt x="175532" y="28575"/>
                </a:lnTo>
                <a:lnTo>
                  <a:pt x="175532" y="123825"/>
                </a:lnTo>
                <a:lnTo>
                  <a:pt x="175288" y="127555"/>
                </a:lnTo>
                <a:lnTo>
                  <a:pt x="174558" y="131221"/>
                </a:lnTo>
                <a:lnTo>
                  <a:pt x="173357" y="134760"/>
                </a:lnTo>
                <a:lnTo>
                  <a:pt x="171704" y="138113"/>
                </a:lnTo>
                <a:lnTo>
                  <a:pt x="169627" y="141220"/>
                </a:lnTo>
                <a:lnTo>
                  <a:pt x="167163" y="144031"/>
                </a:lnTo>
                <a:lnTo>
                  <a:pt x="164353" y="146495"/>
                </a:lnTo>
                <a:lnTo>
                  <a:pt x="161245" y="148572"/>
                </a:lnTo>
                <a:lnTo>
                  <a:pt x="157892" y="150225"/>
                </a:lnTo>
                <a:lnTo>
                  <a:pt x="154353" y="151426"/>
                </a:lnTo>
                <a:lnTo>
                  <a:pt x="150687" y="152156"/>
                </a:lnTo>
                <a:lnTo>
                  <a:pt x="146957" y="152400"/>
                </a:lnTo>
                <a:lnTo>
                  <a:pt x="28575" y="152400"/>
                </a:lnTo>
                <a:lnTo>
                  <a:pt x="24845" y="152156"/>
                </a:lnTo>
                <a:lnTo>
                  <a:pt x="21179" y="151426"/>
                </a:lnTo>
                <a:lnTo>
                  <a:pt x="17640" y="150225"/>
                </a:lnTo>
                <a:lnTo>
                  <a:pt x="14288" y="148572"/>
                </a:lnTo>
                <a:lnTo>
                  <a:pt x="11180" y="146495"/>
                </a:lnTo>
                <a:lnTo>
                  <a:pt x="8369" y="144031"/>
                </a:lnTo>
                <a:lnTo>
                  <a:pt x="5905" y="141220"/>
                </a:lnTo>
                <a:lnTo>
                  <a:pt x="3828" y="138113"/>
                </a:lnTo>
                <a:lnTo>
                  <a:pt x="2175" y="134760"/>
                </a:lnTo>
                <a:lnTo>
                  <a:pt x="974" y="131221"/>
                </a:lnTo>
                <a:lnTo>
                  <a:pt x="244" y="127555"/>
                </a:lnTo>
                <a:lnTo>
                  <a:pt x="0" y="123825"/>
                </a:lnTo>
                <a:lnTo>
                  <a:pt x="0" y="28575"/>
                </a:lnTo>
                <a:lnTo>
                  <a:pt x="244" y="24845"/>
                </a:lnTo>
                <a:lnTo>
                  <a:pt x="974" y="21179"/>
                </a:lnTo>
                <a:lnTo>
                  <a:pt x="2175" y="17640"/>
                </a:lnTo>
                <a:lnTo>
                  <a:pt x="3828" y="14288"/>
                </a:lnTo>
                <a:lnTo>
                  <a:pt x="5905" y="11180"/>
                </a:lnTo>
                <a:lnTo>
                  <a:pt x="8369" y="8369"/>
                </a:lnTo>
                <a:lnTo>
                  <a:pt x="11180" y="5905"/>
                </a:lnTo>
                <a:lnTo>
                  <a:pt x="14288" y="3828"/>
                </a:lnTo>
                <a:lnTo>
                  <a:pt x="17640" y="2175"/>
                </a:lnTo>
                <a:lnTo>
                  <a:pt x="21179" y="974"/>
                </a:lnTo>
                <a:lnTo>
                  <a:pt x="24845" y="244"/>
                </a:lnTo>
                <a:lnTo>
                  <a:pt x="28575" y="0"/>
                </a:lnTo>
                <a:close/>
              </a:path>
            </a:pathLst>
          </a:custGeom>
          <a:gradFill xmlns:a="http://schemas.openxmlformats.org/drawingml/2006/main">
            <a:gsLst>
              <a:gs pos="0">
                <a:srgbClr val="7ED4FE"/>
              </a:gs>
              <a:gs pos="100000">
                <a:srgbClr val="43BBFD"/>
              </a:gs>
            </a:gsLst>
            <a:lin ang="5400000"/>
          </a:gradFill>
          <a:ln xmlns:a="http://schemas.openxmlformats.org/drawingml/2006/main" w="0">
            <a:noFill/>
            <a:prstDash val="solid"/>
          </a:ln>
        </p:spPr>
      </p:sp>
      <p:sp>
        <p:nvSpPr>
          <p:cNvPr id="554" name="training-X-0-4">
            <a:extLst xmlns:a="http://schemas.openxmlformats.org/drawingml/2006/main">
              <a:ext uri="{FF2B5EF4-FFF2-40B4-BE49-F238E27FC236}">
                <a16:creationId xmlns:a16="http://schemas.microsoft.com/office/drawing/2014/main" id="{30C1236A-77C2-4959-9485-37AF0B0CEFD7}"/>
              </a:ext>
            </a:extLst>
          </p:cNvPr>
          <p:cNvSpPr>
            <a:spLocks xmlns:a="http://schemas.openxmlformats.org/drawingml/2006/main" noGrp="1"/>
          </p:cNvSpPr>
          <p:nvPr/>
        </p:nvSpPr>
        <p:spPr>
          <a:xfrm xmlns:a="http://schemas.openxmlformats.org/drawingml/2006/main">
            <a:off x="10531929" y="4676775"/>
            <a:ext cx="175532" cy="152400"/>
          </a:xfrm>
          <a:custGeom xmlns:a="http://schemas.openxmlformats.org/drawingml/2006/main">
            <a:pathLst>
              <a:path w="175532" h="152400">
                <a:moveTo>
                  <a:pt x="146957" y="0"/>
                </a:moveTo>
                <a:lnTo>
                  <a:pt x="150687" y="244"/>
                </a:lnTo>
                <a:lnTo>
                  <a:pt x="154353" y="974"/>
                </a:lnTo>
                <a:lnTo>
                  <a:pt x="157892" y="2175"/>
                </a:lnTo>
                <a:lnTo>
                  <a:pt x="161245" y="3828"/>
                </a:lnTo>
                <a:lnTo>
                  <a:pt x="164353" y="5905"/>
                </a:lnTo>
                <a:lnTo>
                  <a:pt x="167163" y="8369"/>
                </a:lnTo>
                <a:lnTo>
                  <a:pt x="169627" y="11180"/>
                </a:lnTo>
                <a:lnTo>
                  <a:pt x="171704" y="14288"/>
                </a:lnTo>
                <a:lnTo>
                  <a:pt x="173357" y="17640"/>
                </a:lnTo>
                <a:lnTo>
                  <a:pt x="174558" y="21179"/>
                </a:lnTo>
                <a:lnTo>
                  <a:pt x="175288" y="24845"/>
                </a:lnTo>
                <a:lnTo>
                  <a:pt x="175532" y="28575"/>
                </a:lnTo>
                <a:lnTo>
                  <a:pt x="175532" y="123825"/>
                </a:lnTo>
                <a:lnTo>
                  <a:pt x="175288" y="127555"/>
                </a:lnTo>
                <a:lnTo>
                  <a:pt x="174558" y="131221"/>
                </a:lnTo>
                <a:lnTo>
                  <a:pt x="173357" y="134760"/>
                </a:lnTo>
                <a:lnTo>
                  <a:pt x="171704" y="138113"/>
                </a:lnTo>
                <a:lnTo>
                  <a:pt x="169627" y="141220"/>
                </a:lnTo>
                <a:lnTo>
                  <a:pt x="167163" y="144031"/>
                </a:lnTo>
                <a:lnTo>
                  <a:pt x="164353" y="146495"/>
                </a:lnTo>
                <a:lnTo>
                  <a:pt x="161245" y="148572"/>
                </a:lnTo>
                <a:lnTo>
                  <a:pt x="157892" y="150225"/>
                </a:lnTo>
                <a:lnTo>
                  <a:pt x="154353" y="151426"/>
                </a:lnTo>
                <a:lnTo>
                  <a:pt x="150687" y="152156"/>
                </a:lnTo>
                <a:lnTo>
                  <a:pt x="146957" y="152400"/>
                </a:lnTo>
                <a:lnTo>
                  <a:pt x="28575" y="152400"/>
                </a:lnTo>
                <a:lnTo>
                  <a:pt x="24845" y="152156"/>
                </a:lnTo>
                <a:lnTo>
                  <a:pt x="21179" y="151426"/>
                </a:lnTo>
                <a:lnTo>
                  <a:pt x="17640" y="150225"/>
                </a:lnTo>
                <a:lnTo>
                  <a:pt x="14288" y="148572"/>
                </a:lnTo>
                <a:lnTo>
                  <a:pt x="11180" y="146495"/>
                </a:lnTo>
                <a:lnTo>
                  <a:pt x="8369" y="144031"/>
                </a:lnTo>
                <a:lnTo>
                  <a:pt x="5905" y="141220"/>
                </a:lnTo>
                <a:lnTo>
                  <a:pt x="3828" y="138113"/>
                </a:lnTo>
                <a:lnTo>
                  <a:pt x="2175" y="134760"/>
                </a:lnTo>
                <a:lnTo>
                  <a:pt x="974" y="131221"/>
                </a:lnTo>
                <a:lnTo>
                  <a:pt x="244" y="127555"/>
                </a:lnTo>
                <a:lnTo>
                  <a:pt x="0" y="123825"/>
                </a:lnTo>
                <a:lnTo>
                  <a:pt x="0" y="28575"/>
                </a:lnTo>
                <a:lnTo>
                  <a:pt x="244" y="24845"/>
                </a:lnTo>
                <a:lnTo>
                  <a:pt x="974" y="21179"/>
                </a:lnTo>
                <a:lnTo>
                  <a:pt x="2175" y="17640"/>
                </a:lnTo>
                <a:lnTo>
                  <a:pt x="3828" y="14288"/>
                </a:lnTo>
                <a:lnTo>
                  <a:pt x="5905" y="11180"/>
                </a:lnTo>
                <a:lnTo>
                  <a:pt x="8369" y="8369"/>
                </a:lnTo>
                <a:lnTo>
                  <a:pt x="11180" y="5905"/>
                </a:lnTo>
                <a:lnTo>
                  <a:pt x="14288" y="3828"/>
                </a:lnTo>
                <a:lnTo>
                  <a:pt x="17640" y="2175"/>
                </a:lnTo>
                <a:lnTo>
                  <a:pt x="21179" y="974"/>
                </a:lnTo>
                <a:lnTo>
                  <a:pt x="24845" y="244"/>
                </a:lnTo>
                <a:lnTo>
                  <a:pt x="28575" y="0"/>
                </a:lnTo>
                <a:close/>
              </a:path>
            </a:pathLst>
          </a:custGeom>
          <a:gradFill xmlns:a="http://schemas.openxmlformats.org/drawingml/2006/main">
            <a:gsLst>
              <a:gs pos="0">
                <a:srgbClr val="7ED4FE"/>
              </a:gs>
              <a:gs pos="100000">
                <a:srgbClr val="43BBFD"/>
              </a:gs>
            </a:gsLst>
            <a:lin ang="5400000"/>
          </a:gradFill>
          <a:ln xmlns:a="http://schemas.openxmlformats.org/drawingml/2006/main" w="0">
            <a:noFill/>
            <a:prstDash val="solid"/>
          </a:ln>
        </p:spPr>
      </p:sp>
      <p:sp>
        <p:nvSpPr>
          <p:cNvPr id="555" name="training-X-0-5">
            <a:extLst xmlns:a="http://schemas.openxmlformats.org/drawingml/2006/main">
              <a:ext uri="{FF2B5EF4-FFF2-40B4-BE49-F238E27FC236}">
                <a16:creationId xmlns:a16="http://schemas.microsoft.com/office/drawing/2014/main" id="{380DC415-5BB2-4640-B2B6-6659D14527FC}"/>
              </a:ext>
            </a:extLst>
          </p:cNvPr>
          <p:cNvSpPr>
            <a:spLocks xmlns:a="http://schemas.openxmlformats.org/drawingml/2006/main" noGrp="1"/>
          </p:cNvSpPr>
          <p:nvPr/>
        </p:nvSpPr>
        <p:spPr>
          <a:xfrm xmlns:a="http://schemas.openxmlformats.org/drawingml/2006/main">
            <a:off x="10736036" y="4676775"/>
            <a:ext cx="175532" cy="152400"/>
          </a:xfrm>
          <a:custGeom xmlns:a="http://schemas.openxmlformats.org/drawingml/2006/main">
            <a:pathLst>
              <a:path w="175532" h="152400">
                <a:moveTo>
                  <a:pt x="146957" y="0"/>
                </a:moveTo>
                <a:lnTo>
                  <a:pt x="150687" y="244"/>
                </a:lnTo>
                <a:lnTo>
                  <a:pt x="154353" y="974"/>
                </a:lnTo>
                <a:lnTo>
                  <a:pt x="157892" y="2175"/>
                </a:lnTo>
                <a:lnTo>
                  <a:pt x="161245" y="3828"/>
                </a:lnTo>
                <a:lnTo>
                  <a:pt x="164353" y="5905"/>
                </a:lnTo>
                <a:lnTo>
                  <a:pt x="167163" y="8369"/>
                </a:lnTo>
                <a:lnTo>
                  <a:pt x="169627" y="11180"/>
                </a:lnTo>
                <a:lnTo>
                  <a:pt x="171704" y="14288"/>
                </a:lnTo>
                <a:lnTo>
                  <a:pt x="173357" y="17640"/>
                </a:lnTo>
                <a:lnTo>
                  <a:pt x="174558" y="21179"/>
                </a:lnTo>
                <a:lnTo>
                  <a:pt x="175288" y="24845"/>
                </a:lnTo>
                <a:lnTo>
                  <a:pt x="175532" y="28575"/>
                </a:lnTo>
                <a:lnTo>
                  <a:pt x="175532" y="123825"/>
                </a:lnTo>
                <a:lnTo>
                  <a:pt x="175288" y="127555"/>
                </a:lnTo>
                <a:lnTo>
                  <a:pt x="174558" y="131221"/>
                </a:lnTo>
                <a:lnTo>
                  <a:pt x="173357" y="134760"/>
                </a:lnTo>
                <a:lnTo>
                  <a:pt x="171704" y="138113"/>
                </a:lnTo>
                <a:lnTo>
                  <a:pt x="169627" y="141220"/>
                </a:lnTo>
                <a:lnTo>
                  <a:pt x="167163" y="144031"/>
                </a:lnTo>
                <a:lnTo>
                  <a:pt x="164353" y="146495"/>
                </a:lnTo>
                <a:lnTo>
                  <a:pt x="161245" y="148572"/>
                </a:lnTo>
                <a:lnTo>
                  <a:pt x="157892" y="150225"/>
                </a:lnTo>
                <a:lnTo>
                  <a:pt x="154353" y="151426"/>
                </a:lnTo>
                <a:lnTo>
                  <a:pt x="150687" y="152156"/>
                </a:lnTo>
                <a:lnTo>
                  <a:pt x="146957" y="152400"/>
                </a:lnTo>
                <a:lnTo>
                  <a:pt x="28575" y="152400"/>
                </a:lnTo>
                <a:lnTo>
                  <a:pt x="24845" y="152156"/>
                </a:lnTo>
                <a:lnTo>
                  <a:pt x="21179" y="151426"/>
                </a:lnTo>
                <a:lnTo>
                  <a:pt x="17640" y="150225"/>
                </a:lnTo>
                <a:lnTo>
                  <a:pt x="14288" y="148572"/>
                </a:lnTo>
                <a:lnTo>
                  <a:pt x="11180" y="146495"/>
                </a:lnTo>
                <a:lnTo>
                  <a:pt x="8369" y="144031"/>
                </a:lnTo>
                <a:lnTo>
                  <a:pt x="5905" y="141220"/>
                </a:lnTo>
                <a:lnTo>
                  <a:pt x="3828" y="138113"/>
                </a:lnTo>
                <a:lnTo>
                  <a:pt x="2175" y="134760"/>
                </a:lnTo>
                <a:lnTo>
                  <a:pt x="974" y="131221"/>
                </a:lnTo>
                <a:lnTo>
                  <a:pt x="244" y="127555"/>
                </a:lnTo>
                <a:lnTo>
                  <a:pt x="0" y="123825"/>
                </a:lnTo>
                <a:lnTo>
                  <a:pt x="0" y="28575"/>
                </a:lnTo>
                <a:lnTo>
                  <a:pt x="244" y="24845"/>
                </a:lnTo>
                <a:lnTo>
                  <a:pt x="974" y="21179"/>
                </a:lnTo>
                <a:lnTo>
                  <a:pt x="2175" y="17640"/>
                </a:lnTo>
                <a:lnTo>
                  <a:pt x="3828" y="14288"/>
                </a:lnTo>
                <a:lnTo>
                  <a:pt x="5905" y="11180"/>
                </a:lnTo>
                <a:lnTo>
                  <a:pt x="8369" y="8369"/>
                </a:lnTo>
                <a:lnTo>
                  <a:pt x="11180" y="5905"/>
                </a:lnTo>
                <a:lnTo>
                  <a:pt x="14288" y="3828"/>
                </a:lnTo>
                <a:lnTo>
                  <a:pt x="17640" y="2175"/>
                </a:lnTo>
                <a:lnTo>
                  <a:pt x="21179" y="974"/>
                </a:lnTo>
                <a:lnTo>
                  <a:pt x="24845" y="244"/>
                </a:lnTo>
                <a:lnTo>
                  <a:pt x="28575" y="0"/>
                </a:lnTo>
                <a:close/>
              </a:path>
            </a:pathLst>
          </a:custGeom>
          <a:gradFill xmlns:a="http://schemas.openxmlformats.org/drawingml/2006/main">
            <a:gsLst>
              <a:gs pos="0">
                <a:srgbClr val="7ED4FE"/>
              </a:gs>
              <a:gs pos="100000">
                <a:srgbClr val="43BBFD"/>
              </a:gs>
            </a:gsLst>
            <a:lin ang="5400000"/>
          </a:gradFill>
          <a:ln xmlns:a="http://schemas.openxmlformats.org/drawingml/2006/main" w="0">
            <a:noFill/>
            <a:prstDash val="solid"/>
          </a:ln>
        </p:spPr>
      </p:sp>
      <p:sp>
        <p:nvSpPr>
          <p:cNvPr id="556" name="training-X-0-6">
            <a:extLst xmlns:a="http://schemas.openxmlformats.org/drawingml/2006/main">
              <a:ext uri="{FF2B5EF4-FFF2-40B4-BE49-F238E27FC236}">
                <a16:creationId xmlns:a16="http://schemas.microsoft.com/office/drawing/2014/main" id="{D490AFF9-EB5F-4FD6-8308-FD0A44563529}"/>
              </a:ext>
            </a:extLst>
          </p:cNvPr>
          <p:cNvSpPr>
            <a:spLocks xmlns:a="http://schemas.openxmlformats.org/drawingml/2006/main" noGrp="1"/>
          </p:cNvSpPr>
          <p:nvPr/>
        </p:nvSpPr>
        <p:spPr>
          <a:xfrm xmlns:a="http://schemas.openxmlformats.org/drawingml/2006/main">
            <a:off x="10940143" y="4676775"/>
            <a:ext cx="175532" cy="152400"/>
          </a:xfrm>
          <a:custGeom xmlns:a="http://schemas.openxmlformats.org/drawingml/2006/main">
            <a:pathLst>
              <a:path w="175532" h="152400">
                <a:moveTo>
                  <a:pt x="146957" y="0"/>
                </a:moveTo>
                <a:lnTo>
                  <a:pt x="150687" y="244"/>
                </a:lnTo>
                <a:lnTo>
                  <a:pt x="154353" y="974"/>
                </a:lnTo>
                <a:lnTo>
                  <a:pt x="157892" y="2175"/>
                </a:lnTo>
                <a:lnTo>
                  <a:pt x="161245" y="3828"/>
                </a:lnTo>
                <a:lnTo>
                  <a:pt x="164353" y="5905"/>
                </a:lnTo>
                <a:lnTo>
                  <a:pt x="167163" y="8369"/>
                </a:lnTo>
                <a:lnTo>
                  <a:pt x="169627" y="11180"/>
                </a:lnTo>
                <a:lnTo>
                  <a:pt x="171704" y="14288"/>
                </a:lnTo>
                <a:lnTo>
                  <a:pt x="173357" y="17640"/>
                </a:lnTo>
                <a:lnTo>
                  <a:pt x="174558" y="21179"/>
                </a:lnTo>
                <a:lnTo>
                  <a:pt x="175288" y="24845"/>
                </a:lnTo>
                <a:lnTo>
                  <a:pt x="175532" y="28575"/>
                </a:lnTo>
                <a:lnTo>
                  <a:pt x="175532" y="123825"/>
                </a:lnTo>
                <a:lnTo>
                  <a:pt x="175288" y="127555"/>
                </a:lnTo>
                <a:lnTo>
                  <a:pt x="174558" y="131221"/>
                </a:lnTo>
                <a:lnTo>
                  <a:pt x="173357" y="134760"/>
                </a:lnTo>
                <a:lnTo>
                  <a:pt x="171704" y="138113"/>
                </a:lnTo>
                <a:lnTo>
                  <a:pt x="169627" y="141220"/>
                </a:lnTo>
                <a:lnTo>
                  <a:pt x="167163" y="144031"/>
                </a:lnTo>
                <a:lnTo>
                  <a:pt x="164353" y="146495"/>
                </a:lnTo>
                <a:lnTo>
                  <a:pt x="161245" y="148572"/>
                </a:lnTo>
                <a:lnTo>
                  <a:pt x="157892" y="150225"/>
                </a:lnTo>
                <a:lnTo>
                  <a:pt x="154353" y="151426"/>
                </a:lnTo>
                <a:lnTo>
                  <a:pt x="150687" y="152156"/>
                </a:lnTo>
                <a:lnTo>
                  <a:pt x="146957" y="152400"/>
                </a:lnTo>
                <a:lnTo>
                  <a:pt x="28575" y="152400"/>
                </a:lnTo>
                <a:lnTo>
                  <a:pt x="24845" y="152156"/>
                </a:lnTo>
                <a:lnTo>
                  <a:pt x="21179" y="151426"/>
                </a:lnTo>
                <a:lnTo>
                  <a:pt x="17640" y="150225"/>
                </a:lnTo>
                <a:lnTo>
                  <a:pt x="14288" y="148572"/>
                </a:lnTo>
                <a:lnTo>
                  <a:pt x="11180" y="146495"/>
                </a:lnTo>
                <a:lnTo>
                  <a:pt x="8369" y="144031"/>
                </a:lnTo>
                <a:lnTo>
                  <a:pt x="5905" y="141220"/>
                </a:lnTo>
                <a:lnTo>
                  <a:pt x="3828" y="138113"/>
                </a:lnTo>
                <a:lnTo>
                  <a:pt x="2175" y="134760"/>
                </a:lnTo>
                <a:lnTo>
                  <a:pt x="974" y="131221"/>
                </a:lnTo>
                <a:lnTo>
                  <a:pt x="244" y="127555"/>
                </a:lnTo>
                <a:lnTo>
                  <a:pt x="0" y="123825"/>
                </a:lnTo>
                <a:lnTo>
                  <a:pt x="0" y="28575"/>
                </a:lnTo>
                <a:lnTo>
                  <a:pt x="244" y="24845"/>
                </a:lnTo>
                <a:lnTo>
                  <a:pt x="974" y="21179"/>
                </a:lnTo>
                <a:lnTo>
                  <a:pt x="2175" y="17640"/>
                </a:lnTo>
                <a:lnTo>
                  <a:pt x="3828" y="14288"/>
                </a:lnTo>
                <a:lnTo>
                  <a:pt x="5905" y="11180"/>
                </a:lnTo>
                <a:lnTo>
                  <a:pt x="8369" y="8369"/>
                </a:lnTo>
                <a:lnTo>
                  <a:pt x="11180" y="5905"/>
                </a:lnTo>
                <a:lnTo>
                  <a:pt x="14288" y="3828"/>
                </a:lnTo>
                <a:lnTo>
                  <a:pt x="17640" y="2175"/>
                </a:lnTo>
                <a:lnTo>
                  <a:pt x="21179" y="974"/>
                </a:lnTo>
                <a:lnTo>
                  <a:pt x="24845" y="244"/>
                </a:lnTo>
                <a:lnTo>
                  <a:pt x="28575" y="0"/>
                </a:lnTo>
                <a:close/>
              </a:path>
            </a:pathLst>
          </a:custGeom>
          <a:gradFill xmlns:a="http://schemas.openxmlformats.org/drawingml/2006/main">
            <a:gsLst>
              <a:gs pos="0">
                <a:srgbClr val="7ED4FE"/>
              </a:gs>
              <a:gs pos="100000">
                <a:srgbClr val="43BBFD"/>
              </a:gs>
            </a:gsLst>
            <a:lin ang="5400000"/>
          </a:gradFill>
          <a:ln xmlns:a="http://schemas.openxmlformats.org/drawingml/2006/main" w="0">
            <a:noFill/>
            <a:prstDash val="solid"/>
          </a:ln>
        </p:spPr>
      </p:sp>
      <p:sp>
        <p:nvSpPr>
          <p:cNvPr id="557" name="training-X-1-rim">
            <a:extLst xmlns:a="http://schemas.openxmlformats.org/drawingml/2006/main">
              <a:ext uri="{FF2B5EF4-FFF2-40B4-BE49-F238E27FC236}">
                <a16:creationId xmlns:a16="http://schemas.microsoft.com/office/drawing/2014/main" id="{CA182DD9-0C38-4A52-AC6F-9A22D55B1AAC}"/>
              </a:ext>
            </a:extLst>
          </p:cNvPr>
          <p:cNvSpPr>
            <a:spLocks xmlns:a="http://schemas.openxmlformats.org/drawingml/2006/main" noGrp="1"/>
          </p:cNvSpPr>
          <p:nvPr/>
        </p:nvSpPr>
        <p:spPr>
          <a:xfrm xmlns:a="http://schemas.openxmlformats.org/drawingml/2006/main">
            <a:off x="9667875" y="4914900"/>
            <a:ext cx="1524000" cy="228600"/>
          </a:xfrm>
          <a:custGeom xmlns:a="http://schemas.openxmlformats.org/drawingml/2006/main">
            <a:pathLst>
              <a:path w="1524000" h="228600">
                <a:moveTo>
                  <a:pt x="1476375" y="0"/>
                </a:moveTo>
                <a:lnTo>
                  <a:pt x="1482591" y="407"/>
                </a:lnTo>
                <a:lnTo>
                  <a:pt x="1488701" y="1623"/>
                </a:lnTo>
                <a:lnTo>
                  <a:pt x="1494600" y="3625"/>
                </a:lnTo>
                <a:lnTo>
                  <a:pt x="1500188" y="6381"/>
                </a:lnTo>
                <a:lnTo>
                  <a:pt x="1505367" y="9842"/>
                </a:lnTo>
                <a:lnTo>
                  <a:pt x="1510051" y="13949"/>
                </a:lnTo>
                <a:lnTo>
                  <a:pt x="1514158" y="18633"/>
                </a:lnTo>
                <a:lnTo>
                  <a:pt x="1517619" y="23813"/>
                </a:lnTo>
                <a:lnTo>
                  <a:pt x="1520375" y="29400"/>
                </a:lnTo>
                <a:lnTo>
                  <a:pt x="1522377" y="35299"/>
                </a:lnTo>
                <a:lnTo>
                  <a:pt x="1523593" y="41409"/>
                </a:lnTo>
                <a:lnTo>
                  <a:pt x="1524000" y="47625"/>
                </a:lnTo>
                <a:lnTo>
                  <a:pt x="1524000" y="180975"/>
                </a:lnTo>
                <a:lnTo>
                  <a:pt x="1523593" y="187191"/>
                </a:lnTo>
                <a:lnTo>
                  <a:pt x="1522377" y="193301"/>
                </a:lnTo>
                <a:lnTo>
                  <a:pt x="1520375" y="199200"/>
                </a:lnTo>
                <a:lnTo>
                  <a:pt x="1517619" y="204788"/>
                </a:lnTo>
                <a:lnTo>
                  <a:pt x="1514158" y="209967"/>
                </a:lnTo>
                <a:lnTo>
                  <a:pt x="1510051" y="214651"/>
                </a:lnTo>
                <a:lnTo>
                  <a:pt x="1505367" y="218758"/>
                </a:lnTo>
                <a:lnTo>
                  <a:pt x="1500188" y="222219"/>
                </a:lnTo>
                <a:lnTo>
                  <a:pt x="1494600" y="224975"/>
                </a:lnTo>
                <a:lnTo>
                  <a:pt x="1488701" y="226977"/>
                </a:lnTo>
                <a:lnTo>
                  <a:pt x="1482591" y="228193"/>
                </a:lnTo>
                <a:lnTo>
                  <a:pt x="1476375" y="228600"/>
                </a:lnTo>
                <a:lnTo>
                  <a:pt x="47625" y="228600"/>
                </a:lnTo>
                <a:lnTo>
                  <a:pt x="41409" y="228193"/>
                </a:lnTo>
                <a:lnTo>
                  <a:pt x="35299" y="226977"/>
                </a:lnTo>
                <a:lnTo>
                  <a:pt x="29400" y="224975"/>
                </a:lnTo>
                <a:lnTo>
                  <a:pt x="23813" y="222219"/>
                </a:lnTo>
                <a:lnTo>
                  <a:pt x="18633" y="218758"/>
                </a:lnTo>
                <a:lnTo>
                  <a:pt x="13949" y="214651"/>
                </a:lnTo>
                <a:lnTo>
                  <a:pt x="9842" y="209967"/>
                </a:lnTo>
                <a:lnTo>
                  <a:pt x="6381" y="204788"/>
                </a:lnTo>
                <a:lnTo>
                  <a:pt x="3625" y="199200"/>
                </a:lnTo>
                <a:lnTo>
                  <a:pt x="1623" y="193301"/>
                </a:lnTo>
                <a:lnTo>
                  <a:pt x="407" y="187191"/>
                </a:lnTo>
                <a:lnTo>
                  <a:pt x="0" y="180975"/>
                </a:lnTo>
                <a:lnTo>
                  <a:pt x="0" y="47625"/>
                </a:lnTo>
                <a:lnTo>
                  <a:pt x="407" y="41409"/>
                </a:lnTo>
                <a:lnTo>
                  <a:pt x="1623" y="35299"/>
                </a:lnTo>
                <a:lnTo>
                  <a:pt x="3625" y="29400"/>
                </a:lnTo>
                <a:lnTo>
                  <a:pt x="6381" y="23813"/>
                </a:lnTo>
                <a:lnTo>
                  <a:pt x="9842" y="18633"/>
                </a:lnTo>
                <a:lnTo>
                  <a:pt x="13949" y="13949"/>
                </a:lnTo>
                <a:lnTo>
                  <a:pt x="18633" y="9842"/>
                </a:lnTo>
                <a:lnTo>
                  <a:pt x="23813" y="6381"/>
                </a:lnTo>
                <a:lnTo>
                  <a:pt x="29400" y="3625"/>
                </a:lnTo>
                <a:lnTo>
                  <a:pt x="35299" y="1623"/>
                </a:lnTo>
                <a:lnTo>
                  <a:pt x="41409" y="407"/>
                </a:lnTo>
                <a:lnTo>
                  <a:pt x="47625" y="0"/>
                </a:lnTo>
                <a:close/>
              </a:path>
            </a:pathLst>
          </a:custGeom>
          <a:solidFill xmlns:a="http://schemas.openxmlformats.org/drawingml/2006/main">
            <a:srgbClr val="FFFFFF"/>
          </a:solidFill>
          <a:ln xmlns:a="http://schemas.openxmlformats.org/drawingml/2006/main" w="14288">
            <a:solidFill>
              <a:srgbClr val="0876FF"/>
            </a:solidFill>
            <a:prstDash val="solid"/>
          </a:ln>
        </p:spPr>
      </p:sp>
      <p:sp>
        <p:nvSpPr>
          <p:cNvPr id="558" name="training-X-1-0">
            <a:extLst xmlns:a="http://schemas.openxmlformats.org/drawingml/2006/main">
              <a:ext uri="{FF2B5EF4-FFF2-40B4-BE49-F238E27FC236}">
                <a16:creationId xmlns:a16="http://schemas.microsoft.com/office/drawing/2014/main" id="{A1E0F34A-6A3F-4301-BC81-9012967BAC45}"/>
              </a:ext>
            </a:extLst>
          </p:cNvPr>
          <p:cNvSpPr>
            <a:spLocks xmlns:a="http://schemas.openxmlformats.org/drawingml/2006/main" noGrp="1"/>
          </p:cNvSpPr>
          <p:nvPr/>
        </p:nvSpPr>
        <p:spPr>
          <a:xfrm xmlns:a="http://schemas.openxmlformats.org/drawingml/2006/main">
            <a:off x="9715500" y="4953000"/>
            <a:ext cx="175532" cy="152400"/>
          </a:xfrm>
          <a:custGeom xmlns:a="http://schemas.openxmlformats.org/drawingml/2006/main">
            <a:pathLst>
              <a:path w="175532" h="152400">
                <a:moveTo>
                  <a:pt x="146957" y="0"/>
                </a:moveTo>
                <a:lnTo>
                  <a:pt x="150687" y="244"/>
                </a:lnTo>
                <a:lnTo>
                  <a:pt x="154353" y="974"/>
                </a:lnTo>
                <a:lnTo>
                  <a:pt x="157892" y="2175"/>
                </a:lnTo>
                <a:lnTo>
                  <a:pt x="161245" y="3828"/>
                </a:lnTo>
                <a:lnTo>
                  <a:pt x="164353" y="5905"/>
                </a:lnTo>
                <a:lnTo>
                  <a:pt x="167163" y="8369"/>
                </a:lnTo>
                <a:lnTo>
                  <a:pt x="169627" y="11180"/>
                </a:lnTo>
                <a:lnTo>
                  <a:pt x="171704" y="14288"/>
                </a:lnTo>
                <a:lnTo>
                  <a:pt x="173357" y="17640"/>
                </a:lnTo>
                <a:lnTo>
                  <a:pt x="174558" y="21179"/>
                </a:lnTo>
                <a:lnTo>
                  <a:pt x="175288" y="24845"/>
                </a:lnTo>
                <a:lnTo>
                  <a:pt x="175532" y="28575"/>
                </a:lnTo>
                <a:lnTo>
                  <a:pt x="175532" y="123825"/>
                </a:lnTo>
                <a:lnTo>
                  <a:pt x="175288" y="127555"/>
                </a:lnTo>
                <a:lnTo>
                  <a:pt x="174558" y="131221"/>
                </a:lnTo>
                <a:lnTo>
                  <a:pt x="173357" y="134760"/>
                </a:lnTo>
                <a:lnTo>
                  <a:pt x="171704" y="138113"/>
                </a:lnTo>
                <a:lnTo>
                  <a:pt x="169627" y="141220"/>
                </a:lnTo>
                <a:lnTo>
                  <a:pt x="167163" y="144031"/>
                </a:lnTo>
                <a:lnTo>
                  <a:pt x="164353" y="146495"/>
                </a:lnTo>
                <a:lnTo>
                  <a:pt x="161245" y="148572"/>
                </a:lnTo>
                <a:lnTo>
                  <a:pt x="157892" y="150225"/>
                </a:lnTo>
                <a:lnTo>
                  <a:pt x="154353" y="151426"/>
                </a:lnTo>
                <a:lnTo>
                  <a:pt x="150687" y="152156"/>
                </a:lnTo>
                <a:lnTo>
                  <a:pt x="146957" y="152400"/>
                </a:lnTo>
                <a:lnTo>
                  <a:pt x="28575" y="152400"/>
                </a:lnTo>
                <a:lnTo>
                  <a:pt x="24845" y="152156"/>
                </a:lnTo>
                <a:lnTo>
                  <a:pt x="21179" y="151426"/>
                </a:lnTo>
                <a:lnTo>
                  <a:pt x="17640" y="150225"/>
                </a:lnTo>
                <a:lnTo>
                  <a:pt x="14288" y="148572"/>
                </a:lnTo>
                <a:lnTo>
                  <a:pt x="11180" y="146495"/>
                </a:lnTo>
                <a:lnTo>
                  <a:pt x="8369" y="144031"/>
                </a:lnTo>
                <a:lnTo>
                  <a:pt x="5905" y="141220"/>
                </a:lnTo>
                <a:lnTo>
                  <a:pt x="3828" y="138113"/>
                </a:lnTo>
                <a:lnTo>
                  <a:pt x="2175" y="134760"/>
                </a:lnTo>
                <a:lnTo>
                  <a:pt x="974" y="131221"/>
                </a:lnTo>
                <a:lnTo>
                  <a:pt x="244" y="127555"/>
                </a:lnTo>
                <a:lnTo>
                  <a:pt x="0" y="123825"/>
                </a:lnTo>
                <a:lnTo>
                  <a:pt x="0" y="28575"/>
                </a:lnTo>
                <a:lnTo>
                  <a:pt x="244" y="24845"/>
                </a:lnTo>
                <a:lnTo>
                  <a:pt x="974" y="21179"/>
                </a:lnTo>
                <a:lnTo>
                  <a:pt x="2175" y="17640"/>
                </a:lnTo>
                <a:lnTo>
                  <a:pt x="3828" y="14288"/>
                </a:lnTo>
                <a:lnTo>
                  <a:pt x="5905" y="11180"/>
                </a:lnTo>
                <a:lnTo>
                  <a:pt x="8369" y="8369"/>
                </a:lnTo>
                <a:lnTo>
                  <a:pt x="11180" y="5905"/>
                </a:lnTo>
                <a:lnTo>
                  <a:pt x="14288" y="3828"/>
                </a:lnTo>
                <a:lnTo>
                  <a:pt x="17640" y="2175"/>
                </a:lnTo>
                <a:lnTo>
                  <a:pt x="21179" y="974"/>
                </a:lnTo>
                <a:lnTo>
                  <a:pt x="24845" y="244"/>
                </a:lnTo>
                <a:lnTo>
                  <a:pt x="28575" y="0"/>
                </a:lnTo>
                <a:close/>
              </a:path>
            </a:pathLst>
          </a:custGeom>
          <a:gradFill xmlns:a="http://schemas.openxmlformats.org/drawingml/2006/main">
            <a:gsLst>
              <a:gs pos="0">
                <a:srgbClr val="7ED4FE"/>
              </a:gs>
              <a:gs pos="100000">
                <a:srgbClr val="43BBFD"/>
              </a:gs>
            </a:gsLst>
            <a:lin ang="5400000"/>
          </a:gradFill>
          <a:ln xmlns:a="http://schemas.openxmlformats.org/drawingml/2006/main" w="0">
            <a:noFill/>
            <a:prstDash val="solid"/>
          </a:ln>
        </p:spPr>
      </p:sp>
      <p:sp>
        <p:nvSpPr>
          <p:cNvPr id="559" name="training-X-1-1">
            <a:extLst xmlns:a="http://schemas.openxmlformats.org/drawingml/2006/main">
              <a:ext uri="{FF2B5EF4-FFF2-40B4-BE49-F238E27FC236}">
                <a16:creationId xmlns:a16="http://schemas.microsoft.com/office/drawing/2014/main" id="{A7E281BB-510C-40E8-833E-B3C19DDDDEA3}"/>
              </a:ext>
            </a:extLst>
          </p:cNvPr>
          <p:cNvSpPr>
            <a:spLocks xmlns:a="http://schemas.openxmlformats.org/drawingml/2006/main" noGrp="1"/>
          </p:cNvSpPr>
          <p:nvPr/>
        </p:nvSpPr>
        <p:spPr>
          <a:xfrm xmlns:a="http://schemas.openxmlformats.org/drawingml/2006/main">
            <a:off x="9919607" y="4953000"/>
            <a:ext cx="175532" cy="152400"/>
          </a:xfrm>
          <a:custGeom xmlns:a="http://schemas.openxmlformats.org/drawingml/2006/main">
            <a:pathLst>
              <a:path w="175532" h="152400">
                <a:moveTo>
                  <a:pt x="146957" y="0"/>
                </a:moveTo>
                <a:lnTo>
                  <a:pt x="150687" y="244"/>
                </a:lnTo>
                <a:lnTo>
                  <a:pt x="154353" y="974"/>
                </a:lnTo>
                <a:lnTo>
                  <a:pt x="157892" y="2175"/>
                </a:lnTo>
                <a:lnTo>
                  <a:pt x="161245" y="3828"/>
                </a:lnTo>
                <a:lnTo>
                  <a:pt x="164353" y="5905"/>
                </a:lnTo>
                <a:lnTo>
                  <a:pt x="167163" y="8369"/>
                </a:lnTo>
                <a:lnTo>
                  <a:pt x="169627" y="11180"/>
                </a:lnTo>
                <a:lnTo>
                  <a:pt x="171704" y="14288"/>
                </a:lnTo>
                <a:lnTo>
                  <a:pt x="173357" y="17640"/>
                </a:lnTo>
                <a:lnTo>
                  <a:pt x="174558" y="21179"/>
                </a:lnTo>
                <a:lnTo>
                  <a:pt x="175288" y="24845"/>
                </a:lnTo>
                <a:lnTo>
                  <a:pt x="175532" y="28575"/>
                </a:lnTo>
                <a:lnTo>
                  <a:pt x="175532" y="123825"/>
                </a:lnTo>
                <a:lnTo>
                  <a:pt x="175288" y="127555"/>
                </a:lnTo>
                <a:lnTo>
                  <a:pt x="174558" y="131221"/>
                </a:lnTo>
                <a:lnTo>
                  <a:pt x="173357" y="134760"/>
                </a:lnTo>
                <a:lnTo>
                  <a:pt x="171704" y="138113"/>
                </a:lnTo>
                <a:lnTo>
                  <a:pt x="169627" y="141220"/>
                </a:lnTo>
                <a:lnTo>
                  <a:pt x="167163" y="144031"/>
                </a:lnTo>
                <a:lnTo>
                  <a:pt x="164353" y="146495"/>
                </a:lnTo>
                <a:lnTo>
                  <a:pt x="161245" y="148572"/>
                </a:lnTo>
                <a:lnTo>
                  <a:pt x="157892" y="150225"/>
                </a:lnTo>
                <a:lnTo>
                  <a:pt x="154353" y="151426"/>
                </a:lnTo>
                <a:lnTo>
                  <a:pt x="150687" y="152156"/>
                </a:lnTo>
                <a:lnTo>
                  <a:pt x="146957" y="152400"/>
                </a:lnTo>
                <a:lnTo>
                  <a:pt x="28575" y="152400"/>
                </a:lnTo>
                <a:lnTo>
                  <a:pt x="24845" y="152156"/>
                </a:lnTo>
                <a:lnTo>
                  <a:pt x="21179" y="151426"/>
                </a:lnTo>
                <a:lnTo>
                  <a:pt x="17640" y="150225"/>
                </a:lnTo>
                <a:lnTo>
                  <a:pt x="14288" y="148572"/>
                </a:lnTo>
                <a:lnTo>
                  <a:pt x="11180" y="146495"/>
                </a:lnTo>
                <a:lnTo>
                  <a:pt x="8369" y="144031"/>
                </a:lnTo>
                <a:lnTo>
                  <a:pt x="5905" y="141220"/>
                </a:lnTo>
                <a:lnTo>
                  <a:pt x="3828" y="138113"/>
                </a:lnTo>
                <a:lnTo>
                  <a:pt x="2175" y="134760"/>
                </a:lnTo>
                <a:lnTo>
                  <a:pt x="974" y="131221"/>
                </a:lnTo>
                <a:lnTo>
                  <a:pt x="244" y="127555"/>
                </a:lnTo>
                <a:lnTo>
                  <a:pt x="0" y="123825"/>
                </a:lnTo>
                <a:lnTo>
                  <a:pt x="0" y="28575"/>
                </a:lnTo>
                <a:lnTo>
                  <a:pt x="244" y="24845"/>
                </a:lnTo>
                <a:lnTo>
                  <a:pt x="974" y="21179"/>
                </a:lnTo>
                <a:lnTo>
                  <a:pt x="2175" y="17640"/>
                </a:lnTo>
                <a:lnTo>
                  <a:pt x="3828" y="14288"/>
                </a:lnTo>
                <a:lnTo>
                  <a:pt x="5905" y="11180"/>
                </a:lnTo>
                <a:lnTo>
                  <a:pt x="8369" y="8369"/>
                </a:lnTo>
                <a:lnTo>
                  <a:pt x="11180" y="5905"/>
                </a:lnTo>
                <a:lnTo>
                  <a:pt x="14288" y="3828"/>
                </a:lnTo>
                <a:lnTo>
                  <a:pt x="17640" y="2175"/>
                </a:lnTo>
                <a:lnTo>
                  <a:pt x="21179" y="974"/>
                </a:lnTo>
                <a:lnTo>
                  <a:pt x="24845" y="244"/>
                </a:lnTo>
                <a:lnTo>
                  <a:pt x="28575" y="0"/>
                </a:lnTo>
                <a:close/>
              </a:path>
            </a:pathLst>
          </a:custGeom>
          <a:gradFill xmlns:a="http://schemas.openxmlformats.org/drawingml/2006/main">
            <a:gsLst>
              <a:gs pos="0">
                <a:srgbClr val="7ED4FE"/>
              </a:gs>
              <a:gs pos="100000">
                <a:srgbClr val="43BBFD"/>
              </a:gs>
            </a:gsLst>
            <a:lin ang="5400000"/>
          </a:gradFill>
          <a:ln xmlns:a="http://schemas.openxmlformats.org/drawingml/2006/main" w="0">
            <a:noFill/>
            <a:prstDash val="solid"/>
          </a:ln>
        </p:spPr>
      </p:sp>
      <p:sp>
        <p:nvSpPr>
          <p:cNvPr id="560" name="training-X-1-2">
            <a:extLst xmlns:a="http://schemas.openxmlformats.org/drawingml/2006/main">
              <a:ext uri="{FF2B5EF4-FFF2-40B4-BE49-F238E27FC236}">
                <a16:creationId xmlns:a16="http://schemas.microsoft.com/office/drawing/2014/main" id="{9DE4632E-613B-4DF1-98A0-A1BAFF2C3F33}"/>
              </a:ext>
            </a:extLst>
          </p:cNvPr>
          <p:cNvSpPr>
            <a:spLocks xmlns:a="http://schemas.openxmlformats.org/drawingml/2006/main" noGrp="1"/>
          </p:cNvSpPr>
          <p:nvPr/>
        </p:nvSpPr>
        <p:spPr>
          <a:xfrm xmlns:a="http://schemas.openxmlformats.org/drawingml/2006/main">
            <a:off x="10123714" y="4953000"/>
            <a:ext cx="175532" cy="152400"/>
          </a:xfrm>
          <a:custGeom xmlns:a="http://schemas.openxmlformats.org/drawingml/2006/main">
            <a:pathLst>
              <a:path w="175532" h="152400">
                <a:moveTo>
                  <a:pt x="146957" y="0"/>
                </a:moveTo>
                <a:lnTo>
                  <a:pt x="150687" y="244"/>
                </a:lnTo>
                <a:lnTo>
                  <a:pt x="154353" y="974"/>
                </a:lnTo>
                <a:lnTo>
                  <a:pt x="157892" y="2175"/>
                </a:lnTo>
                <a:lnTo>
                  <a:pt x="161245" y="3828"/>
                </a:lnTo>
                <a:lnTo>
                  <a:pt x="164353" y="5905"/>
                </a:lnTo>
                <a:lnTo>
                  <a:pt x="167163" y="8369"/>
                </a:lnTo>
                <a:lnTo>
                  <a:pt x="169627" y="11180"/>
                </a:lnTo>
                <a:lnTo>
                  <a:pt x="171704" y="14288"/>
                </a:lnTo>
                <a:lnTo>
                  <a:pt x="173357" y="17640"/>
                </a:lnTo>
                <a:lnTo>
                  <a:pt x="174558" y="21179"/>
                </a:lnTo>
                <a:lnTo>
                  <a:pt x="175288" y="24845"/>
                </a:lnTo>
                <a:lnTo>
                  <a:pt x="175532" y="28575"/>
                </a:lnTo>
                <a:lnTo>
                  <a:pt x="175532" y="123825"/>
                </a:lnTo>
                <a:lnTo>
                  <a:pt x="175288" y="127555"/>
                </a:lnTo>
                <a:lnTo>
                  <a:pt x="174558" y="131221"/>
                </a:lnTo>
                <a:lnTo>
                  <a:pt x="173357" y="134760"/>
                </a:lnTo>
                <a:lnTo>
                  <a:pt x="171704" y="138113"/>
                </a:lnTo>
                <a:lnTo>
                  <a:pt x="169627" y="141220"/>
                </a:lnTo>
                <a:lnTo>
                  <a:pt x="167163" y="144031"/>
                </a:lnTo>
                <a:lnTo>
                  <a:pt x="164353" y="146495"/>
                </a:lnTo>
                <a:lnTo>
                  <a:pt x="161245" y="148572"/>
                </a:lnTo>
                <a:lnTo>
                  <a:pt x="157892" y="150225"/>
                </a:lnTo>
                <a:lnTo>
                  <a:pt x="154353" y="151426"/>
                </a:lnTo>
                <a:lnTo>
                  <a:pt x="150687" y="152156"/>
                </a:lnTo>
                <a:lnTo>
                  <a:pt x="146957" y="152400"/>
                </a:lnTo>
                <a:lnTo>
                  <a:pt x="28575" y="152400"/>
                </a:lnTo>
                <a:lnTo>
                  <a:pt x="24845" y="152156"/>
                </a:lnTo>
                <a:lnTo>
                  <a:pt x="21179" y="151426"/>
                </a:lnTo>
                <a:lnTo>
                  <a:pt x="17640" y="150225"/>
                </a:lnTo>
                <a:lnTo>
                  <a:pt x="14288" y="148572"/>
                </a:lnTo>
                <a:lnTo>
                  <a:pt x="11180" y="146495"/>
                </a:lnTo>
                <a:lnTo>
                  <a:pt x="8369" y="144031"/>
                </a:lnTo>
                <a:lnTo>
                  <a:pt x="5905" y="141220"/>
                </a:lnTo>
                <a:lnTo>
                  <a:pt x="3828" y="138113"/>
                </a:lnTo>
                <a:lnTo>
                  <a:pt x="2175" y="134760"/>
                </a:lnTo>
                <a:lnTo>
                  <a:pt x="974" y="131221"/>
                </a:lnTo>
                <a:lnTo>
                  <a:pt x="244" y="127555"/>
                </a:lnTo>
                <a:lnTo>
                  <a:pt x="0" y="123825"/>
                </a:lnTo>
                <a:lnTo>
                  <a:pt x="0" y="28575"/>
                </a:lnTo>
                <a:lnTo>
                  <a:pt x="244" y="24845"/>
                </a:lnTo>
                <a:lnTo>
                  <a:pt x="974" y="21179"/>
                </a:lnTo>
                <a:lnTo>
                  <a:pt x="2175" y="17640"/>
                </a:lnTo>
                <a:lnTo>
                  <a:pt x="3828" y="14288"/>
                </a:lnTo>
                <a:lnTo>
                  <a:pt x="5905" y="11180"/>
                </a:lnTo>
                <a:lnTo>
                  <a:pt x="8369" y="8369"/>
                </a:lnTo>
                <a:lnTo>
                  <a:pt x="11180" y="5905"/>
                </a:lnTo>
                <a:lnTo>
                  <a:pt x="14288" y="3828"/>
                </a:lnTo>
                <a:lnTo>
                  <a:pt x="17640" y="2175"/>
                </a:lnTo>
                <a:lnTo>
                  <a:pt x="21179" y="974"/>
                </a:lnTo>
                <a:lnTo>
                  <a:pt x="24845" y="244"/>
                </a:lnTo>
                <a:lnTo>
                  <a:pt x="28575" y="0"/>
                </a:lnTo>
                <a:close/>
              </a:path>
            </a:pathLst>
          </a:custGeom>
          <a:gradFill xmlns:a="http://schemas.openxmlformats.org/drawingml/2006/main">
            <a:gsLst>
              <a:gs pos="0">
                <a:srgbClr val="7ED4FE"/>
              </a:gs>
              <a:gs pos="100000">
                <a:srgbClr val="43BBFD"/>
              </a:gs>
            </a:gsLst>
            <a:lin ang="5400000"/>
          </a:gradFill>
          <a:ln xmlns:a="http://schemas.openxmlformats.org/drawingml/2006/main" w="0">
            <a:noFill/>
            <a:prstDash val="solid"/>
          </a:ln>
        </p:spPr>
      </p:sp>
      <p:sp>
        <p:nvSpPr>
          <p:cNvPr id="561" name="training-X-1-3">
            <a:extLst xmlns:a="http://schemas.openxmlformats.org/drawingml/2006/main">
              <a:ext uri="{FF2B5EF4-FFF2-40B4-BE49-F238E27FC236}">
                <a16:creationId xmlns:a16="http://schemas.microsoft.com/office/drawing/2014/main" id="{63A366F1-0EC6-4F5E-9D79-DBC6B95931A1}"/>
              </a:ext>
            </a:extLst>
          </p:cNvPr>
          <p:cNvSpPr>
            <a:spLocks xmlns:a="http://schemas.openxmlformats.org/drawingml/2006/main" noGrp="1"/>
          </p:cNvSpPr>
          <p:nvPr/>
        </p:nvSpPr>
        <p:spPr>
          <a:xfrm xmlns:a="http://schemas.openxmlformats.org/drawingml/2006/main">
            <a:off x="10327821" y="4953000"/>
            <a:ext cx="175532" cy="152400"/>
          </a:xfrm>
          <a:custGeom xmlns:a="http://schemas.openxmlformats.org/drawingml/2006/main">
            <a:pathLst>
              <a:path w="175532" h="152400">
                <a:moveTo>
                  <a:pt x="146957" y="0"/>
                </a:moveTo>
                <a:lnTo>
                  <a:pt x="150687" y="244"/>
                </a:lnTo>
                <a:lnTo>
                  <a:pt x="154353" y="974"/>
                </a:lnTo>
                <a:lnTo>
                  <a:pt x="157892" y="2175"/>
                </a:lnTo>
                <a:lnTo>
                  <a:pt x="161245" y="3828"/>
                </a:lnTo>
                <a:lnTo>
                  <a:pt x="164353" y="5905"/>
                </a:lnTo>
                <a:lnTo>
                  <a:pt x="167163" y="8369"/>
                </a:lnTo>
                <a:lnTo>
                  <a:pt x="169627" y="11180"/>
                </a:lnTo>
                <a:lnTo>
                  <a:pt x="171704" y="14288"/>
                </a:lnTo>
                <a:lnTo>
                  <a:pt x="173357" y="17640"/>
                </a:lnTo>
                <a:lnTo>
                  <a:pt x="174558" y="21179"/>
                </a:lnTo>
                <a:lnTo>
                  <a:pt x="175288" y="24845"/>
                </a:lnTo>
                <a:lnTo>
                  <a:pt x="175532" y="28575"/>
                </a:lnTo>
                <a:lnTo>
                  <a:pt x="175532" y="123825"/>
                </a:lnTo>
                <a:lnTo>
                  <a:pt x="175288" y="127555"/>
                </a:lnTo>
                <a:lnTo>
                  <a:pt x="174558" y="131221"/>
                </a:lnTo>
                <a:lnTo>
                  <a:pt x="173357" y="134760"/>
                </a:lnTo>
                <a:lnTo>
                  <a:pt x="171704" y="138113"/>
                </a:lnTo>
                <a:lnTo>
                  <a:pt x="169627" y="141220"/>
                </a:lnTo>
                <a:lnTo>
                  <a:pt x="167163" y="144031"/>
                </a:lnTo>
                <a:lnTo>
                  <a:pt x="164353" y="146495"/>
                </a:lnTo>
                <a:lnTo>
                  <a:pt x="161245" y="148572"/>
                </a:lnTo>
                <a:lnTo>
                  <a:pt x="157892" y="150225"/>
                </a:lnTo>
                <a:lnTo>
                  <a:pt x="154353" y="151426"/>
                </a:lnTo>
                <a:lnTo>
                  <a:pt x="150687" y="152156"/>
                </a:lnTo>
                <a:lnTo>
                  <a:pt x="146957" y="152400"/>
                </a:lnTo>
                <a:lnTo>
                  <a:pt x="28575" y="152400"/>
                </a:lnTo>
                <a:lnTo>
                  <a:pt x="24845" y="152156"/>
                </a:lnTo>
                <a:lnTo>
                  <a:pt x="21179" y="151426"/>
                </a:lnTo>
                <a:lnTo>
                  <a:pt x="17640" y="150225"/>
                </a:lnTo>
                <a:lnTo>
                  <a:pt x="14288" y="148572"/>
                </a:lnTo>
                <a:lnTo>
                  <a:pt x="11180" y="146495"/>
                </a:lnTo>
                <a:lnTo>
                  <a:pt x="8369" y="144031"/>
                </a:lnTo>
                <a:lnTo>
                  <a:pt x="5905" y="141220"/>
                </a:lnTo>
                <a:lnTo>
                  <a:pt x="3828" y="138113"/>
                </a:lnTo>
                <a:lnTo>
                  <a:pt x="2175" y="134760"/>
                </a:lnTo>
                <a:lnTo>
                  <a:pt x="974" y="131221"/>
                </a:lnTo>
                <a:lnTo>
                  <a:pt x="244" y="127555"/>
                </a:lnTo>
                <a:lnTo>
                  <a:pt x="0" y="123825"/>
                </a:lnTo>
                <a:lnTo>
                  <a:pt x="0" y="28575"/>
                </a:lnTo>
                <a:lnTo>
                  <a:pt x="244" y="24845"/>
                </a:lnTo>
                <a:lnTo>
                  <a:pt x="974" y="21179"/>
                </a:lnTo>
                <a:lnTo>
                  <a:pt x="2175" y="17640"/>
                </a:lnTo>
                <a:lnTo>
                  <a:pt x="3828" y="14288"/>
                </a:lnTo>
                <a:lnTo>
                  <a:pt x="5905" y="11180"/>
                </a:lnTo>
                <a:lnTo>
                  <a:pt x="8369" y="8369"/>
                </a:lnTo>
                <a:lnTo>
                  <a:pt x="11180" y="5905"/>
                </a:lnTo>
                <a:lnTo>
                  <a:pt x="14288" y="3828"/>
                </a:lnTo>
                <a:lnTo>
                  <a:pt x="17640" y="2175"/>
                </a:lnTo>
                <a:lnTo>
                  <a:pt x="21179" y="974"/>
                </a:lnTo>
                <a:lnTo>
                  <a:pt x="24845" y="244"/>
                </a:lnTo>
                <a:lnTo>
                  <a:pt x="28575" y="0"/>
                </a:lnTo>
                <a:close/>
              </a:path>
            </a:pathLst>
          </a:custGeom>
          <a:gradFill xmlns:a="http://schemas.openxmlformats.org/drawingml/2006/main">
            <a:gsLst>
              <a:gs pos="0">
                <a:srgbClr val="7ED4FE"/>
              </a:gs>
              <a:gs pos="100000">
                <a:srgbClr val="43BBFD"/>
              </a:gs>
            </a:gsLst>
            <a:lin ang="5400000"/>
          </a:gradFill>
          <a:ln xmlns:a="http://schemas.openxmlformats.org/drawingml/2006/main" w="0">
            <a:noFill/>
            <a:prstDash val="solid"/>
          </a:ln>
        </p:spPr>
      </p:sp>
      <p:sp>
        <p:nvSpPr>
          <p:cNvPr id="562" name="training-X-1-4">
            <a:extLst xmlns:a="http://schemas.openxmlformats.org/drawingml/2006/main">
              <a:ext uri="{FF2B5EF4-FFF2-40B4-BE49-F238E27FC236}">
                <a16:creationId xmlns:a16="http://schemas.microsoft.com/office/drawing/2014/main" id="{92346B11-18DE-49B6-A64F-9F3E91E7C0E8}"/>
              </a:ext>
            </a:extLst>
          </p:cNvPr>
          <p:cNvSpPr>
            <a:spLocks xmlns:a="http://schemas.openxmlformats.org/drawingml/2006/main" noGrp="1"/>
          </p:cNvSpPr>
          <p:nvPr/>
        </p:nvSpPr>
        <p:spPr>
          <a:xfrm xmlns:a="http://schemas.openxmlformats.org/drawingml/2006/main">
            <a:off x="10531929" y="4953000"/>
            <a:ext cx="175532" cy="152400"/>
          </a:xfrm>
          <a:custGeom xmlns:a="http://schemas.openxmlformats.org/drawingml/2006/main">
            <a:pathLst>
              <a:path w="175532" h="152400">
                <a:moveTo>
                  <a:pt x="146957" y="0"/>
                </a:moveTo>
                <a:lnTo>
                  <a:pt x="150687" y="244"/>
                </a:lnTo>
                <a:lnTo>
                  <a:pt x="154353" y="974"/>
                </a:lnTo>
                <a:lnTo>
                  <a:pt x="157892" y="2175"/>
                </a:lnTo>
                <a:lnTo>
                  <a:pt x="161245" y="3828"/>
                </a:lnTo>
                <a:lnTo>
                  <a:pt x="164353" y="5905"/>
                </a:lnTo>
                <a:lnTo>
                  <a:pt x="167163" y="8369"/>
                </a:lnTo>
                <a:lnTo>
                  <a:pt x="169627" y="11180"/>
                </a:lnTo>
                <a:lnTo>
                  <a:pt x="171704" y="14288"/>
                </a:lnTo>
                <a:lnTo>
                  <a:pt x="173357" y="17640"/>
                </a:lnTo>
                <a:lnTo>
                  <a:pt x="174558" y="21179"/>
                </a:lnTo>
                <a:lnTo>
                  <a:pt x="175288" y="24845"/>
                </a:lnTo>
                <a:lnTo>
                  <a:pt x="175532" y="28575"/>
                </a:lnTo>
                <a:lnTo>
                  <a:pt x="175532" y="123825"/>
                </a:lnTo>
                <a:lnTo>
                  <a:pt x="175288" y="127555"/>
                </a:lnTo>
                <a:lnTo>
                  <a:pt x="174558" y="131221"/>
                </a:lnTo>
                <a:lnTo>
                  <a:pt x="173357" y="134760"/>
                </a:lnTo>
                <a:lnTo>
                  <a:pt x="171704" y="138113"/>
                </a:lnTo>
                <a:lnTo>
                  <a:pt x="169627" y="141220"/>
                </a:lnTo>
                <a:lnTo>
                  <a:pt x="167163" y="144031"/>
                </a:lnTo>
                <a:lnTo>
                  <a:pt x="164353" y="146495"/>
                </a:lnTo>
                <a:lnTo>
                  <a:pt x="161245" y="148572"/>
                </a:lnTo>
                <a:lnTo>
                  <a:pt x="157892" y="150225"/>
                </a:lnTo>
                <a:lnTo>
                  <a:pt x="154353" y="151426"/>
                </a:lnTo>
                <a:lnTo>
                  <a:pt x="150687" y="152156"/>
                </a:lnTo>
                <a:lnTo>
                  <a:pt x="146957" y="152400"/>
                </a:lnTo>
                <a:lnTo>
                  <a:pt x="28575" y="152400"/>
                </a:lnTo>
                <a:lnTo>
                  <a:pt x="24845" y="152156"/>
                </a:lnTo>
                <a:lnTo>
                  <a:pt x="21179" y="151426"/>
                </a:lnTo>
                <a:lnTo>
                  <a:pt x="17640" y="150225"/>
                </a:lnTo>
                <a:lnTo>
                  <a:pt x="14288" y="148572"/>
                </a:lnTo>
                <a:lnTo>
                  <a:pt x="11180" y="146495"/>
                </a:lnTo>
                <a:lnTo>
                  <a:pt x="8369" y="144031"/>
                </a:lnTo>
                <a:lnTo>
                  <a:pt x="5905" y="141220"/>
                </a:lnTo>
                <a:lnTo>
                  <a:pt x="3828" y="138113"/>
                </a:lnTo>
                <a:lnTo>
                  <a:pt x="2175" y="134760"/>
                </a:lnTo>
                <a:lnTo>
                  <a:pt x="974" y="131221"/>
                </a:lnTo>
                <a:lnTo>
                  <a:pt x="244" y="127555"/>
                </a:lnTo>
                <a:lnTo>
                  <a:pt x="0" y="123825"/>
                </a:lnTo>
                <a:lnTo>
                  <a:pt x="0" y="28575"/>
                </a:lnTo>
                <a:lnTo>
                  <a:pt x="244" y="24845"/>
                </a:lnTo>
                <a:lnTo>
                  <a:pt x="974" y="21179"/>
                </a:lnTo>
                <a:lnTo>
                  <a:pt x="2175" y="17640"/>
                </a:lnTo>
                <a:lnTo>
                  <a:pt x="3828" y="14288"/>
                </a:lnTo>
                <a:lnTo>
                  <a:pt x="5905" y="11180"/>
                </a:lnTo>
                <a:lnTo>
                  <a:pt x="8369" y="8369"/>
                </a:lnTo>
                <a:lnTo>
                  <a:pt x="11180" y="5905"/>
                </a:lnTo>
                <a:lnTo>
                  <a:pt x="14288" y="3828"/>
                </a:lnTo>
                <a:lnTo>
                  <a:pt x="17640" y="2175"/>
                </a:lnTo>
                <a:lnTo>
                  <a:pt x="21179" y="974"/>
                </a:lnTo>
                <a:lnTo>
                  <a:pt x="24845" y="244"/>
                </a:lnTo>
                <a:lnTo>
                  <a:pt x="28575" y="0"/>
                </a:lnTo>
                <a:close/>
              </a:path>
            </a:pathLst>
          </a:custGeom>
          <a:gradFill xmlns:a="http://schemas.openxmlformats.org/drawingml/2006/main">
            <a:gsLst>
              <a:gs pos="0">
                <a:srgbClr val="7ED4FE"/>
              </a:gs>
              <a:gs pos="100000">
                <a:srgbClr val="43BBFD"/>
              </a:gs>
            </a:gsLst>
            <a:lin ang="5400000"/>
          </a:gradFill>
          <a:ln xmlns:a="http://schemas.openxmlformats.org/drawingml/2006/main" w="0">
            <a:noFill/>
            <a:prstDash val="solid"/>
          </a:ln>
        </p:spPr>
      </p:sp>
      <p:sp>
        <p:nvSpPr>
          <p:cNvPr id="563" name="training-X-1-5">
            <a:extLst xmlns:a="http://schemas.openxmlformats.org/drawingml/2006/main">
              <a:ext uri="{FF2B5EF4-FFF2-40B4-BE49-F238E27FC236}">
                <a16:creationId xmlns:a16="http://schemas.microsoft.com/office/drawing/2014/main" id="{4935A0DF-7468-4ED0-9875-C82F7CD9B43E}"/>
              </a:ext>
            </a:extLst>
          </p:cNvPr>
          <p:cNvSpPr>
            <a:spLocks xmlns:a="http://schemas.openxmlformats.org/drawingml/2006/main" noGrp="1"/>
          </p:cNvSpPr>
          <p:nvPr/>
        </p:nvSpPr>
        <p:spPr>
          <a:xfrm xmlns:a="http://schemas.openxmlformats.org/drawingml/2006/main">
            <a:off x="10736036" y="4953000"/>
            <a:ext cx="175532" cy="152400"/>
          </a:xfrm>
          <a:custGeom xmlns:a="http://schemas.openxmlformats.org/drawingml/2006/main">
            <a:pathLst>
              <a:path w="175532" h="152400">
                <a:moveTo>
                  <a:pt x="146957" y="0"/>
                </a:moveTo>
                <a:lnTo>
                  <a:pt x="150687" y="244"/>
                </a:lnTo>
                <a:lnTo>
                  <a:pt x="154353" y="974"/>
                </a:lnTo>
                <a:lnTo>
                  <a:pt x="157892" y="2175"/>
                </a:lnTo>
                <a:lnTo>
                  <a:pt x="161245" y="3828"/>
                </a:lnTo>
                <a:lnTo>
                  <a:pt x="164353" y="5905"/>
                </a:lnTo>
                <a:lnTo>
                  <a:pt x="167163" y="8369"/>
                </a:lnTo>
                <a:lnTo>
                  <a:pt x="169627" y="11180"/>
                </a:lnTo>
                <a:lnTo>
                  <a:pt x="171704" y="14288"/>
                </a:lnTo>
                <a:lnTo>
                  <a:pt x="173357" y="17640"/>
                </a:lnTo>
                <a:lnTo>
                  <a:pt x="174558" y="21179"/>
                </a:lnTo>
                <a:lnTo>
                  <a:pt x="175288" y="24845"/>
                </a:lnTo>
                <a:lnTo>
                  <a:pt x="175532" y="28575"/>
                </a:lnTo>
                <a:lnTo>
                  <a:pt x="175532" y="123825"/>
                </a:lnTo>
                <a:lnTo>
                  <a:pt x="175288" y="127555"/>
                </a:lnTo>
                <a:lnTo>
                  <a:pt x="174558" y="131221"/>
                </a:lnTo>
                <a:lnTo>
                  <a:pt x="173357" y="134760"/>
                </a:lnTo>
                <a:lnTo>
                  <a:pt x="171704" y="138113"/>
                </a:lnTo>
                <a:lnTo>
                  <a:pt x="169627" y="141220"/>
                </a:lnTo>
                <a:lnTo>
                  <a:pt x="167163" y="144031"/>
                </a:lnTo>
                <a:lnTo>
                  <a:pt x="164353" y="146495"/>
                </a:lnTo>
                <a:lnTo>
                  <a:pt x="161245" y="148572"/>
                </a:lnTo>
                <a:lnTo>
                  <a:pt x="157892" y="150225"/>
                </a:lnTo>
                <a:lnTo>
                  <a:pt x="154353" y="151426"/>
                </a:lnTo>
                <a:lnTo>
                  <a:pt x="150687" y="152156"/>
                </a:lnTo>
                <a:lnTo>
                  <a:pt x="146957" y="152400"/>
                </a:lnTo>
                <a:lnTo>
                  <a:pt x="28575" y="152400"/>
                </a:lnTo>
                <a:lnTo>
                  <a:pt x="24845" y="152156"/>
                </a:lnTo>
                <a:lnTo>
                  <a:pt x="21179" y="151426"/>
                </a:lnTo>
                <a:lnTo>
                  <a:pt x="17640" y="150225"/>
                </a:lnTo>
                <a:lnTo>
                  <a:pt x="14288" y="148572"/>
                </a:lnTo>
                <a:lnTo>
                  <a:pt x="11180" y="146495"/>
                </a:lnTo>
                <a:lnTo>
                  <a:pt x="8369" y="144031"/>
                </a:lnTo>
                <a:lnTo>
                  <a:pt x="5905" y="141220"/>
                </a:lnTo>
                <a:lnTo>
                  <a:pt x="3828" y="138113"/>
                </a:lnTo>
                <a:lnTo>
                  <a:pt x="2175" y="134760"/>
                </a:lnTo>
                <a:lnTo>
                  <a:pt x="974" y="131221"/>
                </a:lnTo>
                <a:lnTo>
                  <a:pt x="244" y="127555"/>
                </a:lnTo>
                <a:lnTo>
                  <a:pt x="0" y="123825"/>
                </a:lnTo>
                <a:lnTo>
                  <a:pt x="0" y="28575"/>
                </a:lnTo>
                <a:lnTo>
                  <a:pt x="244" y="24845"/>
                </a:lnTo>
                <a:lnTo>
                  <a:pt x="974" y="21179"/>
                </a:lnTo>
                <a:lnTo>
                  <a:pt x="2175" y="17640"/>
                </a:lnTo>
                <a:lnTo>
                  <a:pt x="3828" y="14288"/>
                </a:lnTo>
                <a:lnTo>
                  <a:pt x="5905" y="11180"/>
                </a:lnTo>
                <a:lnTo>
                  <a:pt x="8369" y="8369"/>
                </a:lnTo>
                <a:lnTo>
                  <a:pt x="11180" y="5905"/>
                </a:lnTo>
                <a:lnTo>
                  <a:pt x="14288" y="3828"/>
                </a:lnTo>
                <a:lnTo>
                  <a:pt x="17640" y="2175"/>
                </a:lnTo>
                <a:lnTo>
                  <a:pt x="21179" y="974"/>
                </a:lnTo>
                <a:lnTo>
                  <a:pt x="24845" y="244"/>
                </a:lnTo>
                <a:lnTo>
                  <a:pt x="28575" y="0"/>
                </a:lnTo>
                <a:close/>
              </a:path>
            </a:pathLst>
          </a:custGeom>
          <a:gradFill xmlns:a="http://schemas.openxmlformats.org/drawingml/2006/main">
            <a:gsLst>
              <a:gs pos="0">
                <a:srgbClr val="7ED4FE"/>
              </a:gs>
              <a:gs pos="100000">
                <a:srgbClr val="43BBFD"/>
              </a:gs>
            </a:gsLst>
            <a:lin ang="5400000"/>
          </a:gradFill>
          <a:ln xmlns:a="http://schemas.openxmlformats.org/drawingml/2006/main" w="0">
            <a:noFill/>
            <a:prstDash val="solid"/>
          </a:ln>
        </p:spPr>
      </p:sp>
      <p:sp>
        <p:nvSpPr>
          <p:cNvPr id="564" name="training-X-1-6">
            <a:extLst xmlns:a="http://schemas.openxmlformats.org/drawingml/2006/main">
              <a:ext uri="{FF2B5EF4-FFF2-40B4-BE49-F238E27FC236}">
                <a16:creationId xmlns:a16="http://schemas.microsoft.com/office/drawing/2014/main" id="{67F8AE1C-905B-4936-93BA-45EC737AC6F8}"/>
              </a:ext>
            </a:extLst>
          </p:cNvPr>
          <p:cNvSpPr>
            <a:spLocks xmlns:a="http://schemas.openxmlformats.org/drawingml/2006/main" noGrp="1"/>
          </p:cNvSpPr>
          <p:nvPr/>
        </p:nvSpPr>
        <p:spPr>
          <a:xfrm xmlns:a="http://schemas.openxmlformats.org/drawingml/2006/main">
            <a:off x="10940143" y="4953000"/>
            <a:ext cx="175532" cy="152400"/>
          </a:xfrm>
          <a:custGeom xmlns:a="http://schemas.openxmlformats.org/drawingml/2006/main">
            <a:pathLst>
              <a:path w="175532" h="152400">
                <a:moveTo>
                  <a:pt x="146957" y="0"/>
                </a:moveTo>
                <a:lnTo>
                  <a:pt x="150687" y="244"/>
                </a:lnTo>
                <a:lnTo>
                  <a:pt x="154353" y="974"/>
                </a:lnTo>
                <a:lnTo>
                  <a:pt x="157892" y="2175"/>
                </a:lnTo>
                <a:lnTo>
                  <a:pt x="161245" y="3828"/>
                </a:lnTo>
                <a:lnTo>
                  <a:pt x="164353" y="5905"/>
                </a:lnTo>
                <a:lnTo>
                  <a:pt x="167163" y="8369"/>
                </a:lnTo>
                <a:lnTo>
                  <a:pt x="169627" y="11180"/>
                </a:lnTo>
                <a:lnTo>
                  <a:pt x="171704" y="14288"/>
                </a:lnTo>
                <a:lnTo>
                  <a:pt x="173357" y="17640"/>
                </a:lnTo>
                <a:lnTo>
                  <a:pt x="174558" y="21179"/>
                </a:lnTo>
                <a:lnTo>
                  <a:pt x="175288" y="24845"/>
                </a:lnTo>
                <a:lnTo>
                  <a:pt x="175532" y="28575"/>
                </a:lnTo>
                <a:lnTo>
                  <a:pt x="175532" y="123825"/>
                </a:lnTo>
                <a:lnTo>
                  <a:pt x="175288" y="127555"/>
                </a:lnTo>
                <a:lnTo>
                  <a:pt x="174558" y="131221"/>
                </a:lnTo>
                <a:lnTo>
                  <a:pt x="173357" y="134760"/>
                </a:lnTo>
                <a:lnTo>
                  <a:pt x="171704" y="138113"/>
                </a:lnTo>
                <a:lnTo>
                  <a:pt x="169627" y="141220"/>
                </a:lnTo>
                <a:lnTo>
                  <a:pt x="167163" y="144031"/>
                </a:lnTo>
                <a:lnTo>
                  <a:pt x="164353" y="146495"/>
                </a:lnTo>
                <a:lnTo>
                  <a:pt x="161245" y="148572"/>
                </a:lnTo>
                <a:lnTo>
                  <a:pt x="157892" y="150225"/>
                </a:lnTo>
                <a:lnTo>
                  <a:pt x="154353" y="151426"/>
                </a:lnTo>
                <a:lnTo>
                  <a:pt x="150687" y="152156"/>
                </a:lnTo>
                <a:lnTo>
                  <a:pt x="146957" y="152400"/>
                </a:lnTo>
                <a:lnTo>
                  <a:pt x="28575" y="152400"/>
                </a:lnTo>
                <a:lnTo>
                  <a:pt x="24845" y="152156"/>
                </a:lnTo>
                <a:lnTo>
                  <a:pt x="21179" y="151426"/>
                </a:lnTo>
                <a:lnTo>
                  <a:pt x="17640" y="150225"/>
                </a:lnTo>
                <a:lnTo>
                  <a:pt x="14288" y="148572"/>
                </a:lnTo>
                <a:lnTo>
                  <a:pt x="11180" y="146495"/>
                </a:lnTo>
                <a:lnTo>
                  <a:pt x="8369" y="144031"/>
                </a:lnTo>
                <a:lnTo>
                  <a:pt x="5905" y="141220"/>
                </a:lnTo>
                <a:lnTo>
                  <a:pt x="3828" y="138113"/>
                </a:lnTo>
                <a:lnTo>
                  <a:pt x="2175" y="134760"/>
                </a:lnTo>
                <a:lnTo>
                  <a:pt x="974" y="131221"/>
                </a:lnTo>
                <a:lnTo>
                  <a:pt x="244" y="127555"/>
                </a:lnTo>
                <a:lnTo>
                  <a:pt x="0" y="123825"/>
                </a:lnTo>
                <a:lnTo>
                  <a:pt x="0" y="28575"/>
                </a:lnTo>
                <a:lnTo>
                  <a:pt x="244" y="24845"/>
                </a:lnTo>
                <a:lnTo>
                  <a:pt x="974" y="21179"/>
                </a:lnTo>
                <a:lnTo>
                  <a:pt x="2175" y="17640"/>
                </a:lnTo>
                <a:lnTo>
                  <a:pt x="3828" y="14288"/>
                </a:lnTo>
                <a:lnTo>
                  <a:pt x="5905" y="11180"/>
                </a:lnTo>
                <a:lnTo>
                  <a:pt x="8369" y="8369"/>
                </a:lnTo>
                <a:lnTo>
                  <a:pt x="11180" y="5905"/>
                </a:lnTo>
                <a:lnTo>
                  <a:pt x="14288" y="3828"/>
                </a:lnTo>
                <a:lnTo>
                  <a:pt x="17640" y="2175"/>
                </a:lnTo>
                <a:lnTo>
                  <a:pt x="21179" y="974"/>
                </a:lnTo>
                <a:lnTo>
                  <a:pt x="24845" y="244"/>
                </a:lnTo>
                <a:lnTo>
                  <a:pt x="28575" y="0"/>
                </a:lnTo>
                <a:close/>
              </a:path>
            </a:pathLst>
          </a:custGeom>
          <a:gradFill xmlns:a="http://schemas.openxmlformats.org/drawingml/2006/main">
            <a:gsLst>
              <a:gs pos="0">
                <a:srgbClr val="7ED4FE"/>
              </a:gs>
              <a:gs pos="100000">
                <a:srgbClr val="43BBFD"/>
              </a:gs>
            </a:gsLst>
            <a:lin ang="5400000"/>
          </a:gradFill>
          <a:ln xmlns:a="http://schemas.openxmlformats.org/drawingml/2006/main" w="0">
            <a:noFill/>
            <a:prstDash val="solid"/>
          </a:ln>
        </p:spPr>
      </p:sp>
      <p:sp>
        <p:nvSpPr>
          <p:cNvPr id="565" name="train-X-bracket">
            <a:extLst xmlns:a="http://schemas.openxmlformats.org/drawingml/2006/main">
              <a:ext uri="{FF2B5EF4-FFF2-40B4-BE49-F238E27FC236}">
                <a16:creationId xmlns:a16="http://schemas.microsoft.com/office/drawing/2014/main" id="{6ACF8E18-EA7A-4E83-AACB-49CF8745CA94}"/>
              </a:ext>
            </a:extLst>
          </p:cNvPr>
          <p:cNvSpPr>
            <a:spLocks xmlns:a="http://schemas.openxmlformats.org/drawingml/2006/main" noGrp="1"/>
          </p:cNvSpPr>
          <p:nvPr/>
        </p:nvSpPr>
        <p:spPr>
          <a:xfrm xmlns:a="http://schemas.openxmlformats.org/drawingml/2006/main">
            <a:off x="11249025" y="4638675"/>
            <a:ext cx="66675" cy="514350"/>
          </a:xfrm>
          <a:custGeom xmlns:a="http://schemas.openxmlformats.org/drawingml/2006/main">
            <a:pathLst>
              <a:path w="66675" h="514350">
                <a:moveTo>
                  <a:pt x="0" y="0"/>
                </a:moveTo>
                <a:lnTo>
                  <a:pt x="66675" y="0"/>
                </a:lnTo>
                <a:lnTo>
                  <a:pt x="66675" y="514350"/>
                </a:lnTo>
                <a:lnTo>
                  <a:pt x="0" y="514350"/>
                </a:lnTo>
              </a:path>
            </a:pathLst>
          </a:custGeom>
          <a:noFill xmlns:a="http://schemas.openxmlformats.org/drawingml/2006/main"/>
          <a:ln xmlns:a="http://schemas.openxmlformats.org/drawingml/2006/main" w="17145">
            <a:solidFill>
              <a:srgbClr val="111A25"/>
            </a:solidFill>
            <a:prstDash val="solid"/>
          </a:ln>
        </p:spPr>
      </p:sp>
      <p:sp>
        <p:nvSpPr>
          <p:cNvPr id="566" name="tau-caption">
            <a:extLst xmlns:a="http://schemas.openxmlformats.org/drawingml/2006/main">
              <a:ext uri="{FF2B5EF4-FFF2-40B4-BE49-F238E27FC236}">
                <a16:creationId xmlns:a16="http://schemas.microsoft.com/office/drawing/2014/main" id="{83883E22-5DAC-43AD-AE12-36F08D4E2BE5}"/>
              </a:ext>
            </a:extLst>
          </p:cNvPr>
          <p:cNvSpPr>
            <a:spLocks xmlns:a="http://schemas.openxmlformats.org/drawingml/2006/main" noGrp="1"/>
          </p:cNvSpPr>
          <p:nvPr/>
        </p:nvSpPr>
        <p:spPr>
          <a:xfrm xmlns:a="http://schemas.openxmlformats.org/drawingml/2006/main">
            <a:off x="11906250" y="4229100"/>
            <a:ext cx="1619250" cy="2926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00" b="0" i="0">
                <a:solidFill>
                  <a:srgbClr val="111A25"/>
                </a:solidFill>
                <a:latin typeface="Comic Sans MS"/>
                <a:ea typeface="Comic Sans MS"/>
                <a:cs typeface="Comic Sans MS"/>
              </a:defRPr>
            </a:pPr>
            <a:r>
              <a:rPr sz="1800" b="0" i="0">
                <a:solidFill>
                  <a:srgbClr val="111A25"/>
                </a:solidFill>
                <a:latin typeface="Comic Sans MS"/>
                <a:ea typeface="Comic Sans MS"/>
                <a:cs typeface="Comic Sans MS"/>
              </a:rPr>
              <a:t>Sampled τ</a:t>
            </a:r>
          </a:p>
        </p:txBody>
      </p:sp>
      <p:sp>
        <p:nvSpPr>
          <p:cNvPr id="567" name="DMD-re-noise">
            <a:extLst xmlns:a="http://schemas.openxmlformats.org/drawingml/2006/main">
              <a:ext uri="{FF2B5EF4-FFF2-40B4-BE49-F238E27FC236}">
                <a16:creationId xmlns:a16="http://schemas.microsoft.com/office/drawing/2014/main" id="{AEEDC8C6-B552-441E-8DE6-87CA153B5DBE}"/>
              </a:ext>
            </a:extLst>
          </p:cNvPr>
          <p:cNvSpPr>
            <a:spLocks xmlns:a="http://schemas.openxmlformats.org/drawingml/2006/main" noGrp="1"/>
          </p:cNvSpPr>
          <p:nvPr/>
        </p:nvSpPr>
        <p:spPr>
          <a:xfrm xmlns:a="http://schemas.openxmlformats.org/drawingml/2006/main">
            <a:off x="11753850" y="4495800"/>
            <a:ext cx="1209675" cy="609600"/>
          </a:xfrm>
          <a:custGeom xmlns:a="http://schemas.openxmlformats.org/drawingml/2006/main">
            <a:pathLst>
              <a:path w="1209675" h="609600">
                <a:moveTo>
                  <a:pt x="1123950" y="0"/>
                </a:moveTo>
                <a:lnTo>
                  <a:pt x="1135139" y="733"/>
                </a:lnTo>
                <a:lnTo>
                  <a:pt x="1146137" y="2921"/>
                </a:lnTo>
                <a:lnTo>
                  <a:pt x="1156756" y="6525"/>
                </a:lnTo>
                <a:lnTo>
                  <a:pt x="1166813" y="11485"/>
                </a:lnTo>
                <a:lnTo>
                  <a:pt x="1176136" y="17715"/>
                </a:lnTo>
                <a:lnTo>
                  <a:pt x="1184567" y="25108"/>
                </a:lnTo>
                <a:lnTo>
                  <a:pt x="1191960" y="33539"/>
                </a:lnTo>
                <a:lnTo>
                  <a:pt x="1198190" y="42863"/>
                </a:lnTo>
                <a:lnTo>
                  <a:pt x="1203150" y="52919"/>
                </a:lnTo>
                <a:lnTo>
                  <a:pt x="1206754" y="63538"/>
                </a:lnTo>
                <a:lnTo>
                  <a:pt x="1208942" y="74536"/>
                </a:lnTo>
                <a:lnTo>
                  <a:pt x="1209675" y="85725"/>
                </a:lnTo>
                <a:lnTo>
                  <a:pt x="1209675" y="523875"/>
                </a:lnTo>
                <a:lnTo>
                  <a:pt x="1208942" y="535064"/>
                </a:lnTo>
                <a:lnTo>
                  <a:pt x="1206754" y="546062"/>
                </a:lnTo>
                <a:lnTo>
                  <a:pt x="1203150" y="556681"/>
                </a:lnTo>
                <a:lnTo>
                  <a:pt x="1198190" y="566738"/>
                </a:lnTo>
                <a:lnTo>
                  <a:pt x="1191960" y="576061"/>
                </a:lnTo>
                <a:lnTo>
                  <a:pt x="1184567" y="584492"/>
                </a:lnTo>
                <a:lnTo>
                  <a:pt x="1176136" y="591885"/>
                </a:lnTo>
                <a:lnTo>
                  <a:pt x="1166813" y="598115"/>
                </a:lnTo>
                <a:lnTo>
                  <a:pt x="1156756" y="603075"/>
                </a:lnTo>
                <a:lnTo>
                  <a:pt x="1146137" y="606679"/>
                </a:lnTo>
                <a:lnTo>
                  <a:pt x="1135139" y="608867"/>
                </a:lnTo>
                <a:lnTo>
                  <a:pt x="1123950" y="609600"/>
                </a:lnTo>
                <a:lnTo>
                  <a:pt x="85725" y="609600"/>
                </a:lnTo>
                <a:lnTo>
                  <a:pt x="74536" y="608867"/>
                </a:lnTo>
                <a:lnTo>
                  <a:pt x="63538" y="606679"/>
                </a:lnTo>
                <a:lnTo>
                  <a:pt x="52919" y="603075"/>
                </a:lnTo>
                <a:lnTo>
                  <a:pt x="42863" y="598115"/>
                </a:lnTo>
                <a:lnTo>
                  <a:pt x="33539" y="591885"/>
                </a:lnTo>
                <a:lnTo>
                  <a:pt x="25108" y="584492"/>
                </a:lnTo>
                <a:lnTo>
                  <a:pt x="17715" y="576061"/>
                </a:lnTo>
                <a:lnTo>
                  <a:pt x="11485" y="566738"/>
                </a:lnTo>
                <a:lnTo>
                  <a:pt x="6525" y="556681"/>
                </a:lnTo>
                <a:lnTo>
                  <a:pt x="2921" y="546062"/>
                </a:lnTo>
                <a:lnTo>
                  <a:pt x="733" y="535064"/>
                </a:lnTo>
                <a:lnTo>
                  <a:pt x="0" y="523875"/>
                </a:lnTo>
                <a:lnTo>
                  <a:pt x="0" y="85725"/>
                </a:lnTo>
                <a:lnTo>
                  <a:pt x="733" y="74536"/>
                </a:lnTo>
                <a:lnTo>
                  <a:pt x="2921" y="63538"/>
                </a:lnTo>
                <a:lnTo>
                  <a:pt x="6525" y="52919"/>
                </a:lnTo>
                <a:lnTo>
                  <a:pt x="11485" y="42863"/>
                </a:lnTo>
                <a:lnTo>
                  <a:pt x="17715" y="33539"/>
                </a:lnTo>
                <a:lnTo>
                  <a:pt x="25108" y="25108"/>
                </a:lnTo>
                <a:lnTo>
                  <a:pt x="33539" y="17715"/>
                </a:lnTo>
                <a:lnTo>
                  <a:pt x="42863" y="11485"/>
                </a:lnTo>
                <a:lnTo>
                  <a:pt x="52919" y="6525"/>
                </a:lnTo>
                <a:lnTo>
                  <a:pt x="63538" y="2921"/>
                </a:lnTo>
                <a:lnTo>
                  <a:pt x="74536" y="733"/>
                </a:lnTo>
                <a:lnTo>
                  <a:pt x="85725" y="0"/>
                </a:lnTo>
                <a:close/>
              </a:path>
            </a:pathLst>
          </a:custGeom>
          <a:gradFill xmlns:a="http://schemas.openxmlformats.org/drawingml/2006/main">
            <a:gsLst>
              <a:gs pos="0">
                <a:srgbClr val="FFF9E8"/>
              </a:gs>
              <a:gs pos="100000">
                <a:srgbClr val="FFF0CF"/>
              </a:gs>
            </a:gsLst>
            <a:lin ang="5400000"/>
          </a:gradFill>
          <a:ln xmlns:a="http://schemas.openxmlformats.org/drawingml/2006/main" w="16193">
            <a:solidFill>
              <a:srgbClr val="A37517"/>
            </a:solidFill>
            <a:prstDash val="solid"/>
          </a:ln>
        </p:spPr>
      </p:sp>
      <p:sp>
        <p:nvSpPr>
          <p:cNvPr id="568" name="DMD-re-noise-text">
            <a:extLst xmlns:a="http://schemas.openxmlformats.org/drawingml/2006/main">
              <a:ext uri="{FF2B5EF4-FFF2-40B4-BE49-F238E27FC236}">
                <a16:creationId xmlns:a16="http://schemas.microsoft.com/office/drawing/2014/main" id="{7343FC9D-861B-4ED0-95B2-FFE1527AC601}"/>
              </a:ext>
            </a:extLst>
          </p:cNvPr>
          <p:cNvSpPr>
            <a:spLocks xmlns:a="http://schemas.openxmlformats.org/drawingml/2006/main" noGrp="1"/>
          </p:cNvSpPr>
          <p:nvPr/>
        </p:nvSpPr>
        <p:spPr>
          <a:xfrm xmlns:a="http://schemas.openxmlformats.org/drawingml/2006/main">
            <a:off x="11896725" y="4552950"/>
            <a:ext cx="1143000" cy="28041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725" b="0" i="0">
                <a:solidFill>
                  <a:srgbClr val="111A25"/>
                </a:solidFill>
                <a:latin typeface="Comic Sans MS"/>
                <a:ea typeface="Comic Sans MS"/>
                <a:cs typeface="Comic Sans MS"/>
              </a:defRPr>
            </a:pPr>
            <a:r>
              <a:rPr sz="1725" b="0" i="0">
                <a:solidFill>
                  <a:srgbClr val="111A25"/>
                </a:solidFill>
                <a:latin typeface="Comic Sans MS"/>
                <a:ea typeface="Comic Sans MS"/>
                <a:cs typeface="Comic Sans MS"/>
              </a:rPr>
              <a:t>Re-noise</a:t>
            </a:r>
          </a:p>
        </p:txBody>
      </p:sp>
      <p:sp>
        <p:nvSpPr>
          <p:cNvPr id="569" name="DMD-re-noise-tau">
            <a:extLst xmlns:a="http://schemas.openxmlformats.org/drawingml/2006/main">
              <a:ext uri="{FF2B5EF4-FFF2-40B4-BE49-F238E27FC236}">
                <a16:creationId xmlns:a16="http://schemas.microsoft.com/office/drawing/2014/main" id="{8BF988EA-0A55-42DE-8574-C6CF02CAE02C}"/>
              </a:ext>
            </a:extLst>
          </p:cNvPr>
          <p:cNvSpPr>
            <a:spLocks xmlns:a="http://schemas.openxmlformats.org/drawingml/2006/main" noGrp="1"/>
          </p:cNvSpPr>
          <p:nvPr/>
        </p:nvSpPr>
        <p:spPr>
          <a:xfrm xmlns:a="http://schemas.openxmlformats.org/drawingml/2006/main">
            <a:off x="12211050" y="4829175"/>
            <a:ext cx="771525" cy="31699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950" b="0" i="1">
                <a:solidFill>
                  <a:srgbClr val="111A25"/>
                </a:solidFill>
                <a:latin typeface="Times New Roman"/>
                <a:ea typeface="Times New Roman"/>
                <a:cs typeface="Times New Roman"/>
              </a:defRPr>
            </a:pPr>
            <a:r>
              <a:rPr sz="1950" b="0" i="1">
                <a:solidFill>
                  <a:srgbClr val="111A25"/>
                </a:solidFill>
                <a:latin typeface="Times New Roman"/>
                <a:ea typeface="Times New Roman"/>
                <a:cs typeface="Times New Roman"/>
              </a:rPr>
              <a:t>at τ</a:t>
            </a:r>
          </a:p>
        </p:txBody>
      </p:sp>
      <p:sp>
        <p:nvSpPr>
          <p:cNvPr id="570" name="training-X-to-noise">
            <a:extLst xmlns:a="http://schemas.openxmlformats.org/drawingml/2006/main">
              <a:ext uri="{FF2B5EF4-FFF2-40B4-BE49-F238E27FC236}">
                <a16:creationId xmlns:a16="http://schemas.microsoft.com/office/drawing/2014/main" id="{01162673-6F79-4BB6-AF33-F28C7759B412}"/>
              </a:ext>
            </a:extLst>
          </p:cNvPr>
          <p:cNvSpPr>
            <a:spLocks xmlns:a="http://schemas.openxmlformats.org/drawingml/2006/main" noGrp="1"/>
          </p:cNvSpPr>
          <p:nvPr/>
        </p:nvSpPr>
        <p:spPr>
          <a:xfrm xmlns:a="http://schemas.openxmlformats.org/drawingml/2006/main">
            <a:off x="11315700" y="4819650"/>
            <a:ext cx="438150" cy="95"/>
          </a:xfrm>
          <a:custGeom xmlns:a="http://schemas.openxmlformats.org/drawingml/2006/main">
            <a:pathLst>
              <a:path w="438150" h="95">
                <a:moveTo>
                  <a:pt x="0" y="0"/>
                </a:moveTo>
                <a:lnTo>
                  <a:pt x="438150" y="0"/>
                </a:lnTo>
              </a:path>
            </a:pathLst>
          </a:custGeom>
          <a:noFill xmlns:a="http://schemas.openxmlformats.org/drawingml/2006/main"/>
          <a:ln xmlns:a="http://schemas.openxmlformats.org/drawingml/2006/main" w="21908">
            <a:solidFill>
              <a:srgbClr val="111A25"/>
            </a:solidFill>
            <a:prstDash val="solid"/>
          </a:ln>
        </p:spPr>
      </p:sp>
      <p:sp>
        <p:nvSpPr>
          <p:cNvPr id="571" name="training-X-to-noise--arrow">
            <a:extLst xmlns:a="http://schemas.openxmlformats.org/drawingml/2006/main">
              <a:ext uri="{FF2B5EF4-FFF2-40B4-BE49-F238E27FC236}">
                <a16:creationId xmlns:a16="http://schemas.microsoft.com/office/drawing/2014/main" id="{19D9CFC3-5116-4294-96EC-1BF2A83BDE56}"/>
              </a:ext>
            </a:extLst>
          </p:cNvPr>
          <p:cNvSpPr>
            <a:spLocks xmlns:a="http://schemas.openxmlformats.org/drawingml/2006/main" noGrp="1"/>
          </p:cNvSpPr>
          <p:nvPr/>
        </p:nvSpPr>
        <p:spPr>
          <a:xfrm xmlns:a="http://schemas.openxmlformats.org/drawingml/2006/main">
            <a:off x="11636693" y="4769272"/>
            <a:ext cx="117157" cy="100755"/>
          </a:xfrm>
          <a:custGeom xmlns:a="http://schemas.openxmlformats.org/drawingml/2006/main">
            <a:pathLst>
              <a:path w="117157" h="100755">
                <a:moveTo>
                  <a:pt x="117157" y="50378"/>
                </a:moveTo>
                <a:lnTo>
                  <a:pt x="0" y="0"/>
                </a:lnTo>
                <a:lnTo>
                  <a:pt x="0" y="100755"/>
                </a:lnTo>
                <a:close/>
              </a:path>
            </a:pathLst>
          </a:custGeom>
          <a:solidFill xmlns:a="http://schemas.openxmlformats.org/drawingml/2006/main">
            <a:srgbClr val="111A25"/>
          </a:solidFill>
          <a:ln xmlns:a="http://schemas.openxmlformats.org/drawingml/2006/main" w="0">
            <a:noFill/>
            <a:prstDash val="solid"/>
          </a:ln>
        </p:spPr>
      </p:sp>
      <p:sp>
        <p:nvSpPr>
          <p:cNvPr id="572" name="noise-to-Xtau">
            <a:extLst xmlns:a="http://schemas.openxmlformats.org/drawingml/2006/main">
              <a:ext uri="{FF2B5EF4-FFF2-40B4-BE49-F238E27FC236}">
                <a16:creationId xmlns:a16="http://schemas.microsoft.com/office/drawing/2014/main" id="{59DA5F98-D28E-44B5-B63A-C58ED0D3EEFD}"/>
              </a:ext>
            </a:extLst>
          </p:cNvPr>
          <p:cNvSpPr>
            <a:spLocks xmlns:a="http://schemas.openxmlformats.org/drawingml/2006/main" noGrp="1"/>
          </p:cNvSpPr>
          <p:nvPr/>
        </p:nvSpPr>
        <p:spPr>
          <a:xfrm xmlns:a="http://schemas.openxmlformats.org/drawingml/2006/main">
            <a:off x="12963525" y="4819650"/>
            <a:ext cx="457200" cy="95"/>
          </a:xfrm>
          <a:custGeom xmlns:a="http://schemas.openxmlformats.org/drawingml/2006/main">
            <a:pathLst>
              <a:path w="457200" h="95">
                <a:moveTo>
                  <a:pt x="0" y="0"/>
                </a:moveTo>
                <a:lnTo>
                  <a:pt x="457200" y="0"/>
                </a:lnTo>
              </a:path>
            </a:pathLst>
          </a:custGeom>
          <a:noFill xmlns:a="http://schemas.openxmlformats.org/drawingml/2006/main"/>
          <a:ln xmlns:a="http://schemas.openxmlformats.org/drawingml/2006/main" w="21908">
            <a:solidFill>
              <a:srgbClr val="111A25"/>
            </a:solidFill>
            <a:prstDash val="solid"/>
          </a:ln>
        </p:spPr>
      </p:sp>
      <p:sp>
        <p:nvSpPr>
          <p:cNvPr id="573" name="noise-to-Xtau--arrow">
            <a:extLst xmlns:a="http://schemas.openxmlformats.org/drawingml/2006/main">
              <a:ext uri="{FF2B5EF4-FFF2-40B4-BE49-F238E27FC236}">
                <a16:creationId xmlns:a16="http://schemas.microsoft.com/office/drawing/2014/main" id="{7D9C3121-5382-4C45-BA22-8771A76942E9}"/>
              </a:ext>
            </a:extLst>
          </p:cNvPr>
          <p:cNvSpPr>
            <a:spLocks xmlns:a="http://schemas.openxmlformats.org/drawingml/2006/main" noGrp="1"/>
          </p:cNvSpPr>
          <p:nvPr/>
        </p:nvSpPr>
        <p:spPr>
          <a:xfrm xmlns:a="http://schemas.openxmlformats.org/drawingml/2006/main">
            <a:off x="13303568" y="4769272"/>
            <a:ext cx="117157" cy="100755"/>
          </a:xfrm>
          <a:custGeom xmlns:a="http://schemas.openxmlformats.org/drawingml/2006/main">
            <a:pathLst>
              <a:path w="117157" h="100755">
                <a:moveTo>
                  <a:pt x="117157" y="50378"/>
                </a:moveTo>
                <a:lnTo>
                  <a:pt x="0" y="0"/>
                </a:lnTo>
                <a:lnTo>
                  <a:pt x="0" y="100755"/>
                </a:lnTo>
                <a:close/>
              </a:path>
            </a:pathLst>
          </a:custGeom>
          <a:solidFill xmlns:a="http://schemas.openxmlformats.org/drawingml/2006/main">
            <a:srgbClr val="111A25"/>
          </a:solidFill>
          <a:ln xmlns:a="http://schemas.openxmlformats.org/drawingml/2006/main" w="0">
            <a:noFill/>
            <a:prstDash val="solid"/>
          </a:ln>
        </p:spPr>
      </p:sp>
      <p:sp>
        <p:nvSpPr>
          <p:cNvPr id="574" name="Xtau-symbol">
            <a:extLst xmlns:a="http://schemas.openxmlformats.org/drawingml/2006/main">
              <a:ext uri="{FF2B5EF4-FFF2-40B4-BE49-F238E27FC236}">
                <a16:creationId xmlns:a16="http://schemas.microsoft.com/office/drawing/2014/main" id="{AF588406-458B-4284-92AB-027415B81429}"/>
              </a:ext>
            </a:extLst>
          </p:cNvPr>
          <p:cNvSpPr>
            <a:spLocks xmlns:a="http://schemas.openxmlformats.org/drawingml/2006/main" noGrp="1"/>
          </p:cNvSpPr>
          <p:nvPr/>
        </p:nvSpPr>
        <p:spPr>
          <a:xfrm xmlns:a="http://schemas.openxmlformats.org/drawingml/2006/main">
            <a:off x="13944600" y="4238625"/>
            <a:ext cx="228600" cy="35356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175" b="0" i="1">
                <a:solidFill>
                  <a:srgbClr val="111A25"/>
                </a:solidFill>
                <a:latin typeface="Times New Roman"/>
                <a:ea typeface="Times New Roman"/>
                <a:cs typeface="Times New Roman"/>
              </a:defRPr>
            </a:pPr>
            <a:r>
              <a:rPr sz="2175" b="0" i="1">
                <a:solidFill>
                  <a:srgbClr val="111A25"/>
                </a:solidFill>
                <a:latin typeface="Times New Roman"/>
                <a:ea typeface="Times New Roman"/>
                <a:cs typeface="Times New Roman"/>
              </a:rPr>
              <a:t>X</a:t>
            </a:r>
          </a:p>
        </p:txBody>
      </p:sp>
      <p:sp>
        <p:nvSpPr>
          <p:cNvPr id="575" name="Xtau-row-0-rim">
            <a:extLst xmlns:a="http://schemas.openxmlformats.org/drawingml/2006/main">
              <a:ext uri="{FF2B5EF4-FFF2-40B4-BE49-F238E27FC236}">
                <a16:creationId xmlns:a16="http://schemas.microsoft.com/office/drawing/2014/main" id="{B7E2D352-C735-4805-B0B0-22936166A67B}"/>
              </a:ext>
            </a:extLst>
          </p:cNvPr>
          <p:cNvSpPr>
            <a:spLocks xmlns:a="http://schemas.openxmlformats.org/drawingml/2006/main" noGrp="1"/>
          </p:cNvSpPr>
          <p:nvPr/>
        </p:nvSpPr>
        <p:spPr>
          <a:xfrm xmlns:a="http://schemas.openxmlformats.org/drawingml/2006/main">
            <a:off x="13420725" y="4638675"/>
            <a:ext cx="1333500" cy="228600"/>
          </a:xfrm>
          <a:custGeom xmlns:a="http://schemas.openxmlformats.org/drawingml/2006/main">
            <a:pathLst>
              <a:path w="1333500" h="228600">
                <a:moveTo>
                  <a:pt x="1285875" y="0"/>
                </a:moveTo>
                <a:lnTo>
                  <a:pt x="1292091" y="407"/>
                </a:lnTo>
                <a:lnTo>
                  <a:pt x="1298201" y="1623"/>
                </a:lnTo>
                <a:lnTo>
                  <a:pt x="1304100" y="3625"/>
                </a:lnTo>
                <a:lnTo>
                  <a:pt x="1309688" y="6381"/>
                </a:lnTo>
                <a:lnTo>
                  <a:pt x="1314867" y="9842"/>
                </a:lnTo>
                <a:lnTo>
                  <a:pt x="1319551" y="13949"/>
                </a:lnTo>
                <a:lnTo>
                  <a:pt x="1323658" y="18633"/>
                </a:lnTo>
                <a:lnTo>
                  <a:pt x="1327119" y="23813"/>
                </a:lnTo>
                <a:lnTo>
                  <a:pt x="1329875" y="29400"/>
                </a:lnTo>
                <a:lnTo>
                  <a:pt x="1331877" y="35299"/>
                </a:lnTo>
                <a:lnTo>
                  <a:pt x="1333093" y="41409"/>
                </a:lnTo>
                <a:lnTo>
                  <a:pt x="1333500" y="47625"/>
                </a:lnTo>
                <a:lnTo>
                  <a:pt x="1333500" y="180975"/>
                </a:lnTo>
                <a:lnTo>
                  <a:pt x="1333093" y="187191"/>
                </a:lnTo>
                <a:lnTo>
                  <a:pt x="1331877" y="193301"/>
                </a:lnTo>
                <a:lnTo>
                  <a:pt x="1329875" y="199200"/>
                </a:lnTo>
                <a:lnTo>
                  <a:pt x="1327119" y="204788"/>
                </a:lnTo>
                <a:lnTo>
                  <a:pt x="1323658" y="209967"/>
                </a:lnTo>
                <a:lnTo>
                  <a:pt x="1319551" y="214651"/>
                </a:lnTo>
                <a:lnTo>
                  <a:pt x="1314867" y="218758"/>
                </a:lnTo>
                <a:lnTo>
                  <a:pt x="1309688" y="222219"/>
                </a:lnTo>
                <a:lnTo>
                  <a:pt x="1304100" y="224975"/>
                </a:lnTo>
                <a:lnTo>
                  <a:pt x="1298201" y="226977"/>
                </a:lnTo>
                <a:lnTo>
                  <a:pt x="1292091" y="228193"/>
                </a:lnTo>
                <a:lnTo>
                  <a:pt x="1285875" y="228600"/>
                </a:lnTo>
                <a:lnTo>
                  <a:pt x="47625" y="228600"/>
                </a:lnTo>
                <a:lnTo>
                  <a:pt x="41409" y="228193"/>
                </a:lnTo>
                <a:lnTo>
                  <a:pt x="35299" y="226977"/>
                </a:lnTo>
                <a:lnTo>
                  <a:pt x="29400" y="224975"/>
                </a:lnTo>
                <a:lnTo>
                  <a:pt x="23813" y="222219"/>
                </a:lnTo>
                <a:lnTo>
                  <a:pt x="18633" y="218758"/>
                </a:lnTo>
                <a:lnTo>
                  <a:pt x="13949" y="214651"/>
                </a:lnTo>
                <a:lnTo>
                  <a:pt x="9842" y="209967"/>
                </a:lnTo>
                <a:lnTo>
                  <a:pt x="6381" y="204788"/>
                </a:lnTo>
                <a:lnTo>
                  <a:pt x="3625" y="199200"/>
                </a:lnTo>
                <a:lnTo>
                  <a:pt x="1623" y="193301"/>
                </a:lnTo>
                <a:lnTo>
                  <a:pt x="407" y="187191"/>
                </a:lnTo>
                <a:lnTo>
                  <a:pt x="0" y="180975"/>
                </a:lnTo>
                <a:lnTo>
                  <a:pt x="0" y="47625"/>
                </a:lnTo>
                <a:lnTo>
                  <a:pt x="407" y="41409"/>
                </a:lnTo>
                <a:lnTo>
                  <a:pt x="1623" y="35299"/>
                </a:lnTo>
                <a:lnTo>
                  <a:pt x="3625" y="29400"/>
                </a:lnTo>
                <a:lnTo>
                  <a:pt x="6381" y="23813"/>
                </a:lnTo>
                <a:lnTo>
                  <a:pt x="9842" y="18633"/>
                </a:lnTo>
                <a:lnTo>
                  <a:pt x="13949" y="13949"/>
                </a:lnTo>
                <a:lnTo>
                  <a:pt x="18633" y="9842"/>
                </a:lnTo>
                <a:lnTo>
                  <a:pt x="23813" y="6381"/>
                </a:lnTo>
                <a:lnTo>
                  <a:pt x="29400" y="3625"/>
                </a:lnTo>
                <a:lnTo>
                  <a:pt x="35299" y="1623"/>
                </a:lnTo>
                <a:lnTo>
                  <a:pt x="41409" y="407"/>
                </a:lnTo>
                <a:lnTo>
                  <a:pt x="47625" y="0"/>
                </a:lnTo>
                <a:close/>
              </a:path>
            </a:pathLst>
          </a:custGeom>
          <a:solidFill xmlns:a="http://schemas.openxmlformats.org/drawingml/2006/main">
            <a:srgbClr val="FFFFFF"/>
          </a:solidFill>
          <a:ln xmlns:a="http://schemas.openxmlformats.org/drawingml/2006/main" w="14288">
            <a:solidFill>
              <a:srgbClr val="0876FF"/>
            </a:solidFill>
            <a:prstDash val="solid"/>
          </a:ln>
        </p:spPr>
      </p:sp>
      <p:sp>
        <p:nvSpPr>
          <p:cNvPr id="576" name="Xtau-row-0-0">
            <a:extLst xmlns:a="http://schemas.openxmlformats.org/drawingml/2006/main">
              <a:ext uri="{FF2B5EF4-FFF2-40B4-BE49-F238E27FC236}">
                <a16:creationId xmlns:a16="http://schemas.microsoft.com/office/drawing/2014/main" id="{213DD51E-8810-4C36-A6C8-3625B717BB76}"/>
              </a:ext>
            </a:extLst>
          </p:cNvPr>
          <p:cNvSpPr>
            <a:spLocks xmlns:a="http://schemas.openxmlformats.org/drawingml/2006/main" noGrp="1"/>
          </p:cNvSpPr>
          <p:nvPr/>
        </p:nvSpPr>
        <p:spPr>
          <a:xfrm xmlns:a="http://schemas.openxmlformats.org/drawingml/2006/main">
            <a:off x="13468350" y="4676775"/>
            <a:ext cx="177800" cy="152400"/>
          </a:xfrm>
          <a:custGeom xmlns:a="http://schemas.openxmlformats.org/drawingml/2006/main">
            <a:pathLst>
              <a:path w="177800" h="152400">
                <a:moveTo>
                  <a:pt x="149225" y="0"/>
                </a:moveTo>
                <a:lnTo>
                  <a:pt x="152955" y="244"/>
                </a:lnTo>
                <a:lnTo>
                  <a:pt x="156621" y="974"/>
                </a:lnTo>
                <a:lnTo>
                  <a:pt x="160160" y="2175"/>
                </a:lnTo>
                <a:lnTo>
                  <a:pt x="163513" y="3828"/>
                </a:lnTo>
                <a:lnTo>
                  <a:pt x="166620" y="5905"/>
                </a:lnTo>
                <a:lnTo>
                  <a:pt x="169431" y="8369"/>
                </a:lnTo>
                <a:lnTo>
                  <a:pt x="171895" y="11180"/>
                </a:lnTo>
                <a:lnTo>
                  <a:pt x="173972" y="14288"/>
                </a:lnTo>
                <a:lnTo>
                  <a:pt x="175625" y="17640"/>
                </a:lnTo>
                <a:lnTo>
                  <a:pt x="176826" y="21179"/>
                </a:lnTo>
                <a:lnTo>
                  <a:pt x="177556" y="24845"/>
                </a:lnTo>
                <a:lnTo>
                  <a:pt x="177800" y="28575"/>
                </a:lnTo>
                <a:lnTo>
                  <a:pt x="177800" y="123825"/>
                </a:lnTo>
                <a:lnTo>
                  <a:pt x="177556" y="127555"/>
                </a:lnTo>
                <a:lnTo>
                  <a:pt x="176826" y="131221"/>
                </a:lnTo>
                <a:lnTo>
                  <a:pt x="175625" y="134760"/>
                </a:lnTo>
                <a:lnTo>
                  <a:pt x="173972" y="138113"/>
                </a:lnTo>
                <a:lnTo>
                  <a:pt x="171895" y="141220"/>
                </a:lnTo>
                <a:lnTo>
                  <a:pt x="169431" y="144031"/>
                </a:lnTo>
                <a:lnTo>
                  <a:pt x="166620" y="146495"/>
                </a:lnTo>
                <a:lnTo>
                  <a:pt x="163513" y="148572"/>
                </a:lnTo>
                <a:lnTo>
                  <a:pt x="160160" y="150225"/>
                </a:lnTo>
                <a:lnTo>
                  <a:pt x="156621" y="151426"/>
                </a:lnTo>
                <a:lnTo>
                  <a:pt x="152955" y="152156"/>
                </a:lnTo>
                <a:lnTo>
                  <a:pt x="149225" y="152400"/>
                </a:lnTo>
                <a:lnTo>
                  <a:pt x="28575" y="152400"/>
                </a:lnTo>
                <a:lnTo>
                  <a:pt x="24845" y="152156"/>
                </a:lnTo>
                <a:lnTo>
                  <a:pt x="21179" y="151426"/>
                </a:lnTo>
                <a:lnTo>
                  <a:pt x="17640" y="150225"/>
                </a:lnTo>
                <a:lnTo>
                  <a:pt x="14288" y="148572"/>
                </a:lnTo>
                <a:lnTo>
                  <a:pt x="11180" y="146495"/>
                </a:lnTo>
                <a:lnTo>
                  <a:pt x="8369" y="144031"/>
                </a:lnTo>
                <a:lnTo>
                  <a:pt x="5905" y="141220"/>
                </a:lnTo>
                <a:lnTo>
                  <a:pt x="3828" y="138113"/>
                </a:lnTo>
                <a:lnTo>
                  <a:pt x="2175" y="134760"/>
                </a:lnTo>
                <a:lnTo>
                  <a:pt x="974" y="131221"/>
                </a:lnTo>
                <a:lnTo>
                  <a:pt x="244" y="127555"/>
                </a:lnTo>
                <a:lnTo>
                  <a:pt x="0" y="123825"/>
                </a:lnTo>
                <a:lnTo>
                  <a:pt x="0" y="28575"/>
                </a:lnTo>
                <a:lnTo>
                  <a:pt x="244" y="24845"/>
                </a:lnTo>
                <a:lnTo>
                  <a:pt x="974" y="21179"/>
                </a:lnTo>
                <a:lnTo>
                  <a:pt x="2175" y="17640"/>
                </a:lnTo>
                <a:lnTo>
                  <a:pt x="3828" y="14288"/>
                </a:lnTo>
                <a:lnTo>
                  <a:pt x="5905" y="11180"/>
                </a:lnTo>
                <a:lnTo>
                  <a:pt x="8369" y="8369"/>
                </a:lnTo>
                <a:lnTo>
                  <a:pt x="11180" y="5905"/>
                </a:lnTo>
                <a:lnTo>
                  <a:pt x="14288" y="3828"/>
                </a:lnTo>
                <a:lnTo>
                  <a:pt x="17640" y="2175"/>
                </a:lnTo>
                <a:lnTo>
                  <a:pt x="21179" y="974"/>
                </a:lnTo>
                <a:lnTo>
                  <a:pt x="24845" y="244"/>
                </a:lnTo>
                <a:lnTo>
                  <a:pt x="28575" y="0"/>
                </a:lnTo>
                <a:close/>
              </a:path>
            </a:pathLst>
          </a:custGeom>
          <a:gradFill xmlns:a="http://schemas.openxmlformats.org/drawingml/2006/main">
            <a:gsLst>
              <a:gs pos="0">
                <a:srgbClr val="7ED4FE"/>
              </a:gs>
              <a:gs pos="100000">
                <a:srgbClr val="43BBFD"/>
              </a:gs>
            </a:gsLst>
            <a:lin ang="5400000"/>
          </a:gradFill>
          <a:ln xmlns:a="http://schemas.openxmlformats.org/drawingml/2006/main" w="0">
            <a:noFill/>
            <a:prstDash val="solid"/>
          </a:ln>
        </p:spPr>
      </p:sp>
      <p:sp>
        <p:nvSpPr>
          <p:cNvPr id="577" name="Xtau-row-0-1">
            <a:extLst xmlns:a="http://schemas.openxmlformats.org/drawingml/2006/main">
              <a:ext uri="{FF2B5EF4-FFF2-40B4-BE49-F238E27FC236}">
                <a16:creationId xmlns:a16="http://schemas.microsoft.com/office/drawing/2014/main" id="{5A86EE3C-C764-443C-B14A-FF9B9067E259}"/>
              </a:ext>
            </a:extLst>
          </p:cNvPr>
          <p:cNvSpPr>
            <a:spLocks xmlns:a="http://schemas.openxmlformats.org/drawingml/2006/main" noGrp="1"/>
          </p:cNvSpPr>
          <p:nvPr/>
        </p:nvSpPr>
        <p:spPr>
          <a:xfrm xmlns:a="http://schemas.openxmlformats.org/drawingml/2006/main">
            <a:off x="13674725" y="4676775"/>
            <a:ext cx="177800" cy="152400"/>
          </a:xfrm>
          <a:custGeom xmlns:a="http://schemas.openxmlformats.org/drawingml/2006/main">
            <a:pathLst>
              <a:path w="177800" h="152400">
                <a:moveTo>
                  <a:pt x="149225" y="0"/>
                </a:moveTo>
                <a:lnTo>
                  <a:pt x="152955" y="244"/>
                </a:lnTo>
                <a:lnTo>
                  <a:pt x="156621" y="974"/>
                </a:lnTo>
                <a:lnTo>
                  <a:pt x="160160" y="2175"/>
                </a:lnTo>
                <a:lnTo>
                  <a:pt x="163513" y="3828"/>
                </a:lnTo>
                <a:lnTo>
                  <a:pt x="166620" y="5905"/>
                </a:lnTo>
                <a:lnTo>
                  <a:pt x="169431" y="8369"/>
                </a:lnTo>
                <a:lnTo>
                  <a:pt x="171895" y="11180"/>
                </a:lnTo>
                <a:lnTo>
                  <a:pt x="173972" y="14288"/>
                </a:lnTo>
                <a:lnTo>
                  <a:pt x="175625" y="17640"/>
                </a:lnTo>
                <a:lnTo>
                  <a:pt x="176826" y="21179"/>
                </a:lnTo>
                <a:lnTo>
                  <a:pt x="177556" y="24845"/>
                </a:lnTo>
                <a:lnTo>
                  <a:pt x="177800" y="28575"/>
                </a:lnTo>
                <a:lnTo>
                  <a:pt x="177800" y="123825"/>
                </a:lnTo>
                <a:lnTo>
                  <a:pt x="177556" y="127555"/>
                </a:lnTo>
                <a:lnTo>
                  <a:pt x="176826" y="131221"/>
                </a:lnTo>
                <a:lnTo>
                  <a:pt x="175625" y="134760"/>
                </a:lnTo>
                <a:lnTo>
                  <a:pt x="173972" y="138113"/>
                </a:lnTo>
                <a:lnTo>
                  <a:pt x="171895" y="141220"/>
                </a:lnTo>
                <a:lnTo>
                  <a:pt x="169431" y="144031"/>
                </a:lnTo>
                <a:lnTo>
                  <a:pt x="166620" y="146495"/>
                </a:lnTo>
                <a:lnTo>
                  <a:pt x="163513" y="148572"/>
                </a:lnTo>
                <a:lnTo>
                  <a:pt x="160160" y="150225"/>
                </a:lnTo>
                <a:lnTo>
                  <a:pt x="156621" y="151426"/>
                </a:lnTo>
                <a:lnTo>
                  <a:pt x="152955" y="152156"/>
                </a:lnTo>
                <a:lnTo>
                  <a:pt x="149225" y="152400"/>
                </a:lnTo>
                <a:lnTo>
                  <a:pt x="28575" y="152400"/>
                </a:lnTo>
                <a:lnTo>
                  <a:pt x="24845" y="152156"/>
                </a:lnTo>
                <a:lnTo>
                  <a:pt x="21179" y="151426"/>
                </a:lnTo>
                <a:lnTo>
                  <a:pt x="17640" y="150225"/>
                </a:lnTo>
                <a:lnTo>
                  <a:pt x="14288" y="148572"/>
                </a:lnTo>
                <a:lnTo>
                  <a:pt x="11180" y="146495"/>
                </a:lnTo>
                <a:lnTo>
                  <a:pt x="8369" y="144031"/>
                </a:lnTo>
                <a:lnTo>
                  <a:pt x="5905" y="141220"/>
                </a:lnTo>
                <a:lnTo>
                  <a:pt x="3828" y="138113"/>
                </a:lnTo>
                <a:lnTo>
                  <a:pt x="2175" y="134760"/>
                </a:lnTo>
                <a:lnTo>
                  <a:pt x="974" y="131221"/>
                </a:lnTo>
                <a:lnTo>
                  <a:pt x="244" y="127555"/>
                </a:lnTo>
                <a:lnTo>
                  <a:pt x="0" y="123825"/>
                </a:lnTo>
                <a:lnTo>
                  <a:pt x="0" y="28575"/>
                </a:lnTo>
                <a:lnTo>
                  <a:pt x="244" y="24845"/>
                </a:lnTo>
                <a:lnTo>
                  <a:pt x="974" y="21179"/>
                </a:lnTo>
                <a:lnTo>
                  <a:pt x="2175" y="17640"/>
                </a:lnTo>
                <a:lnTo>
                  <a:pt x="3828" y="14288"/>
                </a:lnTo>
                <a:lnTo>
                  <a:pt x="5905" y="11180"/>
                </a:lnTo>
                <a:lnTo>
                  <a:pt x="8369" y="8369"/>
                </a:lnTo>
                <a:lnTo>
                  <a:pt x="11180" y="5905"/>
                </a:lnTo>
                <a:lnTo>
                  <a:pt x="14288" y="3828"/>
                </a:lnTo>
                <a:lnTo>
                  <a:pt x="17640" y="2175"/>
                </a:lnTo>
                <a:lnTo>
                  <a:pt x="21179" y="974"/>
                </a:lnTo>
                <a:lnTo>
                  <a:pt x="24845" y="244"/>
                </a:lnTo>
                <a:lnTo>
                  <a:pt x="28575" y="0"/>
                </a:lnTo>
                <a:close/>
              </a:path>
            </a:pathLst>
          </a:custGeom>
          <a:gradFill xmlns:a="http://schemas.openxmlformats.org/drawingml/2006/main">
            <a:gsLst>
              <a:gs pos="0">
                <a:srgbClr val="7ED4FE"/>
              </a:gs>
              <a:gs pos="100000">
                <a:srgbClr val="43BBFD"/>
              </a:gs>
            </a:gsLst>
            <a:lin ang="5400000"/>
          </a:gradFill>
          <a:ln xmlns:a="http://schemas.openxmlformats.org/drawingml/2006/main" w="0">
            <a:noFill/>
            <a:prstDash val="solid"/>
          </a:ln>
        </p:spPr>
      </p:sp>
      <p:sp>
        <p:nvSpPr>
          <p:cNvPr id="578" name="Xtau-row-0-2">
            <a:extLst xmlns:a="http://schemas.openxmlformats.org/drawingml/2006/main">
              <a:ext uri="{FF2B5EF4-FFF2-40B4-BE49-F238E27FC236}">
                <a16:creationId xmlns:a16="http://schemas.microsoft.com/office/drawing/2014/main" id="{193D681E-9160-4640-8EE4-2AD15EC23F45}"/>
              </a:ext>
            </a:extLst>
          </p:cNvPr>
          <p:cNvSpPr>
            <a:spLocks xmlns:a="http://schemas.openxmlformats.org/drawingml/2006/main" noGrp="1"/>
          </p:cNvSpPr>
          <p:nvPr/>
        </p:nvSpPr>
        <p:spPr>
          <a:xfrm xmlns:a="http://schemas.openxmlformats.org/drawingml/2006/main">
            <a:off x="13881100" y="4676775"/>
            <a:ext cx="177800" cy="152400"/>
          </a:xfrm>
          <a:custGeom xmlns:a="http://schemas.openxmlformats.org/drawingml/2006/main">
            <a:pathLst>
              <a:path w="177800" h="152400">
                <a:moveTo>
                  <a:pt x="149225" y="0"/>
                </a:moveTo>
                <a:lnTo>
                  <a:pt x="152955" y="244"/>
                </a:lnTo>
                <a:lnTo>
                  <a:pt x="156621" y="974"/>
                </a:lnTo>
                <a:lnTo>
                  <a:pt x="160160" y="2175"/>
                </a:lnTo>
                <a:lnTo>
                  <a:pt x="163513" y="3828"/>
                </a:lnTo>
                <a:lnTo>
                  <a:pt x="166620" y="5905"/>
                </a:lnTo>
                <a:lnTo>
                  <a:pt x="169431" y="8369"/>
                </a:lnTo>
                <a:lnTo>
                  <a:pt x="171895" y="11180"/>
                </a:lnTo>
                <a:lnTo>
                  <a:pt x="173972" y="14288"/>
                </a:lnTo>
                <a:lnTo>
                  <a:pt x="175625" y="17640"/>
                </a:lnTo>
                <a:lnTo>
                  <a:pt x="176826" y="21179"/>
                </a:lnTo>
                <a:lnTo>
                  <a:pt x="177556" y="24845"/>
                </a:lnTo>
                <a:lnTo>
                  <a:pt x="177800" y="28575"/>
                </a:lnTo>
                <a:lnTo>
                  <a:pt x="177800" y="123825"/>
                </a:lnTo>
                <a:lnTo>
                  <a:pt x="177556" y="127555"/>
                </a:lnTo>
                <a:lnTo>
                  <a:pt x="176826" y="131221"/>
                </a:lnTo>
                <a:lnTo>
                  <a:pt x="175625" y="134760"/>
                </a:lnTo>
                <a:lnTo>
                  <a:pt x="173972" y="138113"/>
                </a:lnTo>
                <a:lnTo>
                  <a:pt x="171895" y="141220"/>
                </a:lnTo>
                <a:lnTo>
                  <a:pt x="169431" y="144031"/>
                </a:lnTo>
                <a:lnTo>
                  <a:pt x="166620" y="146495"/>
                </a:lnTo>
                <a:lnTo>
                  <a:pt x="163513" y="148572"/>
                </a:lnTo>
                <a:lnTo>
                  <a:pt x="160160" y="150225"/>
                </a:lnTo>
                <a:lnTo>
                  <a:pt x="156621" y="151426"/>
                </a:lnTo>
                <a:lnTo>
                  <a:pt x="152955" y="152156"/>
                </a:lnTo>
                <a:lnTo>
                  <a:pt x="149225" y="152400"/>
                </a:lnTo>
                <a:lnTo>
                  <a:pt x="28575" y="152400"/>
                </a:lnTo>
                <a:lnTo>
                  <a:pt x="24845" y="152156"/>
                </a:lnTo>
                <a:lnTo>
                  <a:pt x="21179" y="151426"/>
                </a:lnTo>
                <a:lnTo>
                  <a:pt x="17640" y="150225"/>
                </a:lnTo>
                <a:lnTo>
                  <a:pt x="14288" y="148572"/>
                </a:lnTo>
                <a:lnTo>
                  <a:pt x="11180" y="146495"/>
                </a:lnTo>
                <a:lnTo>
                  <a:pt x="8369" y="144031"/>
                </a:lnTo>
                <a:lnTo>
                  <a:pt x="5905" y="141220"/>
                </a:lnTo>
                <a:lnTo>
                  <a:pt x="3828" y="138113"/>
                </a:lnTo>
                <a:lnTo>
                  <a:pt x="2175" y="134760"/>
                </a:lnTo>
                <a:lnTo>
                  <a:pt x="974" y="131221"/>
                </a:lnTo>
                <a:lnTo>
                  <a:pt x="244" y="127555"/>
                </a:lnTo>
                <a:lnTo>
                  <a:pt x="0" y="123825"/>
                </a:lnTo>
                <a:lnTo>
                  <a:pt x="0" y="28575"/>
                </a:lnTo>
                <a:lnTo>
                  <a:pt x="244" y="24845"/>
                </a:lnTo>
                <a:lnTo>
                  <a:pt x="974" y="21179"/>
                </a:lnTo>
                <a:lnTo>
                  <a:pt x="2175" y="17640"/>
                </a:lnTo>
                <a:lnTo>
                  <a:pt x="3828" y="14288"/>
                </a:lnTo>
                <a:lnTo>
                  <a:pt x="5905" y="11180"/>
                </a:lnTo>
                <a:lnTo>
                  <a:pt x="8369" y="8369"/>
                </a:lnTo>
                <a:lnTo>
                  <a:pt x="11180" y="5905"/>
                </a:lnTo>
                <a:lnTo>
                  <a:pt x="14288" y="3828"/>
                </a:lnTo>
                <a:lnTo>
                  <a:pt x="17640" y="2175"/>
                </a:lnTo>
                <a:lnTo>
                  <a:pt x="21179" y="974"/>
                </a:lnTo>
                <a:lnTo>
                  <a:pt x="24845" y="244"/>
                </a:lnTo>
                <a:lnTo>
                  <a:pt x="28575" y="0"/>
                </a:lnTo>
                <a:close/>
              </a:path>
            </a:pathLst>
          </a:custGeom>
          <a:gradFill xmlns:a="http://schemas.openxmlformats.org/drawingml/2006/main">
            <a:gsLst>
              <a:gs pos="0">
                <a:srgbClr val="7ED4FE"/>
              </a:gs>
              <a:gs pos="100000">
                <a:srgbClr val="43BBFD"/>
              </a:gs>
            </a:gsLst>
            <a:lin ang="5400000"/>
          </a:gradFill>
          <a:ln xmlns:a="http://schemas.openxmlformats.org/drawingml/2006/main" w="0">
            <a:noFill/>
            <a:prstDash val="solid"/>
          </a:ln>
        </p:spPr>
      </p:sp>
      <p:sp>
        <p:nvSpPr>
          <p:cNvPr id="579" name="Xtau-row-0-3">
            <a:extLst xmlns:a="http://schemas.openxmlformats.org/drawingml/2006/main">
              <a:ext uri="{FF2B5EF4-FFF2-40B4-BE49-F238E27FC236}">
                <a16:creationId xmlns:a16="http://schemas.microsoft.com/office/drawing/2014/main" id="{FECA891D-C38F-4009-BAFC-2DDE04DB7DD2}"/>
              </a:ext>
            </a:extLst>
          </p:cNvPr>
          <p:cNvSpPr>
            <a:spLocks xmlns:a="http://schemas.openxmlformats.org/drawingml/2006/main" noGrp="1"/>
          </p:cNvSpPr>
          <p:nvPr/>
        </p:nvSpPr>
        <p:spPr>
          <a:xfrm xmlns:a="http://schemas.openxmlformats.org/drawingml/2006/main">
            <a:off x="14087475" y="4676775"/>
            <a:ext cx="177800" cy="152400"/>
          </a:xfrm>
          <a:custGeom xmlns:a="http://schemas.openxmlformats.org/drawingml/2006/main">
            <a:pathLst>
              <a:path w="177800" h="152400">
                <a:moveTo>
                  <a:pt x="149225" y="0"/>
                </a:moveTo>
                <a:lnTo>
                  <a:pt x="152955" y="244"/>
                </a:lnTo>
                <a:lnTo>
                  <a:pt x="156621" y="974"/>
                </a:lnTo>
                <a:lnTo>
                  <a:pt x="160160" y="2175"/>
                </a:lnTo>
                <a:lnTo>
                  <a:pt x="163513" y="3828"/>
                </a:lnTo>
                <a:lnTo>
                  <a:pt x="166620" y="5905"/>
                </a:lnTo>
                <a:lnTo>
                  <a:pt x="169431" y="8369"/>
                </a:lnTo>
                <a:lnTo>
                  <a:pt x="171895" y="11180"/>
                </a:lnTo>
                <a:lnTo>
                  <a:pt x="173972" y="14288"/>
                </a:lnTo>
                <a:lnTo>
                  <a:pt x="175625" y="17640"/>
                </a:lnTo>
                <a:lnTo>
                  <a:pt x="176826" y="21179"/>
                </a:lnTo>
                <a:lnTo>
                  <a:pt x="177556" y="24845"/>
                </a:lnTo>
                <a:lnTo>
                  <a:pt x="177800" y="28575"/>
                </a:lnTo>
                <a:lnTo>
                  <a:pt x="177800" y="123825"/>
                </a:lnTo>
                <a:lnTo>
                  <a:pt x="177556" y="127555"/>
                </a:lnTo>
                <a:lnTo>
                  <a:pt x="176826" y="131221"/>
                </a:lnTo>
                <a:lnTo>
                  <a:pt x="175625" y="134760"/>
                </a:lnTo>
                <a:lnTo>
                  <a:pt x="173972" y="138113"/>
                </a:lnTo>
                <a:lnTo>
                  <a:pt x="171895" y="141220"/>
                </a:lnTo>
                <a:lnTo>
                  <a:pt x="169431" y="144031"/>
                </a:lnTo>
                <a:lnTo>
                  <a:pt x="166620" y="146495"/>
                </a:lnTo>
                <a:lnTo>
                  <a:pt x="163513" y="148572"/>
                </a:lnTo>
                <a:lnTo>
                  <a:pt x="160160" y="150225"/>
                </a:lnTo>
                <a:lnTo>
                  <a:pt x="156621" y="151426"/>
                </a:lnTo>
                <a:lnTo>
                  <a:pt x="152955" y="152156"/>
                </a:lnTo>
                <a:lnTo>
                  <a:pt x="149225" y="152400"/>
                </a:lnTo>
                <a:lnTo>
                  <a:pt x="28575" y="152400"/>
                </a:lnTo>
                <a:lnTo>
                  <a:pt x="24845" y="152156"/>
                </a:lnTo>
                <a:lnTo>
                  <a:pt x="21179" y="151426"/>
                </a:lnTo>
                <a:lnTo>
                  <a:pt x="17640" y="150225"/>
                </a:lnTo>
                <a:lnTo>
                  <a:pt x="14288" y="148572"/>
                </a:lnTo>
                <a:lnTo>
                  <a:pt x="11180" y="146495"/>
                </a:lnTo>
                <a:lnTo>
                  <a:pt x="8369" y="144031"/>
                </a:lnTo>
                <a:lnTo>
                  <a:pt x="5905" y="141220"/>
                </a:lnTo>
                <a:lnTo>
                  <a:pt x="3828" y="138113"/>
                </a:lnTo>
                <a:lnTo>
                  <a:pt x="2175" y="134760"/>
                </a:lnTo>
                <a:lnTo>
                  <a:pt x="974" y="131221"/>
                </a:lnTo>
                <a:lnTo>
                  <a:pt x="244" y="127555"/>
                </a:lnTo>
                <a:lnTo>
                  <a:pt x="0" y="123825"/>
                </a:lnTo>
                <a:lnTo>
                  <a:pt x="0" y="28575"/>
                </a:lnTo>
                <a:lnTo>
                  <a:pt x="244" y="24845"/>
                </a:lnTo>
                <a:lnTo>
                  <a:pt x="974" y="21179"/>
                </a:lnTo>
                <a:lnTo>
                  <a:pt x="2175" y="17640"/>
                </a:lnTo>
                <a:lnTo>
                  <a:pt x="3828" y="14288"/>
                </a:lnTo>
                <a:lnTo>
                  <a:pt x="5905" y="11180"/>
                </a:lnTo>
                <a:lnTo>
                  <a:pt x="8369" y="8369"/>
                </a:lnTo>
                <a:lnTo>
                  <a:pt x="11180" y="5905"/>
                </a:lnTo>
                <a:lnTo>
                  <a:pt x="14288" y="3828"/>
                </a:lnTo>
                <a:lnTo>
                  <a:pt x="17640" y="2175"/>
                </a:lnTo>
                <a:lnTo>
                  <a:pt x="21179" y="974"/>
                </a:lnTo>
                <a:lnTo>
                  <a:pt x="24845" y="244"/>
                </a:lnTo>
                <a:lnTo>
                  <a:pt x="28575" y="0"/>
                </a:lnTo>
                <a:close/>
              </a:path>
            </a:pathLst>
          </a:custGeom>
          <a:gradFill xmlns:a="http://schemas.openxmlformats.org/drawingml/2006/main">
            <a:gsLst>
              <a:gs pos="0">
                <a:srgbClr val="7ED4FE"/>
              </a:gs>
              <a:gs pos="100000">
                <a:srgbClr val="43BBFD"/>
              </a:gs>
            </a:gsLst>
            <a:lin ang="5400000"/>
          </a:gradFill>
          <a:ln xmlns:a="http://schemas.openxmlformats.org/drawingml/2006/main" w="0">
            <a:noFill/>
            <a:prstDash val="solid"/>
          </a:ln>
        </p:spPr>
      </p:sp>
      <p:sp>
        <p:nvSpPr>
          <p:cNvPr id="580" name="Xtau-row-0-4">
            <a:extLst xmlns:a="http://schemas.openxmlformats.org/drawingml/2006/main">
              <a:ext uri="{FF2B5EF4-FFF2-40B4-BE49-F238E27FC236}">
                <a16:creationId xmlns:a16="http://schemas.microsoft.com/office/drawing/2014/main" id="{6A25B424-1FEC-4FDE-BB8F-8C9E4C04CE8B}"/>
              </a:ext>
            </a:extLst>
          </p:cNvPr>
          <p:cNvSpPr>
            <a:spLocks xmlns:a="http://schemas.openxmlformats.org/drawingml/2006/main" noGrp="1"/>
          </p:cNvSpPr>
          <p:nvPr/>
        </p:nvSpPr>
        <p:spPr>
          <a:xfrm xmlns:a="http://schemas.openxmlformats.org/drawingml/2006/main">
            <a:off x="14293850" y="4676775"/>
            <a:ext cx="177800" cy="152400"/>
          </a:xfrm>
          <a:custGeom xmlns:a="http://schemas.openxmlformats.org/drawingml/2006/main">
            <a:pathLst>
              <a:path w="177800" h="152400">
                <a:moveTo>
                  <a:pt x="149225" y="0"/>
                </a:moveTo>
                <a:lnTo>
                  <a:pt x="152955" y="244"/>
                </a:lnTo>
                <a:lnTo>
                  <a:pt x="156621" y="974"/>
                </a:lnTo>
                <a:lnTo>
                  <a:pt x="160160" y="2175"/>
                </a:lnTo>
                <a:lnTo>
                  <a:pt x="163513" y="3828"/>
                </a:lnTo>
                <a:lnTo>
                  <a:pt x="166620" y="5905"/>
                </a:lnTo>
                <a:lnTo>
                  <a:pt x="169431" y="8369"/>
                </a:lnTo>
                <a:lnTo>
                  <a:pt x="171895" y="11180"/>
                </a:lnTo>
                <a:lnTo>
                  <a:pt x="173972" y="14288"/>
                </a:lnTo>
                <a:lnTo>
                  <a:pt x="175625" y="17640"/>
                </a:lnTo>
                <a:lnTo>
                  <a:pt x="176826" y="21179"/>
                </a:lnTo>
                <a:lnTo>
                  <a:pt x="177556" y="24845"/>
                </a:lnTo>
                <a:lnTo>
                  <a:pt x="177800" y="28575"/>
                </a:lnTo>
                <a:lnTo>
                  <a:pt x="177800" y="123825"/>
                </a:lnTo>
                <a:lnTo>
                  <a:pt x="177556" y="127555"/>
                </a:lnTo>
                <a:lnTo>
                  <a:pt x="176826" y="131221"/>
                </a:lnTo>
                <a:lnTo>
                  <a:pt x="175625" y="134760"/>
                </a:lnTo>
                <a:lnTo>
                  <a:pt x="173972" y="138113"/>
                </a:lnTo>
                <a:lnTo>
                  <a:pt x="171895" y="141220"/>
                </a:lnTo>
                <a:lnTo>
                  <a:pt x="169431" y="144031"/>
                </a:lnTo>
                <a:lnTo>
                  <a:pt x="166620" y="146495"/>
                </a:lnTo>
                <a:lnTo>
                  <a:pt x="163513" y="148572"/>
                </a:lnTo>
                <a:lnTo>
                  <a:pt x="160160" y="150225"/>
                </a:lnTo>
                <a:lnTo>
                  <a:pt x="156621" y="151426"/>
                </a:lnTo>
                <a:lnTo>
                  <a:pt x="152955" y="152156"/>
                </a:lnTo>
                <a:lnTo>
                  <a:pt x="149225" y="152400"/>
                </a:lnTo>
                <a:lnTo>
                  <a:pt x="28575" y="152400"/>
                </a:lnTo>
                <a:lnTo>
                  <a:pt x="24845" y="152156"/>
                </a:lnTo>
                <a:lnTo>
                  <a:pt x="21179" y="151426"/>
                </a:lnTo>
                <a:lnTo>
                  <a:pt x="17640" y="150225"/>
                </a:lnTo>
                <a:lnTo>
                  <a:pt x="14288" y="148572"/>
                </a:lnTo>
                <a:lnTo>
                  <a:pt x="11180" y="146495"/>
                </a:lnTo>
                <a:lnTo>
                  <a:pt x="8369" y="144031"/>
                </a:lnTo>
                <a:lnTo>
                  <a:pt x="5905" y="141220"/>
                </a:lnTo>
                <a:lnTo>
                  <a:pt x="3828" y="138113"/>
                </a:lnTo>
                <a:lnTo>
                  <a:pt x="2175" y="134760"/>
                </a:lnTo>
                <a:lnTo>
                  <a:pt x="974" y="131221"/>
                </a:lnTo>
                <a:lnTo>
                  <a:pt x="244" y="127555"/>
                </a:lnTo>
                <a:lnTo>
                  <a:pt x="0" y="123825"/>
                </a:lnTo>
                <a:lnTo>
                  <a:pt x="0" y="28575"/>
                </a:lnTo>
                <a:lnTo>
                  <a:pt x="244" y="24845"/>
                </a:lnTo>
                <a:lnTo>
                  <a:pt x="974" y="21179"/>
                </a:lnTo>
                <a:lnTo>
                  <a:pt x="2175" y="17640"/>
                </a:lnTo>
                <a:lnTo>
                  <a:pt x="3828" y="14288"/>
                </a:lnTo>
                <a:lnTo>
                  <a:pt x="5905" y="11180"/>
                </a:lnTo>
                <a:lnTo>
                  <a:pt x="8369" y="8369"/>
                </a:lnTo>
                <a:lnTo>
                  <a:pt x="11180" y="5905"/>
                </a:lnTo>
                <a:lnTo>
                  <a:pt x="14288" y="3828"/>
                </a:lnTo>
                <a:lnTo>
                  <a:pt x="17640" y="2175"/>
                </a:lnTo>
                <a:lnTo>
                  <a:pt x="21179" y="974"/>
                </a:lnTo>
                <a:lnTo>
                  <a:pt x="24845" y="244"/>
                </a:lnTo>
                <a:lnTo>
                  <a:pt x="28575" y="0"/>
                </a:lnTo>
                <a:close/>
              </a:path>
            </a:pathLst>
          </a:custGeom>
          <a:gradFill xmlns:a="http://schemas.openxmlformats.org/drawingml/2006/main">
            <a:gsLst>
              <a:gs pos="0">
                <a:srgbClr val="7ED4FE"/>
              </a:gs>
              <a:gs pos="100000">
                <a:srgbClr val="43BBFD"/>
              </a:gs>
            </a:gsLst>
            <a:lin ang="5400000"/>
          </a:gradFill>
          <a:ln xmlns:a="http://schemas.openxmlformats.org/drawingml/2006/main" w="0">
            <a:noFill/>
            <a:prstDash val="solid"/>
          </a:ln>
        </p:spPr>
      </p:sp>
      <p:sp>
        <p:nvSpPr>
          <p:cNvPr id="581" name="Xtau-row-0-5">
            <a:extLst xmlns:a="http://schemas.openxmlformats.org/drawingml/2006/main">
              <a:ext uri="{FF2B5EF4-FFF2-40B4-BE49-F238E27FC236}">
                <a16:creationId xmlns:a16="http://schemas.microsoft.com/office/drawing/2014/main" id="{8E82DA38-78D8-4A9A-A307-6B4118A37EA3}"/>
              </a:ext>
            </a:extLst>
          </p:cNvPr>
          <p:cNvSpPr>
            <a:spLocks xmlns:a="http://schemas.openxmlformats.org/drawingml/2006/main" noGrp="1"/>
          </p:cNvSpPr>
          <p:nvPr/>
        </p:nvSpPr>
        <p:spPr>
          <a:xfrm xmlns:a="http://schemas.openxmlformats.org/drawingml/2006/main">
            <a:off x="14500225" y="4676775"/>
            <a:ext cx="177800" cy="152400"/>
          </a:xfrm>
          <a:custGeom xmlns:a="http://schemas.openxmlformats.org/drawingml/2006/main">
            <a:pathLst>
              <a:path w="177800" h="152400">
                <a:moveTo>
                  <a:pt x="149225" y="0"/>
                </a:moveTo>
                <a:lnTo>
                  <a:pt x="152955" y="244"/>
                </a:lnTo>
                <a:lnTo>
                  <a:pt x="156621" y="974"/>
                </a:lnTo>
                <a:lnTo>
                  <a:pt x="160160" y="2175"/>
                </a:lnTo>
                <a:lnTo>
                  <a:pt x="163513" y="3828"/>
                </a:lnTo>
                <a:lnTo>
                  <a:pt x="166620" y="5905"/>
                </a:lnTo>
                <a:lnTo>
                  <a:pt x="169431" y="8369"/>
                </a:lnTo>
                <a:lnTo>
                  <a:pt x="171895" y="11180"/>
                </a:lnTo>
                <a:lnTo>
                  <a:pt x="173972" y="14288"/>
                </a:lnTo>
                <a:lnTo>
                  <a:pt x="175625" y="17640"/>
                </a:lnTo>
                <a:lnTo>
                  <a:pt x="176826" y="21179"/>
                </a:lnTo>
                <a:lnTo>
                  <a:pt x="177556" y="24845"/>
                </a:lnTo>
                <a:lnTo>
                  <a:pt x="177800" y="28575"/>
                </a:lnTo>
                <a:lnTo>
                  <a:pt x="177800" y="123825"/>
                </a:lnTo>
                <a:lnTo>
                  <a:pt x="177556" y="127555"/>
                </a:lnTo>
                <a:lnTo>
                  <a:pt x="176826" y="131221"/>
                </a:lnTo>
                <a:lnTo>
                  <a:pt x="175625" y="134760"/>
                </a:lnTo>
                <a:lnTo>
                  <a:pt x="173972" y="138113"/>
                </a:lnTo>
                <a:lnTo>
                  <a:pt x="171895" y="141220"/>
                </a:lnTo>
                <a:lnTo>
                  <a:pt x="169431" y="144031"/>
                </a:lnTo>
                <a:lnTo>
                  <a:pt x="166620" y="146495"/>
                </a:lnTo>
                <a:lnTo>
                  <a:pt x="163513" y="148572"/>
                </a:lnTo>
                <a:lnTo>
                  <a:pt x="160160" y="150225"/>
                </a:lnTo>
                <a:lnTo>
                  <a:pt x="156621" y="151426"/>
                </a:lnTo>
                <a:lnTo>
                  <a:pt x="152955" y="152156"/>
                </a:lnTo>
                <a:lnTo>
                  <a:pt x="149225" y="152400"/>
                </a:lnTo>
                <a:lnTo>
                  <a:pt x="28575" y="152400"/>
                </a:lnTo>
                <a:lnTo>
                  <a:pt x="24845" y="152156"/>
                </a:lnTo>
                <a:lnTo>
                  <a:pt x="21179" y="151426"/>
                </a:lnTo>
                <a:lnTo>
                  <a:pt x="17640" y="150225"/>
                </a:lnTo>
                <a:lnTo>
                  <a:pt x="14288" y="148572"/>
                </a:lnTo>
                <a:lnTo>
                  <a:pt x="11180" y="146495"/>
                </a:lnTo>
                <a:lnTo>
                  <a:pt x="8369" y="144031"/>
                </a:lnTo>
                <a:lnTo>
                  <a:pt x="5905" y="141220"/>
                </a:lnTo>
                <a:lnTo>
                  <a:pt x="3828" y="138113"/>
                </a:lnTo>
                <a:lnTo>
                  <a:pt x="2175" y="134760"/>
                </a:lnTo>
                <a:lnTo>
                  <a:pt x="974" y="131221"/>
                </a:lnTo>
                <a:lnTo>
                  <a:pt x="244" y="127555"/>
                </a:lnTo>
                <a:lnTo>
                  <a:pt x="0" y="123825"/>
                </a:lnTo>
                <a:lnTo>
                  <a:pt x="0" y="28575"/>
                </a:lnTo>
                <a:lnTo>
                  <a:pt x="244" y="24845"/>
                </a:lnTo>
                <a:lnTo>
                  <a:pt x="974" y="21179"/>
                </a:lnTo>
                <a:lnTo>
                  <a:pt x="2175" y="17640"/>
                </a:lnTo>
                <a:lnTo>
                  <a:pt x="3828" y="14288"/>
                </a:lnTo>
                <a:lnTo>
                  <a:pt x="5905" y="11180"/>
                </a:lnTo>
                <a:lnTo>
                  <a:pt x="8369" y="8369"/>
                </a:lnTo>
                <a:lnTo>
                  <a:pt x="11180" y="5905"/>
                </a:lnTo>
                <a:lnTo>
                  <a:pt x="14288" y="3828"/>
                </a:lnTo>
                <a:lnTo>
                  <a:pt x="17640" y="2175"/>
                </a:lnTo>
                <a:lnTo>
                  <a:pt x="21179" y="974"/>
                </a:lnTo>
                <a:lnTo>
                  <a:pt x="24845" y="244"/>
                </a:lnTo>
                <a:lnTo>
                  <a:pt x="28575" y="0"/>
                </a:lnTo>
                <a:close/>
              </a:path>
            </a:pathLst>
          </a:custGeom>
          <a:gradFill xmlns:a="http://schemas.openxmlformats.org/drawingml/2006/main">
            <a:gsLst>
              <a:gs pos="0">
                <a:srgbClr val="7ED4FE"/>
              </a:gs>
              <a:gs pos="100000">
                <a:srgbClr val="43BBFD"/>
              </a:gs>
            </a:gsLst>
            <a:lin ang="5400000"/>
          </a:gradFill>
          <a:ln xmlns:a="http://schemas.openxmlformats.org/drawingml/2006/main" w="0">
            <a:noFill/>
            <a:prstDash val="solid"/>
          </a:ln>
        </p:spPr>
      </p:sp>
      <p:sp>
        <p:nvSpPr>
          <p:cNvPr id="582" name="Xtau-row-1-rim">
            <a:extLst xmlns:a="http://schemas.openxmlformats.org/drawingml/2006/main">
              <a:ext uri="{FF2B5EF4-FFF2-40B4-BE49-F238E27FC236}">
                <a16:creationId xmlns:a16="http://schemas.microsoft.com/office/drawing/2014/main" id="{4A8E28E9-1F07-4704-B30C-1EBA25DB9272}"/>
              </a:ext>
            </a:extLst>
          </p:cNvPr>
          <p:cNvSpPr>
            <a:spLocks xmlns:a="http://schemas.openxmlformats.org/drawingml/2006/main" noGrp="1"/>
          </p:cNvSpPr>
          <p:nvPr/>
        </p:nvSpPr>
        <p:spPr>
          <a:xfrm xmlns:a="http://schemas.openxmlformats.org/drawingml/2006/main">
            <a:off x="13420725" y="4924425"/>
            <a:ext cx="1333500" cy="228600"/>
          </a:xfrm>
          <a:custGeom xmlns:a="http://schemas.openxmlformats.org/drawingml/2006/main">
            <a:pathLst>
              <a:path w="1333500" h="228600">
                <a:moveTo>
                  <a:pt x="1285875" y="0"/>
                </a:moveTo>
                <a:lnTo>
                  <a:pt x="1292091" y="407"/>
                </a:lnTo>
                <a:lnTo>
                  <a:pt x="1298201" y="1623"/>
                </a:lnTo>
                <a:lnTo>
                  <a:pt x="1304100" y="3625"/>
                </a:lnTo>
                <a:lnTo>
                  <a:pt x="1309688" y="6381"/>
                </a:lnTo>
                <a:lnTo>
                  <a:pt x="1314867" y="9842"/>
                </a:lnTo>
                <a:lnTo>
                  <a:pt x="1319551" y="13949"/>
                </a:lnTo>
                <a:lnTo>
                  <a:pt x="1323658" y="18633"/>
                </a:lnTo>
                <a:lnTo>
                  <a:pt x="1327119" y="23813"/>
                </a:lnTo>
                <a:lnTo>
                  <a:pt x="1329875" y="29400"/>
                </a:lnTo>
                <a:lnTo>
                  <a:pt x="1331877" y="35299"/>
                </a:lnTo>
                <a:lnTo>
                  <a:pt x="1333093" y="41409"/>
                </a:lnTo>
                <a:lnTo>
                  <a:pt x="1333500" y="47625"/>
                </a:lnTo>
                <a:lnTo>
                  <a:pt x="1333500" y="180975"/>
                </a:lnTo>
                <a:lnTo>
                  <a:pt x="1333093" y="187191"/>
                </a:lnTo>
                <a:lnTo>
                  <a:pt x="1331877" y="193301"/>
                </a:lnTo>
                <a:lnTo>
                  <a:pt x="1329875" y="199200"/>
                </a:lnTo>
                <a:lnTo>
                  <a:pt x="1327119" y="204788"/>
                </a:lnTo>
                <a:lnTo>
                  <a:pt x="1323658" y="209967"/>
                </a:lnTo>
                <a:lnTo>
                  <a:pt x="1319551" y="214651"/>
                </a:lnTo>
                <a:lnTo>
                  <a:pt x="1314867" y="218758"/>
                </a:lnTo>
                <a:lnTo>
                  <a:pt x="1309688" y="222219"/>
                </a:lnTo>
                <a:lnTo>
                  <a:pt x="1304100" y="224975"/>
                </a:lnTo>
                <a:lnTo>
                  <a:pt x="1298201" y="226977"/>
                </a:lnTo>
                <a:lnTo>
                  <a:pt x="1292091" y="228193"/>
                </a:lnTo>
                <a:lnTo>
                  <a:pt x="1285875" y="228600"/>
                </a:lnTo>
                <a:lnTo>
                  <a:pt x="47625" y="228600"/>
                </a:lnTo>
                <a:lnTo>
                  <a:pt x="41409" y="228193"/>
                </a:lnTo>
                <a:lnTo>
                  <a:pt x="35299" y="226977"/>
                </a:lnTo>
                <a:lnTo>
                  <a:pt x="29400" y="224975"/>
                </a:lnTo>
                <a:lnTo>
                  <a:pt x="23813" y="222219"/>
                </a:lnTo>
                <a:lnTo>
                  <a:pt x="18633" y="218758"/>
                </a:lnTo>
                <a:lnTo>
                  <a:pt x="13949" y="214651"/>
                </a:lnTo>
                <a:lnTo>
                  <a:pt x="9842" y="209967"/>
                </a:lnTo>
                <a:lnTo>
                  <a:pt x="6381" y="204788"/>
                </a:lnTo>
                <a:lnTo>
                  <a:pt x="3625" y="199200"/>
                </a:lnTo>
                <a:lnTo>
                  <a:pt x="1623" y="193301"/>
                </a:lnTo>
                <a:lnTo>
                  <a:pt x="407" y="187191"/>
                </a:lnTo>
                <a:lnTo>
                  <a:pt x="0" y="180975"/>
                </a:lnTo>
                <a:lnTo>
                  <a:pt x="0" y="47625"/>
                </a:lnTo>
                <a:lnTo>
                  <a:pt x="407" y="41409"/>
                </a:lnTo>
                <a:lnTo>
                  <a:pt x="1623" y="35299"/>
                </a:lnTo>
                <a:lnTo>
                  <a:pt x="3625" y="29400"/>
                </a:lnTo>
                <a:lnTo>
                  <a:pt x="6381" y="23813"/>
                </a:lnTo>
                <a:lnTo>
                  <a:pt x="9842" y="18633"/>
                </a:lnTo>
                <a:lnTo>
                  <a:pt x="13949" y="13949"/>
                </a:lnTo>
                <a:lnTo>
                  <a:pt x="18633" y="9842"/>
                </a:lnTo>
                <a:lnTo>
                  <a:pt x="23813" y="6381"/>
                </a:lnTo>
                <a:lnTo>
                  <a:pt x="29400" y="3625"/>
                </a:lnTo>
                <a:lnTo>
                  <a:pt x="35299" y="1623"/>
                </a:lnTo>
                <a:lnTo>
                  <a:pt x="41409" y="407"/>
                </a:lnTo>
                <a:lnTo>
                  <a:pt x="47625" y="0"/>
                </a:lnTo>
                <a:close/>
              </a:path>
            </a:pathLst>
          </a:custGeom>
          <a:solidFill xmlns:a="http://schemas.openxmlformats.org/drawingml/2006/main">
            <a:srgbClr val="FFFFFF"/>
          </a:solidFill>
          <a:ln xmlns:a="http://schemas.openxmlformats.org/drawingml/2006/main" w="14288">
            <a:solidFill>
              <a:srgbClr val="0876FF"/>
            </a:solidFill>
            <a:prstDash val="solid"/>
          </a:ln>
        </p:spPr>
      </p:sp>
      <p:sp>
        <p:nvSpPr>
          <p:cNvPr id="583" name="Xtau-row-1-0">
            <a:extLst xmlns:a="http://schemas.openxmlformats.org/drawingml/2006/main">
              <a:ext uri="{FF2B5EF4-FFF2-40B4-BE49-F238E27FC236}">
                <a16:creationId xmlns:a16="http://schemas.microsoft.com/office/drawing/2014/main" id="{52306267-C8B0-4C16-9F7D-87FFD5C91A34}"/>
              </a:ext>
            </a:extLst>
          </p:cNvPr>
          <p:cNvSpPr>
            <a:spLocks xmlns:a="http://schemas.openxmlformats.org/drawingml/2006/main" noGrp="1"/>
          </p:cNvSpPr>
          <p:nvPr/>
        </p:nvSpPr>
        <p:spPr>
          <a:xfrm xmlns:a="http://schemas.openxmlformats.org/drawingml/2006/main">
            <a:off x="13468350" y="4962525"/>
            <a:ext cx="177800" cy="152400"/>
          </a:xfrm>
          <a:custGeom xmlns:a="http://schemas.openxmlformats.org/drawingml/2006/main">
            <a:pathLst>
              <a:path w="177800" h="152400">
                <a:moveTo>
                  <a:pt x="149225" y="0"/>
                </a:moveTo>
                <a:lnTo>
                  <a:pt x="152955" y="244"/>
                </a:lnTo>
                <a:lnTo>
                  <a:pt x="156621" y="974"/>
                </a:lnTo>
                <a:lnTo>
                  <a:pt x="160160" y="2175"/>
                </a:lnTo>
                <a:lnTo>
                  <a:pt x="163513" y="3828"/>
                </a:lnTo>
                <a:lnTo>
                  <a:pt x="166620" y="5905"/>
                </a:lnTo>
                <a:lnTo>
                  <a:pt x="169431" y="8369"/>
                </a:lnTo>
                <a:lnTo>
                  <a:pt x="171895" y="11180"/>
                </a:lnTo>
                <a:lnTo>
                  <a:pt x="173972" y="14288"/>
                </a:lnTo>
                <a:lnTo>
                  <a:pt x="175625" y="17640"/>
                </a:lnTo>
                <a:lnTo>
                  <a:pt x="176826" y="21179"/>
                </a:lnTo>
                <a:lnTo>
                  <a:pt x="177556" y="24845"/>
                </a:lnTo>
                <a:lnTo>
                  <a:pt x="177800" y="28575"/>
                </a:lnTo>
                <a:lnTo>
                  <a:pt x="177800" y="123825"/>
                </a:lnTo>
                <a:lnTo>
                  <a:pt x="177556" y="127555"/>
                </a:lnTo>
                <a:lnTo>
                  <a:pt x="176826" y="131221"/>
                </a:lnTo>
                <a:lnTo>
                  <a:pt x="175625" y="134760"/>
                </a:lnTo>
                <a:lnTo>
                  <a:pt x="173972" y="138113"/>
                </a:lnTo>
                <a:lnTo>
                  <a:pt x="171895" y="141220"/>
                </a:lnTo>
                <a:lnTo>
                  <a:pt x="169431" y="144031"/>
                </a:lnTo>
                <a:lnTo>
                  <a:pt x="166620" y="146495"/>
                </a:lnTo>
                <a:lnTo>
                  <a:pt x="163513" y="148572"/>
                </a:lnTo>
                <a:lnTo>
                  <a:pt x="160160" y="150225"/>
                </a:lnTo>
                <a:lnTo>
                  <a:pt x="156621" y="151426"/>
                </a:lnTo>
                <a:lnTo>
                  <a:pt x="152955" y="152156"/>
                </a:lnTo>
                <a:lnTo>
                  <a:pt x="149225" y="152400"/>
                </a:lnTo>
                <a:lnTo>
                  <a:pt x="28575" y="152400"/>
                </a:lnTo>
                <a:lnTo>
                  <a:pt x="24845" y="152156"/>
                </a:lnTo>
                <a:lnTo>
                  <a:pt x="21179" y="151426"/>
                </a:lnTo>
                <a:lnTo>
                  <a:pt x="17640" y="150225"/>
                </a:lnTo>
                <a:lnTo>
                  <a:pt x="14288" y="148572"/>
                </a:lnTo>
                <a:lnTo>
                  <a:pt x="11180" y="146495"/>
                </a:lnTo>
                <a:lnTo>
                  <a:pt x="8369" y="144031"/>
                </a:lnTo>
                <a:lnTo>
                  <a:pt x="5905" y="141220"/>
                </a:lnTo>
                <a:lnTo>
                  <a:pt x="3828" y="138113"/>
                </a:lnTo>
                <a:lnTo>
                  <a:pt x="2175" y="134760"/>
                </a:lnTo>
                <a:lnTo>
                  <a:pt x="974" y="131221"/>
                </a:lnTo>
                <a:lnTo>
                  <a:pt x="244" y="127555"/>
                </a:lnTo>
                <a:lnTo>
                  <a:pt x="0" y="123825"/>
                </a:lnTo>
                <a:lnTo>
                  <a:pt x="0" y="28575"/>
                </a:lnTo>
                <a:lnTo>
                  <a:pt x="244" y="24845"/>
                </a:lnTo>
                <a:lnTo>
                  <a:pt x="974" y="21179"/>
                </a:lnTo>
                <a:lnTo>
                  <a:pt x="2175" y="17640"/>
                </a:lnTo>
                <a:lnTo>
                  <a:pt x="3828" y="14288"/>
                </a:lnTo>
                <a:lnTo>
                  <a:pt x="5905" y="11180"/>
                </a:lnTo>
                <a:lnTo>
                  <a:pt x="8369" y="8369"/>
                </a:lnTo>
                <a:lnTo>
                  <a:pt x="11180" y="5905"/>
                </a:lnTo>
                <a:lnTo>
                  <a:pt x="14288" y="3828"/>
                </a:lnTo>
                <a:lnTo>
                  <a:pt x="17640" y="2175"/>
                </a:lnTo>
                <a:lnTo>
                  <a:pt x="21179" y="974"/>
                </a:lnTo>
                <a:lnTo>
                  <a:pt x="24845" y="244"/>
                </a:lnTo>
                <a:lnTo>
                  <a:pt x="28575" y="0"/>
                </a:lnTo>
                <a:close/>
              </a:path>
            </a:pathLst>
          </a:custGeom>
          <a:gradFill xmlns:a="http://schemas.openxmlformats.org/drawingml/2006/main">
            <a:gsLst>
              <a:gs pos="0">
                <a:srgbClr val="7ED4FE"/>
              </a:gs>
              <a:gs pos="100000">
                <a:srgbClr val="43BBFD"/>
              </a:gs>
            </a:gsLst>
            <a:lin ang="5400000"/>
          </a:gradFill>
          <a:ln xmlns:a="http://schemas.openxmlformats.org/drawingml/2006/main" w="0">
            <a:noFill/>
            <a:prstDash val="solid"/>
          </a:ln>
        </p:spPr>
      </p:sp>
      <p:sp>
        <p:nvSpPr>
          <p:cNvPr id="584" name="Xtau-row-1-1">
            <a:extLst xmlns:a="http://schemas.openxmlformats.org/drawingml/2006/main">
              <a:ext uri="{FF2B5EF4-FFF2-40B4-BE49-F238E27FC236}">
                <a16:creationId xmlns:a16="http://schemas.microsoft.com/office/drawing/2014/main" id="{26497B45-113C-4B10-BA7C-ACA6389675A8}"/>
              </a:ext>
            </a:extLst>
          </p:cNvPr>
          <p:cNvSpPr>
            <a:spLocks xmlns:a="http://schemas.openxmlformats.org/drawingml/2006/main" noGrp="1"/>
          </p:cNvSpPr>
          <p:nvPr/>
        </p:nvSpPr>
        <p:spPr>
          <a:xfrm xmlns:a="http://schemas.openxmlformats.org/drawingml/2006/main">
            <a:off x="13674725" y="4962525"/>
            <a:ext cx="177800" cy="152400"/>
          </a:xfrm>
          <a:custGeom xmlns:a="http://schemas.openxmlformats.org/drawingml/2006/main">
            <a:pathLst>
              <a:path w="177800" h="152400">
                <a:moveTo>
                  <a:pt x="149225" y="0"/>
                </a:moveTo>
                <a:lnTo>
                  <a:pt x="152955" y="244"/>
                </a:lnTo>
                <a:lnTo>
                  <a:pt x="156621" y="974"/>
                </a:lnTo>
                <a:lnTo>
                  <a:pt x="160160" y="2175"/>
                </a:lnTo>
                <a:lnTo>
                  <a:pt x="163513" y="3828"/>
                </a:lnTo>
                <a:lnTo>
                  <a:pt x="166620" y="5905"/>
                </a:lnTo>
                <a:lnTo>
                  <a:pt x="169431" y="8369"/>
                </a:lnTo>
                <a:lnTo>
                  <a:pt x="171895" y="11180"/>
                </a:lnTo>
                <a:lnTo>
                  <a:pt x="173972" y="14288"/>
                </a:lnTo>
                <a:lnTo>
                  <a:pt x="175625" y="17640"/>
                </a:lnTo>
                <a:lnTo>
                  <a:pt x="176826" y="21179"/>
                </a:lnTo>
                <a:lnTo>
                  <a:pt x="177556" y="24845"/>
                </a:lnTo>
                <a:lnTo>
                  <a:pt x="177800" y="28575"/>
                </a:lnTo>
                <a:lnTo>
                  <a:pt x="177800" y="123825"/>
                </a:lnTo>
                <a:lnTo>
                  <a:pt x="177556" y="127555"/>
                </a:lnTo>
                <a:lnTo>
                  <a:pt x="176826" y="131221"/>
                </a:lnTo>
                <a:lnTo>
                  <a:pt x="175625" y="134760"/>
                </a:lnTo>
                <a:lnTo>
                  <a:pt x="173972" y="138113"/>
                </a:lnTo>
                <a:lnTo>
                  <a:pt x="171895" y="141220"/>
                </a:lnTo>
                <a:lnTo>
                  <a:pt x="169431" y="144031"/>
                </a:lnTo>
                <a:lnTo>
                  <a:pt x="166620" y="146495"/>
                </a:lnTo>
                <a:lnTo>
                  <a:pt x="163513" y="148572"/>
                </a:lnTo>
                <a:lnTo>
                  <a:pt x="160160" y="150225"/>
                </a:lnTo>
                <a:lnTo>
                  <a:pt x="156621" y="151426"/>
                </a:lnTo>
                <a:lnTo>
                  <a:pt x="152955" y="152156"/>
                </a:lnTo>
                <a:lnTo>
                  <a:pt x="149225" y="152400"/>
                </a:lnTo>
                <a:lnTo>
                  <a:pt x="28575" y="152400"/>
                </a:lnTo>
                <a:lnTo>
                  <a:pt x="24845" y="152156"/>
                </a:lnTo>
                <a:lnTo>
                  <a:pt x="21179" y="151426"/>
                </a:lnTo>
                <a:lnTo>
                  <a:pt x="17640" y="150225"/>
                </a:lnTo>
                <a:lnTo>
                  <a:pt x="14288" y="148572"/>
                </a:lnTo>
                <a:lnTo>
                  <a:pt x="11180" y="146495"/>
                </a:lnTo>
                <a:lnTo>
                  <a:pt x="8369" y="144031"/>
                </a:lnTo>
                <a:lnTo>
                  <a:pt x="5905" y="141220"/>
                </a:lnTo>
                <a:lnTo>
                  <a:pt x="3828" y="138113"/>
                </a:lnTo>
                <a:lnTo>
                  <a:pt x="2175" y="134760"/>
                </a:lnTo>
                <a:lnTo>
                  <a:pt x="974" y="131221"/>
                </a:lnTo>
                <a:lnTo>
                  <a:pt x="244" y="127555"/>
                </a:lnTo>
                <a:lnTo>
                  <a:pt x="0" y="123825"/>
                </a:lnTo>
                <a:lnTo>
                  <a:pt x="0" y="28575"/>
                </a:lnTo>
                <a:lnTo>
                  <a:pt x="244" y="24845"/>
                </a:lnTo>
                <a:lnTo>
                  <a:pt x="974" y="21179"/>
                </a:lnTo>
                <a:lnTo>
                  <a:pt x="2175" y="17640"/>
                </a:lnTo>
                <a:lnTo>
                  <a:pt x="3828" y="14288"/>
                </a:lnTo>
                <a:lnTo>
                  <a:pt x="5905" y="11180"/>
                </a:lnTo>
                <a:lnTo>
                  <a:pt x="8369" y="8369"/>
                </a:lnTo>
                <a:lnTo>
                  <a:pt x="11180" y="5905"/>
                </a:lnTo>
                <a:lnTo>
                  <a:pt x="14288" y="3828"/>
                </a:lnTo>
                <a:lnTo>
                  <a:pt x="17640" y="2175"/>
                </a:lnTo>
                <a:lnTo>
                  <a:pt x="21179" y="974"/>
                </a:lnTo>
                <a:lnTo>
                  <a:pt x="24845" y="244"/>
                </a:lnTo>
                <a:lnTo>
                  <a:pt x="28575" y="0"/>
                </a:lnTo>
                <a:close/>
              </a:path>
            </a:pathLst>
          </a:custGeom>
          <a:gradFill xmlns:a="http://schemas.openxmlformats.org/drawingml/2006/main">
            <a:gsLst>
              <a:gs pos="0">
                <a:srgbClr val="7ED4FE"/>
              </a:gs>
              <a:gs pos="100000">
                <a:srgbClr val="43BBFD"/>
              </a:gs>
            </a:gsLst>
            <a:lin ang="5400000"/>
          </a:gradFill>
          <a:ln xmlns:a="http://schemas.openxmlformats.org/drawingml/2006/main" w="0">
            <a:noFill/>
            <a:prstDash val="solid"/>
          </a:ln>
        </p:spPr>
      </p:sp>
      <p:sp>
        <p:nvSpPr>
          <p:cNvPr id="585" name="Xtau-row-1-2">
            <a:extLst xmlns:a="http://schemas.openxmlformats.org/drawingml/2006/main">
              <a:ext uri="{FF2B5EF4-FFF2-40B4-BE49-F238E27FC236}">
                <a16:creationId xmlns:a16="http://schemas.microsoft.com/office/drawing/2014/main" id="{44D9C558-7CDC-47CF-A12A-163A6C69A265}"/>
              </a:ext>
            </a:extLst>
          </p:cNvPr>
          <p:cNvSpPr>
            <a:spLocks xmlns:a="http://schemas.openxmlformats.org/drawingml/2006/main" noGrp="1"/>
          </p:cNvSpPr>
          <p:nvPr/>
        </p:nvSpPr>
        <p:spPr>
          <a:xfrm xmlns:a="http://schemas.openxmlformats.org/drawingml/2006/main">
            <a:off x="13881100" y="4962525"/>
            <a:ext cx="177800" cy="152400"/>
          </a:xfrm>
          <a:custGeom xmlns:a="http://schemas.openxmlformats.org/drawingml/2006/main">
            <a:pathLst>
              <a:path w="177800" h="152400">
                <a:moveTo>
                  <a:pt x="149225" y="0"/>
                </a:moveTo>
                <a:lnTo>
                  <a:pt x="152955" y="244"/>
                </a:lnTo>
                <a:lnTo>
                  <a:pt x="156621" y="974"/>
                </a:lnTo>
                <a:lnTo>
                  <a:pt x="160160" y="2175"/>
                </a:lnTo>
                <a:lnTo>
                  <a:pt x="163513" y="3828"/>
                </a:lnTo>
                <a:lnTo>
                  <a:pt x="166620" y="5905"/>
                </a:lnTo>
                <a:lnTo>
                  <a:pt x="169431" y="8369"/>
                </a:lnTo>
                <a:lnTo>
                  <a:pt x="171895" y="11180"/>
                </a:lnTo>
                <a:lnTo>
                  <a:pt x="173972" y="14288"/>
                </a:lnTo>
                <a:lnTo>
                  <a:pt x="175625" y="17640"/>
                </a:lnTo>
                <a:lnTo>
                  <a:pt x="176826" y="21179"/>
                </a:lnTo>
                <a:lnTo>
                  <a:pt x="177556" y="24845"/>
                </a:lnTo>
                <a:lnTo>
                  <a:pt x="177800" y="28575"/>
                </a:lnTo>
                <a:lnTo>
                  <a:pt x="177800" y="123825"/>
                </a:lnTo>
                <a:lnTo>
                  <a:pt x="177556" y="127555"/>
                </a:lnTo>
                <a:lnTo>
                  <a:pt x="176826" y="131221"/>
                </a:lnTo>
                <a:lnTo>
                  <a:pt x="175625" y="134760"/>
                </a:lnTo>
                <a:lnTo>
                  <a:pt x="173972" y="138113"/>
                </a:lnTo>
                <a:lnTo>
                  <a:pt x="171895" y="141220"/>
                </a:lnTo>
                <a:lnTo>
                  <a:pt x="169431" y="144031"/>
                </a:lnTo>
                <a:lnTo>
                  <a:pt x="166620" y="146495"/>
                </a:lnTo>
                <a:lnTo>
                  <a:pt x="163513" y="148572"/>
                </a:lnTo>
                <a:lnTo>
                  <a:pt x="160160" y="150225"/>
                </a:lnTo>
                <a:lnTo>
                  <a:pt x="156621" y="151426"/>
                </a:lnTo>
                <a:lnTo>
                  <a:pt x="152955" y="152156"/>
                </a:lnTo>
                <a:lnTo>
                  <a:pt x="149225" y="152400"/>
                </a:lnTo>
                <a:lnTo>
                  <a:pt x="28575" y="152400"/>
                </a:lnTo>
                <a:lnTo>
                  <a:pt x="24845" y="152156"/>
                </a:lnTo>
                <a:lnTo>
                  <a:pt x="21179" y="151426"/>
                </a:lnTo>
                <a:lnTo>
                  <a:pt x="17640" y="150225"/>
                </a:lnTo>
                <a:lnTo>
                  <a:pt x="14288" y="148572"/>
                </a:lnTo>
                <a:lnTo>
                  <a:pt x="11180" y="146495"/>
                </a:lnTo>
                <a:lnTo>
                  <a:pt x="8369" y="144031"/>
                </a:lnTo>
                <a:lnTo>
                  <a:pt x="5905" y="141220"/>
                </a:lnTo>
                <a:lnTo>
                  <a:pt x="3828" y="138113"/>
                </a:lnTo>
                <a:lnTo>
                  <a:pt x="2175" y="134760"/>
                </a:lnTo>
                <a:lnTo>
                  <a:pt x="974" y="131221"/>
                </a:lnTo>
                <a:lnTo>
                  <a:pt x="244" y="127555"/>
                </a:lnTo>
                <a:lnTo>
                  <a:pt x="0" y="123825"/>
                </a:lnTo>
                <a:lnTo>
                  <a:pt x="0" y="28575"/>
                </a:lnTo>
                <a:lnTo>
                  <a:pt x="244" y="24845"/>
                </a:lnTo>
                <a:lnTo>
                  <a:pt x="974" y="21179"/>
                </a:lnTo>
                <a:lnTo>
                  <a:pt x="2175" y="17640"/>
                </a:lnTo>
                <a:lnTo>
                  <a:pt x="3828" y="14288"/>
                </a:lnTo>
                <a:lnTo>
                  <a:pt x="5905" y="11180"/>
                </a:lnTo>
                <a:lnTo>
                  <a:pt x="8369" y="8369"/>
                </a:lnTo>
                <a:lnTo>
                  <a:pt x="11180" y="5905"/>
                </a:lnTo>
                <a:lnTo>
                  <a:pt x="14288" y="3828"/>
                </a:lnTo>
                <a:lnTo>
                  <a:pt x="17640" y="2175"/>
                </a:lnTo>
                <a:lnTo>
                  <a:pt x="21179" y="974"/>
                </a:lnTo>
                <a:lnTo>
                  <a:pt x="24845" y="244"/>
                </a:lnTo>
                <a:lnTo>
                  <a:pt x="28575" y="0"/>
                </a:lnTo>
                <a:close/>
              </a:path>
            </a:pathLst>
          </a:custGeom>
          <a:gradFill xmlns:a="http://schemas.openxmlformats.org/drawingml/2006/main">
            <a:gsLst>
              <a:gs pos="0">
                <a:srgbClr val="7ED4FE"/>
              </a:gs>
              <a:gs pos="100000">
                <a:srgbClr val="43BBFD"/>
              </a:gs>
            </a:gsLst>
            <a:lin ang="5400000"/>
          </a:gradFill>
          <a:ln xmlns:a="http://schemas.openxmlformats.org/drawingml/2006/main" w="0">
            <a:noFill/>
            <a:prstDash val="solid"/>
          </a:ln>
        </p:spPr>
      </p:sp>
      <p:sp>
        <p:nvSpPr>
          <p:cNvPr id="586" name="Xtau-row-1-3">
            <a:extLst xmlns:a="http://schemas.openxmlformats.org/drawingml/2006/main">
              <a:ext uri="{FF2B5EF4-FFF2-40B4-BE49-F238E27FC236}">
                <a16:creationId xmlns:a16="http://schemas.microsoft.com/office/drawing/2014/main" id="{CF2832E4-76A8-485B-979B-BF7CB4DFECCF}"/>
              </a:ext>
            </a:extLst>
          </p:cNvPr>
          <p:cNvSpPr>
            <a:spLocks xmlns:a="http://schemas.openxmlformats.org/drawingml/2006/main" noGrp="1"/>
          </p:cNvSpPr>
          <p:nvPr/>
        </p:nvSpPr>
        <p:spPr>
          <a:xfrm xmlns:a="http://schemas.openxmlformats.org/drawingml/2006/main">
            <a:off x="14087475" y="4962525"/>
            <a:ext cx="177800" cy="152400"/>
          </a:xfrm>
          <a:custGeom xmlns:a="http://schemas.openxmlformats.org/drawingml/2006/main">
            <a:pathLst>
              <a:path w="177800" h="152400">
                <a:moveTo>
                  <a:pt x="149225" y="0"/>
                </a:moveTo>
                <a:lnTo>
                  <a:pt x="152955" y="244"/>
                </a:lnTo>
                <a:lnTo>
                  <a:pt x="156621" y="974"/>
                </a:lnTo>
                <a:lnTo>
                  <a:pt x="160160" y="2175"/>
                </a:lnTo>
                <a:lnTo>
                  <a:pt x="163513" y="3828"/>
                </a:lnTo>
                <a:lnTo>
                  <a:pt x="166620" y="5905"/>
                </a:lnTo>
                <a:lnTo>
                  <a:pt x="169431" y="8369"/>
                </a:lnTo>
                <a:lnTo>
                  <a:pt x="171895" y="11180"/>
                </a:lnTo>
                <a:lnTo>
                  <a:pt x="173972" y="14288"/>
                </a:lnTo>
                <a:lnTo>
                  <a:pt x="175625" y="17640"/>
                </a:lnTo>
                <a:lnTo>
                  <a:pt x="176826" y="21179"/>
                </a:lnTo>
                <a:lnTo>
                  <a:pt x="177556" y="24845"/>
                </a:lnTo>
                <a:lnTo>
                  <a:pt x="177800" y="28575"/>
                </a:lnTo>
                <a:lnTo>
                  <a:pt x="177800" y="123825"/>
                </a:lnTo>
                <a:lnTo>
                  <a:pt x="177556" y="127555"/>
                </a:lnTo>
                <a:lnTo>
                  <a:pt x="176826" y="131221"/>
                </a:lnTo>
                <a:lnTo>
                  <a:pt x="175625" y="134760"/>
                </a:lnTo>
                <a:lnTo>
                  <a:pt x="173972" y="138113"/>
                </a:lnTo>
                <a:lnTo>
                  <a:pt x="171895" y="141220"/>
                </a:lnTo>
                <a:lnTo>
                  <a:pt x="169431" y="144031"/>
                </a:lnTo>
                <a:lnTo>
                  <a:pt x="166620" y="146495"/>
                </a:lnTo>
                <a:lnTo>
                  <a:pt x="163513" y="148572"/>
                </a:lnTo>
                <a:lnTo>
                  <a:pt x="160160" y="150225"/>
                </a:lnTo>
                <a:lnTo>
                  <a:pt x="156621" y="151426"/>
                </a:lnTo>
                <a:lnTo>
                  <a:pt x="152955" y="152156"/>
                </a:lnTo>
                <a:lnTo>
                  <a:pt x="149225" y="152400"/>
                </a:lnTo>
                <a:lnTo>
                  <a:pt x="28575" y="152400"/>
                </a:lnTo>
                <a:lnTo>
                  <a:pt x="24845" y="152156"/>
                </a:lnTo>
                <a:lnTo>
                  <a:pt x="21179" y="151426"/>
                </a:lnTo>
                <a:lnTo>
                  <a:pt x="17640" y="150225"/>
                </a:lnTo>
                <a:lnTo>
                  <a:pt x="14288" y="148572"/>
                </a:lnTo>
                <a:lnTo>
                  <a:pt x="11180" y="146495"/>
                </a:lnTo>
                <a:lnTo>
                  <a:pt x="8369" y="144031"/>
                </a:lnTo>
                <a:lnTo>
                  <a:pt x="5905" y="141220"/>
                </a:lnTo>
                <a:lnTo>
                  <a:pt x="3828" y="138113"/>
                </a:lnTo>
                <a:lnTo>
                  <a:pt x="2175" y="134760"/>
                </a:lnTo>
                <a:lnTo>
                  <a:pt x="974" y="131221"/>
                </a:lnTo>
                <a:lnTo>
                  <a:pt x="244" y="127555"/>
                </a:lnTo>
                <a:lnTo>
                  <a:pt x="0" y="123825"/>
                </a:lnTo>
                <a:lnTo>
                  <a:pt x="0" y="28575"/>
                </a:lnTo>
                <a:lnTo>
                  <a:pt x="244" y="24845"/>
                </a:lnTo>
                <a:lnTo>
                  <a:pt x="974" y="21179"/>
                </a:lnTo>
                <a:lnTo>
                  <a:pt x="2175" y="17640"/>
                </a:lnTo>
                <a:lnTo>
                  <a:pt x="3828" y="14288"/>
                </a:lnTo>
                <a:lnTo>
                  <a:pt x="5905" y="11180"/>
                </a:lnTo>
                <a:lnTo>
                  <a:pt x="8369" y="8369"/>
                </a:lnTo>
                <a:lnTo>
                  <a:pt x="11180" y="5905"/>
                </a:lnTo>
                <a:lnTo>
                  <a:pt x="14288" y="3828"/>
                </a:lnTo>
                <a:lnTo>
                  <a:pt x="17640" y="2175"/>
                </a:lnTo>
                <a:lnTo>
                  <a:pt x="21179" y="974"/>
                </a:lnTo>
                <a:lnTo>
                  <a:pt x="24845" y="244"/>
                </a:lnTo>
                <a:lnTo>
                  <a:pt x="28575" y="0"/>
                </a:lnTo>
                <a:close/>
              </a:path>
            </a:pathLst>
          </a:custGeom>
          <a:gradFill xmlns:a="http://schemas.openxmlformats.org/drawingml/2006/main">
            <a:gsLst>
              <a:gs pos="0">
                <a:srgbClr val="7ED4FE"/>
              </a:gs>
              <a:gs pos="100000">
                <a:srgbClr val="43BBFD"/>
              </a:gs>
            </a:gsLst>
            <a:lin ang="5400000"/>
          </a:gradFill>
          <a:ln xmlns:a="http://schemas.openxmlformats.org/drawingml/2006/main" w="0">
            <a:noFill/>
            <a:prstDash val="solid"/>
          </a:ln>
        </p:spPr>
      </p:sp>
      <p:sp>
        <p:nvSpPr>
          <p:cNvPr id="587" name="Xtau-row-1-4">
            <a:extLst xmlns:a="http://schemas.openxmlformats.org/drawingml/2006/main">
              <a:ext uri="{FF2B5EF4-FFF2-40B4-BE49-F238E27FC236}">
                <a16:creationId xmlns:a16="http://schemas.microsoft.com/office/drawing/2014/main" id="{9B0BB006-E291-4B1E-876E-B485C3FFDD0B}"/>
              </a:ext>
            </a:extLst>
          </p:cNvPr>
          <p:cNvSpPr>
            <a:spLocks xmlns:a="http://schemas.openxmlformats.org/drawingml/2006/main" noGrp="1"/>
          </p:cNvSpPr>
          <p:nvPr/>
        </p:nvSpPr>
        <p:spPr>
          <a:xfrm xmlns:a="http://schemas.openxmlformats.org/drawingml/2006/main">
            <a:off x="14293850" y="4962525"/>
            <a:ext cx="177800" cy="152400"/>
          </a:xfrm>
          <a:custGeom xmlns:a="http://schemas.openxmlformats.org/drawingml/2006/main">
            <a:pathLst>
              <a:path w="177800" h="152400">
                <a:moveTo>
                  <a:pt x="149225" y="0"/>
                </a:moveTo>
                <a:lnTo>
                  <a:pt x="152955" y="244"/>
                </a:lnTo>
                <a:lnTo>
                  <a:pt x="156621" y="974"/>
                </a:lnTo>
                <a:lnTo>
                  <a:pt x="160160" y="2175"/>
                </a:lnTo>
                <a:lnTo>
                  <a:pt x="163513" y="3828"/>
                </a:lnTo>
                <a:lnTo>
                  <a:pt x="166620" y="5905"/>
                </a:lnTo>
                <a:lnTo>
                  <a:pt x="169431" y="8369"/>
                </a:lnTo>
                <a:lnTo>
                  <a:pt x="171895" y="11180"/>
                </a:lnTo>
                <a:lnTo>
                  <a:pt x="173972" y="14288"/>
                </a:lnTo>
                <a:lnTo>
                  <a:pt x="175625" y="17640"/>
                </a:lnTo>
                <a:lnTo>
                  <a:pt x="176826" y="21179"/>
                </a:lnTo>
                <a:lnTo>
                  <a:pt x="177556" y="24845"/>
                </a:lnTo>
                <a:lnTo>
                  <a:pt x="177800" y="28575"/>
                </a:lnTo>
                <a:lnTo>
                  <a:pt x="177800" y="123825"/>
                </a:lnTo>
                <a:lnTo>
                  <a:pt x="177556" y="127555"/>
                </a:lnTo>
                <a:lnTo>
                  <a:pt x="176826" y="131221"/>
                </a:lnTo>
                <a:lnTo>
                  <a:pt x="175625" y="134760"/>
                </a:lnTo>
                <a:lnTo>
                  <a:pt x="173972" y="138113"/>
                </a:lnTo>
                <a:lnTo>
                  <a:pt x="171895" y="141220"/>
                </a:lnTo>
                <a:lnTo>
                  <a:pt x="169431" y="144031"/>
                </a:lnTo>
                <a:lnTo>
                  <a:pt x="166620" y="146495"/>
                </a:lnTo>
                <a:lnTo>
                  <a:pt x="163513" y="148572"/>
                </a:lnTo>
                <a:lnTo>
                  <a:pt x="160160" y="150225"/>
                </a:lnTo>
                <a:lnTo>
                  <a:pt x="156621" y="151426"/>
                </a:lnTo>
                <a:lnTo>
                  <a:pt x="152955" y="152156"/>
                </a:lnTo>
                <a:lnTo>
                  <a:pt x="149225" y="152400"/>
                </a:lnTo>
                <a:lnTo>
                  <a:pt x="28575" y="152400"/>
                </a:lnTo>
                <a:lnTo>
                  <a:pt x="24845" y="152156"/>
                </a:lnTo>
                <a:lnTo>
                  <a:pt x="21179" y="151426"/>
                </a:lnTo>
                <a:lnTo>
                  <a:pt x="17640" y="150225"/>
                </a:lnTo>
                <a:lnTo>
                  <a:pt x="14288" y="148572"/>
                </a:lnTo>
                <a:lnTo>
                  <a:pt x="11180" y="146495"/>
                </a:lnTo>
                <a:lnTo>
                  <a:pt x="8369" y="144031"/>
                </a:lnTo>
                <a:lnTo>
                  <a:pt x="5905" y="141220"/>
                </a:lnTo>
                <a:lnTo>
                  <a:pt x="3828" y="138113"/>
                </a:lnTo>
                <a:lnTo>
                  <a:pt x="2175" y="134760"/>
                </a:lnTo>
                <a:lnTo>
                  <a:pt x="974" y="131221"/>
                </a:lnTo>
                <a:lnTo>
                  <a:pt x="244" y="127555"/>
                </a:lnTo>
                <a:lnTo>
                  <a:pt x="0" y="123825"/>
                </a:lnTo>
                <a:lnTo>
                  <a:pt x="0" y="28575"/>
                </a:lnTo>
                <a:lnTo>
                  <a:pt x="244" y="24845"/>
                </a:lnTo>
                <a:lnTo>
                  <a:pt x="974" y="21179"/>
                </a:lnTo>
                <a:lnTo>
                  <a:pt x="2175" y="17640"/>
                </a:lnTo>
                <a:lnTo>
                  <a:pt x="3828" y="14288"/>
                </a:lnTo>
                <a:lnTo>
                  <a:pt x="5905" y="11180"/>
                </a:lnTo>
                <a:lnTo>
                  <a:pt x="8369" y="8369"/>
                </a:lnTo>
                <a:lnTo>
                  <a:pt x="11180" y="5905"/>
                </a:lnTo>
                <a:lnTo>
                  <a:pt x="14288" y="3828"/>
                </a:lnTo>
                <a:lnTo>
                  <a:pt x="17640" y="2175"/>
                </a:lnTo>
                <a:lnTo>
                  <a:pt x="21179" y="974"/>
                </a:lnTo>
                <a:lnTo>
                  <a:pt x="24845" y="244"/>
                </a:lnTo>
                <a:lnTo>
                  <a:pt x="28575" y="0"/>
                </a:lnTo>
                <a:close/>
              </a:path>
            </a:pathLst>
          </a:custGeom>
          <a:gradFill xmlns:a="http://schemas.openxmlformats.org/drawingml/2006/main">
            <a:gsLst>
              <a:gs pos="0">
                <a:srgbClr val="7ED4FE"/>
              </a:gs>
              <a:gs pos="100000">
                <a:srgbClr val="43BBFD"/>
              </a:gs>
            </a:gsLst>
            <a:lin ang="5400000"/>
          </a:gradFill>
          <a:ln xmlns:a="http://schemas.openxmlformats.org/drawingml/2006/main" w="0">
            <a:noFill/>
            <a:prstDash val="solid"/>
          </a:ln>
        </p:spPr>
      </p:sp>
      <p:sp>
        <p:nvSpPr>
          <p:cNvPr id="588" name="Xtau-row-1-5">
            <a:extLst xmlns:a="http://schemas.openxmlformats.org/drawingml/2006/main">
              <a:ext uri="{FF2B5EF4-FFF2-40B4-BE49-F238E27FC236}">
                <a16:creationId xmlns:a16="http://schemas.microsoft.com/office/drawing/2014/main" id="{40B191B6-FA9E-400F-81C8-FCE9901129CC}"/>
              </a:ext>
            </a:extLst>
          </p:cNvPr>
          <p:cNvSpPr>
            <a:spLocks xmlns:a="http://schemas.openxmlformats.org/drawingml/2006/main" noGrp="1"/>
          </p:cNvSpPr>
          <p:nvPr/>
        </p:nvSpPr>
        <p:spPr>
          <a:xfrm xmlns:a="http://schemas.openxmlformats.org/drawingml/2006/main">
            <a:off x="14500225" y="4962525"/>
            <a:ext cx="177800" cy="152400"/>
          </a:xfrm>
          <a:custGeom xmlns:a="http://schemas.openxmlformats.org/drawingml/2006/main">
            <a:pathLst>
              <a:path w="177800" h="152400">
                <a:moveTo>
                  <a:pt x="149225" y="0"/>
                </a:moveTo>
                <a:lnTo>
                  <a:pt x="152955" y="244"/>
                </a:lnTo>
                <a:lnTo>
                  <a:pt x="156621" y="974"/>
                </a:lnTo>
                <a:lnTo>
                  <a:pt x="160160" y="2175"/>
                </a:lnTo>
                <a:lnTo>
                  <a:pt x="163513" y="3828"/>
                </a:lnTo>
                <a:lnTo>
                  <a:pt x="166620" y="5905"/>
                </a:lnTo>
                <a:lnTo>
                  <a:pt x="169431" y="8369"/>
                </a:lnTo>
                <a:lnTo>
                  <a:pt x="171895" y="11180"/>
                </a:lnTo>
                <a:lnTo>
                  <a:pt x="173972" y="14288"/>
                </a:lnTo>
                <a:lnTo>
                  <a:pt x="175625" y="17640"/>
                </a:lnTo>
                <a:lnTo>
                  <a:pt x="176826" y="21179"/>
                </a:lnTo>
                <a:lnTo>
                  <a:pt x="177556" y="24845"/>
                </a:lnTo>
                <a:lnTo>
                  <a:pt x="177800" y="28575"/>
                </a:lnTo>
                <a:lnTo>
                  <a:pt x="177800" y="123825"/>
                </a:lnTo>
                <a:lnTo>
                  <a:pt x="177556" y="127555"/>
                </a:lnTo>
                <a:lnTo>
                  <a:pt x="176826" y="131221"/>
                </a:lnTo>
                <a:lnTo>
                  <a:pt x="175625" y="134760"/>
                </a:lnTo>
                <a:lnTo>
                  <a:pt x="173972" y="138113"/>
                </a:lnTo>
                <a:lnTo>
                  <a:pt x="171895" y="141220"/>
                </a:lnTo>
                <a:lnTo>
                  <a:pt x="169431" y="144031"/>
                </a:lnTo>
                <a:lnTo>
                  <a:pt x="166620" y="146495"/>
                </a:lnTo>
                <a:lnTo>
                  <a:pt x="163513" y="148572"/>
                </a:lnTo>
                <a:lnTo>
                  <a:pt x="160160" y="150225"/>
                </a:lnTo>
                <a:lnTo>
                  <a:pt x="156621" y="151426"/>
                </a:lnTo>
                <a:lnTo>
                  <a:pt x="152955" y="152156"/>
                </a:lnTo>
                <a:lnTo>
                  <a:pt x="149225" y="152400"/>
                </a:lnTo>
                <a:lnTo>
                  <a:pt x="28575" y="152400"/>
                </a:lnTo>
                <a:lnTo>
                  <a:pt x="24845" y="152156"/>
                </a:lnTo>
                <a:lnTo>
                  <a:pt x="21179" y="151426"/>
                </a:lnTo>
                <a:lnTo>
                  <a:pt x="17640" y="150225"/>
                </a:lnTo>
                <a:lnTo>
                  <a:pt x="14288" y="148572"/>
                </a:lnTo>
                <a:lnTo>
                  <a:pt x="11180" y="146495"/>
                </a:lnTo>
                <a:lnTo>
                  <a:pt x="8369" y="144031"/>
                </a:lnTo>
                <a:lnTo>
                  <a:pt x="5905" y="141220"/>
                </a:lnTo>
                <a:lnTo>
                  <a:pt x="3828" y="138113"/>
                </a:lnTo>
                <a:lnTo>
                  <a:pt x="2175" y="134760"/>
                </a:lnTo>
                <a:lnTo>
                  <a:pt x="974" y="131221"/>
                </a:lnTo>
                <a:lnTo>
                  <a:pt x="244" y="127555"/>
                </a:lnTo>
                <a:lnTo>
                  <a:pt x="0" y="123825"/>
                </a:lnTo>
                <a:lnTo>
                  <a:pt x="0" y="28575"/>
                </a:lnTo>
                <a:lnTo>
                  <a:pt x="244" y="24845"/>
                </a:lnTo>
                <a:lnTo>
                  <a:pt x="974" y="21179"/>
                </a:lnTo>
                <a:lnTo>
                  <a:pt x="2175" y="17640"/>
                </a:lnTo>
                <a:lnTo>
                  <a:pt x="3828" y="14288"/>
                </a:lnTo>
                <a:lnTo>
                  <a:pt x="5905" y="11180"/>
                </a:lnTo>
                <a:lnTo>
                  <a:pt x="8369" y="8369"/>
                </a:lnTo>
                <a:lnTo>
                  <a:pt x="11180" y="5905"/>
                </a:lnTo>
                <a:lnTo>
                  <a:pt x="14288" y="3828"/>
                </a:lnTo>
                <a:lnTo>
                  <a:pt x="17640" y="2175"/>
                </a:lnTo>
                <a:lnTo>
                  <a:pt x="21179" y="974"/>
                </a:lnTo>
                <a:lnTo>
                  <a:pt x="24845" y="244"/>
                </a:lnTo>
                <a:lnTo>
                  <a:pt x="28575" y="0"/>
                </a:lnTo>
                <a:close/>
              </a:path>
            </a:pathLst>
          </a:custGeom>
          <a:gradFill xmlns:a="http://schemas.openxmlformats.org/drawingml/2006/main">
            <a:gsLst>
              <a:gs pos="0">
                <a:srgbClr val="7ED4FE"/>
              </a:gs>
              <a:gs pos="100000">
                <a:srgbClr val="43BBFD"/>
              </a:gs>
            </a:gsLst>
            <a:lin ang="5400000"/>
          </a:gradFill>
          <a:ln xmlns:a="http://schemas.openxmlformats.org/drawingml/2006/main" w="0">
            <a:noFill/>
            <a:prstDash val="solid"/>
          </a:ln>
        </p:spPr>
      </p:sp>
      <p:sp>
        <p:nvSpPr>
          <p:cNvPr id="589" name="noisy-video-bus">
            <a:extLst xmlns:a="http://schemas.openxmlformats.org/drawingml/2006/main">
              <a:ext uri="{FF2B5EF4-FFF2-40B4-BE49-F238E27FC236}">
                <a16:creationId xmlns:a16="http://schemas.microsoft.com/office/drawing/2014/main" id="{0AB4637D-0758-4E98-80B0-BA77739F8FEB}"/>
              </a:ext>
            </a:extLst>
          </p:cNvPr>
          <p:cNvSpPr>
            <a:spLocks xmlns:a="http://schemas.openxmlformats.org/drawingml/2006/main" noGrp="1"/>
          </p:cNvSpPr>
          <p:nvPr/>
        </p:nvSpPr>
        <p:spPr>
          <a:xfrm xmlns:a="http://schemas.openxmlformats.org/drawingml/2006/main">
            <a:off x="10953750" y="5029200"/>
            <a:ext cx="3924300" cy="285750"/>
          </a:xfrm>
          <a:custGeom xmlns:a="http://schemas.openxmlformats.org/drawingml/2006/main">
            <a:pathLst>
              <a:path w="3924300" h="285750">
                <a:moveTo>
                  <a:pt x="3800475" y="0"/>
                </a:moveTo>
                <a:lnTo>
                  <a:pt x="3924300" y="0"/>
                </a:lnTo>
                <a:lnTo>
                  <a:pt x="3924300" y="285750"/>
                </a:lnTo>
                <a:lnTo>
                  <a:pt x="0" y="285750"/>
                </a:lnTo>
              </a:path>
            </a:pathLst>
          </a:custGeom>
          <a:noFill xmlns:a="http://schemas.openxmlformats.org/drawingml/2006/main"/>
          <a:ln xmlns:a="http://schemas.openxmlformats.org/drawingml/2006/main" w="20003">
            <a:solidFill>
              <a:srgbClr val="111A25"/>
            </a:solidFill>
            <a:prstDash val="solid"/>
          </a:ln>
        </p:spPr>
      </p:sp>
      <p:sp>
        <p:nvSpPr>
          <p:cNvPr id="590" name="Xtau-to-real">
            <a:extLst xmlns:a="http://schemas.openxmlformats.org/drawingml/2006/main">
              <a:ext uri="{FF2B5EF4-FFF2-40B4-BE49-F238E27FC236}">
                <a16:creationId xmlns:a16="http://schemas.microsoft.com/office/drawing/2014/main" id="{F559EEBA-6A57-4915-862A-8D49ACBE3800}"/>
              </a:ext>
            </a:extLst>
          </p:cNvPr>
          <p:cNvSpPr>
            <a:spLocks xmlns:a="http://schemas.openxmlformats.org/drawingml/2006/main" noGrp="1"/>
          </p:cNvSpPr>
          <p:nvPr/>
        </p:nvSpPr>
        <p:spPr>
          <a:xfrm xmlns:a="http://schemas.openxmlformats.org/drawingml/2006/main">
            <a:off x="10953750" y="5314950"/>
            <a:ext cx="95" cy="152400"/>
          </a:xfrm>
          <a:custGeom xmlns:a="http://schemas.openxmlformats.org/drawingml/2006/main">
            <a:pathLst>
              <a:path w="95" h="152400">
                <a:moveTo>
                  <a:pt x="0" y="0"/>
                </a:moveTo>
                <a:lnTo>
                  <a:pt x="0" y="152400"/>
                </a:lnTo>
              </a:path>
            </a:pathLst>
          </a:custGeom>
          <a:noFill xmlns:a="http://schemas.openxmlformats.org/drawingml/2006/main"/>
          <a:ln xmlns:a="http://schemas.openxmlformats.org/drawingml/2006/main" w="21908">
            <a:solidFill>
              <a:srgbClr val="111A25"/>
            </a:solidFill>
            <a:prstDash val="solid"/>
          </a:ln>
        </p:spPr>
      </p:sp>
      <p:sp>
        <p:nvSpPr>
          <p:cNvPr id="591" name="Xtau-to-real--arrow">
            <a:extLst xmlns:a="http://schemas.openxmlformats.org/drawingml/2006/main">
              <a:ext uri="{FF2B5EF4-FFF2-40B4-BE49-F238E27FC236}">
                <a16:creationId xmlns:a16="http://schemas.microsoft.com/office/drawing/2014/main" id="{62E32A5A-62EE-4492-9638-BFE3FF3CE599}"/>
              </a:ext>
            </a:extLst>
          </p:cNvPr>
          <p:cNvSpPr>
            <a:spLocks xmlns:a="http://schemas.openxmlformats.org/drawingml/2006/main" noGrp="1"/>
          </p:cNvSpPr>
          <p:nvPr/>
        </p:nvSpPr>
        <p:spPr>
          <a:xfrm xmlns:a="http://schemas.openxmlformats.org/drawingml/2006/main">
            <a:off x="10903372" y="5350193"/>
            <a:ext cx="100755" cy="117157"/>
          </a:xfrm>
          <a:custGeom xmlns:a="http://schemas.openxmlformats.org/drawingml/2006/main">
            <a:pathLst>
              <a:path w="100755" h="117157">
                <a:moveTo>
                  <a:pt x="50378" y="117157"/>
                </a:moveTo>
                <a:lnTo>
                  <a:pt x="100755" y="0"/>
                </a:lnTo>
                <a:lnTo>
                  <a:pt x="0" y="0"/>
                </a:lnTo>
                <a:close/>
              </a:path>
            </a:pathLst>
          </a:custGeom>
          <a:solidFill xmlns:a="http://schemas.openxmlformats.org/drawingml/2006/main">
            <a:srgbClr val="111A25"/>
          </a:solidFill>
          <a:ln xmlns:a="http://schemas.openxmlformats.org/drawingml/2006/main" w="0">
            <a:noFill/>
            <a:prstDash val="solid"/>
          </a:ln>
        </p:spPr>
      </p:sp>
      <p:sp>
        <p:nvSpPr>
          <p:cNvPr id="592" name="Xtau-to-fake">
            <a:extLst xmlns:a="http://schemas.openxmlformats.org/drawingml/2006/main">
              <a:ext uri="{FF2B5EF4-FFF2-40B4-BE49-F238E27FC236}">
                <a16:creationId xmlns:a16="http://schemas.microsoft.com/office/drawing/2014/main" id="{6E7B398F-67D5-47E0-B338-39F5C12D995A}"/>
              </a:ext>
            </a:extLst>
          </p:cNvPr>
          <p:cNvSpPr>
            <a:spLocks xmlns:a="http://schemas.openxmlformats.org/drawingml/2006/main" noGrp="1"/>
          </p:cNvSpPr>
          <p:nvPr/>
        </p:nvSpPr>
        <p:spPr>
          <a:xfrm xmlns:a="http://schemas.openxmlformats.org/drawingml/2006/main">
            <a:off x="13687425" y="5314950"/>
            <a:ext cx="95" cy="152400"/>
          </a:xfrm>
          <a:custGeom xmlns:a="http://schemas.openxmlformats.org/drawingml/2006/main">
            <a:pathLst>
              <a:path w="95" h="152400">
                <a:moveTo>
                  <a:pt x="0" y="0"/>
                </a:moveTo>
                <a:lnTo>
                  <a:pt x="0" y="152400"/>
                </a:lnTo>
              </a:path>
            </a:pathLst>
          </a:custGeom>
          <a:noFill xmlns:a="http://schemas.openxmlformats.org/drawingml/2006/main"/>
          <a:ln xmlns:a="http://schemas.openxmlformats.org/drawingml/2006/main" w="21908">
            <a:solidFill>
              <a:srgbClr val="111A25"/>
            </a:solidFill>
            <a:prstDash val="solid"/>
          </a:ln>
        </p:spPr>
      </p:sp>
      <p:sp>
        <p:nvSpPr>
          <p:cNvPr id="593" name="Xtau-to-fake--arrow">
            <a:extLst xmlns:a="http://schemas.openxmlformats.org/drawingml/2006/main">
              <a:ext uri="{FF2B5EF4-FFF2-40B4-BE49-F238E27FC236}">
                <a16:creationId xmlns:a16="http://schemas.microsoft.com/office/drawing/2014/main" id="{7E3D7853-BAFF-420D-990E-D7F5556E4014}"/>
              </a:ext>
            </a:extLst>
          </p:cNvPr>
          <p:cNvSpPr>
            <a:spLocks xmlns:a="http://schemas.openxmlformats.org/drawingml/2006/main" noGrp="1"/>
          </p:cNvSpPr>
          <p:nvPr/>
        </p:nvSpPr>
        <p:spPr>
          <a:xfrm xmlns:a="http://schemas.openxmlformats.org/drawingml/2006/main">
            <a:off x="13637047" y="5350193"/>
            <a:ext cx="100755" cy="117157"/>
          </a:xfrm>
          <a:custGeom xmlns:a="http://schemas.openxmlformats.org/drawingml/2006/main">
            <a:pathLst>
              <a:path w="100755" h="117157">
                <a:moveTo>
                  <a:pt x="50378" y="117157"/>
                </a:moveTo>
                <a:lnTo>
                  <a:pt x="100755" y="0"/>
                </a:lnTo>
                <a:lnTo>
                  <a:pt x="0" y="0"/>
                </a:lnTo>
                <a:close/>
              </a:path>
            </a:pathLst>
          </a:custGeom>
          <a:solidFill xmlns:a="http://schemas.openxmlformats.org/drawingml/2006/main">
            <a:srgbClr val="111A25"/>
          </a:solidFill>
          <a:ln xmlns:a="http://schemas.openxmlformats.org/drawingml/2006/main" w="0">
            <a:noFill/>
            <a:prstDash val="solid"/>
          </a:ln>
        </p:spPr>
      </p:sp>
      <p:sp>
        <p:nvSpPr>
          <p:cNvPr id="594" name="score-conditions">
            <a:extLst xmlns:a="http://schemas.openxmlformats.org/drawingml/2006/main">
              <a:ext uri="{FF2B5EF4-FFF2-40B4-BE49-F238E27FC236}">
                <a16:creationId xmlns:a16="http://schemas.microsoft.com/office/drawing/2014/main" id="{06108243-2369-41CC-9500-0D0C6EC0924D}"/>
              </a:ext>
            </a:extLst>
          </p:cNvPr>
          <p:cNvSpPr>
            <a:spLocks xmlns:a="http://schemas.openxmlformats.org/drawingml/2006/main" noGrp="1"/>
          </p:cNvSpPr>
          <p:nvPr/>
        </p:nvSpPr>
        <p:spPr>
          <a:xfrm xmlns:a="http://schemas.openxmlformats.org/drawingml/2006/main">
            <a:off x="12849225" y="5067300"/>
            <a:ext cx="1057275"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75" b="0" i="1">
                <a:solidFill>
                  <a:srgbClr val="111A25"/>
                </a:solidFill>
                <a:latin typeface="Times New Roman"/>
                <a:ea typeface="Times New Roman"/>
                <a:cs typeface="Times New Roman"/>
              </a:defRPr>
            </a:pPr>
            <a:r>
              <a:rPr sz="1875" b="0" i="1">
                <a:solidFill>
                  <a:srgbClr val="111A25"/>
                </a:solidFill>
                <a:latin typeface="Times New Roman"/>
                <a:ea typeface="Times New Roman"/>
                <a:cs typeface="Times New Roman"/>
              </a:rPr>
              <a:t>c, τ</a:t>
            </a:r>
          </a:p>
        </p:txBody>
      </p:sp>
      <p:sp>
        <p:nvSpPr>
          <p:cNvPr id="595" name="real-score">
            <a:extLst xmlns:a="http://schemas.openxmlformats.org/drawingml/2006/main">
              <a:ext uri="{FF2B5EF4-FFF2-40B4-BE49-F238E27FC236}">
                <a16:creationId xmlns:a16="http://schemas.microsoft.com/office/drawing/2014/main" id="{D75F6DB1-28AA-4494-9817-2C41CBEF6C1E}"/>
              </a:ext>
            </a:extLst>
          </p:cNvPr>
          <p:cNvSpPr>
            <a:spLocks xmlns:a="http://schemas.openxmlformats.org/drawingml/2006/main" noGrp="1"/>
          </p:cNvSpPr>
          <p:nvPr/>
        </p:nvSpPr>
        <p:spPr>
          <a:xfrm xmlns:a="http://schemas.openxmlformats.org/drawingml/2006/main">
            <a:off x="9972675" y="5476875"/>
            <a:ext cx="2057400" cy="666750"/>
          </a:xfrm>
          <a:custGeom xmlns:a="http://schemas.openxmlformats.org/drawingml/2006/main">
            <a:pathLst>
              <a:path w="2057400" h="666750">
                <a:moveTo>
                  <a:pt x="0" y="0"/>
                </a:moveTo>
                <a:lnTo>
                  <a:pt x="2057400" y="0"/>
                </a:lnTo>
                <a:lnTo>
                  <a:pt x="1866900" y="666750"/>
                </a:lnTo>
                <a:lnTo>
                  <a:pt x="180975" y="666750"/>
                </a:lnTo>
                <a:close/>
              </a:path>
            </a:pathLst>
          </a:custGeom>
          <a:gradFill xmlns:a="http://schemas.openxmlformats.org/drawingml/2006/main">
            <a:gsLst>
              <a:gs pos="0">
                <a:srgbClr val="B8E4FD"/>
              </a:gs>
              <a:gs pos="100000">
                <a:srgbClr val="B9E5FE"/>
              </a:gs>
            </a:gsLst>
            <a:lin ang="5400000"/>
          </a:gradFill>
          <a:ln xmlns:a="http://schemas.openxmlformats.org/drawingml/2006/main" w="17145">
            <a:solidFill>
              <a:srgbClr val="0876FF"/>
            </a:solidFill>
            <a:prstDash val="solid"/>
          </a:ln>
        </p:spPr>
      </p:sp>
      <p:pic>
        <p:nvPicPr>
          <p:cNvPr id="1316" name="real-snowflake" descr="real-snowflake"/>
          <p:cNvPicPr>
            <a:picLocks xmlns:a="http://schemas.openxmlformats.org/drawingml/2006/main" noChangeAspect="1"/>
          </p:cNvPicPr>
          <p:nvPr/>
        </p:nvPicPr>
        <p:blipFill>
          <a:blip xmlns:r="http://schemas.openxmlformats.org/officeDocument/2006/relationships" xmlns:a="http://schemas.openxmlformats.org/drawingml/2006/main" r:embed="R084aecf775094e3d"/>
          <a:stretch xmlns:a="http://schemas.openxmlformats.org/drawingml/2006/main"/>
        </p:blipFill>
        <p:spPr>
          <a:xfrm xmlns:a="http://schemas.openxmlformats.org/drawingml/2006/main">
            <a:off x="10229850" y="5591175"/>
            <a:ext cx="371475" cy="371475"/>
          </a:xfrm>
          <a:prstGeom xmlns:a="http://schemas.openxmlformats.org/drawingml/2006/main" prst="rect">
            <a:avLst/>
          </a:prstGeom>
        </p:spPr>
      </p:pic>
      <p:sp>
        <p:nvSpPr>
          <p:cNvPr id="597" name="real-score-name">
            <a:extLst xmlns:a="http://schemas.openxmlformats.org/drawingml/2006/main">
              <a:ext uri="{FF2B5EF4-FFF2-40B4-BE49-F238E27FC236}">
                <a16:creationId xmlns:a16="http://schemas.microsoft.com/office/drawing/2014/main" id="{754281AC-600A-4264-85BF-BBCD251A0AF3}"/>
              </a:ext>
            </a:extLst>
          </p:cNvPr>
          <p:cNvSpPr>
            <a:spLocks xmlns:a="http://schemas.openxmlformats.org/drawingml/2006/main" noGrp="1"/>
          </p:cNvSpPr>
          <p:nvPr/>
        </p:nvSpPr>
        <p:spPr>
          <a:xfrm xmlns:a="http://schemas.openxmlformats.org/drawingml/2006/main">
            <a:off x="10658475" y="5667375"/>
            <a:ext cx="1257300" cy="31699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00" b="0" i="0">
                <a:solidFill>
                  <a:srgbClr val="111A25"/>
                </a:solidFill>
                <a:latin typeface="Comic Sans MS"/>
                <a:ea typeface="Comic Sans MS"/>
                <a:cs typeface="Comic Sans MS"/>
              </a:defRPr>
            </a:pPr>
            <a:r>
              <a:rPr sz="1800" b="0" i="0">
                <a:solidFill>
                  <a:srgbClr val="111A25"/>
                </a:solidFill>
                <a:latin typeface="Comic Sans MS"/>
                <a:ea typeface="Comic Sans MS"/>
                <a:cs typeface="Comic Sans MS"/>
              </a:rPr>
              <a:t>Real score</a:t>
            </a:r>
          </a:p>
        </p:txBody>
      </p:sp>
      <p:sp>
        <p:nvSpPr>
          <p:cNvPr id="598" name="fake-score">
            <a:extLst xmlns:a="http://schemas.openxmlformats.org/drawingml/2006/main">
              <a:ext uri="{FF2B5EF4-FFF2-40B4-BE49-F238E27FC236}">
                <a16:creationId xmlns:a16="http://schemas.microsoft.com/office/drawing/2014/main" id="{38AA5402-3643-49B7-AFB1-AE10386B9F25}"/>
              </a:ext>
            </a:extLst>
          </p:cNvPr>
          <p:cNvSpPr>
            <a:spLocks xmlns:a="http://schemas.openxmlformats.org/drawingml/2006/main" noGrp="1"/>
          </p:cNvSpPr>
          <p:nvPr/>
        </p:nvSpPr>
        <p:spPr>
          <a:xfrm xmlns:a="http://schemas.openxmlformats.org/drawingml/2006/main">
            <a:off x="12496800" y="5476875"/>
            <a:ext cx="2019300" cy="666750"/>
          </a:xfrm>
          <a:custGeom xmlns:a="http://schemas.openxmlformats.org/drawingml/2006/main">
            <a:pathLst>
              <a:path w="2019300" h="666750">
                <a:moveTo>
                  <a:pt x="0" y="0"/>
                </a:moveTo>
                <a:lnTo>
                  <a:pt x="2019300" y="0"/>
                </a:lnTo>
                <a:lnTo>
                  <a:pt x="1838325" y="666750"/>
                </a:lnTo>
                <a:lnTo>
                  <a:pt x="171450" y="666750"/>
                </a:lnTo>
                <a:close/>
              </a:path>
            </a:pathLst>
          </a:custGeom>
          <a:gradFill xmlns:a="http://schemas.openxmlformats.org/drawingml/2006/main">
            <a:gsLst>
              <a:gs pos="0">
                <a:srgbClr val="D8EFCB"/>
              </a:gs>
              <a:gs pos="100000">
                <a:srgbClr val="DBF3CC"/>
              </a:gs>
            </a:gsLst>
            <a:lin ang="5400000"/>
          </a:gradFill>
          <a:ln xmlns:a="http://schemas.openxmlformats.org/drawingml/2006/main" w="17145">
            <a:solidFill>
              <a:srgbClr val="356C2C"/>
            </a:solidFill>
            <a:prstDash val="solid"/>
          </a:ln>
        </p:spPr>
      </p:sp>
      <p:pic>
        <p:nvPicPr>
          <p:cNvPr id="1319" name="fake-flame" descr="fake-flame"/>
          <p:cNvPicPr>
            <a:picLocks xmlns:a="http://schemas.openxmlformats.org/drawingml/2006/main" noChangeAspect="1"/>
          </p:cNvPicPr>
          <p:nvPr/>
        </p:nvPicPr>
        <p:blipFill>
          <a:blip xmlns:r="http://schemas.openxmlformats.org/officeDocument/2006/relationships" xmlns:a="http://schemas.openxmlformats.org/drawingml/2006/main" r:embed="R4d369dbd486e41f4"/>
          <a:stretch xmlns:a="http://schemas.openxmlformats.org/drawingml/2006/main"/>
        </p:blipFill>
        <p:spPr>
          <a:xfrm xmlns:a="http://schemas.openxmlformats.org/drawingml/2006/main">
            <a:off x="12715875" y="5567363"/>
            <a:ext cx="400050" cy="400050"/>
          </a:xfrm>
          <a:prstGeom xmlns:a="http://schemas.openxmlformats.org/drawingml/2006/main" prst="rect">
            <a:avLst/>
          </a:prstGeom>
        </p:spPr>
      </p:pic>
      <p:sp>
        <p:nvSpPr>
          <p:cNvPr id="600" name="fake-score-name">
            <a:extLst xmlns:a="http://schemas.openxmlformats.org/drawingml/2006/main">
              <a:ext uri="{FF2B5EF4-FFF2-40B4-BE49-F238E27FC236}">
                <a16:creationId xmlns:a16="http://schemas.microsoft.com/office/drawing/2014/main" id="{84B90C8D-9F41-4FCE-B173-59896AD52034}"/>
              </a:ext>
            </a:extLst>
          </p:cNvPr>
          <p:cNvSpPr>
            <a:spLocks xmlns:a="http://schemas.openxmlformats.org/drawingml/2006/main" noGrp="1"/>
          </p:cNvSpPr>
          <p:nvPr/>
        </p:nvSpPr>
        <p:spPr>
          <a:xfrm xmlns:a="http://schemas.openxmlformats.org/drawingml/2006/main">
            <a:off x="13115925" y="5667375"/>
            <a:ext cx="1228725" cy="31699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00" b="0" i="0">
                <a:solidFill>
                  <a:srgbClr val="111A25"/>
                </a:solidFill>
                <a:latin typeface="Comic Sans MS"/>
                <a:ea typeface="Comic Sans MS"/>
                <a:cs typeface="Comic Sans MS"/>
              </a:defRPr>
            </a:pPr>
            <a:r>
              <a:rPr sz="1800" b="0" i="0">
                <a:solidFill>
                  <a:srgbClr val="111A25"/>
                </a:solidFill>
                <a:latin typeface="Comic Sans MS"/>
                <a:ea typeface="Comic Sans MS"/>
                <a:cs typeface="Comic Sans MS"/>
              </a:rPr>
              <a:t>Fake score</a:t>
            </a:r>
          </a:p>
        </p:txBody>
      </p:sp>
      <p:sp>
        <p:nvSpPr>
          <p:cNvPr id="601" name="real-score-to-strip">
            <a:extLst xmlns:a="http://schemas.openxmlformats.org/drawingml/2006/main">
              <a:ext uri="{FF2B5EF4-FFF2-40B4-BE49-F238E27FC236}">
                <a16:creationId xmlns:a16="http://schemas.microsoft.com/office/drawing/2014/main" id="{07BCF006-EDBD-4B00-9B16-C6AB8DE37AA3}"/>
              </a:ext>
            </a:extLst>
          </p:cNvPr>
          <p:cNvSpPr>
            <a:spLocks xmlns:a="http://schemas.openxmlformats.org/drawingml/2006/main" noGrp="1"/>
          </p:cNvSpPr>
          <p:nvPr/>
        </p:nvSpPr>
        <p:spPr>
          <a:xfrm xmlns:a="http://schemas.openxmlformats.org/drawingml/2006/main">
            <a:off x="10953750" y="6143625"/>
            <a:ext cx="95" cy="152400"/>
          </a:xfrm>
          <a:custGeom xmlns:a="http://schemas.openxmlformats.org/drawingml/2006/main">
            <a:pathLst>
              <a:path w="95" h="152400">
                <a:moveTo>
                  <a:pt x="0" y="0"/>
                </a:moveTo>
                <a:lnTo>
                  <a:pt x="0" y="152400"/>
                </a:lnTo>
              </a:path>
            </a:pathLst>
          </a:custGeom>
          <a:noFill xmlns:a="http://schemas.openxmlformats.org/drawingml/2006/main"/>
          <a:ln xmlns:a="http://schemas.openxmlformats.org/drawingml/2006/main" w="21908">
            <a:solidFill>
              <a:srgbClr val="111A25"/>
            </a:solidFill>
            <a:prstDash val="solid"/>
          </a:ln>
        </p:spPr>
      </p:sp>
      <p:sp>
        <p:nvSpPr>
          <p:cNvPr id="602" name="real-score-to-strip--arrow">
            <a:extLst xmlns:a="http://schemas.openxmlformats.org/drawingml/2006/main">
              <a:ext uri="{FF2B5EF4-FFF2-40B4-BE49-F238E27FC236}">
                <a16:creationId xmlns:a16="http://schemas.microsoft.com/office/drawing/2014/main" id="{A1A6F526-F4C1-4AB0-A7C8-20A8D767C698}"/>
              </a:ext>
            </a:extLst>
          </p:cNvPr>
          <p:cNvSpPr>
            <a:spLocks xmlns:a="http://schemas.openxmlformats.org/drawingml/2006/main" noGrp="1"/>
          </p:cNvSpPr>
          <p:nvPr/>
        </p:nvSpPr>
        <p:spPr>
          <a:xfrm xmlns:a="http://schemas.openxmlformats.org/drawingml/2006/main">
            <a:off x="10903372" y="6178868"/>
            <a:ext cx="100755" cy="117157"/>
          </a:xfrm>
          <a:custGeom xmlns:a="http://schemas.openxmlformats.org/drawingml/2006/main">
            <a:pathLst>
              <a:path w="100755" h="117157">
                <a:moveTo>
                  <a:pt x="50378" y="117157"/>
                </a:moveTo>
                <a:lnTo>
                  <a:pt x="100755" y="0"/>
                </a:lnTo>
                <a:lnTo>
                  <a:pt x="0" y="0"/>
                </a:lnTo>
                <a:close/>
              </a:path>
            </a:pathLst>
          </a:custGeom>
          <a:solidFill xmlns:a="http://schemas.openxmlformats.org/drawingml/2006/main">
            <a:srgbClr val="111A25"/>
          </a:solidFill>
          <a:ln xmlns:a="http://schemas.openxmlformats.org/drawingml/2006/main" w="0">
            <a:noFill/>
            <a:prstDash val="solid"/>
          </a:ln>
        </p:spPr>
      </p:sp>
      <p:sp>
        <p:nvSpPr>
          <p:cNvPr id="603" name="real-score-strip-rim">
            <a:extLst xmlns:a="http://schemas.openxmlformats.org/drawingml/2006/main">
              <a:ext uri="{FF2B5EF4-FFF2-40B4-BE49-F238E27FC236}">
                <a16:creationId xmlns:a16="http://schemas.microsoft.com/office/drawing/2014/main" id="{0F9AA41A-4490-4737-B01C-3DC191E358E1}"/>
              </a:ext>
            </a:extLst>
          </p:cNvPr>
          <p:cNvSpPr>
            <a:spLocks xmlns:a="http://schemas.openxmlformats.org/drawingml/2006/main" noGrp="1"/>
          </p:cNvSpPr>
          <p:nvPr/>
        </p:nvSpPr>
        <p:spPr>
          <a:xfrm xmlns:a="http://schemas.openxmlformats.org/drawingml/2006/main">
            <a:off x="10391775" y="6296025"/>
            <a:ext cx="1066800" cy="247650"/>
          </a:xfrm>
          <a:custGeom xmlns:a="http://schemas.openxmlformats.org/drawingml/2006/main">
            <a:pathLst>
              <a:path w="1066800" h="247650">
                <a:moveTo>
                  <a:pt x="1019175" y="0"/>
                </a:moveTo>
                <a:lnTo>
                  <a:pt x="1025391" y="407"/>
                </a:lnTo>
                <a:lnTo>
                  <a:pt x="1031501" y="1623"/>
                </a:lnTo>
                <a:lnTo>
                  <a:pt x="1037400" y="3625"/>
                </a:lnTo>
                <a:lnTo>
                  <a:pt x="1042988" y="6381"/>
                </a:lnTo>
                <a:lnTo>
                  <a:pt x="1048167" y="9842"/>
                </a:lnTo>
                <a:lnTo>
                  <a:pt x="1052851" y="13949"/>
                </a:lnTo>
                <a:lnTo>
                  <a:pt x="1056958" y="18633"/>
                </a:lnTo>
                <a:lnTo>
                  <a:pt x="1060419" y="23813"/>
                </a:lnTo>
                <a:lnTo>
                  <a:pt x="1063175" y="29400"/>
                </a:lnTo>
                <a:lnTo>
                  <a:pt x="1065177" y="35299"/>
                </a:lnTo>
                <a:lnTo>
                  <a:pt x="1066393" y="41409"/>
                </a:lnTo>
                <a:lnTo>
                  <a:pt x="1066800" y="47625"/>
                </a:lnTo>
                <a:lnTo>
                  <a:pt x="1066800" y="200025"/>
                </a:lnTo>
                <a:lnTo>
                  <a:pt x="1066393" y="206241"/>
                </a:lnTo>
                <a:lnTo>
                  <a:pt x="1065177" y="212351"/>
                </a:lnTo>
                <a:lnTo>
                  <a:pt x="1063175" y="218250"/>
                </a:lnTo>
                <a:lnTo>
                  <a:pt x="1060419" y="223838"/>
                </a:lnTo>
                <a:lnTo>
                  <a:pt x="1056958" y="229017"/>
                </a:lnTo>
                <a:lnTo>
                  <a:pt x="1052851" y="233701"/>
                </a:lnTo>
                <a:lnTo>
                  <a:pt x="1048167" y="237808"/>
                </a:lnTo>
                <a:lnTo>
                  <a:pt x="1042988" y="241269"/>
                </a:lnTo>
                <a:lnTo>
                  <a:pt x="1037400" y="244025"/>
                </a:lnTo>
                <a:lnTo>
                  <a:pt x="1031501" y="246027"/>
                </a:lnTo>
                <a:lnTo>
                  <a:pt x="1025391" y="247243"/>
                </a:lnTo>
                <a:lnTo>
                  <a:pt x="1019175" y="247650"/>
                </a:lnTo>
                <a:lnTo>
                  <a:pt x="47625" y="247650"/>
                </a:lnTo>
                <a:lnTo>
                  <a:pt x="41409" y="247243"/>
                </a:lnTo>
                <a:lnTo>
                  <a:pt x="35299" y="246027"/>
                </a:lnTo>
                <a:lnTo>
                  <a:pt x="29400" y="244025"/>
                </a:lnTo>
                <a:lnTo>
                  <a:pt x="23813" y="241269"/>
                </a:lnTo>
                <a:lnTo>
                  <a:pt x="18633" y="237808"/>
                </a:lnTo>
                <a:lnTo>
                  <a:pt x="13949" y="233701"/>
                </a:lnTo>
                <a:lnTo>
                  <a:pt x="9842" y="229017"/>
                </a:lnTo>
                <a:lnTo>
                  <a:pt x="6381" y="223838"/>
                </a:lnTo>
                <a:lnTo>
                  <a:pt x="3625" y="218250"/>
                </a:lnTo>
                <a:lnTo>
                  <a:pt x="1623" y="212351"/>
                </a:lnTo>
                <a:lnTo>
                  <a:pt x="407" y="206241"/>
                </a:lnTo>
                <a:lnTo>
                  <a:pt x="0" y="200025"/>
                </a:lnTo>
                <a:lnTo>
                  <a:pt x="0" y="47625"/>
                </a:lnTo>
                <a:lnTo>
                  <a:pt x="407" y="41409"/>
                </a:lnTo>
                <a:lnTo>
                  <a:pt x="1623" y="35299"/>
                </a:lnTo>
                <a:lnTo>
                  <a:pt x="3625" y="29400"/>
                </a:lnTo>
                <a:lnTo>
                  <a:pt x="6381" y="23813"/>
                </a:lnTo>
                <a:lnTo>
                  <a:pt x="9842" y="18633"/>
                </a:lnTo>
                <a:lnTo>
                  <a:pt x="13949" y="13949"/>
                </a:lnTo>
                <a:lnTo>
                  <a:pt x="18633" y="9842"/>
                </a:lnTo>
                <a:lnTo>
                  <a:pt x="23813" y="6381"/>
                </a:lnTo>
                <a:lnTo>
                  <a:pt x="29400" y="3625"/>
                </a:lnTo>
                <a:lnTo>
                  <a:pt x="35299" y="1623"/>
                </a:lnTo>
                <a:lnTo>
                  <a:pt x="41409" y="407"/>
                </a:lnTo>
                <a:lnTo>
                  <a:pt x="47625" y="0"/>
                </a:lnTo>
                <a:close/>
              </a:path>
            </a:pathLst>
          </a:custGeom>
          <a:solidFill xmlns:a="http://schemas.openxmlformats.org/drawingml/2006/main">
            <a:srgbClr val="FFFFFF"/>
          </a:solidFill>
          <a:ln xmlns:a="http://schemas.openxmlformats.org/drawingml/2006/main" w="14288">
            <a:solidFill>
              <a:srgbClr val="0876FF"/>
            </a:solidFill>
            <a:prstDash val="solid"/>
          </a:ln>
        </p:spPr>
      </p:sp>
      <p:sp>
        <p:nvSpPr>
          <p:cNvPr id="604" name="real-score-strip-0">
            <a:extLst xmlns:a="http://schemas.openxmlformats.org/drawingml/2006/main">
              <a:ext uri="{FF2B5EF4-FFF2-40B4-BE49-F238E27FC236}">
                <a16:creationId xmlns:a16="http://schemas.microsoft.com/office/drawing/2014/main" id="{EBA8FA32-CDFB-479E-B699-DB15B88EE7C0}"/>
              </a:ext>
            </a:extLst>
          </p:cNvPr>
          <p:cNvSpPr>
            <a:spLocks xmlns:a="http://schemas.openxmlformats.org/drawingml/2006/main" noGrp="1"/>
          </p:cNvSpPr>
          <p:nvPr/>
        </p:nvSpPr>
        <p:spPr>
          <a:xfrm xmlns:a="http://schemas.openxmlformats.org/drawingml/2006/main">
            <a:off x="10439400" y="6334125"/>
            <a:ext cx="165735" cy="171450"/>
          </a:xfrm>
          <a:custGeom xmlns:a="http://schemas.openxmlformats.org/drawingml/2006/main">
            <a:pathLst>
              <a:path w="165735" h="171450">
                <a:moveTo>
                  <a:pt x="137160" y="0"/>
                </a:moveTo>
                <a:lnTo>
                  <a:pt x="140890" y="244"/>
                </a:lnTo>
                <a:lnTo>
                  <a:pt x="144556" y="974"/>
                </a:lnTo>
                <a:lnTo>
                  <a:pt x="148095" y="2175"/>
                </a:lnTo>
                <a:lnTo>
                  <a:pt x="151448" y="3828"/>
                </a:lnTo>
                <a:lnTo>
                  <a:pt x="154555" y="5905"/>
                </a:lnTo>
                <a:lnTo>
                  <a:pt x="157366" y="8369"/>
                </a:lnTo>
                <a:lnTo>
                  <a:pt x="159830" y="11180"/>
                </a:lnTo>
                <a:lnTo>
                  <a:pt x="161907" y="14288"/>
                </a:lnTo>
                <a:lnTo>
                  <a:pt x="163560" y="17640"/>
                </a:lnTo>
                <a:lnTo>
                  <a:pt x="164761" y="21179"/>
                </a:lnTo>
                <a:lnTo>
                  <a:pt x="165491" y="24845"/>
                </a:lnTo>
                <a:lnTo>
                  <a:pt x="165735" y="28575"/>
                </a:lnTo>
                <a:lnTo>
                  <a:pt x="165735" y="142875"/>
                </a:lnTo>
                <a:lnTo>
                  <a:pt x="165491" y="146605"/>
                </a:lnTo>
                <a:lnTo>
                  <a:pt x="164761" y="150271"/>
                </a:lnTo>
                <a:lnTo>
                  <a:pt x="163560" y="153810"/>
                </a:lnTo>
                <a:lnTo>
                  <a:pt x="161907" y="157163"/>
                </a:lnTo>
                <a:lnTo>
                  <a:pt x="159830" y="160270"/>
                </a:lnTo>
                <a:lnTo>
                  <a:pt x="157366" y="163081"/>
                </a:lnTo>
                <a:lnTo>
                  <a:pt x="154555" y="165545"/>
                </a:lnTo>
                <a:lnTo>
                  <a:pt x="151448" y="167622"/>
                </a:lnTo>
                <a:lnTo>
                  <a:pt x="148095" y="169275"/>
                </a:lnTo>
                <a:lnTo>
                  <a:pt x="144556" y="170476"/>
                </a:lnTo>
                <a:lnTo>
                  <a:pt x="140890" y="171206"/>
                </a:lnTo>
                <a:lnTo>
                  <a:pt x="137160" y="171450"/>
                </a:lnTo>
                <a:lnTo>
                  <a:pt x="28575" y="171450"/>
                </a:lnTo>
                <a:lnTo>
                  <a:pt x="24845" y="171206"/>
                </a:lnTo>
                <a:lnTo>
                  <a:pt x="21179" y="170476"/>
                </a:lnTo>
                <a:lnTo>
                  <a:pt x="17640" y="169275"/>
                </a:lnTo>
                <a:lnTo>
                  <a:pt x="14288" y="167622"/>
                </a:lnTo>
                <a:lnTo>
                  <a:pt x="11180" y="165545"/>
                </a:lnTo>
                <a:lnTo>
                  <a:pt x="8369" y="163081"/>
                </a:lnTo>
                <a:lnTo>
                  <a:pt x="5905" y="160270"/>
                </a:lnTo>
                <a:lnTo>
                  <a:pt x="3828" y="157163"/>
                </a:lnTo>
                <a:lnTo>
                  <a:pt x="2175" y="153810"/>
                </a:lnTo>
                <a:lnTo>
                  <a:pt x="974" y="150271"/>
                </a:lnTo>
                <a:lnTo>
                  <a:pt x="244" y="146605"/>
                </a:lnTo>
                <a:lnTo>
                  <a:pt x="0" y="142875"/>
                </a:lnTo>
                <a:lnTo>
                  <a:pt x="0" y="28575"/>
                </a:lnTo>
                <a:lnTo>
                  <a:pt x="244" y="24845"/>
                </a:lnTo>
                <a:lnTo>
                  <a:pt x="974" y="21179"/>
                </a:lnTo>
                <a:lnTo>
                  <a:pt x="2175" y="17640"/>
                </a:lnTo>
                <a:lnTo>
                  <a:pt x="3828" y="14288"/>
                </a:lnTo>
                <a:lnTo>
                  <a:pt x="5905" y="11180"/>
                </a:lnTo>
                <a:lnTo>
                  <a:pt x="8369" y="8369"/>
                </a:lnTo>
                <a:lnTo>
                  <a:pt x="11180" y="5905"/>
                </a:lnTo>
                <a:lnTo>
                  <a:pt x="14288" y="3828"/>
                </a:lnTo>
                <a:lnTo>
                  <a:pt x="17640" y="2175"/>
                </a:lnTo>
                <a:lnTo>
                  <a:pt x="21179" y="974"/>
                </a:lnTo>
                <a:lnTo>
                  <a:pt x="24845" y="244"/>
                </a:lnTo>
                <a:lnTo>
                  <a:pt x="28575" y="0"/>
                </a:lnTo>
                <a:close/>
              </a:path>
            </a:pathLst>
          </a:custGeom>
          <a:gradFill xmlns:a="http://schemas.openxmlformats.org/drawingml/2006/main">
            <a:gsLst>
              <a:gs pos="0">
                <a:srgbClr val="7ED4FE"/>
              </a:gs>
              <a:gs pos="100000">
                <a:srgbClr val="43BBFD"/>
              </a:gs>
            </a:gsLst>
            <a:lin ang="5400000"/>
          </a:gradFill>
          <a:ln xmlns:a="http://schemas.openxmlformats.org/drawingml/2006/main" w="0">
            <a:noFill/>
            <a:prstDash val="solid"/>
          </a:ln>
        </p:spPr>
      </p:sp>
      <p:sp>
        <p:nvSpPr>
          <p:cNvPr id="605" name="real-score-strip-1">
            <a:extLst xmlns:a="http://schemas.openxmlformats.org/drawingml/2006/main">
              <a:ext uri="{FF2B5EF4-FFF2-40B4-BE49-F238E27FC236}">
                <a16:creationId xmlns:a16="http://schemas.microsoft.com/office/drawing/2014/main" id="{F93E52AD-85FC-45B1-B750-62EB609B4866}"/>
              </a:ext>
            </a:extLst>
          </p:cNvPr>
          <p:cNvSpPr>
            <a:spLocks xmlns:a="http://schemas.openxmlformats.org/drawingml/2006/main" noGrp="1"/>
          </p:cNvSpPr>
          <p:nvPr/>
        </p:nvSpPr>
        <p:spPr>
          <a:xfrm xmlns:a="http://schemas.openxmlformats.org/drawingml/2006/main">
            <a:off x="10633710" y="6334125"/>
            <a:ext cx="165735" cy="171450"/>
          </a:xfrm>
          <a:custGeom xmlns:a="http://schemas.openxmlformats.org/drawingml/2006/main">
            <a:pathLst>
              <a:path w="165735" h="171450">
                <a:moveTo>
                  <a:pt x="137160" y="0"/>
                </a:moveTo>
                <a:lnTo>
                  <a:pt x="140890" y="244"/>
                </a:lnTo>
                <a:lnTo>
                  <a:pt x="144556" y="974"/>
                </a:lnTo>
                <a:lnTo>
                  <a:pt x="148095" y="2175"/>
                </a:lnTo>
                <a:lnTo>
                  <a:pt x="151448" y="3828"/>
                </a:lnTo>
                <a:lnTo>
                  <a:pt x="154555" y="5905"/>
                </a:lnTo>
                <a:lnTo>
                  <a:pt x="157366" y="8369"/>
                </a:lnTo>
                <a:lnTo>
                  <a:pt x="159830" y="11180"/>
                </a:lnTo>
                <a:lnTo>
                  <a:pt x="161907" y="14288"/>
                </a:lnTo>
                <a:lnTo>
                  <a:pt x="163560" y="17640"/>
                </a:lnTo>
                <a:lnTo>
                  <a:pt x="164761" y="21179"/>
                </a:lnTo>
                <a:lnTo>
                  <a:pt x="165491" y="24845"/>
                </a:lnTo>
                <a:lnTo>
                  <a:pt x="165735" y="28575"/>
                </a:lnTo>
                <a:lnTo>
                  <a:pt x="165735" y="142875"/>
                </a:lnTo>
                <a:lnTo>
                  <a:pt x="165491" y="146605"/>
                </a:lnTo>
                <a:lnTo>
                  <a:pt x="164761" y="150271"/>
                </a:lnTo>
                <a:lnTo>
                  <a:pt x="163560" y="153810"/>
                </a:lnTo>
                <a:lnTo>
                  <a:pt x="161907" y="157163"/>
                </a:lnTo>
                <a:lnTo>
                  <a:pt x="159830" y="160270"/>
                </a:lnTo>
                <a:lnTo>
                  <a:pt x="157366" y="163081"/>
                </a:lnTo>
                <a:lnTo>
                  <a:pt x="154555" y="165545"/>
                </a:lnTo>
                <a:lnTo>
                  <a:pt x="151448" y="167622"/>
                </a:lnTo>
                <a:lnTo>
                  <a:pt x="148095" y="169275"/>
                </a:lnTo>
                <a:lnTo>
                  <a:pt x="144556" y="170476"/>
                </a:lnTo>
                <a:lnTo>
                  <a:pt x="140890" y="171206"/>
                </a:lnTo>
                <a:lnTo>
                  <a:pt x="137160" y="171450"/>
                </a:lnTo>
                <a:lnTo>
                  <a:pt x="28575" y="171450"/>
                </a:lnTo>
                <a:lnTo>
                  <a:pt x="24845" y="171206"/>
                </a:lnTo>
                <a:lnTo>
                  <a:pt x="21179" y="170476"/>
                </a:lnTo>
                <a:lnTo>
                  <a:pt x="17640" y="169275"/>
                </a:lnTo>
                <a:lnTo>
                  <a:pt x="14288" y="167622"/>
                </a:lnTo>
                <a:lnTo>
                  <a:pt x="11180" y="165545"/>
                </a:lnTo>
                <a:lnTo>
                  <a:pt x="8369" y="163081"/>
                </a:lnTo>
                <a:lnTo>
                  <a:pt x="5905" y="160270"/>
                </a:lnTo>
                <a:lnTo>
                  <a:pt x="3828" y="157163"/>
                </a:lnTo>
                <a:lnTo>
                  <a:pt x="2175" y="153810"/>
                </a:lnTo>
                <a:lnTo>
                  <a:pt x="974" y="150271"/>
                </a:lnTo>
                <a:lnTo>
                  <a:pt x="244" y="146605"/>
                </a:lnTo>
                <a:lnTo>
                  <a:pt x="0" y="142875"/>
                </a:lnTo>
                <a:lnTo>
                  <a:pt x="0" y="28575"/>
                </a:lnTo>
                <a:lnTo>
                  <a:pt x="244" y="24845"/>
                </a:lnTo>
                <a:lnTo>
                  <a:pt x="974" y="21179"/>
                </a:lnTo>
                <a:lnTo>
                  <a:pt x="2175" y="17640"/>
                </a:lnTo>
                <a:lnTo>
                  <a:pt x="3828" y="14288"/>
                </a:lnTo>
                <a:lnTo>
                  <a:pt x="5905" y="11180"/>
                </a:lnTo>
                <a:lnTo>
                  <a:pt x="8369" y="8369"/>
                </a:lnTo>
                <a:lnTo>
                  <a:pt x="11180" y="5905"/>
                </a:lnTo>
                <a:lnTo>
                  <a:pt x="14288" y="3828"/>
                </a:lnTo>
                <a:lnTo>
                  <a:pt x="17640" y="2175"/>
                </a:lnTo>
                <a:lnTo>
                  <a:pt x="21179" y="974"/>
                </a:lnTo>
                <a:lnTo>
                  <a:pt x="24845" y="244"/>
                </a:lnTo>
                <a:lnTo>
                  <a:pt x="28575" y="0"/>
                </a:lnTo>
                <a:close/>
              </a:path>
            </a:pathLst>
          </a:custGeom>
          <a:gradFill xmlns:a="http://schemas.openxmlformats.org/drawingml/2006/main">
            <a:gsLst>
              <a:gs pos="0">
                <a:srgbClr val="7ED4FE"/>
              </a:gs>
              <a:gs pos="100000">
                <a:srgbClr val="43BBFD"/>
              </a:gs>
            </a:gsLst>
            <a:lin ang="5400000"/>
          </a:gradFill>
          <a:ln xmlns:a="http://schemas.openxmlformats.org/drawingml/2006/main" w="0">
            <a:noFill/>
            <a:prstDash val="solid"/>
          </a:ln>
        </p:spPr>
      </p:sp>
      <p:sp>
        <p:nvSpPr>
          <p:cNvPr id="606" name="real-score-strip-2">
            <a:extLst xmlns:a="http://schemas.openxmlformats.org/drawingml/2006/main">
              <a:ext uri="{FF2B5EF4-FFF2-40B4-BE49-F238E27FC236}">
                <a16:creationId xmlns:a16="http://schemas.microsoft.com/office/drawing/2014/main" id="{2B83CEA4-74AB-42A9-98F8-55DEA36AD601}"/>
              </a:ext>
            </a:extLst>
          </p:cNvPr>
          <p:cNvSpPr>
            <a:spLocks xmlns:a="http://schemas.openxmlformats.org/drawingml/2006/main" noGrp="1"/>
          </p:cNvSpPr>
          <p:nvPr/>
        </p:nvSpPr>
        <p:spPr>
          <a:xfrm xmlns:a="http://schemas.openxmlformats.org/drawingml/2006/main">
            <a:off x="10828020" y="6334125"/>
            <a:ext cx="165735" cy="171450"/>
          </a:xfrm>
          <a:custGeom xmlns:a="http://schemas.openxmlformats.org/drawingml/2006/main">
            <a:pathLst>
              <a:path w="165735" h="171450">
                <a:moveTo>
                  <a:pt x="137160" y="0"/>
                </a:moveTo>
                <a:lnTo>
                  <a:pt x="140890" y="244"/>
                </a:lnTo>
                <a:lnTo>
                  <a:pt x="144556" y="974"/>
                </a:lnTo>
                <a:lnTo>
                  <a:pt x="148095" y="2175"/>
                </a:lnTo>
                <a:lnTo>
                  <a:pt x="151448" y="3828"/>
                </a:lnTo>
                <a:lnTo>
                  <a:pt x="154555" y="5905"/>
                </a:lnTo>
                <a:lnTo>
                  <a:pt x="157366" y="8369"/>
                </a:lnTo>
                <a:lnTo>
                  <a:pt x="159830" y="11180"/>
                </a:lnTo>
                <a:lnTo>
                  <a:pt x="161907" y="14288"/>
                </a:lnTo>
                <a:lnTo>
                  <a:pt x="163560" y="17640"/>
                </a:lnTo>
                <a:lnTo>
                  <a:pt x="164761" y="21179"/>
                </a:lnTo>
                <a:lnTo>
                  <a:pt x="165491" y="24845"/>
                </a:lnTo>
                <a:lnTo>
                  <a:pt x="165735" y="28575"/>
                </a:lnTo>
                <a:lnTo>
                  <a:pt x="165735" y="142875"/>
                </a:lnTo>
                <a:lnTo>
                  <a:pt x="165491" y="146605"/>
                </a:lnTo>
                <a:lnTo>
                  <a:pt x="164761" y="150271"/>
                </a:lnTo>
                <a:lnTo>
                  <a:pt x="163560" y="153810"/>
                </a:lnTo>
                <a:lnTo>
                  <a:pt x="161907" y="157163"/>
                </a:lnTo>
                <a:lnTo>
                  <a:pt x="159830" y="160270"/>
                </a:lnTo>
                <a:lnTo>
                  <a:pt x="157366" y="163081"/>
                </a:lnTo>
                <a:lnTo>
                  <a:pt x="154555" y="165545"/>
                </a:lnTo>
                <a:lnTo>
                  <a:pt x="151448" y="167622"/>
                </a:lnTo>
                <a:lnTo>
                  <a:pt x="148095" y="169275"/>
                </a:lnTo>
                <a:lnTo>
                  <a:pt x="144556" y="170476"/>
                </a:lnTo>
                <a:lnTo>
                  <a:pt x="140890" y="171206"/>
                </a:lnTo>
                <a:lnTo>
                  <a:pt x="137160" y="171450"/>
                </a:lnTo>
                <a:lnTo>
                  <a:pt x="28575" y="171450"/>
                </a:lnTo>
                <a:lnTo>
                  <a:pt x="24845" y="171206"/>
                </a:lnTo>
                <a:lnTo>
                  <a:pt x="21179" y="170476"/>
                </a:lnTo>
                <a:lnTo>
                  <a:pt x="17640" y="169275"/>
                </a:lnTo>
                <a:lnTo>
                  <a:pt x="14288" y="167622"/>
                </a:lnTo>
                <a:lnTo>
                  <a:pt x="11180" y="165545"/>
                </a:lnTo>
                <a:lnTo>
                  <a:pt x="8369" y="163081"/>
                </a:lnTo>
                <a:lnTo>
                  <a:pt x="5905" y="160270"/>
                </a:lnTo>
                <a:lnTo>
                  <a:pt x="3828" y="157163"/>
                </a:lnTo>
                <a:lnTo>
                  <a:pt x="2175" y="153810"/>
                </a:lnTo>
                <a:lnTo>
                  <a:pt x="974" y="150271"/>
                </a:lnTo>
                <a:lnTo>
                  <a:pt x="244" y="146605"/>
                </a:lnTo>
                <a:lnTo>
                  <a:pt x="0" y="142875"/>
                </a:lnTo>
                <a:lnTo>
                  <a:pt x="0" y="28575"/>
                </a:lnTo>
                <a:lnTo>
                  <a:pt x="244" y="24845"/>
                </a:lnTo>
                <a:lnTo>
                  <a:pt x="974" y="21179"/>
                </a:lnTo>
                <a:lnTo>
                  <a:pt x="2175" y="17640"/>
                </a:lnTo>
                <a:lnTo>
                  <a:pt x="3828" y="14288"/>
                </a:lnTo>
                <a:lnTo>
                  <a:pt x="5905" y="11180"/>
                </a:lnTo>
                <a:lnTo>
                  <a:pt x="8369" y="8369"/>
                </a:lnTo>
                <a:lnTo>
                  <a:pt x="11180" y="5905"/>
                </a:lnTo>
                <a:lnTo>
                  <a:pt x="14288" y="3828"/>
                </a:lnTo>
                <a:lnTo>
                  <a:pt x="17640" y="2175"/>
                </a:lnTo>
                <a:lnTo>
                  <a:pt x="21179" y="974"/>
                </a:lnTo>
                <a:lnTo>
                  <a:pt x="24845" y="244"/>
                </a:lnTo>
                <a:lnTo>
                  <a:pt x="28575" y="0"/>
                </a:lnTo>
                <a:close/>
              </a:path>
            </a:pathLst>
          </a:custGeom>
          <a:gradFill xmlns:a="http://schemas.openxmlformats.org/drawingml/2006/main">
            <a:gsLst>
              <a:gs pos="0">
                <a:srgbClr val="7ED4FE"/>
              </a:gs>
              <a:gs pos="100000">
                <a:srgbClr val="43BBFD"/>
              </a:gs>
            </a:gsLst>
            <a:lin ang="5400000"/>
          </a:gradFill>
          <a:ln xmlns:a="http://schemas.openxmlformats.org/drawingml/2006/main" w="0">
            <a:noFill/>
            <a:prstDash val="solid"/>
          </a:ln>
        </p:spPr>
      </p:sp>
      <p:sp>
        <p:nvSpPr>
          <p:cNvPr id="607" name="real-score-strip-3">
            <a:extLst xmlns:a="http://schemas.openxmlformats.org/drawingml/2006/main">
              <a:ext uri="{FF2B5EF4-FFF2-40B4-BE49-F238E27FC236}">
                <a16:creationId xmlns:a16="http://schemas.microsoft.com/office/drawing/2014/main" id="{301EA5DA-B8FA-4E92-B70B-B52B0B07CE61}"/>
              </a:ext>
            </a:extLst>
          </p:cNvPr>
          <p:cNvSpPr>
            <a:spLocks xmlns:a="http://schemas.openxmlformats.org/drawingml/2006/main" noGrp="1"/>
          </p:cNvSpPr>
          <p:nvPr/>
        </p:nvSpPr>
        <p:spPr>
          <a:xfrm xmlns:a="http://schemas.openxmlformats.org/drawingml/2006/main">
            <a:off x="11022330" y="6334125"/>
            <a:ext cx="165735" cy="171450"/>
          </a:xfrm>
          <a:custGeom xmlns:a="http://schemas.openxmlformats.org/drawingml/2006/main">
            <a:pathLst>
              <a:path w="165735" h="171450">
                <a:moveTo>
                  <a:pt x="137160" y="0"/>
                </a:moveTo>
                <a:lnTo>
                  <a:pt x="140890" y="244"/>
                </a:lnTo>
                <a:lnTo>
                  <a:pt x="144556" y="974"/>
                </a:lnTo>
                <a:lnTo>
                  <a:pt x="148095" y="2175"/>
                </a:lnTo>
                <a:lnTo>
                  <a:pt x="151448" y="3828"/>
                </a:lnTo>
                <a:lnTo>
                  <a:pt x="154555" y="5905"/>
                </a:lnTo>
                <a:lnTo>
                  <a:pt x="157366" y="8369"/>
                </a:lnTo>
                <a:lnTo>
                  <a:pt x="159830" y="11180"/>
                </a:lnTo>
                <a:lnTo>
                  <a:pt x="161907" y="14288"/>
                </a:lnTo>
                <a:lnTo>
                  <a:pt x="163560" y="17640"/>
                </a:lnTo>
                <a:lnTo>
                  <a:pt x="164761" y="21179"/>
                </a:lnTo>
                <a:lnTo>
                  <a:pt x="165491" y="24845"/>
                </a:lnTo>
                <a:lnTo>
                  <a:pt x="165735" y="28575"/>
                </a:lnTo>
                <a:lnTo>
                  <a:pt x="165735" y="142875"/>
                </a:lnTo>
                <a:lnTo>
                  <a:pt x="165491" y="146605"/>
                </a:lnTo>
                <a:lnTo>
                  <a:pt x="164761" y="150271"/>
                </a:lnTo>
                <a:lnTo>
                  <a:pt x="163560" y="153810"/>
                </a:lnTo>
                <a:lnTo>
                  <a:pt x="161907" y="157163"/>
                </a:lnTo>
                <a:lnTo>
                  <a:pt x="159830" y="160270"/>
                </a:lnTo>
                <a:lnTo>
                  <a:pt x="157366" y="163081"/>
                </a:lnTo>
                <a:lnTo>
                  <a:pt x="154555" y="165545"/>
                </a:lnTo>
                <a:lnTo>
                  <a:pt x="151448" y="167622"/>
                </a:lnTo>
                <a:lnTo>
                  <a:pt x="148095" y="169275"/>
                </a:lnTo>
                <a:lnTo>
                  <a:pt x="144556" y="170476"/>
                </a:lnTo>
                <a:lnTo>
                  <a:pt x="140890" y="171206"/>
                </a:lnTo>
                <a:lnTo>
                  <a:pt x="137160" y="171450"/>
                </a:lnTo>
                <a:lnTo>
                  <a:pt x="28575" y="171450"/>
                </a:lnTo>
                <a:lnTo>
                  <a:pt x="24845" y="171206"/>
                </a:lnTo>
                <a:lnTo>
                  <a:pt x="21179" y="170476"/>
                </a:lnTo>
                <a:lnTo>
                  <a:pt x="17640" y="169275"/>
                </a:lnTo>
                <a:lnTo>
                  <a:pt x="14288" y="167622"/>
                </a:lnTo>
                <a:lnTo>
                  <a:pt x="11180" y="165545"/>
                </a:lnTo>
                <a:lnTo>
                  <a:pt x="8369" y="163081"/>
                </a:lnTo>
                <a:lnTo>
                  <a:pt x="5905" y="160270"/>
                </a:lnTo>
                <a:lnTo>
                  <a:pt x="3828" y="157163"/>
                </a:lnTo>
                <a:lnTo>
                  <a:pt x="2175" y="153810"/>
                </a:lnTo>
                <a:lnTo>
                  <a:pt x="974" y="150271"/>
                </a:lnTo>
                <a:lnTo>
                  <a:pt x="244" y="146605"/>
                </a:lnTo>
                <a:lnTo>
                  <a:pt x="0" y="142875"/>
                </a:lnTo>
                <a:lnTo>
                  <a:pt x="0" y="28575"/>
                </a:lnTo>
                <a:lnTo>
                  <a:pt x="244" y="24845"/>
                </a:lnTo>
                <a:lnTo>
                  <a:pt x="974" y="21179"/>
                </a:lnTo>
                <a:lnTo>
                  <a:pt x="2175" y="17640"/>
                </a:lnTo>
                <a:lnTo>
                  <a:pt x="3828" y="14288"/>
                </a:lnTo>
                <a:lnTo>
                  <a:pt x="5905" y="11180"/>
                </a:lnTo>
                <a:lnTo>
                  <a:pt x="8369" y="8369"/>
                </a:lnTo>
                <a:lnTo>
                  <a:pt x="11180" y="5905"/>
                </a:lnTo>
                <a:lnTo>
                  <a:pt x="14288" y="3828"/>
                </a:lnTo>
                <a:lnTo>
                  <a:pt x="17640" y="2175"/>
                </a:lnTo>
                <a:lnTo>
                  <a:pt x="21179" y="974"/>
                </a:lnTo>
                <a:lnTo>
                  <a:pt x="24845" y="244"/>
                </a:lnTo>
                <a:lnTo>
                  <a:pt x="28575" y="0"/>
                </a:lnTo>
                <a:close/>
              </a:path>
            </a:pathLst>
          </a:custGeom>
          <a:gradFill xmlns:a="http://schemas.openxmlformats.org/drawingml/2006/main">
            <a:gsLst>
              <a:gs pos="0">
                <a:srgbClr val="7ED4FE"/>
              </a:gs>
              <a:gs pos="100000">
                <a:srgbClr val="43BBFD"/>
              </a:gs>
            </a:gsLst>
            <a:lin ang="5400000"/>
          </a:gradFill>
          <a:ln xmlns:a="http://schemas.openxmlformats.org/drawingml/2006/main" w="0">
            <a:noFill/>
            <a:prstDash val="solid"/>
          </a:ln>
        </p:spPr>
      </p:sp>
      <p:sp>
        <p:nvSpPr>
          <p:cNvPr id="608" name="real-score-strip-4">
            <a:extLst xmlns:a="http://schemas.openxmlformats.org/drawingml/2006/main">
              <a:ext uri="{FF2B5EF4-FFF2-40B4-BE49-F238E27FC236}">
                <a16:creationId xmlns:a16="http://schemas.microsoft.com/office/drawing/2014/main" id="{617194BA-2284-4E6B-81F9-4A215B3DFD16}"/>
              </a:ext>
            </a:extLst>
          </p:cNvPr>
          <p:cNvSpPr>
            <a:spLocks xmlns:a="http://schemas.openxmlformats.org/drawingml/2006/main" noGrp="1"/>
          </p:cNvSpPr>
          <p:nvPr/>
        </p:nvSpPr>
        <p:spPr>
          <a:xfrm xmlns:a="http://schemas.openxmlformats.org/drawingml/2006/main">
            <a:off x="11216640" y="6334125"/>
            <a:ext cx="165735" cy="171450"/>
          </a:xfrm>
          <a:custGeom xmlns:a="http://schemas.openxmlformats.org/drawingml/2006/main">
            <a:pathLst>
              <a:path w="165735" h="171450">
                <a:moveTo>
                  <a:pt x="137160" y="0"/>
                </a:moveTo>
                <a:lnTo>
                  <a:pt x="140890" y="244"/>
                </a:lnTo>
                <a:lnTo>
                  <a:pt x="144556" y="974"/>
                </a:lnTo>
                <a:lnTo>
                  <a:pt x="148095" y="2175"/>
                </a:lnTo>
                <a:lnTo>
                  <a:pt x="151448" y="3828"/>
                </a:lnTo>
                <a:lnTo>
                  <a:pt x="154555" y="5905"/>
                </a:lnTo>
                <a:lnTo>
                  <a:pt x="157366" y="8369"/>
                </a:lnTo>
                <a:lnTo>
                  <a:pt x="159830" y="11180"/>
                </a:lnTo>
                <a:lnTo>
                  <a:pt x="161907" y="14288"/>
                </a:lnTo>
                <a:lnTo>
                  <a:pt x="163560" y="17640"/>
                </a:lnTo>
                <a:lnTo>
                  <a:pt x="164761" y="21179"/>
                </a:lnTo>
                <a:lnTo>
                  <a:pt x="165491" y="24845"/>
                </a:lnTo>
                <a:lnTo>
                  <a:pt x="165735" y="28575"/>
                </a:lnTo>
                <a:lnTo>
                  <a:pt x="165735" y="142875"/>
                </a:lnTo>
                <a:lnTo>
                  <a:pt x="165491" y="146605"/>
                </a:lnTo>
                <a:lnTo>
                  <a:pt x="164761" y="150271"/>
                </a:lnTo>
                <a:lnTo>
                  <a:pt x="163560" y="153810"/>
                </a:lnTo>
                <a:lnTo>
                  <a:pt x="161907" y="157163"/>
                </a:lnTo>
                <a:lnTo>
                  <a:pt x="159830" y="160270"/>
                </a:lnTo>
                <a:lnTo>
                  <a:pt x="157366" y="163081"/>
                </a:lnTo>
                <a:lnTo>
                  <a:pt x="154555" y="165545"/>
                </a:lnTo>
                <a:lnTo>
                  <a:pt x="151448" y="167622"/>
                </a:lnTo>
                <a:lnTo>
                  <a:pt x="148095" y="169275"/>
                </a:lnTo>
                <a:lnTo>
                  <a:pt x="144556" y="170476"/>
                </a:lnTo>
                <a:lnTo>
                  <a:pt x="140890" y="171206"/>
                </a:lnTo>
                <a:lnTo>
                  <a:pt x="137160" y="171450"/>
                </a:lnTo>
                <a:lnTo>
                  <a:pt x="28575" y="171450"/>
                </a:lnTo>
                <a:lnTo>
                  <a:pt x="24845" y="171206"/>
                </a:lnTo>
                <a:lnTo>
                  <a:pt x="21179" y="170476"/>
                </a:lnTo>
                <a:lnTo>
                  <a:pt x="17640" y="169275"/>
                </a:lnTo>
                <a:lnTo>
                  <a:pt x="14288" y="167622"/>
                </a:lnTo>
                <a:lnTo>
                  <a:pt x="11180" y="165545"/>
                </a:lnTo>
                <a:lnTo>
                  <a:pt x="8369" y="163081"/>
                </a:lnTo>
                <a:lnTo>
                  <a:pt x="5905" y="160270"/>
                </a:lnTo>
                <a:lnTo>
                  <a:pt x="3828" y="157163"/>
                </a:lnTo>
                <a:lnTo>
                  <a:pt x="2175" y="153810"/>
                </a:lnTo>
                <a:lnTo>
                  <a:pt x="974" y="150271"/>
                </a:lnTo>
                <a:lnTo>
                  <a:pt x="244" y="146605"/>
                </a:lnTo>
                <a:lnTo>
                  <a:pt x="0" y="142875"/>
                </a:lnTo>
                <a:lnTo>
                  <a:pt x="0" y="28575"/>
                </a:lnTo>
                <a:lnTo>
                  <a:pt x="244" y="24845"/>
                </a:lnTo>
                <a:lnTo>
                  <a:pt x="974" y="21179"/>
                </a:lnTo>
                <a:lnTo>
                  <a:pt x="2175" y="17640"/>
                </a:lnTo>
                <a:lnTo>
                  <a:pt x="3828" y="14288"/>
                </a:lnTo>
                <a:lnTo>
                  <a:pt x="5905" y="11180"/>
                </a:lnTo>
                <a:lnTo>
                  <a:pt x="8369" y="8369"/>
                </a:lnTo>
                <a:lnTo>
                  <a:pt x="11180" y="5905"/>
                </a:lnTo>
                <a:lnTo>
                  <a:pt x="14288" y="3828"/>
                </a:lnTo>
                <a:lnTo>
                  <a:pt x="17640" y="2175"/>
                </a:lnTo>
                <a:lnTo>
                  <a:pt x="21179" y="974"/>
                </a:lnTo>
                <a:lnTo>
                  <a:pt x="24845" y="244"/>
                </a:lnTo>
                <a:lnTo>
                  <a:pt x="28575" y="0"/>
                </a:lnTo>
                <a:close/>
              </a:path>
            </a:pathLst>
          </a:custGeom>
          <a:gradFill xmlns:a="http://schemas.openxmlformats.org/drawingml/2006/main">
            <a:gsLst>
              <a:gs pos="0">
                <a:srgbClr val="7ED4FE"/>
              </a:gs>
              <a:gs pos="100000">
                <a:srgbClr val="43BBFD"/>
              </a:gs>
            </a:gsLst>
            <a:lin ang="5400000"/>
          </a:gradFill>
          <a:ln xmlns:a="http://schemas.openxmlformats.org/drawingml/2006/main" w="0">
            <a:noFill/>
            <a:prstDash val="solid"/>
          </a:ln>
        </p:spPr>
      </p:sp>
      <p:sp>
        <p:nvSpPr>
          <p:cNvPr id="609" name="real-score-symbol">
            <a:extLst xmlns:a="http://schemas.openxmlformats.org/drawingml/2006/main">
              <a:ext uri="{FF2B5EF4-FFF2-40B4-BE49-F238E27FC236}">
                <a16:creationId xmlns:a16="http://schemas.microsoft.com/office/drawing/2014/main" id="{E507AF77-A543-4C0D-89A2-D5750F5E909E}"/>
              </a:ext>
            </a:extLst>
          </p:cNvPr>
          <p:cNvSpPr>
            <a:spLocks xmlns:a="http://schemas.openxmlformats.org/drawingml/2006/main" noGrp="1"/>
          </p:cNvSpPr>
          <p:nvPr/>
        </p:nvSpPr>
        <p:spPr>
          <a:xfrm xmlns:a="http://schemas.openxmlformats.org/drawingml/2006/main">
            <a:off x="10029825" y="6257925"/>
            <a:ext cx="466725" cy="3291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025" b="0" i="1">
                <a:solidFill>
                  <a:srgbClr val="111A25"/>
                </a:solidFill>
                <a:latin typeface="Times New Roman"/>
                <a:ea typeface="Times New Roman"/>
                <a:cs typeface="Times New Roman"/>
              </a:defRPr>
            </a:pPr>
            <a:r>
              <a:rPr sz="2025" b="0" i="1">
                <a:solidFill>
                  <a:srgbClr val="111A25"/>
                </a:solidFill>
                <a:latin typeface="Times New Roman"/>
                <a:ea typeface="Times New Roman"/>
                <a:cs typeface="Times New Roman"/>
              </a:rPr>
              <a:t>sᵣ</a:t>
            </a:r>
          </a:p>
        </p:txBody>
      </p:sp>
      <p:sp>
        <p:nvSpPr>
          <p:cNvPr id="610" name="fake-score-to-strip">
            <a:extLst xmlns:a="http://schemas.openxmlformats.org/drawingml/2006/main">
              <a:ext uri="{FF2B5EF4-FFF2-40B4-BE49-F238E27FC236}">
                <a16:creationId xmlns:a16="http://schemas.microsoft.com/office/drawing/2014/main" id="{DEDC7284-2FED-451F-9DE2-7A2FF6927912}"/>
              </a:ext>
            </a:extLst>
          </p:cNvPr>
          <p:cNvSpPr>
            <a:spLocks xmlns:a="http://schemas.openxmlformats.org/drawingml/2006/main" noGrp="1"/>
          </p:cNvSpPr>
          <p:nvPr/>
        </p:nvSpPr>
        <p:spPr>
          <a:xfrm xmlns:a="http://schemas.openxmlformats.org/drawingml/2006/main">
            <a:off x="13696950" y="6143625"/>
            <a:ext cx="95" cy="142875"/>
          </a:xfrm>
          <a:custGeom xmlns:a="http://schemas.openxmlformats.org/drawingml/2006/main">
            <a:pathLst>
              <a:path w="95" h="142875">
                <a:moveTo>
                  <a:pt x="0" y="0"/>
                </a:moveTo>
                <a:lnTo>
                  <a:pt x="0" y="142875"/>
                </a:lnTo>
              </a:path>
            </a:pathLst>
          </a:custGeom>
          <a:noFill xmlns:a="http://schemas.openxmlformats.org/drawingml/2006/main"/>
          <a:ln xmlns:a="http://schemas.openxmlformats.org/drawingml/2006/main" w="21908">
            <a:solidFill>
              <a:srgbClr val="111A25"/>
            </a:solidFill>
            <a:prstDash val="solid"/>
          </a:ln>
        </p:spPr>
      </p:sp>
      <p:sp>
        <p:nvSpPr>
          <p:cNvPr id="611" name="fake-score-to-strip--arrow">
            <a:extLst xmlns:a="http://schemas.openxmlformats.org/drawingml/2006/main">
              <a:ext uri="{FF2B5EF4-FFF2-40B4-BE49-F238E27FC236}">
                <a16:creationId xmlns:a16="http://schemas.microsoft.com/office/drawing/2014/main" id="{79CA3B2B-DE11-46C9-A543-EBA2A2C9618A}"/>
              </a:ext>
            </a:extLst>
          </p:cNvPr>
          <p:cNvSpPr>
            <a:spLocks xmlns:a="http://schemas.openxmlformats.org/drawingml/2006/main" noGrp="1"/>
          </p:cNvSpPr>
          <p:nvPr/>
        </p:nvSpPr>
        <p:spPr>
          <a:xfrm xmlns:a="http://schemas.openxmlformats.org/drawingml/2006/main">
            <a:off x="13646572" y="6169343"/>
            <a:ext cx="100755" cy="117157"/>
          </a:xfrm>
          <a:custGeom xmlns:a="http://schemas.openxmlformats.org/drawingml/2006/main">
            <a:pathLst>
              <a:path w="100755" h="117157">
                <a:moveTo>
                  <a:pt x="50378" y="117157"/>
                </a:moveTo>
                <a:lnTo>
                  <a:pt x="100755" y="0"/>
                </a:lnTo>
                <a:lnTo>
                  <a:pt x="0" y="0"/>
                </a:lnTo>
                <a:close/>
              </a:path>
            </a:pathLst>
          </a:custGeom>
          <a:solidFill xmlns:a="http://schemas.openxmlformats.org/drawingml/2006/main">
            <a:srgbClr val="111A25"/>
          </a:solidFill>
          <a:ln xmlns:a="http://schemas.openxmlformats.org/drawingml/2006/main" w="0">
            <a:noFill/>
            <a:prstDash val="solid"/>
          </a:ln>
        </p:spPr>
      </p:sp>
      <p:sp>
        <p:nvSpPr>
          <p:cNvPr id="612" name="fake-score-strip-rim">
            <a:extLst xmlns:a="http://schemas.openxmlformats.org/drawingml/2006/main">
              <a:ext uri="{FF2B5EF4-FFF2-40B4-BE49-F238E27FC236}">
                <a16:creationId xmlns:a16="http://schemas.microsoft.com/office/drawing/2014/main" id="{26DAAA85-D621-423B-B214-16D80DE12993}"/>
              </a:ext>
            </a:extLst>
          </p:cNvPr>
          <p:cNvSpPr>
            <a:spLocks xmlns:a="http://schemas.openxmlformats.org/drawingml/2006/main" noGrp="1"/>
          </p:cNvSpPr>
          <p:nvPr/>
        </p:nvSpPr>
        <p:spPr>
          <a:xfrm xmlns:a="http://schemas.openxmlformats.org/drawingml/2006/main">
            <a:off x="13182600" y="6286500"/>
            <a:ext cx="1057275" cy="247650"/>
          </a:xfrm>
          <a:custGeom xmlns:a="http://schemas.openxmlformats.org/drawingml/2006/main">
            <a:pathLst>
              <a:path w="1057275" h="247650">
                <a:moveTo>
                  <a:pt x="1009650" y="0"/>
                </a:moveTo>
                <a:lnTo>
                  <a:pt x="1015866" y="407"/>
                </a:lnTo>
                <a:lnTo>
                  <a:pt x="1021976" y="1623"/>
                </a:lnTo>
                <a:lnTo>
                  <a:pt x="1027875" y="3625"/>
                </a:lnTo>
                <a:lnTo>
                  <a:pt x="1033463" y="6381"/>
                </a:lnTo>
                <a:lnTo>
                  <a:pt x="1038642" y="9842"/>
                </a:lnTo>
                <a:lnTo>
                  <a:pt x="1043326" y="13949"/>
                </a:lnTo>
                <a:lnTo>
                  <a:pt x="1047433" y="18633"/>
                </a:lnTo>
                <a:lnTo>
                  <a:pt x="1050894" y="23813"/>
                </a:lnTo>
                <a:lnTo>
                  <a:pt x="1053650" y="29400"/>
                </a:lnTo>
                <a:lnTo>
                  <a:pt x="1055652" y="35299"/>
                </a:lnTo>
                <a:lnTo>
                  <a:pt x="1056868" y="41409"/>
                </a:lnTo>
                <a:lnTo>
                  <a:pt x="1057275" y="47625"/>
                </a:lnTo>
                <a:lnTo>
                  <a:pt x="1057275" y="200025"/>
                </a:lnTo>
                <a:lnTo>
                  <a:pt x="1056868" y="206241"/>
                </a:lnTo>
                <a:lnTo>
                  <a:pt x="1055652" y="212351"/>
                </a:lnTo>
                <a:lnTo>
                  <a:pt x="1053650" y="218250"/>
                </a:lnTo>
                <a:lnTo>
                  <a:pt x="1050894" y="223838"/>
                </a:lnTo>
                <a:lnTo>
                  <a:pt x="1047433" y="229017"/>
                </a:lnTo>
                <a:lnTo>
                  <a:pt x="1043326" y="233701"/>
                </a:lnTo>
                <a:lnTo>
                  <a:pt x="1038642" y="237808"/>
                </a:lnTo>
                <a:lnTo>
                  <a:pt x="1033463" y="241269"/>
                </a:lnTo>
                <a:lnTo>
                  <a:pt x="1027875" y="244025"/>
                </a:lnTo>
                <a:lnTo>
                  <a:pt x="1021976" y="246027"/>
                </a:lnTo>
                <a:lnTo>
                  <a:pt x="1015866" y="247243"/>
                </a:lnTo>
                <a:lnTo>
                  <a:pt x="1009650" y="247650"/>
                </a:lnTo>
                <a:lnTo>
                  <a:pt x="47625" y="247650"/>
                </a:lnTo>
                <a:lnTo>
                  <a:pt x="41409" y="247243"/>
                </a:lnTo>
                <a:lnTo>
                  <a:pt x="35299" y="246027"/>
                </a:lnTo>
                <a:lnTo>
                  <a:pt x="29400" y="244025"/>
                </a:lnTo>
                <a:lnTo>
                  <a:pt x="23813" y="241269"/>
                </a:lnTo>
                <a:lnTo>
                  <a:pt x="18633" y="237808"/>
                </a:lnTo>
                <a:lnTo>
                  <a:pt x="13949" y="233701"/>
                </a:lnTo>
                <a:lnTo>
                  <a:pt x="9842" y="229017"/>
                </a:lnTo>
                <a:lnTo>
                  <a:pt x="6381" y="223838"/>
                </a:lnTo>
                <a:lnTo>
                  <a:pt x="3625" y="218250"/>
                </a:lnTo>
                <a:lnTo>
                  <a:pt x="1623" y="212351"/>
                </a:lnTo>
                <a:lnTo>
                  <a:pt x="407" y="206241"/>
                </a:lnTo>
                <a:lnTo>
                  <a:pt x="0" y="200025"/>
                </a:lnTo>
                <a:lnTo>
                  <a:pt x="0" y="47625"/>
                </a:lnTo>
                <a:lnTo>
                  <a:pt x="407" y="41409"/>
                </a:lnTo>
                <a:lnTo>
                  <a:pt x="1623" y="35299"/>
                </a:lnTo>
                <a:lnTo>
                  <a:pt x="3625" y="29400"/>
                </a:lnTo>
                <a:lnTo>
                  <a:pt x="6381" y="23813"/>
                </a:lnTo>
                <a:lnTo>
                  <a:pt x="9842" y="18633"/>
                </a:lnTo>
                <a:lnTo>
                  <a:pt x="13949" y="13949"/>
                </a:lnTo>
                <a:lnTo>
                  <a:pt x="18633" y="9842"/>
                </a:lnTo>
                <a:lnTo>
                  <a:pt x="23813" y="6381"/>
                </a:lnTo>
                <a:lnTo>
                  <a:pt x="29400" y="3625"/>
                </a:lnTo>
                <a:lnTo>
                  <a:pt x="35299" y="1623"/>
                </a:lnTo>
                <a:lnTo>
                  <a:pt x="41409" y="407"/>
                </a:lnTo>
                <a:lnTo>
                  <a:pt x="47625" y="0"/>
                </a:lnTo>
                <a:close/>
              </a:path>
            </a:pathLst>
          </a:custGeom>
          <a:solidFill xmlns:a="http://schemas.openxmlformats.org/drawingml/2006/main">
            <a:srgbClr val="FFFFFF"/>
          </a:solidFill>
          <a:ln xmlns:a="http://schemas.openxmlformats.org/drawingml/2006/main" w="14288">
            <a:solidFill>
              <a:srgbClr val="356C2C"/>
            </a:solidFill>
            <a:prstDash val="solid"/>
          </a:ln>
        </p:spPr>
      </p:sp>
      <p:sp>
        <p:nvSpPr>
          <p:cNvPr id="613" name="fake-score-strip-0">
            <a:extLst xmlns:a="http://schemas.openxmlformats.org/drawingml/2006/main">
              <a:ext uri="{FF2B5EF4-FFF2-40B4-BE49-F238E27FC236}">
                <a16:creationId xmlns:a16="http://schemas.microsoft.com/office/drawing/2014/main" id="{AA5261B6-2F9F-466E-AB55-4901C9C0E654}"/>
              </a:ext>
            </a:extLst>
          </p:cNvPr>
          <p:cNvSpPr>
            <a:spLocks xmlns:a="http://schemas.openxmlformats.org/drawingml/2006/main" noGrp="1"/>
          </p:cNvSpPr>
          <p:nvPr/>
        </p:nvSpPr>
        <p:spPr>
          <a:xfrm xmlns:a="http://schemas.openxmlformats.org/drawingml/2006/main">
            <a:off x="13230225" y="6324600"/>
            <a:ext cx="163830" cy="171450"/>
          </a:xfrm>
          <a:custGeom xmlns:a="http://schemas.openxmlformats.org/drawingml/2006/main">
            <a:pathLst>
              <a:path w="163830" h="171450">
                <a:moveTo>
                  <a:pt x="135255" y="0"/>
                </a:moveTo>
                <a:lnTo>
                  <a:pt x="138985" y="244"/>
                </a:lnTo>
                <a:lnTo>
                  <a:pt x="142651" y="974"/>
                </a:lnTo>
                <a:lnTo>
                  <a:pt x="146190" y="2175"/>
                </a:lnTo>
                <a:lnTo>
                  <a:pt x="149543" y="3828"/>
                </a:lnTo>
                <a:lnTo>
                  <a:pt x="152650" y="5905"/>
                </a:lnTo>
                <a:lnTo>
                  <a:pt x="155461" y="8369"/>
                </a:lnTo>
                <a:lnTo>
                  <a:pt x="157925" y="11180"/>
                </a:lnTo>
                <a:lnTo>
                  <a:pt x="160002" y="14288"/>
                </a:lnTo>
                <a:lnTo>
                  <a:pt x="161655" y="17640"/>
                </a:lnTo>
                <a:lnTo>
                  <a:pt x="162856" y="21179"/>
                </a:lnTo>
                <a:lnTo>
                  <a:pt x="163586" y="24845"/>
                </a:lnTo>
                <a:lnTo>
                  <a:pt x="163830" y="28575"/>
                </a:lnTo>
                <a:lnTo>
                  <a:pt x="163830" y="142875"/>
                </a:lnTo>
                <a:lnTo>
                  <a:pt x="163586" y="146605"/>
                </a:lnTo>
                <a:lnTo>
                  <a:pt x="162856" y="150271"/>
                </a:lnTo>
                <a:lnTo>
                  <a:pt x="161655" y="153810"/>
                </a:lnTo>
                <a:lnTo>
                  <a:pt x="160002" y="157163"/>
                </a:lnTo>
                <a:lnTo>
                  <a:pt x="157925" y="160270"/>
                </a:lnTo>
                <a:lnTo>
                  <a:pt x="155461" y="163081"/>
                </a:lnTo>
                <a:lnTo>
                  <a:pt x="152650" y="165545"/>
                </a:lnTo>
                <a:lnTo>
                  <a:pt x="149543" y="167622"/>
                </a:lnTo>
                <a:lnTo>
                  <a:pt x="146190" y="169275"/>
                </a:lnTo>
                <a:lnTo>
                  <a:pt x="142651" y="170476"/>
                </a:lnTo>
                <a:lnTo>
                  <a:pt x="138985" y="171206"/>
                </a:lnTo>
                <a:lnTo>
                  <a:pt x="135255" y="171450"/>
                </a:lnTo>
                <a:lnTo>
                  <a:pt x="28575" y="171450"/>
                </a:lnTo>
                <a:lnTo>
                  <a:pt x="24845" y="171206"/>
                </a:lnTo>
                <a:lnTo>
                  <a:pt x="21179" y="170476"/>
                </a:lnTo>
                <a:lnTo>
                  <a:pt x="17640" y="169275"/>
                </a:lnTo>
                <a:lnTo>
                  <a:pt x="14288" y="167622"/>
                </a:lnTo>
                <a:lnTo>
                  <a:pt x="11180" y="165545"/>
                </a:lnTo>
                <a:lnTo>
                  <a:pt x="8369" y="163081"/>
                </a:lnTo>
                <a:lnTo>
                  <a:pt x="5905" y="160270"/>
                </a:lnTo>
                <a:lnTo>
                  <a:pt x="3828" y="157163"/>
                </a:lnTo>
                <a:lnTo>
                  <a:pt x="2175" y="153810"/>
                </a:lnTo>
                <a:lnTo>
                  <a:pt x="974" y="150271"/>
                </a:lnTo>
                <a:lnTo>
                  <a:pt x="244" y="146605"/>
                </a:lnTo>
                <a:lnTo>
                  <a:pt x="0" y="142875"/>
                </a:lnTo>
                <a:lnTo>
                  <a:pt x="0" y="28575"/>
                </a:lnTo>
                <a:lnTo>
                  <a:pt x="244" y="24845"/>
                </a:lnTo>
                <a:lnTo>
                  <a:pt x="974" y="21179"/>
                </a:lnTo>
                <a:lnTo>
                  <a:pt x="2175" y="17640"/>
                </a:lnTo>
                <a:lnTo>
                  <a:pt x="3828" y="14288"/>
                </a:lnTo>
                <a:lnTo>
                  <a:pt x="5905" y="11180"/>
                </a:lnTo>
                <a:lnTo>
                  <a:pt x="8369" y="8369"/>
                </a:lnTo>
                <a:lnTo>
                  <a:pt x="11180" y="5905"/>
                </a:lnTo>
                <a:lnTo>
                  <a:pt x="14288" y="3828"/>
                </a:lnTo>
                <a:lnTo>
                  <a:pt x="17640" y="2175"/>
                </a:lnTo>
                <a:lnTo>
                  <a:pt x="21179" y="974"/>
                </a:lnTo>
                <a:lnTo>
                  <a:pt x="24845" y="244"/>
                </a:lnTo>
                <a:lnTo>
                  <a:pt x="28575" y="0"/>
                </a:lnTo>
                <a:close/>
              </a:path>
            </a:pathLst>
          </a:custGeom>
          <a:gradFill xmlns:a="http://schemas.openxmlformats.org/drawingml/2006/main">
            <a:gsLst>
              <a:gs pos="0">
                <a:srgbClr val="91B68A"/>
              </a:gs>
              <a:gs pos="100000">
                <a:srgbClr val="78A56E"/>
              </a:gs>
            </a:gsLst>
            <a:lin ang="0"/>
          </a:gradFill>
          <a:ln xmlns:a="http://schemas.openxmlformats.org/drawingml/2006/main" w="0">
            <a:noFill/>
            <a:prstDash val="solid"/>
          </a:ln>
        </p:spPr>
      </p:sp>
      <p:sp>
        <p:nvSpPr>
          <p:cNvPr id="614" name="fake-score-strip-1">
            <a:extLst xmlns:a="http://schemas.openxmlformats.org/drawingml/2006/main">
              <a:ext uri="{FF2B5EF4-FFF2-40B4-BE49-F238E27FC236}">
                <a16:creationId xmlns:a16="http://schemas.microsoft.com/office/drawing/2014/main" id="{619A22EC-8C0B-4409-9C28-A658DC87B649}"/>
              </a:ext>
            </a:extLst>
          </p:cNvPr>
          <p:cNvSpPr>
            <a:spLocks xmlns:a="http://schemas.openxmlformats.org/drawingml/2006/main" noGrp="1"/>
          </p:cNvSpPr>
          <p:nvPr/>
        </p:nvSpPr>
        <p:spPr>
          <a:xfrm xmlns:a="http://schemas.openxmlformats.org/drawingml/2006/main">
            <a:off x="13422630" y="6324600"/>
            <a:ext cx="163830" cy="171450"/>
          </a:xfrm>
          <a:custGeom xmlns:a="http://schemas.openxmlformats.org/drawingml/2006/main">
            <a:pathLst>
              <a:path w="163830" h="171450">
                <a:moveTo>
                  <a:pt x="135255" y="0"/>
                </a:moveTo>
                <a:lnTo>
                  <a:pt x="138985" y="244"/>
                </a:lnTo>
                <a:lnTo>
                  <a:pt x="142651" y="974"/>
                </a:lnTo>
                <a:lnTo>
                  <a:pt x="146190" y="2175"/>
                </a:lnTo>
                <a:lnTo>
                  <a:pt x="149543" y="3828"/>
                </a:lnTo>
                <a:lnTo>
                  <a:pt x="152650" y="5905"/>
                </a:lnTo>
                <a:lnTo>
                  <a:pt x="155461" y="8369"/>
                </a:lnTo>
                <a:lnTo>
                  <a:pt x="157925" y="11180"/>
                </a:lnTo>
                <a:lnTo>
                  <a:pt x="160002" y="14288"/>
                </a:lnTo>
                <a:lnTo>
                  <a:pt x="161655" y="17640"/>
                </a:lnTo>
                <a:lnTo>
                  <a:pt x="162856" y="21179"/>
                </a:lnTo>
                <a:lnTo>
                  <a:pt x="163586" y="24845"/>
                </a:lnTo>
                <a:lnTo>
                  <a:pt x="163830" y="28575"/>
                </a:lnTo>
                <a:lnTo>
                  <a:pt x="163830" y="142875"/>
                </a:lnTo>
                <a:lnTo>
                  <a:pt x="163586" y="146605"/>
                </a:lnTo>
                <a:lnTo>
                  <a:pt x="162856" y="150271"/>
                </a:lnTo>
                <a:lnTo>
                  <a:pt x="161655" y="153810"/>
                </a:lnTo>
                <a:lnTo>
                  <a:pt x="160002" y="157163"/>
                </a:lnTo>
                <a:lnTo>
                  <a:pt x="157925" y="160270"/>
                </a:lnTo>
                <a:lnTo>
                  <a:pt x="155461" y="163081"/>
                </a:lnTo>
                <a:lnTo>
                  <a:pt x="152650" y="165545"/>
                </a:lnTo>
                <a:lnTo>
                  <a:pt x="149543" y="167622"/>
                </a:lnTo>
                <a:lnTo>
                  <a:pt x="146190" y="169275"/>
                </a:lnTo>
                <a:lnTo>
                  <a:pt x="142651" y="170476"/>
                </a:lnTo>
                <a:lnTo>
                  <a:pt x="138985" y="171206"/>
                </a:lnTo>
                <a:lnTo>
                  <a:pt x="135255" y="171450"/>
                </a:lnTo>
                <a:lnTo>
                  <a:pt x="28575" y="171450"/>
                </a:lnTo>
                <a:lnTo>
                  <a:pt x="24845" y="171206"/>
                </a:lnTo>
                <a:lnTo>
                  <a:pt x="21179" y="170476"/>
                </a:lnTo>
                <a:lnTo>
                  <a:pt x="17640" y="169275"/>
                </a:lnTo>
                <a:lnTo>
                  <a:pt x="14288" y="167622"/>
                </a:lnTo>
                <a:lnTo>
                  <a:pt x="11180" y="165545"/>
                </a:lnTo>
                <a:lnTo>
                  <a:pt x="8369" y="163081"/>
                </a:lnTo>
                <a:lnTo>
                  <a:pt x="5905" y="160270"/>
                </a:lnTo>
                <a:lnTo>
                  <a:pt x="3828" y="157163"/>
                </a:lnTo>
                <a:lnTo>
                  <a:pt x="2175" y="153810"/>
                </a:lnTo>
                <a:lnTo>
                  <a:pt x="974" y="150271"/>
                </a:lnTo>
                <a:lnTo>
                  <a:pt x="244" y="146605"/>
                </a:lnTo>
                <a:lnTo>
                  <a:pt x="0" y="142875"/>
                </a:lnTo>
                <a:lnTo>
                  <a:pt x="0" y="28575"/>
                </a:lnTo>
                <a:lnTo>
                  <a:pt x="244" y="24845"/>
                </a:lnTo>
                <a:lnTo>
                  <a:pt x="974" y="21179"/>
                </a:lnTo>
                <a:lnTo>
                  <a:pt x="2175" y="17640"/>
                </a:lnTo>
                <a:lnTo>
                  <a:pt x="3828" y="14288"/>
                </a:lnTo>
                <a:lnTo>
                  <a:pt x="5905" y="11180"/>
                </a:lnTo>
                <a:lnTo>
                  <a:pt x="8369" y="8369"/>
                </a:lnTo>
                <a:lnTo>
                  <a:pt x="11180" y="5905"/>
                </a:lnTo>
                <a:lnTo>
                  <a:pt x="14288" y="3828"/>
                </a:lnTo>
                <a:lnTo>
                  <a:pt x="17640" y="2175"/>
                </a:lnTo>
                <a:lnTo>
                  <a:pt x="21179" y="974"/>
                </a:lnTo>
                <a:lnTo>
                  <a:pt x="24845" y="244"/>
                </a:lnTo>
                <a:lnTo>
                  <a:pt x="28575" y="0"/>
                </a:lnTo>
                <a:close/>
              </a:path>
            </a:pathLst>
          </a:custGeom>
          <a:gradFill xmlns:a="http://schemas.openxmlformats.org/drawingml/2006/main">
            <a:gsLst>
              <a:gs pos="0">
                <a:srgbClr val="91B68A"/>
              </a:gs>
              <a:gs pos="100000">
                <a:srgbClr val="78A56E"/>
              </a:gs>
            </a:gsLst>
            <a:lin ang="0"/>
          </a:gradFill>
          <a:ln xmlns:a="http://schemas.openxmlformats.org/drawingml/2006/main" w="0">
            <a:noFill/>
            <a:prstDash val="solid"/>
          </a:ln>
        </p:spPr>
      </p:sp>
      <p:sp>
        <p:nvSpPr>
          <p:cNvPr id="615" name="fake-score-strip-2">
            <a:extLst xmlns:a="http://schemas.openxmlformats.org/drawingml/2006/main">
              <a:ext uri="{FF2B5EF4-FFF2-40B4-BE49-F238E27FC236}">
                <a16:creationId xmlns:a16="http://schemas.microsoft.com/office/drawing/2014/main" id="{548B0189-1C0A-4E1B-8B42-D98BFA78BEE6}"/>
              </a:ext>
            </a:extLst>
          </p:cNvPr>
          <p:cNvSpPr>
            <a:spLocks xmlns:a="http://schemas.openxmlformats.org/drawingml/2006/main" noGrp="1"/>
          </p:cNvSpPr>
          <p:nvPr/>
        </p:nvSpPr>
        <p:spPr>
          <a:xfrm xmlns:a="http://schemas.openxmlformats.org/drawingml/2006/main">
            <a:off x="13615035" y="6324600"/>
            <a:ext cx="163830" cy="171450"/>
          </a:xfrm>
          <a:custGeom xmlns:a="http://schemas.openxmlformats.org/drawingml/2006/main">
            <a:pathLst>
              <a:path w="163830" h="171450">
                <a:moveTo>
                  <a:pt x="135255" y="0"/>
                </a:moveTo>
                <a:lnTo>
                  <a:pt x="138985" y="244"/>
                </a:lnTo>
                <a:lnTo>
                  <a:pt x="142651" y="974"/>
                </a:lnTo>
                <a:lnTo>
                  <a:pt x="146190" y="2175"/>
                </a:lnTo>
                <a:lnTo>
                  <a:pt x="149543" y="3828"/>
                </a:lnTo>
                <a:lnTo>
                  <a:pt x="152650" y="5905"/>
                </a:lnTo>
                <a:lnTo>
                  <a:pt x="155461" y="8369"/>
                </a:lnTo>
                <a:lnTo>
                  <a:pt x="157925" y="11180"/>
                </a:lnTo>
                <a:lnTo>
                  <a:pt x="160002" y="14288"/>
                </a:lnTo>
                <a:lnTo>
                  <a:pt x="161655" y="17640"/>
                </a:lnTo>
                <a:lnTo>
                  <a:pt x="162856" y="21179"/>
                </a:lnTo>
                <a:lnTo>
                  <a:pt x="163586" y="24845"/>
                </a:lnTo>
                <a:lnTo>
                  <a:pt x="163830" y="28575"/>
                </a:lnTo>
                <a:lnTo>
                  <a:pt x="163830" y="142875"/>
                </a:lnTo>
                <a:lnTo>
                  <a:pt x="163586" y="146605"/>
                </a:lnTo>
                <a:lnTo>
                  <a:pt x="162856" y="150271"/>
                </a:lnTo>
                <a:lnTo>
                  <a:pt x="161655" y="153810"/>
                </a:lnTo>
                <a:lnTo>
                  <a:pt x="160002" y="157163"/>
                </a:lnTo>
                <a:lnTo>
                  <a:pt x="157925" y="160270"/>
                </a:lnTo>
                <a:lnTo>
                  <a:pt x="155461" y="163081"/>
                </a:lnTo>
                <a:lnTo>
                  <a:pt x="152650" y="165545"/>
                </a:lnTo>
                <a:lnTo>
                  <a:pt x="149543" y="167622"/>
                </a:lnTo>
                <a:lnTo>
                  <a:pt x="146190" y="169275"/>
                </a:lnTo>
                <a:lnTo>
                  <a:pt x="142651" y="170476"/>
                </a:lnTo>
                <a:lnTo>
                  <a:pt x="138985" y="171206"/>
                </a:lnTo>
                <a:lnTo>
                  <a:pt x="135255" y="171450"/>
                </a:lnTo>
                <a:lnTo>
                  <a:pt x="28575" y="171450"/>
                </a:lnTo>
                <a:lnTo>
                  <a:pt x="24845" y="171206"/>
                </a:lnTo>
                <a:lnTo>
                  <a:pt x="21179" y="170476"/>
                </a:lnTo>
                <a:lnTo>
                  <a:pt x="17640" y="169275"/>
                </a:lnTo>
                <a:lnTo>
                  <a:pt x="14288" y="167622"/>
                </a:lnTo>
                <a:lnTo>
                  <a:pt x="11180" y="165545"/>
                </a:lnTo>
                <a:lnTo>
                  <a:pt x="8369" y="163081"/>
                </a:lnTo>
                <a:lnTo>
                  <a:pt x="5905" y="160270"/>
                </a:lnTo>
                <a:lnTo>
                  <a:pt x="3828" y="157163"/>
                </a:lnTo>
                <a:lnTo>
                  <a:pt x="2175" y="153810"/>
                </a:lnTo>
                <a:lnTo>
                  <a:pt x="974" y="150271"/>
                </a:lnTo>
                <a:lnTo>
                  <a:pt x="244" y="146605"/>
                </a:lnTo>
                <a:lnTo>
                  <a:pt x="0" y="142875"/>
                </a:lnTo>
                <a:lnTo>
                  <a:pt x="0" y="28575"/>
                </a:lnTo>
                <a:lnTo>
                  <a:pt x="244" y="24845"/>
                </a:lnTo>
                <a:lnTo>
                  <a:pt x="974" y="21179"/>
                </a:lnTo>
                <a:lnTo>
                  <a:pt x="2175" y="17640"/>
                </a:lnTo>
                <a:lnTo>
                  <a:pt x="3828" y="14288"/>
                </a:lnTo>
                <a:lnTo>
                  <a:pt x="5905" y="11180"/>
                </a:lnTo>
                <a:lnTo>
                  <a:pt x="8369" y="8369"/>
                </a:lnTo>
                <a:lnTo>
                  <a:pt x="11180" y="5905"/>
                </a:lnTo>
                <a:lnTo>
                  <a:pt x="14288" y="3828"/>
                </a:lnTo>
                <a:lnTo>
                  <a:pt x="17640" y="2175"/>
                </a:lnTo>
                <a:lnTo>
                  <a:pt x="21179" y="974"/>
                </a:lnTo>
                <a:lnTo>
                  <a:pt x="24845" y="244"/>
                </a:lnTo>
                <a:lnTo>
                  <a:pt x="28575" y="0"/>
                </a:lnTo>
                <a:close/>
              </a:path>
            </a:pathLst>
          </a:custGeom>
          <a:gradFill xmlns:a="http://schemas.openxmlformats.org/drawingml/2006/main">
            <a:gsLst>
              <a:gs pos="0">
                <a:srgbClr val="91B68A"/>
              </a:gs>
              <a:gs pos="100000">
                <a:srgbClr val="78A56E"/>
              </a:gs>
            </a:gsLst>
            <a:lin ang="0"/>
          </a:gradFill>
          <a:ln xmlns:a="http://schemas.openxmlformats.org/drawingml/2006/main" w="0">
            <a:noFill/>
            <a:prstDash val="solid"/>
          </a:ln>
        </p:spPr>
      </p:sp>
      <p:sp>
        <p:nvSpPr>
          <p:cNvPr id="616" name="fake-score-strip-3">
            <a:extLst xmlns:a="http://schemas.openxmlformats.org/drawingml/2006/main">
              <a:ext uri="{FF2B5EF4-FFF2-40B4-BE49-F238E27FC236}">
                <a16:creationId xmlns:a16="http://schemas.microsoft.com/office/drawing/2014/main" id="{C9CAF81C-1EE9-48C4-BBCB-A8DBBC2F5EE1}"/>
              </a:ext>
            </a:extLst>
          </p:cNvPr>
          <p:cNvSpPr>
            <a:spLocks xmlns:a="http://schemas.openxmlformats.org/drawingml/2006/main" noGrp="1"/>
          </p:cNvSpPr>
          <p:nvPr/>
        </p:nvSpPr>
        <p:spPr>
          <a:xfrm xmlns:a="http://schemas.openxmlformats.org/drawingml/2006/main">
            <a:off x="13807440" y="6324600"/>
            <a:ext cx="163830" cy="171450"/>
          </a:xfrm>
          <a:custGeom xmlns:a="http://schemas.openxmlformats.org/drawingml/2006/main">
            <a:pathLst>
              <a:path w="163830" h="171450">
                <a:moveTo>
                  <a:pt x="135255" y="0"/>
                </a:moveTo>
                <a:lnTo>
                  <a:pt x="138985" y="244"/>
                </a:lnTo>
                <a:lnTo>
                  <a:pt x="142651" y="974"/>
                </a:lnTo>
                <a:lnTo>
                  <a:pt x="146190" y="2175"/>
                </a:lnTo>
                <a:lnTo>
                  <a:pt x="149543" y="3828"/>
                </a:lnTo>
                <a:lnTo>
                  <a:pt x="152650" y="5905"/>
                </a:lnTo>
                <a:lnTo>
                  <a:pt x="155461" y="8369"/>
                </a:lnTo>
                <a:lnTo>
                  <a:pt x="157925" y="11180"/>
                </a:lnTo>
                <a:lnTo>
                  <a:pt x="160002" y="14288"/>
                </a:lnTo>
                <a:lnTo>
                  <a:pt x="161655" y="17640"/>
                </a:lnTo>
                <a:lnTo>
                  <a:pt x="162856" y="21179"/>
                </a:lnTo>
                <a:lnTo>
                  <a:pt x="163586" y="24845"/>
                </a:lnTo>
                <a:lnTo>
                  <a:pt x="163830" y="28575"/>
                </a:lnTo>
                <a:lnTo>
                  <a:pt x="163830" y="142875"/>
                </a:lnTo>
                <a:lnTo>
                  <a:pt x="163586" y="146605"/>
                </a:lnTo>
                <a:lnTo>
                  <a:pt x="162856" y="150271"/>
                </a:lnTo>
                <a:lnTo>
                  <a:pt x="161655" y="153810"/>
                </a:lnTo>
                <a:lnTo>
                  <a:pt x="160002" y="157163"/>
                </a:lnTo>
                <a:lnTo>
                  <a:pt x="157925" y="160270"/>
                </a:lnTo>
                <a:lnTo>
                  <a:pt x="155461" y="163081"/>
                </a:lnTo>
                <a:lnTo>
                  <a:pt x="152650" y="165545"/>
                </a:lnTo>
                <a:lnTo>
                  <a:pt x="149543" y="167622"/>
                </a:lnTo>
                <a:lnTo>
                  <a:pt x="146190" y="169275"/>
                </a:lnTo>
                <a:lnTo>
                  <a:pt x="142651" y="170476"/>
                </a:lnTo>
                <a:lnTo>
                  <a:pt x="138985" y="171206"/>
                </a:lnTo>
                <a:lnTo>
                  <a:pt x="135255" y="171450"/>
                </a:lnTo>
                <a:lnTo>
                  <a:pt x="28575" y="171450"/>
                </a:lnTo>
                <a:lnTo>
                  <a:pt x="24845" y="171206"/>
                </a:lnTo>
                <a:lnTo>
                  <a:pt x="21179" y="170476"/>
                </a:lnTo>
                <a:lnTo>
                  <a:pt x="17640" y="169275"/>
                </a:lnTo>
                <a:lnTo>
                  <a:pt x="14288" y="167622"/>
                </a:lnTo>
                <a:lnTo>
                  <a:pt x="11180" y="165545"/>
                </a:lnTo>
                <a:lnTo>
                  <a:pt x="8369" y="163081"/>
                </a:lnTo>
                <a:lnTo>
                  <a:pt x="5905" y="160270"/>
                </a:lnTo>
                <a:lnTo>
                  <a:pt x="3828" y="157163"/>
                </a:lnTo>
                <a:lnTo>
                  <a:pt x="2175" y="153810"/>
                </a:lnTo>
                <a:lnTo>
                  <a:pt x="974" y="150271"/>
                </a:lnTo>
                <a:lnTo>
                  <a:pt x="244" y="146605"/>
                </a:lnTo>
                <a:lnTo>
                  <a:pt x="0" y="142875"/>
                </a:lnTo>
                <a:lnTo>
                  <a:pt x="0" y="28575"/>
                </a:lnTo>
                <a:lnTo>
                  <a:pt x="244" y="24845"/>
                </a:lnTo>
                <a:lnTo>
                  <a:pt x="974" y="21179"/>
                </a:lnTo>
                <a:lnTo>
                  <a:pt x="2175" y="17640"/>
                </a:lnTo>
                <a:lnTo>
                  <a:pt x="3828" y="14288"/>
                </a:lnTo>
                <a:lnTo>
                  <a:pt x="5905" y="11180"/>
                </a:lnTo>
                <a:lnTo>
                  <a:pt x="8369" y="8369"/>
                </a:lnTo>
                <a:lnTo>
                  <a:pt x="11180" y="5905"/>
                </a:lnTo>
                <a:lnTo>
                  <a:pt x="14288" y="3828"/>
                </a:lnTo>
                <a:lnTo>
                  <a:pt x="17640" y="2175"/>
                </a:lnTo>
                <a:lnTo>
                  <a:pt x="21179" y="974"/>
                </a:lnTo>
                <a:lnTo>
                  <a:pt x="24845" y="244"/>
                </a:lnTo>
                <a:lnTo>
                  <a:pt x="28575" y="0"/>
                </a:lnTo>
                <a:close/>
              </a:path>
            </a:pathLst>
          </a:custGeom>
          <a:gradFill xmlns:a="http://schemas.openxmlformats.org/drawingml/2006/main">
            <a:gsLst>
              <a:gs pos="0">
                <a:srgbClr val="91B68A"/>
              </a:gs>
              <a:gs pos="100000">
                <a:srgbClr val="78A56E"/>
              </a:gs>
            </a:gsLst>
            <a:lin ang="0"/>
          </a:gradFill>
          <a:ln xmlns:a="http://schemas.openxmlformats.org/drawingml/2006/main" w="0">
            <a:noFill/>
            <a:prstDash val="solid"/>
          </a:ln>
        </p:spPr>
      </p:sp>
      <p:sp>
        <p:nvSpPr>
          <p:cNvPr id="617" name="fake-score-strip-4">
            <a:extLst xmlns:a="http://schemas.openxmlformats.org/drawingml/2006/main">
              <a:ext uri="{FF2B5EF4-FFF2-40B4-BE49-F238E27FC236}">
                <a16:creationId xmlns:a16="http://schemas.microsoft.com/office/drawing/2014/main" id="{B28A4089-931D-4CB0-8D30-91668BBF21CF}"/>
              </a:ext>
            </a:extLst>
          </p:cNvPr>
          <p:cNvSpPr>
            <a:spLocks xmlns:a="http://schemas.openxmlformats.org/drawingml/2006/main" noGrp="1"/>
          </p:cNvSpPr>
          <p:nvPr/>
        </p:nvSpPr>
        <p:spPr>
          <a:xfrm xmlns:a="http://schemas.openxmlformats.org/drawingml/2006/main">
            <a:off x="13999845" y="6324600"/>
            <a:ext cx="163830" cy="171450"/>
          </a:xfrm>
          <a:custGeom xmlns:a="http://schemas.openxmlformats.org/drawingml/2006/main">
            <a:pathLst>
              <a:path w="163830" h="171450">
                <a:moveTo>
                  <a:pt x="135255" y="0"/>
                </a:moveTo>
                <a:lnTo>
                  <a:pt x="138985" y="244"/>
                </a:lnTo>
                <a:lnTo>
                  <a:pt x="142651" y="974"/>
                </a:lnTo>
                <a:lnTo>
                  <a:pt x="146190" y="2175"/>
                </a:lnTo>
                <a:lnTo>
                  <a:pt x="149543" y="3828"/>
                </a:lnTo>
                <a:lnTo>
                  <a:pt x="152650" y="5905"/>
                </a:lnTo>
                <a:lnTo>
                  <a:pt x="155461" y="8369"/>
                </a:lnTo>
                <a:lnTo>
                  <a:pt x="157925" y="11180"/>
                </a:lnTo>
                <a:lnTo>
                  <a:pt x="160002" y="14288"/>
                </a:lnTo>
                <a:lnTo>
                  <a:pt x="161655" y="17640"/>
                </a:lnTo>
                <a:lnTo>
                  <a:pt x="162856" y="21179"/>
                </a:lnTo>
                <a:lnTo>
                  <a:pt x="163586" y="24845"/>
                </a:lnTo>
                <a:lnTo>
                  <a:pt x="163830" y="28575"/>
                </a:lnTo>
                <a:lnTo>
                  <a:pt x="163830" y="142875"/>
                </a:lnTo>
                <a:lnTo>
                  <a:pt x="163586" y="146605"/>
                </a:lnTo>
                <a:lnTo>
                  <a:pt x="162856" y="150271"/>
                </a:lnTo>
                <a:lnTo>
                  <a:pt x="161655" y="153810"/>
                </a:lnTo>
                <a:lnTo>
                  <a:pt x="160002" y="157163"/>
                </a:lnTo>
                <a:lnTo>
                  <a:pt x="157925" y="160270"/>
                </a:lnTo>
                <a:lnTo>
                  <a:pt x="155461" y="163081"/>
                </a:lnTo>
                <a:lnTo>
                  <a:pt x="152650" y="165545"/>
                </a:lnTo>
                <a:lnTo>
                  <a:pt x="149543" y="167622"/>
                </a:lnTo>
                <a:lnTo>
                  <a:pt x="146190" y="169275"/>
                </a:lnTo>
                <a:lnTo>
                  <a:pt x="142651" y="170476"/>
                </a:lnTo>
                <a:lnTo>
                  <a:pt x="138985" y="171206"/>
                </a:lnTo>
                <a:lnTo>
                  <a:pt x="135255" y="171450"/>
                </a:lnTo>
                <a:lnTo>
                  <a:pt x="28575" y="171450"/>
                </a:lnTo>
                <a:lnTo>
                  <a:pt x="24845" y="171206"/>
                </a:lnTo>
                <a:lnTo>
                  <a:pt x="21179" y="170476"/>
                </a:lnTo>
                <a:lnTo>
                  <a:pt x="17640" y="169275"/>
                </a:lnTo>
                <a:lnTo>
                  <a:pt x="14288" y="167622"/>
                </a:lnTo>
                <a:lnTo>
                  <a:pt x="11180" y="165545"/>
                </a:lnTo>
                <a:lnTo>
                  <a:pt x="8369" y="163081"/>
                </a:lnTo>
                <a:lnTo>
                  <a:pt x="5905" y="160270"/>
                </a:lnTo>
                <a:lnTo>
                  <a:pt x="3828" y="157163"/>
                </a:lnTo>
                <a:lnTo>
                  <a:pt x="2175" y="153810"/>
                </a:lnTo>
                <a:lnTo>
                  <a:pt x="974" y="150271"/>
                </a:lnTo>
                <a:lnTo>
                  <a:pt x="244" y="146605"/>
                </a:lnTo>
                <a:lnTo>
                  <a:pt x="0" y="142875"/>
                </a:lnTo>
                <a:lnTo>
                  <a:pt x="0" y="28575"/>
                </a:lnTo>
                <a:lnTo>
                  <a:pt x="244" y="24845"/>
                </a:lnTo>
                <a:lnTo>
                  <a:pt x="974" y="21179"/>
                </a:lnTo>
                <a:lnTo>
                  <a:pt x="2175" y="17640"/>
                </a:lnTo>
                <a:lnTo>
                  <a:pt x="3828" y="14288"/>
                </a:lnTo>
                <a:lnTo>
                  <a:pt x="5905" y="11180"/>
                </a:lnTo>
                <a:lnTo>
                  <a:pt x="8369" y="8369"/>
                </a:lnTo>
                <a:lnTo>
                  <a:pt x="11180" y="5905"/>
                </a:lnTo>
                <a:lnTo>
                  <a:pt x="14288" y="3828"/>
                </a:lnTo>
                <a:lnTo>
                  <a:pt x="17640" y="2175"/>
                </a:lnTo>
                <a:lnTo>
                  <a:pt x="21179" y="974"/>
                </a:lnTo>
                <a:lnTo>
                  <a:pt x="24845" y="244"/>
                </a:lnTo>
                <a:lnTo>
                  <a:pt x="28575" y="0"/>
                </a:lnTo>
                <a:close/>
              </a:path>
            </a:pathLst>
          </a:custGeom>
          <a:gradFill xmlns:a="http://schemas.openxmlformats.org/drawingml/2006/main">
            <a:gsLst>
              <a:gs pos="0">
                <a:srgbClr val="91B68A"/>
              </a:gs>
              <a:gs pos="100000">
                <a:srgbClr val="78A56E"/>
              </a:gs>
            </a:gsLst>
            <a:lin ang="0"/>
          </a:gradFill>
          <a:ln xmlns:a="http://schemas.openxmlformats.org/drawingml/2006/main" w="0">
            <a:noFill/>
            <a:prstDash val="solid"/>
          </a:ln>
        </p:spPr>
      </p:sp>
      <p:sp>
        <p:nvSpPr>
          <p:cNvPr id="618" name="fake-score-symbol">
            <a:extLst xmlns:a="http://schemas.openxmlformats.org/drawingml/2006/main">
              <a:ext uri="{FF2B5EF4-FFF2-40B4-BE49-F238E27FC236}">
                <a16:creationId xmlns:a16="http://schemas.microsoft.com/office/drawing/2014/main" id="{F9873DD6-C392-455C-BE33-4605CDAB59FB}"/>
              </a:ext>
            </a:extLst>
          </p:cNvPr>
          <p:cNvSpPr>
            <a:spLocks xmlns:a="http://schemas.openxmlformats.org/drawingml/2006/main" noGrp="1"/>
          </p:cNvSpPr>
          <p:nvPr/>
        </p:nvSpPr>
        <p:spPr>
          <a:xfrm xmlns:a="http://schemas.openxmlformats.org/drawingml/2006/main">
            <a:off x="12792075" y="6257925"/>
            <a:ext cx="123825" cy="3291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025" b="0" i="1">
                <a:solidFill>
                  <a:srgbClr val="111A25"/>
                </a:solidFill>
                <a:latin typeface="Times New Roman"/>
                <a:ea typeface="Times New Roman"/>
                <a:cs typeface="Times New Roman"/>
              </a:defRPr>
            </a:pPr>
            <a:r>
              <a:rPr sz="2025" b="0" i="1">
                <a:solidFill>
                  <a:srgbClr val="111A25"/>
                </a:solidFill>
                <a:latin typeface="Times New Roman"/>
                <a:ea typeface="Times New Roman"/>
                <a:cs typeface="Times New Roman"/>
              </a:rPr>
              <a:t>s</a:t>
            </a:r>
          </a:p>
        </p:txBody>
      </p:sp>
      <p:sp>
        <p:nvSpPr>
          <p:cNvPr id="619" name="fake-score-f">
            <a:extLst xmlns:a="http://schemas.openxmlformats.org/drawingml/2006/main">
              <a:ext uri="{FF2B5EF4-FFF2-40B4-BE49-F238E27FC236}">
                <a16:creationId xmlns:a16="http://schemas.microsoft.com/office/drawing/2014/main" id="{94812786-4702-4088-9C26-F9A7D2B3B910}"/>
              </a:ext>
            </a:extLst>
          </p:cNvPr>
          <p:cNvSpPr>
            <a:spLocks xmlns:a="http://schemas.openxmlformats.org/drawingml/2006/main" noGrp="1"/>
          </p:cNvSpPr>
          <p:nvPr/>
        </p:nvSpPr>
        <p:spPr>
          <a:xfrm xmlns:a="http://schemas.openxmlformats.org/drawingml/2006/main">
            <a:off x="12915900" y="6410325"/>
            <a:ext cx="133350" cy="20726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275" b="0" i="1">
                <a:solidFill>
                  <a:srgbClr val="111A25"/>
                </a:solidFill>
                <a:latin typeface="Times New Roman"/>
                <a:ea typeface="Times New Roman"/>
                <a:cs typeface="Times New Roman"/>
              </a:defRPr>
            </a:pPr>
            <a:r>
              <a:rPr sz="1275" b="0" i="1">
                <a:solidFill>
                  <a:srgbClr val="111A25"/>
                </a:solidFill>
                <a:latin typeface="Times New Roman"/>
                <a:ea typeface="Times New Roman"/>
                <a:cs typeface="Times New Roman"/>
              </a:rPr>
              <a:t>f</a:t>
            </a:r>
          </a:p>
        </p:txBody>
      </p:sp>
      <p:sp>
        <p:nvSpPr>
          <p:cNvPr id="620" name="real-to-difference">
            <a:extLst xmlns:a="http://schemas.openxmlformats.org/drawingml/2006/main">
              <a:ext uri="{FF2B5EF4-FFF2-40B4-BE49-F238E27FC236}">
                <a16:creationId xmlns:a16="http://schemas.microsoft.com/office/drawing/2014/main" id="{AEC66D05-5FFD-49F2-99C9-AF1DEA491E33}"/>
              </a:ext>
            </a:extLst>
          </p:cNvPr>
          <p:cNvSpPr>
            <a:spLocks xmlns:a="http://schemas.openxmlformats.org/drawingml/2006/main" noGrp="1"/>
          </p:cNvSpPr>
          <p:nvPr/>
        </p:nvSpPr>
        <p:spPr>
          <a:xfrm xmlns:a="http://schemas.openxmlformats.org/drawingml/2006/main">
            <a:off x="10953750" y="6543675"/>
            <a:ext cx="447675" cy="228600"/>
          </a:xfrm>
          <a:custGeom xmlns:a="http://schemas.openxmlformats.org/drawingml/2006/main">
            <a:pathLst>
              <a:path w="447675" h="228600">
                <a:moveTo>
                  <a:pt x="0" y="0"/>
                </a:moveTo>
                <a:lnTo>
                  <a:pt x="0" y="228600"/>
                </a:lnTo>
                <a:lnTo>
                  <a:pt x="447675" y="228600"/>
                </a:lnTo>
              </a:path>
            </a:pathLst>
          </a:custGeom>
          <a:noFill xmlns:a="http://schemas.openxmlformats.org/drawingml/2006/main"/>
          <a:ln xmlns:a="http://schemas.openxmlformats.org/drawingml/2006/main" w="21908">
            <a:solidFill>
              <a:srgbClr val="111A25"/>
            </a:solidFill>
            <a:prstDash val="solid"/>
          </a:ln>
        </p:spPr>
      </p:sp>
      <p:sp>
        <p:nvSpPr>
          <p:cNvPr id="621" name="real-to-difference--arrow">
            <a:extLst xmlns:a="http://schemas.openxmlformats.org/drawingml/2006/main">
              <a:ext uri="{FF2B5EF4-FFF2-40B4-BE49-F238E27FC236}">
                <a16:creationId xmlns:a16="http://schemas.microsoft.com/office/drawing/2014/main" id="{03706D91-64B6-46CC-8985-ED457A221080}"/>
              </a:ext>
            </a:extLst>
          </p:cNvPr>
          <p:cNvSpPr>
            <a:spLocks xmlns:a="http://schemas.openxmlformats.org/drawingml/2006/main" noGrp="1"/>
          </p:cNvSpPr>
          <p:nvPr/>
        </p:nvSpPr>
        <p:spPr>
          <a:xfrm xmlns:a="http://schemas.openxmlformats.org/drawingml/2006/main">
            <a:off x="11284268" y="6721897"/>
            <a:ext cx="117157" cy="100755"/>
          </a:xfrm>
          <a:custGeom xmlns:a="http://schemas.openxmlformats.org/drawingml/2006/main">
            <a:pathLst>
              <a:path w="117157" h="100755">
                <a:moveTo>
                  <a:pt x="117157" y="50378"/>
                </a:moveTo>
                <a:lnTo>
                  <a:pt x="0" y="0"/>
                </a:lnTo>
                <a:lnTo>
                  <a:pt x="0" y="100755"/>
                </a:lnTo>
                <a:close/>
              </a:path>
            </a:pathLst>
          </a:custGeom>
          <a:solidFill xmlns:a="http://schemas.openxmlformats.org/drawingml/2006/main">
            <a:srgbClr val="111A25"/>
          </a:solidFill>
          <a:ln xmlns:a="http://schemas.openxmlformats.org/drawingml/2006/main" w="0">
            <a:noFill/>
            <a:prstDash val="solid"/>
          </a:ln>
        </p:spPr>
      </p:sp>
      <p:sp>
        <p:nvSpPr>
          <p:cNvPr id="622" name="fake-to-difference">
            <a:extLst xmlns:a="http://schemas.openxmlformats.org/drawingml/2006/main">
              <a:ext uri="{FF2B5EF4-FFF2-40B4-BE49-F238E27FC236}">
                <a16:creationId xmlns:a16="http://schemas.microsoft.com/office/drawing/2014/main" id="{F784698B-9114-4A39-B831-B43C384C33D5}"/>
              </a:ext>
            </a:extLst>
          </p:cNvPr>
          <p:cNvSpPr>
            <a:spLocks xmlns:a="http://schemas.openxmlformats.org/drawingml/2006/main" noGrp="1"/>
          </p:cNvSpPr>
          <p:nvPr/>
        </p:nvSpPr>
        <p:spPr>
          <a:xfrm xmlns:a="http://schemas.openxmlformats.org/drawingml/2006/main">
            <a:off x="13173075" y="6534150"/>
            <a:ext cx="523875" cy="228600"/>
          </a:xfrm>
          <a:custGeom xmlns:a="http://schemas.openxmlformats.org/drawingml/2006/main">
            <a:pathLst>
              <a:path w="523875" h="228600">
                <a:moveTo>
                  <a:pt x="523875" y="0"/>
                </a:moveTo>
                <a:lnTo>
                  <a:pt x="523875" y="228600"/>
                </a:lnTo>
                <a:lnTo>
                  <a:pt x="0" y="228600"/>
                </a:lnTo>
              </a:path>
            </a:pathLst>
          </a:custGeom>
          <a:noFill xmlns:a="http://schemas.openxmlformats.org/drawingml/2006/main"/>
          <a:ln xmlns:a="http://schemas.openxmlformats.org/drawingml/2006/main" w="21908">
            <a:solidFill>
              <a:srgbClr val="111A25"/>
            </a:solidFill>
            <a:prstDash val="solid"/>
          </a:ln>
        </p:spPr>
      </p:sp>
      <p:sp>
        <p:nvSpPr>
          <p:cNvPr id="623" name="fake-to-difference--arrow">
            <a:extLst xmlns:a="http://schemas.openxmlformats.org/drawingml/2006/main">
              <a:ext uri="{FF2B5EF4-FFF2-40B4-BE49-F238E27FC236}">
                <a16:creationId xmlns:a16="http://schemas.microsoft.com/office/drawing/2014/main" id="{D68218FF-E54F-46B9-AEFB-F86C7AE48C23}"/>
              </a:ext>
            </a:extLst>
          </p:cNvPr>
          <p:cNvSpPr>
            <a:spLocks xmlns:a="http://schemas.openxmlformats.org/drawingml/2006/main" noGrp="1"/>
          </p:cNvSpPr>
          <p:nvPr/>
        </p:nvSpPr>
        <p:spPr>
          <a:xfrm xmlns:a="http://schemas.openxmlformats.org/drawingml/2006/main">
            <a:off x="13173075" y="6712372"/>
            <a:ext cx="117157" cy="100755"/>
          </a:xfrm>
          <a:custGeom xmlns:a="http://schemas.openxmlformats.org/drawingml/2006/main">
            <a:pathLst>
              <a:path w="117157" h="100755">
                <a:moveTo>
                  <a:pt x="0" y="50378"/>
                </a:moveTo>
                <a:lnTo>
                  <a:pt x="117157" y="100755"/>
                </a:lnTo>
                <a:lnTo>
                  <a:pt x="117157" y="0"/>
                </a:lnTo>
                <a:close/>
              </a:path>
            </a:pathLst>
          </a:custGeom>
          <a:solidFill xmlns:a="http://schemas.openxmlformats.org/drawingml/2006/main">
            <a:srgbClr val="111A25"/>
          </a:solidFill>
          <a:ln xmlns:a="http://schemas.openxmlformats.org/drawingml/2006/main" w="0">
            <a:noFill/>
            <a:prstDash val="solid"/>
          </a:ln>
        </p:spPr>
      </p:sp>
      <p:sp>
        <p:nvSpPr>
          <p:cNvPr id="624" name="score-difference">
            <a:extLst xmlns:a="http://schemas.openxmlformats.org/drawingml/2006/main">
              <a:ext uri="{FF2B5EF4-FFF2-40B4-BE49-F238E27FC236}">
                <a16:creationId xmlns:a16="http://schemas.microsoft.com/office/drawing/2014/main" id="{A0A9F14B-4D62-4A88-94CF-36FDB156429A}"/>
              </a:ext>
            </a:extLst>
          </p:cNvPr>
          <p:cNvSpPr>
            <a:spLocks xmlns:a="http://schemas.openxmlformats.org/drawingml/2006/main" noGrp="1"/>
          </p:cNvSpPr>
          <p:nvPr/>
        </p:nvSpPr>
        <p:spPr>
          <a:xfrm xmlns:a="http://schemas.openxmlformats.org/drawingml/2006/main">
            <a:off x="11401425" y="6543675"/>
            <a:ext cx="1771650" cy="400050"/>
          </a:xfrm>
          <a:custGeom xmlns:a="http://schemas.openxmlformats.org/drawingml/2006/main">
            <a:pathLst>
              <a:path w="1771650" h="400050">
                <a:moveTo>
                  <a:pt x="1695450" y="0"/>
                </a:moveTo>
                <a:lnTo>
                  <a:pt x="1705396" y="652"/>
                </a:lnTo>
                <a:lnTo>
                  <a:pt x="1715172" y="2596"/>
                </a:lnTo>
                <a:lnTo>
                  <a:pt x="1724610" y="5800"/>
                </a:lnTo>
                <a:lnTo>
                  <a:pt x="1733550" y="10209"/>
                </a:lnTo>
                <a:lnTo>
                  <a:pt x="1741838" y="15746"/>
                </a:lnTo>
                <a:lnTo>
                  <a:pt x="1749332" y="22318"/>
                </a:lnTo>
                <a:lnTo>
                  <a:pt x="1755904" y="29812"/>
                </a:lnTo>
                <a:lnTo>
                  <a:pt x="1761441" y="38100"/>
                </a:lnTo>
                <a:lnTo>
                  <a:pt x="1765850" y="47040"/>
                </a:lnTo>
                <a:lnTo>
                  <a:pt x="1769054" y="56478"/>
                </a:lnTo>
                <a:lnTo>
                  <a:pt x="1770998" y="66254"/>
                </a:lnTo>
                <a:lnTo>
                  <a:pt x="1771650" y="76200"/>
                </a:lnTo>
                <a:lnTo>
                  <a:pt x="1771650" y="323850"/>
                </a:lnTo>
                <a:lnTo>
                  <a:pt x="1770998" y="333796"/>
                </a:lnTo>
                <a:lnTo>
                  <a:pt x="1769054" y="343572"/>
                </a:lnTo>
                <a:lnTo>
                  <a:pt x="1765850" y="353010"/>
                </a:lnTo>
                <a:lnTo>
                  <a:pt x="1761441" y="361950"/>
                </a:lnTo>
                <a:lnTo>
                  <a:pt x="1755904" y="370238"/>
                </a:lnTo>
                <a:lnTo>
                  <a:pt x="1749332" y="377732"/>
                </a:lnTo>
                <a:lnTo>
                  <a:pt x="1741838" y="384304"/>
                </a:lnTo>
                <a:lnTo>
                  <a:pt x="1733550" y="389841"/>
                </a:lnTo>
                <a:lnTo>
                  <a:pt x="1724610" y="394250"/>
                </a:lnTo>
                <a:lnTo>
                  <a:pt x="1715172" y="397454"/>
                </a:lnTo>
                <a:lnTo>
                  <a:pt x="1705396" y="399398"/>
                </a:lnTo>
                <a:lnTo>
                  <a:pt x="1695450" y="400050"/>
                </a:lnTo>
                <a:lnTo>
                  <a:pt x="76200" y="400050"/>
                </a:lnTo>
                <a:lnTo>
                  <a:pt x="66254" y="399398"/>
                </a:lnTo>
                <a:lnTo>
                  <a:pt x="56478" y="397454"/>
                </a:lnTo>
                <a:lnTo>
                  <a:pt x="47040" y="394250"/>
                </a:lnTo>
                <a:lnTo>
                  <a:pt x="38100" y="389841"/>
                </a:lnTo>
                <a:lnTo>
                  <a:pt x="29812" y="384304"/>
                </a:lnTo>
                <a:lnTo>
                  <a:pt x="22318" y="377732"/>
                </a:lnTo>
                <a:lnTo>
                  <a:pt x="15746" y="370238"/>
                </a:lnTo>
                <a:lnTo>
                  <a:pt x="10209" y="361950"/>
                </a:lnTo>
                <a:lnTo>
                  <a:pt x="5800" y="353010"/>
                </a:lnTo>
                <a:lnTo>
                  <a:pt x="2596" y="343572"/>
                </a:lnTo>
                <a:lnTo>
                  <a:pt x="652" y="333796"/>
                </a:lnTo>
                <a:lnTo>
                  <a:pt x="0" y="323850"/>
                </a:lnTo>
                <a:lnTo>
                  <a:pt x="0" y="76200"/>
                </a:lnTo>
                <a:lnTo>
                  <a:pt x="652" y="66254"/>
                </a:lnTo>
                <a:lnTo>
                  <a:pt x="2596" y="56478"/>
                </a:lnTo>
                <a:lnTo>
                  <a:pt x="5800" y="47040"/>
                </a:lnTo>
                <a:lnTo>
                  <a:pt x="10209" y="38100"/>
                </a:lnTo>
                <a:lnTo>
                  <a:pt x="15746" y="29812"/>
                </a:lnTo>
                <a:lnTo>
                  <a:pt x="22318" y="22318"/>
                </a:lnTo>
                <a:lnTo>
                  <a:pt x="29812" y="15746"/>
                </a:lnTo>
                <a:lnTo>
                  <a:pt x="38100" y="10209"/>
                </a:lnTo>
                <a:lnTo>
                  <a:pt x="47040" y="5800"/>
                </a:lnTo>
                <a:lnTo>
                  <a:pt x="56478" y="2596"/>
                </a:lnTo>
                <a:lnTo>
                  <a:pt x="66254" y="652"/>
                </a:lnTo>
                <a:lnTo>
                  <a:pt x="76200" y="0"/>
                </a:lnTo>
                <a:close/>
              </a:path>
            </a:pathLst>
          </a:custGeom>
          <a:gradFill xmlns:a="http://schemas.openxmlformats.org/drawingml/2006/main">
            <a:gsLst>
              <a:gs pos="0">
                <a:srgbClr val="FFF9E8"/>
              </a:gs>
              <a:gs pos="100000">
                <a:srgbClr val="FFF0CF"/>
              </a:gs>
            </a:gsLst>
            <a:lin ang="5400000"/>
          </a:gradFill>
          <a:ln xmlns:a="http://schemas.openxmlformats.org/drawingml/2006/main" w="15240">
            <a:solidFill>
              <a:srgbClr val="A37517"/>
            </a:solidFill>
            <a:prstDash val="solid"/>
          </a:ln>
        </p:spPr>
      </p:sp>
      <p:sp>
        <p:nvSpPr>
          <p:cNvPr id="625" name="difference-label">
            <a:extLst xmlns:a="http://schemas.openxmlformats.org/drawingml/2006/main">
              <a:ext uri="{FF2B5EF4-FFF2-40B4-BE49-F238E27FC236}">
                <a16:creationId xmlns:a16="http://schemas.microsoft.com/office/drawing/2014/main" id="{0AE3C5E0-54B3-42E9-B783-3267BD2E9974}"/>
              </a:ext>
            </a:extLst>
          </p:cNvPr>
          <p:cNvSpPr>
            <a:spLocks xmlns:a="http://schemas.openxmlformats.org/drawingml/2006/main" noGrp="1"/>
          </p:cNvSpPr>
          <p:nvPr/>
        </p:nvSpPr>
        <p:spPr>
          <a:xfrm xmlns:a="http://schemas.openxmlformats.org/drawingml/2006/main">
            <a:off x="11515725" y="6600825"/>
            <a:ext cx="1600200" cy="2438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00" b="0" i="0">
                <a:solidFill>
                  <a:srgbClr val="111A25"/>
                </a:solidFill>
                <a:latin typeface="Comic Sans MS"/>
                <a:ea typeface="Comic Sans MS"/>
                <a:cs typeface="Comic Sans MS"/>
              </a:defRPr>
            </a:pPr>
            <a:r>
              <a:rPr sz="1500" b="0" i="0">
                <a:solidFill>
                  <a:srgbClr val="111A25"/>
                </a:solidFill>
                <a:latin typeface="Comic Sans MS"/>
                <a:ea typeface="Comic Sans MS"/>
                <a:cs typeface="Comic Sans MS"/>
              </a:rPr>
              <a:t>Score difference</a:t>
            </a:r>
          </a:p>
        </p:txBody>
      </p:sp>
      <p:sp>
        <p:nvSpPr>
          <p:cNvPr id="626" name="difference-to-DMD">
            <a:extLst xmlns:a="http://schemas.openxmlformats.org/drawingml/2006/main">
              <a:ext uri="{FF2B5EF4-FFF2-40B4-BE49-F238E27FC236}">
                <a16:creationId xmlns:a16="http://schemas.microsoft.com/office/drawing/2014/main" id="{037239C5-0A20-4AC0-9984-4D880764DE9F}"/>
              </a:ext>
            </a:extLst>
          </p:cNvPr>
          <p:cNvSpPr>
            <a:spLocks xmlns:a="http://schemas.openxmlformats.org/drawingml/2006/main" noGrp="1"/>
          </p:cNvSpPr>
          <p:nvPr/>
        </p:nvSpPr>
        <p:spPr>
          <a:xfrm xmlns:a="http://schemas.openxmlformats.org/drawingml/2006/main">
            <a:off x="12287250" y="6943725"/>
            <a:ext cx="95" cy="142875"/>
          </a:xfrm>
          <a:custGeom xmlns:a="http://schemas.openxmlformats.org/drawingml/2006/main">
            <a:pathLst>
              <a:path w="95" h="142875">
                <a:moveTo>
                  <a:pt x="0" y="0"/>
                </a:moveTo>
                <a:lnTo>
                  <a:pt x="0" y="142875"/>
                </a:lnTo>
              </a:path>
            </a:pathLst>
          </a:custGeom>
          <a:noFill xmlns:a="http://schemas.openxmlformats.org/drawingml/2006/main"/>
          <a:ln xmlns:a="http://schemas.openxmlformats.org/drawingml/2006/main" w="21908">
            <a:solidFill>
              <a:srgbClr val="111A25"/>
            </a:solidFill>
            <a:prstDash val="solid"/>
          </a:ln>
        </p:spPr>
      </p:sp>
      <p:sp>
        <p:nvSpPr>
          <p:cNvPr id="627" name="difference-to-DMD--arrow">
            <a:extLst xmlns:a="http://schemas.openxmlformats.org/drawingml/2006/main">
              <a:ext uri="{FF2B5EF4-FFF2-40B4-BE49-F238E27FC236}">
                <a16:creationId xmlns:a16="http://schemas.microsoft.com/office/drawing/2014/main" id="{3827C1F6-0D0B-4117-B1AF-405AB3ED0375}"/>
              </a:ext>
            </a:extLst>
          </p:cNvPr>
          <p:cNvSpPr>
            <a:spLocks xmlns:a="http://schemas.openxmlformats.org/drawingml/2006/main" noGrp="1"/>
          </p:cNvSpPr>
          <p:nvPr/>
        </p:nvSpPr>
        <p:spPr>
          <a:xfrm xmlns:a="http://schemas.openxmlformats.org/drawingml/2006/main">
            <a:off x="12236872" y="6969443"/>
            <a:ext cx="100755" cy="117157"/>
          </a:xfrm>
          <a:custGeom xmlns:a="http://schemas.openxmlformats.org/drawingml/2006/main">
            <a:pathLst>
              <a:path w="100755" h="117157">
                <a:moveTo>
                  <a:pt x="50378" y="117157"/>
                </a:moveTo>
                <a:lnTo>
                  <a:pt x="100755" y="0"/>
                </a:lnTo>
                <a:lnTo>
                  <a:pt x="0" y="0"/>
                </a:lnTo>
                <a:close/>
              </a:path>
            </a:pathLst>
          </a:custGeom>
          <a:solidFill xmlns:a="http://schemas.openxmlformats.org/drawingml/2006/main">
            <a:srgbClr val="111A25"/>
          </a:solidFill>
          <a:ln xmlns:a="http://schemas.openxmlformats.org/drawingml/2006/main" w="0">
            <a:noFill/>
            <a:prstDash val="solid"/>
          </a:ln>
        </p:spPr>
      </p:sp>
      <p:sp>
        <p:nvSpPr>
          <p:cNvPr id="628" name="DMD-signal">
            <a:extLst xmlns:a="http://schemas.openxmlformats.org/drawingml/2006/main">
              <a:ext uri="{FF2B5EF4-FFF2-40B4-BE49-F238E27FC236}">
                <a16:creationId xmlns:a16="http://schemas.microsoft.com/office/drawing/2014/main" id="{DC80AABF-6CCA-4166-AC07-489A4536D7B6}"/>
              </a:ext>
            </a:extLst>
          </p:cNvPr>
          <p:cNvSpPr>
            <a:spLocks xmlns:a="http://schemas.openxmlformats.org/drawingml/2006/main" noGrp="1"/>
          </p:cNvSpPr>
          <p:nvPr/>
        </p:nvSpPr>
        <p:spPr>
          <a:xfrm xmlns:a="http://schemas.openxmlformats.org/drawingml/2006/main">
            <a:off x="11420475" y="7086600"/>
            <a:ext cx="1752600" cy="438150"/>
          </a:xfrm>
          <a:custGeom xmlns:a="http://schemas.openxmlformats.org/drawingml/2006/main">
            <a:pathLst>
              <a:path w="1752600" h="438150">
                <a:moveTo>
                  <a:pt x="1676400" y="0"/>
                </a:moveTo>
                <a:lnTo>
                  <a:pt x="1686346" y="652"/>
                </a:lnTo>
                <a:lnTo>
                  <a:pt x="1696122" y="2596"/>
                </a:lnTo>
                <a:lnTo>
                  <a:pt x="1705560" y="5800"/>
                </a:lnTo>
                <a:lnTo>
                  <a:pt x="1714500" y="10209"/>
                </a:lnTo>
                <a:lnTo>
                  <a:pt x="1722788" y="15746"/>
                </a:lnTo>
                <a:lnTo>
                  <a:pt x="1730282" y="22318"/>
                </a:lnTo>
                <a:lnTo>
                  <a:pt x="1736854" y="29812"/>
                </a:lnTo>
                <a:lnTo>
                  <a:pt x="1742391" y="38100"/>
                </a:lnTo>
                <a:lnTo>
                  <a:pt x="1746800" y="47040"/>
                </a:lnTo>
                <a:lnTo>
                  <a:pt x="1750004" y="56478"/>
                </a:lnTo>
                <a:lnTo>
                  <a:pt x="1751948" y="66254"/>
                </a:lnTo>
                <a:lnTo>
                  <a:pt x="1752600" y="76200"/>
                </a:lnTo>
                <a:lnTo>
                  <a:pt x="1752600" y="361950"/>
                </a:lnTo>
                <a:lnTo>
                  <a:pt x="1751948" y="371896"/>
                </a:lnTo>
                <a:lnTo>
                  <a:pt x="1750004" y="381672"/>
                </a:lnTo>
                <a:lnTo>
                  <a:pt x="1746800" y="391110"/>
                </a:lnTo>
                <a:lnTo>
                  <a:pt x="1742391" y="400050"/>
                </a:lnTo>
                <a:lnTo>
                  <a:pt x="1736854" y="408338"/>
                </a:lnTo>
                <a:lnTo>
                  <a:pt x="1730282" y="415832"/>
                </a:lnTo>
                <a:lnTo>
                  <a:pt x="1722788" y="422404"/>
                </a:lnTo>
                <a:lnTo>
                  <a:pt x="1714500" y="427941"/>
                </a:lnTo>
                <a:lnTo>
                  <a:pt x="1705560" y="432350"/>
                </a:lnTo>
                <a:lnTo>
                  <a:pt x="1696122" y="435554"/>
                </a:lnTo>
                <a:lnTo>
                  <a:pt x="1686346" y="437498"/>
                </a:lnTo>
                <a:lnTo>
                  <a:pt x="1676400" y="438150"/>
                </a:lnTo>
                <a:lnTo>
                  <a:pt x="76200" y="438150"/>
                </a:lnTo>
                <a:lnTo>
                  <a:pt x="66254" y="437498"/>
                </a:lnTo>
                <a:lnTo>
                  <a:pt x="56478" y="435554"/>
                </a:lnTo>
                <a:lnTo>
                  <a:pt x="47040" y="432350"/>
                </a:lnTo>
                <a:lnTo>
                  <a:pt x="38100" y="427941"/>
                </a:lnTo>
                <a:lnTo>
                  <a:pt x="29812" y="422404"/>
                </a:lnTo>
                <a:lnTo>
                  <a:pt x="22318" y="415832"/>
                </a:lnTo>
                <a:lnTo>
                  <a:pt x="15746" y="408338"/>
                </a:lnTo>
                <a:lnTo>
                  <a:pt x="10209" y="400050"/>
                </a:lnTo>
                <a:lnTo>
                  <a:pt x="5800" y="391110"/>
                </a:lnTo>
                <a:lnTo>
                  <a:pt x="2596" y="381672"/>
                </a:lnTo>
                <a:lnTo>
                  <a:pt x="652" y="371896"/>
                </a:lnTo>
                <a:lnTo>
                  <a:pt x="0" y="361950"/>
                </a:lnTo>
                <a:lnTo>
                  <a:pt x="0" y="76200"/>
                </a:lnTo>
                <a:lnTo>
                  <a:pt x="652" y="66254"/>
                </a:lnTo>
                <a:lnTo>
                  <a:pt x="2596" y="56478"/>
                </a:lnTo>
                <a:lnTo>
                  <a:pt x="5800" y="47040"/>
                </a:lnTo>
                <a:lnTo>
                  <a:pt x="10209" y="38100"/>
                </a:lnTo>
                <a:lnTo>
                  <a:pt x="15746" y="29812"/>
                </a:lnTo>
                <a:lnTo>
                  <a:pt x="22318" y="22318"/>
                </a:lnTo>
                <a:lnTo>
                  <a:pt x="29812" y="15746"/>
                </a:lnTo>
                <a:lnTo>
                  <a:pt x="38100" y="10209"/>
                </a:lnTo>
                <a:lnTo>
                  <a:pt x="47040" y="5800"/>
                </a:lnTo>
                <a:lnTo>
                  <a:pt x="56478" y="2596"/>
                </a:lnTo>
                <a:lnTo>
                  <a:pt x="66254" y="652"/>
                </a:lnTo>
                <a:lnTo>
                  <a:pt x="76200" y="0"/>
                </a:lnTo>
                <a:close/>
              </a:path>
            </a:pathLst>
          </a:custGeom>
          <a:gradFill xmlns:a="http://schemas.openxmlformats.org/drawingml/2006/main">
            <a:gsLst>
              <a:gs pos="0">
                <a:srgbClr val="FFDFDF"/>
              </a:gs>
              <a:gs pos="100000">
                <a:srgbClr val="FDD6DC"/>
              </a:gs>
            </a:gsLst>
            <a:lin ang="5400000"/>
          </a:gradFill>
          <a:ln xmlns:a="http://schemas.openxmlformats.org/drawingml/2006/main" w="17145">
            <a:solidFill>
              <a:srgbClr val="F34240"/>
            </a:solidFill>
            <a:prstDash val="solid"/>
          </a:ln>
        </p:spPr>
      </p:sp>
      <p:sp>
        <p:nvSpPr>
          <p:cNvPr id="629" name="DMD-signal-text">
            <a:extLst xmlns:a="http://schemas.openxmlformats.org/drawingml/2006/main">
              <a:ext uri="{FF2B5EF4-FFF2-40B4-BE49-F238E27FC236}">
                <a16:creationId xmlns:a16="http://schemas.microsoft.com/office/drawing/2014/main" id="{53437F60-456D-426F-BE4C-1B20E9230563}"/>
              </a:ext>
            </a:extLst>
          </p:cNvPr>
          <p:cNvSpPr>
            <a:spLocks xmlns:a="http://schemas.openxmlformats.org/drawingml/2006/main" noGrp="1"/>
          </p:cNvSpPr>
          <p:nvPr/>
        </p:nvSpPr>
        <p:spPr>
          <a:xfrm xmlns:a="http://schemas.openxmlformats.org/drawingml/2006/main">
            <a:off x="11668125" y="7153275"/>
            <a:ext cx="1590675"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75" b="0" i="0">
                <a:solidFill>
                  <a:srgbClr val="111A25"/>
                </a:solidFill>
                <a:latin typeface="Comic Sans MS"/>
                <a:ea typeface="Comic Sans MS"/>
                <a:cs typeface="Comic Sans MS"/>
              </a:defRPr>
            </a:pPr>
            <a:r>
              <a:rPr sz="1875" b="0" i="0">
                <a:solidFill>
                  <a:srgbClr val="111A25"/>
                </a:solidFill>
                <a:latin typeface="Comic Sans MS"/>
                <a:ea typeface="Comic Sans MS"/>
                <a:cs typeface="Comic Sans MS"/>
              </a:rPr>
              <a:t>DMD signal</a:t>
            </a:r>
          </a:p>
        </p:txBody>
      </p:sp>
      <p:sp>
        <p:nvSpPr>
          <p:cNvPr id="630" name="DMD-to-update">
            <a:extLst xmlns:a="http://schemas.openxmlformats.org/drawingml/2006/main">
              <a:ext uri="{FF2B5EF4-FFF2-40B4-BE49-F238E27FC236}">
                <a16:creationId xmlns:a16="http://schemas.microsoft.com/office/drawing/2014/main" id="{93E1E209-7FCF-480C-85E9-BCAA115EA34F}"/>
              </a:ext>
            </a:extLst>
          </p:cNvPr>
          <p:cNvSpPr>
            <a:spLocks xmlns:a="http://schemas.openxmlformats.org/drawingml/2006/main" noGrp="1"/>
          </p:cNvSpPr>
          <p:nvPr/>
        </p:nvSpPr>
        <p:spPr>
          <a:xfrm xmlns:a="http://schemas.openxmlformats.org/drawingml/2006/main">
            <a:off x="12287250" y="7524750"/>
            <a:ext cx="95" cy="190500"/>
          </a:xfrm>
          <a:custGeom xmlns:a="http://schemas.openxmlformats.org/drawingml/2006/main">
            <a:pathLst>
              <a:path w="95" h="190500">
                <a:moveTo>
                  <a:pt x="0" y="0"/>
                </a:moveTo>
                <a:lnTo>
                  <a:pt x="0" y="190500"/>
                </a:lnTo>
              </a:path>
            </a:pathLst>
          </a:custGeom>
          <a:noFill xmlns:a="http://schemas.openxmlformats.org/drawingml/2006/main"/>
          <a:ln xmlns:a="http://schemas.openxmlformats.org/drawingml/2006/main" w="21908">
            <a:solidFill>
              <a:srgbClr val="111A25"/>
            </a:solidFill>
            <a:prstDash val="solid"/>
          </a:ln>
        </p:spPr>
      </p:sp>
      <p:sp>
        <p:nvSpPr>
          <p:cNvPr id="631" name="DMD-to-update--arrow">
            <a:extLst xmlns:a="http://schemas.openxmlformats.org/drawingml/2006/main">
              <a:ext uri="{FF2B5EF4-FFF2-40B4-BE49-F238E27FC236}">
                <a16:creationId xmlns:a16="http://schemas.microsoft.com/office/drawing/2014/main" id="{AC248963-0032-4916-BE1E-D857A87A8F68}"/>
              </a:ext>
            </a:extLst>
          </p:cNvPr>
          <p:cNvSpPr>
            <a:spLocks xmlns:a="http://schemas.openxmlformats.org/drawingml/2006/main" noGrp="1"/>
          </p:cNvSpPr>
          <p:nvPr/>
        </p:nvSpPr>
        <p:spPr>
          <a:xfrm xmlns:a="http://schemas.openxmlformats.org/drawingml/2006/main">
            <a:off x="12236872" y="7598093"/>
            <a:ext cx="100755" cy="117157"/>
          </a:xfrm>
          <a:custGeom xmlns:a="http://schemas.openxmlformats.org/drawingml/2006/main">
            <a:pathLst>
              <a:path w="100755" h="117157">
                <a:moveTo>
                  <a:pt x="50378" y="117157"/>
                </a:moveTo>
                <a:lnTo>
                  <a:pt x="100755" y="0"/>
                </a:lnTo>
                <a:lnTo>
                  <a:pt x="0" y="0"/>
                </a:lnTo>
                <a:close/>
              </a:path>
            </a:pathLst>
          </a:custGeom>
          <a:solidFill xmlns:a="http://schemas.openxmlformats.org/drawingml/2006/main">
            <a:srgbClr val="111A25"/>
          </a:solidFill>
          <a:ln xmlns:a="http://schemas.openxmlformats.org/drawingml/2006/main" w="0">
            <a:noFill/>
            <a:prstDash val="solid"/>
          </a:ln>
        </p:spPr>
      </p:sp>
      <p:sp>
        <p:nvSpPr>
          <p:cNvPr id="632" name="update-G">
            <a:extLst xmlns:a="http://schemas.openxmlformats.org/drawingml/2006/main">
              <a:ext uri="{FF2B5EF4-FFF2-40B4-BE49-F238E27FC236}">
                <a16:creationId xmlns:a16="http://schemas.microsoft.com/office/drawing/2014/main" id="{5076604F-4D6C-4002-840B-A39DF0BDED25}"/>
              </a:ext>
            </a:extLst>
          </p:cNvPr>
          <p:cNvSpPr>
            <a:spLocks xmlns:a="http://schemas.openxmlformats.org/drawingml/2006/main" noGrp="1"/>
          </p:cNvSpPr>
          <p:nvPr/>
        </p:nvSpPr>
        <p:spPr>
          <a:xfrm xmlns:a="http://schemas.openxmlformats.org/drawingml/2006/main">
            <a:off x="11325225" y="7724775"/>
            <a:ext cx="1943100" cy="485775"/>
          </a:xfrm>
          <a:custGeom xmlns:a="http://schemas.openxmlformats.org/drawingml/2006/main">
            <a:pathLst>
              <a:path w="1943100" h="485775">
                <a:moveTo>
                  <a:pt x="1866900" y="0"/>
                </a:moveTo>
                <a:lnTo>
                  <a:pt x="1876846" y="652"/>
                </a:lnTo>
                <a:lnTo>
                  <a:pt x="1886622" y="2596"/>
                </a:lnTo>
                <a:lnTo>
                  <a:pt x="1896060" y="5800"/>
                </a:lnTo>
                <a:lnTo>
                  <a:pt x="1905000" y="10209"/>
                </a:lnTo>
                <a:lnTo>
                  <a:pt x="1913288" y="15746"/>
                </a:lnTo>
                <a:lnTo>
                  <a:pt x="1920782" y="22318"/>
                </a:lnTo>
                <a:lnTo>
                  <a:pt x="1927354" y="29812"/>
                </a:lnTo>
                <a:lnTo>
                  <a:pt x="1932891" y="38100"/>
                </a:lnTo>
                <a:lnTo>
                  <a:pt x="1937300" y="47040"/>
                </a:lnTo>
                <a:lnTo>
                  <a:pt x="1940504" y="56478"/>
                </a:lnTo>
                <a:lnTo>
                  <a:pt x="1942448" y="66254"/>
                </a:lnTo>
                <a:lnTo>
                  <a:pt x="1943100" y="76200"/>
                </a:lnTo>
                <a:lnTo>
                  <a:pt x="1943100" y="409575"/>
                </a:lnTo>
                <a:lnTo>
                  <a:pt x="1942448" y="419521"/>
                </a:lnTo>
                <a:lnTo>
                  <a:pt x="1940504" y="429297"/>
                </a:lnTo>
                <a:lnTo>
                  <a:pt x="1937300" y="438735"/>
                </a:lnTo>
                <a:lnTo>
                  <a:pt x="1932891" y="447675"/>
                </a:lnTo>
                <a:lnTo>
                  <a:pt x="1927354" y="455963"/>
                </a:lnTo>
                <a:lnTo>
                  <a:pt x="1920782" y="463457"/>
                </a:lnTo>
                <a:lnTo>
                  <a:pt x="1913288" y="470029"/>
                </a:lnTo>
                <a:lnTo>
                  <a:pt x="1905000" y="475566"/>
                </a:lnTo>
                <a:lnTo>
                  <a:pt x="1896060" y="479975"/>
                </a:lnTo>
                <a:lnTo>
                  <a:pt x="1886622" y="483179"/>
                </a:lnTo>
                <a:lnTo>
                  <a:pt x="1876846" y="485123"/>
                </a:lnTo>
                <a:lnTo>
                  <a:pt x="1866900" y="485775"/>
                </a:lnTo>
                <a:lnTo>
                  <a:pt x="76200" y="485775"/>
                </a:lnTo>
                <a:lnTo>
                  <a:pt x="66254" y="485123"/>
                </a:lnTo>
                <a:lnTo>
                  <a:pt x="56478" y="483179"/>
                </a:lnTo>
                <a:lnTo>
                  <a:pt x="47040" y="479975"/>
                </a:lnTo>
                <a:lnTo>
                  <a:pt x="38100" y="475566"/>
                </a:lnTo>
                <a:lnTo>
                  <a:pt x="29812" y="470029"/>
                </a:lnTo>
                <a:lnTo>
                  <a:pt x="22318" y="463457"/>
                </a:lnTo>
                <a:lnTo>
                  <a:pt x="15746" y="455963"/>
                </a:lnTo>
                <a:lnTo>
                  <a:pt x="10209" y="447675"/>
                </a:lnTo>
                <a:lnTo>
                  <a:pt x="5800" y="438735"/>
                </a:lnTo>
                <a:lnTo>
                  <a:pt x="2596" y="429297"/>
                </a:lnTo>
                <a:lnTo>
                  <a:pt x="652" y="419521"/>
                </a:lnTo>
                <a:lnTo>
                  <a:pt x="0" y="409575"/>
                </a:lnTo>
                <a:lnTo>
                  <a:pt x="0" y="76200"/>
                </a:lnTo>
                <a:lnTo>
                  <a:pt x="652" y="66254"/>
                </a:lnTo>
                <a:lnTo>
                  <a:pt x="2596" y="56478"/>
                </a:lnTo>
                <a:lnTo>
                  <a:pt x="5800" y="47040"/>
                </a:lnTo>
                <a:lnTo>
                  <a:pt x="10209" y="38100"/>
                </a:lnTo>
                <a:lnTo>
                  <a:pt x="15746" y="29812"/>
                </a:lnTo>
                <a:lnTo>
                  <a:pt x="22318" y="22318"/>
                </a:lnTo>
                <a:lnTo>
                  <a:pt x="29812" y="15746"/>
                </a:lnTo>
                <a:lnTo>
                  <a:pt x="38100" y="10209"/>
                </a:lnTo>
                <a:lnTo>
                  <a:pt x="47040" y="5800"/>
                </a:lnTo>
                <a:lnTo>
                  <a:pt x="56478" y="2596"/>
                </a:lnTo>
                <a:lnTo>
                  <a:pt x="66254" y="652"/>
                </a:lnTo>
                <a:lnTo>
                  <a:pt x="76200" y="0"/>
                </a:lnTo>
                <a:close/>
              </a:path>
            </a:pathLst>
          </a:custGeom>
          <a:gradFill xmlns:a="http://schemas.openxmlformats.org/drawingml/2006/main">
            <a:gsLst>
              <a:gs pos="0">
                <a:srgbClr val="FFE3E3"/>
              </a:gs>
              <a:gs pos="100000">
                <a:srgbClr val="FDD6DC"/>
              </a:gs>
            </a:gsLst>
            <a:lin ang="5400000"/>
          </a:gradFill>
          <a:ln xmlns:a="http://schemas.openxmlformats.org/drawingml/2006/main" w="17145">
            <a:solidFill>
              <a:srgbClr val="F34240"/>
            </a:solidFill>
            <a:prstDash val="solid"/>
          </a:ln>
        </p:spPr>
      </p:sp>
      <p:sp>
        <p:nvSpPr>
          <p:cNvPr id="633" name="update-G-text">
            <a:extLst xmlns:a="http://schemas.openxmlformats.org/drawingml/2006/main">
              <a:ext uri="{FF2B5EF4-FFF2-40B4-BE49-F238E27FC236}">
                <a16:creationId xmlns:a16="http://schemas.microsoft.com/office/drawing/2014/main" id="{A8C0AEF3-F9CE-4306-9C7A-60F3A4C61281}"/>
              </a:ext>
            </a:extLst>
          </p:cNvPr>
          <p:cNvSpPr>
            <a:spLocks xmlns:a="http://schemas.openxmlformats.org/drawingml/2006/main" noGrp="1"/>
          </p:cNvSpPr>
          <p:nvPr/>
        </p:nvSpPr>
        <p:spPr>
          <a:xfrm xmlns:a="http://schemas.openxmlformats.org/drawingml/2006/main">
            <a:off x="11734800" y="7800975"/>
            <a:ext cx="1562100" cy="31699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950" b="0" i="0">
                <a:solidFill>
                  <a:srgbClr val="111A25"/>
                </a:solidFill>
                <a:latin typeface="Comic Sans MS"/>
                <a:ea typeface="Comic Sans MS"/>
                <a:cs typeface="Comic Sans MS"/>
              </a:defRPr>
            </a:pPr>
            <a:r>
              <a:rPr sz="1950" b="0" i="0">
                <a:solidFill>
                  <a:srgbClr val="111A25"/>
                </a:solidFill>
                <a:latin typeface="Comic Sans MS"/>
                <a:ea typeface="Comic Sans MS"/>
                <a:cs typeface="Comic Sans MS"/>
              </a:rPr>
              <a:t>Update G</a:t>
            </a:r>
          </a:p>
        </p:txBody>
      </p:sp>
      <p:sp>
        <p:nvSpPr>
          <p:cNvPr id="634" name="G-parameter-update">
            <a:extLst xmlns:a="http://schemas.openxmlformats.org/drawingml/2006/main">
              <a:ext uri="{FF2B5EF4-FFF2-40B4-BE49-F238E27FC236}">
                <a16:creationId xmlns:a16="http://schemas.microsoft.com/office/drawing/2014/main" id="{DDF3A6E8-736A-474D-9243-ABE2FE8203D3}"/>
              </a:ext>
            </a:extLst>
          </p:cNvPr>
          <p:cNvSpPr>
            <a:spLocks xmlns:a="http://schemas.openxmlformats.org/drawingml/2006/main" noGrp="1"/>
          </p:cNvSpPr>
          <p:nvPr/>
        </p:nvSpPr>
        <p:spPr>
          <a:xfrm xmlns:a="http://schemas.openxmlformats.org/drawingml/2006/main">
            <a:off x="13268325" y="7743825"/>
            <a:ext cx="600075" cy="209550"/>
          </a:xfrm>
          <a:custGeom xmlns:a="http://schemas.openxmlformats.org/drawingml/2006/main">
            <a:pathLst>
              <a:path w="600075" h="209550">
                <a:moveTo>
                  <a:pt x="0" y="209550"/>
                </a:moveTo>
                <a:lnTo>
                  <a:pt x="323850" y="209550"/>
                </a:lnTo>
                <a:lnTo>
                  <a:pt x="600075" y="0"/>
                </a:lnTo>
              </a:path>
            </a:pathLst>
          </a:custGeom>
          <a:noFill xmlns:a="http://schemas.openxmlformats.org/drawingml/2006/main"/>
          <a:ln xmlns:a="http://schemas.openxmlformats.org/drawingml/2006/main" w="22860">
            <a:solidFill>
              <a:srgbClr val="F34240"/>
            </a:solidFill>
            <a:prstDash val="dash"/>
          </a:ln>
        </p:spPr>
      </p:sp>
      <p:sp>
        <p:nvSpPr>
          <p:cNvPr id="635" name="G-parameter-update--arrow">
            <a:extLst xmlns:a="http://schemas.openxmlformats.org/drawingml/2006/main">
              <a:ext uri="{FF2B5EF4-FFF2-40B4-BE49-F238E27FC236}">
                <a16:creationId xmlns:a16="http://schemas.microsoft.com/office/drawing/2014/main" id="{E9D666B1-95E1-43C6-B37F-090C229A953C}"/>
              </a:ext>
            </a:extLst>
          </p:cNvPr>
          <p:cNvSpPr>
            <a:spLocks xmlns:a="http://schemas.openxmlformats.org/drawingml/2006/main" noGrp="1"/>
          </p:cNvSpPr>
          <p:nvPr/>
        </p:nvSpPr>
        <p:spPr>
          <a:xfrm xmlns:a="http://schemas.openxmlformats.org/drawingml/2006/main">
            <a:off x="13743608" y="7743825"/>
            <a:ext cx="124792" cy="111846"/>
          </a:xfrm>
          <a:custGeom xmlns:a="http://schemas.openxmlformats.org/drawingml/2006/main">
            <a:pathLst>
              <a:path w="124792" h="111846">
                <a:moveTo>
                  <a:pt x="124792" y="0"/>
                </a:moveTo>
                <a:lnTo>
                  <a:pt x="0" y="30922"/>
                </a:lnTo>
                <a:lnTo>
                  <a:pt x="61390" y="111846"/>
                </a:lnTo>
                <a:close/>
              </a:path>
            </a:pathLst>
          </a:custGeom>
          <a:solidFill xmlns:a="http://schemas.openxmlformats.org/drawingml/2006/main">
            <a:srgbClr val="F34240"/>
          </a:solidFill>
          <a:ln xmlns:a="http://schemas.openxmlformats.org/drawingml/2006/main" w="0">
            <a:noFill/>
            <a:prstDash val="solid"/>
          </a:ln>
        </p:spPr>
      </p:sp>
      <p:sp>
        <p:nvSpPr>
          <p:cNvPr id="636" name="gradient-G-symbol">
            <a:extLst xmlns:a="http://schemas.openxmlformats.org/drawingml/2006/main">
              <a:ext uri="{FF2B5EF4-FFF2-40B4-BE49-F238E27FC236}">
                <a16:creationId xmlns:a16="http://schemas.microsoft.com/office/drawing/2014/main" id="{A4A92F6A-1F25-4C30-A6F9-879843AA9F9E}"/>
              </a:ext>
            </a:extLst>
          </p:cNvPr>
          <p:cNvSpPr>
            <a:spLocks xmlns:a="http://schemas.openxmlformats.org/drawingml/2006/main" noGrp="1"/>
          </p:cNvSpPr>
          <p:nvPr/>
        </p:nvSpPr>
        <p:spPr>
          <a:xfrm xmlns:a="http://schemas.openxmlformats.org/drawingml/2006/main">
            <a:off x="13820775" y="7400925"/>
            <a:ext cx="352425" cy="3291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025" b="0" i="1">
                <a:solidFill>
                  <a:srgbClr val="F34240"/>
                </a:solidFill>
                <a:latin typeface="Times New Roman"/>
                <a:ea typeface="Times New Roman"/>
                <a:cs typeface="Times New Roman"/>
              </a:defRPr>
            </a:pPr>
            <a:r>
              <a:rPr sz="2025" b="0" i="1">
                <a:solidFill>
                  <a:srgbClr val="F34240"/>
                </a:solidFill>
                <a:latin typeface="Times New Roman"/>
                <a:ea typeface="Times New Roman"/>
                <a:cs typeface="Times New Roman"/>
              </a:rPr>
              <a:t>∇L</a:t>
            </a:r>
          </a:p>
        </p:txBody>
      </p:sp>
      <p:sp>
        <p:nvSpPr>
          <p:cNvPr id="637" name="G-parameter-label">
            <a:extLst xmlns:a="http://schemas.openxmlformats.org/drawingml/2006/main">
              <a:ext uri="{FF2B5EF4-FFF2-40B4-BE49-F238E27FC236}">
                <a16:creationId xmlns:a16="http://schemas.microsoft.com/office/drawing/2014/main" id="{83CD97E7-9DC2-4C8D-9E1B-2AC13467CEA5}"/>
              </a:ext>
            </a:extLst>
          </p:cNvPr>
          <p:cNvSpPr>
            <a:spLocks xmlns:a="http://schemas.openxmlformats.org/drawingml/2006/main" noGrp="1"/>
          </p:cNvSpPr>
          <p:nvPr/>
        </p:nvSpPr>
        <p:spPr>
          <a:xfrm xmlns:a="http://schemas.openxmlformats.org/drawingml/2006/main">
            <a:off x="14001750" y="7705725"/>
            <a:ext cx="1171575" cy="26822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650" b="0" i="0">
                <a:solidFill>
                  <a:srgbClr val="111A25"/>
                </a:solidFill>
                <a:latin typeface="Comic Sans MS"/>
                <a:ea typeface="Comic Sans MS"/>
                <a:cs typeface="Comic Sans MS"/>
              </a:defRPr>
            </a:pPr>
            <a:r>
              <a:rPr sz="1650" b="0" i="0">
                <a:solidFill>
                  <a:srgbClr val="111A25"/>
                </a:solidFill>
                <a:latin typeface="Comic Sans MS"/>
                <a:ea typeface="Comic Sans MS"/>
                <a:cs typeface="Comic Sans MS"/>
              </a:rPr>
              <a:t>G params</a:t>
            </a:r>
          </a:p>
        </p:txBody>
      </p:sp>
      <p:sp>
        <p:nvSpPr>
          <p:cNvPr id="638" name="known-target">
            <a:extLst xmlns:a="http://schemas.openxmlformats.org/drawingml/2006/main">
              <a:ext uri="{FF2B5EF4-FFF2-40B4-BE49-F238E27FC236}">
                <a16:creationId xmlns:a16="http://schemas.microsoft.com/office/drawing/2014/main" id="{4A6FC1D2-9311-449D-A004-1DCB46F9DC26}"/>
              </a:ext>
            </a:extLst>
          </p:cNvPr>
          <p:cNvSpPr>
            <a:spLocks xmlns:a="http://schemas.openxmlformats.org/drawingml/2006/main" noGrp="1"/>
          </p:cNvSpPr>
          <p:nvPr/>
        </p:nvSpPr>
        <p:spPr>
          <a:xfrm xmlns:a="http://schemas.openxmlformats.org/drawingml/2006/main">
            <a:off x="15249525" y="3895725"/>
            <a:ext cx="1457325" cy="800100"/>
          </a:xfrm>
          <a:custGeom xmlns:a="http://schemas.openxmlformats.org/drawingml/2006/main">
            <a:pathLst>
              <a:path w="1457325" h="800100">
                <a:moveTo>
                  <a:pt x="1362075" y="0"/>
                </a:moveTo>
                <a:lnTo>
                  <a:pt x="1374508" y="815"/>
                </a:lnTo>
                <a:lnTo>
                  <a:pt x="1386728" y="3246"/>
                </a:lnTo>
                <a:lnTo>
                  <a:pt x="1398526" y="7250"/>
                </a:lnTo>
                <a:lnTo>
                  <a:pt x="1409700" y="12761"/>
                </a:lnTo>
                <a:lnTo>
                  <a:pt x="1420060" y="19683"/>
                </a:lnTo>
                <a:lnTo>
                  <a:pt x="1429427" y="27898"/>
                </a:lnTo>
                <a:lnTo>
                  <a:pt x="1437642" y="37265"/>
                </a:lnTo>
                <a:lnTo>
                  <a:pt x="1444564" y="47625"/>
                </a:lnTo>
                <a:lnTo>
                  <a:pt x="1450075" y="58799"/>
                </a:lnTo>
                <a:lnTo>
                  <a:pt x="1454079" y="70597"/>
                </a:lnTo>
                <a:lnTo>
                  <a:pt x="1456510" y="82817"/>
                </a:lnTo>
                <a:lnTo>
                  <a:pt x="1457325" y="95250"/>
                </a:lnTo>
                <a:lnTo>
                  <a:pt x="1457325" y="704850"/>
                </a:lnTo>
                <a:lnTo>
                  <a:pt x="1456510" y="717283"/>
                </a:lnTo>
                <a:lnTo>
                  <a:pt x="1454079" y="729503"/>
                </a:lnTo>
                <a:lnTo>
                  <a:pt x="1450075" y="741301"/>
                </a:lnTo>
                <a:lnTo>
                  <a:pt x="1444564" y="752475"/>
                </a:lnTo>
                <a:lnTo>
                  <a:pt x="1437642" y="762835"/>
                </a:lnTo>
                <a:lnTo>
                  <a:pt x="1429427" y="772202"/>
                </a:lnTo>
                <a:lnTo>
                  <a:pt x="1420060" y="780417"/>
                </a:lnTo>
                <a:lnTo>
                  <a:pt x="1409700" y="787339"/>
                </a:lnTo>
                <a:lnTo>
                  <a:pt x="1398526" y="792850"/>
                </a:lnTo>
                <a:lnTo>
                  <a:pt x="1386728" y="796854"/>
                </a:lnTo>
                <a:lnTo>
                  <a:pt x="1374508" y="799285"/>
                </a:lnTo>
                <a:lnTo>
                  <a:pt x="1362075" y="800100"/>
                </a:lnTo>
                <a:lnTo>
                  <a:pt x="95250" y="800100"/>
                </a:lnTo>
                <a:lnTo>
                  <a:pt x="82817" y="799285"/>
                </a:lnTo>
                <a:lnTo>
                  <a:pt x="70597" y="796854"/>
                </a:lnTo>
                <a:lnTo>
                  <a:pt x="58799" y="792850"/>
                </a:lnTo>
                <a:lnTo>
                  <a:pt x="47625" y="787339"/>
                </a:lnTo>
                <a:lnTo>
                  <a:pt x="37265" y="780417"/>
                </a:lnTo>
                <a:lnTo>
                  <a:pt x="27898" y="772202"/>
                </a:lnTo>
                <a:lnTo>
                  <a:pt x="19683" y="762835"/>
                </a:lnTo>
                <a:lnTo>
                  <a:pt x="12761" y="752475"/>
                </a:lnTo>
                <a:lnTo>
                  <a:pt x="7250" y="741301"/>
                </a:lnTo>
                <a:lnTo>
                  <a:pt x="3246" y="729503"/>
                </a:lnTo>
                <a:lnTo>
                  <a:pt x="815" y="717283"/>
                </a:lnTo>
                <a:lnTo>
                  <a:pt x="0" y="704850"/>
                </a:lnTo>
                <a:lnTo>
                  <a:pt x="0" y="95250"/>
                </a:lnTo>
                <a:lnTo>
                  <a:pt x="815" y="82817"/>
                </a:lnTo>
                <a:lnTo>
                  <a:pt x="3246" y="70597"/>
                </a:lnTo>
                <a:lnTo>
                  <a:pt x="7250" y="58799"/>
                </a:lnTo>
                <a:lnTo>
                  <a:pt x="12761" y="47625"/>
                </a:lnTo>
                <a:lnTo>
                  <a:pt x="19683" y="37265"/>
                </a:lnTo>
                <a:lnTo>
                  <a:pt x="27898" y="27898"/>
                </a:lnTo>
                <a:lnTo>
                  <a:pt x="37265" y="19683"/>
                </a:lnTo>
                <a:lnTo>
                  <a:pt x="47625" y="12761"/>
                </a:lnTo>
                <a:lnTo>
                  <a:pt x="58799" y="7250"/>
                </a:lnTo>
                <a:lnTo>
                  <a:pt x="70597" y="3246"/>
                </a:lnTo>
                <a:lnTo>
                  <a:pt x="82817" y="815"/>
                </a:lnTo>
                <a:lnTo>
                  <a:pt x="95250" y="0"/>
                </a:lnTo>
                <a:close/>
              </a:path>
            </a:pathLst>
          </a:custGeom>
          <a:gradFill xmlns:a="http://schemas.openxmlformats.org/drawingml/2006/main">
            <a:gsLst>
              <a:gs pos="0">
                <a:srgbClr val="FFF9E8"/>
              </a:gs>
              <a:gs pos="100000">
                <a:srgbClr val="FFF0CF"/>
              </a:gs>
            </a:gsLst>
            <a:lin ang="5400000"/>
          </a:gradFill>
          <a:ln xmlns:a="http://schemas.openxmlformats.org/drawingml/2006/main" w="15240">
            <a:solidFill>
              <a:srgbClr val="A37517"/>
            </a:solidFill>
            <a:prstDash val="solid"/>
          </a:ln>
        </p:spPr>
      </p:sp>
      <p:sp>
        <p:nvSpPr>
          <p:cNvPr id="639" name="target-to-loss">
            <a:extLst xmlns:a="http://schemas.openxmlformats.org/drawingml/2006/main">
              <a:ext uri="{FF2B5EF4-FFF2-40B4-BE49-F238E27FC236}">
                <a16:creationId xmlns:a16="http://schemas.microsoft.com/office/drawing/2014/main" id="{4AF0481F-BAF0-4A31-9B91-FA6FD60E2664}"/>
              </a:ext>
            </a:extLst>
          </p:cNvPr>
          <p:cNvSpPr>
            <a:spLocks xmlns:a="http://schemas.openxmlformats.org/drawingml/2006/main" noGrp="1"/>
          </p:cNvSpPr>
          <p:nvPr/>
        </p:nvSpPr>
        <p:spPr>
          <a:xfrm xmlns:a="http://schemas.openxmlformats.org/drawingml/2006/main">
            <a:off x="15973425" y="4695825"/>
            <a:ext cx="95" cy="133350"/>
          </a:xfrm>
          <a:custGeom xmlns:a="http://schemas.openxmlformats.org/drawingml/2006/main">
            <a:pathLst>
              <a:path w="95" h="133350">
                <a:moveTo>
                  <a:pt x="0" y="0"/>
                </a:moveTo>
                <a:lnTo>
                  <a:pt x="0" y="133350"/>
                </a:lnTo>
              </a:path>
            </a:pathLst>
          </a:custGeom>
          <a:noFill xmlns:a="http://schemas.openxmlformats.org/drawingml/2006/main"/>
          <a:ln xmlns:a="http://schemas.openxmlformats.org/drawingml/2006/main" w="21908">
            <a:solidFill>
              <a:srgbClr val="111A25"/>
            </a:solidFill>
            <a:prstDash val="solid"/>
          </a:ln>
        </p:spPr>
      </p:sp>
      <p:sp>
        <p:nvSpPr>
          <p:cNvPr id="640" name="target-to-loss--arrow">
            <a:extLst xmlns:a="http://schemas.openxmlformats.org/drawingml/2006/main">
              <a:ext uri="{FF2B5EF4-FFF2-40B4-BE49-F238E27FC236}">
                <a16:creationId xmlns:a16="http://schemas.microsoft.com/office/drawing/2014/main" id="{57A3A397-2A72-4A1B-B465-D88189CA9404}"/>
              </a:ext>
            </a:extLst>
          </p:cNvPr>
          <p:cNvSpPr>
            <a:spLocks xmlns:a="http://schemas.openxmlformats.org/drawingml/2006/main" noGrp="1"/>
          </p:cNvSpPr>
          <p:nvPr/>
        </p:nvSpPr>
        <p:spPr>
          <a:xfrm xmlns:a="http://schemas.openxmlformats.org/drawingml/2006/main">
            <a:off x="15923047" y="4712018"/>
            <a:ext cx="100755" cy="117158"/>
          </a:xfrm>
          <a:custGeom xmlns:a="http://schemas.openxmlformats.org/drawingml/2006/main">
            <a:pathLst>
              <a:path w="100755" h="117158">
                <a:moveTo>
                  <a:pt x="50378" y="117158"/>
                </a:moveTo>
                <a:lnTo>
                  <a:pt x="100755" y="0"/>
                </a:lnTo>
                <a:lnTo>
                  <a:pt x="0" y="0"/>
                </a:lnTo>
                <a:close/>
              </a:path>
            </a:pathLst>
          </a:custGeom>
          <a:solidFill xmlns:a="http://schemas.openxmlformats.org/drawingml/2006/main">
            <a:srgbClr val="111A25"/>
          </a:solidFill>
          <a:ln xmlns:a="http://schemas.openxmlformats.org/drawingml/2006/main" w="0">
            <a:noFill/>
            <a:prstDash val="solid"/>
          </a:ln>
        </p:spPr>
      </p:sp>
      <p:sp>
        <p:nvSpPr>
          <p:cNvPr id="641" name="fake-loss">
            <a:extLst xmlns:a="http://schemas.openxmlformats.org/drawingml/2006/main">
              <a:ext uri="{FF2B5EF4-FFF2-40B4-BE49-F238E27FC236}">
                <a16:creationId xmlns:a16="http://schemas.microsoft.com/office/drawing/2014/main" id="{D9D19944-B161-4011-A9BF-5F5BEEFAA040}"/>
              </a:ext>
            </a:extLst>
          </p:cNvPr>
          <p:cNvSpPr>
            <a:spLocks xmlns:a="http://schemas.openxmlformats.org/drawingml/2006/main" noGrp="1"/>
          </p:cNvSpPr>
          <p:nvPr/>
        </p:nvSpPr>
        <p:spPr>
          <a:xfrm xmlns:a="http://schemas.openxmlformats.org/drawingml/2006/main">
            <a:off x="15249525" y="4829175"/>
            <a:ext cx="1457325" cy="981075"/>
          </a:xfrm>
          <a:custGeom xmlns:a="http://schemas.openxmlformats.org/drawingml/2006/main">
            <a:pathLst>
              <a:path w="1457325" h="981075">
                <a:moveTo>
                  <a:pt x="1362075" y="0"/>
                </a:moveTo>
                <a:lnTo>
                  <a:pt x="1374508" y="815"/>
                </a:lnTo>
                <a:lnTo>
                  <a:pt x="1386728" y="3246"/>
                </a:lnTo>
                <a:lnTo>
                  <a:pt x="1398526" y="7250"/>
                </a:lnTo>
                <a:lnTo>
                  <a:pt x="1409700" y="12761"/>
                </a:lnTo>
                <a:lnTo>
                  <a:pt x="1420060" y="19683"/>
                </a:lnTo>
                <a:lnTo>
                  <a:pt x="1429427" y="27898"/>
                </a:lnTo>
                <a:lnTo>
                  <a:pt x="1437642" y="37265"/>
                </a:lnTo>
                <a:lnTo>
                  <a:pt x="1444564" y="47625"/>
                </a:lnTo>
                <a:lnTo>
                  <a:pt x="1450075" y="58799"/>
                </a:lnTo>
                <a:lnTo>
                  <a:pt x="1454079" y="70597"/>
                </a:lnTo>
                <a:lnTo>
                  <a:pt x="1456510" y="82817"/>
                </a:lnTo>
                <a:lnTo>
                  <a:pt x="1457325" y="95250"/>
                </a:lnTo>
                <a:lnTo>
                  <a:pt x="1457325" y="885825"/>
                </a:lnTo>
                <a:lnTo>
                  <a:pt x="1456510" y="898258"/>
                </a:lnTo>
                <a:lnTo>
                  <a:pt x="1454079" y="910478"/>
                </a:lnTo>
                <a:lnTo>
                  <a:pt x="1450075" y="922276"/>
                </a:lnTo>
                <a:lnTo>
                  <a:pt x="1444564" y="933450"/>
                </a:lnTo>
                <a:lnTo>
                  <a:pt x="1437642" y="943810"/>
                </a:lnTo>
                <a:lnTo>
                  <a:pt x="1429427" y="953177"/>
                </a:lnTo>
                <a:lnTo>
                  <a:pt x="1420060" y="961392"/>
                </a:lnTo>
                <a:lnTo>
                  <a:pt x="1409700" y="968314"/>
                </a:lnTo>
                <a:lnTo>
                  <a:pt x="1398526" y="973825"/>
                </a:lnTo>
                <a:lnTo>
                  <a:pt x="1386728" y="977829"/>
                </a:lnTo>
                <a:lnTo>
                  <a:pt x="1374508" y="980260"/>
                </a:lnTo>
                <a:lnTo>
                  <a:pt x="1362075" y="981075"/>
                </a:lnTo>
                <a:lnTo>
                  <a:pt x="95250" y="981075"/>
                </a:lnTo>
                <a:lnTo>
                  <a:pt x="82817" y="980260"/>
                </a:lnTo>
                <a:lnTo>
                  <a:pt x="70597" y="977829"/>
                </a:lnTo>
                <a:lnTo>
                  <a:pt x="58799" y="973825"/>
                </a:lnTo>
                <a:lnTo>
                  <a:pt x="47625" y="968314"/>
                </a:lnTo>
                <a:lnTo>
                  <a:pt x="37265" y="961392"/>
                </a:lnTo>
                <a:lnTo>
                  <a:pt x="27898" y="953177"/>
                </a:lnTo>
                <a:lnTo>
                  <a:pt x="19683" y="943810"/>
                </a:lnTo>
                <a:lnTo>
                  <a:pt x="12761" y="933450"/>
                </a:lnTo>
                <a:lnTo>
                  <a:pt x="7250" y="922276"/>
                </a:lnTo>
                <a:lnTo>
                  <a:pt x="3246" y="910478"/>
                </a:lnTo>
                <a:lnTo>
                  <a:pt x="815" y="898258"/>
                </a:lnTo>
                <a:lnTo>
                  <a:pt x="0" y="885825"/>
                </a:lnTo>
                <a:lnTo>
                  <a:pt x="0" y="95250"/>
                </a:lnTo>
                <a:lnTo>
                  <a:pt x="815" y="82817"/>
                </a:lnTo>
                <a:lnTo>
                  <a:pt x="3246" y="70597"/>
                </a:lnTo>
                <a:lnTo>
                  <a:pt x="7250" y="58799"/>
                </a:lnTo>
                <a:lnTo>
                  <a:pt x="12761" y="47625"/>
                </a:lnTo>
                <a:lnTo>
                  <a:pt x="19683" y="37265"/>
                </a:lnTo>
                <a:lnTo>
                  <a:pt x="27898" y="27898"/>
                </a:lnTo>
                <a:lnTo>
                  <a:pt x="37265" y="19683"/>
                </a:lnTo>
                <a:lnTo>
                  <a:pt x="47625" y="12761"/>
                </a:lnTo>
                <a:lnTo>
                  <a:pt x="58799" y="7250"/>
                </a:lnTo>
                <a:lnTo>
                  <a:pt x="70597" y="3246"/>
                </a:lnTo>
                <a:lnTo>
                  <a:pt x="82817" y="815"/>
                </a:lnTo>
                <a:lnTo>
                  <a:pt x="95250" y="0"/>
                </a:lnTo>
                <a:close/>
              </a:path>
            </a:pathLst>
          </a:custGeom>
          <a:gradFill xmlns:a="http://schemas.openxmlformats.org/drawingml/2006/main">
            <a:gsLst>
              <a:gs pos="0">
                <a:srgbClr val="FFF9E8"/>
              </a:gs>
              <a:gs pos="100000">
                <a:srgbClr val="FFF0CF"/>
              </a:gs>
            </a:gsLst>
            <a:lin ang="5400000"/>
          </a:gradFill>
          <a:ln xmlns:a="http://schemas.openxmlformats.org/drawingml/2006/main" w="15240">
            <a:solidFill>
              <a:srgbClr val="A37517"/>
            </a:solidFill>
            <a:prstDash val="solid"/>
          </a:ln>
        </p:spPr>
      </p:sp>
      <p:sp>
        <p:nvSpPr>
          <p:cNvPr id="642" name="fake-prediction-to-loss">
            <a:extLst xmlns:a="http://schemas.openxmlformats.org/drawingml/2006/main">
              <a:ext uri="{FF2B5EF4-FFF2-40B4-BE49-F238E27FC236}">
                <a16:creationId xmlns:a16="http://schemas.microsoft.com/office/drawing/2014/main" id="{F7FC7D78-CF10-40DE-8738-812C832A69F9}"/>
              </a:ext>
            </a:extLst>
          </p:cNvPr>
          <p:cNvSpPr>
            <a:spLocks xmlns:a="http://schemas.openxmlformats.org/drawingml/2006/main" noGrp="1"/>
          </p:cNvSpPr>
          <p:nvPr/>
        </p:nvSpPr>
        <p:spPr>
          <a:xfrm xmlns:a="http://schemas.openxmlformats.org/drawingml/2006/main">
            <a:off x="14478000" y="5257800"/>
            <a:ext cx="771525" cy="400050"/>
          </a:xfrm>
          <a:custGeom xmlns:a="http://schemas.openxmlformats.org/drawingml/2006/main">
            <a:pathLst>
              <a:path w="771525" h="400050">
                <a:moveTo>
                  <a:pt x="0" y="400050"/>
                </a:moveTo>
                <a:lnTo>
                  <a:pt x="485775" y="400050"/>
                </a:lnTo>
                <a:lnTo>
                  <a:pt x="485775" y="0"/>
                </a:lnTo>
                <a:lnTo>
                  <a:pt x="771525" y="0"/>
                </a:lnTo>
              </a:path>
            </a:pathLst>
          </a:custGeom>
          <a:noFill xmlns:a="http://schemas.openxmlformats.org/drawingml/2006/main"/>
          <a:ln xmlns:a="http://schemas.openxmlformats.org/drawingml/2006/main" w="20003">
            <a:solidFill>
              <a:srgbClr val="111A25"/>
            </a:solidFill>
            <a:prstDash val="solid"/>
          </a:ln>
        </p:spPr>
      </p:sp>
      <p:sp>
        <p:nvSpPr>
          <p:cNvPr id="643" name="fake-prediction-to-loss--arrow">
            <a:extLst xmlns:a="http://schemas.openxmlformats.org/drawingml/2006/main">
              <a:ext uri="{FF2B5EF4-FFF2-40B4-BE49-F238E27FC236}">
                <a16:creationId xmlns:a16="http://schemas.microsoft.com/office/drawing/2014/main" id="{94C5F51A-507E-47DC-B8C7-E7171F40ABF0}"/>
              </a:ext>
            </a:extLst>
          </p:cNvPr>
          <p:cNvSpPr>
            <a:spLocks xmlns:a="http://schemas.openxmlformats.org/drawingml/2006/main" noGrp="1"/>
          </p:cNvSpPr>
          <p:nvPr/>
        </p:nvSpPr>
        <p:spPr>
          <a:xfrm xmlns:a="http://schemas.openxmlformats.org/drawingml/2006/main">
            <a:off x="15134273" y="5208241"/>
            <a:ext cx="115252" cy="99117"/>
          </a:xfrm>
          <a:custGeom xmlns:a="http://schemas.openxmlformats.org/drawingml/2006/main">
            <a:pathLst>
              <a:path w="115252" h="99117">
                <a:moveTo>
                  <a:pt x="115252" y="49559"/>
                </a:moveTo>
                <a:lnTo>
                  <a:pt x="0" y="0"/>
                </a:lnTo>
                <a:lnTo>
                  <a:pt x="0" y="99117"/>
                </a:lnTo>
                <a:close/>
              </a:path>
            </a:pathLst>
          </a:custGeom>
          <a:solidFill xmlns:a="http://schemas.openxmlformats.org/drawingml/2006/main">
            <a:srgbClr val="111A25"/>
          </a:solidFill>
          <a:ln xmlns:a="http://schemas.openxmlformats.org/drawingml/2006/main" w="0">
            <a:noFill/>
            <a:prstDash val="solid"/>
          </a:ln>
        </p:spPr>
      </p:sp>
      <p:sp>
        <p:nvSpPr>
          <p:cNvPr id="644" name="fake-loss-to-update">
            <a:extLst xmlns:a="http://schemas.openxmlformats.org/drawingml/2006/main">
              <a:ext uri="{FF2B5EF4-FFF2-40B4-BE49-F238E27FC236}">
                <a16:creationId xmlns:a16="http://schemas.microsoft.com/office/drawing/2014/main" id="{58A5C278-9577-4E47-91F1-4027863026C1}"/>
              </a:ext>
            </a:extLst>
          </p:cNvPr>
          <p:cNvSpPr>
            <a:spLocks xmlns:a="http://schemas.openxmlformats.org/drawingml/2006/main" noGrp="1"/>
          </p:cNvSpPr>
          <p:nvPr/>
        </p:nvSpPr>
        <p:spPr>
          <a:xfrm xmlns:a="http://schemas.openxmlformats.org/drawingml/2006/main">
            <a:off x="15954375" y="5810250"/>
            <a:ext cx="95" cy="447675"/>
          </a:xfrm>
          <a:custGeom xmlns:a="http://schemas.openxmlformats.org/drawingml/2006/main">
            <a:pathLst>
              <a:path w="95" h="447675">
                <a:moveTo>
                  <a:pt x="0" y="0"/>
                </a:moveTo>
                <a:lnTo>
                  <a:pt x="0" y="447675"/>
                </a:lnTo>
              </a:path>
            </a:pathLst>
          </a:custGeom>
          <a:noFill xmlns:a="http://schemas.openxmlformats.org/drawingml/2006/main"/>
          <a:ln xmlns:a="http://schemas.openxmlformats.org/drawingml/2006/main" w="21908">
            <a:solidFill>
              <a:srgbClr val="F34240"/>
            </a:solidFill>
            <a:prstDash val="dash"/>
          </a:ln>
        </p:spPr>
      </p:sp>
      <p:sp>
        <p:nvSpPr>
          <p:cNvPr id="645" name="fake-loss-to-update--arrow">
            <a:extLst xmlns:a="http://schemas.openxmlformats.org/drawingml/2006/main">
              <a:ext uri="{FF2B5EF4-FFF2-40B4-BE49-F238E27FC236}">
                <a16:creationId xmlns:a16="http://schemas.microsoft.com/office/drawing/2014/main" id="{83BCDAA1-7ABC-4C46-B2AE-08F2DAB44A3C}"/>
              </a:ext>
            </a:extLst>
          </p:cNvPr>
          <p:cNvSpPr>
            <a:spLocks xmlns:a="http://schemas.openxmlformats.org/drawingml/2006/main" noGrp="1"/>
          </p:cNvSpPr>
          <p:nvPr/>
        </p:nvSpPr>
        <p:spPr>
          <a:xfrm xmlns:a="http://schemas.openxmlformats.org/drawingml/2006/main">
            <a:off x="15903997" y="6140768"/>
            <a:ext cx="100755" cy="117157"/>
          </a:xfrm>
          <a:custGeom xmlns:a="http://schemas.openxmlformats.org/drawingml/2006/main">
            <a:pathLst>
              <a:path w="100755" h="117157">
                <a:moveTo>
                  <a:pt x="50378" y="117157"/>
                </a:moveTo>
                <a:lnTo>
                  <a:pt x="100755" y="0"/>
                </a:lnTo>
                <a:lnTo>
                  <a:pt x="0" y="0"/>
                </a:lnTo>
                <a:close/>
              </a:path>
            </a:pathLst>
          </a:custGeom>
          <a:solidFill xmlns:a="http://schemas.openxmlformats.org/drawingml/2006/main">
            <a:srgbClr val="F34240"/>
          </a:solidFill>
          <a:ln xmlns:a="http://schemas.openxmlformats.org/drawingml/2006/main" w="0">
            <a:noFill/>
            <a:prstDash val="solid"/>
          </a:ln>
        </p:spPr>
      </p:sp>
      <p:sp>
        <p:nvSpPr>
          <p:cNvPr id="646" name="fake-gradient-symbol">
            <a:extLst xmlns:a="http://schemas.openxmlformats.org/drawingml/2006/main">
              <a:ext uri="{FF2B5EF4-FFF2-40B4-BE49-F238E27FC236}">
                <a16:creationId xmlns:a16="http://schemas.microsoft.com/office/drawing/2014/main" id="{4E701AD8-039C-412E-A6BA-D8058DED3481}"/>
              </a:ext>
            </a:extLst>
          </p:cNvPr>
          <p:cNvSpPr>
            <a:spLocks xmlns:a="http://schemas.openxmlformats.org/drawingml/2006/main" noGrp="1"/>
          </p:cNvSpPr>
          <p:nvPr/>
        </p:nvSpPr>
        <p:spPr>
          <a:xfrm xmlns:a="http://schemas.openxmlformats.org/drawingml/2006/main">
            <a:off x="16068675" y="5848350"/>
            <a:ext cx="333375"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75" b="0" i="1">
                <a:solidFill>
                  <a:srgbClr val="F34240"/>
                </a:solidFill>
                <a:latin typeface="Times New Roman"/>
                <a:ea typeface="Times New Roman"/>
                <a:cs typeface="Times New Roman"/>
              </a:defRPr>
            </a:pPr>
            <a:r>
              <a:rPr sz="1875" b="0" i="1">
                <a:solidFill>
                  <a:srgbClr val="F34240"/>
                </a:solidFill>
                <a:latin typeface="Times New Roman"/>
                <a:ea typeface="Times New Roman"/>
                <a:cs typeface="Times New Roman"/>
              </a:rPr>
              <a:t>∇L</a:t>
            </a:r>
          </a:p>
        </p:txBody>
      </p:sp>
      <p:sp>
        <p:nvSpPr>
          <p:cNvPr id="647" name="update-fake">
            <a:extLst xmlns:a="http://schemas.openxmlformats.org/drawingml/2006/main">
              <a:ext uri="{FF2B5EF4-FFF2-40B4-BE49-F238E27FC236}">
                <a16:creationId xmlns:a16="http://schemas.microsoft.com/office/drawing/2014/main" id="{2014C77A-00CA-44BF-A91C-16A72B7819DF}"/>
              </a:ext>
            </a:extLst>
          </p:cNvPr>
          <p:cNvSpPr>
            <a:spLocks xmlns:a="http://schemas.openxmlformats.org/drawingml/2006/main" noGrp="1"/>
          </p:cNvSpPr>
          <p:nvPr/>
        </p:nvSpPr>
        <p:spPr>
          <a:xfrm xmlns:a="http://schemas.openxmlformats.org/drawingml/2006/main">
            <a:off x="15116175" y="6257925"/>
            <a:ext cx="1685925" cy="485775"/>
          </a:xfrm>
          <a:custGeom xmlns:a="http://schemas.openxmlformats.org/drawingml/2006/main">
            <a:pathLst>
              <a:path w="1685925" h="485775">
                <a:moveTo>
                  <a:pt x="1609725" y="0"/>
                </a:moveTo>
                <a:lnTo>
                  <a:pt x="1619671" y="652"/>
                </a:lnTo>
                <a:lnTo>
                  <a:pt x="1629447" y="2596"/>
                </a:lnTo>
                <a:lnTo>
                  <a:pt x="1638885" y="5800"/>
                </a:lnTo>
                <a:lnTo>
                  <a:pt x="1647825" y="10209"/>
                </a:lnTo>
                <a:lnTo>
                  <a:pt x="1656113" y="15746"/>
                </a:lnTo>
                <a:lnTo>
                  <a:pt x="1663607" y="22318"/>
                </a:lnTo>
                <a:lnTo>
                  <a:pt x="1670179" y="29812"/>
                </a:lnTo>
                <a:lnTo>
                  <a:pt x="1675716" y="38100"/>
                </a:lnTo>
                <a:lnTo>
                  <a:pt x="1680125" y="47040"/>
                </a:lnTo>
                <a:lnTo>
                  <a:pt x="1683329" y="56478"/>
                </a:lnTo>
                <a:lnTo>
                  <a:pt x="1685273" y="66254"/>
                </a:lnTo>
                <a:lnTo>
                  <a:pt x="1685925" y="76200"/>
                </a:lnTo>
                <a:lnTo>
                  <a:pt x="1685925" y="409575"/>
                </a:lnTo>
                <a:lnTo>
                  <a:pt x="1685273" y="419521"/>
                </a:lnTo>
                <a:lnTo>
                  <a:pt x="1683329" y="429297"/>
                </a:lnTo>
                <a:lnTo>
                  <a:pt x="1680125" y="438735"/>
                </a:lnTo>
                <a:lnTo>
                  <a:pt x="1675716" y="447675"/>
                </a:lnTo>
                <a:lnTo>
                  <a:pt x="1670179" y="455963"/>
                </a:lnTo>
                <a:lnTo>
                  <a:pt x="1663607" y="463457"/>
                </a:lnTo>
                <a:lnTo>
                  <a:pt x="1656113" y="470029"/>
                </a:lnTo>
                <a:lnTo>
                  <a:pt x="1647825" y="475566"/>
                </a:lnTo>
                <a:lnTo>
                  <a:pt x="1638885" y="479975"/>
                </a:lnTo>
                <a:lnTo>
                  <a:pt x="1629447" y="483179"/>
                </a:lnTo>
                <a:lnTo>
                  <a:pt x="1619671" y="485123"/>
                </a:lnTo>
                <a:lnTo>
                  <a:pt x="1609725" y="485775"/>
                </a:lnTo>
                <a:lnTo>
                  <a:pt x="76200" y="485775"/>
                </a:lnTo>
                <a:lnTo>
                  <a:pt x="66254" y="485123"/>
                </a:lnTo>
                <a:lnTo>
                  <a:pt x="56478" y="483179"/>
                </a:lnTo>
                <a:lnTo>
                  <a:pt x="47040" y="479975"/>
                </a:lnTo>
                <a:lnTo>
                  <a:pt x="38100" y="475566"/>
                </a:lnTo>
                <a:lnTo>
                  <a:pt x="29812" y="470029"/>
                </a:lnTo>
                <a:lnTo>
                  <a:pt x="22318" y="463457"/>
                </a:lnTo>
                <a:lnTo>
                  <a:pt x="15746" y="455963"/>
                </a:lnTo>
                <a:lnTo>
                  <a:pt x="10209" y="447675"/>
                </a:lnTo>
                <a:lnTo>
                  <a:pt x="5800" y="438735"/>
                </a:lnTo>
                <a:lnTo>
                  <a:pt x="2596" y="429297"/>
                </a:lnTo>
                <a:lnTo>
                  <a:pt x="652" y="419521"/>
                </a:lnTo>
                <a:lnTo>
                  <a:pt x="0" y="409575"/>
                </a:lnTo>
                <a:lnTo>
                  <a:pt x="0" y="76200"/>
                </a:lnTo>
                <a:lnTo>
                  <a:pt x="652" y="66254"/>
                </a:lnTo>
                <a:lnTo>
                  <a:pt x="2596" y="56478"/>
                </a:lnTo>
                <a:lnTo>
                  <a:pt x="5800" y="47040"/>
                </a:lnTo>
                <a:lnTo>
                  <a:pt x="10209" y="38100"/>
                </a:lnTo>
                <a:lnTo>
                  <a:pt x="15746" y="29812"/>
                </a:lnTo>
                <a:lnTo>
                  <a:pt x="22318" y="22318"/>
                </a:lnTo>
                <a:lnTo>
                  <a:pt x="29812" y="15746"/>
                </a:lnTo>
                <a:lnTo>
                  <a:pt x="38100" y="10209"/>
                </a:lnTo>
                <a:lnTo>
                  <a:pt x="47040" y="5800"/>
                </a:lnTo>
                <a:lnTo>
                  <a:pt x="56478" y="2596"/>
                </a:lnTo>
                <a:lnTo>
                  <a:pt x="66254" y="652"/>
                </a:lnTo>
                <a:lnTo>
                  <a:pt x="76200" y="0"/>
                </a:lnTo>
                <a:close/>
              </a:path>
            </a:pathLst>
          </a:custGeom>
          <a:solidFill xmlns:a="http://schemas.openxmlformats.org/drawingml/2006/main">
            <a:srgbClr val="FFF4F0"/>
          </a:solidFill>
          <a:ln xmlns:a="http://schemas.openxmlformats.org/drawingml/2006/main" w="11430">
            <a:solidFill>
              <a:srgbClr val="F34240"/>
            </a:solidFill>
            <a:prstDash val="dash"/>
          </a:ln>
        </p:spPr>
      </p:sp>
      <p:sp>
        <p:nvSpPr>
          <p:cNvPr id="648" name="update-fake-text">
            <a:extLst xmlns:a="http://schemas.openxmlformats.org/drawingml/2006/main">
              <a:ext uri="{FF2B5EF4-FFF2-40B4-BE49-F238E27FC236}">
                <a16:creationId xmlns:a16="http://schemas.microsoft.com/office/drawing/2014/main" id="{AD0213A9-AFE6-479F-BB2E-10B0197D99AF}"/>
              </a:ext>
            </a:extLst>
          </p:cNvPr>
          <p:cNvSpPr>
            <a:spLocks xmlns:a="http://schemas.openxmlformats.org/drawingml/2006/main" noGrp="1"/>
          </p:cNvSpPr>
          <p:nvPr/>
        </p:nvSpPr>
        <p:spPr>
          <a:xfrm xmlns:a="http://schemas.openxmlformats.org/drawingml/2006/main">
            <a:off x="15278100" y="6372225"/>
            <a:ext cx="1552575" cy="28041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725" b="0" i="0">
                <a:solidFill>
                  <a:srgbClr val="111A25"/>
                </a:solidFill>
                <a:latin typeface="Comic Sans MS"/>
                <a:ea typeface="Comic Sans MS"/>
                <a:cs typeface="Comic Sans MS"/>
              </a:defRPr>
            </a:pPr>
            <a:r>
              <a:rPr sz="1725" b="0" i="0">
                <a:solidFill>
                  <a:srgbClr val="111A25"/>
                </a:solidFill>
                <a:latin typeface="Comic Sans MS"/>
                <a:ea typeface="Comic Sans MS"/>
                <a:cs typeface="Comic Sans MS"/>
              </a:rPr>
              <a:t>Update fake</a:t>
            </a:r>
          </a:p>
        </p:txBody>
      </p:sp>
      <p:sp>
        <p:nvSpPr>
          <p:cNvPr id="649" name="fake-update-return">
            <a:extLst xmlns:a="http://schemas.openxmlformats.org/drawingml/2006/main">
              <a:ext uri="{FF2B5EF4-FFF2-40B4-BE49-F238E27FC236}">
                <a16:creationId xmlns:a16="http://schemas.microsoft.com/office/drawing/2014/main" id="{751EB893-5E98-4DB4-B3A0-1034E9778106}"/>
              </a:ext>
            </a:extLst>
          </p:cNvPr>
          <p:cNvSpPr>
            <a:spLocks xmlns:a="http://schemas.openxmlformats.org/drawingml/2006/main" noGrp="1"/>
          </p:cNvSpPr>
          <p:nvPr/>
        </p:nvSpPr>
        <p:spPr>
          <a:xfrm xmlns:a="http://schemas.openxmlformats.org/drawingml/2006/main">
            <a:off x="14411325" y="5781675"/>
            <a:ext cx="704850" cy="714375"/>
          </a:xfrm>
          <a:custGeom xmlns:a="http://schemas.openxmlformats.org/drawingml/2006/main">
            <a:pathLst>
              <a:path w="704850" h="714375">
                <a:moveTo>
                  <a:pt x="704850" y="714375"/>
                </a:moveTo>
                <a:lnTo>
                  <a:pt x="333375" y="714375"/>
                </a:lnTo>
                <a:lnTo>
                  <a:pt x="333375" y="0"/>
                </a:lnTo>
                <a:lnTo>
                  <a:pt x="0" y="0"/>
                </a:lnTo>
              </a:path>
            </a:pathLst>
          </a:custGeom>
          <a:noFill xmlns:a="http://schemas.openxmlformats.org/drawingml/2006/main"/>
          <a:ln xmlns:a="http://schemas.openxmlformats.org/drawingml/2006/main" w="22860">
            <a:solidFill>
              <a:srgbClr val="F34240"/>
            </a:solidFill>
            <a:prstDash val="dash"/>
          </a:ln>
        </p:spPr>
      </p:sp>
      <p:sp>
        <p:nvSpPr>
          <p:cNvPr id="650" name="fake-update-return--arrow">
            <a:extLst xmlns:a="http://schemas.openxmlformats.org/drawingml/2006/main">
              <a:ext uri="{FF2B5EF4-FFF2-40B4-BE49-F238E27FC236}">
                <a16:creationId xmlns:a16="http://schemas.microsoft.com/office/drawing/2014/main" id="{3A2DF57B-30C8-4400-B1FD-71EF61B549D1}"/>
              </a:ext>
            </a:extLst>
          </p:cNvPr>
          <p:cNvSpPr>
            <a:spLocks xmlns:a="http://schemas.openxmlformats.org/drawingml/2006/main" noGrp="1"/>
          </p:cNvSpPr>
          <p:nvPr/>
        </p:nvSpPr>
        <p:spPr>
          <a:xfrm xmlns:a="http://schemas.openxmlformats.org/drawingml/2006/main">
            <a:off x="14411325" y="5730888"/>
            <a:ext cx="118110" cy="101575"/>
          </a:xfrm>
          <a:custGeom xmlns:a="http://schemas.openxmlformats.org/drawingml/2006/main">
            <a:pathLst>
              <a:path w="118110" h="101575">
                <a:moveTo>
                  <a:pt x="0" y="50787"/>
                </a:moveTo>
                <a:lnTo>
                  <a:pt x="118110" y="101575"/>
                </a:lnTo>
                <a:lnTo>
                  <a:pt x="118110" y="0"/>
                </a:lnTo>
                <a:close/>
              </a:path>
            </a:pathLst>
          </a:custGeom>
          <a:solidFill xmlns:a="http://schemas.openxmlformats.org/drawingml/2006/main">
            <a:srgbClr val="F34240"/>
          </a:solidFill>
          <a:ln xmlns:a="http://schemas.openxmlformats.org/drawingml/2006/main" w="0">
            <a:noFill/>
            <a:prstDash val="solid"/>
          </a:ln>
        </p:spPr>
      </p:sp>
      <p:sp>
        <p:nvSpPr>
          <p:cNvPr id="651" name="legend">
            <a:extLst xmlns:a="http://schemas.openxmlformats.org/drawingml/2006/main">
              <a:ext uri="{FF2B5EF4-FFF2-40B4-BE49-F238E27FC236}">
                <a16:creationId xmlns:a16="http://schemas.microsoft.com/office/drawing/2014/main" id="{8EFFB004-1629-4A4C-8BAB-679CA0240317}"/>
              </a:ext>
            </a:extLst>
          </p:cNvPr>
          <p:cNvSpPr>
            <a:spLocks xmlns:a="http://schemas.openxmlformats.org/drawingml/2006/main" noGrp="1"/>
          </p:cNvSpPr>
          <p:nvPr/>
        </p:nvSpPr>
        <p:spPr>
          <a:xfrm xmlns:a="http://schemas.openxmlformats.org/drawingml/2006/main">
            <a:off x="15201900" y="6838950"/>
            <a:ext cx="1524000" cy="1371600"/>
          </a:xfrm>
          <a:custGeom xmlns:a="http://schemas.openxmlformats.org/drawingml/2006/main">
            <a:pathLst>
              <a:path w="1524000" h="1371600">
                <a:moveTo>
                  <a:pt x="1438275" y="0"/>
                </a:moveTo>
                <a:lnTo>
                  <a:pt x="1449464" y="733"/>
                </a:lnTo>
                <a:lnTo>
                  <a:pt x="1460462" y="2921"/>
                </a:lnTo>
                <a:lnTo>
                  <a:pt x="1471081" y="6525"/>
                </a:lnTo>
                <a:lnTo>
                  <a:pt x="1481138" y="11485"/>
                </a:lnTo>
                <a:lnTo>
                  <a:pt x="1490461" y="17715"/>
                </a:lnTo>
                <a:lnTo>
                  <a:pt x="1498892" y="25108"/>
                </a:lnTo>
                <a:lnTo>
                  <a:pt x="1506285" y="33539"/>
                </a:lnTo>
                <a:lnTo>
                  <a:pt x="1512515" y="42863"/>
                </a:lnTo>
                <a:lnTo>
                  <a:pt x="1517475" y="52919"/>
                </a:lnTo>
                <a:lnTo>
                  <a:pt x="1521079" y="63538"/>
                </a:lnTo>
                <a:lnTo>
                  <a:pt x="1523267" y="74536"/>
                </a:lnTo>
                <a:lnTo>
                  <a:pt x="1524000" y="85725"/>
                </a:lnTo>
                <a:lnTo>
                  <a:pt x="1524000" y="1285875"/>
                </a:lnTo>
                <a:lnTo>
                  <a:pt x="1523267" y="1297064"/>
                </a:lnTo>
                <a:lnTo>
                  <a:pt x="1521079" y="1308062"/>
                </a:lnTo>
                <a:lnTo>
                  <a:pt x="1517475" y="1318681"/>
                </a:lnTo>
                <a:lnTo>
                  <a:pt x="1512515" y="1328738"/>
                </a:lnTo>
                <a:lnTo>
                  <a:pt x="1506285" y="1338061"/>
                </a:lnTo>
                <a:lnTo>
                  <a:pt x="1498892" y="1346492"/>
                </a:lnTo>
                <a:lnTo>
                  <a:pt x="1490461" y="1353885"/>
                </a:lnTo>
                <a:lnTo>
                  <a:pt x="1481138" y="1360115"/>
                </a:lnTo>
                <a:lnTo>
                  <a:pt x="1471081" y="1365075"/>
                </a:lnTo>
                <a:lnTo>
                  <a:pt x="1460462" y="1368679"/>
                </a:lnTo>
                <a:lnTo>
                  <a:pt x="1449464" y="1370867"/>
                </a:lnTo>
                <a:lnTo>
                  <a:pt x="1438275" y="1371600"/>
                </a:lnTo>
                <a:lnTo>
                  <a:pt x="85725" y="1371600"/>
                </a:lnTo>
                <a:lnTo>
                  <a:pt x="74536" y="1370867"/>
                </a:lnTo>
                <a:lnTo>
                  <a:pt x="63538" y="1368679"/>
                </a:lnTo>
                <a:lnTo>
                  <a:pt x="52919" y="1365075"/>
                </a:lnTo>
                <a:lnTo>
                  <a:pt x="42863" y="1360115"/>
                </a:lnTo>
                <a:lnTo>
                  <a:pt x="33539" y="1353885"/>
                </a:lnTo>
                <a:lnTo>
                  <a:pt x="25108" y="1346492"/>
                </a:lnTo>
                <a:lnTo>
                  <a:pt x="17715" y="1338061"/>
                </a:lnTo>
                <a:lnTo>
                  <a:pt x="11485" y="1328738"/>
                </a:lnTo>
                <a:lnTo>
                  <a:pt x="6525" y="1318681"/>
                </a:lnTo>
                <a:lnTo>
                  <a:pt x="2921" y="1308062"/>
                </a:lnTo>
                <a:lnTo>
                  <a:pt x="733" y="1297064"/>
                </a:lnTo>
                <a:lnTo>
                  <a:pt x="0" y="1285875"/>
                </a:lnTo>
                <a:lnTo>
                  <a:pt x="0" y="85725"/>
                </a:lnTo>
                <a:lnTo>
                  <a:pt x="733" y="74536"/>
                </a:lnTo>
                <a:lnTo>
                  <a:pt x="2921" y="63538"/>
                </a:lnTo>
                <a:lnTo>
                  <a:pt x="6525" y="52919"/>
                </a:lnTo>
                <a:lnTo>
                  <a:pt x="11485" y="42863"/>
                </a:lnTo>
                <a:lnTo>
                  <a:pt x="17715" y="33539"/>
                </a:lnTo>
                <a:lnTo>
                  <a:pt x="25108" y="25108"/>
                </a:lnTo>
                <a:lnTo>
                  <a:pt x="33539" y="17715"/>
                </a:lnTo>
                <a:lnTo>
                  <a:pt x="42863" y="11485"/>
                </a:lnTo>
                <a:lnTo>
                  <a:pt x="52919" y="6525"/>
                </a:lnTo>
                <a:lnTo>
                  <a:pt x="63538" y="2921"/>
                </a:lnTo>
                <a:lnTo>
                  <a:pt x="74536" y="733"/>
                </a:lnTo>
                <a:lnTo>
                  <a:pt x="85725" y="0"/>
                </a:lnTo>
                <a:close/>
              </a:path>
            </a:pathLst>
          </a:custGeom>
          <a:solidFill xmlns:a="http://schemas.openxmlformats.org/drawingml/2006/main">
            <a:srgbClr val="FAFDFF"/>
          </a:solidFill>
          <a:ln xmlns:a="http://schemas.openxmlformats.org/drawingml/2006/main" w="10478">
            <a:solidFill>
              <a:srgbClr val="559BEC"/>
            </a:solidFill>
            <a:prstDash val="dash"/>
          </a:ln>
        </p:spPr>
      </p:sp>
      <p:pic>
        <p:nvPicPr>
          <p:cNvPr id="1372" name="legend-freeze" descr="legend-freeze"/>
          <p:cNvPicPr>
            <a:picLocks xmlns:a="http://schemas.openxmlformats.org/drawingml/2006/main" noChangeAspect="1"/>
          </p:cNvPicPr>
          <p:nvPr/>
        </p:nvPicPr>
        <p:blipFill>
          <a:blip xmlns:r="http://schemas.openxmlformats.org/officeDocument/2006/relationships" xmlns:a="http://schemas.openxmlformats.org/drawingml/2006/main" r:embed="Rf187c6782e294a35"/>
          <a:stretch xmlns:a="http://schemas.openxmlformats.org/drawingml/2006/main"/>
        </p:blipFill>
        <p:spPr>
          <a:xfrm xmlns:a="http://schemas.openxmlformats.org/drawingml/2006/main">
            <a:off x="15306675" y="6953250"/>
            <a:ext cx="295275" cy="295275"/>
          </a:xfrm>
          <a:prstGeom xmlns:a="http://schemas.openxmlformats.org/drawingml/2006/main" prst="rect">
            <a:avLst/>
          </a:prstGeom>
        </p:spPr>
      </p:pic>
      <p:sp>
        <p:nvSpPr>
          <p:cNvPr id="653" name="legend-freeze-text">
            <a:extLst xmlns:a="http://schemas.openxmlformats.org/drawingml/2006/main">
              <a:ext uri="{FF2B5EF4-FFF2-40B4-BE49-F238E27FC236}">
                <a16:creationId xmlns:a16="http://schemas.microsoft.com/office/drawing/2014/main" id="{5CF2360F-B995-46AC-981D-4238FB6896FD}"/>
              </a:ext>
            </a:extLst>
          </p:cNvPr>
          <p:cNvSpPr>
            <a:spLocks xmlns:a="http://schemas.openxmlformats.org/drawingml/2006/main" noGrp="1"/>
          </p:cNvSpPr>
          <p:nvPr/>
        </p:nvSpPr>
        <p:spPr>
          <a:xfrm xmlns:a="http://schemas.openxmlformats.org/drawingml/2006/main">
            <a:off x="15659100" y="6962775"/>
            <a:ext cx="981075" cy="25603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75" b="0" i="0">
                <a:solidFill>
                  <a:srgbClr val="111A25"/>
                </a:solidFill>
                <a:latin typeface="Comic Sans MS"/>
                <a:ea typeface="Comic Sans MS"/>
                <a:cs typeface="Comic Sans MS"/>
              </a:defRPr>
            </a:pPr>
            <a:r>
              <a:rPr sz="1575" b="0" i="0">
                <a:solidFill>
                  <a:srgbClr val="111A25"/>
                </a:solidFill>
                <a:latin typeface="Comic Sans MS"/>
                <a:ea typeface="Comic Sans MS"/>
                <a:cs typeface="Comic Sans MS"/>
              </a:rPr>
              <a:t>Frozen</a:t>
            </a:r>
          </a:p>
        </p:txBody>
      </p:sp>
      <p:pic>
        <p:nvPicPr>
          <p:cNvPr id="1374" name="legend-fire" descr="legend-fire"/>
          <p:cNvPicPr>
            <a:picLocks xmlns:a="http://schemas.openxmlformats.org/drawingml/2006/main" noChangeAspect="1"/>
          </p:cNvPicPr>
          <p:nvPr/>
        </p:nvPicPr>
        <p:blipFill>
          <a:blip xmlns:r="http://schemas.openxmlformats.org/officeDocument/2006/relationships" xmlns:a="http://schemas.openxmlformats.org/drawingml/2006/main" r:embed="R3a7286c7bdc84885"/>
          <a:stretch xmlns:a="http://schemas.openxmlformats.org/drawingml/2006/main"/>
        </p:blipFill>
        <p:spPr>
          <a:xfrm xmlns:a="http://schemas.openxmlformats.org/drawingml/2006/main">
            <a:off x="15325725" y="7391400"/>
            <a:ext cx="266700" cy="266700"/>
          </a:xfrm>
          <a:prstGeom xmlns:a="http://schemas.openxmlformats.org/drawingml/2006/main" prst="rect">
            <a:avLst/>
          </a:prstGeom>
        </p:spPr>
      </p:pic>
      <p:sp>
        <p:nvSpPr>
          <p:cNvPr id="655" name="legend-fire-text">
            <a:extLst xmlns:a="http://schemas.openxmlformats.org/drawingml/2006/main">
              <a:ext uri="{FF2B5EF4-FFF2-40B4-BE49-F238E27FC236}">
                <a16:creationId xmlns:a16="http://schemas.microsoft.com/office/drawing/2014/main" id="{8389C038-03FE-42C8-940A-E88A73423379}"/>
              </a:ext>
            </a:extLst>
          </p:cNvPr>
          <p:cNvSpPr>
            <a:spLocks xmlns:a="http://schemas.openxmlformats.org/drawingml/2006/main" noGrp="1"/>
          </p:cNvSpPr>
          <p:nvPr/>
        </p:nvSpPr>
        <p:spPr>
          <a:xfrm xmlns:a="http://schemas.openxmlformats.org/drawingml/2006/main">
            <a:off x="15659100" y="7391400"/>
            <a:ext cx="1057275" cy="2438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00" b="0" i="0">
                <a:solidFill>
                  <a:srgbClr val="111A25"/>
                </a:solidFill>
                <a:latin typeface="Comic Sans MS"/>
                <a:ea typeface="Comic Sans MS"/>
                <a:cs typeface="Comic Sans MS"/>
              </a:defRPr>
            </a:pPr>
            <a:r>
              <a:rPr sz="1500" b="0" i="0">
                <a:solidFill>
                  <a:srgbClr val="111A25"/>
                </a:solidFill>
                <a:latin typeface="Comic Sans MS"/>
                <a:ea typeface="Comic Sans MS"/>
                <a:cs typeface="Comic Sans MS"/>
              </a:rPr>
              <a:t>Trainable</a:t>
            </a:r>
          </a:p>
        </p:txBody>
      </p:sp>
      <p:sp>
        <p:nvSpPr>
          <p:cNvPr id="656" name="legend-gradient-arrow">
            <a:extLst xmlns:a="http://schemas.openxmlformats.org/drawingml/2006/main">
              <a:ext uri="{FF2B5EF4-FFF2-40B4-BE49-F238E27FC236}">
                <a16:creationId xmlns:a16="http://schemas.microsoft.com/office/drawing/2014/main" id="{F1C61FE1-03AC-426F-B14D-4F5BA3A35AA8}"/>
              </a:ext>
            </a:extLst>
          </p:cNvPr>
          <p:cNvSpPr>
            <a:spLocks xmlns:a="http://schemas.openxmlformats.org/drawingml/2006/main" noGrp="1"/>
          </p:cNvSpPr>
          <p:nvPr/>
        </p:nvSpPr>
        <p:spPr>
          <a:xfrm xmlns:a="http://schemas.openxmlformats.org/drawingml/2006/main">
            <a:off x="15306675" y="7953375"/>
            <a:ext cx="295275" cy="95"/>
          </a:xfrm>
          <a:custGeom xmlns:a="http://schemas.openxmlformats.org/drawingml/2006/main">
            <a:pathLst>
              <a:path w="295275" h="95">
                <a:moveTo>
                  <a:pt x="0" y="0"/>
                </a:moveTo>
                <a:lnTo>
                  <a:pt x="295275" y="0"/>
                </a:lnTo>
              </a:path>
            </a:pathLst>
          </a:custGeom>
          <a:noFill xmlns:a="http://schemas.openxmlformats.org/drawingml/2006/main"/>
          <a:ln xmlns:a="http://schemas.openxmlformats.org/drawingml/2006/main" w="21908">
            <a:solidFill>
              <a:srgbClr val="F34240"/>
            </a:solidFill>
            <a:prstDash val="dash"/>
          </a:ln>
        </p:spPr>
      </p:sp>
      <p:sp>
        <p:nvSpPr>
          <p:cNvPr id="657" name="legend-gradient-arrow--arrow">
            <a:extLst xmlns:a="http://schemas.openxmlformats.org/drawingml/2006/main">
              <a:ext uri="{FF2B5EF4-FFF2-40B4-BE49-F238E27FC236}">
                <a16:creationId xmlns:a16="http://schemas.microsoft.com/office/drawing/2014/main" id="{D764503A-8B1A-4064-9DE1-73FB01E7E08D}"/>
              </a:ext>
            </a:extLst>
          </p:cNvPr>
          <p:cNvSpPr>
            <a:spLocks xmlns:a="http://schemas.openxmlformats.org/drawingml/2006/main" noGrp="1"/>
          </p:cNvSpPr>
          <p:nvPr/>
        </p:nvSpPr>
        <p:spPr>
          <a:xfrm xmlns:a="http://schemas.openxmlformats.org/drawingml/2006/main">
            <a:off x="15484793" y="7902997"/>
            <a:ext cx="117157" cy="100755"/>
          </a:xfrm>
          <a:custGeom xmlns:a="http://schemas.openxmlformats.org/drawingml/2006/main">
            <a:pathLst>
              <a:path w="117157" h="100755">
                <a:moveTo>
                  <a:pt x="117157" y="50378"/>
                </a:moveTo>
                <a:lnTo>
                  <a:pt x="0" y="0"/>
                </a:lnTo>
                <a:lnTo>
                  <a:pt x="0" y="100755"/>
                </a:lnTo>
                <a:close/>
              </a:path>
            </a:pathLst>
          </a:custGeom>
          <a:solidFill xmlns:a="http://schemas.openxmlformats.org/drawingml/2006/main">
            <a:srgbClr val="F34240"/>
          </a:solidFill>
          <a:ln xmlns:a="http://schemas.openxmlformats.org/drawingml/2006/main" w="0">
            <a:noFill/>
            <a:prstDash val="solid"/>
          </a:ln>
        </p:spPr>
      </p:sp>
      <p:sp>
        <p:nvSpPr>
          <p:cNvPr id="658" name="legend-gradient-text">
            <a:extLst xmlns:a="http://schemas.openxmlformats.org/drawingml/2006/main">
              <a:ext uri="{FF2B5EF4-FFF2-40B4-BE49-F238E27FC236}">
                <a16:creationId xmlns:a16="http://schemas.microsoft.com/office/drawing/2014/main" id="{DF829AD8-FDD3-42E2-BCEF-F5C4F6ADD553}"/>
              </a:ext>
            </a:extLst>
          </p:cNvPr>
          <p:cNvSpPr>
            <a:spLocks xmlns:a="http://schemas.openxmlformats.org/drawingml/2006/main" noGrp="1"/>
          </p:cNvSpPr>
          <p:nvPr/>
        </p:nvSpPr>
        <p:spPr>
          <a:xfrm xmlns:a="http://schemas.openxmlformats.org/drawingml/2006/main">
            <a:off x="15659100" y="7810500"/>
            <a:ext cx="1028700" cy="2438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00" b="0" i="0">
                <a:solidFill>
                  <a:srgbClr val="111A25"/>
                </a:solidFill>
                <a:latin typeface="Comic Sans MS"/>
                <a:ea typeface="Comic Sans MS"/>
                <a:cs typeface="Comic Sans MS"/>
              </a:defRPr>
            </a:pPr>
            <a:r>
              <a:rPr sz="1500" b="0" i="0">
                <a:solidFill>
                  <a:srgbClr val="111A25"/>
                </a:solidFill>
                <a:latin typeface="Comic Sans MS"/>
                <a:ea typeface="Comic Sans MS"/>
                <a:cs typeface="Comic Sans MS"/>
              </a:rPr>
              <a:t>Gradient</a:t>
            </a:r>
          </a:p>
        </p:txBody>
      </p:sp>
      <p:sp>
        <p:nvSpPr>
          <p:cNvPr id="659" name="H-to-causal">
            <a:extLst xmlns:a="http://schemas.openxmlformats.org/drawingml/2006/main">
              <a:ext uri="{FF2B5EF4-FFF2-40B4-BE49-F238E27FC236}">
                <a16:creationId xmlns:a16="http://schemas.microsoft.com/office/drawing/2014/main" id="{E1D334CF-56E8-4E7A-802D-9009A2298C7D}"/>
              </a:ext>
            </a:extLst>
          </p:cNvPr>
          <p:cNvSpPr>
            <a:spLocks xmlns:a="http://schemas.openxmlformats.org/drawingml/2006/main" noGrp="1"/>
          </p:cNvSpPr>
          <p:nvPr/>
        </p:nvSpPr>
        <p:spPr>
          <a:xfrm xmlns:a="http://schemas.openxmlformats.org/drawingml/2006/main">
            <a:off x="2628900" y="4819650"/>
            <a:ext cx="1362075" cy="952500"/>
          </a:xfrm>
          <a:custGeom xmlns:a="http://schemas.openxmlformats.org/drawingml/2006/main">
            <a:pathLst>
              <a:path w="1362075" h="952500">
                <a:moveTo>
                  <a:pt x="1362075" y="0"/>
                </a:moveTo>
                <a:lnTo>
                  <a:pt x="1362075" y="123825"/>
                </a:lnTo>
                <a:lnTo>
                  <a:pt x="0" y="123825"/>
                </a:lnTo>
                <a:lnTo>
                  <a:pt x="0" y="952500"/>
                </a:lnTo>
                <a:lnTo>
                  <a:pt x="314325" y="952500"/>
                </a:lnTo>
              </a:path>
            </a:pathLst>
          </a:custGeom>
          <a:noFill xmlns:a="http://schemas.openxmlformats.org/drawingml/2006/main"/>
          <a:ln xmlns:a="http://schemas.openxmlformats.org/drawingml/2006/main" w="20955">
            <a:solidFill>
              <a:srgbClr val="356C2C"/>
            </a:solidFill>
            <a:prstDash val="solid"/>
          </a:ln>
        </p:spPr>
      </p:sp>
      <p:sp>
        <p:nvSpPr>
          <p:cNvPr id="660" name="H-to-causal--arrow">
            <a:extLst xmlns:a="http://schemas.openxmlformats.org/drawingml/2006/main">
              <a:ext uri="{FF2B5EF4-FFF2-40B4-BE49-F238E27FC236}">
                <a16:creationId xmlns:a16="http://schemas.microsoft.com/office/drawing/2014/main" id="{17C0BA33-22E6-4A01-8DB2-36B2E887DE3E}"/>
              </a:ext>
            </a:extLst>
          </p:cNvPr>
          <p:cNvSpPr>
            <a:spLocks xmlns:a="http://schemas.openxmlformats.org/drawingml/2006/main" noGrp="1"/>
          </p:cNvSpPr>
          <p:nvPr/>
        </p:nvSpPr>
        <p:spPr>
          <a:xfrm xmlns:a="http://schemas.openxmlformats.org/drawingml/2006/main">
            <a:off x="2827020" y="5722182"/>
            <a:ext cx="116205" cy="99936"/>
          </a:xfrm>
          <a:custGeom xmlns:a="http://schemas.openxmlformats.org/drawingml/2006/main">
            <a:pathLst>
              <a:path w="116205" h="99936">
                <a:moveTo>
                  <a:pt x="116205" y="49968"/>
                </a:moveTo>
                <a:lnTo>
                  <a:pt x="0" y="0"/>
                </a:lnTo>
                <a:lnTo>
                  <a:pt x="0" y="99936"/>
                </a:lnTo>
                <a:close/>
              </a:path>
            </a:pathLst>
          </a:custGeom>
          <a:solidFill xmlns:a="http://schemas.openxmlformats.org/drawingml/2006/main">
            <a:srgbClr val="356C2C"/>
          </a:solidFill>
          <a:ln xmlns:a="http://schemas.openxmlformats.org/drawingml/2006/main" w="0">
            <a:noFill/>
            <a:prstDash val="solid"/>
          </a:ln>
        </p:spPr>
      </p:sp>
      <p:sp>
        <p:nvSpPr>
          <p:cNvPr id="661" name="c-to-cross">
            <a:extLst xmlns:a="http://schemas.openxmlformats.org/drawingml/2006/main">
              <a:ext uri="{FF2B5EF4-FFF2-40B4-BE49-F238E27FC236}">
                <a16:creationId xmlns:a16="http://schemas.microsoft.com/office/drawing/2014/main" id="{DF04C73E-C1E9-4C6B-BBB6-DA72B6E2D06A}"/>
              </a:ext>
            </a:extLst>
          </p:cNvPr>
          <p:cNvSpPr>
            <a:spLocks xmlns:a="http://schemas.openxmlformats.org/drawingml/2006/main" noGrp="1"/>
          </p:cNvSpPr>
          <p:nvPr/>
        </p:nvSpPr>
        <p:spPr>
          <a:xfrm xmlns:a="http://schemas.openxmlformats.org/drawingml/2006/main">
            <a:off x="4857750" y="4848225"/>
            <a:ext cx="1266825" cy="228600"/>
          </a:xfrm>
          <a:custGeom xmlns:a="http://schemas.openxmlformats.org/drawingml/2006/main">
            <a:pathLst>
              <a:path w="1266825" h="228600">
                <a:moveTo>
                  <a:pt x="1266825" y="0"/>
                </a:moveTo>
                <a:lnTo>
                  <a:pt x="1266825" y="104775"/>
                </a:lnTo>
                <a:lnTo>
                  <a:pt x="0" y="104775"/>
                </a:lnTo>
                <a:lnTo>
                  <a:pt x="0" y="228600"/>
                </a:lnTo>
              </a:path>
            </a:pathLst>
          </a:custGeom>
          <a:noFill xmlns:a="http://schemas.openxmlformats.org/drawingml/2006/main"/>
          <a:ln xmlns:a="http://schemas.openxmlformats.org/drawingml/2006/main" w="20955">
            <a:solidFill>
              <a:srgbClr val="0876FF"/>
            </a:solidFill>
            <a:prstDash val="solid"/>
          </a:ln>
        </p:spPr>
      </p:sp>
      <p:sp>
        <p:nvSpPr>
          <p:cNvPr id="662" name="c-to-cross--arrow">
            <a:extLst xmlns:a="http://schemas.openxmlformats.org/drawingml/2006/main">
              <a:ext uri="{FF2B5EF4-FFF2-40B4-BE49-F238E27FC236}">
                <a16:creationId xmlns:a16="http://schemas.microsoft.com/office/drawing/2014/main" id="{1761BF03-CA7B-41B0-B1B9-04A8676DA1CA}"/>
              </a:ext>
            </a:extLst>
          </p:cNvPr>
          <p:cNvSpPr>
            <a:spLocks xmlns:a="http://schemas.openxmlformats.org/drawingml/2006/main" noGrp="1"/>
          </p:cNvSpPr>
          <p:nvPr/>
        </p:nvSpPr>
        <p:spPr>
          <a:xfrm xmlns:a="http://schemas.openxmlformats.org/drawingml/2006/main">
            <a:off x="4807782" y="4960620"/>
            <a:ext cx="99936" cy="116205"/>
          </a:xfrm>
          <a:custGeom xmlns:a="http://schemas.openxmlformats.org/drawingml/2006/main">
            <a:pathLst>
              <a:path w="99936" h="116205">
                <a:moveTo>
                  <a:pt x="49968" y="116205"/>
                </a:moveTo>
                <a:lnTo>
                  <a:pt x="99936" y="0"/>
                </a:lnTo>
                <a:lnTo>
                  <a:pt x="0" y="0"/>
                </a:lnTo>
                <a:close/>
              </a:path>
            </a:pathLst>
          </a:custGeom>
          <a:solidFill xmlns:a="http://schemas.openxmlformats.org/drawingml/2006/main">
            <a:srgbClr val="0876FF"/>
          </a:solidFill>
          <a:ln xmlns:a="http://schemas.openxmlformats.org/drawingml/2006/main" w="0">
            <a:noFill/>
            <a:prstDash val="solid"/>
          </a:ln>
        </p:spPr>
      </p:sp>
      <p:sp>
        <p:nvSpPr>
          <p:cNvPr id="663" name="t-to-DiT">
            <a:extLst xmlns:a="http://schemas.openxmlformats.org/drawingml/2006/main">
              <a:ext uri="{FF2B5EF4-FFF2-40B4-BE49-F238E27FC236}">
                <a16:creationId xmlns:a16="http://schemas.microsoft.com/office/drawing/2014/main" id="{D195EC1C-C76D-4D9C-9F6F-37DBEEEADE23}"/>
              </a:ext>
            </a:extLst>
          </p:cNvPr>
          <p:cNvSpPr>
            <a:spLocks xmlns:a="http://schemas.openxmlformats.org/drawingml/2006/main" noGrp="1"/>
          </p:cNvSpPr>
          <p:nvPr/>
        </p:nvSpPr>
        <p:spPr>
          <a:xfrm xmlns:a="http://schemas.openxmlformats.org/drawingml/2006/main">
            <a:off x="5581650" y="4838700"/>
            <a:ext cx="2085975" cy="238125"/>
          </a:xfrm>
          <a:custGeom xmlns:a="http://schemas.openxmlformats.org/drawingml/2006/main">
            <a:pathLst>
              <a:path w="2085975" h="238125">
                <a:moveTo>
                  <a:pt x="2085975" y="0"/>
                </a:moveTo>
                <a:lnTo>
                  <a:pt x="2085975" y="171450"/>
                </a:lnTo>
                <a:lnTo>
                  <a:pt x="0" y="171450"/>
                </a:lnTo>
                <a:lnTo>
                  <a:pt x="0" y="238125"/>
                </a:lnTo>
              </a:path>
            </a:pathLst>
          </a:custGeom>
          <a:noFill xmlns:a="http://schemas.openxmlformats.org/drawingml/2006/main"/>
          <a:ln xmlns:a="http://schemas.openxmlformats.org/drawingml/2006/main" w="20003">
            <a:solidFill>
              <a:srgbClr val="111A25"/>
            </a:solidFill>
            <a:prstDash val="solid"/>
          </a:ln>
        </p:spPr>
      </p:sp>
      <p:sp>
        <p:nvSpPr>
          <p:cNvPr id="664" name="t-to-DiT--arrow">
            <a:extLst xmlns:a="http://schemas.openxmlformats.org/drawingml/2006/main">
              <a:ext uri="{FF2B5EF4-FFF2-40B4-BE49-F238E27FC236}">
                <a16:creationId xmlns:a16="http://schemas.microsoft.com/office/drawing/2014/main" id="{F8CC1A8E-F22D-4C9F-972B-4E664379A03A}"/>
              </a:ext>
            </a:extLst>
          </p:cNvPr>
          <p:cNvSpPr>
            <a:spLocks xmlns:a="http://schemas.openxmlformats.org/drawingml/2006/main" noGrp="1"/>
          </p:cNvSpPr>
          <p:nvPr/>
        </p:nvSpPr>
        <p:spPr>
          <a:xfrm xmlns:a="http://schemas.openxmlformats.org/drawingml/2006/main">
            <a:off x="5532091" y="4961573"/>
            <a:ext cx="99117" cy="115253"/>
          </a:xfrm>
          <a:custGeom xmlns:a="http://schemas.openxmlformats.org/drawingml/2006/main">
            <a:pathLst>
              <a:path w="99117" h="115253">
                <a:moveTo>
                  <a:pt x="49559" y="115253"/>
                </a:moveTo>
                <a:lnTo>
                  <a:pt x="99117" y="0"/>
                </a:lnTo>
                <a:lnTo>
                  <a:pt x="0" y="0"/>
                </a:lnTo>
                <a:close/>
              </a:path>
            </a:pathLst>
          </a:custGeom>
          <a:solidFill xmlns:a="http://schemas.openxmlformats.org/drawingml/2006/main">
            <a:srgbClr val="111A25"/>
          </a:solidFill>
          <a:ln xmlns:a="http://schemas.openxmlformats.org/drawingml/2006/main" w="0">
            <a:noFill/>
            <a:prstDash val="solid"/>
          </a:ln>
        </p:spPr>
      </p:sp>
      <p:sp>
        <p:nvSpPr>
          <p:cNvPr id="665" name="Xtau-subscript">
            <a:extLst xmlns:a="http://schemas.openxmlformats.org/drawingml/2006/main">
              <a:ext uri="{FF2B5EF4-FFF2-40B4-BE49-F238E27FC236}">
                <a16:creationId xmlns:a16="http://schemas.microsoft.com/office/drawing/2014/main" id="{6058C04E-8AFC-4379-BC67-888B4BF6563D}"/>
              </a:ext>
            </a:extLst>
          </p:cNvPr>
          <p:cNvSpPr>
            <a:spLocks xmlns:a="http://schemas.openxmlformats.org/drawingml/2006/main" noGrp="1"/>
          </p:cNvSpPr>
          <p:nvPr/>
        </p:nvSpPr>
        <p:spPr>
          <a:xfrm xmlns:a="http://schemas.openxmlformats.org/drawingml/2006/main">
            <a:off x="14144625" y="4391025"/>
            <a:ext cx="142875" cy="21945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350" b="0" i="1">
                <a:solidFill>
                  <a:srgbClr val="111A25"/>
                </a:solidFill>
                <a:latin typeface="Times New Roman"/>
                <a:ea typeface="Times New Roman"/>
                <a:cs typeface="Times New Roman"/>
              </a:defRPr>
            </a:pPr>
            <a:r>
              <a:rPr sz="1350" b="0" i="1">
                <a:solidFill>
                  <a:srgbClr val="111A25"/>
                </a:solidFill>
                <a:latin typeface="Times New Roman"/>
                <a:ea typeface="Times New Roman"/>
                <a:cs typeface="Times New Roman"/>
              </a:rPr>
              <a:t>τ</a:t>
            </a:r>
          </a:p>
        </p:txBody>
      </p:sp>
      <p:sp>
        <p:nvSpPr>
          <p:cNvPr id="666" name="gradient-G-subscript">
            <a:extLst xmlns:a="http://schemas.openxmlformats.org/drawingml/2006/main">
              <a:ext uri="{FF2B5EF4-FFF2-40B4-BE49-F238E27FC236}">
                <a16:creationId xmlns:a16="http://schemas.microsoft.com/office/drawing/2014/main" id="{5669385B-E272-4C06-9F8D-2573959328F7}"/>
              </a:ext>
            </a:extLst>
          </p:cNvPr>
          <p:cNvSpPr>
            <a:spLocks xmlns:a="http://schemas.openxmlformats.org/drawingml/2006/main" noGrp="1"/>
          </p:cNvSpPr>
          <p:nvPr/>
        </p:nvSpPr>
        <p:spPr>
          <a:xfrm xmlns:a="http://schemas.openxmlformats.org/drawingml/2006/main">
            <a:off x="14163675" y="7581900"/>
            <a:ext cx="600075" cy="19507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200" b="0" i="0">
                <a:solidFill>
                  <a:srgbClr val="F34240"/>
                </a:solidFill>
                <a:latin typeface="Times New Roman"/>
                <a:ea typeface="Times New Roman"/>
                <a:cs typeface="Times New Roman"/>
              </a:defRPr>
            </a:pPr>
            <a:r>
              <a:rPr sz="1200" b="0" i="0">
                <a:solidFill>
                  <a:srgbClr val="F34240"/>
                </a:solidFill>
                <a:latin typeface="Times New Roman"/>
                <a:ea typeface="Times New Roman"/>
                <a:cs typeface="Times New Roman"/>
              </a:rPr>
              <a:t>DMD</a:t>
            </a:r>
          </a:p>
        </p:txBody>
      </p:sp>
      <p:sp>
        <p:nvSpPr>
          <p:cNvPr id="667" name="fake-gradient-subscript">
            <a:extLst xmlns:a="http://schemas.openxmlformats.org/drawingml/2006/main">
              <a:ext uri="{FF2B5EF4-FFF2-40B4-BE49-F238E27FC236}">
                <a16:creationId xmlns:a16="http://schemas.microsoft.com/office/drawing/2014/main" id="{F0DF4421-0CF8-4D23-9800-CCC47DE796B4}"/>
              </a:ext>
            </a:extLst>
          </p:cNvPr>
          <p:cNvSpPr>
            <a:spLocks xmlns:a="http://schemas.openxmlformats.org/drawingml/2006/main" noGrp="1"/>
          </p:cNvSpPr>
          <p:nvPr/>
        </p:nvSpPr>
        <p:spPr>
          <a:xfrm xmlns:a="http://schemas.openxmlformats.org/drawingml/2006/main">
            <a:off x="16392525" y="6010275"/>
            <a:ext cx="342900" cy="19507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200" b="0" i="0">
                <a:solidFill>
                  <a:srgbClr val="F34240"/>
                </a:solidFill>
                <a:latin typeface="Times New Roman"/>
                <a:ea typeface="Times New Roman"/>
                <a:cs typeface="Times New Roman"/>
              </a:defRPr>
            </a:pPr>
            <a:r>
              <a:rPr sz="1200" b="0" i="0">
                <a:solidFill>
                  <a:srgbClr val="F34240"/>
                </a:solidFill>
                <a:latin typeface="Times New Roman"/>
                <a:ea typeface="Times New Roman"/>
                <a:cs typeface="Times New Roman"/>
              </a:rPr>
              <a:t>den</a:t>
            </a:r>
          </a:p>
        </p:txBody>
      </p:sp>
      <p:sp>
        <p:nvSpPr>
          <p:cNvPr id="668" name="target-caption">
            <a:extLst xmlns:a="http://schemas.openxmlformats.org/drawingml/2006/main">
              <a:ext uri="{FF2B5EF4-FFF2-40B4-BE49-F238E27FC236}">
                <a16:creationId xmlns:a16="http://schemas.microsoft.com/office/drawing/2014/main" id="{16DEFC5B-713D-4645-AB2B-0CC2FEC2D927}"/>
              </a:ext>
            </a:extLst>
          </p:cNvPr>
          <p:cNvSpPr>
            <a:spLocks xmlns:a="http://schemas.openxmlformats.org/drawingml/2006/main" noGrp="1"/>
          </p:cNvSpPr>
          <p:nvPr/>
        </p:nvSpPr>
        <p:spPr>
          <a:xfrm xmlns:a="http://schemas.openxmlformats.org/drawingml/2006/main">
            <a:off x="15621000" y="3914775"/>
            <a:ext cx="1057275" cy="26822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650" b="0" i="0">
                <a:solidFill>
                  <a:srgbClr val="111A25"/>
                </a:solidFill>
                <a:latin typeface="Comic Sans MS"/>
                <a:ea typeface="Comic Sans MS"/>
                <a:cs typeface="Comic Sans MS"/>
              </a:defRPr>
            </a:pPr>
            <a:r>
              <a:rPr sz="1650" b="0" i="0">
                <a:solidFill>
                  <a:srgbClr val="111A25"/>
                </a:solidFill>
                <a:latin typeface="Comic Sans MS"/>
                <a:ea typeface="Comic Sans MS"/>
                <a:cs typeface="Comic Sans MS"/>
              </a:rPr>
              <a:t>Target</a:t>
            </a:r>
          </a:p>
        </p:txBody>
      </p:sp>
      <p:sp>
        <p:nvSpPr>
          <p:cNvPr id="669" name="target-noise-rim">
            <a:extLst xmlns:a="http://schemas.openxmlformats.org/drawingml/2006/main">
              <a:ext uri="{FF2B5EF4-FFF2-40B4-BE49-F238E27FC236}">
                <a16:creationId xmlns:a16="http://schemas.microsoft.com/office/drawing/2014/main" id="{1F99CC57-A815-4428-8030-77C07E57FAB2}"/>
              </a:ext>
            </a:extLst>
          </p:cNvPr>
          <p:cNvSpPr>
            <a:spLocks xmlns:a="http://schemas.openxmlformats.org/drawingml/2006/main" noGrp="1"/>
          </p:cNvSpPr>
          <p:nvPr/>
        </p:nvSpPr>
        <p:spPr>
          <a:xfrm xmlns:a="http://schemas.openxmlformats.org/drawingml/2006/main">
            <a:off x="15382875" y="4200525"/>
            <a:ext cx="323850" cy="238125"/>
          </a:xfrm>
          <a:custGeom xmlns:a="http://schemas.openxmlformats.org/drawingml/2006/main">
            <a:pathLst>
              <a:path w="323850" h="238125">
                <a:moveTo>
                  <a:pt x="304800" y="0"/>
                </a:moveTo>
                <a:lnTo>
                  <a:pt x="307287" y="163"/>
                </a:lnTo>
                <a:lnTo>
                  <a:pt x="309731" y="649"/>
                </a:lnTo>
                <a:lnTo>
                  <a:pt x="312090" y="1450"/>
                </a:lnTo>
                <a:lnTo>
                  <a:pt x="314325" y="2552"/>
                </a:lnTo>
                <a:lnTo>
                  <a:pt x="316397" y="3937"/>
                </a:lnTo>
                <a:lnTo>
                  <a:pt x="318270" y="5580"/>
                </a:lnTo>
                <a:lnTo>
                  <a:pt x="319913" y="7453"/>
                </a:lnTo>
                <a:lnTo>
                  <a:pt x="321298" y="9525"/>
                </a:lnTo>
                <a:lnTo>
                  <a:pt x="322400" y="11760"/>
                </a:lnTo>
                <a:lnTo>
                  <a:pt x="323201" y="14119"/>
                </a:lnTo>
                <a:lnTo>
                  <a:pt x="323687" y="16563"/>
                </a:lnTo>
                <a:lnTo>
                  <a:pt x="323850" y="19050"/>
                </a:lnTo>
                <a:lnTo>
                  <a:pt x="323850" y="219075"/>
                </a:lnTo>
                <a:lnTo>
                  <a:pt x="323687" y="221562"/>
                </a:lnTo>
                <a:lnTo>
                  <a:pt x="323201" y="224006"/>
                </a:lnTo>
                <a:lnTo>
                  <a:pt x="322400" y="226365"/>
                </a:lnTo>
                <a:lnTo>
                  <a:pt x="321298" y="228600"/>
                </a:lnTo>
                <a:lnTo>
                  <a:pt x="319913" y="230672"/>
                </a:lnTo>
                <a:lnTo>
                  <a:pt x="318270" y="232545"/>
                </a:lnTo>
                <a:lnTo>
                  <a:pt x="316397" y="234188"/>
                </a:lnTo>
                <a:lnTo>
                  <a:pt x="314325" y="235573"/>
                </a:lnTo>
                <a:lnTo>
                  <a:pt x="312090" y="236675"/>
                </a:lnTo>
                <a:lnTo>
                  <a:pt x="309731" y="237476"/>
                </a:lnTo>
                <a:lnTo>
                  <a:pt x="307287" y="237962"/>
                </a:lnTo>
                <a:lnTo>
                  <a:pt x="304800" y="238125"/>
                </a:lnTo>
                <a:lnTo>
                  <a:pt x="19050" y="238125"/>
                </a:lnTo>
                <a:lnTo>
                  <a:pt x="16563" y="237962"/>
                </a:lnTo>
                <a:lnTo>
                  <a:pt x="14119" y="237476"/>
                </a:lnTo>
                <a:lnTo>
                  <a:pt x="11760" y="236675"/>
                </a:lnTo>
                <a:lnTo>
                  <a:pt x="9525" y="235573"/>
                </a:lnTo>
                <a:lnTo>
                  <a:pt x="7453" y="234188"/>
                </a:lnTo>
                <a:lnTo>
                  <a:pt x="5580" y="232545"/>
                </a:lnTo>
                <a:lnTo>
                  <a:pt x="3937" y="230672"/>
                </a:lnTo>
                <a:lnTo>
                  <a:pt x="2552" y="228600"/>
                </a:lnTo>
                <a:lnTo>
                  <a:pt x="1450" y="226365"/>
                </a:lnTo>
                <a:lnTo>
                  <a:pt x="649" y="224006"/>
                </a:lnTo>
                <a:lnTo>
                  <a:pt x="163" y="221562"/>
                </a:lnTo>
                <a:lnTo>
                  <a:pt x="0" y="219075"/>
                </a:lnTo>
                <a:lnTo>
                  <a:pt x="0" y="19050"/>
                </a:lnTo>
                <a:lnTo>
                  <a:pt x="163" y="16563"/>
                </a:lnTo>
                <a:lnTo>
                  <a:pt x="649" y="14119"/>
                </a:lnTo>
                <a:lnTo>
                  <a:pt x="1450" y="11760"/>
                </a:lnTo>
                <a:lnTo>
                  <a:pt x="2552" y="9525"/>
                </a:lnTo>
                <a:lnTo>
                  <a:pt x="3937" y="7453"/>
                </a:lnTo>
                <a:lnTo>
                  <a:pt x="5580" y="5580"/>
                </a:lnTo>
                <a:lnTo>
                  <a:pt x="7453" y="3937"/>
                </a:lnTo>
                <a:lnTo>
                  <a:pt x="9525" y="2552"/>
                </a:lnTo>
                <a:lnTo>
                  <a:pt x="11760" y="1450"/>
                </a:lnTo>
                <a:lnTo>
                  <a:pt x="14119" y="649"/>
                </a:lnTo>
                <a:lnTo>
                  <a:pt x="16563" y="163"/>
                </a:lnTo>
                <a:lnTo>
                  <a:pt x="19050" y="0"/>
                </a:lnTo>
                <a:close/>
              </a:path>
            </a:pathLst>
          </a:custGeom>
          <a:solidFill xmlns:a="http://schemas.openxmlformats.org/drawingml/2006/main">
            <a:srgbClr val="E0F4FF"/>
          </a:solidFill>
          <a:ln xmlns:a="http://schemas.openxmlformats.org/drawingml/2006/main" w="11430">
            <a:solidFill>
              <a:srgbClr val="0876FF"/>
            </a:solidFill>
            <a:prstDash val="solid"/>
          </a:ln>
        </p:spPr>
      </p:sp>
      <p:sp>
        <p:nvSpPr>
          <p:cNvPr id="670" name="target-noise-0-0">
            <a:extLst xmlns:a="http://schemas.openxmlformats.org/drawingml/2006/main">
              <a:ext uri="{FF2B5EF4-FFF2-40B4-BE49-F238E27FC236}">
                <a16:creationId xmlns:a16="http://schemas.microsoft.com/office/drawing/2014/main" id="{5099E968-4FD7-420C-AA6B-2C768D07800F}"/>
              </a:ext>
            </a:extLst>
          </p:cNvPr>
          <p:cNvSpPr>
            <a:spLocks xmlns:a="http://schemas.openxmlformats.org/drawingml/2006/main" noGrp="1"/>
          </p:cNvSpPr>
          <p:nvPr/>
        </p:nvSpPr>
        <p:spPr>
          <a:xfrm xmlns:a="http://schemas.openxmlformats.org/drawingml/2006/main">
            <a:off x="15401925" y="4219575"/>
            <a:ext cx="47625" cy="38100"/>
          </a:xfrm>
          <a:custGeom xmlns:a="http://schemas.openxmlformats.org/drawingml/2006/main">
            <a:pathLst>
              <a:path w="47625" h="38100">
                <a:moveTo>
                  <a:pt x="28575" y="0"/>
                </a:moveTo>
                <a:lnTo>
                  <a:pt x="31062" y="163"/>
                </a:lnTo>
                <a:lnTo>
                  <a:pt x="33506" y="649"/>
                </a:lnTo>
                <a:lnTo>
                  <a:pt x="35865" y="1450"/>
                </a:lnTo>
                <a:lnTo>
                  <a:pt x="38100" y="2552"/>
                </a:lnTo>
                <a:lnTo>
                  <a:pt x="40172" y="3937"/>
                </a:lnTo>
                <a:lnTo>
                  <a:pt x="42045" y="5580"/>
                </a:lnTo>
                <a:lnTo>
                  <a:pt x="43688" y="7453"/>
                </a:lnTo>
                <a:lnTo>
                  <a:pt x="45073" y="9525"/>
                </a:lnTo>
                <a:lnTo>
                  <a:pt x="46175" y="11760"/>
                </a:lnTo>
                <a:lnTo>
                  <a:pt x="46976" y="14119"/>
                </a:lnTo>
                <a:lnTo>
                  <a:pt x="47462" y="16563"/>
                </a:lnTo>
                <a:lnTo>
                  <a:pt x="47625" y="19050"/>
                </a:lnTo>
                <a:lnTo>
                  <a:pt x="47625" y="19050"/>
                </a:lnTo>
                <a:lnTo>
                  <a:pt x="47462" y="21537"/>
                </a:lnTo>
                <a:lnTo>
                  <a:pt x="46976" y="23981"/>
                </a:lnTo>
                <a:lnTo>
                  <a:pt x="46175" y="26340"/>
                </a:lnTo>
                <a:lnTo>
                  <a:pt x="45073" y="28575"/>
                </a:lnTo>
                <a:lnTo>
                  <a:pt x="43688" y="30647"/>
                </a:lnTo>
                <a:lnTo>
                  <a:pt x="42045" y="32520"/>
                </a:lnTo>
                <a:lnTo>
                  <a:pt x="40172" y="34163"/>
                </a:lnTo>
                <a:lnTo>
                  <a:pt x="38100" y="35548"/>
                </a:lnTo>
                <a:lnTo>
                  <a:pt x="35865" y="36650"/>
                </a:lnTo>
                <a:lnTo>
                  <a:pt x="33506" y="37451"/>
                </a:lnTo>
                <a:lnTo>
                  <a:pt x="31062" y="37937"/>
                </a:lnTo>
                <a:lnTo>
                  <a:pt x="28575" y="38100"/>
                </a:lnTo>
                <a:lnTo>
                  <a:pt x="19050" y="38100"/>
                </a:lnTo>
                <a:lnTo>
                  <a:pt x="16563" y="37937"/>
                </a:lnTo>
                <a:lnTo>
                  <a:pt x="14119" y="37451"/>
                </a:lnTo>
                <a:lnTo>
                  <a:pt x="11760" y="36650"/>
                </a:lnTo>
                <a:lnTo>
                  <a:pt x="9525" y="35548"/>
                </a:lnTo>
                <a:lnTo>
                  <a:pt x="7453" y="34163"/>
                </a:lnTo>
                <a:lnTo>
                  <a:pt x="5580" y="32520"/>
                </a:lnTo>
                <a:lnTo>
                  <a:pt x="3937" y="30647"/>
                </a:lnTo>
                <a:lnTo>
                  <a:pt x="2552" y="28575"/>
                </a:lnTo>
                <a:lnTo>
                  <a:pt x="1450" y="26340"/>
                </a:lnTo>
                <a:lnTo>
                  <a:pt x="649" y="23981"/>
                </a:lnTo>
                <a:lnTo>
                  <a:pt x="163" y="21537"/>
                </a:lnTo>
                <a:lnTo>
                  <a:pt x="0" y="19050"/>
                </a:lnTo>
                <a:lnTo>
                  <a:pt x="0" y="19050"/>
                </a:lnTo>
                <a:lnTo>
                  <a:pt x="163" y="16563"/>
                </a:lnTo>
                <a:lnTo>
                  <a:pt x="649" y="14119"/>
                </a:lnTo>
                <a:lnTo>
                  <a:pt x="1450" y="11760"/>
                </a:lnTo>
                <a:lnTo>
                  <a:pt x="2552" y="9525"/>
                </a:lnTo>
                <a:lnTo>
                  <a:pt x="3937" y="7453"/>
                </a:lnTo>
                <a:lnTo>
                  <a:pt x="5580" y="5580"/>
                </a:lnTo>
                <a:lnTo>
                  <a:pt x="7453" y="3937"/>
                </a:lnTo>
                <a:lnTo>
                  <a:pt x="9525" y="2552"/>
                </a:lnTo>
                <a:lnTo>
                  <a:pt x="11760" y="1450"/>
                </a:lnTo>
                <a:lnTo>
                  <a:pt x="14119" y="649"/>
                </a:lnTo>
                <a:lnTo>
                  <a:pt x="16563" y="163"/>
                </a:lnTo>
                <a:lnTo>
                  <a:pt x="19050" y="0"/>
                </a:lnTo>
                <a:close/>
              </a:path>
            </a:pathLst>
          </a:custGeom>
          <a:solidFill xmlns:a="http://schemas.openxmlformats.org/drawingml/2006/main">
            <a:srgbClr val="63B7E8"/>
          </a:solidFill>
          <a:ln xmlns:a="http://schemas.openxmlformats.org/drawingml/2006/main" w="0">
            <a:noFill/>
            <a:prstDash val="solid"/>
          </a:ln>
        </p:spPr>
      </p:sp>
      <p:sp>
        <p:nvSpPr>
          <p:cNvPr id="671" name="target-noise-0-1">
            <a:extLst xmlns:a="http://schemas.openxmlformats.org/drawingml/2006/main">
              <a:ext uri="{FF2B5EF4-FFF2-40B4-BE49-F238E27FC236}">
                <a16:creationId xmlns:a16="http://schemas.microsoft.com/office/drawing/2014/main" id="{662E6F31-B8BB-4802-93EA-29417268FFFF}"/>
              </a:ext>
            </a:extLst>
          </p:cNvPr>
          <p:cNvSpPr>
            <a:spLocks xmlns:a="http://schemas.openxmlformats.org/drawingml/2006/main" noGrp="1"/>
          </p:cNvSpPr>
          <p:nvPr/>
        </p:nvSpPr>
        <p:spPr>
          <a:xfrm xmlns:a="http://schemas.openxmlformats.org/drawingml/2006/main">
            <a:off x="15401925" y="4267200"/>
            <a:ext cx="47625" cy="38100"/>
          </a:xfrm>
          <a:custGeom xmlns:a="http://schemas.openxmlformats.org/drawingml/2006/main">
            <a:pathLst>
              <a:path w="47625" h="38100">
                <a:moveTo>
                  <a:pt x="28575" y="0"/>
                </a:moveTo>
                <a:lnTo>
                  <a:pt x="31062" y="163"/>
                </a:lnTo>
                <a:lnTo>
                  <a:pt x="33506" y="649"/>
                </a:lnTo>
                <a:lnTo>
                  <a:pt x="35865" y="1450"/>
                </a:lnTo>
                <a:lnTo>
                  <a:pt x="38100" y="2552"/>
                </a:lnTo>
                <a:lnTo>
                  <a:pt x="40172" y="3937"/>
                </a:lnTo>
                <a:lnTo>
                  <a:pt x="42045" y="5580"/>
                </a:lnTo>
                <a:lnTo>
                  <a:pt x="43688" y="7453"/>
                </a:lnTo>
                <a:lnTo>
                  <a:pt x="45073" y="9525"/>
                </a:lnTo>
                <a:lnTo>
                  <a:pt x="46175" y="11760"/>
                </a:lnTo>
                <a:lnTo>
                  <a:pt x="46976" y="14119"/>
                </a:lnTo>
                <a:lnTo>
                  <a:pt x="47462" y="16563"/>
                </a:lnTo>
                <a:lnTo>
                  <a:pt x="47625" y="19050"/>
                </a:lnTo>
                <a:lnTo>
                  <a:pt x="47625" y="19050"/>
                </a:lnTo>
                <a:lnTo>
                  <a:pt x="47462" y="21537"/>
                </a:lnTo>
                <a:lnTo>
                  <a:pt x="46976" y="23981"/>
                </a:lnTo>
                <a:lnTo>
                  <a:pt x="46175" y="26340"/>
                </a:lnTo>
                <a:lnTo>
                  <a:pt x="45073" y="28575"/>
                </a:lnTo>
                <a:lnTo>
                  <a:pt x="43688" y="30647"/>
                </a:lnTo>
                <a:lnTo>
                  <a:pt x="42045" y="32520"/>
                </a:lnTo>
                <a:lnTo>
                  <a:pt x="40172" y="34163"/>
                </a:lnTo>
                <a:lnTo>
                  <a:pt x="38100" y="35548"/>
                </a:lnTo>
                <a:lnTo>
                  <a:pt x="35865" y="36650"/>
                </a:lnTo>
                <a:lnTo>
                  <a:pt x="33506" y="37451"/>
                </a:lnTo>
                <a:lnTo>
                  <a:pt x="31062" y="37937"/>
                </a:lnTo>
                <a:lnTo>
                  <a:pt x="28575" y="38100"/>
                </a:lnTo>
                <a:lnTo>
                  <a:pt x="19050" y="38100"/>
                </a:lnTo>
                <a:lnTo>
                  <a:pt x="16563" y="37937"/>
                </a:lnTo>
                <a:lnTo>
                  <a:pt x="14119" y="37451"/>
                </a:lnTo>
                <a:lnTo>
                  <a:pt x="11760" y="36650"/>
                </a:lnTo>
                <a:lnTo>
                  <a:pt x="9525" y="35548"/>
                </a:lnTo>
                <a:lnTo>
                  <a:pt x="7453" y="34163"/>
                </a:lnTo>
                <a:lnTo>
                  <a:pt x="5580" y="32520"/>
                </a:lnTo>
                <a:lnTo>
                  <a:pt x="3937" y="30647"/>
                </a:lnTo>
                <a:lnTo>
                  <a:pt x="2552" y="28575"/>
                </a:lnTo>
                <a:lnTo>
                  <a:pt x="1450" y="26340"/>
                </a:lnTo>
                <a:lnTo>
                  <a:pt x="649" y="23981"/>
                </a:lnTo>
                <a:lnTo>
                  <a:pt x="163" y="21537"/>
                </a:lnTo>
                <a:lnTo>
                  <a:pt x="0" y="19050"/>
                </a:lnTo>
                <a:lnTo>
                  <a:pt x="0" y="19050"/>
                </a:lnTo>
                <a:lnTo>
                  <a:pt x="163" y="16563"/>
                </a:lnTo>
                <a:lnTo>
                  <a:pt x="649" y="14119"/>
                </a:lnTo>
                <a:lnTo>
                  <a:pt x="1450" y="11760"/>
                </a:lnTo>
                <a:lnTo>
                  <a:pt x="2552" y="9525"/>
                </a:lnTo>
                <a:lnTo>
                  <a:pt x="3937" y="7453"/>
                </a:lnTo>
                <a:lnTo>
                  <a:pt x="5580" y="5580"/>
                </a:lnTo>
                <a:lnTo>
                  <a:pt x="7453" y="3937"/>
                </a:lnTo>
                <a:lnTo>
                  <a:pt x="9525" y="2552"/>
                </a:lnTo>
                <a:lnTo>
                  <a:pt x="11760" y="1450"/>
                </a:lnTo>
                <a:lnTo>
                  <a:pt x="14119" y="649"/>
                </a:lnTo>
                <a:lnTo>
                  <a:pt x="16563" y="163"/>
                </a:lnTo>
                <a:lnTo>
                  <a:pt x="19050" y="0"/>
                </a:lnTo>
                <a:close/>
              </a:path>
            </a:pathLst>
          </a:custGeom>
          <a:solidFill xmlns:a="http://schemas.openxmlformats.org/drawingml/2006/main">
            <a:srgbClr val="8ECDF0"/>
          </a:solidFill>
          <a:ln xmlns:a="http://schemas.openxmlformats.org/drawingml/2006/main" w="0">
            <a:noFill/>
            <a:prstDash val="solid"/>
          </a:ln>
        </p:spPr>
      </p:sp>
      <p:sp>
        <p:nvSpPr>
          <p:cNvPr id="672" name="target-noise-0-2">
            <a:extLst xmlns:a="http://schemas.openxmlformats.org/drawingml/2006/main">
              <a:ext uri="{FF2B5EF4-FFF2-40B4-BE49-F238E27FC236}">
                <a16:creationId xmlns:a16="http://schemas.microsoft.com/office/drawing/2014/main" id="{89BF8A23-1759-4987-9D90-C256573CF549}"/>
              </a:ext>
            </a:extLst>
          </p:cNvPr>
          <p:cNvSpPr>
            <a:spLocks xmlns:a="http://schemas.openxmlformats.org/drawingml/2006/main" noGrp="1"/>
          </p:cNvSpPr>
          <p:nvPr/>
        </p:nvSpPr>
        <p:spPr>
          <a:xfrm xmlns:a="http://schemas.openxmlformats.org/drawingml/2006/main">
            <a:off x="15401925" y="4314825"/>
            <a:ext cx="47625" cy="38100"/>
          </a:xfrm>
          <a:custGeom xmlns:a="http://schemas.openxmlformats.org/drawingml/2006/main">
            <a:pathLst>
              <a:path w="47625" h="38100">
                <a:moveTo>
                  <a:pt x="28575" y="0"/>
                </a:moveTo>
                <a:lnTo>
                  <a:pt x="31062" y="163"/>
                </a:lnTo>
                <a:lnTo>
                  <a:pt x="33506" y="649"/>
                </a:lnTo>
                <a:lnTo>
                  <a:pt x="35865" y="1450"/>
                </a:lnTo>
                <a:lnTo>
                  <a:pt x="38100" y="2552"/>
                </a:lnTo>
                <a:lnTo>
                  <a:pt x="40172" y="3937"/>
                </a:lnTo>
                <a:lnTo>
                  <a:pt x="42045" y="5580"/>
                </a:lnTo>
                <a:lnTo>
                  <a:pt x="43688" y="7453"/>
                </a:lnTo>
                <a:lnTo>
                  <a:pt x="45073" y="9525"/>
                </a:lnTo>
                <a:lnTo>
                  <a:pt x="46175" y="11760"/>
                </a:lnTo>
                <a:lnTo>
                  <a:pt x="46976" y="14119"/>
                </a:lnTo>
                <a:lnTo>
                  <a:pt x="47462" y="16563"/>
                </a:lnTo>
                <a:lnTo>
                  <a:pt x="47625" y="19050"/>
                </a:lnTo>
                <a:lnTo>
                  <a:pt x="47625" y="19050"/>
                </a:lnTo>
                <a:lnTo>
                  <a:pt x="47462" y="21537"/>
                </a:lnTo>
                <a:lnTo>
                  <a:pt x="46976" y="23981"/>
                </a:lnTo>
                <a:lnTo>
                  <a:pt x="46175" y="26340"/>
                </a:lnTo>
                <a:lnTo>
                  <a:pt x="45073" y="28575"/>
                </a:lnTo>
                <a:lnTo>
                  <a:pt x="43688" y="30647"/>
                </a:lnTo>
                <a:lnTo>
                  <a:pt x="42045" y="32520"/>
                </a:lnTo>
                <a:lnTo>
                  <a:pt x="40172" y="34163"/>
                </a:lnTo>
                <a:lnTo>
                  <a:pt x="38100" y="35548"/>
                </a:lnTo>
                <a:lnTo>
                  <a:pt x="35865" y="36650"/>
                </a:lnTo>
                <a:lnTo>
                  <a:pt x="33506" y="37451"/>
                </a:lnTo>
                <a:lnTo>
                  <a:pt x="31062" y="37937"/>
                </a:lnTo>
                <a:lnTo>
                  <a:pt x="28575" y="38100"/>
                </a:lnTo>
                <a:lnTo>
                  <a:pt x="19050" y="38100"/>
                </a:lnTo>
                <a:lnTo>
                  <a:pt x="16563" y="37937"/>
                </a:lnTo>
                <a:lnTo>
                  <a:pt x="14119" y="37451"/>
                </a:lnTo>
                <a:lnTo>
                  <a:pt x="11760" y="36650"/>
                </a:lnTo>
                <a:lnTo>
                  <a:pt x="9525" y="35548"/>
                </a:lnTo>
                <a:lnTo>
                  <a:pt x="7453" y="34163"/>
                </a:lnTo>
                <a:lnTo>
                  <a:pt x="5580" y="32520"/>
                </a:lnTo>
                <a:lnTo>
                  <a:pt x="3937" y="30647"/>
                </a:lnTo>
                <a:lnTo>
                  <a:pt x="2552" y="28575"/>
                </a:lnTo>
                <a:lnTo>
                  <a:pt x="1450" y="26340"/>
                </a:lnTo>
                <a:lnTo>
                  <a:pt x="649" y="23981"/>
                </a:lnTo>
                <a:lnTo>
                  <a:pt x="163" y="21537"/>
                </a:lnTo>
                <a:lnTo>
                  <a:pt x="0" y="19050"/>
                </a:lnTo>
                <a:lnTo>
                  <a:pt x="0" y="19050"/>
                </a:lnTo>
                <a:lnTo>
                  <a:pt x="163" y="16563"/>
                </a:lnTo>
                <a:lnTo>
                  <a:pt x="649" y="14119"/>
                </a:lnTo>
                <a:lnTo>
                  <a:pt x="1450" y="11760"/>
                </a:lnTo>
                <a:lnTo>
                  <a:pt x="2552" y="9525"/>
                </a:lnTo>
                <a:lnTo>
                  <a:pt x="3937" y="7453"/>
                </a:lnTo>
                <a:lnTo>
                  <a:pt x="5580" y="5580"/>
                </a:lnTo>
                <a:lnTo>
                  <a:pt x="7453" y="3937"/>
                </a:lnTo>
                <a:lnTo>
                  <a:pt x="9525" y="2552"/>
                </a:lnTo>
                <a:lnTo>
                  <a:pt x="11760" y="1450"/>
                </a:lnTo>
                <a:lnTo>
                  <a:pt x="14119" y="649"/>
                </a:lnTo>
                <a:lnTo>
                  <a:pt x="16563" y="163"/>
                </a:lnTo>
                <a:lnTo>
                  <a:pt x="19050" y="0"/>
                </a:lnTo>
                <a:close/>
              </a:path>
            </a:pathLst>
          </a:custGeom>
          <a:solidFill xmlns:a="http://schemas.openxmlformats.org/drawingml/2006/main">
            <a:srgbClr val="B2DBF1"/>
          </a:solidFill>
          <a:ln xmlns:a="http://schemas.openxmlformats.org/drawingml/2006/main" w="0">
            <a:noFill/>
            <a:prstDash val="solid"/>
          </a:ln>
        </p:spPr>
      </p:sp>
      <p:sp>
        <p:nvSpPr>
          <p:cNvPr id="673" name="target-noise-0-3">
            <a:extLst xmlns:a="http://schemas.openxmlformats.org/drawingml/2006/main">
              <a:ext uri="{FF2B5EF4-FFF2-40B4-BE49-F238E27FC236}">
                <a16:creationId xmlns:a16="http://schemas.microsoft.com/office/drawing/2014/main" id="{149FAE55-5AE9-4B52-B2F0-36647299D694}"/>
              </a:ext>
            </a:extLst>
          </p:cNvPr>
          <p:cNvSpPr>
            <a:spLocks xmlns:a="http://schemas.openxmlformats.org/drawingml/2006/main" noGrp="1"/>
          </p:cNvSpPr>
          <p:nvPr/>
        </p:nvSpPr>
        <p:spPr>
          <a:xfrm xmlns:a="http://schemas.openxmlformats.org/drawingml/2006/main">
            <a:off x="15401925" y="4362450"/>
            <a:ext cx="47625" cy="38100"/>
          </a:xfrm>
          <a:custGeom xmlns:a="http://schemas.openxmlformats.org/drawingml/2006/main">
            <a:pathLst>
              <a:path w="47625" h="38100">
                <a:moveTo>
                  <a:pt x="28575" y="0"/>
                </a:moveTo>
                <a:lnTo>
                  <a:pt x="31062" y="163"/>
                </a:lnTo>
                <a:lnTo>
                  <a:pt x="33506" y="649"/>
                </a:lnTo>
                <a:lnTo>
                  <a:pt x="35865" y="1450"/>
                </a:lnTo>
                <a:lnTo>
                  <a:pt x="38100" y="2552"/>
                </a:lnTo>
                <a:lnTo>
                  <a:pt x="40172" y="3937"/>
                </a:lnTo>
                <a:lnTo>
                  <a:pt x="42045" y="5580"/>
                </a:lnTo>
                <a:lnTo>
                  <a:pt x="43688" y="7453"/>
                </a:lnTo>
                <a:lnTo>
                  <a:pt x="45073" y="9525"/>
                </a:lnTo>
                <a:lnTo>
                  <a:pt x="46175" y="11760"/>
                </a:lnTo>
                <a:lnTo>
                  <a:pt x="46976" y="14119"/>
                </a:lnTo>
                <a:lnTo>
                  <a:pt x="47462" y="16563"/>
                </a:lnTo>
                <a:lnTo>
                  <a:pt x="47625" y="19050"/>
                </a:lnTo>
                <a:lnTo>
                  <a:pt x="47625" y="19050"/>
                </a:lnTo>
                <a:lnTo>
                  <a:pt x="47462" y="21537"/>
                </a:lnTo>
                <a:lnTo>
                  <a:pt x="46976" y="23981"/>
                </a:lnTo>
                <a:lnTo>
                  <a:pt x="46175" y="26340"/>
                </a:lnTo>
                <a:lnTo>
                  <a:pt x="45073" y="28575"/>
                </a:lnTo>
                <a:lnTo>
                  <a:pt x="43688" y="30647"/>
                </a:lnTo>
                <a:lnTo>
                  <a:pt x="42045" y="32520"/>
                </a:lnTo>
                <a:lnTo>
                  <a:pt x="40172" y="34163"/>
                </a:lnTo>
                <a:lnTo>
                  <a:pt x="38100" y="35548"/>
                </a:lnTo>
                <a:lnTo>
                  <a:pt x="35865" y="36650"/>
                </a:lnTo>
                <a:lnTo>
                  <a:pt x="33506" y="37451"/>
                </a:lnTo>
                <a:lnTo>
                  <a:pt x="31062" y="37937"/>
                </a:lnTo>
                <a:lnTo>
                  <a:pt x="28575" y="38100"/>
                </a:lnTo>
                <a:lnTo>
                  <a:pt x="19050" y="38100"/>
                </a:lnTo>
                <a:lnTo>
                  <a:pt x="16563" y="37937"/>
                </a:lnTo>
                <a:lnTo>
                  <a:pt x="14119" y="37451"/>
                </a:lnTo>
                <a:lnTo>
                  <a:pt x="11760" y="36650"/>
                </a:lnTo>
                <a:lnTo>
                  <a:pt x="9525" y="35548"/>
                </a:lnTo>
                <a:lnTo>
                  <a:pt x="7453" y="34163"/>
                </a:lnTo>
                <a:lnTo>
                  <a:pt x="5580" y="32520"/>
                </a:lnTo>
                <a:lnTo>
                  <a:pt x="3937" y="30647"/>
                </a:lnTo>
                <a:lnTo>
                  <a:pt x="2552" y="28575"/>
                </a:lnTo>
                <a:lnTo>
                  <a:pt x="1450" y="26340"/>
                </a:lnTo>
                <a:lnTo>
                  <a:pt x="649" y="23981"/>
                </a:lnTo>
                <a:lnTo>
                  <a:pt x="163" y="21537"/>
                </a:lnTo>
                <a:lnTo>
                  <a:pt x="0" y="19050"/>
                </a:lnTo>
                <a:lnTo>
                  <a:pt x="0" y="19050"/>
                </a:lnTo>
                <a:lnTo>
                  <a:pt x="163" y="16563"/>
                </a:lnTo>
                <a:lnTo>
                  <a:pt x="649" y="14119"/>
                </a:lnTo>
                <a:lnTo>
                  <a:pt x="1450" y="11760"/>
                </a:lnTo>
                <a:lnTo>
                  <a:pt x="2552" y="9525"/>
                </a:lnTo>
                <a:lnTo>
                  <a:pt x="3937" y="7453"/>
                </a:lnTo>
                <a:lnTo>
                  <a:pt x="5580" y="5580"/>
                </a:lnTo>
                <a:lnTo>
                  <a:pt x="7453" y="3937"/>
                </a:lnTo>
                <a:lnTo>
                  <a:pt x="9525" y="2552"/>
                </a:lnTo>
                <a:lnTo>
                  <a:pt x="11760" y="1450"/>
                </a:lnTo>
                <a:lnTo>
                  <a:pt x="14119" y="649"/>
                </a:lnTo>
                <a:lnTo>
                  <a:pt x="16563" y="163"/>
                </a:lnTo>
                <a:lnTo>
                  <a:pt x="19050" y="0"/>
                </a:lnTo>
                <a:close/>
              </a:path>
            </a:pathLst>
          </a:custGeom>
          <a:solidFill xmlns:a="http://schemas.openxmlformats.org/drawingml/2006/main">
            <a:srgbClr val="FFFFFF"/>
          </a:solidFill>
          <a:ln xmlns:a="http://schemas.openxmlformats.org/drawingml/2006/main" w="0">
            <a:noFill/>
            <a:prstDash val="solid"/>
          </a:ln>
        </p:spPr>
      </p:sp>
      <p:sp>
        <p:nvSpPr>
          <p:cNvPr id="674" name="target-noise-1-0">
            <a:extLst xmlns:a="http://schemas.openxmlformats.org/drawingml/2006/main">
              <a:ext uri="{FF2B5EF4-FFF2-40B4-BE49-F238E27FC236}">
                <a16:creationId xmlns:a16="http://schemas.microsoft.com/office/drawing/2014/main" id="{3CF7CD11-1B34-4F91-A524-CB2AD3264799}"/>
              </a:ext>
            </a:extLst>
          </p:cNvPr>
          <p:cNvSpPr>
            <a:spLocks xmlns:a="http://schemas.openxmlformats.org/drawingml/2006/main" noGrp="1"/>
          </p:cNvSpPr>
          <p:nvPr/>
        </p:nvSpPr>
        <p:spPr>
          <a:xfrm xmlns:a="http://schemas.openxmlformats.org/drawingml/2006/main">
            <a:off x="15459075" y="4219575"/>
            <a:ext cx="47625" cy="38100"/>
          </a:xfrm>
          <a:custGeom xmlns:a="http://schemas.openxmlformats.org/drawingml/2006/main">
            <a:pathLst>
              <a:path w="47625" h="38100">
                <a:moveTo>
                  <a:pt x="28575" y="0"/>
                </a:moveTo>
                <a:lnTo>
                  <a:pt x="31062" y="163"/>
                </a:lnTo>
                <a:lnTo>
                  <a:pt x="33506" y="649"/>
                </a:lnTo>
                <a:lnTo>
                  <a:pt x="35865" y="1450"/>
                </a:lnTo>
                <a:lnTo>
                  <a:pt x="38100" y="2552"/>
                </a:lnTo>
                <a:lnTo>
                  <a:pt x="40172" y="3937"/>
                </a:lnTo>
                <a:lnTo>
                  <a:pt x="42045" y="5580"/>
                </a:lnTo>
                <a:lnTo>
                  <a:pt x="43688" y="7453"/>
                </a:lnTo>
                <a:lnTo>
                  <a:pt x="45073" y="9525"/>
                </a:lnTo>
                <a:lnTo>
                  <a:pt x="46175" y="11760"/>
                </a:lnTo>
                <a:lnTo>
                  <a:pt x="46976" y="14119"/>
                </a:lnTo>
                <a:lnTo>
                  <a:pt x="47462" y="16563"/>
                </a:lnTo>
                <a:lnTo>
                  <a:pt x="47625" y="19050"/>
                </a:lnTo>
                <a:lnTo>
                  <a:pt x="47625" y="19050"/>
                </a:lnTo>
                <a:lnTo>
                  <a:pt x="47462" y="21537"/>
                </a:lnTo>
                <a:lnTo>
                  <a:pt x="46976" y="23981"/>
                </a:lnTo>
                <a:lnTo>
                  <a:pt x="46175" y="26340"/>
                </a:lnTo>
                <a:lnTo>
                  <a:pt x="45073" y="28575"/>
                </a:lnTo>
                <a:lnTo>
                  <a:pt x="43688" y="30647"/>
                </a:lnTo>
                <a:lnTo>
                  <a:pt x="42045" y="32520"/>
                </a:lnTo>
                <a:lnTo>
                  <a:pt x="40172" y="34163"/>
                </a:lnTo>
                <a:lnTo>
                  <a:pt x="38100" y="35548"/>
                </a:lnTo>
                <a:lnTo>
                  <a:pt x="35865" y="36650"/>
                </a:lnTo>
                <a:lnTo>
                  <a:pt x="33506" y="37451"/>
                </a:lnTo>
                <a:lnTo>
                  <a:pt x="31062" y="37937"/>
                </a:lnTo>
                <a:lnTo>
                  <a:pt x="28575" y="38100"/>
                </a:lnTo>
                <a:lnTo>
                  <a:pt x="19050" y="38100"/>
                </a:lnTo>
                <a:lnTo>
                  <a:pt x="16563" y="37937"/>
                </a:lnTo>
                <a:lnTo>
                  <a:pt x="14119" y="37451"/>
                </a:lnTo>
                <a:lnTo>
                  <a:pt x="11760" y="36650"/>
                </a:lnTo>
                <a:lnTo>
                  <a:pt x="9525" y="35548"/>
                </a:lnTo>
                <a:lnTo>
                  <a:pt x="7453" y="34163"/>
                </a:lnTo>
                <a:lnTo>
                  <a:pt x="5580" y="32520"/>
                </a:lnTo>
                <a:lnTo>
                  <a:pt x="3937" y="30647"/>
                </a:lnTo>
                <a:lnTo>
                  <a:pt x="2552" y="28575"/>
                </a:lnTo>
                <a:lnTo>
                  <a:pt x="1450" y="26340"/>
                </a:lnTo>
                <a:lnTo>
                  <a:pt x="649" y="23981"/>
                </a:lnTo>
                <a:lnTo>
                  <a:pt x="163" y="21537"/>
                </a:lnTo>
                <a:lnTo>
                  <a:pt x="0" y="19050"/>
                </a:lnTo>
                <a:lnTo>
                  <a:pt x="0" y="19050"/>
                </a:lnTo>
                <a:lnTo>
                  <a:pt x="163" y="16563"/>
                </a:lnTo>
                <a:lnTo>
                  <a:pt x="649" y="14119"/>
                </a:lnTo>
                <a:lnTo>
                  <a:pt x="1450" y="11760"/>
                </a:lnTo>
                <a:lnTo>
                  <a:pt x="2552" y="9525"/>
                </a:lnTo>
                <a:lnTo>
                  <a:pt x="3937" y="7453"/>
                </a:lnTo>
                <a:lnTo>
                  <a:pt x="5580" y="5580"/>
                </a:lnTo>
                <a:lnTo>
                  <a:pt x="7453" y="3937"/>
                </a:lnTo>
                <a:lnTo>
                  <a:pt x="9525" y="2552"/>
                </a:lnTo>
                <a:lnTo>
                  <a:pt x="11760" y="1450"/>
                </a:lnTo>
                <a:lnTo>
                  <a:pt x="14119" y="649"/>
                </a:lnTo>
                <a:lnTo>
                  <a:pt x="16563" y="163"/>
                </a:lnTo>
                <a:lnTo>
                  <a:pt x="19050" y="0"/>
                </a:lnTo>
                <a:close/>
              </a:path>
            </a:pathLst>
          </a:custGeom>
          <a:solidFill xmlns:a="http://schemas.openxmlformats.org/drawingml/2006/main">
            <a:srgbClr val="8ECDF0"/>
          </a:solidFill>
          <a:ln xmlns:a="http://schemas.openxmlformats.org/drawingml/2006/main" w="0">
            <a:noFill/>
            <a:prstDash val="solid"/>
          </a:ln>
        </p:spPr>
      </p:sp>
      <p:sp>
        <p:nvSpPr>
          <p:cNvPr id="675" name="target-noise-1-1">
            <a:extLst xmlns:a="http://schemas.openxmlformats.org/drawingml/2006/main">
              <a:ext uri="{FF2B5EF4-FFF2-40B4-BE49-F238E27FC236}">
                <a16:creationId xmlns:a16="http://schemas.microsoft.com/office/drawing/2014/main" id="{D796763C-9A23-427F-85A7-61A982AE0C86}"/>
              </a:ext>
            </a:extLst>
          </p:cNvPr>
          <p:cNvSpPr>
            <a:spLocks xmlns:a="http://schemas.openxmlformats.org/drawingml/2006/main" noGrp="1"/>
          </p:cNvSpPr>
          <p:nvPr/>
        </p:nvSpPr>
        <p:spPr>
          <a:xfrm xmlns:a="http://schemas.openxmlformats.org/drawingml/2006/main">
            <a:off x="15459075" y="4267200"/>
            <a:ext cx="47625" cy="38100"/>
          </a:xfrm>
          <a:custGeom xmlns:a="http://schemas.openxmlformats.org/drawingml/2006/main">
            <a:pathLst>
              <a:path w="47625" h="38100">
                <a:moveTo>
                  <a:pt x="28575" y="0"/>
                </a:moveTo>
                <a:lnTo>
                  <a:pt x="31062" y="163"/>
                </a:lnTo>
                <a:lnTo>
                  <a:pt x="33506" y="649"/>
                </a:lnTo>
                <a:lnTo>
                  <a:pt x="35865" y="1450"/>
                </a:lnTo>
                <a:lnTo>
                  <a:pt x="38100" y="2552"/>
                </a:lnTo>
                <a:lnTo>
                  <a:pt x="40172" y="3937"/>
                </a:lnTo>
                <a:lnTo>
                  <a:pt x="42045" y="5580"/>
                </a:lnTo>
                <a:lnTo>
                  <a:pt x="43688" y="7453"/>
                </a:lnTo>
                <a:lnTo>
                  <a:pt x="45073" y="9525"/>
                </a:lnTo>
                <a:lnTo>
                  <a:pt x="46175" y="11760"/>
                </a:lnTo>
                <a:lnTo>
                  <a:pt x="46976" y="14119"/>
                </a:lnTo>
                <a:lnTo>
                  <a:pt x="47462" y="16563"/>
                </a:lnTo>
                <a:lnTo>
                  <a:pt x="47625" y="19050"/>
                </a:lnTo>
                <a:lnTo>
                  <a:pt x="47625" y="19050"/>
                </a:lnTo>
                <a:lnTo>
                  <a:pt x="47462" y="21537"/>
                </a:lnTo>
                <a:lnTo>
                  <a:pt x="46976" y="23981"/>
                </a:lnTo>
                <a:lnTo>
                  <a:pt x="46175" y="26340"/>
                </a:lnTo>
                <a:lnTo>
                  <a:pt x="45073" y="28575"/>
                </a:lnTo>
                <a:lnTo>
                  <a:pt x="43688" y="30647"/>
                </a:lnTo>
                <a:lnTo>
                  <a:pt x="42045" y="32520"/>
                </a:lnTo>
                <a:lnTo>
                  <a:pt x="40172" y="34163"/>
                </a:lnTo>
                <a:lnTo>
                  <a:pt x="38100" y="35548"/>
                </a:lnTo>
                <a:lnTo>
                  <a:pt x="35865" y="36650"/>
                </a:lnTo>
                <a:lnTo>
                  <a:pt x="33506" y="37451"/>
                </a:lnTo>
                <a:lnTo>
                  <a:pt x="31062" y="37937"/>
                </a:lnTo>
                <a:lnTo>
                  <a:pt x="28575" y="38100"/>
                </a:lnTo>
                <a:lnTo>
                  <a:pt x="19050" y="38100"/>
                </a:lnTo>
                <a:lnTo>
                  <a:pt x="16563" y="37937"/>
                </a:lnTo>
                <a:lnTo>
                  <a:pt x="14119" y="37451"/>
                </a:lnTo>
                <a:lnTo>
                  <a:pt x="11760" y="36650"/>
                </a:lnTo>
                <a:lnTo>
                  <a:pt x="9525" y="35548"/>
                </a:lnTo>
                <a:lnTo>
                  <a:pt x="7453" y="34163"/>
                </a:lnTo>
                <a:lnTo>
                  <a:pt x="5580" y="32520"/>
                </a:lnTo>
                <a:lnTo>
                  <a:pt x="3937" y="30647"/>
                </a:lnTo>
                <a:lnTo>
                  <a:pt x="2552" y="28575"/>
                </a:lnTo>
                <a:lnTo>
                  <a:pt x="1450" y="26340"/>
                </a:lnTo>
                <a:lnTo>
                  <a:pt x="649" y="23981"/>
                </a:lnTo>
                <a:lnTo>
                  <a:pt x="163" y="21537"/>
                </a:lnTo>
                <a:lnTo>
                  <a:pt x="0" y="19050"/>
                </a:lnTo>
                <a:lnTo>
                  <a:pt x="0" y="19050"/>
                </a:lnTo>
                <a:lnTo>
                  <a:pt x="163" y="16563"/>
                </a:lnTo>
                <a:lnTo>
                  <a:pt x="649" y="14119"/>
                </a:lnTo>
                <a:lnTo>
                  <a:pt x="1450" y="11760"/>
                </a:lnTo>
                <a:lnTo>
                  <a:pt x="2552" y="9525"/>
                </a:lnTo>
                <a:lnTo>
                  <a:pt x="3937" y="7453"/>
                </a:lnTo>
                <a:lnTo>
                  <a:pt x="5580" y="5580"/>
                </a:lnTo>
                <a:lnTo>
                  <a:pt x="7453" y="3937"/>
                </a:lnTo>
                <a:lnTo>
                  <a:pt x="9525" y="2552"/>
                </a:lnTo>
                <a:lnTo>
                  <a:pt x="11760" y="1450"/>
                </a:lnTo>
                <a:lnTo>
                  <a:pt x="14119" y="649"/>
                </a:lnTo>
                <a:lnTo>
                  <a:pt x="16563" y="163"/>
                </a:lnTo>
                <a:lnTo>
                  <a:pt x="19050" y="0"/>
                </a:lnTo>
                <a:close/>
              </a:path>
            </a:pathLst>
          </a:custGeom>
          <a:solidFill xmlns:a="http://schemas.openxmlformats.org/drawingml/2006/main">
            <a:srgbClr val="8ECDF0"/>
          </a:solidFill>
          <a:ln xmlns:a="http://schemas.openxmlformats.org/drawingml/2006/main" w="0">
            <a:noFill/>
            <a:prstDash val="solid"/>
          </a:ln>
        </p:spPr>
      </p:sp>
      <p:sp>
        <p:nvSpPr>
          <p:cNvPr id="676" name="target-noise-1-2">
            <a:extLst xmlns:a="http://schemas.openxmlformats.org/drawingml/2006/main">
              <a:ext uri="{FF2B5EF4-FFF2-40B4-BE49-F238E27FC236}">
                <a16:creationId xmlns:a16="http://schemas.microsoft.com/office/drawing/2014/main" id="{627C6139-AFB0-4C6D-8645-730A732E981A}"/>
              </a:ext>
            </a:extLst>
          </p:cNvPr>
          <p:cNvSpPr>
            <a:spLocks xmlns:a="http://schemas.openxmlformats.org/drawingml/2006/main" noGrp="1"/>
          </p:cNvSpPr>
          <p:nvPr/>
        </p:nvSpPr>
        <p:spPr>
          <a:xfrm xmlns:a="http://schemas.openxmlformats.org/drawingml/2006/main">
            <a:off x="15459075" y="4314825"/>
            <a:ext cx="47625" cy="38100"/>
          </a:xfrm>
          <a:custGeom xmlns:a="http://schemas.openxmlformats.org/drawingml/2006/main">
            <a:pathLst>
              <a:path w="47625" h="38100">
                <a:moveTo>
                  <a:pt x="28575" y="0"/>
                </a:moveTo>
                <a:lnTo>
                  <a:pt x="31062" y="163"/>
                </a:lnTo>
                <a:lnTo>
                  <a:pt x="33506" y="649"/>
                </a:lnTo>
                <a:lnTo>
                  <a:pt x="35865" y="1450"/>
                </a:lnTo>
                <a:lnTo>
                  <a:pt x="38100" y="2552"/>
                </a:lnTo>
                <a:lnTo>
                  <a:pt x="40172" y="3937"/>
                </a:lnTo>
                <a:lnTo>
                  <a:pt x="42045" y="5580"/>
                </a:lnTo>
                <a:lnTo>
                  <a:pt x="43688" y="7453"/>
                </a:lnTo>
                <a:lnTo>
                  <a:pt x="45073" y="9525"/>
                </a:lnTo>
                <a:lnTo>
                  <a:pt x="46175" y="11760"/>
                </a:lnTo>
                <a:lnTo>
                  <a:pt x="46976" y="14119"/>
                </a:lnTo>
                <a:lnTo>
                  <a:pt x="47462" y="16563"/>
                </a:lnTo>
                <a:lnTo>
                  <a:pt x="47625" y="19050"/>
                </a:lnTo>
                <a:lnTo>
                  <a:pt x="47625" y="19050"/>
                </a:lnTo>
                <a:lnTo>
                  <a:pt x="47462" y="21537"/>
                </a:lnTo>
                <a:lnTo>
                  <a:pt x="46976" y="23981"/>
                </a:lnTo>
                <a:lnTo>
                  <a:pt x="46175" y="26340"/>
                </a:lnTo>
                <a:lnTo>
                  <a:pt x="45073" y="28575"/>
                </a:lnTo>
                <a:lnTo>
                  <a:pt x="43688" y="30647"/>
                </a:lnTo>
                <a:lnTo>
                  <a:pt x="42045" y="32520"/>
                </a:lnTo>
                <a:lnTo>
                  <a:pt x="40172" y="34163"/>
                </a:lnTo>
                <a:lnTo>
                  <a:pt x="38100" y="35548"/>
                </a:lnTo>
                <a:lnTo>
                  <a:pt x="35865" y="36650"/>
                </a:lnTo>
                <a:lnTo>
                  <a:pt x="33506" y="37451"/>
                </a:lnTo>
                <a:lnTo>
                  <a:pt x="31062" y="37937"/>
                </a:lnTo>
                <a:lnTo>
                  <a:pt x="28575" y="38100"/>
                </a:lnTo>
                <a:lnTo>
                  <a:pt x="19050" y="38100"/>
                </a:lnTo>
                <a:lnTo>
                  <a:pt x="16563" y="37937"/>
                </a:lnTo>
                <a:lnTo>
                  <a:pt x="14119" y="37451"/>
                </a:lnTo>
                <a:lnTo>
                  <a:pt x="11760" y="36650"/>
                </a:lnTo>
                <a:lnTo>
                  <a:pt x="9525" y="35548"/>
                </a:lnTo>
                <a:lnTo>
                  <a:pt x="7453" y="34163"/>
                </a:lnTo>
                <a:lnTo>
                  <a:pt x="5580" y="32520"/>
                </a:lnTo>
                <a:lnTo>
                  <a:pt x="3937" y="30647"/>
                </a:lnTo>
                <a:lnTo>
                  <a:pt x="2552" y="28575"/>
                </a:lnTo>
                <a:lnTo>
                  <a:pt x="1450" y="26340"/>
                </a:lnTo>
                <a:lnTo>
                  <a:pt x="649" y="23981"/>
                </a:lnTo>
                <a:lnTo>
                  <a:pt x="163" y="21537"/>
                </a:lnTo>
                <a:lnTo>
                  <a:pt x="0" y="19050"/>
                </a:lnTo>
                <a:lnTo>
                  <a:pt x="0" y="19050"/>
                </a:lnTo>
                <a:lnTo>
                  <a:pt x="163" y="16563"/>
                </a:lnTo>
                <a:lnTo>
                  <a:pt x="649" y="14119"/>
                </a:lnTo>
                <a:lnTo>
                  <a:pt x="1450" y="11760"/>
                </a:lnTo>
                <a:lnTo>
                  <a:pt x="2552" y="9525"/>
                </a:lnTo>
                <a:lnTo>
                  <a:pt x="3937" y="7453"/>
                </a:lnTo>
                <a:lnTo>
                  <a:pt x="5580" y="5580"/>
                </a:lnTo>
                <a:lnTo>
                  <a:pt x="7453" y="3937"/>
                </a:lnTo>
                <a:lnTo>
                  <a:pt x="9525" y="2552"/>
                </a:lnTo>
                <a:lnTo>
                  <a:pt x="11760" y="1450"/>
                </a:lnTo>
                <a:lnTo>
                  <a:pt x="14119" y="649"/>
                </a:lnTo>
                <a:lnTo>
                  <a:pt x="16563" y="163"/>
                </a:lnTo>
                <a:lnTo>
                  <a:pt x="19050" y="0"/>
                </a:lnTo>
                <a:close/>
              </a:path>
            </a:pathLst>
          </a:custGeom>
          <a:solidFill xmlns:a="http://schemas.openxmlformats.org/drawingml/2006/main">
            <a:srgbClr val="8ECDF0"/>
          </a:solidFill>
          <a:ln xmlns:a="http://schemas.openxmlformats.org/drawingml/2006/main" w="0">
            <a:noFill/>
            <a:prstDash val="solid"/>
          </a:ln>
        </p:spPr>
      </p:sp>
      <p:sp>
        <p:nvSpPr>
          <p:cNvPr id="677" name="target-noise-1-3">
            <a:extLst xmlns:a="http://schemas.openxmlformats.org/drawingml/2006/main">
              <a:ext uri="{FF2B5EF4-FFF2-40B4-BE49-F238E27FC236}">
                <a16:creationId xmlns:a16="http://schemas.microsoft.com/office/drawing/2014/main" id="{B799991D-3D3E-43D9-984B-1C7104FDA543}"/>
              </a:ext>
            </a:extLst>
          </p:cNvPr>
          <p:cNvSpPr>
            <a:spLocks xmlns:a="http://schemas.openxmlformats.org/drawingml/2006/main" noGrp="1"/>
          </p:cNvSpPr>
          <p:nvPr/>
        </p:nvSpPr>
        <p:spPr>
          <a:xfrm xmlns:a="http://schemas.openxmlformats.org/drawingml/2006/main">
            <a:off x="15459075" y="4362450"/>
            <a:ext cx="47625" cy="38100"/>
          </a:xfrm>
          <a:custGeom xmlns:a="http://schemas.openxmlformats.org/drawingml/2006/main">
            <a:pathLst>
              <a:path w="47625" h="38100">
                <a:moveTo>
                  <a:pt x="28575" y="0"/>
                </a:moveTo>
                <a:lnTo>
                  <a:pt x="31062" y="163"/>
                </a:lnTo>
                <a:lnTo>
                  <a:pt x="33506" y="649"/>
                </a:lnTo>
                <a:lnTo>
                  <a:pt x="35865" y="1450"/>
                </a:lnTo>
                <a:lnTo>
                  <a:pt x="38100" y="2552"/>
                </a:lnTo>
                <a:lnTo>
                  <a:pt x="40172" y="3937"/>
                </a:lnTo>
                <a:lnTo>
                  <a:pt x="42045" y="5580"/>
                </a:lnTo>
                <a:lnTo>
                  <a:pt x="43688" y="7453"/>
                </a:lnTo>
                <a:lnTo>
                  <a:pt x="45073" y="9525"/>
                </a:lnTo>
                <a:lnTo>
                  <a:pt x="46175" y="11760"/>
                </a:lnTo>
                <a:lnTo>
                  <a:pt x="46976" y="14119"/>
                </a:lnTo>
                <a:lnTo>
                  <a:pt x="47462" y="16563"/>
                </a:lnTo>
                <a:lnTo>
                  <a:pt x="47625" y="19050"/>
                </a:lnTo>
                <a:lnTo>
                  <a:pt x="47625" y="19050"/>
                </a:lnTo>
                <a:lnTo>
                  <a:pt x="47462" y="21537"/>
                </a:lnTo>
                <a:lnTo>
                  <a:pt x="46976" y="23981"/>
                </a:lnTo>
                <a:lnTo>
                  <a:pt x="46175" y="26340"/>
                </a:lnTo>
                <a:lnTo>
                  <a:pt x="45073" y="28575"/>
                </a:lnTo>
                <a:lnTo>
                  <a:pt x="43688" y="30647"/>
                </a:lnTo>
                <a:lnTo>
                  <a:pt x="42045" y="32520"/>
                </a:lnTo>
                <a:lnTo>
                  <a:pt x="40172" y="34163"/>
                </a:lnTo>
                <a:lnTo>
                  <a:pt x="38100" y="35548"/>
                </a:lnTo>
                <a:lnTo>
                  <a:pt x="35865" y="36650"/>
                </a:lnTo>
                <a:lnTo>
                  <a:pt x="33506" y="37451"/>
                </a:lnTo>
                <a:lnTo>
                  <a:pt x="31062" y="37937"/>
                </a:lnTo>
                <a:lnTo>
                  <a:pt x="28575" y="38100"/>
                </a:lnTo>
                <a:lnTo>
                  <a:pt x="19050" y="38100"/>
                </a:lnTo>
                <a:lnTo>
                  <a:pt x="16563" y="37937"/>
                </a:lnTo>
                <a:lnTo>
                  <a:pt x="14119" y="37451"/>
                </a:lnTo>
                <a:lnTo>
                  <a:pt x="11760" y="36650"/>
                </a:lnTo>
                <a:lnTo>
                  <a:pt x="9525" y="35548"/>
                </a:lnTo>
                <a:lnTo>
                  <a:pt x="7453" y="34163"/>
                </a:lnTo>
                <a:lnTo>
                  <a:pt x="5580" y="32520"/>
                </a:lnTo>
                <a:lnTo>
                  <a:pt x="3937" y="30647"/>
                </a:lnTo>
                <a:lnTo>
                  <a:pt x="2552" y="28575"/>
                </a:lnTo>
                <a:lnTo>
                  <a:pt x="1450" y="26340"/>
                </a:lnTo>
                <a:lnTo>
                  <a:pt x="649" y="23981"/>
                </a:lnTo>
                <a:lnTo>
                  <a:pt x="163" y="21537"/>
                </a:lnTo>
                <a:lnTo>
                  <a:pt x="0" y="19050"/>
                </a:lnTo>
                <a:lnTo>
                  <a:pt x="0" y="19050"/>
                </a:lnTo>
                <a:lnTo>
                  <a:pt x="163" y="16563"/>
                </a:lnTo>
                <a:lnTo>
                  <a:pt x="649" y="14119"/>
                </a:lnTo>
                <a:lnTo>
                  <a:pt x="1450" y="11760"/>
                </a:lnTo>
                <a:lnTo>
                  <a:pt x="2552" y="9525"/>
                </a:lnTo>
                <a:lnTo>
                  <a:pt x="3937" y="7453"/>
                </a:lnTo>
                <a:lnTo>
                  <a:pt x="5580" y="5580"/>
                </a:lnTo>
                <a:lnTo>
                  <a:pt x="7453" y="3937"/>
                </a:lnTo>
                <a:lnTo>
                  <a:pt x="9525" y="2552"/>
                </a:lnTo>
                <a:lnTo>
                  <a:pt x="11760" y="1450"/>
                </a:lnTo>
                <a:lnTo>
                  <a:pt x="14119" y="649"/>
                </a:lnTo>
                <a:lnTo>
                  <a:pt x="16563" y="163"/>
                </a:lnTo>
                <a:lnTo>
                  <a:pt x="19050" y="0"/>
                </a:lnTo>
                <a:close/>
              </a:path>
            </a:pathLst>
          </a:custGeom>
          <a:solidFill xmlns:a="http://schemas.openxmlformats.org/drawingml/2006/main">
            <a:srgbClr val="8ECDF0"/>
          </a:solidFill>
          <a:ln xmlns:a="http://schemas.openxmlformats.org/drawingml/2006/main" w="0">
            <a:noFill/>
            <a:prstDash val="solid"/>
          </a:ln>
        </p:spPr>
      </p:sp>
      <p:sp>
        <p:nvSpPr>
          <p:cNvPr id="678" name="target-noise-2-0">
            <a:extLst xmlns:a="http://schemas.openxmlformats.org/drawingml/2006/main">
              <a:ext uri="{FF2B5EF4-FFF2-40B4-BE49-F238E27FC236}">
                <a16:creationId xmlns:a16="http://schemas.microsoft.com/office/drawing/2014/main" id="{E53B644A-628F-4DF1-AD3A-010F43F0E927}"/>
              </a:ext>
            </a:extLst>
          </p:cNvPr>
          <p:cNvSpPr>
            <a:spLocks xmlns:a="http://schemas.openxmlformats.org/drawingml/2006/main" noGrp="1"/>
          </p:cNvSpPr>
          <p:nvPr/>
        </p:nvSpPr>
        <p:spPr>
          <a:xfrm xmlns:a="http://schemas.openxmlformats.org/drawingml/2006/main">
            <a:off x="15516225" y="4219575"/>
            <a:ext cx="47625" cy="38100"/>
          </a:xfrm>
          <a:custGeom xmlns:a="http://schemas.openxmlformats.org/drawingml/2006/main">
            <a:pathLst>
              <a:path w="47625" h="38100">
                <a:moveTo>
                  <a:pt x="28575" y="0"/>
                </a:moveTo>
                <a:lnTo>
                  <a:pt x="31062" y="163"/>
                </a:lnTo>
                <a:lnTo>
                  <a:pt x="33506" y="649"/>
                </a:lnTo>
                <a:lnTo>
                  <a:pt x="35865" y="1450"/>
                </a:lnTo>
                <a:lnTo>
                  <a:pt x="38100" y="2552"/>
                </a:lnTo>
                <a:lnTo>
                  <a:pt x="40172" y="3937"/>
                </a:lnTo>
                <a:lnTo>
                  <a:pt x="42045" y="5580"/>
                </a:lnTo>
                <a:lnTo>
                  <a:pt x="43688" y="7453"/>
                </a:lnTo>
                <a:lnTo>
                  <a:pt x="45073" y="9525"/>
                </a:lnTo>
                <a:lnTo>
                  <a:pt x="46175" y="11760"/>
                </a:lnTo>
                <a:lnTo>
                  <a:pt x="46976" y="14119"/>
                </a:lnTo>
                <a:lnTo>
                  <a:pt x="47462" y="16563"/>
                </a:lnTo>
                <a:lnTo>
                  <a:pt x="47625" y="19050"/>
                </a:lnTo>
                <a:lnTo>
                  <a:pt x="47625" y="19050"/>
                </a:lnTo>
                <a:lnTo>
                  <a:pt x="47462" y="21537"/>
                </a:lnTo>
                <a:lnTo>
                  <a:pt x="46976" y="23981"/>
                </a:lnTo>
                <a:lnTo>
                  <a:pt x="46175" y="26340"/>
                </a:lnTo>
                <a:lnTo>
                  <a:pt x="45073" y="28575"/>
                </a:lnTo>
                <a:lnTo>
                  <a:pt x="43688" y="30647"/>
                </a:lnTo>
                <a:lnTo>
                  <a:pt x="42045" y="32520"/>
                </a:lnTo>
                <a:lnTo>
                  <a:pt x="40172" y="34163"/>
                </a:lnTo>
                <a:lnTo>
                  <a:pt x="38100" y="35548"/>
                </a:lnTo>
                <a:lnTo>
                  <a:pt x="35865" y="36650"/>
                </a:lnTo>
                <a:lnTo>
                  <a:pt x="33506" y="37451"/>
                </a:lnTo>
                <a:lnTo>
                  <a:pt x="31062" y="37937"/>
                </a:lnTo>
                <a:lnTo>
                  <a:pt x="28575" y="38100"/>
                </a:lnTo>
                <a:lnTo>
                  <a:pt x="19050" y="38100"/>
                </a:lnTo>
                <a:lnTo>
                  <a:pt x="16563" y="37937"/>
                </a:lnTo>
                <a:lnTo>
                  <a:pt x="14119" y="37451"/>
                </a:lnTo>
                <a:lnTo>
                  <a:pt x="11760" y="36650"/>
                </a:lnTo>
                <a:lnTo>
                  <a:pt x="9525" y="35548"/>
                </a:lnTo>
                <a:lnTo>
                  <a:pt x="7453" y="34163"/>
                </a:lnTo>
                <a:lnTo>
                  <a:pt x="5580" y="32520"/>
                </a:lnTo>
                <a:lnTo>
                  <a:pt x="3937" y="30647"/>
                </a:lnTo>
                <a:lnTo>
                  <a:pt x="2552" y="28575"/>
                </a:lnTo>
                <a:lnTo>
                  <a:pt x="1450" y="26340"/>
                </a:lnTo>
                <a:lnTo>
                  <a:pt x="649" y="23981"/>
                </a:lnTo>
                <a:lnTo>
                  <a:pt x="163" y="21537"/>
                </a:lnTo>
                <a:lnTo>
                  <a:pt x="0" y="19050"/>
                </a:lnTo>
                <a:lnTo>
                  <a:pt x="0" y="19050"/>
                </a:lnTo>
                <a:lnTo>
                  <a:pt x="163" y="16563"/>
                </a:lnTo>
                <a:lnTo>
                  <a:pt x="649" y="14119"/>
                </a:lnTo>
                <a:lnTo>
                  <a:pt x="1450" y="11760"/>
                </a:lnTo>
                <a:lnTo>
                  <a:pt x="2552" y="9525"/>
                </a:lnTo>
                <a:lnTo>
                  <a:pt x="3937" y="7453"/>
                </a:lnTo>
                <a:lnTo>
                  <a:pt x="5580" y="5580"/>
                </a:lnTo>
                <a:lnTo>
                  <a:pt x="7453" y="3937"/>
                </a:lnTo>
                <a:lnTo>
                  <a:pt x="9525" y="2552"/>
                </a:lnTo>
                <a:lnTo>
                  <a:pt x="11760" y="1450"/>
                </a:lnTo>
                <a:lnTo>
                  <a:pt x="14119" y="649"/>
                </a:lnTo>
                <a:lnTo>
                  <a:pt x="16563" y="163"/>
                </a:lnTo>
                <a:lnTo>
                  <a:pt x="19050" y="0"/>
                </a:lnTo>
                <a:close/>
              </a:path>
            </a:pathLst>
          </a:custGeom>
          <a:solidFill xmlns:a="http://schemas.openxmlformats.org/drawingml/2006/main">
            <a:srgbClr val="B2DBF1"/>
          </a:solidFill>
          <a:ln xmlns:a="http://schemas.openxmlformats.org/drawingml/2006/main" w="0">
            <a:noFill/>
            <a:prstDash val="solid"/>
          </a:ln>
        </p:spPr>
      </p:sp>
      <p:sp>
        <p:nvSpPr>
          <p:cNvPr id="679" name="target-noise-2-1">
            <a:extLst xmlns:a="http://schemas.openxmlformats.org/drawingml/2006/main">
              <a:ext uri="{FF2B5EF4-FFF2-40B4-BE49-F238E27FC236}">
                <a16:creationId xmlns:a16="http://schemas.microsoft.com/office/drawing/2014/main" id="{DB2B45B1-C756-4308-9747-8652FCBCE83B}"/>
              </a:ext>
            </a:extLst>
          </p:cNvPr>
          <p:cNvSpPr>
            <a:spLocks xmlns:a="http://schemas.openxmlformats.org/drawingml/2006/main" noGrp="1"/>
          </p:cNvSpPr>
          <p:nvPr/>
        </p:nvSpPr>
        <p:spPr>
          <a:xfrm xmlns:a="http://schemas.openxmlformats.org/drawingml/2006/main">
            <a:off x="15516225" y="4267200"/>
            <a:ext cx="47625" cy="38100"/>
          </a:xfrm>
          <a:custGeom xmlns:a="http://schemas.openxmlformats.org/drawingml/2006/main">
            <a:pathLst>
              <a:path w="47625" h="38100">
                <a:moveTo>
                  <a:pt x="28575" y="0"/>
                </a:moveTo>
                <a:lnTo>
                  <a:pt x="31062" y="163"/>
                </a:lnTo>
                <a:lnTo>
                  <a:pt x="33506" y="649"/>
                </a:lnTo>
                <a:lnTo>
                  <a:pt x="35865" y="1450"/>
                </a:lnTo>
                <a:lnTo>
                  <a:pt x="38100" y="2552"/>
                </a:lnTo>
                <a:lnTo>
                  <a:pt x="40172" y="3937"/>
                </a:lnTo>
                <a:lnTo>
                  <a:pt x="42045" y="5580"/>
                </a:lnTo>
                <a:lnTo>
                  <a:pt x="43688" y="7453"/>
                </a:lnTo>
                <a:lnTo>
                  <a:pt x="45073" y="9525"/>
                </a:lnTo>
                <a:lnTo>
                  <a:pt x="46175" y="11760"/>
                </a:lnTo>
                <a:lnTo>
                  <a:pt x="46976" y="14119"/>
                </a:lnTo>
                <a:lnTo>
                  <a:pt x="47462" y="16563"/>
                </a:lnTo>
                <a:lnTo>
                  <a:pt x="47625" y="19050"/>
                </a:lnTo>
                <a:lnTo>
                  <a:pt x="47625" y="19050"/>
                </a:lnTo>
                <a:lnTo>
                  <a:pt x="47462" y="21537"/>
                </a:lnTo>
                <a:lnTo>
                  <a:pt x="46976" y="23981"/>
                </a:lnTo>
                <a:lnTo>
                  <a:pt x="46175" y="26340"/>
                </a:lnTo>
                <a:lnTo>
                  <a:pt x="45073" y="28575"/>
                </a:lnTo>
                <a:lnTo>
                  <a:pt x="43688" y="30647"/>
                </a:lnTo>
                <a:lnTo>
                  <a:pt x="42045" y="32520"/>
                </a:lnTo>
                <a:lnTo>
                  <a:pt x="40172" y="34163"/>
                </a:lnTo>
                <a:lnTo>
                  <a:pt x="38100" y="35548"/>
                </a:lnTo>
                <a:lnTo>
                  <a:pt x="35865" y="36650"/>
                </a:lnTo>
                <a:lnTo>
                  <a:pt x="33506" y="37451"/>
                </a:lnTo>
                <a:lnTo>
                  <a:pt x="31062" y="37937"/>
                </a:lnTo>
                <a:lnTo>
                  <a:pt x="28575" y="38100"/>
                </a:lnTo>
                <a:lnTo>
                  <a:pt x="19050" y="38100"/>
                </a:lnTo>
                <a:lnTo>
                  <a:pt x="16563" y="37937"/>
                </a:lnTo>
                <a:lnTo>
                  <a:pt x="14119" y="37451"/>
                </a:lnTo>
                <a:lnTo>
                  <a:pt x="11760" y="36650"/>
                </a:lnTo>
                <a:lnTo>
                  <a:pt x="9525" y="35548"/>
                </a:lnTo>
                <a:lnTo>
                  <a:pt x="7453" y="34163"/>
                </a:lnTo>
                <a:lnTo>
                  <a:pt x="5580" y="32520"/>
                </a:lnTo>
                <a:lnTo>
                  <a:pt x="3937" y="30647"/>
                </a:lnTo>
                <a:lnTo>
                  <a:pt x="2552" y="28575"/>
                </a:lnTo>
                <a:lnTo>
                  <a:pt x="1450" y="26340"/>
                </a:lnTo>
                <a:lnTo>
                  <a:pt x="649" y="23981"/>
                </a:lnTo>
                <a:lnTo>
                  <a:pt x="163" y="21537"/>
                </a:lnTo>
                <a:lnTo>
                  <a:pt x="0" y="19050"/>
                </a:lnTo>
                <a:lnTo>
                  <a:pt x="0" y="19050"/>
                </a:lnTo>
                <a:lnTo>
                  <a:pt x="163" y="16563"/>
                </a:lnTo>
                <a:lnTo>
                  <a:pt x="649" y="14119"/>
                </a:lnTo>
                <a:lnTo>
                  <a:pt x="1450" y="11760"/>
                </a:lnTo>
                <a:lnTo>
                  <a:pt x="2552" y="9525"/>
                </a:lnTo>
                <a:lnTo>
                  <a:pt x="3937" y="7453"/>
                </a:lnTo>
                <a:lnTo>
                  <a:pt x="5580" y="5580"/>
                </a:lnTo>
                <a:lnTo>
                  <a:pt x="7453" y="3937"/>
                </a:lnTo>
                <a:lnTo>
                  <a:pt x="9525" y="2552"/>
                </a:lnTo>
                <a:lnTo>
                  <a:pt x="11760" y="1450"/>
                </a:lnTo>
                <a:lnTo>
                  <a:pt x="14119" y="649"/>
                </a:lnTo>
                <a:lnTo>
                  <a:pt x="16563" y="163"/>
                </a:lnTo>
                <a:lnTo>
                  <a:pt x="19050" y="0"/>
                </a:lnTo>
                <a:close/>
              </a:path>
            </a:pathLst>
          </a:custGeom>
          <a:solidFill xmlns:a="http://schemas.openxmlformats.org/drawingml/2006/main">
            <a:srgbClr val="8ECDF0"/>
          </a:solidFill>
          <a:ln xmlns:a="http://schemas.openxmlformats.org/drawingml/2006/main" w="0">
            <a:noFill/>
            <a:prstDash val="solid"/>
          </a:ln>
        </p:spPr>
      </p:sp>
      <p:sp>
        <p:nvSpPr>
          <p:cNvPr id="680" name="target-noise-2-2">
            <a:extLst xmlns:a="http://schemas.openxmlformats.org/drawingml/2006/main">
              <a:ext uri="{FF2B5EF4-FFF2-40B4-BE49-F238E27FC236}">
                <a16:creationId xmlns:a16="http://schemas.microsoft.com/office/drawing/2014/main" id="{4D67CE68-B35D-41A2-8DBF-D4ECF27D3F56}"/>
              </a:ext>
            </a:extLst>
          </p:cNvPr>
          <p:cNvSpPr>
            <a:spLocks xmlns:a="http://schemas.openxmlformats.org/drawingml/2006/main" noGrp="1"/>
          </p:cNvSpPr>
          <p:nvPr/>
        </p:nvSpPr>
        <p:spPr>
          <a:xfrm xmlns:a="http://schemas.openxmlformats.org/drawingml/2006/main">
            <a:off x="15516225" y="4314825"/>
            <a:ext cx="47625" cy="38100"/>
          </a:xfrm>
          <a:custGeom xmlns:a="http://schemas.openxmlformats.org/drawingml/2006/main">
            <a:pathLst>
              <a:path w="47625" h="38100">
                <a:moveTo>
                  <a:pt x="28575" y="0"/>
                </a:moveTo>
                <a:lnTo>
                  <a:pt x="31062" y="163"/>
                </a:lnTo>
                <a:lnTo>
                  <a:pt x="33506" y="649"/>
                </a:lnTo>
                <a:lnTo>
                  <a:pt x="35865" y="1450"/>
                </a:lnTo>
                <a:lnTo>
                  <a:pt x="38100" y="2552"/>
                </a:lnTo>
                <a:lnTo>
                  <a:pt x="40172" y="3937"/>
                </a:lnTo>
                <a:lnTo>
                  <a:pt x="42045" y="5580"/>
                </a:lnTo>
                <a:lnTo>
                  <a:pt x="43688" y="7453"/>
                </a:lnTo>
                <a:lnTo>
                  <a:pt x="45073" y="9525"/>
                </a:lnTo>
                <a:lnTo>
                  <a:pt x="46175" y="11760"/>
                </a:lnTo>
                <a:lnTo>
                  <a:pt x="46976" y="14119"/>
                </a:lnTo>
                <a:lnTo>
                  <a:pt x="47462" y="16563"/>
                </a:lnTo>
                <a:lnTo>
                  <a:pt x="47625" y="19050"/>
                </a:lnTo>
                <a:lnTo>
                  <a:pt x="47625" y="19050"/>
                </a:lnTo>
                <a:lnTo>
                  <a:pt x="47462" y="21537"/>
                </a:lnTo>
                <a:lnTo>
                  <a:pt x="46976" y="23981"/>
                </a:lnTo>
                <a:lnTo>
                  <a:pt x="46175" y="26340"/>
                </a:lnTo>
                <a:lnTo>
                  <a:pt x="45073" y="28575"/>
                </a:lnTo>
                <a:lnTo>
                  <a:pt x="43688" y="30647"/>
                </a:lnTo>
                <a:lnTo>
                  <a:pt x="42045" y="32520"/>
                </a:lnTo>
                <a:lnTo>
                  <a:pt x="40172" y="34163"/>
                </a:lnTo>
                <a:lnTo>
                  <a:pt x="38100" y="35548"/>
                </a:lnTo>
                <a:lnTo>
                  <a:pt x="35865" y="36650"/>
                </a:lnTo>
                <a:lnTo>
                  <a:pt x="33506" y="37451"/>
                </a:lnTo>
                <a:lnTo>
                  <a:pt x="31062" y="37937"/>
                </a:lnTo>
                <a:lnTo>
                  <a:pt x="28575" y="38100"/>
                </a:lnTo>
                <a:lnTo>
                  <a:pt x="19050" y="38100"/>
                </a:lnTo>
                <a:lnTo>
                  <a:pt x="16563" y="37937"/>
                </a:lnTo>
                <a:lnTo>
                  <a:pt x="14119" y="37451"/>
                </a:lnTo>
                <a:lnTo>
                  <a:pt x="11760" y="36650"/>
                </a:lnTo>
                <a:lnTo>
                  <a:pt x="9525" y="35548"/>
                </a:lnTo>
                <a:lnTo>
                  <a:pt x="7453" y="34163"/>
                </a:lnTo>
                <a:lnTo>
                  <a:pt x="5580" y="32520"/>
                </a:lnTo>
                <a:lnTo>
                  <a:pt x="3937" y="30647"/>
                </a:lnTo>
                <a:lnTo>
                  <a:pt x="2552" y="28575"/>
                </a:lnTo>
                <a:lnTo>
                  <a:pt x="1450" y="26340"/>
                </a:lnTo>
                <a:lnTo>
                  <a:pt x="649" y="23981"/>
                </a:lnTo>
                <a:lnTo>
                  <a:pt x="163" y="21537"/>
                </a:lnTo>
                <a:lnTo>
                  <a:pt x="0" y="19050"/>
                </a:lnTo>
                <a:lnTo>
                  <a:pt x="0" y="19050"/>
                </a:lnTo>
                <a:lnTo>
                  <a:pt x="163" y="16563"/>
                </a:lnTo>
                <a:lnTo>
                  <a:pt x="649" y="14119"/>
                </a:lnTo>
                <a:lnTo>
                  <a:pt x="1450" y="11760"/>
                </a:lnTo>
                <a:lnTo>
                  <a:pt x="2552" y="9525"/>
                </a:lnTo>
                <a:lnTo>
                  <a:pt x="3937" y="7453"/>
                </a:lnTo>
                <a:lnTo>
                  <a:pt x="5580" y="5580"/>
                </a:lnTo>
                <a:lnTo>
                  <a:pt x="7453" y="3937"/>
                </a:lnTo>
                <a:lnTo>
                  <a:pt x="9525" y="2552"/>
                </a:lnTo>
                <a:lnTo>
                  <a:pt x="11760" y="1450"/>
                </a:lnTo>
                <a:lnTo>
                  <a:pt x="14119" y="649"/>
                </a:lnTo>
                <a:lnTo>
                  <a:pt x="16563" y="163"/>
                </a:lnTo>
                <a:lnTo>
                  <a:pt x="19050" y="0"/>
                </a:lnTo>
                <a:close/>
              </a:path>
            </a:pathLst>
          </a:custGeom>
          <a:solidFill xmlns:a="http://schemas.openxmlformats.org/drawingml/2006/main">
            <a:srgbClr val="63B7E8"/>
          </a:solidFill>
          <a:ln xmlns:a="http://schemas.openxmlformats.org/drawingml/2006/main" w="0">
            <a:noFill/>
            <a:prstDash val="solid"/>
          </a:ln>
        </p:spPr>
      </p:sp>
      <p:sp>
        <p:nvSpPr>
          <p:cNvPr id="681" name="target-noise-2-3">
            <a:extLst xmlns:a="http://schemas.openxmlformats.org/drawingml/2006/main">
              <a:ext uri="{FF2B5EF4-FFF2-40B4-BE49-F238E27FC236}">
                <a16:creationId xmlns:a16="http://schemas.microsoft.com/office/drawing/2014/main" id="{5B356B77-D00C-4CA7-8AED-44C436144C6B}"/>
              </a:ext>
            </a:extLst>
          </p:cNvPr>
          <p:cNvSpPr>
            <a:spLocks xmlns:a="http://schemas.openxmlformats.org/drawingml/2006/main" noGrp="1"/>
          </p:cNvSpPr>
          <p:nvPr/>
        </p:nvSpPr>
        <p:spPr>
          <a:xfrm xmlns:a="http://schemas.openxmlformats.org/drawingml/2006/main">
            <a:off x="15516225" y="4362450"/>
            <a:ext cx="47625" cy="38100"/>
          </a:xfrm>
          <a:custGeom xmlns:a="http://schemas.openxmlformats.org/drawingml/2006/main">
            <a:pathLst>
              <a:path w="47625" h="38100">
                <a:moveTo>
                  <a:pt x="28575" y="0"/>
                </a:moveTo>
                <a:lnTo>
                  <a:pt x="31062" y="163"/>
                </a:lnTo>
                <a:lnTo>
                  <a:pt x="33506" y="649"/>
                </a:lnTo>
                <a:lnTo>
                  <a:pt x="35865" y="1450"/>
                </a:lnTo>
                <a:lnTo>
                  <a:pt x="38100" y="2552"/>
                </a:lnTo>
                <a:lnTo>
                  <a:pt x="40172" y="3937"/>
                </a:lnTo>
                <a:lnTo>
                  <a:pt x="42045" y="5580"/>
                </a:lnTo>
                <a:lnTo>
                  <a:pt x="43688" y="7453"/>
                </a:lnTo>
                <a:lnTo>
                  <a:pt x="45073" y="9525"/>
                </a:lnTo>
                <a:lnTo>
                  <a:pt x="46175" y="11760"/>
                </a:lnTo>
                <a:lnTo>
                  <a:pt x="46976" y="14119"/>
                </a:lnTo>
                <a:lnTo>
                  <a:pt x="47462" y="16563"/>
                </a:lnTo>
                <a:lnTo>
                  <a:pt x="47625" y="19050"/>
                </a:lnTo>
                <a:lnTo>
                  <a:pt x="47625" y="19050"/>
                </a:lnTo>
                <a:lnTo>
                  <a:pt x="47462" y="21537"/>
                </a:lnTo>
                <a:lnTo>
                  <a:pt x="46976" y="23981"/>
                </a:lnTo>
                <a:lnTo>
                  <a:pt x="46175" y="26340"/>
                </a:lnTo>
                <a:lnTo>
                  <a:pt x="45073" y="28575"/>
                </a:lnTo>
                <a:lnTo>
                  <a:pt x="43688" y="30647"/>
                </a:lnTo>
                <a:lnTo>
                  <a:pt x="42045" y="32520"/>
                </a:lnTo>
                <a:lnTo>
                  <a:pt x="40172" y="34163"/>
                </a:lnTo>
                <a:lnTo>
                  <a:pt x="38100" y="35548"/>
                </a:lnTo>
                <a:lnTo>
                  <a:pt x="35865" y="36650"/>
                </a:lnTo>
                <a:lnTo>
                  <a:pt x="33506" y="37451"/>
                </a:lnTo>
                <a:lnTo>
                  <a:pt x="31062" y="37937"/>
                </a:lnTo>
                <a:lnTo>
                  <a:pt x="28575" y="38100"/>
                </a:lnTo>
                <a:lnTo>
                  <a:pt x="19050" y="38100"/>
                </a:lnTo>
                <a:lnTo>
                  <a:pt x="16563" y="37937"/>
                </a:lnTo>
                <a:lnTo>
                  <a:pt x="14119" y="37451"/>
                </a:lnTo>
                <a:lnTo>
                  <a:pt x="11760" y="36650"/>
                </a:lnTo>
                <a:lnTo>
                  <a:pt x="9525" y="35548"/>
                </a:lnTo>
                <a:lnTo>
                  <a:pt x="7453" y="34163"/>
                </a:lnTo>
                <a:lnTo>
                  <a:pt x="5580" y="32520"/>
                </a:lnTo>
                <a:lnTo>
                  <a:pt x="3937" y="30647"/>
                </a:lnTo>
                <a:lnTo>
                  <a:pt x="2552" y="28575"/>
                </a:lnTo>
                <a:lnTo>
                  <a:pt x="1450" y="26340"/>
                </a:lnTo>
                <a:lnTo>
                  <a:pt x="649" y="23981"/>
                </a:lnTo>
                <a:lnTo>
                  <a:pt x="163" y="21537"/>
                </a:lnTo>
                <a:lnTo>
                  <a:pt x="0" y="19050"/>
                </a:lnTo>
                <a:lnTo>
                  <a:pt x="0" y="19050"/>
                </a:lnTo>
                <a:lnTo>
                  <a:pt x="163" y="16563"/>
                </a:lnTo>
                <a:lnTo>
                  <a:pt x="649" y="14119"/>
                </a:lnTo>
                <a:lnTo>
                  <a:pt x="1450" y="11760"/>
                </a:lnTo>
                <a:lnTo>
                  <a:pt x="2552" y="9525"/>
                </a:lnTo>
                <a:lnTo>
                  <a:pt x="3937" y="7453"/>
                </a:lnTo>
                <a:lnTo>
                  <a:pt x="5580" y="5580"/>
                </a:lnTo>
                <a:lnTo>
                  <a:pt x="7453" y="3937"/>
                </a:lnTo>
                <a:lnTo>
                  <a:pt x="9525" y="2552"/>
                </a:lnTo>
                <a:lnTo>
                  <a:pt x="11760" y="1450"/>
                </a:lnTo>
                <a:lnTo>
                  <a:pt x="14119" y="649"/>
                </a:lnTo>
                <a:lnTo>
                  <a:pt x="16563" y="163"/>
                </a:lnTo>
                <a:lnTo>
                  <a:pt x="19050" y="0"/>
                </a:lnTo>
                <a:close/>
              </a:path>
            </a:pathLst>
          </a:custGeom>
          <a:solidFill xmlns:a="http://schemas.openxmlformats.org/drawingml/2006/main">
            <a:srgbClr val="FFFFFF"/>
          </a:solidFill>
          <a:ln xmlns:a="http://schemas.openxmlformats.org/drawingml/2006/main" w="0">
            <a:noFill/>
            <a:prstDash val="solid"/>
          </a:ln>
        </p:spPr>
      </p:sp>
      <p:sp>
        <p:nvSpPr>
          <p:cNvPr id="682" name="target-noise-3-0">
            <a:extLst xmlns:a="http://schemas.openxmlformats.org/drawingml/2006/main">
              <a:ext uri="{FF2B5EF4-FFF2-40B4-BE49-F238E27FC236}">
                <a16:creationId xmlns:a16="http://schemas.microsoft.com/office/drawing/2014/main" id="{A7CA6349-3522-4F94-8698-EC35CD8DD65B}"/>
              </a:ext>
            </a:extLst>
          </p:cNvPr>
          <p:cNvSpPr>
            <a:spLocks xmlns:a="http://schemas.openxmlformats.org/drawingml/2006/main" noGrp="1"/>
          </p:cNvSpPr>
          <p:nvPr/>
        </p:nvSpPr>
        <p:spPr>
          <a:xfrm xmlns:a="http://schemas.openxmlformats.org/drawingml/2006/main">
            <a:off x="15573375" y="4219575"/>
            <a:ext cx="47625" cy="38100"/>
          </a:xfrm>
          <a:custGeom xmlns:a="http://schemas.openxmlformats.org/drawingml/2006/main">
            <a:pathLst>
              <a:path w="47625" h="38100">
                <a:moveTo>
                  <a:pt x="28575" y="0"/>
                </a:moveTo>
                <a:lnTo>
                  <a:pt x="31062" y="163"/>
                </a:lnTo>
                <a:lnTo>
                  <a:pt x="33506" y="649"/>
                </a:lnTo>
                <a:lnTo>
                  <a:pt x="35865" y="1450"/>
                </a:lnTo>
                <a:lnTo>
                  <a:pt x="38100" y="2552"/>
                </a:lnTo>
                <a:lnTo>
                  <a:pt x="40172" y="3937"/>
                </a:lnTo>
                <a:lnTo>
                  <a:pt x="42045" y="5580"/>
                </a:lnTo>
                <a:lnTo>
                  <a:pt x="43688" y="7453"/>
                </a:lnTo>
                <a:lnTo>
                  <a:pt x="45073" y="9525"/>
                </a:lnTo>
                <a:lnTo>
                  <a:pt x="46175" y="11760"/>
                </a:lnTo>
                <a:lnTo>
                  <a:pt x="46976" y="14119"/>
                </a:lnTo>
                <a:lnTo>
                  <a:pt x="47462" y="16563"/>
                </a:lnTo>
                <a:lnTo>
                  <a:pt x="47625" y="19050"/>
                </a:lnTo>
                <a:lnTo>
                  <a:pt x="47625" y="19050"/>
                </a:lnTo>
                <a:lnTo>
                  <a:pt x="47462" y="21537"/>
                </a:lnTo>
                <a:lnTo>
                  <a:pt x="46976" y="23981"/>
                </a:lnTo>
                <a:lnTo>
                  <a:pt x="46175" y="26340"/>
                </a:lnTo>
                <a:lnTo>
                  <a:pt x="45073" y="28575"/>
                </a:lnTo>
                <a:lnTo>
                  <a:pt x="43688" y="30647"/>
                </a:lnTo>
                <a:lnTo>
                  <a:pt x="42045" y="32520"/>
                </a:lnTo>
                <a:lnTo>
                  <a:pt x="40172" y="34163"/>
                </a:lnTo>
                <a:lnTo>
                  <a:pt x="38100" y="35548"/>
                </a:lnTo>
                <a:lnTo>
                  <a:pt x="35865" y="36650"/>
                </a:lnTo>
                <a:lnTo>
                  <a:pt x="33506" y="37451"/>
                </a:lnTo>
                <a:lnTo>
                  <a:pt x="31062" y="37937"/>
                </a:lnTo>
                <a:lnTo>
                  <a:pt x="28575" y="38100"/>
                </a:lnTo>
                <a:lnTo>
                  <a:pt x="19050" y="38100"/>
                </a:lnTo>
                <a:lnTo>
                  <a:pt x="16563" y="37937"/>
                </a:lnTo>
                <a:lnTo>
                  <a:pt x="14119" y="37451"/>
                </a:lnTo>
                <a:lnTo>
                  <a:pt x="11760" y="36650"/>
                </a:lnTo>
                <a:lnTo>
                  <a:pt x="9525" y="35548"/>
                </a:lnTo>
                <a:lnTo>
                  <a:pt x="7453" y="34163"/>
                </a:lnTo>
                <a:lnTo>
                  <a:pt x="5580" y="32520"/>
                </a:lnTo>
                <a:lnTo>
                  <a:pt x="3937" y="30647"/>
                </a:lnTo>
                <a:lnTo>
                  <a:pt x="2552" y="28575"/>
                </a:lnTo>
                <a:lnTo>
                  <a:pt x="1450" y="26340"/>
                </a:lnTo>
                <a:lnTo>
                  <a:pt x="649" y="23981"/>
                </a:lnTo>
                <a:lnTo>
                  <a:pt x="163" y="21537"/>
                </a:lnTo>
                <a:lnTo>
                  <a:pt x="0" y="19050"/>
                </a:lnTo>
                <a:lnTo>
                  <a:pt x="0" y="19050"/>
                </a:lnTo>
                <a:lnTo>
                  <a:pt x="163" y="16563"/>
                </a:lnTo>
                <a:lnTo>
                  <a:pt x="649" y="14119"/>
                </a:lnTo>
                <a:lnTo>
                  <a:pt x="1450" y="11760"/>
                </a:lnTo>
                <a:lnTo>
                  <a:pt x="2552" y="9525"/>
                </a:lnTo>
                <a:lnTo>
                  <a:pt x="3937" y="7453"/>
                </a:lnTo>
                <a:lnTo>
                  <a:pt x="5580" y="5580"/>
                </a:lnTo>
                <a:lnTo>
                  <a:pt x="7453" y="3937"/>
                </a:lnTo>
                <a:lnTo>
                  <a:pt x="9525" y="2552"/>
                </a:lnTo>
                <a:lnTo>
                  <a:pt x="11760" y="1450"/>
                </a:lnTo>
                <a:lnTo>
                  <a:pt x="14119" y="649"/>
                </a:lnTo>
                <a:lnTo>
                  <a:pt x="16563" y="163"/>
                </a:lnTo>
                <a:lnTo>
                  <a:pt x="19050" y="0"/>
                </a:lnTo>
                <a:close/>
              </a:path>
            </a:pathLst>
          </a:custGeom>
          <a:solidFill xmlns:a="http://schemas.openxmlformats.org/drawingml/2006/main">
            <a:srgbClr val="FFFFFF"/>
          </a:solidFill>
          <a:ln xmlns:a="http://schemas.openxmlformats.org/drawingml/2006/main" w="0">
            <a:noFill/>
            <a:prstDash val="solid"/>
          </a:ln>
        </p:spPr>
      </p:sp>
      <p:sp>
        <p:nvSpPr>
          <p:cNvPr id="683" name="target-noise-3-1">
            <a:extLst xmlns:a="http://schemas.openxmlformats.org/drawingml/2006/main">
              <a:ext uri="{FF2B5EF4-FFF2-40B4-BE49-F238E27FC236}">
                <a16:creationId xmlns:a16="http://schemas.microsoft.com/office/drawing/2014/main" id="{4499A510-DB66-4F55-8B1A-ADDDBE0078FB}"/>
              </a:ext>
            </a:extLst>
          </p:cNvPr>
          <p:cNvSpPr>
            <a:spLocks xmlns:a="http://schemas.openxmlformats.org/drawingml/2006/main" noGrp="1"/>
          </p:cNvSpPr>
          <p:nvPr/>
        </p:nvSpPr>
        <p:spPr>
          <a:xfrm xmlns:a="http://schemas.openxmlformats.org/drawingml/2006/main">
            <a:off x="15573375" y="4267200"/>
            <a:ext cx="47625" cy="38100"/>
          </a:xfrm>
          <a:custGeom xmlns:a="http://schemas.openxmlformats.org/drawingml/2006/main">
            <a:pathLst>
              <a:path w="47625" h="38100">
                <a:moveTo>
                  <a:pt x="28575" y="0"/>
                </a:moveTo>
                <a:lnTo>
                  <a:pt x="31062" y="163"/>
                </a:lnTo>
                <a:lnTo>
                  <a:pt x="33506" y="649"/>
                </a:lnTo>
                <a:lnTo>
                  <a:pt x="35865" y="1450"/>
                </a:lnTo>
                <a:lnTo>
                  <a:pt x="38100" y="2552"/>
                </a:lnTo>
                <a:lnTo>
                  <a:pt x="40172" y="3937"/>
                </a:lnTo>
                <a:lnTo>
                  <a:pt x="42045" y="5580"/>
                </a:lnTo>
                <a:lnTo>
                  <a:pt x="43688" y="7453"/>
                </a:lnTo>
                <a:lnTo>
                  <a:pt x="45073" y="9525"/>
                </a:lnTo>
                <a:lnTo>
                  <a:pt x="46175" y="11760"/>
                </a:lnTo>
                <a:lnTo>
                  <a:pt x="46976" y="14119"/>
                </a:lnTo>
                <a:lnTo>
                  <a:pt x="47462" y="16563"/>
                </a:lnTo>
                <a:lnTo>
                  <a:pt x="47625" y="19050"/>
                </a:lnTo>
                <a:lnTo>
                  <a:pt x="47625" y="19050"/>
                </a:lnTo>
                <a:lnTo>
                  <a:pt x="47462" y="21537"/>
                </a:lnTo>
                <a:lnTo>
                  <a:pt x="46976" y="23981"/>
                </a:lnTo>
                <a:lnTo>
                  <a:pt x="46175" y="26340"/>
                </a:lnTo>
                <a:lnTo>
                  <a:pt x="45073" y="28575"/>
                </a:lnTo>
                <a:lnTo>
                  <a:pt x="43688" y="30647"/>
                </a:lnTo>
                <a:lnTo>
                  <a:pt x="42045" y="32520"/>
                </a:lnTo>
                <a:lnTo>
                  <a:pt x="40172" y="34163"/>
                </a:lnTo>
                <a:lnTo>
                  <a:pt x="38100" y="35548"/>
                </a:lnTo>
                <a:lnTo>
                  <a:pt x="35865" y="36650"/>
                </a:lnTo>
                <a:lnTo>
                  <a:pt x="33506" y="37451"/>
                </a:lnTo>
                <a:lnTo>
                  <a:pt x="31062" y="37937"/>
                </a:lnTo>
                <a:lnTo>
                  <a:pt x="28575" y="38100"/>
                </a:lnTo>
                <a:lnTo>
                  <a:pt x="19050" y="38100"/>
                </a:lnTo>
                <a:lnTo>
                  <a:pt x="16563" y="37937"/>
                </a:lnTo>
                <a:lnTo>
                  <a:pt x="14119" y="37451"/>
                </a:lnTo>
                <a:lnTo>
                  <a:pt x="11760" y="36650"/>
                </a:lnTo>
                <a:lnTo>
                  <a:pt x="9525" y="35548"/>
                </a:lnTo>
                <a:lnTo>
                  <a:pt x="7453" y="34163"/>
                </a:lnTo>
                <a:lnTo>
                  <a:pt x="5580" y="32520"/>
                </a:lnTo>
                <a:lnTo>
                  <a:pt x="3937" y="30647"/>
                </a:lnTo>
                <a:lnTo>
                  <a:pt x="2552" y="28575"/>
                </a:lnTo>
                <a:lnTo>
                  <a:pt x="1450" y="26340"/>
                </a:lnTo>
                <a:lnTo>
                  <a:pt x="649" y="23981"/>
                </a:lnTo>
                <a:lnTo>
                  <a:pt x="163" y="21537"/>
                </a:lnTo>
                <a:lnTo>
                  <a:pt x="0" y="19050"/>
                </a:lnTo>
                <a:lnTo>
                  <a:pt x="0" y="19050"/>
                </a:lnTo>
                <a:lnTo>
                  <a:pt x="163" y="16563"/>
                </a:lnTo>
                <a:lnTo>
                  <a:pt x="649" y="14119"/>
                </a:lnTo>
                <a:lnTo>
                  <a:pt x="1450" y="11760"/>
                </a:lnTo>
                <a:lnTo>
                  <a:pt x="2552" y="9525"/>
                </a:lnTo>
                <a:lnTo>
                  <a:pt x="3937" y="7453"/>
                </a:lnTo>
                <a:lnTo>
                  <a:pt x="5580" y="5580"/>
                </a:lnTo>
                <a:lnTo>
                  <a:pt x="7453" y="3937"/>
                </a:lnTo>
                <a:lnTo>
                  <a:pt x="9525" y="2552"/>
                </a:lnTo>
                <a:lnTo>
                  <a:pt x="11760" y="1450"/>
                </a:lnTo>
                <a:lnTo>
                  <a:pt x="14119" y="649"/>
                </a:lnTo>
                <a:lnTo>
                  <a:pt x="16563" y="163"/>
                </a:lnTo>
                <a:lnTo>
                  <a:pt x="19050" y="0"/>
                </a:lnTo>
                <a:close/>
              </a:path>
            </a:pathLst>
          </a:custGeom>
          <a:solidFill xmlns:a="http://schemas.openxmlformats.org/drawingml/2006/main">
            <a:srgbClr val="8ECDF0"/>
          </a:solidFill>
          <a:ln xmlns:a="http://schemas.openxmlformats.org/drawingml/2006/main" w="0">
            <a:noFill/>
            <a:prstDash val="solid"/>
          </a:ln>
        </p:spPr>
      </p:sp>
      <p:sp>
        <p:nvSpPr>
          <p:cNvPr id="684" name="target-noise-3-2">
            <a:extLst xmlns:a="http://schemas.openxmlformats.org/drawingml/2006/main">
              <a:ext uri="{FF2B5EF4-FFF2-40B4-BE49-F238E27FC236}">
                <a16:creationId xmlns:a16="http://schemas.microsoft.com/office/drawing/2014/main" id="{79BE7A1B-E2FA-47DD-AA9E-33B97A189645}"/>
              </a:ext>
            </a:extLst>
          </p:cNvPr>
          <p:cNvSpPr>
            <a:spLocks xmlns:a="http://schemas.openxmlformats.org/drawingml/2006/main" noGrp="1"/>
          </p:cNvSpPr>
          <p:nvPr/>
        </p:nvSpPr>
        <p:spPr>
          <a:xfrm xmlns:a="http://schemas.openxmlformats.org/drawingml/2006/main">
            <a:off x="15573375" y="4314825"/>
            <a:ext cx="47625" cy="38100"/>
          </a:xfrm>
          <a:custGeom xmlns:a="http://schemas.openxmlformats.org/drawingml/2006/main">
            <a:pathLst>
              <a:path w="47625" h="38100">
                <a:moveTo>
                  <a:pt x="28575" y="0"/>
                </a:moveTo>
                <a:lnTo>
                  <a:pt x="31062" y="163"/>
                </a:lnTo>
                <a:lnTo>
                  <a:pt x="33506" y="649"/>
                </a:lnTo>
                <a:lnTo>
                  <a:pt x="35865" y="1450"/>
                </a:lnTo>
                <a:lnTo>
                  <a:pt x="38100" y="2552"/>
                </a:lnTo>
                <a:lnTo>
                  <a:pt x="40172" y="3937"/>
                </a:lnTo>
                <a:lnTo>
                  <a:pt x="42045" y="5580"/>
                </a:lnTo>
                <a:lnTo>
                  <a:pt x="43688" y="7453"/>
                </a:lnTo>
                <a:lnTo>
                  <a:pt x="45073" y="9525"/>
                </a:lnTo>
                <a:lnTo>
                  <a:pt x="46175" y="11760"/>
                </a:lnTo>
                <a:lnTo>
                  <a:pt x="46976" y="14119"/>
                </a:lnTo>
                <a:lnTo>
                  <a:pt x="47462" y="16563"/>
                </a:lnTo>
                <a:lnTo>
                  <a:pt x="47625" y="19050"/>
                </a:lnTo>
                <a:lnTo>
                  <a:pt x="47625" y="19050"/>
                </a:lnTo>
                <a:lnTo>
                  <a:pt x="47462" y="21537"/>
                </a:lnTo>
                <a:lnTo>
                  <a:pt x="46976" y="23981"/>
                </a:lnTo>
                <a:lnTo>
                  <a:pt x="46175" y="26340"/>
                </a:lnTo>
                <a:lnTo>
                  <a:pt x="45073" y="28575"/>
                </a:lnTo>
                <a:lnTo>
                  <a:pt x="43688" y="30647"/>
                </a:lnTo>
                <a:lnTo>
                  <a:pt x="42045" y="32520"/>
                </a:lnTo>
                <a:lnTo>
                  <a:pt x="40172" y="34163"/>
                </a:lnTo>
                <a:lnTo>
                  <a:pt x="38100" y="35548"/>
                </a:lnTo>
                <a:lnTo>
                  <a:pt x="35865" y="36650"/>
                </a:lnTo>
                <a:lnTo>
                  <a:pt x="33506" y="37451"/>
                </a:lnTo>
                <a:lnTo>
                  <a:pt x="31062" y="37937"/>
                </a:lnTo>
                <a:lnTo>
                  <a:pt x="28575" y="38100"/>
                </a:lnTo>
                <a:lnTo>
                  <a:pt x="19050" y="38100"/>
                </a:lnTo>
                <a:lnTo>
                  <a:pt x="16563" y="37937"/>
                </a:lnTo>
                <a:lnTo>
                  <a:pt x="14119" y="37451"/>
                </a:lnTo>
                <a:lnTo>
                  <a:pt x="11760" y="36650"/>
                </a:lnTo>
                <a:lnTo>
                  <a:pt x="9525" y="35548"/>
                </a:lnTo>
                <a:lnTo>
                  <a:pt x="7453" y="34163"/>
                </a:lnTo>
                <a:lnTo>
                  <a:pt x="5580" y="32520"/>
                </a:lnTo>
                <a:lnTo>
                  <a:pt x="3937" y="30647"/>
                </a:lnTo>
                <a:lnTo>
                  <a:pt x="2552" y="28575"/>
                </a:lnTo>
                <a:lnTo>
                  <a:pt x="1450" y="26340"/>
                </a:lnTo>
                <a:lnTo>
                  <a:pt x="649" y="23981"/>
                </a:lnTo>
                <a:lnTo>
                  <a:pt x="163" y="21537"/>
                </a:lnTo>
                <a:lnTo>
                  <a:pt x="0" y="19050"/>
                </a:lnTo>
                <a:lnTo>
                  <a:pt x="0" y="19050"/>
                </a:lnTo>
                <a:lnTo>
                  <a:pt x="163" y="16563"/>
                </a:lnTo>
                <a:lnTo>
                  <a:pt x="649" y="14119"/>
                </a:lnTo>
                <a:lnTo>
                  <a:pt x="1450" y="11760"/>
                </a:lnTo>
                <a:lnTo>
                  <a:pt x="2552" y="9525"/>
                </a:lnTo>
                <a:lnTo>
                  <a:pt x="3937" y="7453"/>
                </a:lnTo>
                <a:lnTo>
                  <a:pt x="5580" y="5580"/>
                </a:lnTo>
                <a:lnTo>
                  <a:pt x="7453" y="3937"/>
                </a:lnTo>
                <a:lnTo>
                  <a:pt x="9525" y="2552"/>
                </a:lnTo>
                <a:lnTo>
                  <a:pt x="11760" y="1450"/>
                </a:lnTo>
                <a:lnTo>
                  <a:pt x="14119" y="649"/>
                </a:lnTo>
                <a:lnTo>
                  <a:pt x="16563" y="163"/>
                </a:lnTo>
                <a:lnTo>
                  <a:pt x="19050" y="0"/>
                </a:lnTo>
                <a:close/>
              </a:path>
            </a:pathLst>
          </a:custGeom>
          <a:solidFill xmlns:a="http://schemas.openxmlformats.org/drawingml/2006/main">
            <a:srgbClr val="FFFFFF"/>
          </a:solidFill>
          <a:ln xmlns:a="http://schemas.openxmlformats.org/drawingml/2006/main" w="0">
            <a:noFill/>
            <a:prstDash val="solid"/>
          </a:ln>
        </p:spPr>
      </p:sp>
      <p:sp>
        <p:nvSpPr>
          <p:cNvPr id="685" name="target-noise-3-3">
            <a:extLst xmlns:a="http://schemas.openxmlformats.org/drawingml/2006/main">
              <a:ext uri="{FF2B5EF4-FFF2-40B4-BE49-F238E27FC236}">
                <a16:creationId xmlns:a16="http://schemas.microsoft.com/office/drawing/2014/main" id="{2A46D222-50E2-43DF-A767-5F6BB1B06908}"/>
              </a:ext>
            </a:extLst>
          </p:cNvPr>
          <p:cNvSpPr>
            <a:spLocks xmlns:a="http://schemas.openxmlformats.org/drawingml/2006/main" noGrp="1"/>
          </p:cNvSpPr>
          <p:nvPr/>
        </p:nvSpPr>
        <p:spPr>
          <a:xfrm xmlns:a="http://schemas.openxmlformats.org/drawingml/2006/main">
            <a:off x="15573375" y="4362450"/>
            <a:ext cx="47625" cy="38100"/>
          </a:xfrm>
          <a:custGeom xmlns:a="http://schemas.openxmlformats.org/drawingml/2006/main">
            <a:pathLst>
              <a:path w="47625" h="38100">
                <a:moveTo>
                  <a:pt x="28575" y="0"/>
                </a:moveTo>
                <a:lnTo>
                  <a:pt x="31062" y="163"/>
                </a:lnTo>
                <a:lnTo>
                  <a:pt x="33506" y="649"/>
                </a:lnTo>
                <a:lnTo>
                  <a:pt x="35865" y="1450"/>
                </a:lnTo>
                <a:lnTo>
                  <a:pt x="38100" y="2552"/>
                </a:lnTo>
                <a:lnTo>
                  <a:pt x="40172" y="3937"/>
                </a:lnTo>
                <a:lnTo>
                  <a:pt x="42045" y="5580"/>
                </a:lnTo>
                <a:lnTo>
                  <a:pt x="43688" y="7453"/>
                </a:lnTo>
                <a:lnTo>
                  <a:pt x="45073" y="9525"/>
                </a:lnTo>
                <a:lnTo>
                  <a:pt x="46175" y="11760"/>
                </a:lnTo>
                <a:lnTo>
                  <a:pt x="46976" y="14119"/>
                </a:lnTo>
                <a:lnTo>
                  <a:pt x="47462" y="16563"/>
                </a:lnTo>
                <a:lnTo>
                  <a:pt x="47625" y="19050"/>
                </a:lnTo>
                <a:lnTo>
                  <a:pt x="47625" y="19050"/>
                </a:lnTo>
                <a:lnTo>
                  <a:pt x="47462" y="21537"/>
                </a:lnTo>
                <a:lnTo>
                  <a:pt x="46976" y="23981"/>
                </a:lnTo>
                <a:lnTo>
                  <a:pt x="46175" y="26340"/>
                </a:lnTo>
                <a:lnTo>
                  <a:pt x="45073" y="28575"/>
                </a:lnTo>
                <a:lnTo>
                  <a:pt x="43688" y="30647"/>
                </a:lnTo>
                <a:lnTo>
                  <a:pt x="42045" y="32520"/>
                </a:lnTo>
                <a:lnTo>
                  <a:pt x="40172" y="34163"/>
                </a:lnTo>
                <a:lnTo>
                  <a:pt x="38100" y="35548"/>
                </a:lnTo>
                <a:lnTo>
                  <a:pt x="35865" y="36650"/>
                </a:lnTo>
                <a:lnTo>
                  <a:pt x="33506" y="37451"/>
                </a:lnTo>
                <a:lnTo>
                  <a:pt x="31062" y="37937"/>
                </a:lnTo>
                <a:lnTo>
                  <a:pt x="28575" y="38100"/>
                </a:lnTo>
                <a:lnTo>
                  <a:pt x="19050" y="38100"/>
                </a:lnTo>
                <a:lnTo>
                  <a:pt x="16563" y="37937"/>
                </a:lnTo>
                <a:lnTo>
                  <a:pt x="14119" y="37451"/>
                </a:lnTo>
                <a:lnTo>
                  <a:pt x="11760" y="36650"/>
                </a:lnTo>
                <a:lnTo>
                  <a:pt x="9525" y="35548"/>
                </a:lnTo>
                <a:lnTo>
                  <a:pt x="7453" y="34163"/>
                </a:lnTo>
                <a:lnTo>
                  <a:pt x="5580" y="32520"/>
                </a:lnTo>
                <a:lnTo>
                  <a:pt x="3937" y="30647"/>
                </a:lnTo>
                <a:lnTo>
                  <a:pt x="2552" y="28575"/>
                </a:lnTo>
                <a:lnTo>
                  <a:pt x="1450" y="26340"/>
                </a:lnTo>
                <a:lnTo>
                  <a:pt x="649" y="23981"/>
                </a:lnTo>
                <a:lnTo>
                  <a:pt x="163" y="21537"/>
                </a:lnTo>
                <a:lnTo>
                  <a:pt x="0" y="19050"/>
                </a:lnTo>
                <a:lnTo>
                  <a:pt x="0" y="19050"/>
                </a:lnTo>
                <a:lnTo>
                  <a:pt x="163" y="16563"/>
                </a:lnTo>
                <a:lnTo>
                  <a:pt x="649" y="14119"/>
                </a:lnTo>
                <a:lnTo>
                  <a:pt x="1450" y="11760"/>
                </a:lnTo>
                <a:lnTo>
                  <a:pt x="2552" y="9525"/>
                </a:lnTo>
                <a:lnTo>
                  <a:pt x="3937" y="7453"/>
                </a:lnTo>
                <a:lnTo>
                  <a:pt x="5580" y="5580"/>
                </a:lnTo>
                <a:lnTo>
                  <a:pt x="7453" y="3937"/>
                </a:lnTo>
                <a:lnTo>
                  <a:pt x="9525" y="2552"/>
                </a:lnTo>
                <a:lnTo>
                  <a:pt x="11760" y="1450"/>
                </a:lnTo>
                <a:lnTo>
                  <a:pt x="14119" y="649"/>
                </a:lnTo>
                <a:lnTo>
                  <a:pt x="16563" y="163"/>
                </a:lnTo>
                <a:lnTo>
                  <a:pt x="19050" y="0"/>
                </a:lnTo>
                <a:close/>
              </a:path>
            </a:pathLst>
          </a:custGeom>
          <a:solidFill xmlns:a="http://schemas.openxmlformats.org/drawingml/2006/main">
            <a:srgbClr val="8ECDF0"/>
          </a:solidFill>
          <a:ln xmlns:a="http://schemas.openxmlformats.org/drawingml/2006/main" w="0">
            <a:noFill/>
            <a:prstDash val="solid"/>
          </a:ln>
        </p:spPr>
      </p:sp>
      <p:sp>
        <p:nvSpPr>
          <p:cNvPr id="686" name="target-noise-4-0">
            <a:extLst xmlns:a="http://schemas.openxmlformats.org/drawingml/2006/main">
              <a:ext uri="{FF2B5EF4-FFF2-40B4-BE49-F238E27FC236}">
                <a16:creationId xmlns:a16="http://schemas.microsoft.com/office/drawing/2014/main" id="{70F43EA4-847F-427B-B37C-3AFF7D751188}"/>
              </a:ext>
            </a:extLst>
          </p:cNvPr>
          <p:cNvSpPr>
            <a:spLocks xmlns:a="http://schemas.openxmlformats.org/drawingml/2006/main" noGrp="1"/>
          </p:cNvSpPr>
          <p:nvPr/>
        </p:nvSpPr>
        <p:spPr>
          <a:xfrm xmlns:a="http://schemas.openxmlformats.org/drawingml/2006/main">
            <a:off x="15630525" y="4219575"/>
            <a:ext cx="47625" cy="38100"/>
          </a:xfrm>
          <a:custGeom xmlns:a="http://schemas.openxmlformats.org/drawingml/2006/main">
            <a:pathLst>
              <a:path w="47625" h="38100">
                <a:moveTo>
                  <a:pt x="28575" y="0"/>
                </a:moveTo>
                <a:lnTo>
                  <a:pt x="31062" y="163"/>
                </a:lnTo>
                <a:lnTo>
                  <a:pt x="33506" y="649"/>
                </a:lnTo>
                <a:lnTo>
                  <a:pt x="35865" y="1450"/>
                </a:lnTo>
                <a:lnTo>
                  <a:pt x="38100" y="2552"/>
                </a:lnTo>
                <a:lnTo>
                  <a:pt x="40172" y="3937"/>
                </a:lnTo>
                <a:lnTo>
                  <a:pt x="42045" y="5580"/>
                </a:lnTo>
                <a:lnTo>
                  <a:pt x="43688" y="7453"/>
                </a:lnTo>
                <a:lnTo>
                  <a:pt x="45073" y="9525"/>
                </a:lnTo>
                <a:lnTo>
                  <a:pt x="46175" y="11760"/>
                </a:lnTo>
                <a:lnTo>
                  <a:pt x="46976" y="14119"/>
                </a:lnTo>
                <a:lnTo>
                  <a:pt x="47462" y="16563"/>
                </a:lnTo>
                <a:lnTo>
                  <a:pt x="47625" y="19050"/>
                </a:lnTo>
                <a:lnTo>
                  <a:pt x="47625" y="19050"/>
                </a:lnTo>
                <a:lnTo>
                  <a:pt x="47462" y="21537"/>
                </a:lnTo>
                <a:lnTo>
                  <a:pt x="46976" y="23981"/>
                </a:lnTo>
                <a:lnTo>
                  <a:pt x="46175" y="26340"/>
                </a:lnTo>
                <a:lnTo>
                  <a:pt x="45073" y="28575"/>
                </a:lnTo>
                <a:lnTo>
                  <a:pt x="43688" y="30647"/>
                </a:lnTo>
                <a:lnTo>
                  <a:pt x="42045" y="32520"/>
                </a:lnTo>
                <a:lnTo>
                  <a:pt x="40172" y="34163"/>
                </a:lnTo>
                <a:lnTo>
                  <a:pt x="38100" y="35548"/>
                </a:lnTo>
                <a:lnTo>
                  <a:pt x="35865" y="36650"/>
                </a:lnTo>
                <a:lnTo>
                  <a:pt x="33506" y="37451"/>
                </a:lnTo>
                <a:lnTo>
                  <a:pt x="31062" y="37937"/>
                </a:lnTo>
                <a:lnTo>
                  <a:pt x="28575" y="38100"/>
                </a:lnTo>
                <a:lnTo>
                  <a:pt x="19050" y="38100"/>
                </a:lnTo>
                <a:lnTo>
                  <a:pt x="16563" y="37937"/>
                </a:lnTo>
                <a:lnTo>
                  <a:pt x="14119" y="37451"/>
                </a:lnTo>
                <a:lnTo>
                  <a:pt x="11760" y="36650"/>
                </a:lnTo>
                <a:lnTo>
                  <a:pt x="9525" y="35548"/>
                </a:lnTo>
                <a:lnTo>
                  <a:pt x="7453" y="34163"/>
                </a:lnTo>
                <a:lnTo>
                  <a:pt x="5580" y="32520"/>
                </a:lnTo>
                <a:lnTo>
                  <a:pt x="3937" y="30647"/>
                </a:lnTo>
                <a:lnTo>
                  <a:pt x="2552" y="28575"/>
                </a:lnTo>
                <a:lnTo>
                  <a:pt x="1450" y="26340"/>
                </a:lnTo>
                <a:lnTo>
                  <a:pt x="649" y="23981"/>
                </a:lnTo>
                <a:lnTo>
                  <a:pt x="163" y="21537"/>
                </a:lnTo>
                <a:lnTo>
                  <a:pt x="0" y="19050"/>
                </a:lnTo>
                <a:lnTo>
                  <a:pt x="0" y="19050"/>
                </a:lnTo>
                <a:lnTo>
                  <a:pt x="163" y="16563"/>
                </a:lnTo>
                <a:lnTo>
                  <a:pt x="649" y="14119"/>
                </a:lnTo>
                <a:lnTo>
                  <a:pt x="1450" y="11760"/>
                </a:lnTo>
                <a:lnTo>
                  <a:pt x="2552" y="9525"/>
                </a:lnTo>
                <a:lnTo>
                  <a:pt x="3937" y="7453"/>
                </a:lnTo>
                <a:lnTo>
                  <a:pt x="5580" y="5580"/>
                </a:lnTo>
                <a:lnTo>
                  <a:pt x="7453" y="3937"/>
                </a:lnTo>
                <a:lnTo>
                  <a:pt x="9525" y="2552"/>
                </a:lnTo>
                <a:lnTo>
                  <a:pt x="11760" y="1450"/>
                </a:lnTo>
                <a:lnTo>
                  <a:pt x="14119" y="649"/>
                </a:lnTo>
                <a:lnTo>
                  <a:pt x="16563" y="163"/>
                </a:lnTo>
                <a:lnTo>
                  <a:pt x="19050" y="0"/>
                </a:lnTo>
                <a:close/>
              </a:path>
            </a:pathLst>
          </a:custGeom>
          <a:solidFill xmlns:a="http://schemas.openxmlformats.org/drawingml/2006/main">
            <a:srgbClr val="63B7E8"/>
          </a:solidFill>
          <a:ln xmlns:a="http://schemas.openxmlformats.org/drawingml/2006/main" w="0">
            <a:noFill/>
            <a:prstDash val="solid"/>
          </a:ln>
        </p:spPr>
      </p:sp>
      <p:sp>
        <p:nvSpPr>
          <p:cNvPr id="687" name="target-noise-4-1">
            <a:extLst xmlns:a="http://schemas.openxmlformats.org/drawingml/2006/main">
              <a:ext uri="{FF2B5EF4-FFF2-40B4-BE49-F238E27FC236}">
                <a16:creationId xmlns:a16="http://schemas.microsoft.com/office/drawing/2014/main" id="{1107BB9D-4DA5-4E18-B292-5E70ED185A7D}"/>
              </a:ext>
            </a:extLst>
          </p:cNvPr>
          <p:cNvSpPr>
            <a:spLocks xmlns:a="http://schemas.openxmlformats.org/drawingml/2006/main" noGrp="1"/>
          </p:cNvSpPr>
          <p:nvPr/>
        </p:nvSpPr>
        <p:spPr>
          <a:xfrm xmlns:a="http://schemas.openxmlformats.org/drawingml/2006/main">
            <a:off x="15630525" y="4267200"/>
            <a:ext cx="47625" cy="38100"/>
          </a:xfrm>
          <a:custGeom xmlns:a="http://schemas.openxmlformats.org/drawingml/2006/main">
            <a:pathLst>
              <a:path w="47625" h="38100">
                <a:moveTo>
                  <a:pt x="28575" y="0"/>
                </a:moveTo>
                <a:lnTo>
                  <a:pt x="31062" y="163"/>
                </a:lnTo>
                <a:lnTo>
                  <a:pt x="33506" y="649"/>
                </a:lnTo>
                <a:lnTo>
                  <a:pt x="35865" y="1450"/>
                </a:lnTo>
                <a:lnTo>
                  <a:pt x="38100" y="2552"/>
                </a:lnTo>
                <a:lnTo>
                  <a:pt x="40172" y="3937"/>
                </a:lnTo>
                <a:lnTo>
                  <a:pt x="42045" y="5580"/>
                </a:lnTo>
                <a:lnTo>
                  <a:pt x="43688" y="7453"/>
                </a:lnTo>
                <a:lnTo>
                  <a:pt x="45073" y="9525"/>
                </a:lnTo>
                <a:lnTo>
                  <a:pt x="46175" y="11760"/>
                </a:lnTo>
                <a:lnTo>
                  <a:pt x="46976" y="14119"/>
                </a:lnTo>
                <a:lnTo>
                  <a:pt x="47462" y="16563"/>
                </a:lnTo>
                <a:lnTo>
                  <a:pt x="47625" y="19050"/>
                </a:lnTo>
                <a:lnTo>
                  <a:pt x="47625" y="19050"/>
                </a:lnTo>
                <a:lnTo>
                  <a:pt x="47462" y="21537"/>
                </a:lnTo>
                <a:lnTo>
                  <a:pt x="46976" y="23981"/>
                </a:lnTo>
                <a:lnTo>
                  <a:pt x="46175" y="26340"/>
                </a:lnTo>
                <a:lnTo>
                  <a:pt x="45073" y="28575"/>
                </a:lnTo>
                <a:lnTo>
                  <a:pt x="43688" y="30647"/>
                </a:lnTo>
                <a:lnTo>
                  <a:pt x="42045" y="32520"/>
                </a:lnTo>
                <a:lnTo>
                  <a:pt x="40172" y="34163"/>
                </a:lnTo>
                <a:lnTo>
                  <a:pt x="38100" y="35548"/>
                </a:lnTo>
                <a:lnTo>
                  <a:pt x="35865" y="36650"/>
                </a:lnTo>
                <a:lnTo>
                  <a:pt x="33506" y="37451"/>
                </a:lnTo>
                <a:lnTo>
                  <a:pt x="31062" y="37937"/>
                </a:lnTo>
                <a:lnTo>
                  <a:pt x="28575" y="38100"/>
                </a:lnTo>
                <a:lnTo>
                  <a:pt x="19050" y="38100"/>
                </a:lnTo>
                <a:lnTo>
                  <a:pt x="16563" y="37937"/>
                </a:lnTo>
                <a:lnTo>
                  <a:pt x="14119" y="37451"/>
                </a:lnTo>
                <a:lnTo>
                  <a:pt x="11760" y="36650"/>
                </a:lnTo>
                <a:lnTo>
                  <a:pt x="9525" y="35548"/>
                </a:lnTo>
                <a:lnTo>
                  <a:pt x="7453" y="34163"/>
                </a:lnTo>
                <a:lnTo>
                  <a:pt x="5580" y="32520"/>
                </a:lnTo>
                <a:lnTo>
                  <a:pt x="3937" y="30647"/>
                </a:lnTo>
                <a:lnTo>
                  <a:pt x="2552" y="28575"/>
                </a:lnTo>
                <a:lnTo>
                  <a:pt x="1450" y="26340"/>
                </a:lnTo>
                <a:lnTo>
                  <a:pt x="649" y="23981"/>
                </a:lnTo>
                <a:lnTo>
                  <a:pt x="163" y="21537"/>
                </a:lnTo>
                <a:lnTo>
                  <a:pt x="0" y="19050"/>
                </a:lnTo>
                <a:lnTo>
                  <a:pt x="0" y="19050"/>
                </a:lnTo>
                <a:lnTo>
                  <a:pt x="163" y="16563"/>
                </a:lnTo>
                <a:lnTo>
                  <a:pt x="649" y="14119"/>
                </a:lnTo>
                <a:lnTo>
                  <a:pt x="1450" y="11760"/>
                </a:lnTo>
                <a:lnTo>
                  <a:pt x="2552" y="9525"/>
                </a:lnTo>
                <a:lnTo>
                  <a:pt x="3937" y="7453"/>
                </a:lnTo>
                <a:lnTo>
                  <a:pt x="5580" y="5580"/>
                </a:lnTo>
                <a:lnTo>
                  <a:pt x="7453" y="3937"/>
                </a:lnTo>
                <a:lnTo>
                  <a:pt x="9525" y="2552"/>
                </a:lnTo>
                <a:lnTo>
                  <a:pt x="11760" y="1450"/>
                </a:lnTo>
                <a:lnTo>
                  <a:pt x="14119" y="649"/>
                </a:lnTo>
                <a:lnTo>
                  <a:pt x="16563" y="163"/>
                </a:lnTo>
                <a:lnTo>
                  <a:pt x="19050" y="0"/>
                </a:lnTo>
                <a:close/>
              </a:path>
            </a:pathLst>
          </a:custGeom>
          <a:solidFill xmlns:a="http://schemas.openxmlformats.org/drawingml/2006/main">
            <a:srgbClr val="8ECDF0"/>
          </a:solidFill>
          <a:ln xmlns:a="http://schemas.openxmlformats.org/drawingml/2006/main" w="0">
            <a:noFill/>
            <a:prstDash val="solid"/>
          </a:ln>
        </p:spPr>
      </p:sp>
      <p:sp>
        <p:nvSpPr>
          <p:cNvPr id="688" name="target-noise-4-2">
            <a:extLst xmlns:a="http://schemas.openxmlformats.org/drawingml/2006/main">
              <a:ext uri="{FF2B5EF4-FFF2-40B4-BE49-F238E27FC236}">
                <a16:creationId xmlns:a16="http://schemas.microsoft.com/office/drawing/2014/main" id="{0D87E3A0-1497-422F-8B6D-43F0D811AB7D}"/>
              </a:ext>
            </a:extLst>
          </p:cNvPr>
          <p:cNvSpPr>
            <a:spLocks xmlns:a="http://schemas.openxmlformats.org/drawingml/2006/main" noGrp="1"/>
          </p:cNvSpPr>
          <p:nvPr/>
        </p:nvSpPr>
        <p:spPr>
          <a:xfrm xmlns:a="http://schemas.openxmlformats.org/drawingml/2006/main">
            <a:off x="15630525" y="4314825"/>
            <a:ext cx="47625" cy="38100"/>
          </a:xfrm>
          <a:custGeom xmlns:a="http://schemas.openxmlformats.org/drawingml/2006/main">
            <a:pathLst>
              <a:path w="47625" h="38100">
                <a:moveTo>
                  <a:pt x="28575" y="0"/>
                </a:moveTo>
                <a:lnTo>
                  <a:pt x="31062" y="163"/>
                </a:lnTo>
                <a:lnTo>
                  <a:pt x="33506" y="649"/>
                </a:lnTo>
                <a:lnTo>
                  <a:pt x="35865" y="1450"/>
                </a:lnTo>
                <a:lnTo>
                  <a:pt x="38100" y="2552"/>
                </a:lnTo>
                <a:lnTo>
                  <a:pt x="40172" y="3937"/>
                </a:lnTo>
                <a:lnTo>
                  <a:pt x="42045" y="5580"/>
                </a:lnTo>
                <a:lnTo>
                  <a:pt x="43688" y="7453"/>
                </a:lnTo>
                <a:lnTo>
                  <a:pt x="45073" y="9525"/>
                </a:lnTo>
                <a:lnTo>
                  <a:pt x="46175" y="11760"/>
                </a:lnTo>
                <a:lnTo>
                  <a:pt x="46976" y="14119"/>
                </a:lnTo>
                <a:lnTo>
                  <a:pt x="47462" y="16563"/>
                </a:lnTo>
                <a:lnTo>
                  <a:pt x="47625" y="19050"/>
                </a:lnTo>
                <a:lnTo>
                  <a:pt x="47625" y="19050"/>
                </a:lnTo>
                <a:lnTo>
                  <a:pt x="47462" y="21537"/>
                </a:lnTo>
                <a:lnTo>
                  <a:pt x="46976" y="23981"/>
                </a:lnTo>
                <a:lnTo>
                  <a:pt x="46175" y="26340"/>
                </a:lnTo>
                <a:lnTo>
                  <a:pt x="45073" y="28575"/>
                </a:lnTo>
                <a:lnTo>
                  <a:pt x="43688" y="30647"/>
                </a:lnTo>
                <a:lnTo>
                  <a:pt x="42045" y="32520"/>
                </a:lnTo>
                <a:lnTo>
                  <a:pt x="40172" y="34163"/>
                </a:lnTo>
                <a:lnTo>
                  <a:pt x="38100" y="35548"/>
                </a:lnTo>
                <a:lnTo>
                  <a:pt x="35865" y="36650"/>
                </a:lnTo>
                <a:lnTo>
                  <a:pt x="33506" y="37451"/>
                </a:lnTo>
                <a:lnTo>
                  <a:pt x="31062" y="37937"/>
                </a:lnTo>
                <a:lnTo>
                  <a:pt x="28575" y="38100"/>
                </a:lnTo>
                <a:lnTo>
                  <a:pt x="19050" y="38100"/>
                </a:lnTo>
                <a:lnTo>
                  <a:pt x="16563" y="37937"/>
                </a:lnTo>
                <a:lnTo>
                  <a:pt x="14119" y="37451"/>
                </a:lnTo>
                <a:lnTo>
                  <a:pt x="11760" y="36650"/>
                </a:lnTo>
                <a:lnTo>
                  <a:pt x="9525" y="35548"/>
                </a:lnTo>
                <a:lnTo>
                  <a:pt x="7453" y="34163"/>
                </a:lnTo>
                <a:lnTo>
                  <a:pt x="5580" y="32520"/>
                </a:lnTo>
                <a:lnTo>
                  <a:pt x="3937" y="30647"/>
                </a:lnTo>
                <a:lnTo>
                  <a:pt x="2552" y="28575"/>
                </a:lnTo>
                <a:lnTo>
                  <a:pt x="1450" y="26340"/>
                </a:lnTo>
                <a:lnTo>
                  <a:pt x="649" y="23981"/>
                </a:lnTo>
                <a:lnTo>
                  <a:pt x="163" y="21537"/>
                </a:lnTo>
                <a:lnTo>
                  <a:pt x="0" y="19050"/>
                </a:lnTo>
                <a:lnTo>
                  <a:pt x="0" y="19050"/>
                </a:lnTo>
                <a:lnTo>
                  <a:pt x="163" y="16563"/>
                </a:lnTo>
                <a:lnTo>
                  <a:pt x="649" y="14119"/>
                </a:lnTo>
                <a:lnTo>
                  <a:pt x="1450" y="11760"/>
                </a:lnTo>
                <a:lnTo>
                  <a:pt x="2552" y="9525"/>
                </a:lnTo>
                <a:lnTo>
                  <a:pt x="3937" y="7453"/>
                </a:lnTo>
                <a:lnTo>
                  <a:pt x="5580" y="5580"/>
                </a:lnTo>
                <a:lnTo>
                  <a:pt x="7453" y="3937"/>
                </a:lnTo>
                <a:lnTo>
                  <a:pt x="9525" y="2552"/>
                </a:lnTo>
                <a:lnTo>
                  <a:pt x="11760" y="1450"/>
                </a:lnTo>
                <a:lnTo>
                  <a:pt x="14119" y="649"/>
                </a:lnTo>
                <a:lnTo>
                  <a:pt x="16563" y="163"/>
                </a:lnTo>
                <a:lnTo>
                  <a:pt x="19050" y="0"/>
                </a:lnTo>
                <a:close/>
              </a:path>
            </a:pathLst>
          </a:custGeom>
          <a:solidFill xmlns:a="http://schemas.openxmlformats.org/drawingml/2006/main">
            <a:srgbClr val="B2DBF1"/>
          </a:solidFill>
          <a:ln xmlns:a="http://schemas.openxmlformats.org/drawingml/2006/main" w="0">
            <a:noFill/>
            <a:prstDash val="solid"/>
          </a:ln>
        </p:spPr>
      </p:sp>
      <p:sp>
        <p:nvSpPr>
          <p:cNvPr id="689" name="target-noise-4-3">
            <a:extLst xmlns:a="http://schemas.openxmlformats.org/drawingml/2006/main">
              <a:ext uri="{FF2B5EF4-FFF2-40B4-BE49-F238E27FC236}">
                <a16:creationId xmlns:a16="http://schemas.microsoft.com/office/drawing/2014/main" id="{880BDCE5-434E-4B66-B354-D910B4911ADC}"/>
              </a:ext>
            </a:extLst>
          </p:cNvPr>
          <p:cNvSpPr>
            <a:spLocks xmlns:a="http://schemas.openxmlformats.org/drawingml/2006/main" noGrp="1"/>
          </p:cNvSpPr>
          <p:nvPr/>
        </p:nvSpPr>
        <p:spPr>
          <a:xfrm xmlns:a="http://schemas.openxmlformats.org/drawingml/2006/main">
            <a:off x="15630525" y="4362450"/>
            <a:ext cx="47625" cy="38100"/>
          </a:xfrm>
          <a:custGeom xmlns:a="http://schemas.openxmlformats.org/drawingml/2006/main">
            <a:pathLst>
              <a:path w="47625" h="38100">
                <a:moveTo>
                  <a:pt x="28575" y="0"/>
                </a:moveTo>
                <a:lnTo>
                  <a:pt x="31062" y="163"/>
                </a:lnTo>
                <a:lnTo>
                  <a:pt x="33506" y="649"/>
                </a:lnTo>
                <a:lnTo>
                  <a:pt x="35865" y="1450"/>
                </a:lnTo>
                <a:lnTo>
                  <a:pt x="38100" y="2552"/>
                </a:lnTo>
                <a:lnTo>
                  <a:pt x="40172" y="3937"/>
                </a:lnTo>
                <a:lnTo>
                  <a:pt x="42045" y="5580"/>
                </a:lnTo>
                <a:lnTo>
                  <a:pt x="43688" y="7453"/>
                </a:lnTo>
                <a:lnTo>
                  <a:pt x="45073" y="9525"/>
                </a:lnTo>
                <a:lnTo>
                  <a:pt x="46175" y="11760"/>
                </a:lnTo>
                <a:lnTo>
                  <a:pt x="46976" y="14119"/>
                </a:lnTo>
                <a:lnTo>
                  <a:pt x="47462" y="16563"/>
                </a:lnTo>
                <a:lnTo>
                  <a:pt x="47625" y="19050"/>
                </a:lnTo>
                <a:lnTo>
                  <a:pt x="47625" y="19050"/>
                </a:lnTo>
                <a:lnTo>
                  <a:pt x="47462" y="21537"/>
                </a:lnTo>
                <a:lnTo>
                  <a:pt x="46976" y="23981"/>
                </a:lnTo>
                <a:lnTo>
                  <a:pt x="46175" y="26340"/>
                </a:lnTo>
                <a:lnTo>
                  <a:pt x="45073" y="28575"/>
                </a:lnTo>
                <a:lnTo>
                  <a:pt x="43688" y="30647"/>
                </a:lnTo>
                <a:lnTo>
                  <a:pt x="42045" y="32520"/>
                </a:lnTo>
                <a:lnTo>
                  <a:pt x="40172" y="34163"/>
                </a:lnTo>
                <a:lnTo>
                  <a:pt x="38100" y="35548"/>
                </a:lnTo>
                <a:lnTo>
                  <a:pt x="35865" y="36650"/>
                </a:lnTo>
                <a:lnTo>
                  <a:pt x="33506" y="37451"/>
                </a:lnTo>
                <a:lnTo>
                  <a:pt x="31062" y="37937"/>
                </a:lnTo>
                <a:lnTo>
                  <a:pt x="28575" y="38100"/>
                </a:lnTo>
                <a:lnTo>
                  <a:pt x="19050" y="38100"/>
                </a:lnTo>
                <a:lnTo>
                  <a:pt x="16563" y="37937"/>
                </a:lnTo>
                <a:lnTo>
                  <a:pt x="14119" y="37451"/>
                </a:lnTo>
                <a:lnTo>
                  <a:pt x="11760" y="36650"/>
                </a:lnTo>
                <a:lnTo>
                  <a:pt x="9525" y="35548"/>
                </a:lnTo>
                <a:lnTo>
                  <a:pt x="7453" y="34163"/>
                </a:lnTo>
                <a:lnTo>
                  <a:pt x="5580" y="32520"/>
                </a:lnTo>
                <a:lnTo>
                  <a:pt x="3937" y="30647"/>
                </a:lnTo>
                <a:lnTo>
                  <a:pt x="2552" y="28575"/>
                </a:lnTo>
                <a:lnTo>
                  <a:pt x="1450" y="26340"/>
                </a:lnTo>
                <a:lnTo>
                  <a:pt x="649" y="23981"/>
                </a:lnTo>
                <a:lnTo>
                  <a:pt x="163" y="21537"/>
                </a:lnTo>
                <a:lnTo>
                  <a:pt x="0" y="19050"/>
                </a:lnTo>
                <a:lnTo>
                  <a:pt x="0" y="19050"/>
                </a:lnTo>
                <a:lnTo>
                  <a:pt x="163" y="16563"/>
                </a:lnTo>
                <a:lnTo>
                  <a:pt x="649" y="14119"/>
                </a:lnTo>
                <a:lnTo>
                  <a:pt x="1450" y="11760"/>
                </a:lnTo>
                <a:lnTo>
                  <a:pt x="2552" y="9525"/>
                </a:lnTo>
                <a:lnTo>
                  <a:pt x="3937" y="7453"/>
                </a:lnTo>
                <a:lnTo>
                  <a:pt x="5580" y="5580"/>
                </a:lnTo>
                <a:lnTo>
                  <a:pt x="7453" y="3937"/>
                </a:lnTo>
                <a:lnTo>
                  <a:pt x="9525" y="2552"/>
                </a:lnTo>
                <a:lnTo>
                  <a:pt x="11760" y="1450"/>
                </a:lnTo>
                <a:lnTo>
                  <a:pt x="14119" y="649"/>
                </a:lnTo>
                <a:lnTo>
                  <a:pt x="16563" y="163"/>
                </a:lnTo>
                <a:lnTo>
                  <a:pt x="19050" y="0"/>
                </a:lnTo>
                <a:close/>
              </a:path>
            </a:pathLst>
          </a:custGeom>
          <a:solidFill xmlns:a="http://schemas.openxmlformats.org/drawingml/2006/main">
            <a:srgbClr val="FFFFFF"/>
          </a:solidFill>
          <a:ln xmlns:a="http://schemas.openxmlformats.org/drawingml/2006/main" w="0">
            <a:noFill/>
            <a:prstDash val="solid"/>
          </a:ln>
        </p:spPr>
      </p:sp>
      <p:sp>
        <p:nvSpPr>
          <p:cNvPr id="690" name="target-noise-symbol">
            <a:extLst xmlns:a="http://schemas.openxmlformats.org/drawingml/2006/main">
              <a:ext uri="{FF2B5EF4-FFF2-40B4-BE49-F238E27FC236}">
                <a16:creationId xmlns:a16="http://schemas.microsoft.com/office/drawing/2014/main" id="{3DE53A19-A9E0-446B-BE76-CD14E9BDD2E9}"/>
              </a:ext>
            </a:extLst>
          </p:cNvPr>
          <p:cNvSpPr>
            <a:spLocks xmlns:a="http://schemas.openxmlformats.org/drawingml/2006/main" noGrp="1"/>
          </p:cNvSpPr>
          <p:nvPr/>
        </p:nvSpPr>
        <p:spPr>
          <a:xfrm xmlns:a="http://schemas.openxmlformats.org/drawingml/2006/main">
            <a:off x="15487650" y="4438650"/>
            <a:ext cx="276225" cy="28041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725" b="0" i="1">
                <a:solidFill>
                  <a:srgbClr val="111A25"/>
                </a:solidFill>
                <a:latin typeface="Times New Roman"/>
                <a:ea typeface="Times New Roman"/>
                <a:cs typeface="Times New Roman"/>
              </a:defRPr>
            </a:pPr>
            <a:r>
              <a:rPr sz="1725" b="0" i="1">
                <a:solidFill>
                  <a:srgbClr val="111A25"/>
                </a:solidFill>
                <a:latin typeface="Times New Roman"/>
                <a:ea typeface="Times New Roman"/>
                <a:cs typeface="Times New Roman"/>
              </a:rPr>
              <a:t>ε</a:t>
            </a:r>
          </a:p>
        </p:txBody>
      </p:sp>
      <p:sp>
        <p:nvSpPr>
          <p:cNvPr id="691" name="target-input-minus">
            <a:extLst xmlns:a="http://schemas.openxmlformats.org/drawingml/2006/main">
              <a:ext uri="{FF2B5EF4-FFF2-40B4-BE49-F238E27FC236}">
                <a16:creationId xmlns:a16="http://schemas.microsoft.com/office/drawing/2014/main" id="{F137AF0D-C46E-462C-8803-C85F0803BDBF}"/>
              </a:ext>
            </a:extLst>
          </p:cNvPr>
          <p:cNvSpPr>
            <a:spLocks xmlns:a="http://schemas.openxmlformats.org/drawingml/2006/main" noGrp="1"/>
          </p:cNvSpPr>
          <p:nvPr/>
        </p:nvSpPr>
        <p:spPr>
          <a:xfrm xmlns:a="http://schemas.openxmlformats.org/drawingml/2006/main">
            <a:off x="15801975" y="4200525"/>
            <a:ext cx="257175" cy="2926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00" b="0" i="0">
                <a:solidFill>
                  <a:srgbClr val="111A25"/>
                </a:solidFill>
                <a:latin typeface="Comic Sans MS"/>
                <a:ea typeface="Comic Sans MS"/>
                <a:cs typeface="Comic Sans MS"/>
              </a:defRPr>
            </a:pPr>
            <a:r>
              <a:rPr sz="1800" b="0" i="0">
                <a:solidFill>
                  <a:srgbClr val="111A25"/>
                </a:solidFill>
                <a:latin typeface="Comic Sans MS"/>
                <a:ea typeface="Comic Sans MS"/>
                <a:cs typeface="Comic Sans MS"/>
              </a:rPr>
              <a:t>−</a:t>
            </a:r>
          </a:p>
        </p:txBody>
      </p:sp>
      <p:sp>
        <p:nvSpPr>
          <p:cNvPr id="692" name="target-clean-rim">
            <a:extLst xmlns:a="http://schemas.openxmlformats.org/drawingml/2006/main">
              <a:ext uri="{FF2B5EF4-FFF2-40B4-BE49-F238E27FC236}">
                <a16:creationId xmlns:a16="http://schemas.microsoft.com/office/drawing/2014/main" id="{C9F0B5C7-EBA1-4D52-8F9F-89F0B4D2F736}"/>
              </a:ext>
            </a:extLst>
          </p:cNvPr>
          <p:cNvSpPr>
            <a:spLocks xmlns:a="http://schemas.openxmlformats.org/drawingml/2006/main" noGrp="1"/>
          </p:cNvSpPr>
          <p:nvPr/>
        </p:nvSpPr>
        <p:spPr>
          <a:xfrm xmlns:a="http://schemas.openxmlformats.org/drawingml/2006/main">
            <a:off x="16097250" y="4200525"/>
            <a:ext cx="485775" cy="238125"/>
          </a:xfrm>
          <a:custGeom xmlns:a="http://schemas.openxmlformats.org/drawingml/2006/main">
            <a:pathLst>
              <a:path w="485775" h="238125">
                <a:moveTo>
                  <a:pt x="457200" y="0"/>
                </a:moveTo>
                <a:lnTo>
                  <a:pt x="460930" y="244"/>
                </a:lnTo>
                <a:lnTo>
                  <a:pt x="464596" y="974"/>
                </a:lnTo>
                <a:lnTo>
                  <a:pt x="468135" y="2175"/>
                </a:lnTo>
                <a:lnTo>
                  <a:pt x="471488" y="3828"/>
                </a:lnTo>
                <a:lnTo>
                  <a:pt x="474595" y="5905"/>
                </a:lnTo>
                <a:lnTo>
                  <a:pt x="477406" y="8369"/>
                </a:lnTo>
                <a:lnTo>
                  <a:pt x="479870" y="11180"/>
                </a:lnTo>
                <a:lnTo>
                  <a:pt x="481947" y="14288"/>
                </a:lnTo>
                <a:lnTo>
                  <a:pt x="483600" y="17640"/>
                </a:lnTo>
                <a:lnTo>
                  <a:pt x="484801" y="21179"/>
                </a:lnTo>
                <a:lnTo>
                  <a:pt x="485531" y="24845"/>
                </a:lnTo>
                <a:lnTo>
                  <a:pt x="485775" y="28575"/>
                </a:lnTo>
                <a:lnTo>
                  <a:pt x="485775" y="209550"/>
                </a:lnTo>
                <a:lnTo>
                  <a:pt x="485531" y="213280"/>
                </a:lnTo>
                <a:lnTo>
                  <a:pt x="484801" y="216946"/>
                </a:lnTo>
                <a:lnTo>
                  <a:pt x="483600" y="220485"/>
                </a:lnTo>
                <a:lnTo>
                  <a:pt x="481947" y="223838"/>
                </a:lnTo>
                <a:lnTo>
                  <a:pt x="479870" y="226945"/>
                </a:lnTo>
                <a:lnTo>
                  <a:pt x="477406" y="229756"/>
                </a:lnTo>
                <a:lnTo>
                  <a:pt x="474595" y="232220"/>
                </a:lnTo>
                <a:lnTo>
                  <a:pt x="471488" y="234297"/>
                </a:lnTo>
                <a:lnTo>
                  <a:pt x="468135" y="235950"/>
                </a:lnTo>
                <a:lnTo>
                  <a:pt x="464596" y="237151"/>
                </a:lnTo>
                <a:lnTo>
                  <a:pt x="460930" y="237881"/>
                </a:lnTo>
                <a:lnTo>
                  <a:pt x="457200" y="238125"/>
                </a:lnTo>
                <a:lnTo>
                  <a:pt x="28575" y="238125"/>
                </a:lnTo>
                <a:lnTo>
                  <a:pt x="24845" y="237881"/>
                </a:lnTo>
                <a:lnTo>
                  <a:pt x="21179" y="237151"/>
                </a:lnTo>
                <a:lnTo>
                  <a:pt x="17640" y="235950"/>
                </a:lnTo>
                <a:lnTo>
                  <a:pt x="14288" y="234297"/>
                </a:lnTo>
                <a:lnTo>
                  <a:pt x="11180" y="232220"/>
                </a:lnTo>
                <a:lnTo>
                  <a:pt x="8369" y="229756"/>
                </a:lnTo>
                <a:lnTo>
                  <a:pt x="5905" y="226945"/>
                </a:lnTo>
                <a:lnTo>
                  <a:pt x="3828" y="223838"/>
                </a:lnTo>
                <a:lnTo>
                  <a:pt x="2175" y="220485"/>
                </a:lnTo>
                <a:lnTo>
                  <a:pt x="974" y="216946"/>
                </a:lnTo>
                <a:lnTo>
                  <a:pt x="244" y="213280"/>
                </a:lnTo>
                <a:lnTo>
                  <a:pt x="0" y="209550"/>
                </a:lnTo>
                <a:lnTo>
                  <a:pt x="0" y="28575"/>
                </a:lnTo>
                <a:lnTo>
                  <a:pt x="244" y="24845"/>
                </a:lnTo>
                <a:lnTo>
                  <a:pt x="974" y="21179"/>
                </a:lnTo>
                <a:lnTo>
                  <a:pt x="2175" y="17640"/>
                </a:lnTo>
                <a:lnTo>
                  <a:pt x="3828" y="14288"/>
                </a:lnTo>
                <a:lnTo>
                  <a:pt x="5905" y="11180"/>
                </a:lnTo>
                <a:lnTo>
                  <a:pt x="8369" y="8369"/>
                </a:lnTo>
                <a:lnTo>
                  <a:pt x="11180" y="5905"/>
                </a:lnTo>
                <a:lnTo>
                  <a:pt x="14288" y="3828"/>
                </a:lnTo>
                <a:lnTo>
                  <a:pt x="17640" y="2175"/>
                </a:lnTo>
                <a:lnTo>
                  <a:pt x="21179" y="974"/>
                </a:lnTo>
                <a:lnTo>
                  <a:pt x="24845" y="244"/>
                </a:lnTo>
                <a:lnTo>
                  <a:pt x="28575" y="0"/>
                </a:lnTo>
                <a:close/>
              </a:path>
            </a:pathLst>
          </a:custGeom>
          <a:solidFill xmlns:a="http://schemas.openxmlformats.org/drawingml/2006/main">
            <a:srgbClr val="FFFFFF"/>
          </a:solidFill>
          <a:ln xmlns:a="http://schemas.openxmlformats.org/drawingml/2006/main" w="11430">
            <a:solidFill>
              <a:srgbClr val="0876FF"/>
            </a:solidFill>
            <a:prstDash val="solid"/>
          </a:ln>
        </p:spPr>
      </p:sp>
      <p:sp>
        <p:nvSpPr>
          <p:cNvPr id="693" name="target-clean-cell-0">
            <a:extLst xmlns:a="http://schemas.openxmlformats.org/drawingml/2006/main">
              <a:ext uri="{FF2B5EF4-FFF2-40B4-BE49-F238E27FC236}">
                <a16:creationId xmlns:a16="http://schemas.microsoft.com/office/drawing/2014/main" id="{D3303659-B482-45E1-A54E-668A4DB097AC}"/>
              </a:ext>
            </a:extLst>
          </p:cNvPr>
          <p:cNvSpPr>
            <a:spLocks xmlns:a="http://schemas.openxmlformats.org/drawingml/2006/main" noGrp="1"/>
          </p:cNvSpPr>
          <p:nvPr/>
        </p:nvSpPr>
        <p:spPr>
          <a:xfrm xmlns:a="http://schemas.openxmlformats.org/drawingml/2006/main">
            <a:off x="16135350" y="4238625"/>
            <a:ext cx="114300" cy="161925"/>
          </a:xfrm>
          <a:custGeom xmlns:a="http://schemas.openxmlformats.org/drawingml/2006/main">
            <a:pathLst>
              <a:path w="114300" h="161925">
                <a:moveTo>
                  <a:pt x="85725" y="0"/>
                </a:moveTo>
                <a:lnTo>
                  <a:pt x="89455" y="244"/>
                </a:lnTo>
                <a:lnTo>
                  <a:pt x="93121" y="974"/>
                </a:lnTo>
                <a:lnTo>
                  <a:pt x="96660" y="2175"/>
                </a:lnTo>
                <a:lnTo>
                  <a:pt x="100013" y="3828"/>
                </a:lnTo>
                <a:lnTo>
                  <a:pt x="103120" y="5905"/>
                </a:lnTo>
                <a:lnTo>
                  <a:pt x="105931" y="8369"/>
                </a:lnTo>
                <a:lnTo>
                  <a:pt x="108395" y="11180"/>
                </a:lnTo>
                <a:lnTo>
                  <a:pt x="110472" y="14288"/>
                </a:lnTo>
                <a:lnTo>
                  <a:pt x="112125" y="17640"/>
                </a:lnTo>
                <a:lnTo>
                  <a:pt x="113326" y="21179"/>
                </a:lnTo>
                <a:lnTo>
                  <a:pt x="114056" y="24845"/>
                </a:lnTo>
                <a:lnTo>
                  <a:pt x="114300" y="28575"/>
                </a:lnTo>
                <a:lnTo>
                  <a:pt x="114300" y="133350"/>
                </a:lnTo>
                <a:lnTo>
                  <a:pt x="114056" y="137080"/>
                </a:lnTo>
                <a:lnTo>
                  <a:pt x="113326" y="140746"/>
                </a:lnTo>
                <a:lnTo>
                  <a:pt x="112125" y="144285"/>
                </a:lnTo>
                <a:lnTo>
                  <a:pt x="110472" y="147638"/>
                </a:lnTo>
                <a:lnTo>
                  <a:pt x="108395" y="150745"/>
                </a:lnTo>
                <a:lnTo>
                  <a:pt x="105931" y="153556"/>
                </a:lnTo>
                <a:lnTo>
                  <a:pt x="103120" y="156020"/>
                </a:lnTo>
                <a:lnTo>
                  <a:pt x="100013" y="158097"/>
                </a:lnTo>
                <a:lnTo>
                  <a:pt x="96660" y="159750"/>
                </a:lnTo>
                <a:lnTo>
                  <a:pt x="93121" y="160951"/>
                </a:lnTo>
                <a:lnTo>
                  <a:pt x="89455" y="161681"/>
                </a:lnTo>
                <a:lnTo>
                  <a:pt x="85725" y="161925"/>
                </a:lnTo>
                <a:lnTo>
                  <a:pt x="28575" y="161925"/>
                </a:lnTo>
                <a:lnTo>
                  <a:pt x="24845" y="161681"/>
                </a:lnTo>
                <a:lnTo>
                  <a:pt x="21179" y="160951"/>
                </a:lnTo>
                <a:lnTo>
                  <a:pt x="17640" y="159750"/>
                </a:lnTo>
                <a:lnTo>
                  <a:pt x="14288" y="158097"/>
                </a:lnTo>
                <a:lnTo>
                  <a:pt x="11180" y="156020"/>
                </a:lnTo>
                <a:lnTo>
                  <a:pt x="8369" y="153556"/>
                </a:lnTo>
                <a:lnTo>
                  <a:pt x="5905" y="150745"/>
                </a:lnTo>
                <a:lnTo>
                  <a:pt x="3828" y="147638"/>
                </a:lnTo>
                <a:lnTo>
                  <a:pt x="2175" y="144285"/>
                </a:lnTo>
                <a:lnTo>
                  <a:pt x="974" y="140746"/>
                </a:lnTo>
                <a:lnTo>
                  <a:pt x="244" y="137080"/>
                </a:lnTo>
                <a:lnTo>
                  <a:pt x="0" y="133350"/>
                </a:lnTo>
                <a:lnTo>
                  <a:pt x="0" y="28575"/>
                </a:lnTo>
                <a:lnTo>
                  <a:pt x="244" y="24845"/>
                </a:lnTo>
                <a:lnTo>
                  <a:pt x="974" y="21179"/>
                </a:lnTo>
                <a:lnTo>
                  <a:pt x="2175" y="17640"/>
                </a:lnTo>
                <a:lnTo>
                  <a:pt x="3828" y="14288"/>
                </a:lnTo>
                <a:lnTo>
                  <a:pt x="5905" y="11180"/>
                </a:lnTo>
                <a:lnTo>
                  <a:pt x="8369" y="8369"/>
                </a:lnTo>
                <a:lnTo>
                  <a:pt x="11180" y="5905"/>
                </a:lnTo>
                <a:lnTo>
                  <a:pt x="14288" y="3828"/>
                </a:lnTo>
                <a:lnTo>
                  <a:pt x="17640" y="2175"/>
                </a:lnTo>
                <a:lnTo>
                  <a:pt x="21179" y="974"/>
                </a:lnTo>
                <a:lnTo>
                  <a:pt x="24845" y="244"/>
                </a:lnTo>
                <a:lnTo>
                  <a:pt x="28575" y="0"/>
                </a:lnTo>
                <a:close/>
              </a:path>
            </a:pathLst>
          </a:custGeom>
          <a:gradFill xmlns:a="http://schemas.openxmlformats.org/drawingml/2006/main">
            <a:gsLst>
              <a:gs pos="0">
                <a:srgbClr val="7ED4FE"/>
              </a:gs>
              <a:gs pos="100000">
                <a:srgbClr val="43BBFD"/>
              </a:gs>
            </a:gsLst>
            <a:lin ang="5400000"/>
          </a:gradFill>
          <a:ln xmlns:a="http://schemas.openxmlformats.org/drawingml/2006/main" w="0">
            <a:noFill/>
            <a:prstDash val="solid"/>
          </a:ln>
        </p:spPr>
      </p:sp>
      <p:sp>
        <p:nvSpPr>
          <p:cNvPr id="694" name="target-clean-cell-1">
            <a:extLst xmlns:a="http://schemas.openxmlformats.org/drawingml/2006/main">
              <a:ext uri="{FF2B5EF4-FFF2-40B4-BE49-F238E27FC236}">
                <a16:creationId xmlns:a16="http://schemas.microsoft.com/office/drawing/2014/main" id="{A98C3369-0877-4AAB-9EF3-52E99B5B18C8}"/>
              </a:ext>
            </a:extLst>
          </p:cNvPr>
          <p:cNvSpPr>
            <a:spLocks xmlns:a="http://schemas.openxmlformats.org/drawingml/2006/main" noGrp="1"/>
          </p:cNvSpPr>
          <p:nvPr/>
        </p:nvSpPr>
        <p:spPr>
          <a:xfrm xmlns:a="http://schemas.openxmlformats.org/drawingml/2006/main">
            <a:off x="16278225" y="4238625"/>
            <a:ext cx="114300" cy="161925"/>
          </a:xfrm>
          <a:custGeom xmlns:a="http://schemas.openxmlformats.org/drawingml/2006/main">
            <a:pathLst>
              <a:path w="114300" h="161925">
                <a:moveTo>
                  <a:pt x="85725" y="0"/>
                </a:moveTo>
                <a:lnTo>
                  <a:pt x="89455" y="244"/>
                </a:lnTo>
                <a:lnTo>
                  <a:pt x="93121" y="974"/>
                </a:lnTo>
                <a:lnTo>
                  <a:pt x="96660" y="2175"/>
                </a:lnTo>
                <a:lnTo>
                  <a:pt x="100013" y="3828"/>
                </a:lnTo>
                <a:lnTo>
                  <a:pt x="103120" y="5905"/>
                </a:lnTo>
                <a:lnTo>
                  <a:pt x="105931" y="8369"/>
                </a:lnTo>
                <a:lnTo>
                  <a:pt x="108395" y="11180"/>
                </a:lnTo>
                <a:lnTo>
                  <a:pt x="110472" y="14288"/>
                </a:lnTo>
                <a:lnTo>
                  <a:pt x="112125" y="17640"/>
                </a:lnTo>
                <a:lnTo>
                  <a:pt x="113326" y="21179"/>
                </a:lnTo>
                <a:lnTo>
                  <a:pt x="114056" y="24845"/>
                </a:lnTo>
                <a:lnTo>
                  <a:pt x="114300" y="28575"/>
                </a:lnTo>
                <a:lnTo>
                  <a:pt x="114300" y="133350"/>
                </a:lnTo>
                <a:lnTo>
                  <a:pt x="114056" y="137080"/>
                </a:lnTo>
                <a:lnTo>
                  <a:pt x="113326" y="140746"/>
                </a:lnTo>
                <a:lnTo>
                  <a:pt x="112125" y="144285"/>
                </a:lnTo>
                <a:lnTo>
                  <a:pt x="110472" y="147638"/>
                </a:lnTo>
                <a:lnTo>
                  <a:pt x="108395" y="150745"/>
                </a:lnTo>
                <a:lnTo>
                  <a:pt x="105931" y="153556"/>
                </a:lnTo>
                <a:lnTo>
                  <a:pt x="103120" y="156020"/>
                </a:lnTo>
                <a:lnTo>
                  <a:pt x="100013" y="158097"/>
                </a:lnTo>
                <a:lnTo>
                  <a:pt x="96660" y="159750"/>
                </a:lnTo>
                <a:lnTo>
                  <a:pt x="93121" y="160951"/>
                </a:lnTo>
                <a:lnTo>
                  <a:pt x="89455" y="161681"/>
                </a:lnTo>
                <a:lnTo>
                  <a:pt x="85725" y="161925"/>
                </a:lnTo>
                <a:lnTo>
                  <a:pt x="28575" y="161925"/>
                </a:lnTo>
                <a:lnTo>
                  <a:pt x="24845" y="161681"/>
                </a:lnTo>
                <a:lnTo>
                  <a:pt x="21179" y="160951"/>
                </a:lnTo>
                <a:lnTo>
                  <a:pt x="17640" y="159750"/>
                </a:lnTo>
                <a:lnTo>
                  <a:pt x="14288" y="158097"/>
                </a:lnTo>
                <a:lnTo>
                  <a:pt x="11180" y="156020"/>
                </a:lnTo>
                <a:lnTo>
                  <a:pt x="8369" y="153556"/>
                </a:lnTo>
                <a:lnTo>
                  <a:pt x="5905" y="150745"/>
                </a:lnTo>
                <a:lnTo>
                  <a:pt x="3828" y="147638"/>
                </a:lnTo>
                <a:lnTo>
                  <a:pt x="2175" y="144285"/>
                </a:lnTo>
                <a:lnTo>
                  <a:pt x="974" y="140746"/>
                </a:lnTo>
                <a:lnTo>
                  <a:pt x="244" y="137080"/>
                </a:lnTo>
                <a:lnTo>
                  <a:pt x="0" y="133350"/>
                </a:lnTo>
                <a:lnTo>
                  <a:pt x="0" y="28575"/>
                </a:lnTo>
                <a:lnTo>
                  <a:pt x="244" y="24845"/>
                </a:lnTo>
                <a:lnTo>
                  <a:pt x="974" y="21179"/>
                </a:lnTo>
                <a:lnTo>
                  <a:pt x="2175" y="17640"/>
                </a:lnTo>
                <a:lnTo>
                  <a:pt x="3828" y="14288"/>
                </a:lnTo>
                <a:lnTo>
                  <a:pt x="5905" y="11180"/>
                </a:lnTo>
                <a:lnTo>
                  <a:pt x="8369" y="8369"/>
                </a:lnTo>
                <a:lnTo>
                  <a:pt x="11180" y="5905"/>
                </a:lnTo>
                <a:lnTo>
                  <a:pt x="14288" y="3828"/>
                </a:lnTo>
                <a:lnTo>
                  <a:pt x="17640" y="2175"/>
                </a:lnTo>
                <a:lnTo>
                  <a:pt x="21179" y="974"/>
                </a:lnTo>
                <a:lnTo>
                  <a:pt x="24845" y="244"/>
                </a:lnTo>
                <a:lnTo>
                  <a:pt x="28575" y="0"/>
                </a:lnTo>
                <a:close/>
              </a:path>
            </a:pathLst>
          </a:custGeom>
          <a:gradFill xmlns:a="http://schemas.openxmlformats.org/drawingml/2006/main">
            <a:gsLst>
              <a:gs pos="0">
                <a:srgbClr val="7ED4FE"/>
              </a:gs>
              <a:gs pos="100000">
                <a:srgbClr val="43BBFD"/>
              </a:gs>
            </a:gsLst>
            <a:lin ang="5400000"/>
          </a:gradFill>
          <a:ln xmlns:a="http://schemas.openxmlformats.org/drawingml/2006/main" w="0">
            <a:noFill/>
            <a:prstDash val="solid"/>
          </a:ln>
        </p:spPr>
      </p:sp>
      <p:sp>
        <p:nvSpPr>
          <p:cNvPr id="695" name="target-clean-cell-2">
            <a:extLst xmlns:a="http://schemas.openxmlformats.org/drawingml/2006/main">
              <a:ext uri="{FF2B5EF4-FFF2-40B4-BE49-F238E27FC236}">
                <a16:creationId xmlns:a16="http://schemas.microsoft.com/office/drawing/2014/main" id="{EDC3C7C8-9229-4545-8784-3F21724A6521}"/>
              </a:ext>
            </a:extLst>
          </p:cNvPr>
          <p:cNvSpPr>
            <a:spLocks xmlns:a="http://schemas.openxmlformats.org/drawingml/2006/main" noGrp="1"/>
          </p:cNvSpPr>
          <p:nvPr/>
        </p:nvSpPr>
        <p:spPr>
          <a:xfrm xmlns:a="http://schemas.openxmlformats.org/drawingml/2006/main">
            <a:off x="16421100" y="4238625"/>
            <a:ext cx="114300" cy="161925"/>
          </a:xfrm>
          <a:custGeom xmlns:a="http://schemas.openxmlformats.org/drawingml/2006/main">
            <a:pathLst>
              <a:path w="114300" h="161925">
                <a:moveTo>
                  <a:pt x="85725" y="0"/>
                </a:moveTo>
                <a:lnTo>
                  <a:pt x="89455" y="244"/>
                </a:lnTo>
                <a:lnTo>
                  <a:pt x="93121" y="974"/>
                </a:lnTo>
                <a:lnTo>
                  <a:pt x="96660" y="2175"/>
                </a:lnTo>
                <a:lnTo>
                  <a:pt x="100013" y="3828"/>
                </a:lnTo>
                <a:lnTo>
                  <a:pt x="103120" y="5905"/>
                </a:lnTo>
                <a:lnTo>
                  <a:pt x="105931" y="8369"/>
                </a:lnTo>
                <a:lnTo>
                  <a:pt x="108395" y="11180"/>
                </a:lnTo>
                <a:lnTo>
                  <a:pt x="110472" y="14288"/>
                </a:lnTo>
                <a:lnTo>
                  <a:pt x="112125" y="17640"/>
                </a:lnTo>
                <a:lnTo>
                  <a:pt x="113326" y="21179"/>
                </a:lnTo>
                <a:lnTo>
                  <a:pt x="114056" y="24845"/>
                </a:lnTo>
                <a:lnTo>
                  <a:pt x="114300" y="28575"/>
                </a:lnTo>
                <a:lnTo>
                  <a:pt x="114300" y="133350"/>
                </a:lnTo>
                <a:lnTo>
                  <a:pt x="114056" y="137080"/>
                </a:lnTo>
                <a:lnTo>
                  <a:pt x="113326" y="140746"/>
                </a:lnTo>
                <a:lnTo>
                  <a:pt x="112125" y="144285"/>
                </a:lnTo>
                <a:lnTo>
                  <a:pt x="110472" y="147638"/>
                </a:lnTo>
                <a:lnTo>
                  <a:pt x="108395" y="150745"/>
                </a:lnTo>
                <a:lnTo>
                  <a:pt x="105931" y="153556"/>
                </a:lnTo>
                <a:lnTo>
                  <a:pt x="103120" y="156020"/>
                </a:lnTo>
                <a:lnTo>
                  <a:pt x="100013" y="158097"/>
                </a:lnTo>
                <a:lnTo>
                  <a:pt x="96660" y="159750"/>
                </a:lnTo>
                <a:lnTo>
                  <a:pt x="93121" y="160951"/>
                </a:lnTo>
                <a:lnTo>
                  <a:pt x="89455" y="161681"/>
                </a:lnTo>
                <a:lnTo>
                  <a:pt x="85725" y="161925"/>
                </a:lnTo>
                <a:lnTo>
                  <a:pt x="28575" y="161925"/>
                </a:lnTo>
                <a:lnTo>
                  <a:pt x="24845" y="161681"/>
                </a:lnTo>
                <a:lnTo>
                  <a:pt x="21179" y="160951"/>
                </a:lnTo>
                <a:lnTo>
                  <a:pt x="17640" y="159750"/>
                </a:lnTo>
                <a:lnTo>
                  <a:pt x="14288" y="158097"/>
                </a:lnTo>
                <a:lnTo>
                  <a:pt x="11180" y="156020"/>
                </a:lnTo>
                <a:lnTo>
                  <a:pt x="8369" y="153556"/>
                </a:lnTo>
                <a:lnTo>
                  <a:pt x="5905" y="150745"/>
                </a:lnTo>
                <a:lnTo>
                  <a:pt x="3828" y="147638"/>
                </a:lnTo>
                <a:lnTo>
                  <a:pt x="2175" y="144285"/>
                </a:lnTo>
                <a:lnTo>
                  <a:pt x="974" y="140746"/>
                </a:lnTo>
                <a:lnTo>
                  <a:pt x="244" y="137080"/>
                </a:lnTo>
                <a:lnTo>
                  <a:pt x="0" y="133350"/>
                </a:lnTo>
                <a:lnTo>
                  <a:pt x="0" y="28575"/>
                </a:lnTo>
                <a:lnTo>
                  <a:pt x="244" y="24845"/>
                </a:lnTo>
                <a:lnTo>
                  <a:pt x="974" y="21179"/>
                </a:lnTo>
                <a:lnTo>
                  <a:pt x="2175" y="17640"/>
                </a:lnTo>
                <a:lnTo>
                  <a:pt x="3828" y="14288"/>
                </a:lnTo>
                <a:lnTo>
                  <a:pt x="5905" y="11180"/>
                </a:lnTo>
                <a:lnTo>
                  <a:pt x="8369" y="8369"/>
                </a:lnTo>
                <a:lnTo>
                  <a:pt x="11180" y="5905"/>
                </a:lnTo>
                <a:lnTo>
                  <a:pt x="14288" y="3828"/>
                </a:lnTo>
                <a:lnTo>
                  <a:pt x="17640" y="2175"/>
                </a:lnTo>
                <a:lnTo>
                  <a:pt x="21179" y="974"/>
                </a:lnTo>
                <a:lnTo>
                  <a:pt x="24845" y="244"/>
                </a:lnTo>
                <a:lnTo>
                  <a:pt x="28575" y="0"/>
                </a:lnTo>
                <a:close/>
              </a:path>
            </a:pathLst>
          </a:custGeom>
          <a:gradFill xmlns:a="http://schemas.openxmlformats.org/drawingml/2006/main">
            <a:gsLst>
              <a:gs pos="0">
                <a:srgbClr val="7ED4FE"/>
              </a:gs>
              <a:gs pos="100000">
                <a:srgbClr val="43BBFD"/>
              </a:gs>
            </a:gsLst>
            <a:lin ang="5400000"/>
          </a:gradFill>
          <a:ln xmlns:a="http://schemas.openxmlformats.org/drawingml/2006/main" w="0">
            <a:noFill/>
            <a:prstDash val="solid"/>
          </a:ln>
        </p:spPr>
      </p:sp>
      <p:sp>
        <p:nvSpPr>
          <p:cNvPr id="696" name="target-clean-symbol">
            <a:extLst xmlns:a="http://schemas.openxmlformats.org/drawingml/2006/main">
              <a:ext uri="{FF2B5EF4-FFF2-40B4-BE49-F238E27FC236}">
                <a16:creationId xmlns:a16="http://schemas.microsoft.com/office/drawing/2014/main" id="{FA35CA46-3CB5-4710-A951-D65058B0F088}"/>
              </a:ext>
            </a:extLst>
          </p:cNvPr>
          <p:cNvSpPr>
            <a:spLocks xmlns:a="http://schemas.openxmlformats.org/drawingml/2006/main" noGrp="1"/>
          </p:cNvSpPr>
          <p:nvPr/>
        </p:nvSpPr>
        <p:spPr>
          <a:xfrm xmlns:a="http://schemas.openxmlformats.org/drawingml/2006/main">
            <a:off x="16087725" y="4438650"/>
            <a:ext cx="619125" cy="25603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75" b="0" i="1">
                <a:solidFill>
                  <a:srgbClr val="111A25"/>
                </a:solidFill>
                <a:latin typeface="Times New Roman"/>
                <a:ea typeface="Times New Roman"/>
                <a:cs typeface="Times New Roman"/>
              </a:defRPr>
            </a:pPr>
            <a:r>
              <a:rPr sz="1575" b="0" i="1">
                <a:solidFill>
                  <a:srgbClr val="111A25"/>
                </a:solidFill>
                <a:latin typeface="Times New Roman"/>
                <a:ea typeface="Times New Roman"/>
                <a:cs typeface="Times New Roman"/>
              </a:rPr>
              <a:t>sg(X)</a:t>
            </a:r>
          </a:p>
        </p:txBody>
      </p:sp>
      <p:sp>
        <p:nvSpPr>
          <p:cNvPr id="697" name="flow-loss-heading">
            <a:extLst xmlns:a="http://schemas.openxmlformats.org/drawingml/2006/main">
              <a:ext uri="{FF2B5EF4-FFF2-40B4-BE49-F238E27FC236}">
                <a16:creationId xmlns:a16="http://schemas.microsoft.com/office/drawing/2014/main" id="{88907C0A-7D05-4823-8FB9-8267E81F7FEF}"/>
              </a:ext>
            </a:extLst>
          </p:cNvPr>
          <p:cNvSpPr>
            <a:spLocks xmlns:a="http://schemas.openxmlformats.org/drawingml/2006/main" noGrp="1"/>
          </p:cNvSpPr>
          <p:nvPr/>
        </p:nvSpPr>
        <p:spPr>
          <a:xfrm xmlns:a="http://schemas.openxmlformats.org/drawingml/2006/main">
            <a:off x="15459075" y="4857750"/>
            <a:ext cx="1238250" cy="26822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650" b="0" i="0">
                <a:solidFill>
                  <a:srgbClr val="111A25"/>
                </a:solidFill>
                <a:latin typeface="Comic Sans MS"/>
                <a:ea typeface="Comic Sans MS"/>
                <a:cs typeface="Comic Sans MS"/>
              </a:defRPr>
            </a:pPr>
            <a:r>
              <a:rPr sz="1650" b="0" i="0">
                <a:solidFill>
                  <a:srgbClr val="111A25"/>
                </a:solidFill>
                <a:latin typeface="Comic Sans MS"/>
                <a:ea typeface="Comic Sans MS"/>
                <a:cs typeface="Comic Sans MS"/>
              </a:rPr>
              <a:t>Flow loss</a:t>
            </a:r>
          </a:p>
        </p:txBody>
      </p:sp>
      <p:sp>
        <p:nvSpPr>
          <p:cNvPr id="698" name="flow-pred-label">
            <a:extLst xmlns:a="http://schemas.openxmlformats.org/drawingml/2006/main">
              <a:ext uri="{FF2B5EF4-FFF2-40B4-BE49-F238E27FC236}">
                <a16:creationId xmlns:a16="http://schemas.microsoft.com/office/drawing/2014/main" id="{5AF85FB6-DEB1-43A1-A836-9AC531BDF30B}"/>
              </a:ext>
            </a:extLst>
          </p:cNvPr>
          <p:cNvSpPr>
            <a:spLocks xmlns:a="http://schemas.openxmlformats.org/drawingml/2006/main" noGrp="1"/>
          </p:cNvSpPr>
          <p:nvPr/>
        </p:nvSpPr>
        <p:spPr>
          <a:xfrm xmlns:a="http://schemas.openxmlformats.org/drawingml/2006/main">
            <a:off x="15335250" y="5143500"/>
            <a:ext cx="581025" cy="21945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350" b="0" i="0">
                <a:solidFill>
                  <a:srgbClr val="356C2C"/>
                </a:solidFill>
                <a:latin typeface="Comic Sans MS"/>
                <a:ea typeface="Comic Sans MS"/>
                <a:cs typeface="Comic Sans MS"/>
              </a:defRPr>
            </a:pPr>
            <a:r>
              <a:rPr sz="1350" b="0" i="0">
                <a:solidFill>
                  <a:srgbClr val="356C2C"/>
                </a:solidFill>
                <a:latin typeface="Comic Sans MS"/>
                <a:ea typeface="Comic Sans MS"/>
                <a:cs typeface="Comic Sans MS"/>
              </a:rPr>
              <a:t>Pred</a:t>
            </a:r>
          </a:p>
        </p:txBody>
      </p:sp>
      <p:sp>
        <p:nvSpPr>
          <p:cNvPr id="699" name="flow-target-label">
            <a:extLst xmlns:a="http://schemas.openxmlformats.org/drawingml/2006/main">
              <a:ext uri="{FF2B5EF4-FFF2-40B4-BE49-F238E27FC236}">
                <a16:creationId xmlns:a16="http://schemas.microsoft.com/office/drawing/2014/main" id="{C410E0D1-3F1E-41C4-B15A-2EE834C95AE3}"/>
              </a:ext>
            </a:extLst>
          </p:cNvPr>
          <p:cNvSpPr>
            <a:spLocks xmlns:a="http://schemas.openxmlformats.org/drawingml/2006/main" noGrp="1"/>
          </p:cNvSpPr>
          <p:nvPr/>
        </p:nvSpPr>
        <p:spPr>
          <a:xfrm xmlns:a="http://schemas.openxmlformats.org/drawingml/2006/main">
            <a:off x="15306675" y="5467350"/>
            <a:ext cx="590550" cy="21945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350" b="0" i="0">
                <a:solidFill>
                  <a:srgbClr val="A37517"/>
                </a:solidFill>
                <a:latin typeface="Comic Sans MS"/>
                <a:ea typeface="Comic Sans MS"/>
                <a:cs typeface="Comic Sans MS"/>
              </a:defRPr>
            </a:pPr>
            <a:r>
              <a:rPr sz="1350" b="0" i="0">
                <a:solidFill>
                  <a:srgbClr val="A37517"/>
                </a:solidFill>
                <a:latin typeface="Comic Sans MS"/>
                <a:ea typeface="Comic Sans MS"/>
                <a:cs typeface="Comic Sans MS"/>
              </a:rPr>
              <a:t>Target</a:t>
            </a:r>
          </a:p>
        </p:txBody>
      </p:sp>
      <p:sp>
        <p:nvSpPr>
          <p:cNvPr id="700" name="flow-pred-cell-0">
            <a:extLst xmlns:a="http://schemas.openxmlformats.org/drawingml/2006/main">
              <a:ext uri="{FF2B5EF4-FFF2-40B4-BE49-F238E27FC236}">
                <a16:creationId xmlns:a16="http://schemas.microsoft.com/office/drawing/2014/main" id="{B75B3C43-9F0E-4295-B026-18585CE3EC37}"/>
              </a:ext>
            </a:extLst>
          </p:cNvPr>
          <p:cNvSpPr>
            <a:spLocks xmlns:a="http://schemas.openxmlformats.org/drawingml/2006/main" noGrp="1"/>
          </p:cNvSpPr>
          <p:nvPr/>
        </p:nvSpPr>
        <p:spPr>
          <a:xfrm xmlns:a="http://schemas.openxmlformats.org/drawingml/2006/main">
            <a:off x="15906750" y="5133975"/>
            <a:ext cx="209550" cy="238125"/>
          </a:xfrm>
          <a:custGeom xmlns:a="http://schemas.openxmlformats.org/drawingml/2006/main">
            <a:pathLst>
              <a:path w="209550" h="238125">
                <a:moveTo>
                  <a:pt x="180975" y="0"/>
                </a:moveTo>
                <a:lnTo>
                  <a:pt x="184705" y="244"/>
                </a:lnTo>
                <a:lnTo>
                  <a:pt x="188371" y="974"/>
                </a:lnTo>
                <a:lnTo>
                  <a:pt x="191910" y="2175"/>
                </a:lnTo>
                <a:lnTo>
                  <a:pt x="195263" y="3828"/>
                </a:lnTo>
                <a:lnTo>
                  <a:pt x="198370" y="5905"/>
                </a:lnTo>
                <a:lnTo>
                  <a:pt x="201181" y="8369"/>
                </a:lnTo>
                <a:lnTo>
                  <a:pt x="203645" y="11180"/>
                </a:lnTo>
                <a:lnTo>
                  <a:pt x="205722" y="14288"/>
                </a:lnTo>
                <a:lnTo>
                  <a:pt x="207375" y="17640"/>
                </a:lnTo>
                <a:lnTo>
                  <a:pt x="208576" y="21179"/>
                </a:lnTo>
                <a:lnTo>
                  <a:pt x="209306" y="24845"/>
                </a:lnTo>
                <a:lnTo>
                  <a:pt x="209550" y="28575"/>
                </a:lnTo>
                <a:lnTo>
                  <a:pt x="209550" y="209550"/>
                </a:lnTo>
                <a:lnTo>
                  <a:pt x="209306" y="213280"/>
                </a:lnTo>
                <a:lnTo>
                  <a:pt x="208576" y="216946"/>
                </a:lnTo>
                <a:lnTo>
                  <a:pt x="207375" y="220485"/>
                </a:lnTo>
                <a:lnTo>
                  <a:pt x="205722" y="223838"/>
                </a:lnTo>
                <a:lnTo>
                  <a:pt x="203645" y="226945"/>
                </a:lnTo>
                <a:lnTo>
                  <a:pt x="201181" y="229756"/>
                </a:lnTo>
                <a:lnTo>
                  <a:pt x="198370" y="232220"/>
                </a:lnTo>
                <a:lnTo>
                  <a:pt x="195263" y="234297"/>
                </a:lnTo>
                <a:lnTo>
                  <a:pt x="191910" y="235950"/>
                </a:lnTo>
                <a:lnTo>
                  <a:pt x="188371" y="237151"/>
                </a:lnTo>
                <a:lnTo>
                  <a:pt x="184705" y="237881"/>
                </a:lnTo>
                <a:lnTo>
                  <a:pt x="180975" y="238125"/>
                </a:lnTo>
                <a:lnTo>
                  <a:pt x="28575" y="238125"/>
                </a:lnTo>
                <a:lnTo>
                  <a:pt x="24845" y="237881"/>
                </a:lnTo>
                <a:lnTo>
                  <a:pt x="21179" y="237151"/>
                </a:lnTo>
                <a:lnTo>
                  <a:pt x="17640" y="235950"/>
                </a:lnTo>
                <a:lnTo>
                  <a:pt x="14288" y="234297"/>
                </a:lnTo>
                <a:lnTo>
                  <a:pt x="11180" y="232220"/>
                </a:lnTo>
                <a:lnTo>
                  <a:pt x="8369" y="229756"/>
                </a:lnTo>
                <a:lnTo>
                  <a:pt x="5905" y="226945"/>
                </a:lnTo>
                <a:lnTo>
                  <a:pt x="3828" y="223838"/>
                </a:lnTo>
                <a:lnTo>
                  <a:pt x="2175" y="220485"/>
                </a:lnTo>
                <a:lnTo>
                  <a:pt x="974" y="216946"/>
                </a:lnTo>
                <a:lnTo>
                  <a:pt x="244" y="213280"/>
                </a:lnTo>
                <a:lnTo>
                  <a:pt x="0" y="209550"/>
                </a:lnTo>
                <a:lnTo>
                  <a:pt x="0" y="28575"/>
                </a:lnTo>
                <a:lnTo>
                  <a:pt x="244" y="24845"/>
                </a:lnTo>
                <a:lnTo>
                  <a:pt x="974" y="21179"/>
                </a:lnTo>
                <a:lnTo>
                  <a:pt x="2175" y="17640"/>
                </a:lnTo>
                <a:lnTo>
                  <a:pt x="3828" y="14288"/>
                </a:lnTo>
                <a:lnTo>
                  <a:pt x="5905" y="11180"/>
                </a:lnTo>
                <a:lnTo>
                  <a:pt x="8369" y="8369"/>
                </a:lnTo>
                <a:lnTo>
                  <a:pt x="11180" y="5905"/>
                </a:lnTo>
                <a:lnTo>
                  <a:pt x="14288" y="3828"/>
                </a:lnTo>
                <a:lnTo>
                  <a:pt x="17640" y="2175"/>
                </a:lnTo>
                <a:lnTo>
                  <a:pt x="21179" y="974"/>
                </a:lnTo>
                <a:lnTo>
                  <a:pt x="24845" y="244"/>
                </a:lnTo>
                <a:lnTo>
                  <a:pt x="28575" y="0"/>
                </a:lnTo>
                <a:close/>
              </a:path>
            </a:pathLst>
          </a:custGeom>
          <a:solidFill xmlns:a="http://schemas.openxmlformats.org/drawingml/2006/main">
            <a:srgbClr val="E4F1DA"/>
          </a:solidFill>
          <a:ln xmlns:a="http://schemas.openxmlformats.org/drawingml/2006/main" w="0">
            <a:noFill/>
            <a:prstDash val="solid"/>
          </a:ln>
        </p:spPr>
      </p:sp>
      <p:sp>
        <p:nvSpPr>
          <p:cNvPr id="701" name="flow-pred-vector-0">
            <a:extLst xmlns:a="http://schemas.openxmlformats.org/drawingml/2006/main">
              <a:ext uri="{FF2B5EF4-FFF2-40B4-BE49-F238E27FC236}">
                <a16:creationId xmlns:a16="http://schemas.microsoft.com/office/drawing/2014/main" id="{8A4C26F5-D791-4A61-AFE5-76B0D9203FE5}"/>
              </a:ext>
            </a:extLst>
          </p:cNvPr>
          <p:cNvSpPr>
            <a:spLocks xmlns:a="http://schemas.openxmlformats.org/drawingml/2006/main" noGrp="1"/>
          </p:cNvSpPr>
          <p:nvPr/>
        </p:nvSpPr>
        <p:spPr>
          <a:xfrm xmlns:a="http://schemas.openxmlformats.org/drawingml/2006/main">
            <a:off x="15944850" y="5248275"/>
            <a:ext cx="123825" cy="66675"/>
          </a:xfrm>
          <a:custGeom xmlns:a="http://schemas.openxmlformats.org/drawingml/2006/main">
            <a:pathLst>
              <a:path w="123825" h="66675">
                <a:moveTo>
                  <a:pt x="0" y="66675"/>
                </a:moveTo>
                <a:lnTo>
                  <a:pt x="123825" y="0"/>
                </a:lnTo>
              </a:path>
            </a:pathLst>
          </a:custGeom>
          <a:noFill xmlns:a="http://schemas.openxmlformats.org/drawingml/2006/main"/>
          <a:ln xmlns:a="http://schemas.openxmlformats.org/drawingml/2006/main" w="14288">
            <a:solidFill>
              <a:srgbClr val="356C2C"/>
            </a:solidFill>
            <a:prstDash val="solid"/>
          </a:ln>
        </p:spPr>
      </p:sp>
      <p:sp>
        <p:nvSpPr>
          <p:cNvPr id="702" name="flow-pred-vector-0--arrow">
            <a:extLst xmlns:a="http://schemas.openxmlformats.org/drawingml/2006/main">
              <a:ext uri="{FF2B5EF4-FFF2-40B4-BE49-F238E27FC236}">
                <a16:creationId xmlns:a16="http://schemas.microsoft.com/office/drawing/2014/main" id="{02FB6E15-553F-47BA-A44A-1962D1CD7F79}"/>
              </a:ext>
            </a:extLst>
          </p:cNvPr>
          <p:cNvSpPr>
            <a:spLocks xmlns:a="http://schemas.openxmlformats.org/drawingml/2006/main" noGrp="1"/>
          </p:cNvSpPr>
          <p:nvPr/>
        </p:nvSpPr>
        <p:spPr>
          <a:xfrm xmlns:a="http://schemas.openxmlformats.org/drawingml/2006/main">
            <a:off x="15949900" y="5248275"/>
            <a:ext cx="118775" cy="93403"/>
          </a:xfrm>
          <a:custGeom xmlns:a="http://schemas.openxmlformats.org/drawingml/2006/main">
            <a:pathLst>
              <a:path w="118775" h="93403">
                <a:moveTo>
                  <a:pt x="118775" y="0"/>
                </a:moveTo>
                <a:lnTo>
                  <a:pt x="0" y="10461"/>
                </a:lnTo>
                <a:lnTo>
                  <a:pt x="44661" y="93403"/>
                </a:lnTo>
                <a:close/>
              </a:path>
            </a:pathLst>
          </a:custGeom>
          <a:solidFill xmlns:a="http://schemas.openxmlformats.org/drawingml/2006/main">
            <a:srgbClr val="356C2C"/>
          </a:solidFill>
          <a:ln xmlns:a="http://schemas.openxmlformats.org/drawingml/2006/main" w="0">
            <a:noFill/>
            <a:prstDash val="solid"/>
          </a:ln>
        </p:spPr>
      </p:sp>
      <p:sp>
        <p:nvSpPr>
          <p:cNvPr id="703" name="flow-pred-cell-1">
            <a:extLst xmlns:a="http://schemas.openxmlformats.org/drawingml/2006/main">
              <a:ext uri="{FF2B5EF4-FFF2-40B4-BE49-F238E27FC236}">
                <a16:creationId xmlns:a16="http://schemas.microsoft.com/office/drawing/2014/main" id="{BC8F42C7-CB2B-4690-9402-9383485B952E}"/>
              </a:ext>
            </a:extLst>
          </p:cNvPr>
          <p:cNvSpPr>
            <a:spLocks xmlns:a="http://schemas.openxmlformats.org/drawingml/2006/main" noGrp="1"/>
          </p:cNvSpPr>
          <p:nvPr/>
        </p:nvSpPr>
        <p:spPr>
          <a:xfrm xmlns:a="http://schemas.openxmlformats.org/drawingml/2006/main">
            <a:off x="16144875" y="5133975"/>
            <a:ext cx="209550" cy="238125"/>
          </a:xfrm>
          <a:custGeom xmlns:a="http://schemas.openxmlformats.org/drawingml/2006/main">
            <a:pathLst>
              <a:path w="209550" h="238125">
                <a:moveTo>
                  <a:pt x="180975" y="0"/>
                </a:moveTo>
                <a:lnTo>
                  <a:pt x="184705" y="244"/>
                </a:lnTo>
                <a:lnTo>
                  <a:pt x="188371" y="974"/>
                </a:lnTo>
                <a:lnTo>
                  <a:pt x="191910" y="2175"/>
                </a:lnTo>
                <a:lnTo>
                  <a:pt x="195263" y="3828"/>
                </a:lnTo>
                <a:lnTo>
                  <a:pt x="198370" y="5905"/>
                </a:lnTo>
                <a:lnTo>
                  <a:pt x="201181" y="8369"/>
                </a:lnTo>
                <a:lnTo>
                  <a:pt x="203645" y="11180"/>
                </a:lnTo>
                <a:lnTo>
                  <a:pt x="205722" y="14288"/>
                </a:lnTo>
                <a:lnTo>
                  <a:pt x="207375" y="17640"/>
                </a:lnTo>
                <a:lnTo>
                  <a:pt x="208576" y="21179"/>
                </a:lnTo>
                <a:lnTo>
                  <a:pt x="209306" y="24845"/>
                </a:lnTo>
                <a:lnTo>
                  <a:pt x="209550" y="28575"/>
                </a:lnTo>
                <a:lnTo>
                  <a:pt x="209550" y="209550"/>
                </a:lnTo>
                <a:lnTo>
                  <a:pt x="209306" y="213280"/>
                </a:lnTo>
                <a:lnTo>
                  <a:pt x="208576" y="216946"/>
                </a:lnTo>
                <a:lnTo>
                  <a:pt x="207375" y="220485"/>
                </a:lnTo>
                <a:lnTo>
                  <a:pt x="205722" y="223838"/>
                </a:lnTo>
                <a:lnTo>
                  <a:pt x="203645" y="226945"/>
                </a:lnTo>
                <a:lnTo>
                  <a:pt x="201181" y="229756"/>
                </a:lnTo>
                <a:lnTo>
                  <a:pt x="198370" y="232220"/>
                </a:lnTo>
                <a:lnTo>
                  <a:pt x="195263" y="234297"/>
                </a:lnTo>
                <a:lnTo>
                  <a:pt x="191910" y="235950"/>
                </a:lnTo>
                <a:lnTo>
                  <a:pt x="188371" y="237151"/>
                </a:lnTo>
                <a:lnTo>
                  <a:pt x="184705" y="237881"/>
                </a:lnTo>
                <a:lnTo>
                  <a:pt x="180975" y="238125"/>
                </a:lnTo>
                <a:lnTo>
                  <a:pt x="28575" y="238125"/>
                </a:lnTo>
                <a:lnTo>
                  <a:pt x="24845" y="237881"/>
                </a:lnTo>
                <a:lnTo>
                  <a:pt x="21179" y="237151"/>
                </a:lnTo>
                <a:lnTo>
                  <a:pt x="17640" y="235950"/>
                </a:lnTo>
                <a:lnTo>
                  <a:pt x="14288" y="234297"/>
                </a:lnTo>
                <a:lnTo>
                  <a:pt x="11180" y="232220"/>
                </a:lnTo>
                <a:lnTo>
                  <a:pt x="8369" y="229756"/>
                </a:lnTo>
                <a:lnTo>
                  <a:pt x="5905" y="226945"/>
                </a:lnTo>
                <a:lnTo>
                  <a:pt x="3828" y="223838"/>
                </a:lnTo>
                <a:lnTo>
                  <a:pt x="2175" y="220485"/>
                </a:lnTo>
                <a:lnTo>
                  <a:pt x="974" y="216946"/>
                </a:lnTo>
                <a:lnTo>
                  <a:pt x="244" y="213280"/>
                </a:lnTo>
                <a:lnTo>
                  <a:pt x="0" y="209550"/>
                </a:lnTo>
                <a:lnTo>
                  <a:pt x="0" y="28575"/>
                </a:lnTo>
                <a:lnTo>
                  <a:pt x="244" y="24845"/>
                </a:lnTo>
                <a:lnTo>
                  <a:pt x="974" y="21179"/>
                </a:lnTo>
                <a:lnTo>
                  <a:pt x="2175" y="17640"/>
                </a:lnTo>
                <a:lnTo>
                  <a:pt x="3828" y="14288"/>
                </a:lnTo>
                <a:lnTo>
                  <a:pt x="5905" y="11180"/>
                </a:lnTo>
                <a:lnTo>
                  <a:pt x="8369" y="8369"/>
                </a:lnTo>
                <a:lnTo>
                  <a:pt x="11180" y="5905"/>
                </a:lnTo>
                <a:lnTo>
                  <a:pt x="14288" y="3828"/>
                </a:lnTo>
                <a:lnTo>
                  <a:pt x="17640" y="2175"/>
                </a:lnTo>
                <a:lnTo>
                  <a:pt x="21179" y="974"/>
                </a:lnTo>
                <a:lnTo>
                  <a:pt x="24845" y="244"/>
                </a:lnTo>
                <a:lnTo>
                  <a:pt x="28575" y="0"/>
                </a:lnTo>
                <a:close/>
              </a:path>
            </a:pathLst>
          </a:custGeom>
          <a:solidFill xmlns:a="http://schemas.openxmlformats.org/drawingml/2006/main">
            <a:srgbClr val="E4F1DA"/>
          </a:solidFill>
          <a:ln xmlns:a="http://schemas.openxmlformats.org/drawingml/2006/main" w="0">
            <a:noFill/>
            <a:prstDash val="solid"/>
          </a:ln>
        </p:spPr>
      </p:sp>
      <p:sp>
        <p:nvSpPr>
          <p:cNvPr id="704" name="flow-pred-vector-1">
            <a:extLst xmlns:a="http://schemas.openxmlformats.org/drawingml/2006/main">
              <a:ext uri="{FF2B5EF4-FFF2-40B4-BE49-F238E27FC236}">
                <a16:creationId xmlns:a16="http://schemas.microsoft.com/office/drawing/2014/main" id="{96C382C2-BF02-4D02-9845-D9FB18FAEF57}"/>
              </a:ext>
            </a:extLst>
          </p:cNvPr>
          <p:cNvSpPr>
            <a:spLocks xmlns:a="http://schemas.openxmlformats.org/drawingml/2006/main" noGrp="1"/>
          </p:cNvSpPr>
          <p:nvPr/>
        </p:nvSpPr>
        <p:spPr>
          <a:xfrm xmlns:a="http://schemas.openxmlformats.org/drawingml/2006/main">
            <a:off x="16182975" y="5286375"/>
            <a:ext cx="123825" cy="28575"/>
          </a:xfrm>
          <a:custGeom xmlns:a="http://schemas.openxmlformats.org/drawingml/2006/main">
            <a:pathLst>
              <a:path w="123825" h="28575">
                <a:moveTo>
                  <a:pt x="0" y="28575"/>
                </a:moveTo>
                <a:lnTo>
                  <a:pt x="123825" y="0"/>
                </a:lnTo>
              </a:path>
            </a:pathLst>
          </a:custGeom>
          <a:noFill xmlns:a="http://schemas.openxmlformats.org/drawingml/2006/main"/>
          <a:ln xmlns:a="http://schemas.openxmlformats.org/drawingml/2006/main" w="14288">
            <a:solidFill>
              <a:srgbClr val="356C2C"/>
            </a:solidFill>
            <a:prstDash val="solid"/>
          </a:ln>
        </p:spPr>
      </p:sp>
      <p:sp>
        <p:nvSpPr>
          <p:cNvPr id="705" name="flow-pred-vector-1--arrow">
            <a:extLst xmlns:a="http://schemas.openxmlformats.org/drawingml/2006/main">
              <a:ext uri="{FF2B5EF4-FFF2-40B4-BE49-F238E27FC236}">
                <a16:creationId xmlns:a16="http://schemas.microsoft.com/office/drawing/2014/main" id="{198BCFE3-4D82-4DC5-818C-CFA423C3BCF9}"/>
              </a:ext>
            </a:extLst>
          </p:cNvPr>
          <p:cNvSpPr>
            <a:spLocks xmlns:a="http://schemas.openxmlformats.org/drawingml/2006/main" noGrp="1"/>
          </p:cNvSpPr>
          <p:nvPr/>
        </p:nvSpPr>
        <p:spPr>
          <a:xfrm xmlns:a="http://schemas.openxmlformats.org/drawingml/2006/main">
            <a:off x="16189476" y="5265111"/>
            <a:ext cx="117324" cy="91790"/>
          </a:xfrm>
          <a:custGeom xmlns:a="http://schemas.openxmlformats.org/drawingml/2006/main">
            <a:pathLst>
              <a:path w="117324" h="91790">
                <a:moveTo>
                  <a:pt x="117324" y="21264"/>
                </a:moveTo>
                <a:lnTo>
                  <a:pt x="0" y="0"/>
                </a:lnTo>
                <a:lnTo>
                  <a:pt x="21182" y="91790"/>
                </a:lnTo>
                <a:close/>
              </a:path>
            </a:pathLst>
          </a:custGeom>
          <a:solidFill xmlns:a="http://schemas.openxmlformats.org/drawingml/2006/main">
            <a:srgbClr val="356C2C"/>
          </a:solidFill>
          <a:ln xmlns:a="http://schemas.openxmlformats.org/drawingml/2006/main" w="0">
            <a:noFill/>
            <a:prstDash val="solid"/>
          </a:ln>
        </p:spPr>
      </p:sp>
      <p:sp>
        <p:nvSpPr>
          <p:cNvPr id="706" name="flow-pred-cell-2">
            <a:extLst xmlns:a="http://schemas.openxmlformats.org/drawingml/2006/main">
              <a:ext uri="{FF2B5EF4-FFF2-40B4-BE49-F238E27FC236}">
                <a16:creationId xmlns:a16="http://schemas.microsoft.com/office/drawing/2014/main" id="{B7C30EA0-FF0B-4427-A157-A10BC09CDF0F}"/>
              </a:ext>
            </a:extLst>
          </p:cNvPr>
          <p:cNvSpPr>
            <a:spLocks xmlns:a="http://schemas.openxmlformats.org/drawingml/2006/main" noGrp="1"/>
          </p:cNvSpPr>
          <p:nvPr/>
        </p:nvSpPr>
        <p:spPr>
          <a:xfrm xmlns:a="http://schemas.openxmlformats.org/drawingml/2006/main">
            <a:off x="16383000" y="5133975"/>
            <a:ext cx="209550" cy="238125"/>
          </a:xfrm>
          <a:custGeom xmlns:a="http://schemas.openxmlformats.org/drawingml/2006/main">
            <a:pathLst>
              <a:path w="209550" h="238125">
                <a:moveTo>
                  <a:pt x="180975" y="0"/>
                </a:moveTo>
                <a:lnTo>
                  <a:pt x="184705" y="244"/>
                </a:lnTo>
                <a:lnTo>
                  <a:pt x="188371" y="974"/>
                </a:lnTo>
                <a:lnTo>
                  <a:pt x="191910" y="2175"/>
                </a:lnTo>
                <a:lnTo>
                  <a:pt x="195263" y="3828"/>
                </a:lnTo>
                <a:lnTo>
                  <a:pt x="198370" y="5905"/>
                </a:lnTo>
                <a:lnTo>
                  <a:pt x="201181" y="8369"/>
                </a:lnTo>
                <a:lnTo>
                  <a:pt x="203645" y="11180"/>
                </a:lnTo>
                <a:lnTo>
                  <a:pt x="205722" y="14288"/>
                </a:lnTo>
                <a:lnTo>
                  <a:pt x="207375" y="17640"/>
                </a:lnTo>
                <a:lnTo>
                  <a:pt x="208576" y="21179"/>
                </a:lnTo>
                <a:lnTo>
                  <a:pt x="209306" y="24845"/>
                </a:lnTo>
                <a:lnTo>
                  <a:pt x="209550" y="28575"/>
                </a:lnTo>
                <a:lnTo>
                  <a:pt x="209550" y="209550"/>
                </a:lnTo>
                <a:lnTo>
                  <a:pt x="209306" y="213280"/>
                </a:lnTo>
                <a:lnTo>
                  <a:pt x="208576" y="216946"/>
                </a:lnTo>
                <a:lnTo>
                  <a:pt x="207375" y="220485"/>
                </a:lnTo>
                <a:lnTo>
                  <a:pt x="205722" y="223838"/>
                </a:lnTo>
                <a:lnTo>
                  <a:pt x="203645" y="226945"/>
                </a:lnTo>
                <a:lnTo>
                  <a:pt x="201181" y="229756"/>
                </a:lnTo>
                <a:lnTo>
                  <a:pt x="198370" y="232220"/>
                </a:lnTo>
                <a:lnTo>
                  <a:pt x="195263" y="234297"/>
                </a:lnTo>
                <a:lnTo>
                  <a:pt x="191910" y="235950"/>
                </a:lnTo>
                <a:lnTo>
                  <a:pt x="188371" y="237151"/>
                </a:lnTo>
                <a:lnTo>
                  <a:pt x="184705" y="237881"/>
                </a:lnTo>
                <a:lnTo>
                  <a:pt x="180975" y="238125"/>
                </a:lnTo>
                <a:lnTo>
                  <a:pt x="28575" y="238125"/>
                </a:lnTo>
                <a:lnTo>
                  <a:pt x="24845" y="237881"/>
                </a:lnTo>
                <a:lnTo>
                  <a:pt x="21179" y="237151"/>
                </a:lnTo>
                <a:lnTo>
                  <a:pt x="17640" y="235950"/>
                </a:lnTo>
                <a:lnTo>
                  <a:pt x="14288" y="234297"/>
                </a:lnTo>
                <a:lnTo>
                  <a:pt x="11180" y="232220"/>
                </a:lnTo>
                <a:lnTo>
                  <a:pt x="8369" y="229756"/>
                </a:lnTo>
                <a:lnTo>
                  <a:pt x="5905" y="226945"/>
                </a:lnTo>
                <a:lnTo>
                  <a:pt x="3828" y="223838"/>
                </a:lnTo>
                <a:lnTo>
                  <a:pt x="2175" y="220485"/>
                </a:lnTo>
                <a:lnTo>
                  <a:pt x="974" y="216946"/>
                </a:lnTo>
                <a:lnTo>
                  <a:pt x="244" y="213280"/>
                </a:lnTo>
                <a:lnTo>
                  <a:pt x="0" y="209550"/>
                </a:lnTo>
                <a:lnTo>
                  <a:pt x="0" y="28575"/>
                </a:lnTo>
                <a:lnTo>
                  <a:pt x="244" y="24845"/>
                </a:lnTo>
                <a:lnTo>
                  <a:pt x="974" y="21179"/>
                </a:lnTo>
                <a:lnTo>
                  <a:pt x="2175" y="17640"/>
                </a:lnTo>
                <a:lnTo>
                  <a:pt x="3828" y="14288"/>
                </a:lnTo>
                <a:lnTo>
                  <a:pt x="5905" y="11180"/>
                </a:lnTo>
                <a:lnTo>
                  <a:pt x="8369" y="8369"/>
                </a:lnTo>
                <a:lnTo>
                  <a:pt x="11180" y="5905"/>
                </a:lnTo>
                <a:lnTo>
                  <a:pt x="14288" y="3828"/>
                </a:lnTo>
                <a:lnTo>
                  <a:pt x="17640" y="2175"/>
                </a:lnTo>
                <a:lnTo>
                  <a:pt x="21179" y="974"/>
                </a:lnTo>
                <a:lnTo>
                  <a:pt x="24845" y="244"/>
                </a:lnTo>
                <a:lnTo>
                  <a:pt x="28575" y="0"/>
                </a:lnTo>
                <a:close/>
              </a:path>
            </a:pathLst>
          </a:custGeom>
          <a:solidFill xmlns:a="http://schemas.openxmlformats.org/drawingml/2006/main">
            <a:srgbClr val="E4F1DA"/>
          </a:solidFill>
          <a:ln xmlns:a="http://schemas.openxmlformats.org/drawingml/2006/main" w="0">
            <a:noFill/>
            <a:prstDash val="solid"/>
          </a:ln>
        </p:spPr>
      </p:sp>
      <p:sp>
        <p:nvSpPr>
          <p:cNvPr id="707" name="flow-pred-vector-2">
            <a:extLst xmlns:a="http://schemas.openxmlformats.org/drawingml/2006/main">
              <a:ext uri="{FF2B5EF4-FFF2-40B4-BE49-F238E27FC236}">
                <a16:creationId xmlns:a16="http://schemas.microsoft.com/office/drawing/2014/main" id="{2125A8C1-711B-457D-A6DD-DE1036EBBF3E}"/>
              </a:ext>
            </a:extLst>
          </p:cNvPr>
          <p:cNvSpPr>
            <a:spLocks xmlns:a="http://schemas.openxmlformats.org/drawingml/2006/main" noGrp="1"/>
          </p:cNvSpPr>
          <p:nvPr/>
        </p:nvSpPr>
        <p:spPr>
          <a:xfrm xmlns:a="http://schemas.openxmlformats.org/drawingml/2006/main">
            <a:off x="16421100" y="5229225"/>
            <a:ext cx="123825" cy="85725"/>
          </a:xfrm>
          <a:custGeom xmlns:a="http://schemas.openxmlformats.org/drawingml/2006/main">
            <a:pathLst>
              <a:path w="123825" h="85725">
                <a:moveTo>
                  <a:pt x="0" y="85725"/>
                </a:moveTo>
                <a:lnTo>
                  <a:pt x="123825" y="0"/>
                </a:lnTo>
              </a:path>
            </a:pathLst>
          </a:custGeom>
          <a:noFill xmlns:a="http://schemas.openxmlformats.org/drawingml/2006/main"/>
          <a:ln xmlns:a="http://schemas.openxmlformats.org/drawingml/2006/main" w="14288">
            <a:solidFill>
              <a:srgbClr val="356C2C"/>
            </a:solidFill>
            <a:prstDash val="solid"/>
          </a:ln>
        </p:spPr>
      </p:sp>
      <p:sp>
        <p:nvSpPr>
          <p:cNvPr id="708" name="flow-pred-vector-2--arrow">
            <a:extLst xmlns:a="http://schemas.openxmlformats.org/drawingml/2006/main">
              <a:ext uri="{FF2B5EF4-FFF2-40B4-BE49-F238E27FC236}">
                <a16:creationId xmlns:a16="http://schemas.microsoft.com/office/drawing/2014/main" id="{0532F3BB-232A-4C71-A808-7EED9C42829B}"/>
              </a:ext>
            </a:extLst>
          </p:cNvPr>
          <p:cNvSpPr>
            <a:spLocks xmlns:a="http://schemas.openxmlformats.org/drawingml/2006/main" noGrp="1"/>
          </p:cNvSpPr>
          <p:nvPr/>
        </p:nvSpPr>
        <p:spPr>
          <a:xfrm xmlns:a="http://schemas.openxmlformats.org/drawingml/2006/main">
            <a:off x="16428054" y="5229225"/>
            <a:ext cx="116871" cy="101076"/>
          </a:xfrm>
          <a:custGeom xmlns:a="http://schemas.openxmlformats.org/drawingml/2006/main">
            <a:pathLst>
              <a:path w="116871" h="101076">
                <a:moveTo>
                  <a:pt x="116871" y="0"/>
                </a:moveTo>
                <a:lnTo>
                  <a:pt x="0" y="23624"/>
                </a:lnTo>
                <a:lnTo>
                  <a:pt x="53621" y="101076"/>
                </a:lnTo>
                <a:close/>
              </a:path>
            </a:pathLst>
          </a:custGeom>
          <a:solidFill xmlns:a="http://schemas.openxmlformats.org/drawingml/2006/main">
            <a:srgbClr val="356C2C"/>
          </a:solidFill>
          <a:ln xmlns:a="http://schemas.openxmlformats.org/drawingml/2006/main" w="0">
            <a:noFill/>
            <a:prstDash val="solid"/>
          </a:ln>
        </p:spPr>
      </p:sp>
      <p:sp>
        <p:nvSpPr>
          <p:cNvPr id="709" name="flow-target-cell-0">
            <a:extLst xmlns:a="http://schemas.openxmlformats.org/drawingml/2006/main">
              <a:ext uri="{FF2B5EF4-FFF2-40B4-BE49-F238E27FC236}">
                <a16:creationId xmlns:a16="http://schemas.microsoft.com/office/drawing/2014/main" id="{A6F8830B-F468-4C17-924C-00128084E5F7}"/>
              </a:ext>
            </a:extLst>
          </p:cNvPr>
          <p:cNvSpPr>
            <a:spLocks xmlns:a="http://schemas.openxmlformats.org/drawingml/2006/main" noGrp="1"/>
          </p:cNvSpPr>
          <p:nvPr/>
        </p:nvSpPr>
        <p:spPr>
          <a:xfrm xmlns:a="http://schemas.openxmlformats.org/drawingml/2006/main">
            <a:off x="15906750" y="5467350"/>
            <a:ext cx="209550" cy="238125"/>
          </a:xfrm>
          <a:custGeom xmlns:a="http://schemas.openxmlformats.org/drawingml/2006/main">
            <a:pathLst>
              <a:path w="209550" h="238125">
                <a:moveTo>
                  <a:pt x="180975" y="0"/>
                </a:moveTo>
                <a:lnTo>
                  <a:pt x="184705" y="244"/>
                </a:lnTo>
                <a:lnTo>
                  <a:pt x="188371" y="974"/>
                </a:lnTo>
                <a:lnTo>
                  <a:pt x="191910" y="2175"/>
                </a:lnTo>
                <a:lnTo>
                  <a:pt x="195263" y="3828"/>
                </a:lnTo>
                <a:lnTo>
                  <a:pt x="198370" y="5905"/>
                </a:lnTo>
                <a:lnTo>
                  <a:pt x="201181" y="8369"/>
                </a:lnTo>
                <a:lnTo>
                  <a:pt x="203645" y="11180"/>
                </a:lnTo>
                <a:lnTo>
                  <a:pt x="205722" y="14288"/>
                </a:lnTo>
                <a:lnTo>
                  <a:pt x="207375" y="17640"/>
                </a:lnTo>
                <a:lnTo>
                  <a:pt x="208576" y="21179"/>
                </a:lnTo>
                <a:lnTo>
                  <a:pt x="209306" y="24845"/>
                </a:lnTo>
                <a:lnTo>
                  <a:pt x="209550" y="28575"/>
                </a:lnTo>
                <a:lnTo>
                  <a:pt x="209550" y="209550"/>
                </a:lnTo>
                <a:lnTo>
                  <a:pt x="209306" y="213280"/>
                </a:lnTo>
                <a:lnTo>
                  <a:pt x="208576" y="216946"/>
                </a:lnTo>
                <a:lnTo>
                  <a:pt x="207375" y="220485"/>
                </a:lnTo>
                <a:lnTo>
                  <a:pt x="205722" y="223838"/>
                </a:lnTo>
                <a:lnTo>
                  <a:pt x="203645" y="226945"/>
                </a:lnTo>
                <a:lnTo>
                  <a:pt x="201181" y="229756"/>
                </a:lnTo>
                <a:lnTo>
                  <a:pt x="198370" y="232220"/>
                </a:lnTo>
                <a:lnTo>
                  <a:pt x="195263" y="234297"/>
                </a:lnTo>
                <a:lnTo>
                  <a:pt x="191910" y="235950"/>
                </a:lnTo>
                <a:lnTo>
                  <a:pt x="188371" y="237151"/>
                </a:lnTo>
                <a:lnTo>
                  <a:pt x="184705" y="237881"/>
                </a:lnTo>
                <a:lnTo>
                  <a:pt x="180975" y="238125"/>
                </a:lnTo>
                <a:lnTo>
                  <a:pt x="28575" y="238125"/>
                </a:lnTo>
                <a:lnTo>
                  <a:pt x="24845" y="237881"/>
                </a:lnTo>
                <a:lnTo>
                  <a:pt x="21179" y="237151"/>
                </a:lnTo>
                <a:lnTo>
                  <a:pt x="17640" y="235950"/>
                </a:lnTo>
                <a:lnTo>
                  <a:pt x="14288" y="234297"/>
                </a:lnTo>
                <a:lnTo>
                  <a:pt x="11180" y="232220"/>
                </a:lnTo>
                <a:lnTo>
                  <a:pt x="8369" y="229756"/>
                </a:lnTo>
                <a:lnTo>
                  <a:pt x="5905" y="226945"/>
                </a:lnTo>
                <a:lnTo>
                  <a:pt x="3828" y="223838"/>
                </a:lnTo>
                <a:lnTo>
                  <a:pt x="2175" y="220485"/>
                </a:lnTo>
                <a:lnTo>
                  <a:pt x="974" y="216946"/>
                </a:lnTo>
                <a:lnTo>
                  <a:pt x="244" y="213280"/>
                </a:lnTo>
                <a:lnTo>
                  <a:pt x="0" y="209550"/>
                </a:lnTo>
                <a:lnTo>
                  <a:pt x="0" y="28575"/>
                </a:lnTo>
                <a:lnTo>
                  <a:pt x="244" y="24845"/>
                </a:lnTo>
                <a:lnTo>
                  <a:pt x="974" y="21179"/>
                </a:lnTo>
                <a:lnTo>
                  <a:pt x="2175" y="17640"/>
                </a:lnTo>
                <a:lnTo>
                  <a:pt x="3828" y="14288"/>
                </a:lnTo>
                <a:lnTo>
                  <a:pt x="5905" y="11180"/>
                </a:lnTo>
                <a:lnTo>
                  <a:pt x="8369" y="8369"/>
                </a:lnTo>
                <a:lnTo>
                  <a:pt x="11180" y="5905"/>
                </a:lnTo>
                <a:lnTo>
                  <a:pt x="14288" y="3828"/>
                </a:lnTo>
                <a:lnTo>
                  <a:pt x="17640" y="2175"/>
                </a:lnTo>
                <a:lnTo>
                  <a:pt x="21179" y="974"/>
                </a:lnTo>
                <a:lnTo>
                  <a:pt x="24845" y="244"/>
                </a:lnTo>
                <a:lnTo>
                  <a:pt x="28575" y="0"/>
                </a:lnTo>
                <a:close/>
              </a:path>
            </a:pathLst>
          </a:custGeom>
          <a:solidFill xmlns:a="http://schemas.openxmlformats.org/drawingml/2006/main">
            <a:srgbClr val="FFF0CF"/>
          </a:solidFill>
          <a:ln xmlns:a="http://schemas.openxmlformats.org/drawingml/2006/main" w="0">
            <a:noFill/>
            <a:prstDash val="solid"/>
          </a:ln>
        </p:spPr>
      </p:sp>
      <p:sp>
        <p:nvSpPr>
          <p:cNvPr id="710" name="flow-target-vector-0">
            <a:extLst xmlns:a="http://schemas.openxmlformats.org/drawingml/2006/main">
              <a:ext uri="{FF2B5EF4-FFF2-40B4-BE49-F238E27FC236}">
                <a16:creationId xmlns:a16="http://schemas.microsoft.com/office/drawing/2014/main" id="{4B9B2A78-7117-4771-ABB1-96DE77E866B4}"/>
              </a:ext>
            </a:extLst>
          </p:cNvPr>
          <p:cNvSpPr>
            <a:spLocks xmlns:a="http://schemas.openxmlformats.org/drawingml/2006/main" noGrp="1"/>
          </p:cNvSpPr>
          <p:nvPr/>
        </p:nvSpPr>
        <p:spPr>
          <a:xfrm xmlns:a="http://schemas.openxmlformats.org/drawingml/2006/main">
            <a:off x="15944850" y="5543550"/>
            <a:ext cx="123825" cy="104775"/>
          </a:xfrm>
          <a:custGeom xmlns:a="http://schemas.openxmlformats.org/drawingml/2006/main">
            <a:pathLst>
              <a:path w="123825" h="104775">
                <a:moveTo>
                  <a:pt x="0" y="104775"/>
                </a:moveTo>
                <a:lnTo>
                  <a:pt x="123825" y="0"/>
                </a:lnTo>
              </a:path>
            </a:pathLst>
          </a:custGeom>
          <a:noFill xmlns:a="http://schemas.openxmlformats.org/drawingml/2006/main"/>
          <a:ln xmlns:a="http://schemas.openxmlformats.org/drawingml/2006/main" w="14288">
            <a:solidFill>
              <a:srgbClr val="A37517"/>
            </a:solidFill>
            <a:prstDash val="solid"/>
          </a:ln>
        </p:spPr>
      </p:sp>
      <p:sp>
        <p:nvSpPr>
          <p:cNvPr id="711" name="flow-target-vector-0--arrow">
            <a:extLst xmlns:a="http://schemas.openxmlformats.org/drawingml/2006/main">
              <a:ext uri="{FF2B5EF4-FFF2-40B4-BE49-F238E27FC236}">
                <a16:creationId xmlns:a16="http://schemas.microsoft.com/office/drawing/2014/main" id="{789CB2B5-C559-469A-AB25-843D8456D4D4}"/>
              </a:ext>
            </a:extLst>
          </p:cNvPr>
          <p:cNvSpPr>
            <a:spLocks xmlns:a="http://schemas.openxmlformats.org/drawingml/2006/main" noGrp="1"/>
          </p:cNvSpPr>
          <p:nvPr/>
        </p:nvSpPr>
        <p:spPr>
          <a:xfrm xmlns:a="http://schemas.openxmlformats.org/drawingml/2006/main">
            <a:off x="15954631" y="5543550"/>
            <a:ext cx="114044" cy="106711"/>
          </a:xfrm>
          <a:custGeom xmlns:a="http://schemas.openxmlformats.org/drawingml/2006/main">
            <a:pathLst>
              <a:path w="114044" h="106711">
                <a:moveTo>
                  <a:pt x="114044" y="0"/>
                </a:moveTo>
                <a:lnTo>
                  <a:pt x="0" y="34799"/>
                </a:lnTo>
                <a:lnTo>
                  <a:pt x="60849" y="106711"/>
                </a:lnTo>
                <a:close/>
              </a:path>
            </a:pathLst>
          </a:custGeom>
          <a:solidFill xmlns:a="http://schemas.openxmlformats.org/drawingml/2006/main">
            <a:srgbClr val="A37517"/>
          </a:solidFill>
          <a:ln xmlns:a="http://schemas.openxmlformats.org/drawingml/2006/main" w="0">
            <a:noFill/>
            <a:prstDash val="solid"/>
          </a:ln>
        </p:spPr>
      </p:sp>
      <p:sp>
        <p:nvSpPr>
          <p:cNvPr id="712" name="flow-target-cell-1">
            <a:extLst xmlns:a="http://schemas.openxmlformats.org/drawingml/2006/main">
              <a:ext uri="{FF2B5EF4-FFF2-40B4-BE49-F238E27FC236}">
                <a16:creationId xmlns:a16="http://schemas.microsoft.com/office/drawing/2014/main" id="{51C3EEBA-E1E1-4F4E-9D0A-82C7368057C2}"/>
              </a:ext>
            </a:extLst>
          </p:cNvPr>
          <p:cNvSpPr>
            <a:spLocks xmlns:a="http://schemas.openxmlformats.org/drawingml/2006/main" noGrp="1"/>
          </p:cNvSpPr>
          <p:nvPr/>
        </p:nvSpPr>
        <p:spPr>
          <a:xfrm xmlns:a="http://schemas.openxmlformats.org/drawingml/2006/main">
            <a:off x="16144875" y="5467350"/>
            <a:ext cx="209550" cy="238125"/>
          </a:xfrm>
          <a:custGeom xmlns:a="http://schemas.openxmlformats.org/drawingml/2006/main">
            <a:pathLst>
              <a:path w="209550" h="238125">
                <a:moveTo>
                  <a:pt x="180975" y="0"/>
                </a:moveTo>
                <a:lnTo>
                  <a:pt x="184705" y="244"/>
                </a:lnTo>
                <a:lnTo>
                  <a:pt x="188371" y="974"/>
                </a:lnTo>
                <a:lnTo>
                  <a:pt x="191910" y="2175"/>
                </a:lnTo>
                <a:lnTo>
                  <a:pt x="195263" y="3828"/>
                </a:lnTo>
                <a:lnTo>
                  <a:pt x="198370" y="5905"/>
                </a:lnTo>
                <a:lnTo>
                  <a:pt x="201181" y="8369"/>
                </a:lnTo>
                <a:lnTo>
                  <a:pt x="203645" y="11180"/>
                </a:lnTo>
                <a:lnTo>
                  <a:pt x="205722" y="14288"/>
                </a:lnTo>
                <a:lnTo>
                  <a:pt x="207375" y="17640"/>
                </a:lnTo>
                <a:lnTo>
                  <a:pt x="208576" y="21179"/>
                </a:lnTo>
                <a:lnTo>
                  <a:pt x="209306" y="24845"/>
                </a:lnTo>
                <a:lnTo>
                  <a:pt x="209550" y="28575"/>
                </a:lnTo>
                <a:lnTo>
                  <a:pt x="209550" y="209550"/>
                </a:lnTo>
                <a:lnTo>
                  <a:pt x="209306" y="213280"/>
                </a:lnTo>
                <a:lnTo>
                  <a:pt x="208576" y="216946"/>
                </a:lnTo>
                <a:lnTo>
                  <a:pt x="207375" y="220485"/>
                </a:lnTo>
                <a:lnTo>
                  <a:pt x="205722" y="223838"/>
                </a:lnTo>
                <a:lnTo>
                  <a:pt x="203645" y="226945"/>
                </a:lnTo>
                <a:lnTo>
                  <a:pt x="201181" y="229756"/>
                </a:lnTo>
                <a:lnTo>
                  <a:pt x="198370" y="232220"/>
                </a:lnTo>
                <a:lnTo>
                  <a:pt x="195263" y="234297"/>
                </a:lnTo>
                <a:lnTo>
                  <a:pt x="191910" y="235950"/>
                </a:lnTo>
                <a:lnTo>
                  <a:pt x="188371" y="237151"/>
                </a:lnTo>
                <a:lnTo>
                  <a:pt x="184705" y="237881"/>
                </a:lnTo>
                <a:lnTo>
                  <a:pt x="180975" y="238125"/>
                </a:lnTo>
                <a:lnTo>
                  <a:pt x="28575" y="238125"/>
                </a:lnTo>
                <a:lnTo>
                  <a:pt x="24845" y="237881"/>
                </a:lnTo>
                <a:lnTo>
                  <a:pt x="21179" y="237151"/>
                </a:lnTo>
                <a:lnTo>
                  <a:pt x="17640" y="235950"/>
                </a:lnTo>
                <a:lnTo>
                  <a:pt x="14288" y="234297"/>
                </a:lnTo>
                <a:lnTo>
                  <a:pt x="11180" y="232220"/>
                </a:lnTo>
                <a:lnTo>
                  <a:pt x="8369" y="229756"/>
                </a:lnTo>
                <a:lnTo>
                  <a:pt x="5905" y="226945"/>
                </a:lnTo>
                <a:lnTo>
                  <a:pt x="3828" y="223838"/>
                </a:lnTo>
                <a:lnTo>
                  <a:pt x="2175" y="220485"/>
                </a:lnTo>
                <a:lnTo>
                  <a:pt x="974" y="216946"/>
                </a:lnTo>
                <a:lnTo>
                  <a:pt x="244" y="213280"/>
                </a:lnTo>
                <a:lnTo>
                  <a:pt x="0" y="209550"/>
                </a:lnTo>
                <a:lnTo>
                  <a:pt x="0" y="28575"/>
                </a:lnTo>
                <a:lnTo>
                  <a:pt x="244" y="24845"/>
                </a:lnTo>
                <a:lnTo>
                  <a:pt x="974" y="21179"/>
                </a:lnTo>
                <a:lnTo>
                  <a:pt x="2175" y="17640"/>
                </a:lnTo>
                <a:lnTo>
                  <a:pt x="3828" y="14288"/>
                </a:lnTo>
                <a:lnTo>
                  <a:pt x="5905" y="11180"/>
                </a:lnTo>
                <a:lnTo>
                  <a:pt x="8369" y="8369"/>
                </a:lnTo>
                <a:lnTo>
                  <a:pt x="11180" y="5905"/>
                </a:lnTo>
                <a:lnTo>
                  <a:pt x="14288" y="3828"/>
                </a:lnTo>
                <a:lnTo>
                  <a:pt x="17640" y="2175"/>
                </a:lnTo>
                <a:lnTo>
                  <a:pt x="21179" y="974"/>
                </a:lnTo>
                <a:lnTo>
                  <a:pt x="24845" y="244"/>
                </a:lnTo>
                <a:lnTo>
                  <a:pt x="28575" y="0"/>
                </a:lnTo>
                <a:close/>
              </a:path>
            </a:pathLst>
          </a:custGeom>
          <a:solidFill xmlns:a="http://schemas.openxmlformats.org/drawingml/2006/main">
            <a:srgbClr val="FFF0CF"/>
          </a:solidFill>
          <a:ln xmlns:a="http://schemas.openxmlformats.org/drawingml/2006/main" w="0">
            <a:noFill/>
            <a:prstDash val="solid"/>
          </a:ln>
        </p:spPr>
      </p:sp>
      <p:sp>
        <p:nvSpPr>
          <p:cNvPr id="713" name="flow-target-vector-1">
            <a:extLst xmlns:a="http://schemas.openxmlformats.org/drawingml/2006/main">
              <a:ext uri="{FF2B5EF4-FFF2-40B4-BE49-F238E27FC236}">
                <a16:creationId xmlns:a16="http://schemas.microsoft.com/office/drawing/2014/main" id="{7321C2F9-632A-4685-90AC-535332192ABF}"/>
              </a:ext>
            </a:extLst>
          </p:cNvPr>
          <p:cNvSpPr>
            <a:spLocks xmlns:a="http://schemas.openxmlformats.org/drawingml/2006/main" noGrp="1"/>
          </p:cNvSpPr>
          <p:nvPr/>
        </p:nvSpPr>
        <p:spPr>
          <a:xfrm xmlns:a="http://schemas.openxmlformats.org/drawingml/2006/main">
            <a:off x="16182975" y="5562600"/>
            <a:ext cx="123825" cy="85725"/>
          </a:xfrm>
          <a:custGeom xmlns:a="http://schemas.openxmlformats.org/drawingml/2006/main">
            <a:pathLst>
              <a:path w="123825" h="85725">
                <a:moveTo>
                  <a:pt x="0" y="85725"/>
                </a:moveTo>
                <a:lnTo>
                  <a:pt x="123825" y="0"/>
                </a:lnTo>
              </a:path>
            </a:pathLst>
          </a:custGeom>
          <a:noFill xmlns:a="http://schemas.openxmlformats.org/drawingml/2006/main"/>
          <a:ln xmlns:a="http://schemas.openxmlformats.org/drawingml/2006/main" w="14288">
            <a:solidFill>
              <a:srgbClr val="A37517"/>
            </a:solidFill>
            <a:prstDash val="solid"/>
          </a:ln>
        </p:spPr>
      </p:sp>
      <p:sp>
        <p:nvSpPr>
          <p:cNvPr id="714" name="flow-target-vector-1--arrow">
            <a:extLst xmlns:a="http://schemas.openxmlformats.org/drawingml/2006/main">
              <a:ext uri="{FF2B5EF4-FFF2-40B4-BE49-F238E27FC236}">
                <a16:creationId xmlns:a16="http://schemas.microsoft.com/office/drawing/2014/main" id="{267D22DB-98B9-46E6-91F0-AB8DCF57D912}"/>
              </a:ext>
            </a:extLst>
          </p:cNvPr>
          <p:cNvSpPr>
            <a:spLocks xmlns:a="http://schemas.openxmlformats.org/drawingml/2006/main" noGrp="1"/>
          </p:cNvSpPr>
          <p:nvPr/>
        </p:nvSpPr>
        <p:spPr>
          <a:xfrm xmlns:a="http://schemas.openxmlformats.org/drawingml/2006/main">
            <a:off x="16189929" y="5562600"/>
            <a:ext cx="116871" cy="101076"/>
          </a:xfrm>
          <a:custGeom xmlns:a="http://schemas.openxmlformats.org/drawingml/2006/main">
            <a:pathLst>
              <a:path w="116871" h="101076">
                <a:moveTo>
                  <a:pt x="116871" y="0"/>
                </a:moveTo>
                <a:lnTo>
                  <a:pt x="0" y="23624"/>
                </a:lnTo>
                <a:lnTo>
                  <a:pt x="53621" y="101076"/>
                </a:lnTo>
                <a:close/>
              </a:path>
            </a:pathLst>
          </a:custGeom>
          <a:solidFill xmlns:a="http://schemas.openxmlformats.org/drawingml/2006/main">
            <a:srgbClr val="A37517"/>
          </a:solidFill>
          <a:ln xmlns:a="http://schemas.openxmlformats.org/drawingml/2006/main" w="0">
            <a:noFill/>
            <a:prstDash val="solid"/>
          </a:ln>
        </p:spPr>
      </p:sp>
      <p:sp>
        <p:nvSpPr>
          <p:cNvPr id="715" name="flow-target-cell-2">
            <a:extLst xmlns:a="http://schemas.openxmlformats.org/drawingml/2006/main">
              <a:ext uri="{FF2B5EF4-FFF2-40B4-BE49-F238E27FC236}">
                <a16:creationId xmlns:a16="http://schemas.microsoft.com/office/drawing/2014/main" id="{898CB1D5-CD91-4638-8D2F-E1C915674025}"/>
              </a:ext>
            </a:extLst>
          </p:cNvPr>
          <p:cNvSpPr>
            <a:spLocks xmlns:a="http://schemas.openxmlformats.org/drawingml/2006/main" noGrp="1"/>
          </p:cNvSpPr>
          <p:nvPr/>
        </p:nvSpPr>
        <p:spPr>
          <a:xfrm xmlns:a="http://schemas.openxmlformats.org/drawingml/2006/main">
            <a:off x="16383000" y="5467350"/>
            <a:ext cx="209550" cy="238125"/>
          </a:xfrm>
          <a:custGeom xmlns:a="http://schemas.openxmlformats.org/drawingml/2006/main">
            <a:pathLst>
              <a:path w="209550" h="238125">
                <a:moveTo>
                  <a:pt x="180975" y="0"/>
                </a:moveTo>
                <a:lnTo>
                  <a:pt x="184705" y="244"/>
                </a:lnTo>
                <a:lnTo>
                  <a:pt x="188371" y="974"/>
                </a:lnTo>
                <a:lnTo>
                  <a:pt x="191910" y="2175"/>
                </a:lnTo>
                <a:lnTo>
                  <a:pt x="195263" y="3828"/>
                </a:lnTo>
                <a:lnTo>
                  <a:pt x="198370" y="5905"/>
                </a:lnTo>
                <a:lnTo>
                  <a:pt x="201181" y="8369"/>
                </a:lnTo>
                <a:lnTo>
                  <a:pt x="203645" y="11180"/>
                </a:lnTo>
                <a:lnTo>
                  <a:pt x="205722" y="14288"/>
                </a:lnTo>
                <a:lnTo>
                  <a:pt x="207375" y="17640"/>
                </a:lnTo>
                <a:lnTo>
                  <a:pt x="208576" y="21179"/>
                </a:lnTo>
                <a:lnTo>
                  <a:pt x="209306" y="24845"/>
                </a:lnTo>
                <a:lnTo>
                  <a:pt x="209550" y="28575"/>
                </a:lnTo>
                <a:lnTo>
                  <a:pt x="209550" y="209550"/>
                </a:lnTo>
                <a:lnTo>
                  <a:pt x="209306" y="213280"/>
                </a:lnTo>
                <a:lnTo>
                  <a:pt x="208576" y="216946"/>
                </a:lnTo>
                <a:lnTo>
                  <a:pt x="207375" y="220485"/>
                </a:lnTo>
                <a:lnTo>
                  <a:pt x="205722" y="223838"/>
                </a:lnTo>
                <a:lnTo>
                  <a:pt x="203645" y="226945"/>
                </a:lnTo>
                <a:lnTo>
                  <a:pt x="201181" y="229756"/>
                </a:lnTo>
                <a:lnTo>
                  <a:pt x="198370" y="232220"/>
                </a:lnTo>
                <a:lnTo>
                  <a:pt x="195263" y="234297"/>
                </a:lnTo>
                <a:lnTo>
                  <a:pt x="191910" y="235950"/>
                </a:lnTo>
                <a:lnTo>
                  <a:pt x="188371" y="237151"/>
                </a:lnTo>
                <a:lnTo>
                  <a:pt x="184705" y="237881"/>
                </a:lnTo>
                <a:lnTo>
                  <a:pt x="180975" y="238125"/>
                </a:lnTo>
                <a:lnTo>
                  <a:pt x="28575" y="238125"/>
                </a:lnTo>
                <a:lnTo>
                  <a:pt x="24845" y="237881"/>
                </a:lnTo>
                <a:lnTo>
                  <a:pt x="21179" y="237151"/>
                </a:lnTo>
                <a:lnTo>
                  <a:pt x="17640" y="235950"/>
                </a:lnTo>
                <a:lnTo>
                  <a:pt x="14288" y="234297"/>
                </a:lnTo>
                <a:lnTo>
                  <a:pt x="11180" y="232220"/>
                </a:lnTo>
                <a:lnTo>
                  <a:pt x="8369" y="229756"/>
                </a:lnTo>
                <a:lnTo>
                  <a:pt x="5905" y="226945"/>
                </a:lnTo>
                <a:lnTo>
                  <a:pt x="3828" y="223838"/>
                </a:lnTo>
                <a:lnTo>
                  <a:pt x="2175" y="220485"/>
                </a:lnTo>
                <a:lnTo>
                  <a:pt x="974" y="216946"/>
                </a:lnTo>
                <a:lnTo>
                  <a:pt x="244" y="213280"/>
                </a:lnTo>
                <a:lnTo>
                  <a:pt x="0" y="209550"/>
                </a:lnTo>
                <a:lnTo>
                  <a:pt x="0" y="28575"/>
                </a:lnTo>
                <a:lnTo>
                  <a:pt x="244" y="24845"/>
                </a:lnTo>
                <a:lnTo>
                  <a:pt x="974" y="21179"/>
                </a:lnTo>
                <a:lnTo>
                  <a:pt x="2175" y="17640"/>
                </a:lnTo>
                <a:lnTo>
                  <a:pt x="3828" y="14288"/>
                </a:lnTo>
                <a:lnTo>
                  <a:pt x="5905" y="11180"/>
                </a:lnTo>
                <a:lnTo>
                  <a:pt x="8369" y="8369"/>
                </a:lnTo>
                <a:lnTo>
                  <a:pt x="11180" y="5905"/>
                </a:lnTo>
                <a:lnTo>
                  <a:pt x="14288" y="3828"/>
                </a:lnTo>
                <a:lnTo>
                  <a:pt x="17640" y="2175"/>
                </a:lnTo>
                <a:lnTo>
                  <a:pt x="21179" y="974"/>
                </a:lnTo>
                <a:lnTo>
                  <a:pt x="24845" y="244"/>
                </a:lnTo>
                <a:lnTo>
                  <a:pt x="28575" y="0"/>
                </a:lnTo>
                <a:close/>
              </a:path>
            </a:pathLst>
          </a:custGeom>
          <a:solidFill xmlns:a="http://schemas.openxmlformats.org/drawingml/2006/main">
            <a:srgbClr val="FFF0CF"/>
          </a:solidFill>
          <a:ln xmlns:a="http://schemas.openxmlformats.org/drawingml/2006/main" w="0">
            <a:noFill/>
            <a:prstDash val="solid"/>
          </a:ln>
        </p:spPr>
      </p:sp>
      <p:sp>
        <p:nvSpPr>
          <p:cNvPr id="716" name="flow-target-vector-2">
            <a:extLst xmlns:a="http://schemas.openxmlformats.org/drawingml/2006/main">
              <a:ext uri="{FF2B5EF4-FFF2-40B4-BE49-F238E27FC236}">
                <a16:creationId xmlns:a16="http://schemas.microsoft.com/office/drawing/2014/main" id="{D74C47BD-9B09-4FBF-A1FB-4C97F36DA45E}"/>
              </a:ext>
            </a:extLst>
          </p:cNvPr>
          <p:cNvSpPr>
            <a:spLocks xmlns:a="http://schemas.openxmlformats.org/drawingml/2006/main" noGrp="1"/>
          </p:cNvSpPr>
          <p:nvPr/>
        </p:nvSpPr>
        <p:spPr>
          <a:xfrm xmlns:a="http://schemas.openxmlformats.org/drawingml/2006/main">
            <a:off x="16421100" y="5591175"/>
            <a:ext cx="123825" cy="57150"/>
          </a:xfrm>
          <a:custGeom xmlns:a="http://schemas.openxmlformats.org/drawingml/2006/main">
            <a:pathLst>
              <a:path w="123825" h="57150">
                <a:moveTo>
                  <a:pt x="0" y="57150"/>
                </a:moveTo>
                <a:lnTo>
                  <a:pt x="123825" y="0"/>
                </a:lnTo>
              </a:path>
            </a:pathLst>
          </a:custGeom>
          <a:noFill xmlns:a="http://schemas.openxmlformats.org/drawingml/2006/main"/>
          <a:ln xmlns:a="http://schemas.openxmlformats.org/drawingml/2006/main" w="14288">
            <a:solidFill>
              <a:srgbClr val="A37517"/>
            </a:solidFill>
            <a:prstDash val="solid"/>
          </a:ln>
        </p:spPr>
      </p:sp>
      <p:sp>
        <p:nvSpPr>
          <p:cNvPr id="717" name="flow-target-vector-2--arrow">
            <a:extLst xmlns:a="http://schemas.openxmlformats.org/drawingml/2006/main">
              <a:ext uri="{FF2B5EF4-FFF2-40B4-BE49-F238E27FC236}">
                <a16:creationId xmlns:a16="http://schemas.microsoft.com/office/drawing/2014/main" id="{6B3E730C-1531-428B-8B3C-3F5CCF9F189E}"/>
              </a:ext>
            </a:extLst>
          </p:cNvPr>
          <p:cNvSpPr>
            <a:spLocks xmlns:a="http://schemas.openxmlformats.org/drawingml/2006/main" noGrp="1"/>
          </p:cNvSpPr>
          <p:nvPr/>
        </p:nvSpPr>
        <p:spPr>
          <a:xfrm xmlns:a="http://schemas.openxmlformats.org/drawingml/2006/main">
            <a:off x="16425731" y="5591175"/>
            <a:ext cx="119194" cy="88668"/>
          </a:xfrm>
          <a:custGeom xmlns:a="http://schemas.openxmlformats.org/drawingml/2006/main">
            <a:pathLst>
              <a:path w="119194" h="88668">
                <a:moveTo>
                  <a:pt x="119194" y="0"/>
                </a:moveTo>
                <a:lnTo>
                  <a:pt x="0" y="3137"/>
                </a:lnTo>
                <a:lnTo>
                  <a:pt x="39476" y="88668"/>
                </a:lnTo>
                <a:close/>
              </a:path>
            </a:pathLst>
          </a:custGeom>
          <a:solidFill xmlns:a="http://schemas.openxmlformats.org/drawingml/2006/main">
            <a:srgbClr val="A37517"/>
          </a:solidFill>
          <a:ln xmlns:a="http://schemas.openxmlformats.org/drawingml/2006/main" w="0">
            <a:noFill/>
            <a:prstDash val="solid"/>
          </a:ln>
        </p:spPr>
      </p:sp>
      <p:sp>
        <p:nvSpPr>
          <p:cNvPr id="718" name="flow-residual-0">
            <a:extLst xmlns:a="http://schemas.openxmlformats.org/drawingml/2006/main">
              <a:ext uri="{FF2B5EF4-FFF2-40B4-BE49-F238E27FC236}">
                <a16:creationId xmlns:a16="http://schemas.microsoft.com/office/drawing/2014/main" id="{D53BC0F7-08C5-4F0E-A381-0427DC5E1961}"/>
              </a:ext>
            </a:extLst>
          </p:cNvPr>
          <p:cNvSpPr>
            <a:spLocks xmlns:a="http://schemas.openxmlformats.org/drawingml/2006/main" noGrp="1"/>
          </p:cNvSpPr>
          <p:nvPr/>
        </p:nvSpPr>
        <p:spPr>
          <a:xfrm xmlns:a="http://schemas.openxmlformats.org/drawingml/2006/main">
            <a:off x="16011525" y="5381625"/>
            <a:ext cx="95" cy="76200"/>
          </a:xfrm>
          <a:custGeom xmlns:a="http://schemas.openxmlformats.org/drawingml/2006/main">
            <a:pathLst>
              <a:path w="95" h="76200">
                <a:moveTo>
                  <a:pt x="0" y="0"/>
                </a:moveTo>
                <a:lnTo>
                  <a:pt x="0" y="76200"/>
                </a:lnTo>
              </a:path>
            </a:pathLst>
          </a:custGeom>
          <a:noFill xmlns:a="http://schemas.openxmlformats.org/drawingml/2006/main"/>
          <a:ln xmlns:a="http://schemas.openxmlformats.org/drawingml/2006/main" w="13335">
            <a:solidFill>
              <a:srgbClr val="F34240"/>
            </a:solidFill>
            <a:prstDash val="dash"/>
          </a:ln>
        </p:spPr>
      </p:sp>
      <p:sp>
        <p:nvSpPr>
          <p:cNvPr id="719" name="flow-residual-1">
            <a:extLst xmlns:a="http://schemas.openxmlformats.org/drawingml/2006/main">
              <a:ext uri="{FF2B5EF4-FFF2-40B4-BE49-F238E27FC236}">
                <a16:creationId xmlns:a16="http://schemas.microsoft.com/office/drawing/2014/main" id="{F96F3F89-0C0C-44D3-9487-19F7D576148A}"/>
              </a:ext>
            </a:extLst>
          </p:cNvPr>
          <p:cNvSpPr>
            <a:spLocks xmlns:a="http://schemas.openxmlformats.org/drawingml/2006/main" noGrp="1"/>
          </p:cNvSpPr>
          <p:nvPr/>
        </p:nvSpPr>
        <p:spPr>
          <a:xfrm xmlns:a="http://schemas.openxmlformats.org/drawingml/2006/main">
            <a:off x="16249650" y="5381625"/>
            <a:ext cx="95" cy="76200"/>
          </a:xfrm>
          <a:custGeom xmlns:a="http://schemas.openxmlformats.org/drawingml/2006/main">
            <a:pathLst>
              <a:path w="95" h="76200">
                <a:moveTo>
                  <a:pt x="0" y="0"/>
                </a:moveTo>
                <a:lnTo>
                  <a:pt x="0" y="76200"/>
                </a:lnTo>
              </a:path>
            </a:pathLst>
          </a:custGeom>
          <a:noFill xmlns:a="http://schemas.openxmlformats.org/drawingml/2006/main"/>
          <a:ln xmlns:a="http://schemas.openxmlformats.org/drawingml/2006/main" w="13335">
            <a:solidFill>
              <a:srgbClr val="F34240"/>
            </a:solidFill>
            <a:prstDash val="dash"/>
          </a:ln>
        </p:spPr>
      </p:sp>
      <p:sp>
        <p:nvSpPr>
          <p:cNvPr id="720" name="flow-residual-2">
            <a:extLst xmlns:a="http://schemas.openxmlformats.org/drawingml/2006/main">
              <a:ext uri="{FF2B5EF4-FFF2-40B4-BE49-F238E27FC236}">
                <a16:creationId xmlns:a16="http://schemas.microsoft.com/office/drawing/2014/main" id="{179EA6D8-228D-48D9-A27B-B09BA357365D}"/>
              </a:ext>
            </a:extLst>
          </p:cNvPr>
          <p:cNvSpPr>
            <a:spLocks xmlns:a="http://schemas.openxmlformats.org/drawingml/2006/main" noGrp="1"/>
          </p:cNvSpPr>
          <p:nvPr/>
        </p:nvSpPr>
        <p:spPr>
          <a:xfrm xmlns:a="http://schemas.openxmlformats.org/drawingml/2006/main">
            <a:off x="16487775" y="5381625"/>
            <a:ext cx="95" cy="76200"/>
          </a:xfrm>
          <a:custGeom xmlns:a="http://schemas.openxmlformats.org/drawingml/2006/main">
            <a:pathLst>
              <a:path w="95" h="76200">
                <a:moveTo>
                  <a:pt x="0" y="0"/>
                </a:moveTo>
                <a:lnTo>
                  <a:pt x="0" y="76200"/>
                </a:lnTo>
              </a:path>
            </a:pathLst>
          </a:custGeom>
          <a:noFill xmlns:a="http://schemas.openxmlformats.org/drawingml/2006/main"/>
          <a:ln xmlns:a="http://schemas.openxmlformats.org/drawingml/2006/main" w="13335">
            <a:solidFill>
              <a:srgbClr val="F34240"/>
            </a:solidFill>
            <a:prstDash val="dash"/>
          </a:ln>
        </p:spPr>
      </p:sp>
    </p:spTree>
    <p:extLst>
      <p:ext uri="{BB962C8B-B14F-4D97-AF65-F5344CB8AC3E}">
        <p14:creationId xmlns:p14="http://schemas.microsoft.com/office/powerpoint/2010/main" val="671866016"/>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2026-09-08T16:11:30.7710000Z</dcterms:created>
  <dcterms:modified xsi:type="dcterms:W3CDTF">2026-09-08T16:11:30.7710000Z</dcterms:modified>
</coreProperties>
</file>