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579011d2c83499d" /><Relationship Type="http://schemas.openxmlformats.org/officeDocument/2006/relationships/extended-properties" Target="/docProps/app.xml" Id="R6f31726130384552" /><Relationship Type="http://schemas.openxmlformats.org/officeDocument/2006/relationships/officeDocument" Target="/ppt/presentation.xml" Id="R49047871330e45aa" /></Relationships>
</file>

<file path=ppt/presentation.xml><?xml version="1.0" encoding="utf-8"?>
<p:presentation xmlns:p="http://schemas.openxmlformats.org/presentationml/2006/main">
  <p:sldMasterIdLst>
    <p:sldMasterId xmlns:r="http://schemas.openxmlformats.org/officeDocument/2006/relationships" id="2147483648" r:id="R03188b82d6f94563"/>
  </p:sldMasterIdLst>
  <p:notesMasterIdLst>
    <p:notesMasterId xmlns:r="http://schemas.openxmlformats.org/officeDocument/2006/relationships" r:id="R76245003994a48f4"/>
  </p:notesMasterIdLst>
  <p:sldIdLst>
    <p:sldId xmlns:r="http://schemas.openxmlformats.org/officeDocument/2006/relationships" id="256" r:id="Rd75f59b857524280"/>
  </p:sldIdLst>
  <p:sldSz cx="11430000" cy="7620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38b4536b1814fe5" /><Relationship Type="http://schemas.openxmlformats.org/officeDocument/2006/relationships/slideMaster" Target="/ppt/slideMasters/slideMaster1.xml" Id="R03188b82d6f94563" /><Relationship Type="http://schemas.openxmlformats.org/officeDocument/2006/relationships/notesMaster" Target="/ppt/notesMasters/notesMaster1.xml" Id="R76245003994a48f4" /><Relationship Type="http://schemas.openxmlformats.org/officeDocument/2006/relationships/presProps" Target="/ppt/presProps.xml" Id="R6c2851dcf9154dfb" /><Relationship Type="http://schemas.openxmlformats.org/officeDocument/2006/relationships/tableStyles" Target="/ppt/tableStyles.xml" Id="R5f223206f7934ad2" /><Relationship Type="http://schemas.openxmlformats.org/officeDocument/2006/relationships/slide" Target="/ppt/slides/slide1.xml" Id="Rd75f59b85752428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d417374bfd94f5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52c1c4f19274be8" /><Relationship Type="http://schemas.openxmlformats.org/officeDocument/2006/relationships/notesMaster" Target="/ppt/notesMasters/notesMaster1.xml" Id="Rdf7a8f07fbf64ed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illustrative planar distribution transport diagram. Native editable reconstruction of the project-generated, user-approved apricot/sage contour artwork.</a:t>
            </a:r>
          </a:p>
          <a:p xmlns:a="http://schemas.openxmlformats.org/drawingml/2006/main">
            <a:r>
              <a:t>p0 and p1 denote schematic source and target distributions. Dots and nested support shapes are illustrative, not measured data, calibrated density or probability contours. The 23 dots in each region do not specify a sample-to-sample coupling.</a:t>
            </a:r>
          </a:p>
          <a:p xmlns:a="http://schemas.openxmlformats.org/drawingml/2006/main">
            <a:r>
              <a:t>Three smooth nonintersecting directed curves communicate transport from the source region toward the target. They are hand-defined illustration paths, not solutions of the older repository analytic flow or a learned differential equation.</a:t>
            </a:r>
          </a:p>
          <a:p xmlns:a="http://schemas.openxmlformats.org/drawingml/2006/main">
            <a:r>
              <a:t>The sparse background ripples are visual contour motifs only, with no scalar levels, potential, water dynamics or topographic measurements. Small arrows indicate schematic local direction; their lengths are not speeds.</a:t>
            </a:r>
          </a:p>
          <a:p xmlns:a="http://schemas.openxmlformats.org/drawingml/2006/main">
            <a:r>
              <a:t>Every contour, dot, path and label is a native slide object. No reference raster is embedded. The generated artwork is distributed separately for visual comparison; its subtle texture is intentionally not reproduced.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8b5db5a132f456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de24501afdf4922" /><Relationship Type="http://schemas.openxmlformats.org/officeDocument/2006/relationships/slideLayout" Target="/ppt/slideLayouts/slideLayout1.xml" Id="R1eeaf6d208df434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eeaf6d208df434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ac31b7caf904d1a" /><Relationship Type="http://schemas.openxmlformats.org/officeDocument/2006/relationships/notesSlide" Target="/ppt/notesSlides/notesSlide1.xml" Id="Rf32c47a5e1e44121"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9" name="ripple-upper-dotted">
            <a:extLst xmlns:a="http://schemas.openxmlformats.org/drawingml/2006/main">
              <a:ext uri="{FF2B5EF4-FFF2-40B4-BE49-F238E27FC236}">
                <a16:creationId xmlns:a16="http://schemas.microsoft.com/office/drawing/2014/main" id="{99E51942-4014-4D9C-BBEA-C589F8033175}"/>
              </a:ext>
            </a:extLst>
          </p:cNvPr>
          <p:cNvSpPr>
            <a:spLocks xmlns:a="http://schemas.openxmlformats.org/drawingml/2006/main" noGrp="1"/>
          </p:cNvSpPr>
          <p:nvPr/>
        </p:nvSpPr>
        <p:spPr>
          <a:xfrm xmlns:a="http://schemas.openxmlformats.org/drawingml/2006/main">
            <a:off x="223242" y="1138535"/>
            <a:ext cx="6875859" cy="2172891"/>
          </a:xfrm>
          <a:custGeom xmlns:a="http://schemas.openxmlformats.org/drawingml/2006/main">
            <a:pathLst>
              <a:path w="6875859" h="2172891">
                <a:moveTo>
                  <a:pt x="0" y="2172891"/>
                </a:moveTo>
                <a:lnTo>
                  <a:pt x="18956" y="2168863"/>
                </a:lnTo>
                <a:lnTo>
                  <a:pt x="41311" y="2164969"/>
                </a:lnTo>
                <a:lnTo>
                  <a:pt x="66766" y="2161091"/>
                </a:lnTo>
                <a:lnTo>
                  <a:pt x="95023" y="2157110"/>
                </a:lnTo>
                <a:lnTo>
                  <a:pt x="125784" y="2152906"/>
                </a:lnTo>
                <a:lnTo>
                  <a:pt x="158750" y="2148362"/>
                </a:lnTo>
                <a:lnTo>
                  <a:pt x="193622" y="2143358"/>
                </a:lnTo>
                <a:lnTo>
                  <a:pt x="230102" y="2137776"/>
                </a:lnTo>
                <a:lnTo>
                  <a:pt x="267891" y="2131498"/>
                </a:lnTo>
                <a:lnTo>
                  <a:pt x="306690" y="2124404"/>
                </a:lnTo>
                <a:lnTo>
                  <a:pt x="346201" y="2116376"/>
                </a:lnTo>
                <a:lnTo>
                  <a:pt x="386126" y="2107296"/>
                </a:lnTo>
                <a:lnTo>
                  <a:pt x="426166" y="2097044"/>
                </a:lnTo>
                <a:lnTo>
                  <a:pt x="466022" y="2085503"/>
                </a:lnTo>
                <a:lnTo>
                  <a:pt x="505396" y="2072552"/>
                </a:lnTo>
                <a:lnTo>
                  <a:pt x="543988" y="2058075"/>
                </a:lnTo>
                <a:lnTo>
                  <a:pt x="581501" y="2041951"/>
                </a:lnTo>
                <a:lnTo>
                  <a:pt x="617637" y="2024063"/>
                </a:lnTo>
                <a:lnTo>
                  <a:pt x="652987" y="2004146"/>
                </a:lnTo>
                <a:lnTo>
                  <a:pt x="688356" y="1982140"/>
                </a:lnTo>
                <a:lnTo>
                  <a:pt x="723763" y="1958227"/>
                </a:lnTo>
                <a:lnTo>
                  <a:pt x="759228" y="1932591"/>
                </a:lnTo>
                <a:lnTo>
                  <a:pt x="794769" y="1905417"/>
                </a:lnTo>
                <a:lnTo>
                  <a:pt x="830406" y="1876888"/>
                </a:lnTo>
                <a:lnTo>
                  <a:pt x="866158" y="1847187"/>
                </a:lnTo>
                <a:lnTo>
                  <a:pt x="902043" y="1816499"/>
                </a:lnTo>
                <a:lnTo>
                  <a:pt x="938082" y="1785007"/>
                </a:lnTo>
                <a:lnTo>
                  <a:pt x="974293" y="1752895"/>
                </a:lnTo>
                <a:lnTo>
                  <a:pt x="1010696" y="1720347"/>
                </a:lnTo>
                <a:lnTo>
                  <a:pt x="1047309" y="1687546"/>
                </a:lnTo>
                <a:lnTo>
                  <a:pt x="1084152" y="1654676"/>
                </a:lnTo>
                <a:lnTo>
                  <a:pt x="1121243" y="1621920"/>
                </a:lnTo>
                <a:lnTo>
                  <a:pt x="1158603" y="1589464"/>
                </a:lnTo>
                <a:lnTo>
                  <a:pt x="1196249" y="1557489"/>
                </a:lnTo>
                <a:lnTo>
                  <a:pt x="1234202" y="1526181"/>
                </a:lnTo>
                <a:lnTo>
                  <a:pt x="1272480" y="1495723"/>
                </a:lnTo>
                <a:lnTo>
                  <a:pt x="1311422" y="1465054"/>
                </a:lnTo>
                <a:lnTo>
                  <a:pt x="1351263" y="1433150"/>
                </a:lnTo>
                <a:lnTo>
                  <a:pt x="1391870" y="1400242"/>
                </a:lnTo>
                <a:lnTo>
                  <a:pt x="1433109" y="1366565"/>
                </a:lnTo>
                <a:lnTo>
                  <a:pt x="1474845" y="1332352"/>
                </a:lnTo>
                <a:lnTo>
                  <a:pt x="1516944" y="1297836"/>
                </a:lnTo>
                <a:lnTo>
                  <a:pt x="1559274" y="1263252"/>
                </a:lnTo>
                <a:lnTo>
                  <a:pt x="1601699" y="1228832"/>
                </a:lnTo>
                <a:lnTo>
                  <a:pt x="1644086" y="1194811"/>
                </a:lnTo>
                <a:lnTo>
                  <a:pt x="1686300" y="1161421"/>
                </a:lnTo>
                <a:lnTo>
                  <a:pt x="1728209" y="1128896"/>
                </a:lnTo>
                <a:lnTo>
                  <a:pt x="1769677" y="1097470"/>
                </a:lnTo>
                <a:lnTo>
                  <a:pt x="1810571" y="1067375"/>
                </a:lnTo>
                <a:lnTo>
                  <a:pt x="1850756" y="1038847"/>
                </a:lnTo>
                <a:lnTo>
                  <a:pt x="1890100" y="1012117"/>
                </a:lnTo>
                <a:lnTo>
                  <a:pt x="1928467" y="987421"/>
                </a:lnTo>
                <a:lnTo>
                  <a:pt x="1965725" y="964990"/>
                </a:lnTo>
                <a:lnTo>
                  <a:pt x="2001738" y="945059"/>
                </a:lnTo>
                <a:lnTo>
                  <a:pt x="2036451" y="927381"/>
                </a:lnTo>
                <a:lnTo>
                  <a:pt x="2069977" y="911496"/>
                </a:lnTo>
                <a:lnTo>
                  <a:pt x="2102438" y="897310"/>
                </a:lnTo>
                <a:lnTo>
                  <a:pt x="2133958" y="884731"/>
                </a:lnTo>
                <a:lnTo>
                  <a:pt x="2164659" y="873669"/>
                </a:lnTo>
                <a:lnTo>
                  <a:pt x="2194664" y="864030"/>
                </a:lnTo>
                <a:lnTo>
                  <a:pt x="2224094" y="855723"/>
                </a:lnTo>
                <a:lnTo>
                  <a:pt x="2253072" y="848657"/>
                </a:lnTo>
                <a:lnTo>
                  <a:pt x="2281721" y="842739"/>
                </a:lnTo>
                <a:lnTo>
                  <a:pt x="2310164" y="837878"/>
                </a:lnTo>
                <a:lnTo>
                  <a:pt x="2338522" y="833981"/>
                </a:lnTo>
                <a:lnTo>
                  <a:pt x="2366918" y="830957"/>
                </a:lnTo>
                <a:lnTo>
                  <a:pt x="2395476" y="828714"/>
                </a:lnTo>
                <a:lnTo>
                  <a:pt x="2424316" y="827160"/>
                </a:lnTo>
                <a:lnTo>
                  <a:pt x="2453563" y="826203"/>
                </a:lnTo>
                <a:lnTo>
                  <a:pt x="2483337" y="825751"/>
                </a:lnTo>
                <a:lnTo>
                  <a:pt x="2513762" y="825713"/>
                </a:lnTo>
                <a:lnTo>
                  <a:pt x="2544961" y="825996"/>
                </a:lnTo>
                <a:lnTo>
                  <a:pt x="2576743" y="826952"/>
                </a:lnTo>
                <a:lnTo>
                  <a:pt x="2608820" y="828956"/>
                </a:lnTo>
                <a:lnTo>
                  <a:pt x="2641165" y="831956"/>
                </a:lnTo>
                <a:lnTo>
                  <a:pt x="2673751" y="835898"/>
                </a:lnTo>
                <a:lnTo>
                  <a:pt x="2706552" y="840727"/>
                </a:lnTo>
                <a:lnTo>
                  <a:pt x="2739540" y="846391"/>
                </a:lnTo>
                <a:lnTo>
                  <a:pt x="2772689" y="852836"/>
                </a:lnTo>
                <a:lnTo>
                  <a:pt x="2805972" y="860008"/>
                </a:lnTo>
                <a:lnTo>
                  <a:pt x="2839362" y="867854"/>
                </a:lnTo>
                <a:lnTo>
                  <a:pt x="2872832" y="876320"/>
                </a:lnTo>
                <a:lnTo>
                  <a:pt x="2906356" y="885353"/>
                </a:lnTo>
                <a:lnTo>
                  <a:pt x="2939907" y="894898"/>
                </a:lnTo>
                <a:lnTo>
                  <a:pt x="2973457" y="904903"/>
                </a:lnTo>
                <a:lnTo>
                  <a:pt x="3006981" y="915313"/>
                </a:lnTo>
                <a:lnTo>
                  <a:pt x="3040452" y="926076"/>
                </a:lnTo>
                <a:lnTo>
                  <a:pt x="3073842" y="937137"/>
                </a:lnTo>
                <a:lnTo>
                  <a:pt x="3107125" y="948444"/>
                </a:lnTo>
                <a:lnTo>
                  <a:pt x="3140273" y="959941"/>
                </a:lnTo>
                <a:lnTo>
                  <a:pt x="3173466" y="972180"/>
                </a:lnTo>
                <a:lnTo>
                  <a:pt x="3206868" y="985644"/>
                </a:lnTo>
                <a:lnTo>
                  <a:pt x="3240440" y="1000180"/>
                </a:lnTo>
                <a:lnTo>
                  <a:pt x="3274137" y="1015635"/>
                </a:lnTo>
                <a:lnTo>
                  <a:pt x="3307919" y="1031855"/>
                </a:lnTo>
                <a:lnTo>
                  <a:pt x="3341743" y="1048687"/>
                </a:lnTo>
                <a:lnTo>
                  <a:pt x="3375566" y="1065979"/>
                </a:lnTo>
                <a:lnTo>
                  <a:pt x="3409348" y="1083577"/>
                </a:lnTo>
                <a:lnTo>
                  <a:pt x="3443046" y="1101328"/>
                </a:lnTo>
                <a:lnTo>
                  <a:pt x="3476617" y="1119079"/>
                </a:lnTo>
                <a:lnTo>
                  <a:pt x="3510020" y="1136677"/>
                </a:lnTo>
                <a:lnTo>
                  <a:pt x="3543212" y="1153969"/>
                </a:lnTo>
                <a:lnTo>
                  <a:pt x="3576151" y="1170802"/>
                </a:lnTo>
                <a:lnTo>
                  <a:pt x="3608796" y="1187022"/>
                </a:lnTo>
                <a:lnTo>
                  <a:pt x="3641104" y="1202476"/>
                </a:lnTo>
                <a:lnTo>
                  <a:pt x="3673033" y="1217012"/>
                </a:lnTo>
                <a:lnTo>
                  <a:pt x="3704541" y="1230476"/>
                </a:lnTo>
                <a:lnTo>
                  <a:pt x="3735586" y="1242715"/>
                </a:lnTo>
                <a:lnTo>
                  <a:pt x="3766096" y="1254245"/>
                </a:lnTo>
                <a:lnTo>
                  <a:pt x="3796067" y="1265641"/>
                </a:lnTo>
                <a:lnTo>
                  <a:pt x="3825555" y="1276839"/>
                </a:lnTo>
                <a:lnTo>
                  <a:pt x="3854618" y="1287772"/>
                </a:lnTo>
                <a:lnTo>
                  <a:pt x="3883314" y="1298375"/>
                </a:lnTo>
                <a:lnTo>
                  <a:pt x="3911699" y="1308585"/>
                </a:lnTo>
                <a:lnTo>
                  <a:pt x="3939832" y="1318335"/>
                </a:lnTo>
                <a:lnTo>
                  <a:pt x="3967770" y="1327561"/>
                </a:lnTo>
                <a:lnTo>
                  <a:pt x="3995570" y="1336198"/>
                </a:lnTo>
                <a:lnTo>
                  <a:pt x="4023290" y="1344179"/>
                </a:lnTo>
                <a:lnTo>
                  <a:pt x="4050986" y="1351441"/>
                </a:lnTo>
                <a:lnTo>
                  <a:pt x="4078717" y="1357919"/>
                </a:lnTo>
                <a:lnTo>
                  <a:pt x="4106540" y="1363546"/>
                </a:lnTo>
                <a:lnTo>
                  <a:pt x="4134513" y="1368259"/>
                </a:lnTo>
                <a:lnTo>
                  <a:pt x="4162692" y="1371992"/>
                </a:lnTo>
                <a:lnTo>
                  <a:pt x="4191135" y="1374680"/>
                </a:lnTo>
                <a:lnTo>
                  <a:pt x="4219899" y="1376258"/>
                </a:lnTo>
                <a:lnTo>
                  <a:pt x="4249043" y="1376660"/>
                </a:lnTo>
                <a:lnTo>
                  <a:pt x="4278484" y="1376083"/>
                </a:lnTo>
                <a:lnTo>
                  <a:pt x="4308094" y="1374751"/>
                </a:lnTo>
                <a:lnTo>
                  <a:pt x="4337858" y="1372647"/>
                </a:lnTo>
                <a:lnTo>
                  <a:pt x="4367758" y="1369750"/>
                </a:lnTo>
                <a:lnTo>
                  <a:pt x="4397782" y="1366041"/>
                </a:lnTo>
                <a:lnTo>
                  <a:pt x="4427912" y="1361502"/>
                </a:lnTo>
                <a:lnTo>
                  <a:pt x="4458135" y="1356113"/>
                </a:lnTo>
                <a:lnTo>
                  <a:pt x="4488434" y="1349855"/>
                </a:lnTo>
                <a:lnTo>
                  <a:pt x="4518794" y="1342709"/>
                </a:lnTo>
                <a:lnTo>
                  <a:pt x="4549200" y="1334656"/>
                </a:lnTo>
                <a:lnTo>
                  <a:pt x="4579637" y="1325676"/>
                </a:lnTo>
                <a:lnTo>
                  <a:pt x="4610089" y="1315751"/>
                </a:lnTo>
                <a:lnTo>
                  <a:pt x="4640541" y="1304861"/>
                </a:lnTo>
                <a:lnTo>
                  <a:pt x="4670978" y="1292988"/>
                </a:lnTo>
                <a:lnTo>
                  <a:pt x="4701384" y="1280111"/>
                </a:lnTo>
                <a:lnTo>
                  <a:pt x="4731744" y="1266213"/>
                </a:lnTo>
                <a:lnTo>
                  <a:pt x="4762043" y="1251273"/>
                </a:lnTo>
                <a:lnTo>
                  <a:pt x="4792266" y="1235273"/>
                </a:lnTo>
                <a:lnTo>
                  <a:pt x="4822477" y="1217777"/>
                </a:lnTo>
                <a:lnTo>
                  <a:pt x="4852746" y="1198475"/>
                </a:lnTo>
                <a:lnTo>
                  <a:pt x="4883061" y="1177534"/>
                </a:lnTo>
                <a:lnTo>
                  <a:pt x="4913410" y="1155123"/>
                </a:lnTo>
                <a:lnTo>
                  <a:pt x="4943783" y="1131410"/>
                </a:lnTo>
                <a:lnTo>
                  <a:pt x="4974167" y="1106565"/>
                </a:lnTo>
                <a:lnTo>
                  <a:pt x="5004550" y="1080755"/>
                </a:lnTo>
                <a:lnTo>
                  <a:pt x="5034923" y="1054148"/>
                </a:lnTo>
                <a:lnTo>
                  <a:pt x="5065272" y="1026914"/>
                </a:lnTo>
                <a:lnTo>
                  <a:pt x="5095587" y="999221"/>
                </a:lnTo>
                <a:lnTo>
                  <a:pt x="5125856" y="971236"/>
                </a:lnTo>
                <a:lnTo>
                  <a:pt x="5156068" y="943129"/>
                </a:lnTo>
                <a:lnTo>
                  <a:pt x="5186210" y="915068"/>
                </a:lnTo>
                <a:lnTo>
                  <a:pt x="5216273" y="887222"/>
                </a:lnTo>
                <a:lnTo>
                  <a:pt x="5246243" y="859758"/>
                </a:lnTo>
                <a:lnTo>
                  <a:pt x="5276110" y="832845"/>
                </a:lnTo>
                <a:lnTo>
                  <a:pt x="5305862" y="806653"/>
                </a:lnTo>
                <a:lnTo>
                  <a:pt x="5335488" y="781348"/>
                </a:lnTo>
                <a:lnTo>
                  <a:pt x="5364959" y="756360"/>
                </a:lnTo>
                <a:lnTo>
                  <a:pt x="5394264" y="731054"/>
                </a:lnTo>
                <a:lnTo>
                  <a:pt x="5423424" y="705504"/>
                </a:lnTo>
                <a:lnTo>
                  <a:pt x="5452458" y="679781"/>
                </a:lnTo>
                <a:lnTo>
                  <a:pt x="5481385" y="653959"/>
                </a:lnTo>
                <a:lnTo>
                  <a:pt x="5510224" y="628110"/>
                </a:lnTo>
                <a:lnTo>
                  <a:pt x="5538993" y="602307"/>
                </a:lnTo>
                <a:lnTo>
                  <a:pt x="5567713" y="576622"/>
                </a:lnTo>
                <a:lnTo>
                  <a:pt x="5596403" y="551129"/>
                </a:lnTo>
                <a:lnTo>
                  <a:pt x="5625080" y="525900"/>
                </a:lnTo>
                <a:lnTo>
                  <a:pt x="5653766" y="501008"/>
                </a:lnTo>
                <a:lnTo>
                  <a:pt x="5682478" y="476526"/>
                </a:lnTo>
                <a:lnTo>
                  <a:pt x="5711237" y="452525"/>
                </a:lnTo>
                <a:lnTo>
                  <a:pt x="5740060" y="429080"/>
                </a:lnTo>
                <a:lnTo>
                  <a:pt x="5768967" y="406263"/>
                </a:lnTo>
                <a:lnTo>
                  <a:pt x="5797978" y="384146"/>
                </a:lnTo>
                <a:lnTo>
                  <a:pt x="5827112" y="362802"/>
                </a:lnTo>
                <a:lnTo>
                  <a:pt x="5856387" y="342305"/>
                </a:lnTo>
                <a:lnTo>
                  <a:pt x="5885860" y="322398"/>
                </a:lnTo>
                <a:lnTo>
                  <a:pt x="5915550" y="302801"/>
                </a:lnTo>
                <a:lnTo>
                  <a:pt x="5945425" y="283549"/>
                </a:lnTo>
                <a:lnTo>
                  <a:pt x="5975449" y="264675"/>
                </a:lnTo>
                <a:lnTo>
                  <a:pt x="6005588" y="246215"/>
                </a:lnTo>
                <a:lnTo>
                  <a:pt x="6035807" y="228203"/>
                </a:lnTo>
                <a:lnTo>
                  <a:pt x="6066072" y="210673"/>
                </a:lnTo>
                <a:lnTo>
                  <a:pt x="6096349" y="193660"/>
                </a:lnTo>
                <a:lnTo>
                  <a:pt x="6126603" y="177198"/>
                </a:lnTo>
                <a:lnTo>
                  <a:pt x="6156799" y="161322"/>
                </a:lnTo>
                <a:lnTo>
                  <a:pt x="6186903" y="146066"/>
                </a:lnTo>
                <a:lnTo>
                  <a:pt x="6216882" y="131465"/>
                </a:lnTo>
                <a:lnTo>
                  <a:pt x="6246699" y="117552"/>
                </a:lnTo>
                <a:lnTo>
                  <a:pt x="6276321" y="104363"/>
                </a:lnTo>
                <a:lnTo>
                  <a:pt x="6305713" y="91932"/>
                </a:lnTo>
                <a:lnTo>
                  <a:pt x="6334842" y="80294"/>
                </a:lnTo>
                <a:lnTo>
                  <a:pt x="6363671" y="69482"/>
                </a:lnTo>
                <a:lnTo>
                  <a:pt x="6392168" y="59531"/>
                </a:lnTo>
                <a:lnTo>
                  <a:pt x="6421035" y="50606"/>
                </a:lnTo>
                <a:lnTo>
                  <a:pt x="6450852" y="42791"/>
                </a:lnTo>
                <a:lnTo>
                  <a:pt x="6481396" y="36001"/>
                </a:lnTo>
                <a:lnTo>
                  <a:pt x="6512445" y="30154"/>
                </a:lnTo>
                <a:lnTo>
                  <a:pt x="6543778" y="25163"/>
                </a:lnTo>
                <a:lnTo>
                  <a:pt x="6575171" y="20946"/>
                </a:lnTo>
                <a:lnTo>
                  <a:pt x="6606404" y="17418"/>
                </a:lnTo>
                <a:lnTo>
                  <a:pt x="6637255" y="14495"/>
                </a:lnTo>
                <a:lnTo>
                  <a:pt x="6667500" y="12092"/>
                </a:lnTo>
                <a:lnTo>
                  <a:pt x="6696919" y="10126"/>
                </a:lnTo>
                <a:lnTo>
                  <a:pt x="6725288" y="8512"/>
                </a:lnTo>
                <a:lnTo>
                  <a:pt x="6752387" y="7166"/>
                </a:lnTo>
                <a:lnTo>
                  <a:pt x="6777993" y="6003"/>
                </a:lnTo>
                <a:lnTo>
                  <a:pt x="6801884" y="4941"/>
                </a:lnTo>
                <a:lnTo>
                  <a:pt x="6823838" y="3893"/>
                </a:lnTo>
                <a:lnTo>
                  <a:pt x="6843634" y="2776"/>
                </a:lnTo>
                <a:lnTo>
                  <a:pt x="6861048" y="1507"/>
                </a:lnTo>
                <a:lnTo>
                  <a:pt x="6875859" y="0"/>
                </a:lnTo>
              </a:path>
            </a:pathLst>
          </a:custGeom>
          <a:noFill xmlns:a="http://schemas.openxmlformats.org/drawingml/2006/main"/>
          <a:ln xmlns:a="http://schemas.openxmlformats.org/drawingml/2006/main" w="16371">
            <a:solidFill>
              <a:srgbClr val="CCCFB8"/>
            </a:solidFill>
            <a:prstDash val="dot"/>
          </a:ln>
        </p:spPr>
      </p:sp>
      <p:sp>
        <p:nvSpPr>
          <p:cNvPr id="2" name="ripple-upper-solid">
            <a:extLst xmlns:a="http://schemas.openxmlformats.org/drawingml/2006/main">
              <a:ext uri="{FF2B5EF4-FFF2-40B4-BE49-F238E27FC236}">
                <a16:creationId xmlns:a16="http://schemas.microsoft.com/office/drawing/2014/main" id="{4429966C-25F4-42F8-A3F9-B17F316FBAFF}"/>
              </a:ext>
            </a:extLst>
          </p:cNvPr>
          <p:cNvSpPr>
            <a:spLocks xmlns:a="http://schemas.openxmlformats.org/drawingml/2006/main" noGrp="1"/>
          </p:cNvSpPr>
          <p:nvPr/>
        </p:nvSpPr>
        <p:spPr>
          <a:xfrm xmlns:a="http://schemas.openxmlformats.org/drawingml/2006/main">
            <a:off x="312539" y="1540371"/>
            <a:ext cx="6980039" cy="2366367"/>
          </a:xfrm>
          <a:custGeom xmlns:a="http://schemas.openxmlformats.org/drawingml/2006/main">
            <a:pathLst>
              <a:path w="6980039" h="2366367">
                <a:moveTo>
                  <a:pt x="0" y="2366367"/>
                </a:moveTo>
                <a:lnTo>
                  <a:pt x="17266" y="2361446"/>
                </a:lnTo>
                <a:lnTo>
                  <a:pt x="37483" y="2356170"/>
                </a:lnTo>
                <a:lnTo>
                  <a:pt x="60410" y="2350503"/>
                </a:lnTo>
                <a:lnTo>
                  <a:pt x="85806" y="2344410"/>
                </a:lnTo>
                <a:lnTo>
                  <a:pt x="113430" y="2337859"/>
                </a:lnTo>
                <a:lnTo>
                  <a:pt x="143040" y="2330814"/>
                </a:lnTo>
                <a:lnTo>
                  <a:pt x="174396" y="2323240"/>
                </a:lnTo>
                <a:lnTo>
                  <a:pt x="207257" y="2315104"/>
                </a:lnTo>
                <a:lnTo>
                  <a:pt x="241381" y="2306371"/>
                </a:lnTo>
                <a:lnTo>
                  <a:pt x="276526" y="2297006"/>
                </a:lnTo>
                <a:lnTo>
                  <a:pt x="312453" y="2286975"/>
                </a:lnTo>
                <a:lnTo>
                  <a:pt x="348919" y="2276243"/>
                </a:lnTo>
                <a:lnTo>
                  <a:pt x="385684" y="2264777"/>
                </a:lnTo>
                <a:lnTo>
                  <a:pt x="422507" y="2252541"/>
                </a:lnTo>
                <a:lnTo>
                  <a:pt x="459145" y="2239502"/>
                </a:lnTo>
                <a:lnTo>
                  <a:pt x="495359" y="2225624"/>
                </a:lnTo>
                <a:lnTo>
                  <a:pt x="530906" y="2210873"/>
                </a:lnTo>
                <a:lnTo>
                  <a:pt x="565547" y="2195215"/>
                </a:lnTo>
                <a:lnTo>
                  <a:pt x="599954" y="2178486"/>
                </a:lnTo>
                <a:lnTo>
                  <a:pt x="634929" y="2160601"/>
                </a:lnTo>
                <a:lnTo>
                  <a:pt x="670416" y="2141644"/>
                </a:lnTo>
                <a:lnTo>
                  <a:pt x="706362" y="2121699"/>
                </a:lnTo>
                <a:lnTo>
                  <a:pt x="742714" y="2100851"/>
                </a:lnTo>
                <a:lnTo>
                  <a:pt x="779418" y="2079184"/>
                </a:lnTo>
                <a:lnTo>
                  <a:pt x="816421" y="2056782"/>
                </a:lnTo>
                <a:lnTo>
                  <a:pt x="853669" y="2033729"/>
                </a:lnTo>
                <a:lnTo>
                  <a:pt x="891108" y="2010110"/>
                </a:lnTo>
                <a:lnTo>
                  <a:pt x="928685" y="1986008"/>
                </a:lnTo>
                <a:lnTo>
                  <a:pt x="966347" y="1961508"/>
                </a:lnTo>
                <a:lnTo>
                  <a:pt x="1004039" y="1936695"/>
                </a:lnTo>
                <a:lnTo>
                  <a:pt x="1041708" y="1911652"/>
                </a:lnTo>
                <a:lnTo>
                  <a:pt x="1079300" y="1886463"/>
                </a:lnTo>
                <a:lnTo>
                  <a:pt x="1116762" y="1861213"/>
                </a:lnTo>
                <a:lnTo>
                  <a:pt x="1154041" y="1835986"/>
                </a:lnTo>
                <a:lnTo>
                  <a:pt x="1191082" y="1810866"/>
                </a:lnTo>
                <a:lnTo>
                  <a:pt x="1227832" y="1785938"/>
                </a:lnTo>
                <a:lnTo>
                  <a:pt x="1264483" y="1760552"/>
                </a:lnTo>
                <a:lnTo>
                  <a:pt x="1301246" y="1734113"/>
                </a:lnTo>
                <a:lnTo>
                  <a:pt x="1338092" y="1706786"/>
                </a:lnTo>
                <a:lnTo>
                  <a:pt x="1374996" y="1678736"/>
                </a:lnTo>
                <a:lnTo>
                  <a:pt x="1411931" y="1650127"/>
                </a:lnTo>
                <a:lnTo>
                  <a:pt x="1448869" y="1621124"/>
                </a:lnTo>
                <a:lnTo>
                  <a:pt x="1485785" y="1591891"/>
                </a:lnTo>
                <a:lnTo>
                  <a:pt x="1522651" y="1562593"/>
                </a:lnTo>
                <a:lnTo>
                  <a:pt x="1559440" y="1533395"/>
                </a:lnTo>
                <a:lnTo>
                  <a:pt x="1596125" y="1504460"/>
                </a:lnTo>
                <a:lnTo>
                  <a:pt x="1632681" y="1475955"/>
                </a:lnTo>
                <a:lnTo>
                  <a:pt x="1669080" y="1448043"/>
                </a:lnTo>
                <a:lnTo>
                  <a:pt x="1705295" y="1420888"/>
                </a:lnTo>
                <a:lnTo>
                  <a:pt x="1741299" y="1394656"/>
                </a:lnTo>
                <a:lnTo>
                  <a:pt x="1777066" y="1369512"/>
                </a:lnTo>
                <a:lnTo>
                  <a:pt x="1812569" y="1345619"/>
                </a:lnTo>
                <a:lnTo>
                  <a:pt x="1847781" y="1323142"/>
                </a:lnTo>
                <a:lnTo>
                  <a:pt x="1882676" y="1302246"/>
                </a:lnTo>
                <a:lnTo>
                  <a:pt x="1917267" y="1282412"/>
                </a:lnTo>
                <a:lnTo>
                  <a:pt x="1951598" y="1263049"/>
                </a:lnTo>
                <a:lnTo>
                  <a:pt x="1985684" y="1244213"/>
                </a:lnTo>
                <a:lnTo>
                  <a:pt x="2019540" y="1225964"/>
                </a:lnTo>
                <a:lnTo>
                  <a:pt x="2053182" y="1208358"/>
                </a:lnTo>
                <a:lnTo>
                  <a:pt x="2086625" y="1191452"/>
                </a:lnTo>
                <a:lnTo>
                  <a:pt x="2119885" y="1175304"/>
                </a:lnTo>
                <a:lnTo>
                  <a:pt x="2152975" y="1159971"/>
                </a:lnTo>
                <a:lnTo>
                  <a:pt x="2185913" y="1145511"/>
                </a:lnTo>
                <a:lnTo>
                  <a:pt x="2218713" y="1131982"/>
                </a:lnTo>
                <a:lnTo>
                  <a:pt x="2251390" y="1119440"/>
                </a:lnTo>
                <a:lnTo>
                  <a:pt x="2283961" y="1107943"/>
                </a:lnTo>
                <a:lnTo>
                  <a:pt x="2316439" y="1097548"/>
                </a:lnTo>
                <a:lnTo>
                  <a:pt x="2348841" y="1088313"/>
                </a:lnTo>
                <a:lnTo>
                  <a:pt x="2381181" y="1080296"/>
                </a:lnTo>
                <a:lnTo>
                  <a:pt x="2413476" y="1073553"/>
                </a:lnTo>
                <a:lnTo>
                  <a:pt x="2445740" y="1068142"/>
                </a:lnTo>
                <a:lnTo>
                  <a:pt x="2477988" y="1064121"/>
                </a:lnTo>
                <a:lnTo>
                  <a:pt x="2510091" y="1061614"/>
                </a:lnTo>
                <a:lnTo>
                  <a:pt x="2541929" y="1060650"/>
                </a:lnTo>
                <a:lnTo>
                  <a:pt x="2573538" y="1061141"/>
                </a:lnTo>
                <a:lnTo>
                  <a:pt x="2604952" y="1062998"/>
                </a:lnTo>
                <a:lnTo>
                  <a:pt x="2636204" y="1066134"/>
                </a:lnTo>
                <a:lnTo>
                  <a:pt x="2667331" y="1070460"/>
                </a:lnTo>
                <a:lnTo>
                  <a:pt x="2698365" y="1075889"/>
                </a:lnTo>
                <a:lnTo>
                  <a:pt x="2729342" y="1082332"/>
                </a:lnTo>
                <a:lnTo>
                  <a:pt x="2760297" y="1089701"/>
                </a:lnTo>
                <a:lnTo>
                  <a:pt x="2791262" y="1097909"/>
                </a:lnTo>
                <a:lnTo>
                  <a:pt x="2822274" y="1106866"/>
                </a:lnTo>
                <a:lnTo>
                  <a:pt x="2853366" y="1116487"/>
                </a:lnTo>
                <a:lnTo>
                  <a:pt x="2884573" y="1126681"/>
                </a:lnTo>
                <a:lnTo>
                  <a:pt x="2915929" y="1137361"/>
                </a:lnTo>
                <a:lnTo>
                  <a:pt x="2947469" y="1148440"/>
                </a:lnTo>
                <a:lnTo>
                  <a:pt x="2979227" y="1159828"/>
                </a:lnTo>
                <a:lnTo>
                  <a:pt x="3011237" y="1171439"/>
                </a:lnTo>
                <a:lnTo>
                  <a:pt x="3043535" y="1183184"/>
                </a:lnTo>
                <a:lnTo>
                  <a:pt x="3076230" y="1195914"/>
                </a:lnTo>
                <a:lnTo>
                  <a:pt x="3109365" y="1210387"/>
                </a:lnTo>
                <a:lnTo>
                  <a:pt x="3142874" y="1226368"/>
                </a:lnTo>
                <a:lnTo>
                  <a:pt x="3176694" y="1243623"/>
                </a:lnTo>
                <a:lnTo>
                  <a:pt x="3210759" y="1261920"/>
                </a:lnTo>
                <a:lnTo>
                  <a:pt x="3245004" y="1281024"/>
                </a:lnTo>
                <a:lnTo>
                  <a:pt x="3279364" y="1300703"/>
                </a:lnTo>
                <a:lnTo>
                  <a:pt x="3313774" y="1320722"/>
                </a:lnTo>
                <a:lnTo>
                  <a:pt x="3348168" y="1340848"/>
                </a:lnTo>
                <a:lnTo>
                  <a:pt x="3382482" y="1360848"/>
                </a:lnTo>
                <a:lnTo>
                  <a:pt x="3416650" y="1380489"/>
                </a:lnTo>
                <a:lnTo>
                  <a:pt x="3450608" y="1399536"/>
                </a:lnTo>
                <a:lnTo>
                  <a:pt x="3484290" y="1417756"/>
                </a:lnTo>
                <a:lnTo>
                  <a:pt x="3517631" y="1434915"/>
                </a:lnTo>
                <a:lnTo>
                  <a:pt x="3550567" y="1450781"/>
                </a:lnTo>
                <a:lnTo>
                  <a:pt x="3583032" y="1465120"/>
                </a:lnTo>
                <a:lnTo>
                  <a:pt x="3614961" y="1477698"/>
                </a:lnTo>
                <a:lnTo>
                  <a:pt x="3646289" y="1488281"/>
                </a:lnTo>
                <a:lnTo>
                  <a:pt x="3677049" y="1497344"/>
                </a:lnTo>
                <a:lnTo>
                  <a:pt x="3707341" y="1505522"/>
                </a:lnTo>
                <a:lnTo>
                  <a:pt x="3737205" y="1512828"/>
                </a:lnTo>
                <a:lnTo>
                  <a:pt x="3766679" y="1519272"/>
                </a:lnTo>
                <a:lnTo>
                  <a:pt x="3795800" y="1524866"/>
                </a:lnTo>
                <a:lnTo>
                  <a:pt x="3824607" y="1529622"/>
                </a:lnTo>
                <a:lnTo>
                  <a:pt x="3853139" y="1533552"/>
                </a:lnTo>
                <a:lnTo>
                  <a:pt x="3881433" y="1536666"/>
                </a:lnTo>
                <a:lnTo>
                  <a:pt x="3909529" y="1538976"/>
                </a:lnTo>
                <a:lnTo>
                  <a:pt x="3937463" y="1540494"/>
                </a:lnTo>
                <a:lnTo>
                  <a:pt x="3965276" y="1541230"/>
                </a:lnTo>
                <a:lnTo>
                  <a:pt x="3993003" y="1541198"/>
                </a:lnTo>
                <a:lnTo>
                  <a:pt x="4020685" y="1540407"/>
                </a:lnTo>
                <a:lnTo>
                  <a:pt x="4048360" y="1538871"/>
                </a:lnTo>
                <a:lnTo>
                  <a:pt x="4076065" y="1536599"/>
                </a:lnTo>
                <a:lnTo>
                  <a:pt x="4103839" y="1533603"/>
                </a:lnTo>
                <a:lnTo>
                  <a:pt x="4131720" y="1529896"/>
                </a:lnTo>
                <a:lnTo>
                  <a:pt x="4159746" y="1525488"/>
                </a:lnTo>
                <a:lnTo>
                  <a:pt x="4187835" y="1520257"/>
                </a:lnTo>
                <a:lnTo>
                  <a:pt x="4215878" y="1514096"/>
                </a:lnTo>
                <a:lnTo>
                  <a:pt x="4243875" y="1507040"/>
                </a:lnTo>
                <a:lnTo>
                  <a:pt x="4271827" y="1499122"/>
                </a:lnTo>
                <a:lnTo>
                  <a:pt x="4299732" y="1490377"/>
                </a:lnTo>
                <a:lnTo>
                  <a:pt x="4327591" y="1480840"/>
                </a:lnTo>
                <a:lnTo>
                  <a:pt x="4355405" y="1470545"/>
                </a:lnTo>
                <a:lnTo>
                  <a:pt x="4383172" y="1459526"/>
                </a:lnTo>
                <a:lnTo>
                  <a:pt x="4410894" y="1447819"/>
                </a:lnTo>
                <a:lnTo>
                  <a:pt x="4438569" y="1435456"/>
                </a:lnTo>
                <a:lnTo>
                  <a:pt x="4466199" y="1422474"/>
                </a:lnTo>
                <a:lnTo>
                  <a:pt x="4493783" y="1408906"/>
                </a:lnTo>
                <a:lnTo>
                  <a:pt x="4521320" y="1394787"/>
                </a:lnTo>
                <a:lnTo>
                  <a:pt x="4548812" y="1380151"/>
                </a:lnTo>
                <a:lnTo>
                  <a:pt x="4576258" y="1365033"/>
                </a:lnTo>
                <a:lnTo>
                  <a:pt x="4603658" y="1349467"/>
                </a:lnTo>
                <a:lnTo>
                  <a:pt x="4631012" y="1333487"/>
                </a:lnTo>
                <a:lnTo>
                  <a:pt x="4658320" y="1317129"/>
                </a:lnTo>
                <a:lnTo>
                  <a:pt x="4685507" y="1300111"/>
                </a:lnTo>
                <a:lnTo>
                  <a:pt x="4712513" y="1282178"/>
                </a:lnTo>
                <a:lnTo>
                  <a:pt x="4739366" y="1263403"/>
                </a:lnTo>
                <a:lnTo>
                  <a:pt x="4766093" y="1243858"/>
                </a:lnTo>
                <a:lnTo>
                  <a:pt x="4792721" y="1223617"/>
                </a:lnTo>
                <a:lnTo>
                  <a:pt x="4819275" y="1202752"/>
                </a:lnTo>
                <a:lnTo>
                  <a:pt x="4845784" y="1181335"/>
                </a:lnTo>
                <a:lnTo>
                  <a:pt x="4872274" y="1159441"/>
                </a:lnTo>
                <a:lnTo>
                  <a:pt x="4898771" y="1137140"/>
                </a:lnTo>
                <a:lnTo>
                  <a:pt x="4925302" y="1114506"/>
                </a:lnTo>
                <a:lnTo>
                  <a:pt x="4951895" y="1091612"/>
                </a:lnTo>
                <a:lnTo>
                  <a:pt x="4978576" y="1068531"/>
                </a:lnTo>
                <a:lnTo>
                  <a:pt x="5005372" y="1045334"/>
                </a:lnTo>
                <a:lnTo>
                  <a:pt x="5032310" y="1022096"/>
                </a:lnTo>
                <a:lnTo>
                  <a:pt x="5059416" y="998888"/>
                </a:lnTo>
                <a:lnTo>
                  <a:pt x="5086717" y="975784"/>
                </a:lnTo>
                <a:lnTo>
                  <a:pt x="5114240" y="952855"/>
                </a:lnTo>
                <a:lnTo>
                  <a:pt x="5142012" y="930176"/>
                </a:lnTo>
                <a:lnTo>
                  <a:pt x="5170126" y="907208"/>
                </a:lnTo>
                <a:lnTo>
                  <a:pt x="5198624" y="883455"/>
                </a:lnTo>
                <a:lnTo>
                  <a:pt x="5227450" y="859052"/>
                </a:lnTo>
                <a:lnTo>
                  <a:pt x="5256552" y="834132"/>
                </a:lnTo>
                <a:lnTo>
                  <a:pt x="5285876" y="808829"/>
                </a:lnTo>
                <a:lnTo>
                  <a:pt x="5315369" y="783277"/>
                </a:lnTo>
                <a:lnTo>
                  <a:pt x="5344976" y="757610"/>
                </a:lnTo>
                <a:lnTo>
                  <a:pt x="5374645" y="731963"/>
                </a:lnTo>
                <a:lnTo>
                  <a:pt x="5404321" y="706469"/>
                </a:lnTo>
                <a:lnTo>
                  <a:pt x="5433952" y="681261"/>
                </a:lnTo>
                <a:lnTo>
                  <a:pt x="5463483" y="656475"/>
                </a:lnTo>
                <a:lnTo>
                  <a:pt x="5492860" y="632244"/>
                </a:lnTo>
                <a:lnTo>
                  <a:pt x="5522031" y="608702"/>
                </a:lnTo>
                <a:lnTo>
                  <a:pt x="5550942" y="585983"/>
                </a:lnTo>
                <a:lnTo>
                  <a:pt x="5579539" y="564221"/>
                </a:lnTo>
                <a:lnTo>
                  <a:pt x="5607768" y="543549"/>
                </a:lnTo>
                <a:lnTo>
                  <a:pt x="5635577" y="524103"/>
                </a:lnTo>
                <a:lnTo>
                  <a:pt x="5662910" y="506016"/>
                </a:lnTo>
                <a:lnTo>
                  <a:pt x="5689668" y="489235"/>
                </a:lnTo>
                <a:lnTo>
                  <a:pt x="5715837" y="473565"/>
                </a:lnTo>
                <a:lnTo>
                  <a:pt x="5741493" y="458921"/>
                </a:lnTo>
                <a:lnTo>
                  <a:pt x="5766712" y="445219"/>
                </a:lnTo>
                <a:lnTo>
                  <a:pt x="5791572" y="432374"/>
                </a:lnTo>
                <a:lnTo>
                  <a:pt x="5816148" y="420302"/>
                </a:lnTo>
                <a:lnTo>
                  <a:pt x="5840518" y="408919"/>
                </a:lnTo>
                <a:lnTo>
                  <a:pt x="5864757" y="398141"/>
                </a:lnTo>
                <a:lnTo>
                  <a:pt x="5888943" y="387883"/>
                </a:lnTo>
                <a:lnTo>
                  <a:pt x="5913152" y="378062"/>
                </a:lnTo>
                <a:lnTo>
                  <a:pt x="5937460" y="368593"/>
                </a:lnTo>
                <a:lnTo>
                  <a:pt x="5961944" y="359392"/>
                </a:lnTo>
                <a:lnTo>
                  <a:pt x="5986682" y="350375"/>
                </a:lnTo>
                <a:lnTo>
                  <a:pt x="6011748" y="341457"/>
                </a:lnTo>
                <a:lnTo>
                  <a:pt x="6037220" y="332555"/>
                </a:lnTo>
                <a:lnTo>
                  <a:pt x="6063174" y="323584"/>
                </a:lnTo>
                <a:lnTo>
                  <a:pt x="6089687" y="314459"/>
                </a:lnTo>
                <a:lnTo>
                  <a:pt x="6116836" y="305098"/>
                </a:lnTo>
                <a:lnTo>
                  <a:pt x="6144877" y="295800"/>
                </a:lnTo>
                <a:lnTo>
                  <a:pt x="6173917" y="286897"/>
                </a:lnTo>
                <a:lnTo>
                  <a:pt x="6203807" y="278346"/>
                </a:lnTo>
                <a:lnTo>
                  <a:pt x="6234398" y="270106"/>
                </a:lnTo>
                <a:lnTo>
                  <a:pt x="6265540" y="262133"/>
                </a:lnTo>
                <a:lnTo>
                  <a:pt x="6297083" y="254386"/>
                </a:lnTo>
                <a:lnTo>
                  <a:pt x="6328880" y="246823"/>
                </a:lnTo>
                <a:lnTo>
                  <a:pt x="6360779" y="239401"/>
                </a:lnTo>
                <a:lnTo>
                  <a:pt x="6392633" y="232079"/>
                </a:lnTo>
                <a:lnTo>
                  <a:pt x="6424292" y="224814"/>
                </a:lnTo>
                <a:lnTo>
                  <a:pt x="6455606" y="217565"/>
                </a:lnTo>
                <a:lnTo>
                  <a:pt x="6486426" y="210289"/>
                </a:lnTo>
                <a:lnTo>
                  <a:pt x="6516603" y="202944"/>
                </a:lnTo>
                <a:lnTo>
                  <a:pt x="6545988" y="195487"/>
                </a:lnTo>
                <a:lnTo>
                  <a:pt x="6574431" y="187878"/>
                </a:lnTo>
                <a:lnTo>
                  <a:pt x="6601783" y="180074"/>
                </a:lnTo>
                <a:lnTo>
                  <a:pt x="6627895" y="172032"/>
                </a:lnTo>
                <a:lnTo>
                  <a:pt x="6652617" y="163711"/>
                </a:lnTo>
                <a:lnTo>
                  <a:pt x="6676447" y="154930"/>
                </a:lnTo>
                <a:lnTo>
                  <a:pt x="6699940" y="145602"/>
                </a:lnTo>
                <a:lnTo>
                  <a:pt x="6723035" y="135823"/>
                </a:lnTo>
                <a:lnTo>
                  <a:pt x="6745670" y="125687"/>
                </a:lnTo>
                <a:lnTo>
                  <a:pt x="6767785" y="115291"/>
                </a:lnTo>
                <a:lnTo>
                  <a:pt x="6789319" y="104731"/>
                </a:lnTo>
                <a:lnTo>
                  <a:pt x="6810209" y="94102"/>
                </a:lnTo>
                <a:lnTo>
                  <a:pt x="6830394" y="83499"/>
                </a:lnTo>
                <a:lnTo>
                  <a:pt x="6849814" y="73019"/>
                </a:lnTo>
                <a:lnTo>
                  <a:pt x="6868408" y="62757"/>
                </a:lnTo>
                <a:lnTo>
                  <a:pt x="6886113" y="52809"/>
                </a:lnTo>
                <a:lnTo>
                  <a:pt x="6902869" y="43270"/>
                </a:lnTo>
                <a:lnTo>
                  <a:pt x="6918614" y="34237"/>
                </a:lnTo>
                <a:lnTo>
                  <a:pt x="6933288" y="25805"/>
                </a:lnTo>
                <a:lnTo>
                  <a:pt x="6946828" y="18070"/>
                </a:lnTo>
                <a:lnTo>
                  <a:pt x="6959175" y="11126"/>
                </a:lnTo>
                <a:lnTo>
                  <a:pt x="6970265" y="5071"/>
                </a:lnTo>
                <a:lnTo>
                  <a:pt x="6980039" y="0"/>
                </a:lnTo>
              </a:path>
            </a:pathLst>
          </a:custGeom>
          <a:noFill xmlns:a="http://schemas.openxmlformats.org/drawingml/2006/main"/>
          <a:ln xmlns:a="http://schemas.openxmlformats.org/drawingml/2006/main" w="8186">
            <a:solidFill>
              <a:srgbClr val="CCCFB8"/>
            </a:solidFill>
            <a:prstDash val="solid"/>
          </a:ln>
        </p:spPr>
      </p:sp>
      <p:sp>
        <p:nvSpPr>
          <p:cNvPr id="3" name="ripple-lower-solid">
            <a:extLst xmlns:a="http://schemas.openxmlformats.org/drawingml/2006/main">
              <a:ext uri="{FF2B5EF4-FFF2-40B4-BE49-F238E27FC236}">
                <a16:creationId xmlns:a16="http://schemas.microsoft.com/office/drawing/2014/main" id="{AA8938D7-CAFF-4331-AA81-D9D044E65DDE}"/>
              </a:ext>
            </a:extLst>
          </p:cNvPr>
          <p:cNvSpPr>
            <a:spLocks xmlns:a="http://schemas.openxmlformats.org/drawingml/2006/main" noGrp="1"/>
          </p:cNvSpPr>
          <p:nvPr/>
        </p:nvSpPr>
        <p:spPr>
          <a:xfrm xmlns:a="http://schemas.openxmlformats.org/drawingml/2006/main">
            <a:off x="4368105" y="4290323"/>
            <a:ext cx="6719590" cy="1759540"/>
          </a:xfrm>
          <a:custGeom xmlns:a="http://schemas.openxmlformats.org/drawingml/2006/main">
            <a:pathLst>
              <a:path w="6719590" h="1759540">
                <a:moveTo>
                  <a:pt x="0" y="1759540"/>
                </a:moveTo>
                <a:lnTo>
                  <a:pt x="23896" y="1753530"/>
                </a:lnTo>
                <a:lnTo>
                  <a:pt x="52304" y="1746689"/>
                </a:lnTo>
                <a:lnTo>
                  <a:pt x="84801" y="1739059"/>
                </a:lnTo>
                <a:lnTo>
                  <a:pt x="120961" y="1730683"/>
                </a:lnTo>
                <a:lnTo>
                  <a:pt x="160360" y="1721603"/>
                </a:lnTo>
                <a:lnTo>
                  <a:pt x="202572" y="1711860"/>
                </a:lnTo>
                <a:lnTo>
                  <a:pt x="247172" y="1701498"/>
                </a:lnTo>
                <a:lnTo>
                  <a:pt x="293736" y="1690557"/>
                </a:lnTo>
                <a:lnTo>
                  <a:pt x="341840" y="1679080"/>
                </a:lnTo>
                <a:lnTo>
                  <a:pt x="391057" y="1667110"/>
                </a:lnTo>
                <a:lnTo>
                  <a:pt x="440963" y="1654688"/>
                </a:lnTo>
                <a:lnTo>
                  <a:pt x="491133" y="1641856"/>
                </a:lnTo>
                <a:lnTo>
                  <a:pt x="541142" y="1628657"/>
                </a:lnTo>
                <a:lnTo>
                  <a:pt x="590566" y="1615132"/>
                </a:lnTo>
                <a:lnTo>
                  <a:pt x="638979" y="1601324"/>
                </a:lnTo>
                <a:lnTo>
                  <a:pt x="685957" y="1587275"/>
                </a:lnTo>
                <a:lnTo>
                  <a:pt x="731074" y="1573027"/>
                </a:lnTo>
                <a:lnTo>
                  <a:pt x="773906" y="1558622"/>
                </a:lnTo>
                <a:lnTo>
                  <a:pt x="815319" y="1543980"/>
                </a:lnTo>
                <a:lnTo>
                  <a:pt x="856476" y="1528990"/>
                </a:lnTo>
                <a:lnTo>
                  <a:pt x="897396" y="1513647"/>
                </a:lnTo>
                <a:lnTo>
                  <a:pt x="938097" y="1497948"/>
                </a:lnTo>
                <a:lnTo>
                  <a:pt x="978599" y="1481889"/>
                </a:lnTo>
                <a:lnTo>
                  <a:pt x="1018921" y="1465467"/>
                </a:lnTo>
                <a:lnTo>
                  <a:pt x="1059083" y="1448677"/>
                </a:lnTo>
                <a:lnTo>
                  <a:pt x="1099103" y="1431516"/>
                </a:lnTo>
                <a:lnTo>
                  <a:pt x="1139000" y="1413980"/>
                </a:lnTo>
                <a:lnTo>
                  <a:pt x="1178794" y="1396065"/>
                </a:lnTo>
                <a:lnTo>
                  <a:pt x="1218504" y="1377767"/>
                </a:lnTo>
                <a:lnTo>
                  <a:pt x="1258149" y="1359083"/>
                </a:lnTo>
                <a:lnTo>
                  <a:pt x="1297748" y="1340008"/>
                </a:lnTo>
                <a:lnTo>
                  <a:pt x="1337320" y="1320538"/>
                </a:lnTo>
                <a:lnTo>
                  <a:pt x="1376884" y="1300671"/>
                </a:lnTo>
                <a:lnTo>
                  <a:pt x="1416460" y="1280402"/>
                </a:lnTo>
                <a:lnTo>
                  <a:pt x="1456066" y="1259727"/>
                </a:lnTo>
                <a:lnTo>
                  <a:pt x="1495723" y="1238642"/>
                </a:lnTo>
                <a:lnTo>
                  <a:pt x="1535333" y="1216993"/>
                </a:lnTo>
                <a:lnTo>
                  <a:pt x="1574802" y="1194667"/>
                </a:lnTo>
                <a:lnTo>
                  <a:pt x="1614148" y="1171721"/>
                </a:lnTo>
                <a:lnTo>
                  <a:pt x="1653391" y="1148212"/>
                </a:lnTo>
                <a:lnTo>
                  <a:pt x="1692549" y="1124198"/>
                </a:lnTo>
                <a:lnTo>
                  <a:pt x="1731643" y="1099736"/>
                </a:lnTo>
                <a:lnTo>
                  <a:pt x="1770690" y="1074883"/>
                </a:lnTo>
                <a:lnTo>
                  <a:pt x="1809711" y="1049698"/>
                </a:lnTo>
                <a:lnTo>
                  <a:pt x="1848724" y="1024236"/>
                </a:lnTo>
                <a:lnTo>
                  <a:pt x="1887749" y="998557"/>
                </a:lnTo>
                <a:lnTo>
                  <a:pt x="1926804" y="972717"/>
                </a:lnTo>
                <a:lnTo>
                  <a:pt x="1965909" y="946773"/>
                </a:lnTo>
                <a:lnTo>
                  <a:pt x="2005083" y="920784"/>
                </a:lnTo>
                <a:lnTo>
                  <a:pt x="2044345" y="894806"/>
                </a:lnTo>
                <a:lnTo>
                  <a:pt x="2083714" y="868897"/>
                </a:lnTo>
                <a:lnTo>
                  <a:pt x="2123210" y="843114"/>
                </a:lnTo>
                <a:lnTo>
                  <a:pt x="2162851" y="817515"/>
                </a:lnTo>
                <a:lnTo>
                  <a:pt x="2202656" y="792158"/>
                </a:lnTo>
                <a:lnTo>
                  <a:pt x="2242704" y="766656"/>
                </a:lnTo>
                <a:lnTo>
                  <a:pt x="2283032" y="740650"/>
                </a:lnTo>
                <a:lnTo>
                  <a:pt x="2323596" y="714230"/>
                </a:lnTo>
                <a:lnTo>
                  <a:pt x="2364356" y="687488"/>
                </a:lnTo>
                <a:lnTo>
                  <a:pt x="2405269" y="660517"/>
                </a:lnTo>
                <a:lnTo>
                  <a:pt x="2446293" y="633408"/>
                </a:lnTo>
                <a:lnTo>
                  <a:pt x="2487386" y="606253"/>
                </a:lnTo>
                <a:lnTo>
                  <a:pt x="2528506" y="579144"/>
                </a:lnTo>
                <a:lnTo>
                  <a:pt x="2569611" y="552172"/>
                </a:lnTo>
                <a:lnTo>
                  <a:pt x="2610658" y="525431"/>
                </a:lnTo>
                <a:lnTo>
                  <a:pt x="2651605" y="499011"/>
                </a:lnTo>
                <a:lnTo>
                  <a:pt x="2692411" y="473004"/>
                </a:lnTo>
                <a:lnTo>
                  <a:pt x="2733033" y="447503"/>
                </a:lnTo>
                <a:lnTo>
                  <a:pt x="2773429" y="422598"/>
                </a:lnTo>
                <a:lnTo>
                  <a:pt x="2813558" y="398383"/>
                </a:lnTo>
                <a:lnTo>
                  <a:pt x="2853376" y="374949"/>
                </a:lnTo>
                <a:lnTo>
                  <a:pt x="2892842" y="352387"/>
                </a:lnTo>
                <a:lnTo>
                  <a:pt x="2931914" y="330790"/>
                </a:lnTo>
                <a:lnTo>
                  <a:pt x="2970770" y="309753"/>
                </a:lnTo>
                <a:lnTo>
                  <a:pt x="3009595" y="288857"/>
                </a:lnTo>
                <a:lnTo>
                  <a:pt x="3048358" y="268176"/>
                </a:lnTo>
                <a:lnTo>
                  <a:pt x="3087030" y="247781"/>
                </a:lnTo>
                <a:lnTo>
                  <a:pt x="3125579" y="227747"/>
                </a:lnTo>
                <a:lnTo>
                  <a:pt x="3163976" y="208145"/>
                </a:lnTo>
                <a:lnTo>
                  <a:pt x="3202188" y="189048"/>
                </a:lnTo>
                <a:lnTo>
                  <a:pt x="3240186" y="170530"/>
                </a:lnTo>
                <a:lnTo>
                  <a:pt x="3277939" y="152662"/>
                </a:lnTo>
                <a:lnTo>
                  <a:pt x="3315417" y="135517"/>
                </a:lnTo>
                <a:lnTo>
                  <a:pt x="3352588" y="119169"/>
                </a:lnTo>
                <a:lnTo>
                  <a:pt x="3389423" y="103690"/>
                </a:lnTo>
                <a:lnTo>
                  <a:pt x="3425890" y="89152"/>
                </a:lnTo>
                <a:lnTo>
                  <a:pt x="3461959" y="75629"/>
                </a:lnTo>
                <a:lnTo>
                  <a:pt x="3497599" y="63193"/>
                </a:lnTo>
                <a:lnTo>
                  <a:pt x="3532780" y="51916"/>
                </a:lnTo>
                <a:lnTo>
                  <a:pt x="3567470" y="41873"/>
                </a:lnTo>
                <a:lnTo>
                  <a:pt x="3601641" y="33134"/>
                </a:lnTo>
                <a:lnTo>
                  <a:pt x="3635064" y="25576"/>
                </a:lnTo>
                <a:lnTo>
                  <a:pt x="3667603" y="19017"/>
                </a:lnTo>
                <a:lnTo>
                  <a:pt x="3699361" y="13445"/>
                </a:lnTo>
                <a:lnTo>
                  <a:pt x="3730441" y="8850"/>
                </a:lnTo>
                <a:lnTo>
                  <a:pt x="3760948" y="5219"/>
                </a:lnTo>
                <a:lnTo>
                  <a:pt x="3790983" y="2542"/>
                </a:lnTo>
                <a:lnTo>
                  <a:pt x="3820651" y="806"/>
                </a:lnTo>
                <a:lnTo>
                  <a:pt x="3850055" y="0"/>
                </a:lnTo>
                <a:lnTo>
                  <a:pt x="3879298" y="113"/>
                </a:lnTo>
                <a:lnTo>
                  <a:pt x="3908484" y="1133"/>
                </a:lnTo>
                <a:lnTo>
                  <a:pt x="3937715" y="3049"/>
                </a:lnTo>
                <a:lnTo>
                  <a:pt x="3967096" y="5849"/>
                </a:lnTo>
                <a:lnTo>
                  <a:pt x="3996730" y="9522"/>
                </a:lnTo>
                <a:lnTo>
                  <a:pt x="4026719" y="14056"/>
                </a:lnTo>
                <a:lnTo>
                  <a:pt x="4057168" y="19440"/>
                </a:lnTo>
                <a:lnTo>
                  <a:pt x="4088180" y="25662"/>
                </a:lnTo>
                <a:lnTo>
                  <a:pt x="4119858" y="32711"/>
                </a:lnTo>
                <a:lnTo>
                  <a:pt x="4152305" y="40576"/>
                </a:lnTo>
                <a:lnTo>
                  <a:pt x="4185351" y="49540"/>
                </a:lnTo>
                <a:lnTo>
                  <a:pt x="4218747" y="59837"/>
                </a:lnTo>
                <a:lnTo>
                  <a:pt x="4252471" y="71375"/>
                </a:lnTo>
                <a:lnTo>
                  <a:pt x="4286505" y="84060"/>
                </a:lnTo>
                <a:lnTo>
                  <a:pt x="4320830" y="97802"/>
                </a:lnTo>
                <a:lnTo>
                  <a:pt x="4355428" y="112509"/>
                </a:lnTo>
                <a:lnTo>
                  <a:pt x="4390277" y="128089"/>
                </a:lnTo>
                <a:lnTo>
                  <a:pt x="4425360" y="144449"/>
                </a:lnTo>
                <a:lnTo>
                  <a:pt x="4460658" y="161498"/>
                </a:lnTo>
                <a:lnTo>
                  <a:pt x="4496151" y="179145"/>
                </a:lnTo>
                <a:lnTo>
                  <a:pt x="4531820" y="197297"/>
                </a:lnTo>
                <a:lnTo>
                  <a:pt x="4567645" y="215862"/>
                </a:lnTo>
                <a:lnTo>
                  <a:pt x="4603609" y="234749"/>
                </a:lnTo>
                <a:lnTo>
                  <a:pt x="4639691" y="253865"/>
                </a:lnTo>
                <a:lnTo>
                  <a:pt x="4675873" y="273120"/>
                </a:lnTo>
                <a:lnTo>
                  <a:pt x="4712135" y="292420"/>
                </a:lnTo>
                <a:lnTo>
                  <a:pt x="4748459" y="311674"/>
                </a:lnTo>
                <a:lnTo>
                  <a:pt x="4784824" y="330790"/>
                </a:lnTo>
                <a:lnTo>
                  <a:pt x="4821555" y="350619"/>
                </a:lnTo>
                <a:lnTo>
                  <a:pt x="4858922" y="371917"/>
                </a:lnTo>
                <a:lnTo>
                  <a:pt x="4896824" y="394456"/>
                </a:lnTo>
                <a:lnTo>
                  <a:pt x="4935163" y="418005"/>
                </a:lnTo>
                <a:lnTo>
                  <a:pt x="4973839" y="442335"/>
                </a:lnTo>
                <a:lnTo>
                  <a:pt x="5012752" y="467216"/>
                </a:lnTo>
                <a:lnTo>
                  <a:pt x="5051803" y="492419"/>
                </a:lnTo>
                <a:lnTo>
                  <a:pt x="5090892" y="517714"/>
                </a:lnTo>
                <a:lnTo>
                  <a:pt x="5129919" y="542870"/>
                </a:lnTo>
                <a:lnTo>
                  <a:pt x="5168786" y="567660"/>
                </a:lnTo>
                <a:lnTo>
                  <a:pt x="5207393" y="591852"/>
                </a:lnTo>
                <a:lnTo>
                  <a:pt x="5245640" y="615217"/>
                </a:lnTo>
                <a:lnTo>
                  <a:pt x="5283428" y="637526"/>
                </a:lnTo>
                <a:lnTo>
                  <a:pt x="5320657" y="658549"/>
                </a:lnTo>
                <a:lnTo>
                  <a:pt x="5357227" y="678056"/>
                </a:lnTo>
                <a:lnTo>
                  <a:pt x="5393039" y="695817"/>
                </a:lnTo>
                <a:lnTo>
                  <a:pt x="5427994" y="711604"/>
                </a:lnTo>
                <a:lnTo>
                  <a:pt x="5461992" y="725185"/>
                </a:lnTo>
                <a:lnTo>
                  <a:pt x="5494739" y="736983"/>
                </a:lnTo>
                <a:lnTo>
                  <a:pt x="5526127" y="747591"/>
                </a:lnTo>
                <a:lnTo>
                  <a:pt x="5556336" y="757035"/>
                </a:lnTo>
                <a:lnTo>
                  <a:pt x="5585546" y="765342"/>
                </a:lnTo>
                <a:lnTo>
                  <a:pt x="5613937" y="772539"/>
                </a:lnTo>
                <a:lnTo>
                  <a:pt x="5641688" y="778653"/>
                </a:lnTo>
                <a:lnTo>
                  <a:pt x="5668981" y="783710"/>
                </a:lnTo>
                <a:lnTo>
                  <a:pt x="5695993" y="787738"/>
                </a:lnTo>
                <a:lnTo>
                  <a:pt x="5722906" y="790762"/>
                </a:lnTo>
                <a:lnTo>
                  <a:pt x="5749900" y="792811"/>
                </a:lnTo>
                <a:lnTo>
                  <a:pt x="5777154" y="793910"/>
                </a:lnTo>
                <a:lnTo>
                  <a:pt x="5804848" y="794087"/>
                </a:lnTo>
                <a:lnTo>
                  <a:pt x="5833162" y="793368"/>
                </a:lnTo>
                <a:lnTo>
                  <a:pt x="5862277" y="791780"/>
                </a:lnTo>
                <a:lnTo>
                  <a:pt x="5892371" y="789350"/>
                </a:lnTo>
                <a:lnTo>
                  <a:pt x="5923625" y="786104"/>
                </a:lnTo>
                <a:lnTo>
                  <a:pt x="5956219" y="782070"/>
                </a:lnTo>
                <a:lnTo>
                  <a:pt x="5990332" y="777275"/>
                </a:lnTo>
                <a:lnTo>
                  <a:pt x="6026931" y="770889"/>
                </a:lnTo>
                <a:lnTo>
                  <a:pt x="6066543" y="762249"/>
                </a:lnTo>
                <a:lnTo>
                  <a:pt x="6108688" y="751626"/>
                </a:lnTo>
                <a:lnTo>
                  <a:pt x="6152889" y="739292"/>
                </a:lnTo>
                <a:lnTo>
                  <a:pt x="6198668" y="725519"/>
                </a:lnTo>
                <a:lnTo>
                  <a:pt x="6245545" y="710578"/>
                </a:lnTo>
                <a:lnTo>
                  <a:pt x="6293042" y="694741"/>
                </a:lnTo>
                <a:lnTo>
                  <a:pt x="6340680" y="678281"/>
                </a:lnTo>
                <a:lnTo>
                  <a:pt x="6387982" y="661468"/>
                </a:lnTo>
                <a:lnTo>
                  <a:pt x="6434469" y="644575"/>
                </a:lnTo>
                <a:lnTo>
                  <a:pt x="6479661" y="627873"/>
                </a:lnTo>
                <a:lnTo>
                  <a:pt x="6523082" y="611635"/>
                </a:lnTo>
                <a:lnTo>
                  <a:pt x="6564251" y="596131"/>
                </a:lnTo>
                <a:lnTo>
                  <a:pt x="6602691" y="581634"/>
                </a:lnTo>
                <a:lnTo>
                  <a:pt x="6637924" y="568416"/>
                </a:lnTo>
                <a:lnTo>
                  <a:pt x="6669470" y="556748"/>
                </a:lnTo>
                <a:lnTo>
                  <a:pt x="6696852" y="546902"/>
                </a:lnTo>
                <a:lnTo>
                  <a:pt x="6719590" y="539150"/>
                </a:lnTo>
              </a:path>
            </a:pathLst>
          </a:custGeom>
          <a:noFill xmlns:a="http://schemas.openxmlformats.org/drawingml/2006/main"/>
          <a:ln xmlns:a="http://schemas.openxmlformats.org/drawingml/2006/main" w="8186">
            <a:solidFill>
              <a:srgbClr val="CCCFB8"/>
            </a:solidFill>
            <a:prstDash val="solid"/>
          </a:ln>
        </p:spPr>
      </p:sp>
      <p:sp>
        <p:nvSpPr>
          <p:cNvPr id="4" name="ripple-lower-dotted">
            <a:extLst xmlns:a="http://schemas.openxmlformats.org/drawingml/2006/main">
              <a:ext uri="{FF2B5EF4-FFF2-40B4-BE49-F238E27FC236}">
                <a16:creationId xmlns:a16="http://schemas.microsoft.com/office/drawing/2014/main" id="{4F7CA809-D54E-4361-915E-A2897631F4ED}"/>
              </a:ext>
            </a:extLst>
          </p:cNvPr>
          <p:cNvSpPr>
            <a:spLocks xmlns:a="http://schemas.openxmlformats.org/drawingml/2006/main" noGrp="1"/>
          </p:cNvSpPr>
          <p:nvPr/>
        </p:nvSpPr>
        <p:spPr>
          <a:xfrm xmlns:a="http://schemas.openxmlformats.org/drawingml/2006/main">
            <a:off x="4226719" y="4787615"/>
            <a:ext cx="6630293" cy="1716174"/>
          </a:xfrm>
          <a:custGeom xmlns:a="http://schemas.openxmlformats.org/drawingml/2006/main">
            <a:pathLst>
              <a:path w="6630293" h="1716174">
                <a:moveTo>
                  <a:pt x="0" y="1716174"/>
                </a:moveTo>
                <a:lnTo>
                  <a:pt x="20984" y="1711199"/>
                </a:lnTo>
                <a:lnTo>
                  <a:pt x="45690" y="1705773"/>
                </a:lnTo>
                <a:lnTo>
                  <a:pt x="73794" y="1699879"/>
                </a:lnTo>
                <a:lnTo>
                  <a:pt x="104976" y="1693503"/>
                </a:lnTo>
                <a:lnTo>
                  <a:pt x="138914" y="1686629"/>
                </a:lnTo>
                <a:lnTo>
                  <a:pt x="175286" y="1679243"/>
                </a:lnTo>
                <a:lnTo>
                  <a:pt x="213772" y="1671328"/>
                </a:lnTo>
                <a:lnTo>
                  <a:pt x="254049" y="1662870"/>
                </a:lnTo>
                <a:lnTo>
                  <a:pt x="295796" y="1653853"/>
                </a:lnTo>
                <a:lnTo>
                  <a:pt x="338691" y="1644261"/>
                </a:lnTo>
                <a:lnTo>
                  <a:pt x="382413" y="1634080"/>
                </a:lnTo>
                <a:lnTo>
                  <a:pt x="426641" y="1623295"/>
                </a:lnTo>
                <a:lnTo>
                  <a:pt x="471052" y="1611889"/>
                </a:lnTo>
                <a:lnTo>
                  <a:pt x="515325" y="1599847"/>
                </a:lnTo>
                <a:lnTo>
                  <a:pt x="559139" y="1587155"/>
                </a:lnTo>
                <a:lnTo>
                  <a:pt x="602172" y="1573797"/>
                </a:lnTo>
                <a:lnTo>
                  <a:pt x="644103" y="1559758"/>
                </a:lnTo>
                <a:lnTo>
                  <a:pt x="684609" y="1545022"/>
                </a:lnTo>
                <a:lnTo>
                  <a:pt x="724454" y="1529340"/>
                </a:lnTo>
                <a:lnTo>
                  <a:pt x="764597" y="1512541"/>
                </a:lnTo>
                <a:lnTo>
                  <a:pt x="805015" y="1494724"/>
                </a:lnTo>
                <a:lnTo>
                  <a:pt x="845687" y="1475987"/>
                </a:lnTo>
                <a:lnTo>
                  <a:pt x="886588" y="1456432"/>
                </a:lnTo>
                <a:lnTo>
                  <a:pt x="927695" y="1436157"/>
                </a:lnTo>
                <a:lnTo>
                  <a:pt x="968987" y="1415262"/>
                </a:lnTo>
                <a:lnTo>
                  <a:pt x="1010439" y="1393846"/>
                </a:lnTo>
                <a:lnTo>
                  <a:pt x="1052029" y="1372009"/>
                </a:lnTo>
                <a:lnTo>
                  <a:pt x="1093734" y="1349851"/>
                </a:lnTo>
                <a:lnTo>
                  <a:pt x="1135530" y="1327471"/>
                </a:lnTo>
                <a:lnTo>
                  <a:pt x="1177396" y="1304968"/>
                </a:lnTo>
                <a:lnTo>
                  <a:pt x="1219307" y="1282442"/>
                </a:lnTo>
                <a:lnTo>
                  <a:pt x="1261242" y="1259993"/>
                </a:lnTo>
                <a:lnTo>
                  <a:pt x="1303176" y="1237719"/>
                </a:lnTo>
                <a:lnTo>
                  <a:pt x="1345088" y="1215722"/>
                </a:lnTo>
                <a:lnTo>
                  <a:pt x="1386953" y="1194099"/>
                </a:lnTo>
                <a:lnTo>
                  <a:pt x="1428750" y="1172952"/>
                </a:lnTo>
                <a:lnTo>
                  <a:pt x="1470582" y="1152182"/>
                </a:lnTo>
                <a:lnTo>
                  <a:pt x="1512555" y="1131600"/>
                </a:lnTo>
                <a:lnTo>
                  <a:pt x="1554651" y="1111164"/>
                </a:lnTo>
                <a:lnTo>
                  <a:pt x="1596850" y="1090831"/>
                </a:lnTo>
                <a:lnTo>
                  <a:pt x="1639134" y="1070559"/>
                </a:lnTo>
                <a:lnTo>
                  <a:pt x="1681482" y="1050306"/>
                </a:lnTo>
                <a:lnTo>
                  <a:pt x="1723877" y="1030031"/>
                </a:lnTo>
                <a:lnTo>
                  <a:pt x="1766298" y="1009690"/>
                </a:lnTo>
                <a:lnTo>
                  <a:pt x="1808727" y="989242"/>
                </a:lnTo>
                <a:lnTo>
                  <a:pt x="1851144" y="968645"/>
                </a:lnTo>
                <a:lnTo>
                  <a:pt x="1893531" y="947856"/>
                </a:lnTo>
                <a:lnTo>
                  <a:pt x="1935868" y="926834"/>
                </a:lnTo>
                <a:lnTo>
                  <a:pt x="1978136" y="905536"/>
                </a:lnTo>
                <a:lnTo>
                  <a:pt x="2020316" y="883921"/>
                </a:lnTo>
                <a:lnTo>
                  <a:pt x="2062389" y="861946"/>
                </a:lnTo>
                <a:lnTo>
                  <a:pt x="2104336" y="839568"/>
                </a:lnTo>
                <a:lnTo>
                  <a:pt x="2146137" y="816747"/>
                </a:lnTo>
                <a:lnTo>
                  <a:pt x="2187773" y="793440"/>
                </a:lnTo>
                <a:lnTo>
                  <a:pt x="2229406" y="769347"/>
                </a:lnTo>
                <a:lnTo>
                  <a:pt x="2271180" y="744290"/>
                </a:lnTo>
                <a:lnTo>
                  <a:pt x="2313054" y="718406"/>
                </a:lnTo>
                <a:lnTo>
                  <a:pt x="2354986" y="691833"/>
                </a:lnTo>
                <a:lnTo>
                  <a:pt x="2396932" y="664708"/>
                </a:lnTo>
                <a:lnTo>
                  <a:pt x="2438852" y="637170"/>
                </a:lnTo>
                <a:lnTo>
                  <a:pt x="2480703" y="609357"/>
                </a:lnTo>
                <a:lnTo>
                  <a:pt x="2522443" y="581406"/>
                </a:lnTo>
                <a:lnTo>
                  <a:pt x="2564030" y="553455"/>
                </a:lnTo>
                <a:lnTo>
                  <a:pt x="2605421" y="525641"/>
                </a:lnTo>
                <a:lnTo>
                  <a:pt x="2646575" y="498103"/>
                </a:lnTo>
                <a:lnTo>
                  <a:pt x="2687450" y="470979"/>
                </a:lnTo>
                <a:lnTo>
                  <a:pt x="2728003" y="444406"/>
                </a:lnTo>
                <a:lnTo>
                  <a:pt x="2768193" y="418522"/>
                </a:lnTo>
                <a:lnTo>
                  <a:pt x="2807977" y="393464"/>
                </a:lnTo>
                <a:lnTo>
                  <a:pt x="2847313" y="369372"/>
                </a:lnTo>
                <a:lnTo>
                  <a:pt x="2886159" y="346381"/>
                </a:lnTo>
                <a:lnTo>
                  <a:pt x="2924473" y="324631"/>
                </a:lnTo>
                <a:lnTo>
                  <a:pt x="2962411" y="303660"/>
                </a:lnTo>
                <a:lnTo>
                  <a:pt x="3000142" y="282953"/>
                </a:lnTo>
                <a:lnTo>
                  <a:pt x="3037644" y="262568"/>
                </a:lnTo>
                <a:lnTo>
                  <a:pt x="3074893" y="242562"/>
                </a:lnTo>
                <a:lnTo>
                  <a:pt x="3111867" y="222991"/>
                </a:lnTo>
                <a:lnTo>
                  <a:pt x="3148542" y="203915"/>
                </a:lnTo>
                <a:lnTo>
                  <a:pt x="3184895" y="185390"/>
                </a:lnTo>
                <a:lnTo>
                  <a:pt x="3220904" y="167474"/>
                </a:lnTo>
                <a:lnTo>
                  <a:pt x="3256545" y="150223"/>
                </a:lnTo>
                <a:lnTo>
                  <a:pt x="3291796" y="133697"/>
                </a:lnTo>
                <a:lnTo>
                  <a:pt x="3326634" y="117950"/>
                </a:lnTo>
                <a:lnTo>
                  <a:pt x="3361035" y="103043"/>
                </a:lnTo>
                <a:lnTo>
                  <a:pt x="3394977" y="89031"/>
                </a:lnTo>
                <a:lnTo>
                  <a:pt x="3428437" y="75972"/>
                </a:lnTo>
                <a:lnTo>
                  <a:pt x="3461391" y="63924"/>
                </a:lnTo>
                <a:lnTo>
                  <a:pt x="3493817" y="52943"/>
                </a:lnTo>
                <a:lnTo>
                  <a:pt x="3525692" y="43089"/>
                </a:lnTo>
                <a:lnTo>
                  <a:pt x="3556992" y="34417"/>
                </a:lnTo>
                <a:lnTo>
                  <a:pt x="3587378" y="26846"/>
                </a:lnTo>
                <a:lnTo>
                  <a:pt x="3616615" y="20248"/>
                </a:lnTo>
                <a:lnTo>
                  <a:pt x="3644842" y="14607"/>
                </a:lnTo>
                <a:lnTo>
                  <a:pt x="3672196" y="9908"/>
                </a:lnTo>
                <a:lnTo>
                  <a:pt x="3698815" y="6135"/>
                </a:lnTo>
                <a:lnTo>
                  <a:pt x="3724837" y="3273"/>
                </a:lnTo>
                <a:lnTo>
                  <a:pt x="3750400" y="1307"/>
                </a:lnTo>
                <a:lnTo>
                  <a:pt x="3775641" y="221"/>
                </a:lnTo>
                <a:lnTo>
                  <a:pt x="3800698" y="0"/>
                </a:lnTo>
                <a:lnTo>
                  <a:pt x="3825710" y="629"/>
                </a:lnTo>
                <a:lnTo>
                  <a:pt x="3850813" y="2093"/>
                </a:lnTo>
                <a:lnTo>
                  <a:pt x="3876146" y="4375"/>
                </a:lnTo>
                <a:lnTo>
                  <a:pt x="3901846" y="7462"/>
                </a:lnTo>
                <a:lnTo>
                  <a:pt x="3928052" y="11337"/>
                </a:lnTo>
                <a:lnTo>
                  <a:pt x="3954901" y="15985"/>
                </a:lnTo>
                <a:lnTo>
                  <a:pt x="3982530" y="21391"/>
                </a:lnTo>
                <a:lnTo>
                  <a:pt x="4011079" y="27540"/>
                </a:lnTo>
                <a:lnTo>
                  <a:pt x="4040684" y="34417"/>
                </a:lnTo>
                <a:lnTo>
                  <a:pt x="4071242" y="42400"/>
                </a:lnTo>
                <a:lnTo>
                  <a:pt x="4102512" y="51800"/>
                </a:lnTo>
                <a:lnTo>
                  <a:pt x="4134425" y="62494"/>
                </a:lnTo>
                <a:lnTo>
                  <a:pt x="4166912" y="74359"/>
                </a:lnTo>
                <a:lnTo>
                  <a:pt x="4199904" y="87273"/>
                </a:lnTo>
                <a:lnTo>
                  <a:pt x="4233333" y="101114"/>
                </a:lnTo>
                <a:lnTo>
                  <a:pt x="4267130" y="115758"/>
                </a:lnTo>
                <a:lnTo>
                  <a:pt x="4301225" y="131083"/>
                </a:lnTo>
                <a:lnTo>
                  <a:pt x="4335549" y="146968"/>
                </a:lnTo>
                <a:lnTo>
                  <a:pt x="4370035" y="163289"/>
                </a:lnTo>
                <a:lnTo>
                  <a:pt x="4404612" y="179923"/>
                </a:lnTo>
                <a:lnTo>
                  <a:pt x="4439212" y="196749"/>
                </a:lnTo>
                <a:lnTo>
                  <a:pt x="4473767" y="213644"/>
                </a:lnTo>
                <a:lnTo>
                  <a:pt x="4508206" y="230486"/>
                </a:lnTo>
                <a:lnTo>
                  <a:pt x="4542462" y="247151"/>
                </a:lnTo>
                <a:lnTo>
                  <a:pt x="4576465" y="263518"/>
                </a:lnTo>
                <a:lnTo>
                  <a:pt x="4610146" y="279464"/>
                </a:lnTo>
                <a:lnTo>
                  <a:pt x="4643438" y="294866"/>
                </a:lnTo>
                <a:lnTo>
                  <a:pt x="4676357" y="310293"/>
                </a:lnTo>
                <a:lnTo>
                  <a:pt x="4709001" y="326326"/>
                </a:lnTo>
                <a:lnTo>
                  <a:pt x="4741416" y="342856"/>
                </a:lnTo>
                <a:lnTo>
                  <a:pt x="4773647" y="359776"/>
                </a:lnTo>
                <a:lnTo>
                  <a:pt x="4805740" y="376980"/>
                </a:lnTo>
                <a:lnTo>
                  <a:pt x="4837741" y="394360"/>
                </a:lnTo>
                <a:lnTo>
                  <a:pt x="4869696" y="411809"/>
                </a:lnTo>
                <a:lnTo>
                  <a:pt x="4901651" y="429219"/>
                </a:lnTo>
                <a:lnTo>
                  <a:pt x="4933652" y="446484"/>
                </a:lnTo>
                <a:lnTo>
                  <a:pt x="4965745" y="463497"/>
                </a:lnTo>
                <a:lnTo>
                  <a:pt x="4997976" y="480149"/>
                </a:lnTo>
                <a:lnTo>
                  <a:pt x="5030391" y="496335"/>
                </a:lnTo>
                <a:lnTo>
                  <a:pt x="5063035" y="511946"/>
                </a:lnTo>
                <a:lnTo>
                  <a:pt x="5095955" y="526876"/>
                </a:lnTo>
                <a:lnTo>
                  <a:pt x="5129196" y="541018"/>
                </a:lnTo>
                <a:lnTo>
                  <a:pt x="5162805" y="554264"/>
                </a:lnTo>
                <a:lnTo>
                  <a:pt x="5196827" y="566506"/>
                </a:lnTo>
                <a:lnTo>
                  <a:pt x="5231309" y="577639"/>
                </a:lnTo>
                <a:lnTo>
                  <a:pt x="5266150" y="587970"/>
                </a:lnTo>
                <a:lnTo>
                  <a:pt x="5301221" y="597861"/>
                </a:lnTo>
                <a:lnTo>
                  <a:pt x="5336522" y="607284"/>
                </a:lnTo>
                <a:lnTo>
                  <a:pt x="5372052" y="616214"/>
                </a:lnTo>
                <a:lnTo>
                  <a:pt x="5407812" y="624623"/>
                </a:lnTo>
                <a:lnTo>
                  <a:pt x="5443802" y="632485"/>
                </a:lnTo>
                <a:lnTo>
                  <a:pt x="5480022" y="639773"/>
                </a:lnTo>
                <a:lnTo>
                  <a:pt x="5516471" y="646459"/>
                </a:lnTo>
                <a:lnTo>
                  <a:pt x="5553149" y="652518"/>
                </a:lnTo>
                <a:lnTo>
                  <a:pt x="5590058" y="657923"/>
                </a:lnTo>
                <a:lnTo>
                  <a:pt x="5627196" y="662646"/>
                </a:lnTo>
                <a:lnTo>
                  <a:pt x="5664564" y="666660"/>
                </a:lnTo>
                <a:lnTo>
                  <a:pt x="5702161" y="669940"/>
                </a:lnTo>
                <a:lnTo>
                  <a:pt x="5739988" y="672458"/>
                </a:lnTo>
                <a:lnTo>
                  <a:pt x="5778045" y="674188"/>
                </a:lnTo>
                <a:lnTo>
                  <a:pt x="5816332" y="675102"/>
                </a:lnTo>
                <a:lnTo>
                  <a:pt x="5854848" y="675174"/>
                </a:lnTo>
                <a:lnTo>
                  <a:pt x="5893594" y="674377"/>
                </a:lnTo>
                <a:lnTo>
                  <a:pt x="5933751" y="672217"/>
                </a:lnTo>
                <a:lnTo>
                  <a:pt x="5976225" y="668345"/>
                </a:lnTo>
                <a:lnTo>
                  <a:pt x="6020597" y="662957"/>
                </a:lnTo>
                <a:lnTo>
                  <a:pt x="6066451" y="656249"/>
                </a:lnTo>
                <a:lnTo>
                  <a:pt x="6113369" y="648415"/>
                </a:lnTo>
                <a:lnTo>
                  <a:pt x="6160933" y="639651"/>
                </a:lnTo>
                <a:lnTo>
                  <a:pt x="6208727" y="630152"/>
                </a:lnTo>
                <a:lnTo>
                  <a:pt x="6256334" y="620113"/>
                </a:lnTo>
                <a:lnTo>
                  <a:pt x="6303336" y="609730"/>
                </a:lnTo>
                <a:lnTo>
                  <a:pt x="6349316" y="599198"/>
                </a:lnTo>
                <a:lnTo>
                  <a:pt x="6393857" y="588711"/>
                </a:lnTo>
                <a:lnTo>
                  <a:pt x="6436541" y="578466"/>
                </a:lnTo>
                <a:lnTo>
                  <a:pt x="6476951" y="568657"/>
                </a:lnTo>
                <a:lnTo>
                  <a:pt x="6514670" y="559480"/>
                </a:lnTo>
                <a:lnTo>
                  <a:pt x="6549282" y="551129"/>
                </a:lnTo>
                <a:lnTo>
                  <a:pt x="6580367" y="543801"/>
                </a:lnTo>
                <a:lnTo>
                  <a:pt x="6607510" y="537689"/>
                </a:lnTo>
                <a:lnTo>
                  <a:pt x="6630293" y="532991"/>
                </a:lnTo>
              </a:path>
            </a:pathLst>
          </a:custGeom>
          <a:noFill xmlns:a="http://schemas.openxmlformats.org/drawingml/2006/main"/>
          <a:ln xmlns:a="http://schemas.openxmlformats.org/drawingml/2006/main" w="16371">
            <a:solidFill>
              <a:srgbClr val="CCCFB8"/>
            </a:solidFill>
            <a:prstDash val="dot"/>
          </a:ln>
        </p:spPr>
      </p:sp>
      <p:sp>
        <p:nvSpPr>
          <p:cNvPr id="5" name="source-support">
            <a:extLst xmlns:a="http://schemas.openxmlformats.org/drawingml/2006/main">
              <a:ext uri="{FF2B5EF4-FFF2-40B4-BE49-F238E27FC236}">
                <a16:creationId xmlns:a16="http://schemas.microsoft.com/office/drawing/2014/main" id="{1D4F3719-5B9E-4DB7-B06B-09FE38CFE2C5}"/>
              </a:ext>
            </a:extLst>
          </p:cNvPr>
          <p:cNvSpPr>
            <a:spLocks xmlns:a="http://schemas.openxmlformats.org/drawingml/2006/main" noGrp="1"/>
          </p:cNvSpPr>
          <p:nvPr/>
        </p:nvSpPr>
        <p:spPr>
          <a:xfrm xmlns:a="http://schemas.openxmlformats.org/drawingml/2006/main">
            <a:off x="1057376" y="3607722"/>
            <a:ext cx="3157451" cy="3231395"/>
          </a:xfrm>
          <a:custGeom xmlns:a="http://schemas.openxmlformats.org/drawingml/2006/main">
            <a:pathLst>
              <a:path w="3157451" h="3231395">
                <a:moveTo>
                  <a:pt x="21628" y="2218899"/>
                </a:moveTo>
                <a:lnTo>
                  <a:pt x="28645" y="2181411"/>
                </a:lnTo>
                <a:lnTo>
                  <a:pt x="36838" y="2141463"/>
                </a:lnTo>
                <a:lnTo>
                  <a:pt x="46140" y="2099302"/>
                </a:lnTo>
                <a:lnTo>
                  <a:pt x="56487" y="2055177"/>
                </a:lnTo>
                <a:lnTo>
                  <a:pt x="67815" y="2009338"/>
                </a:lnTo>
                <a:lnTo>
                  <a:pt x="80057" y="1962032"/>
                </a:lnTo>
                <a:lnTo>
                  <a:pt x="93149" y="1913509"/>
                </a:lnTo>
                <a:lnTo>
                  <a:pt x="107026" y="1864018"/>
                </a:lnTo>
                <a:lnTo>
                  <a:pt x="121622" y="1813807"/>
                </a:lnTo>
                <a:lnTo>
                  <a:pt x="136873" y="1763125"/>
                </a:lnTo>
                <a:lnTo>
                  <a:pt x="152713" y="1712221"/>
                </a:lnTo>
                <a:lnTo>
                  <a:pt x="169078" y="1661344"/>
                </a:lnTo>
                <a:lnTo>
                  <a:pt x="185902" y="1610743"/>
                </a:lnTo>
                <a:lnTo>
                  <a:pt x="203121" y="1560666"/>
                </a:lnTo>
                <a:lnTo>
                  <a:pt x="220669" y="1511362"/>
                </a:lnTo>
                <a:lnTo>
                  <a:pt x="238480" y="1463080"/>
                </a:lnTo>
                <a:lnTo>
                  <a:pt x="256491" y="1416069"/>
                </a:lnTo>
                <a:lnTo>
                  <a:pt x="274636" y="1370578"/>
                </a:lnTo>
                <a:lnTo>
                  <a:pt x="293262" y="1325710"/>
                </a:lnTo>
                <a:lnTo>
                  <a:pt x="312711" y="1280485"/>
                </a:lnTo>
                <a:lnTo>
                  <a:pt x="332910" y="1235031"/>
                </a:lnTo>
                <a:lnTo>
                  <a:pt x="353786" y="1189473"/>
                </a:lnTo>
                <a:lnTo>
                  <a:pt x="375268" y="1143939"/>
                </a:lnTo>
                <a:lnTo>
                  <a:pt x="397281" y="1098554"/>
                </a:lnTo>
                <a:lnTo>
                  <a:pt x="419754" y="1053444"/>
                </a:lnTo>
                <a:lnTo>
                  <a:pt x="442614" y="1008736"/>
                </a:lnTo>
                <a:lnTo>
                  <a:pt x="465787" y="964557"/>
                </a:lnTo>
                <a:lnTo>
                  <a:pt x="489202" y="921032"/>
                </a:lnTo>
                <a:lnTo>
                  <a:pt x="512785" y="878288"/>
                </a:lnTo>
                <a:lnTo>
                  <a:pt x="536463" y="836451"/>
                </a:lnTo>
                <a:lnTo>
                  <a:pt x="560165" y="795647"/>
                </a:lnTo>
                <a:lnTo>
                  <a:pt x="583817" y="756004"/>
                </a:lnTo>
                <a:lnTo>
                  <a:pt x="607346" y="717647"/>
                </a:lnTo>
                <a:lnTo>
                  <a:pt x="630680" y="680702"/>
                </a:lnTo>
                <a:lnTo>
                  <a:pt x="653746" y="645296"/>
                </a:lnTo>
                <a:lnTo>
                  <a:pt x="676472" y="611555"/>
                </a:lnTo>
                <a:lnTo>
                  <a:pt x="698917" y="579336"/>
                </a:lnTo>
                <a:lnTo>
                  <a:pt x="721212" y="548379"/>
                </a:lnTo>
                <a:lnTo>
                  <a:pt x="743393" y="518641"/>
                </a:lnTo>
                <a:lnTo>
                  <a:pt x="765493" y="490073"/>
                </a:lnTo>
                <a:lnTo>
                  <a:pt x="787548" y="462631"/>
                </a:lnTo>
                <a:lnTo>
                  <a:pt x="809590" y="436268"/>
                </a:lnTo>
                <a:lnTo>
                  <a:pt x="831656" y="410939"/>
                </a:lnTo>
                <a:lnTo>
                  <a:pt x="853780" y="386598"/>
                </a:lnTo>
                <a:lnTo>
                  <a:pt x="875995" y="363198"/>
                </a:lnTo>
                <a:lnTo>
                  <a:pt x="898336" y="340694"/>
                </a:lnTo>
                <a:lnTo>
                  <a:pt x="920838" y="319039"/>
                </a:lnTo>
                <a:lnTo>
                  <a:pt x="943536" y="298189"/>
                </a:lnTo>
                <a:lnTo>
                  <a:pt x="966463" y="278096"/>
                </a:lnTo>
                <a:lnTo>
                  <a:pt x="989654" y="258716"/>
                </a:lnTo>
                <a:lnTo>
                  <a:pt x="1013144" y="240001"/>
                </a:lnTo>
                <a:lnTo>
                  <a:pt x="1036967" y="221907"/>
                </a:lnTo>
                <a:lnTo>
                  <a:pt x="1061157" y="204387"/>
                </a:lnTo>
                <a:lnTo>
                  <a:pt x="1085749" y="187395"/>
                </a:lnTo>
                <a:lnTo>
                  <a:pt x="1110842" y="171041"/>
                </a:lnTo>
                <a:lnTo>
                  <a:pt x="1136471" y="155465"/>
                </a:lnTo>
                <a:lnTo>
                  <a:pt x="1162575" y="140662"/>
                </a:lnTo>
                <a:lnTo>
                  <a:pt x="1189092" y="126628"/>
                </a:lnTo>
                <a:lnTo>
                  <a:pt x="1215961" y="113360"/>
                </a:lnTo>
                <a:lnTo>
                  <a:pt x="1243121" y="100854"/>
                </a:lnTo>
                <a:lnTo>
                  <a:pt x="1270511" y="89105"/>
                </a:lnTo>
                <a:lnTo>
                  <a:pt x="1298069" y="78111"/>
                </a:lnTo>
                <a:lnTo>
                  <a:pt x="1325735" y="67867"/>
                </a:lnTo>
                <a:lnTo>
                  <a:pt x="1353446" y="58369"/>
                </a:lnTo>
                <a:lnTo>
                  <a:pt x="1381142" y="49614"/>
                </a:lnTo>
                <a:lnTo>
                  <a:pt x="1408761" y="41598"/>
                </a:lnTo>
                <a:lnTo>
                  <a:pt x="1436243" y="34317"/>
                </a:lnTo>
                <a:lnTo>
                  <a:pt x="1463526" y="27767"/>
                </a:lnTo>
                <a:lnTo>
                  <a:pt x="1490548" y="21944"/>
                </a:lnTo>
                <a:lnTo>
                  <a:pt x="1517249" y="16845"/>
                </a:lnTo>
                <a:lnTo>
                  <a:pt x="1543567" y="12465"/>
                </a:lnTo>
                <a:lnTo>
                  <a:pt x="1569441" y="8801"/>
                </a:lnTo>
                <a:lnTo>
                  <a:pt x="1594884" y="5785"/>
                </a:lnTo>
                <a:lnTo>
                  <a:pt x="1619979" y="3370"/>
                </a:lnTo>
                <a:lnTo>
                  <a:pt x="1644768" y="1583"/>
                </a:lnTo>
                <a:lnTo>
                  <a:pt x="1669292" y="451"/>
                </a:lnTo>
                <a:lnTo>
                  <a:pt x="1693595" y="0"/>
                </a:lnTo>
                <a:lnTo>
                  <a:pt x="1717718" y="257"/>
                </a:lnTo>
                <a:lnTo>
                  <a:pt x="1741702" y="1249"/>
                </a:lnTo>
                <a:lnTo>
                  <a:pt x="1765592" y="3003"/>
                </a:lnTo>
                <a:lnTo>
                  <a:pt x="1789427" y="5545"/>
                </a:lnTo>
                <a:lnTo>
                  <a:pt x="1813251" y="8903"/>
                </a:lnTo>
                <a:lnTo>
                  <a:pt x="1837106" y="13103"/>
                </a:lnTo>
                <a:lnTo>
                  <a:pt x="1861034" y="18172"/>
                </a:lnTo>
                <a:lnTo>
                  <a:pt x="1885076" y="24136"/>
                </a:lnTo>
                <a:lnTo>
                  <a:pt x="1909275" y="31023"/>
                </a:lnTo>
                <a:lnTo>
                  <a:pt x="1933673" y="38859"/>
                </a:lnTo>
                <a:lnTo>
                  <a:pt x="1958313" y="47672"/>
                </a:lnTo>
                <a:lnTo>
                  <a:pt x="1983236" y="57487"/>
                </a:lnTo>
                <a:lnTo>
                  <a:pt x="2008484" y="68332"/>
                </a:lnTo>
                <a:lnTo>
                  <a:pt x="2034085" y="80594"/>
                </a:lnTo>
                <a:lnTo>
                  <a:pt x="2060012" y="94535"/>
                </a:lnTo>
                <a:lnTo>
                  <a:pt x="2086222" y="110001"/>
                </a:lnTo>
                <a:lnTo>
                  <a:pt x="2112674" y="126832"/>
                </a:lnTo>
                <a:lnTo>
                  <a:pt x="2139324" y="144874"/>
                </a:lnTo>
                <a:lnTo>
                  <a:pt x="2166131" y="163968"/>
                </a:lnTo>
                <a:lnTo>
                  <a:pt x="2193053" y="183958"/>
                </a:lnTo>
                <a:lnTo>
                  <a:pt x="2220048" y="204687"/>
                </a:lnTo>
                <a:lnTo>
                  <a:pt x="2247074" y="225997"/>
                </a:lnTo>
                <a:lnTo>
                  <a:pt x="2274088" y="247732"/>
                </a:lnTo>
                <a:lnTo>
                  <a:pt x="2301048" y="269736"/>
                </a:lnTo>
                <a:lnTo>
                  <a:pt x="2327913" y="291850"/>
                </a:lnTo>
                <a:lnTo>
                  <a:pt x="2354640" y="313918"/>
                </a:lnTo>
                <a:lnTo>
                  <a:pt x="2381187" y="335784"/>
                </a:lnTo>
                <a:lnTo>
                  <a:pt x="2407512" y="357290"/>
                </a:lnTo>
                <a:lnTo>
                  <a:pt x="2433573" y="378279"/>
                </a:lnTo>
                <a:lnTo>
                  <a:pt x="2459327" y="398594"/>
                </a:lnTo>
                <a:lnTo>
                  <a:pt x="2484734" y="418078"/>
                </a:lnTo>
                <a:lnTo>
                  <a:pt x="2510111" y="436920"/>
                </a:lnTo>
                <a:lnTo>
                  <a:pt x="2535752" y="455449"/>
                </a:lnTo>
                <a:lnTo>
                  <a:pt x="2561577" y="473717"/>
                </a:lnTo>
                <a:lnTo>
                  <a:pt x="2587505" y="491778"/>
                </a:lnTo>
                <a:lnTo>
                  <a:pt x="2613456" y="509686"/>
                </a:lnTo>
                <a:lnTo>
                  <a:pt x="2639350" y="527495"/>
                </a:lnTo>
                <a:lnTo>
                  <a:pt x="2665105" y="545257"/>
                </a:lnTo>
                <a:lnTo>
                  <a:pt x="2690643" y="563027"/>
                </a:lnTo>
                <a:lnTo>
                  <a:pt x="2715882" y="580859"/>
                </a:lnTo>
                <a:lnTo>
                  <a:pt x="2740743" y="598805"/>
                </a:lnTo>
                <a:lnTo>
                  <a:pt x="2765143" y="616920"/>
                </a:lnTo>
                <a:lnTo>
                  <a:pt x="2789004" y="635257"/>
                </a:lnTo>
                <a:lnTo>
                  <a:pt x="2812245" y="653870"/>
                </a:lnTo>
                <a:lnTo>
                  <a:pt x="2834786" y="672811"/>
                </a:lnTo>
                <a:lnTo>
                  <a:pt x="2856546" y="692136"/>
                </a:lnTo>
                <a:lnTo>
                  <a:pt x="2877444" y="711896"/>
                </a:lnTo>
                <a:lnTo>
                  <a:pt x="2897401" y="732147"/>
                </a:lnTo>
                <a:lnTo>
                  <a:pt x="2916335" y="752942"/>
                </a:lnTo>
                <a:lnTo>
                  <a:pt x="2934541" y="774218"/>
                </a:lnTo>
                <a:lnTo>
                  <a:pt x="2952338" y="795865"/>
                </a:lnTo>
                <a:lnTo>
                  <a:pt x="2969683" y="817864"/>
                </a:lnTo>
                <a:lnTo>
                  <a:pt x="2986533" y="840197"/>
                </a:lnTo>
                <a:lnTo>
                  <a:pt x="3002849" y="862843"/>
                </a:lnTo>
                <a:lnTo>
                  <a:pt x="3018586" y="885784"/>
                </a:lnTo>
                <a:lnTo>
                  <a:pt x="3033703" y="909001"/>
                </a:lnTo>
                <a:lnTo>
                  <a:pt x="3048157" y="932474"/>
                </a:lnTo>
                <a:lnTo>
                  <a:pt x="3061908" y="956185"/>
                </a:lnTo>
                <a:lnTo>
                  <a:pt x="3074912" y="980114"/>
                </a:lnTo>
                <a:lnTo>
                  <a:pt x="3087127" y="1004242"/>
                </a:lnTo>
                <a:lnTo>
                  <a:pt x="3098512" y="1028549"/>
                </a:lnTo>
                <a:lnTo>
                  <a:pt x="3109024" y="1053018"/>
                </a:lnTo>
                <a:lnTo>
                  <a:pt x="3118621" y="1077628"/>
                </a:lnTo>
                <a:lnTo>
                  <a:pt x="3127261" y="1102360"/>
                </a:lnTo>
                <a:lnTo>
                  <a:pt x="3134902" y="1127196"/>
                </a:lnTo>
                <a:lnTo>
                  <a:pt x="3141502" y="1152116"/>
                </a:lnTo>
                <a:lnTo>
                  <a:pt x="3147019" y="1177102"/>
                </a:lnTo>
                <a:lnTo>
                  <a:pt x="3151359" y="1202302"/>
                </a:lnTo>
                <a:lnTo>
                  <a:pt x="3154501" y="1227854"/>
                </a:lnTo>
                <a:lnTo>
                  <a:pt x="3156510" y="1253721"/>
                </a:lnTo>
                <a:lnTo>
                  <a:pt x="3157451" y="1279863"/>
                </a:lnTo>
                <a:lnTo>
                  <a:pt x="3157389" y="1306242"/>
                </a:lnTo>
                <a:lnTo>
                  <a:pt x="3156389" y="1332820"/>
                </a:lnTo>
                <a:lnTo>
                  <a:pt x="3154517" y="1359559"/>
                </a:lnTo>
                <a:lnTo>
                  <a:pt x="3151837" y="1386421"/>
                </a:lnTo>
                <a:lnTo>
                  <a:pt x="3148414" y="1413366"/>
                </a:lnTo>
                <a:lnTo>
                  <a:pt x="3144314" y="1440358"/>
                </a:lnTo>
                <a:lnTo>
                  <a:pt x="3139601" y="1467357"/>
                </a:lnTo>
                <a:lnTo>
                  <a:pt x="3134341" y="1494326"/>
                </a:lnTo>
                <a:lnTo>
                  <a:pt x="3128598" y="1521226"/>
                </a:lnTo>
                <a:lnTo>
                  <a:pt x="3122439" y="1548019"/>
                </a:lnTo>
                <a:lnTo>
                  <a:pt x="3115927" y="1574666"/>
                </a:lnTo>
                <a:lnTo>
                  <a:pt x="3109128" y="1601129"/>
                </a:lnTo>
                <a:lnTo>
                  <a:pt x="3102107" y="1627371"/>
                </a:lnTo>
                <a:lnTo>
                  <a:pt x="3094929" y="1653352"/>
                </a:lnTo>
                <a:lnTo>
                  <a:pt x="3087637" y="1679199"/>
                </a:lnTo>
                <a:lnTo>
                  <a:pt x="3080189" y="1705054"/>
                </a:lnTo>
                <a:lnTo>
                  <a:pt x="3072519" y="1730901"/>
                </a:lnTo>
                <a:lnTo>
                  <a:pt x="3064561" y="1756725"/>
                </a:lnTo>
                <a:lnTo>
                  <a:pt x="3056251" y="1782511"/>
                </a:lnTo>
                <a:lnTo>
                  <a:pt x="3047524" y="1808243"/>
                </a:lnTo>
                <a:lnTo>
                  <a:pt x="3038315" y="1833907"/>
                </a:lnTo>
                <a:lnTo>
                  <a:pt x="3028559" y="1859486"/>
                </a:lnTo>
                <a:lnTo>
                  <a:pt x="3018189" y="1884965"/>
                </a:lnTo>
                <a:lnTo>
                  <a:pt x="3007143" y="1910330"/>
                </a:lnTo>
                <a:lnTo>
                  <a:pt x="2995354" y="1935565"/>
                </a:lnTo>
                <a:lnTo>
                  <a:pt x="2982757" y="1960654"/>
                </a:lnTo>
                <a:lnTo>
                  <a:pt x="2969287" y="1985583"/>
                </a:lnTo>
                <a:lnTo>
                  <a:pt x="2954879" y="2010335"/>
                </a:lnTo>
                <a:lnTo>
                  <a:pt x="2939469" y="2034896"/>
                </a:lnTo>
                <a:lnTo>
                  <a:pt x="2922991" y="2059250"/>
                </a:lnTo>
                <a:lnTo>
                  <a:pt x="2905379" y="2083383"/>
                </a:lnTo>
                <a:lnTo>
                  <a:pt x="2886570" y="2107278"/>
                </a:lnTo>
                <a:lnTo>
                  <a:pt x="2866388" y="2130816"/>
                </a:lnTo>
                <a:lnTo>
                  <a:pt x="2844779" y="2153927"/>
                </a:lnTo>
                <a:lnTo>
                  <a:pt x="2821853" y="2176662"/>
                </a:lnTo>
                <a:lnTo>
                  <a:pt x="2797722" y="2199075"/>
                </a:lnTo>
                <a:lnTo>
                  <a:pt x="2772495" y="2221221"/>
                </a:lnTo>
                <a:lnTo>
                  <a:pt x="2746285" y="2243152"/>
                </a:lnTo>
                <a:lnTo>
                  <a:pt x="2719202" y="2264923"/>
                </a:lnTo>
                <a:lnTo>
                  <a:pt x="2691358" y="2286586"/>
                </a:lnTo>
                <a:lnTo>
                  <a:pt x="2662862" y="2308195"/>
                </a:lnTo>
                <a:lnTo>
                  <a:pt x="2633827" y="2329805"/>
                </a:lnTo>
                <a:lnTo>
                  <a:pt x="2604363" y="2351468"/>
                </a:lnTo>
                <a:lnTo>
                  <a:pt x="2574582" y="2373239"/>
                </a:lnTo>
                <a:lnTo>
                  <a:pt x="2544593" y="2395170"/>
                </a:lnTo>
                <a:lnTo>
                  <a:pt x="2514509" y="2417316"/>
                </a:lnTo>
                <a:lnTo>
                  <a:pt x="2484441" y="2439729"/>
                </a:lnTo>
                <a:lnTo>
                  <a:pt x="2454498" y="2462464"/>
                </a:lnTo>
                <a:lnTo>
                  <a:pt x="2424793" y="2485575"/>
                </a:lnTo>
                <a:lnTo>
                  <a:pt x="2395437" y="2509113"/>
                </a:lnTo>
                <a:lnTo>
                  <a:pt x="2366134" y="2533355"/>
                </a:lnTo>
                <a:lnTo>
                  <a:pt x="2336528" y="2558447"/>
                </a:lnTo>
                <a:lnTo>
                  <a:pt x="2306639" y="2584251"/>
                </a:lnTo>
                <a:lnTo>
                  <a:pt x="2276487" y="2610629"/>
                </a:lnTo>
                <a:lnTo>
                  <a:pt x="2246089" y="2637443"/>
                </a:lnTo>
                <a:lnTo>
                  <a:pt x="2215465" y="2664556"/>
                </a:lnTo>
                <a:lnTo>
                  <a:pt x="2184635" y="2691830"/>
                </a:lnTo>
                <a:lnTo>
                  <a:pt x="2153617" y="2719126"/>
                </a:lnTo>
                <a:lnTo>
                  <a:pt x="2122430" y="2746308"/>
                </a:lnTo>
                <a:lnTo>
                  <a:pt x="2091094" y="2773237"/>
                </a:lnTo>
                <a:lnTo>
                  <a:pt x="2059629" y="2799776"/>
                </a:lnTo>
                <a:lnTo>
                  <a:pt x="2028052" y="2825787"/>
                </a:lnTo>
                <a:lnTo>
                  <a:pt x="1996383" y="2851131"/>
                </a:lnTo>
                <a:lnTo>
                  <a:pt x="1964642" y="2875672"/>
                </a:lnTo>
                <a:lnTo>
                  <a:pt x="1932847" y="2899271"/>
                </a:lnTo>
                <a:lnTo>
                  <a:pt x="1901017" y="2921790"/>
                </a:lnTo>
                <a:lnTo>
                  <a:pt x="1869172" y="2943092"/>
                </a:lnTo>
                <a:lnTo>
                  <a:pt x="1837331" y="2963039"/>
                </a:lnTo>
                <a:lnTo>
                  <a:pt x="1805323" y="2981952"/>
                </a:lnTo>
                <a:lnTo>
                  <a:pt x="1772992" y="3000236"/>
                </a:lnTo>
                <a:lnTo>
                  <a:pt x="1740386" y="3017885"/>
                </a:lnTo>
                <a:lnTo>
                  <a:pt x="1707551" y="3034891"/>
                </a:lnTo>
                <a:lnTo>
                  <a:pt x="1674531" y="3051246"/>
                </a:lnTo>
                <a:lnTo>
                  <a:pt x="1641374" y="3066943"/>
                </a:lnTo>
                <a:lnTo>
                  <a:pt x="1608125" y="3081974"/>
                </a:lnTo>
                <a:lnTo>
                  <a:pt x="1574830" y="3096331"/>
                </a:lnTo>
                <a:lnTo>
                  <a:pt x="1541535" y="3110007"/>
                </a:lnTo>
                <a:lnTo>
                  <a:pt x="1508286" y="3122994"/>
                </a:lnTo>
                <a:lnTo>
                  <a:pt x="1475129" y="3135284"/>
                </a:lnTo>
                <a:lnTo>
                  <a:pt x="1442110" y="3146870"/>
                </a:lnTo>
                <a:lnTo>
                  <a:pt x="1409274" y="3157743"/>
                </a:lnTo>
                <a:lnTo>
                  <a:pt x="1376668" y="3167897"/>
                </a:lnTo>
                <a:lnTo>
                  <a:pt x="1344338" y="3177324"/>
                </a:lnTo>
                <a:lnTo>
                  <a:pt x="1312329" y="3186016"/>
                </a:lnTo>
                <a:lnTo>
                  <a:pt x="1280688" y="3193965"/>
                </a:lnTo>
                <a:lnTo>
                  <a:pt x="1249460" y="3201164"/>
                </a:lnTo>
                <a:lnTo>
                  <a:pt x="1218492" y="3207575"/>
                </a:lnTo>
                <a:lnTo>
                  <a:pt x="1187612" y="3213179"/>
                </a:lnTo>
                <a:lnTo>
                  <a:pt x="1156839" y="3217994"/>
                </a:lnTo>
                <a:lnTo>
                  <a:pt x="1126192" y="3222039"/>
                </a:lnTo>
                <a:lnTo>
                  <a:pt x="1095691" y="3225334"/>
                </a:lnTo>
                <a:lnTo>
                  <a:pt x="1065354" y="3227898"/>
                </a:lnTo>
                <a:lnTo>
                  <a:pt x="1035201" y="3229750"/>
                </a:lnTo>
                <a:lnTo>
                  <a:pt x="1005251" y="3230909"/>
                </a:lnTo>
                <a:lnTo>
                  <a:pt x="975523" y="3231395"/>
                </a:lnTo>
                <a:lnTo>
                  <a:pt x="946037" y="3231226"/>
                </a:lnTo>
                <a:lnTo>
                  <a:pt x="916810" y="3230421"/>
                </a:lnTo>
                <a:lnTo>
                  <a:pt x="887863" y="3229001"/>
                </a:lnTo>
                <a:lnTo>
                  <a:pt x="859214" y="3226983"/>
                </a:lnTo>
                <a:lnTo>
                  <a:pt x="830884" y="3224387"/>
                </a:lnTo>
                <a:lnTo>
                  <a:pt x="802890" y="3221232"/>
                </a:lnTo>
                <a:lnTo>
                  <a:pt x="775252" y="3217537"/>
                </a:lnTo>
                <a:lnTo>
                  <a:pt x="747989" y="3213322"/>
                </a:lnTo>
                <a:lnTo>
                  <a:pt x="721120" y="3208606"/>
                </a:lnTo>
                <a:lnTo>
                  <a:pt x="694474" y="3203303"/>
                </a:lnTo>
                <a:lnTo>
                  <a:pt x="667897" y="3197326"/>
                </a:lnTo>
                <a:lnTo>
                  <a:pt x="641435" y="3190691"/>
                </a:lnTo>
                <a:lnTo>
                  <a:pt x="615134" y="3183413"/>
                </a:lnTo>
                <a:lnTo>
                  <a:pt x="589039" y="3175507"/>
                </a:lnTo>
                <a:lnTo>
                  <a:pt x="563197" y="3166989"/>
                </a:lnTo>
                <a:lnTo>
                  <a:pt x="537654" y="3157873"/>
                </a:lnTo>
                <a:lnTo>
                  <a:pt x="512455" y="3148176"/>
                </a:lnTo>
                <a:lnTo>
                  <a:pt x="487646" y="3137912"/>
                </a:lnTo>
                <a:lnTo>
                  <a:pt x="463274" y="3127097"/>
                </a:lnTo>
                <a:lnTo>
                  <a:pt x="439384" y="3115746"/>
                </a:lnTo>
                <a:lnTo>
                  <a:pt x="416023" y="3103875"/>
                </a:lnTo>
                <a:lnTo>
                  <a:pt x="393235" y="3091498"/>
                </a:lnTo>
                <a:lnTo>
                  <a:pt x="371068" y="3078631"/>
                </a:lnTo>
                <a:lnTo>
                  <a:pt x="349567" y="3065290"/>
                </a:lnTo>
                <a:lnTo>
                  <a:pt x="328778" y="3051489"/>
                </a:lnTo>
                <a:lnTo>
                  <a:pt x="308746" y="3037244"/>
                </a:lnTo>
                <a:lnTo>
                  <a:pt x="289519" y="3022570"/>
                </a:lnTo>
                <a:lnTo>
                  <a:pt x="270941" y="3007348"/>
                </a:lnTo>
                <a:lnTo>
                  <a:pt x="252843" y="2991468"/>
                </a:lnTo>
                <a:lnTo>
                  <a:pt x="235241" y="2974959"/>
                </a:lnTo>
                <a:lnTo>
                  <a:pt x="218157" y="2957854"/>
                </a:lnTo>
                <a:lnTo>
                  <a:pt x="201608" y="2940182"/>
                </a:lnTo>
                <a:lnTo>
                  <a:pt x="185615" y="2921974"/>
                </a:lnTo>
                <a:lnTo>
                  <a:pt x="170195" y="2903260"/>
                </a:lnTo>
                <a:lnTo>
                  <a:pt x="155369" y="2884073"/>
                </a:lnTo>
                <a:lnTo>
                  <a:pt x="141156" y="2864441"/>
                </a:lnTo>
                <a:lnTo>
                  <a:pt x="127574" y="2844395"/>
                </a:lnTo>
                <a:lnTo>
                  <a:pt x="114643" y="2823967"/>
                </a:lnTo>
                <a:lnTo>
                  <a:pt x="102381" y="2803187"/>
                </a:lnTo>
                <a:lnTo>
                  <a:pt x="90809" y="2782085"/>
                </a:lnTo>
                <a:lnTo>
                  <a:pt x="79945" y="2760692"/>
                </a:lnTo>
                <a:lnTo>
                  <a:pt x="69808" y="2739039"/>
                </a:lnTo>
                <a:lnTo>
                  <a:pt x="60417" y="2717156"/>
                </a:lnTo>
                <a:lnTo>
                  <a:pt x="51793" y="2695075"/>
                </a:lnTo>
                <a:lnTo>
                  <a:pt x="43952" y="2672824"/>
                </a:lnTo>
                <a:lnTo>
                  <a:pt x="36780" y="2650762"/>
                </a:lnTo>
                <a:lnTo>
                  <a:pt x="30162" y="2629125"/>
                </a:lnTo>
                <a:lnTo>
                  <a:pt x="24126" y="2607764"/>
                </a:lnTo>
                <a:lnTo>
                  <a:pt x="18699" y="2586529"/>
                </a:lnTo>
                <a:lnTo>
                  <a:pt x="13907" y="2565270"/>
                </a:lnTo>
                <a:lnTo>
                  <a:pt x="9777" y="2543840"/>
                </a:lnTo>
                <a:lnTo>
                  <a:pt x="6336" y="2522088"/>
                </a:lnTo>
                <a:lnTo>
                  <a:pt x="3612" y="2499865"/>
                </a:lnTo>
                <a:lnTo>
                  <a:pt x="1629" y="2477022"/>
                </a:lnTo>
                <a:lnTo>
                  <a:pt x="417" y="2453410"/>
                </a:lnTo>
                <a:lnTo>
                  <a:pt x="0" y="2428879"/>
                </a:lnTo>
                <a:lnTo>
                  <a:pt x="406" y="2403280"/>
                </a:lnTo>
                <a:lnTo>
                  <a:pt x="1663" y="2376464"/>
                </a:lnTo>
                <a:lnTo>
                  <a:pt x="3795" y="2348281"/>
                </a:lnTo>
                <a:lnTo>
                  <a:pt x="6831" y="2318582"/>
                </a:lnTo>
                <a:lnTo>
                  <a:pt x="10798" y="2287219"/>
                </a:lnTo>
                <a:lnTo>
                  <a:pt x="15721" y="2254040"/>
                </a:lnTo>
                <a:lnTo>
                  <a:pt x="21628" y="2218899"/>
                </a:lnTo>
                <a:close/>
              </a:path>
            </a:pathLst>
          </a:custGeom>
          <a:solidFill xmlns:a="http://schemas.openxmlformats.org/drawingml/2006/main">
            <a:srgbClr val="FEF7F1"/>
          </a:solidFill>
          <a:ln xmlns:a="http://schemas.openxmlformats.org/drawingml/2006/main" w="9302">
            <a:solidFill>
              <a:srgbClr val="D46E48"/>
            </a:solidFill>
            <a:prstDash val="solid"/>
          </a:ln>
        </p:spPr>
      </p:sp>
      <p:sp>
        <p:nvSpPr>
          <p:cNvPr id="6" name="source-support-middle">
            <a:extLst xmlns:a="http://schemas.openxmlformats.org/drawingml/2006/main">
              <a:ext uri="{FF2B5EF4-FFF2-40B4-BE49-F238E27FC236}">
                <a16:creationId xmlns:a16="http://schemas.microsoft.com/office/drawing/2014/main" id="{9C8EAFD4-C279-4F05-B7C4-3C88760B0F57}"/>
              </a:ext>
            </a:extLst>
          </p:cNvPr>
          <p:cNvSpPr>
            <a:spLocks xmlns:a="http://schemas.openxmlformats.org/drawingml/2006/main" noGrp="1"/>
          </p:cNvSpPr>
          <p:nvPr/>
        </p:nvSpPr>
        <p:spPr>
          <a:xfrm xmlns:a="http://schemas.openxmlformats.org/drawingml/2006/main">
            <a:off x="1284978" y="3862423"/>
            <a:ext cx="2683833" cy="2746686"/>
          </a:xfrm>
          <a:custGeom xmlns:a="http://schemas.openxmlformats.org/drawingml/2006/main">
            <a:pathLst>
              <a:path w="2683833" h="2746686">
                <a:moveTo>
                  <a:pt x="18384" y="1886064"/>
                </a:moveTo>
                <a:lnTo>
                  <a:pt x="24349" y="1854200"/>
                </a:lnTo>
                <a:lnTo>
                  <a:pt x="31312" y="1820244"/>
                </a:lnTo>
                <a:lnTo>
                  <a:pt x="39219" y="1784407"/>
                </a:lnTo>
                <a:lnTo>
                  <a:pt x="48014" y="1746901"/>
                </a:lnTo>
                <a:lnTo>
                  <a:pt x="57643" y="1707937"/>
                </a:lnTo>
                <a:lnTo>
                  <a:pt x="68048" y="1667727"/>
                </a:lnTo>
                <a:lnTo>
                  <a:pt x="79177" y="1626483"/>
                </a:lnTo>
                <a:lnTo>
                  <a:pt x="90972" y="1584415"/>
                </a:lnTo>
                <a:lnTo>
                  <a:pt x="103379" y="1541736"/>
                </a:lnTo>
                <a:lnTo>
                  <a:pt x="116342" y="1498656"/>
                </a:lnTo>
                <a:lnTo>
                  <a:pt x="129806" y="1455388"/>
                </a:lnTo>
                <a:lnTo>
                  <a:pt x="143717" y="1412143"/>
                </a:lnTo>
                <a:lnTo>
                  <a:pt x="158017" y="1369131"/>
                </a:lnTo>
                <a:lnTo>
                  <a:pt x="172653" y="1326566"/>
                </a:lnTo>
                <a:lnTo>
                  <a:pt x="187568" y="1284658"/>
                </a:lnTo>
                <a:lnTo>
                  <a:pt x="202708" y="1243618"/>
                </a:lnTo>
                <a:lnTo>
                  <a:pt x="218018" y="1203659"/>
                </a:lnTo>
                <a:lnTo>
                  <a:pt x="233441" y="1164992"/>
                </a:lnTo>
                <a:lnTo>
                  <a:pt x="249273" y="1126853"/>
                </a:lnTo>
                <a:lnTo>
                  <a:pt x="265804" y="1088412"/>
                </a:lnTo>
                <a:lnTo>
                  <a:pt x="282973" y="1049776"/>
                </a:lnTo>
                <a:lnTo>
                  <a:pt x="300718" y="1011052"/>
                </a:lnTo>
                <a:lnTo>
                  <a:pt x="318978" y="972348"/>
                </a:lnTo>
                <a:lnTo>
                  <a:pt x="337689" y="933771"/>
                </a:lnTo>
                <a:lnTo>
                  <a:pt x="356791" y="895427"/>
                </a:lnTo>
                <a:lnTo>
                  <a:pt x="376222" y="857426"/>
                </a:lnTo>
                <a:lnTo>
                  <a:pt x="395919" y="819873"/>
                </a:lnTo>
                <a:lnTo>
                  <a:pt x="415821" y="782877"/>
                </a:lnTo>
                <a:lnTo>
                  <a:pt x="435867" y="746544"/>
                </a:lnTo>
                <a:lnTo>
                  <a:pt x="455994" y="710983"/>
                </a:lnTo>
                <a:lnTo>
                  <a:pt x="476140" y="676300"/>
                </a:lnTo>
                <a:lnTo>
                  <a:pt x="496244" y="642603"/>
                </a:lnTo>
                <a:lnTo>
                  <a:pt x="516244" y="610000"/>
                </a:lnTo>
                <a:lnTo>
                  <a:pt x="536078" y="578596"/>
                </a:lnTo>
                <a:lnTo>
                  <a:pt x="555684" y="548501"/>
                </a:lnTo>
                <a:lnTo>
                  <a:pt x="575001" y="519822"/>
                </a:lnTo>
                <a:lnTo>
                  <a:pt x="594079" y="492435"/>
                </a:lnTo>
                <a:lnTo>
                  <a:pt x="613030" y="466123"/>
                </a:lnTo>
                <a:lnTo>
                  <a:pt x="631884" y="440845"/>
                </a:lnTo>
                <a:lnTo>
                  <a:pt x="650669" y="416562"/>
                </a:lnTo>
                <a:lnTo>
                  <a:pt x="669415" y="393236"/>
                </a:lnTo>
                <a:lnTo>
                  <a:pt x="688152" y="370828"/>
                </a:lnTo>
                <a:lnTo>
                  <a:pt x="706908" y="349298"/>
                </a:lnTo>
                <a:lnTo>
                  <a:pt x="725713" y="328608"/>
                </a:lnTo>
                <a:lnTo>
                  <a:pt x="744595" y="308718"/>
                </a:lnTo>
                <a:lnTo>
                  <a:pt x="763586" y="289590"/>
                </a:lnTo>
                <a:lnTo>
                  <a:pt x="782713" y="271184"/>
                </a:lnTo>
                <a:lnTo>
                  <a:pt x="802005" y="253461"/>
                </a:lnTo>
                <a:lnTo>
                  <a:pt x="821493" y="236382"/>
                </a:lnTo>
                <a:lnTo>
                  <a:pt x="841206" y="219908"/>
                </a:lnTo>
                <a:lnTo>
                  <a:pt x="861172" y="204001"/>
                </a:lnTo>
                <a:lnTo>
                  <a:pt x="881422" y="188621"/>
                </a:lnTo>
                <a:lnTo>
                  <a:pt x="901983" y="173729"/>
                </a:lnTo>
                <a:lnTo>
                  <a:pt x="922887" y="159285"/>
                </a:lnTo>
                <a:lnTo>
                  <a:pt x="944216" y="145385"/>
                </a:lnTo>
                <a:lnTo>
                  <a:pt x="966001" y="132145"/>
                </a:lnTo>
                <a:lnTo>
                  <a:pt x="988189" y="119563"/>
                </a:lnTo>
                <a:lnTo>
                  <a:pt x="1010728" y="107634"/>
                </a:lnTo>
                <a:lnTo>
                  <a:pt x="1033567" y="96356"/>
                </a:lnTo>
                <a:lnTo>
                  <a:pt x="1056653" y="85726"/>
                </a:lnTo>
                <a:lnTo>
                  <a:pt x="1079934" y="75740"/>
                </a:lnTo>
                <a:lnTo>
                  <a:pt x="1103359" y="66394"/>
                </a:lnTo>
                <a:lnTo>
                  <a:pt x="1126874" y="57687"/>
                </a:lnTo>
                <a:lnTo>
                  <a:pt x="1150429" y="49614"/>
                </a:lnTo>
                <a:lnTo>
                  <a:pt x="1173971" y="42172"/>
                </a:lnTo>
                <a:lnTo>
                  <a:pt x="1197447" y="35359"/>
                </a:lnTo>
                <a:lnTo>
                  <a:pt x="1220807" y="29169"/>
                </a:lnTo>
                <a:lnTo>
                  <a:pt x="1243997" y="23602"/>
                </a:lnTo>
                <a:lnTo>
                  <a:pt x="1266966" y="18652"/>
                </a:lnTo>
                <a:lnTo>
                  <a:pt x="1289661" y="14318"/>
                </a:lnTo>
                <a:lnTo>
                  <a:pt x="1312032" y="10595"/>
                </a:lnTo>
                <a:lnTo>
                  <a:pt x="1334025" y="7481"/>
                </a:lnTo>
                <a:lnTo>
                  <a:pt x="1355651" y="4917"/>
                </a:lnTo>
                <a:lnTo>
                  <a:pt x="1376982" y="2865"/>
                </a:lnTo>
                <a:lnTo>
                  <a:pt x="1398053" y="1346"/>
                </a:lnTo>
                <a:lnTo>
                  <a:pt x="1418898" y="383"/>
                </a:lnTo>
                <a:lnTo>
                  <a:pt x="1439556" y="0"/>
                </a:lnTo>
                <a:lnTo>
                  <a:pt x="1460060" y="219"/>
                </a:lnTo>
                <a:lnTo>
                  <a:pt x="1480447" y="1062"/>
                </a:lnTo>
                <a:lnTo>
                  <a:pt x="1500753" y="2553"/>
                </a:lnTo>
                <a:lnTo>
                  <a:pt x="1521013" y="4714"/>
                </a:lnTo>
                <a:lnTo>
                  <a:pt x="1541264" y="7568"/>
                </a:lnTo>
                <a:lnTo>
                  <a:pt x="1561540" y="11137"/>
                </a:lnTo>
                <a:lnTo>
                  <a:pt x="1581879" y="15446"/>
                </a:lnTo>
                <a:lnTo>
                  <a:pt x="1602314" y="20516"/>
                </a:lnTo>
                <a:lnTo>
                  <a:pt x="1622884" y="26370"/>
                </a:lnTo>
                <a:lnTo>
                  <a:pt x="1643622" y="33030"/>
                </a:lnTo>
                <a:lnTo>
                  <a:pt x="1664566" y="40521"/>
                </a:lnTo>
                <a:lnTo>
                  <a:pt x="1685750" y="48864"/>
                </a:lnTo>
                <a:lnTo>
                  <a:pt x="1707211" y="58082"/>
                </a:lnTo>
                <a:lnTo>
                  <a:pt x="1728972" y="68505"/>
                </a:lnTo>
                <a:lnTo>
                  <a:pt x="1751010" y="80355"/>
                </a:lnTo>
                <a:lnTo>
                  <a:pt x="1773289" y="93501"/>
                </a:lnTo>
                <a:lnTo>
                  <a:pt x="1795773" y="107808"/>
                </a:lnTo>
                <a:lnTo>
                  <a:pt x="1818425" y="123143"/>
                </a:lnTo>
                <a:lnTo>
                  <a:pt x="1841212" y="139373"/>
                </a:lnTo>
                <a:lnTo>
                  <a:pt x="1864095" y="156364"/>
                </a:lnTo>
                <a:lnTo>
                  <a:pt x="1887041" y="173984"/>
                </a:lnTo>
                <a:lnTo>
                  <a:pt x="1910013" y="192097"/>
                </a:lnTo>
                <a:lnTo>
                  <a:pt x="1932975" y="210572"/>
                </a:lnTo>
                <a:lnTo>
                  <a:pt x="1955891" y="229275"/>
                </a:lnTo>
                <a:lnTo>
                  <a:pt x="1978726" y="248072"/>
                </a:lnTo>
                <a:lnTo>
                  <a:pt x="2001444" y="266831"/>
                </a:lnTo>
                <a:lnTo>
                  <a:pt x="2024009" y="285416"/>
                </a:lnTo>
                <a:lnTo>
                  <a:pt x="2046385" y="303696"/>
                </a:lnTo>
                <a:lnTo>
                  <a:pt x="2068537" y="321537"/>
                </a:lnTo>
                <a:lnTo>
                  <a:pt x="2090428" y="338805"/>
                </a:lnTo>
                <a:lnTo>
                  <a:pt x="2112024" y="355367"/>
                </a:lnTo>
                <a:lnTo>
                  <a:pt x="2133594" y="371382"/>
                </a:lnTo>
                <a:lnTo>
                  <a:pt x="2155389" y="387131"/>
                </a:lnTo>
                <a:lnTo>
                  <a:pt x="2177340" y="402659"/>
                </a:lnTo>
                <a:lnTo>
                  <a:pt x="2199379" y="418011"/>
                </a:lnTo>
                <a:lnTo>
                  <a:pt x="2221437" y="433233"/>
                </a:lnTo>
                <a:lnTo>
                  <a:pt x="2243447" y="448370"/>
                </a:lnTo>
                <a:lnTo>
                  <a:pt x="2265340" y="463469"/>
                </a:lnTo>
                <a:lnTo>
                  <a:pt x="2287047" y="478573"/>
                </a:lnTo>
                <a:lnTo>
                  <a:pt x="2308500" y="493730"/>
                </a:lnTo>
                <a:lnTo>
                  <a:pt x="2329631" y="508985"/>
                </a:lnTo>
                <a:lnTo>
                  <a:pt x="2350372" y="524382"/>
                </a:lnTo>
                <a:lnTo>
                  <a:pt x="2370654" y="539969"/>
                </a:lnTo>
                <a:lnTo>
                  <a:pt x="2390409" y="555789"/>
                </a:lnTo>
                <a:lnTo>
                  <a:pt x="2409568" y="571890"/>
                </a:lnTo>
                <a:lnTo>
                  <a:pt x="2428064" y="588315"/>
                </a:lnTo>
                <a:lnTo>
                  <a:pt x="2445827" y="605112"/>
                </a:lnTo>
                <a:lnTo>
                  <a:pt x="2462790" y="622325"/>
                </a:lnTo>
                <a:lnTo>
                  <a:pt x="2478885" y="640000"/>
                </a:lnTo>
                <a:lnTo>
                  <a:pt x="2494360" y="658085"/>
                </a:lnTo>
                <a:lnTo>
                  <a:pt x="2509487" y="676485"/>
                </a:lnTo>
                <a:lnTo>
                  <a:pt x="2524230" y="695185"/>
                </a:lnTo>
                <a:lnTo>
                  <a:pt x="2538553" y="714167"/>
                </a:lnTo>
                <a:lnTo>
                  <a:pt x="2552421" y="733417"/>
                </a:lnTo>
                <a:lnTo>
                  <a:pt x="2565798" y="752917"/>
                </a:lnTo>
                <a:lnTo>
                  <a:pt x="2578647" y="772651"/>
                </a:lnTo>
                <a:lnTo>
                  <a:pt x="2590934" y="792603"/>
                </a:lnTo>
                <a:lnTo>
                  <a:pt x="2602622" y="812757"/>
                </a:lnTo>
                <a:lnTo>
                  <a:pt x="2613675" y="833097"/>
                </a:lnTo>
                <a:lnTo>
                  <a:pt x="2624058" y="853605"/>
                </a:lnTo>
                <a:lnTo>
                  <a:pt x="2633735" y="874267"/>
                </a:lnTo>
                <a:lnTo>
                  <a:pt x="2642670" y="895065"/>
                </a:lnTo>
                <a:lnTo>
                  <a:pt x="2650828" y="915984"/>
                </a:lnTo>
                <a:lnTo>
                  <a:pt x="2658172" y="937006"/>
                </a:lnTo>
                <a:lnTo>
                  <a:pt x="2664667" y="958117"/>
                </a:lnTo>
                <a:lnTo>
                  <a:pt x="2670277" y="979299"/>
                </a:lnTo>
                <a:lnTo>
                  <a:pt x="2674966" y="1000536"/>
                </a:lnTo>
                <a:lnTo>
                  <a:pt x="2678655" y="1021957"/>
                </a:lnTo>
                <a:lnTo>
                  <a:pt x="2681326" y="1043676"/>
                </a:lnTo>
                <a:lnTo>
                  <a:pt x="2683034" y="1065663"/>
                </a:lnTo>
                <a:lnTo>
                  <a:pt x="2683833" y="1087883"/>
                </a:lnTo>
                <a:lnTo>
                  <a:pt x="2683781" y="1110306"/>
                </a:lnTo>
                <a:lnTo>
                  <a:pt x="2682931" y="1132897"/>
                </a:lnTo>
                <a:lnTo>
                  <a:pt x="2681339" y="1155625"/>
                </a:lnTo>
                <a:lnTo>
                  <a:pt x="2679061" y="1178458"/>
                </a:lnTo>
                <a:lnTo>
                  <a:pt x="2676152" y="1201361"/>
                </a:lnTo>
                <a:lnTo>
                  <a:pt x="2672667" y="1224304"/>
                </a:lnTo>
                <a:lnTo>
                  <a:pt x="2668661" y="1247254"/>
                </a:lnTo>
                <a:lnTo>
                  <a:pt x="2664190" y="1270177"/>
                </a:lnTo>
                <a:lnTo>
                  <a:pt x="2659309" y="1293042"/>
                </a:lnTo>
                <a:lnTo>
                  <a:pt x="2654073" y="1315816"/>
                </a:lnTo>
                <a:lnTo>
                  <a:pt x="2648538" y="1338466"/>
                </a:lnTo>
                <a:lnTo>
                  <a:pt x="2642759" y="1360960"/>
                </a:lnTo>
                <a:lnTo>
                  <a:pt x="2636791" y="1383265"/>
                </a:lnTo>
                <a:lnTo>
                  <a:pt x="2630690" y="1405349"/>
                </a:lnTo>
                <a:lnTo>
                  <a:pt x="2624492" y="1427319"/>
                </a:lnTo>
                <a:lnTo>
                  <a:pt x="2618161" y="1449296"/>
                </a:lnTo>
                <a:lnTo>
                  <a:pt x="2611641" y="1471266"/>
                </a:lnTo>
                <a:lnTo>
                  <a:pt x="2604877" y="1493216"/>
                </a:lnTo>
                <a:lnTo>
                  <a:pt x="2597814" y="1515134"/>
                </a:lnTo>
                <a:lnTo>
                  <a:pt x="2590396" y="1537007"/>
                </a:lnTo>
                <a:lnTo>
                  <a:pt x="2582568" y="1558821"/>
                </a:lnTo>
                <a:lnTo>
                  <a:pt x="2574275" y="1580563"/>
                </a:lnTo>
                <a:lnTo>
                  <a:pt x="2565461" y="1602221"/>
                </a:lnTo>
                <a:lnTo>
                  <a:pt x="2556071" y="1623781"/>
                </a:lnTo>
                <a:lnTo>
                  <a:pt x="2546051" y="1645230"/>
                </a:lnTo>
                <a:lnTo>
                  <a:pt x="2535343" y="1666556"/>
                </a:lnTo>
                <a:lnTo>
                  <a:pt x="2523894" y="1687745"/>
                </a:lnTo>
                <a:lnTo>
                  <a:pt x="2511648" y="1708785"/>
                </a:lnTo>
                <a:lnTo>
                  <a:pt x="2498549" y="1729662"/>
                </a:lnTo>
                <a:lnTo>
                  <a:pt x="2484542" y="1750363"/>
                </a:lnTo>
                <a:lnTo>
                  <a:pt x="2469572" y="1770875"/>
                </a:lnTo>
                <a:lnTo>
                  <a:pt x="2453584" y="1791186"/>
                </a:lnTo>
                <a:lnTo>
                  <a:pt x="2436430" y="1811194"/>
                </a:lnTo>
                <a:lnTo>
                  <a:pt x="2418062" y="1830838"/>
                </a:lnTo>
                <a:lnTo>
                  <a:pt x="2398575" y="1850162"/>
                </a:lnTo>
                <a:lnTo>
                  <a:pt x="2378064" y="1869214"/>
                </a:lnTo>
                <a:lnTo>
                  <a:pt x="2356621" y="1888038"/>
                </a:lnTo>
                <a:lnTo>
                  <a:pt x="2334343" y="1906679"/>
                </a:lnTo>
                <a:lnTo>
                  <a:pt x="2311322" y="1925184"/>
                </a:lnTo>
                <a:lnTo>
                  <a:pt x="2287654" y="1943598"/>
                </a:lnTo>
                <a:lnTo>
                  <a:pt x="2263433" y="1961966"/>
                </a:lnTo>
                <a:lnTo>
                  <a:pt x="2238753" y="1980334"/>
                </a:lnTo>
                <a:lnTo>
                  <a:pt x="2213709" y="1998748"/>
                </a:lnTo>
                <a:lnTo>
                  <a:pt x="2188394" y="2017253"/>
                </a:lnTo>
                <a:lnTo>
                  <a:pt x="2162904" y="2035895"/>
                </a:lnTo>
                <a:lnTo>
                  <a:pt x="2137333" y="2054718"/>
                </a:lnTo>
                <a:lnTo>
                  <a:pt x="2111775" y="2073770"/>
                </a:lnTo>
                <a:lnTo>
                  <a:pt x="2086324" y="2093095"/>
                </a:lnTo>
                <a:lnTo>
                  <a:pt x="2061074" y="2112738"/>
                </a:lnTo>
                <a:lnTo>
                  <a:pt x="2036121" y="2132746"/>
                </a:lnTo>
                <a:lnTo>
                  <a:pt x="2011214" y="2153352"/>
                </a:lnTo>
                <a:lnTo>
                  <a:pt x="1986049" y="2174680"/>
                </a:lnTo>
                <a:lnTo>
                  <a:pt x="1960644" y="2196613"/>
                </a:lnTo>
                <a:lnTo>
                  <a:pt x="1935014" y="2219035"/>
                </a:lnTo>
                <a:lnTo>
                  <a:pt x="1909175" y="2241827"/>
                </a:lnTo>
                <a:lnTo>
                  <a:pt x="1883145" y="2264873"/>
                </a:lnTo>
                <a:lnTo>
                  <a:pt x="1856939" y="2288055"/>
                </a:lnTo>
                <a:lnTo>
                  <a:pt x="1830574" y="2311257"/>
                </a:lnTo>
                <a:lnTo>
                  <a:pt x="1804066" y="2334362"/>
                </a:lnTo>
                <a:lnTo>
                  <a:pt x="1777430" y="2357252"/>
                </a:lnTo>
                <a:lnTo>
                  <a:pt x="1750684" y="2379810"/>
                </a:lnTo>
                <a:lnTo>
                  <a:pt x="1723844" y="2401919"/>
                </a:lnTo>
                <a:lnTo>
                  <a:pt x="1696926" y="2423461"/>
                </a:lnTo>
                <a:lnTo>
                  <a:pt x="1669945" y="2444321"/>
                </a:lnTo>
                <a:lnTo>
                  <a:pt x="1642920" y="2464380"/>
                </a:lnTo>
                <a:lnTo>
                  <a:pt x="1615865" y="2483521"/>
                </a:lnTo>
                <a:lnTo>
                  <a:pt x="1588796" y="2501628"/>
                </a:lnTo>
                <a:lnTo>
                  <a:pt x="1561732" y="2518583"/>
                </a:lnTo>
                <a:lnTo>
                  <a:pt x="1534524" y="2534659"/>
                </a:lnTo>
                <a:lnTo>
                  <a:pt x="1507043" y="2550201"/>
                </a:lnTo>
                <a:lnTo>
                  <a:pt x="1479328" y="2565202"/>
                </a:lnTo>
                <a:lnTo>
                  <a:pt x="1451418" y="2579657"/>
                </a:lnTo>
                <a:lnTo>
                  <a:pt x="1423352" y="2593559"/>
                </a:lnTo>
                <a:lnTo>
                  <a:pt x="1395168" y="2606902"/>
                </a:lnTo>
                <a:lnTo>
                  <a:pt x="1366906" y="2619678"/>
                </a:lnTo>
                <a:lnTo>
                  <a:pt x="1338606" y="2631882"/>
                </a:lnTo>
                <a:lnTo>
                  <a:pt x="1310305" y="2643506"/>
                </a:lnTo>
                <a:lnTo>
                  <a:pt x="1282043" y="2654545"/>
                </a:lnTo>
                <a:lnTo>
                  <a:pt x="1253860" y="2664991"/>
                </a:lnTo>
                <a:lnTo>
                  <a:pt x="1225793" y="2674839"/>
                </a:lnTo>
                <a:lnTo>
                  <a:pt x="1197883" y="2684082"/>
                </a:lnTo>
                <a:lnTo>
                  <a:pt x="1170168" y="2692713"/>
                </a:lnTo>
                <a:lnTo>
                  <a:pt x="1142687" y="2700726"/>
                </a:lnTo>
                <a:lnTo>
                  <a:pt x="1115480" y="2708114"/>
                </a:lnTo>
                <a:lnTo>
                  <a:pt x="1088585" y="2714870"/>
                </a:lnTo>
                <a:lnTo>
                  <a:pt x="1062041" y="2720990"/>
                </a:lnTo>
                <a:lnTo>
                  <a:pt x="1035718" y="2726439"/>
                </a:lnTo>
                <a:lnTo>
                  <a:pt x="1009470" y="2731202"/>
                </a:lnTo>
                <a:lnTo>
                  <a:pt x="983313" y="2735294"/>
                </a:lnTo>
                <a:lnTo>
                  <a:pt x="957263" y="2738733"/>
                </a:lnTo>
                <a:lnTo>
                  <a:pt x="931337" y="2741534"/>
                </a:lnTo>
                <a:lnTo>
                  <a:pt x="905551" y="2743713"/>
                </a:lnTo>
                <a:lnTo>
                  <a:pt x="879921" y="2745288"/>
                </a:lnTo>
                <a:lnTo>
                  <a:pt x="854464" y="2746273"/>
                </a:lnTo>
                <a:lnTo>
                  <a:pt x="829195" y="2746686"/>
                </a:lnTo>
                <a:lnTo>
                  <a:pt x="804131" y="2746542"/>
                </a:lnTo>
                <a:lnTo>
                  <a:pt x="779289" y="2745858"/>
                </a:lnTo>
                <a:lnTo>
                  <a:pt x="754684" y="2744651"/>
                </a:lnTo>
                <a:lnTo>
                  <a:pt x="730332" y="2742935"/>
                </a:lnTo>
                <a:lnTo>
                  <a:pt x="706251" y="2740729"/>
                </a:lnTo>
                <a:lnTo>
                  <a:pt x="682456" y="2738047"/>
                </a:lnTo>
                <a:lnTo>
                  <a:pt x="658964" y="2734907"/>
                </a:lnTo>
                <a:lnTo>
                  <a:pt x="635791" y="2731324"/>
                </a:lnTo>
                <a:lnTo>
                  <a:pt x="612952" y="2727315"/>
                </a:lnTo>
                <a:lnTo>
                  <a:pt x="590303" y="2722807"/>
                </a:lnTo>
                <a:lnTo>
                  <a:pt x="567713" y="2717727"/>
                </a:lnTo>
                <a:lnTo>
                  <a:pt x="545220" y="2712087"/>
                </a:lnTo>
                <a:lnTo>
                  <a:pt x="522864" y="2705901"/>
                </a:lnTo>
                <a:lnTo>
                  <a:pt x="500683" y="2699181"/>
                </a:lnTo>
                <a:lnTo>
                  <a:pt x="478718" y="2691941"/>
                </a:lnTo>
                <a:lnTo>
                  <a:pt x="457006" y="2684192"/>
                </a:lnTo>
                <a:lnTo>
                  <a:pt x="435587" y="2675950"/>
                </a:lnTo>
                <a:lnTo>
                  <a:pt x="414499" y="2667225"/>
                </a:lnTo>
                <a:lnTo>
                  <a:pt x="393783" y="2658033"/>
                </a:lnTo>
                <a:lnTo>
                  <a:pt x="373477" y="2648384"/>
                </a:lnTo>
                <a:lnTo>
                  <a:pt x="353619" y="2638294"/>
                </a:lnTo>
                <a:lnTo>
                  <a:pt x="334250" y="2627773"/>
                </a:lnTo>
                <a:lnTo>
                  <a:pt x="315408" y="2616836"/>
                </a:lnTo>
                <a:lnTo>
                  <a:pt x="297132" y="2605496"/>
                </a:lnTo>
                <a:lnTo>
                  <a:pt x="279461" y="2593766"/>
                </a:lnTo>
                <a:lnTo>
                  <a:pt x="262434" y="2581657"/>
                </a:lnTo>
                <a:lnTo>
                  <a:pt x="246091" y="2569185"/>
                </a:lnTo>
                <a:lnTo>
                  <a:pt x="230300" y="2556246"/>
                </a:lnTo>
                <a:lnTo>
                  <a:pt x="214916" y="2542747"/>
                </a:lnTo>
                <a:lnTo>
                  <a:pt x="199955" y="2528715"/>
                </a:lnTo>
                <a:lnTo>
                  <a:pt x="185433" y="2514176"/>
                </a:lnTo>
                <a:lnTo>
                  <a:pt x="171367" y="2499154"/>
                </a:lnTo>
                <a:lnTo>
                  <a:pt x="157773" y="2483678"/>
                </a:lnTo>
                <a:lnTo>
                  <a:pt x="144666" y="2467771"/>
                </a:lnTo>
                <a:lnTo>
                  <a:pt x="132064" y="2451462"/>
                </a:lnTo>
                <a:lnTo>
                  <a:pt x="119982" y="2434775"/>
                </a:lnTo>
                <a:lnTo>
                  <a:pt x="108438" y="2417736"/>
                </a:lnTo>
                <a:lnTo>
                  <a:pt x="97446" y="2400372"/>
                </a:lnTo>
                <a:lnTo>
                  <a:pt x="87024" y="2382709"/>
                </a:lnTo>
                <a:lnTo>
                  <a:pt x="77188" y="2364772"/>
                </a:lnTo>
                <a:lnTo>
                  <a:pt x="67953" y="2346588"/>
                </a:lnTo>
                <a:lnTo>
                  <a:pt x="59337" y="2328183"/>
                </a:lnTo>
                <a:lnTo>
                  <a:pt x="51355" y="2309583"/>
                </a:lnTo>
                <a:lnTo>
                  <a:pt x="44024" y="2290813"/>
                </a:lnTo>
                <a:lnTo>
                  <a:pt x="37360" y="2271901"/>
                </a:lnTo>
                <a:lnTo>
                  <a:pt x="31263" y="2253148"/>
                </a:lnTo>
                <a:lnTo>
                  <a:pt x="25638" y="2234756"/>
                </a:lnTo>
                <a:lnTo>
                  <a:pt x="20507" y="2216599"/>
                </a:lnTo>
                <a:lnTo>
                  <a:pt x="15894" y="2198549"/>
                </a:lnTo>
                <a:lnTo>
                  <a:pt x="11821" y="2180480"/>
                </a:lnTo>
                <a:lnTo>
                  <a:pt x="8310" y="2162264"/>
                </a:lnTo>
                <a:lnTo>
                  <a:pt x="5386" y="2143775"/>
                </a:lnTo>
                <a:lnTo>
                  <a:pt x="3070" y="2124885"/>
                </a:lnTo>
                <a:lnTo>
                  <a:pt x="1385" y="2105469"/>
                </a:lnTo>
                <a:lnTo>
                  <a:pt x="354" y="2085399"/>
                </a:lnTo>
                <a:lnTo>
                  <a:pt x="0" y="2064547"/>
                </a:lnTo>
                <a:lnTo>
                  <a:pt x="345" y="2042788"/>
                </a:lnTo>
                <a:lnTo>
                  <a:pt x="1413" y="2019994"/>
                </a:lnTo>
                <a:lnTo>
                  <a:pt x="3226" y="1996039"/>
                </a:lnTo>
                <a:lnTo>
                  <a:pt x="5807" y="1970795"/>
                </a:lnTo>
                <a:lnTo>
                  <a:pt x="9178" y="1944136"/>
                </a:lnTo>
                <a:lnTo>
                  <a:pt x="13363" y="1915934"/>
                </a:lnTo>
                <a:lnTo>
                  <a:pt x="18384" y="1886064"/>
                </a:lnTo>
                <a:close/>
              </a:path>
            </a:pathLst>
          </a:custGeom>
          <a:solidFill xmlns:a="http://schemas.openxmlformats.org/drawingml/2006/main">
            <a:srgbClr val="FCE7D7"/>
          </a:solidFill>
          <a:ln xmlns:a="http://schemas.openxmlformats.org/drawingml/2006/main" w="0">
            <a:noFill/>
            <a:prstDash val="solid"/>
          </a:ln>
        </p:spPr>
      </p:sp>
      <p:sp>
        <p:nvSpPr>
          <p:cNvPr id="7" name="source-support-inner">
            <a:extLst xmlns:a="http://schemas.openxmlformats.org/drawingml/2006/main">
              <a:ext uri="{FF2B5EF4-FFF2-40B4-BE49-F238E27FC236}">
                <a16:creationId xmlns:a16="http://schemas.microsoft.com/office/drawing/2014/main" id="{DA4FF8E6-1F35-4DF7-BE95-27A7B35B7769}"/>
              </a:ext>
            </a:extLst>
          </p:cNvPr>
          <p:cNvSpPr>
            <a:spLocks xmlns:a="http://schemas.openxmlformats.org/drawingml/2006/main" noGrp="1"/>
          </p:cNvSpPr>
          <p:nvPr/>
        </p:nvSpPr>
        <p:spPr>
          <a:xfrm xmlns:a="http://schemas.openxmlformats.org/drawingml/2006/main">
            <a:off x="1573275" y="4185043"/>
            <a:ext cx="2083918" cy="2132721"/>
          </a:xfrm>
          <a:custGeom xmlns:a="http://schemas.openxmlformats.org/drawingml/2006/main">
            <a:pathLst>
              <a:path w="2083918" h="2132721">
                <a:moveTo>
                  <a:pt x="14275" y="1464473"/>
                </a:moveTo>
                <a:lnTo>
                  <a:pt x="18906" y="1439732"/>
                </a:lnTo>
                <a:lnTo>
                  <a:pt x="24313" y="1413366"/>
                </a:lnTo>
                <a:lnTo>
                  <a:pt x="30452" y="1385539"/>
                </a:lnTo>
                <a:lnTo>
                  <a:pt x="37282" y="1356417"/>
                </a:lnTo>
                <a:lnTo>
                  <a:pt x="44758" y="1326163"/>
                </a:lnTo>
                <a:lnTo>
                  <a:pt x="52838" y="1294941"/>
                </a:lnTo>
                <a:lnTo>
                  <a:pt x="61478" y="1262916"/>
                </a:lnTo>
                <a:lnTo>
                  <a:pt x="70637" y="1230252"/>
                </a:lnTo>
                <a:lnTo>
                  <a:pt x="80271" y="1197113"/>
                </a:lnTo>
                <a:lnTo>
                  <a:pt x="90336" y="1163663"/>
                </a:lnTo>
                <a:lnTo>
                  <a:pt x="100791" y="1130066"/>
                </a:lnTo>
                <a:lnTo>
                  <a:pt x="111592" y="1096487"/>
                </a:lnTo>
                <a:lnTo>
                  <a:pt x="122696" y="1063090"/>
                </a:lnTo>
                <a:lnTo>
                  <a:pt x="134060" y="1030039"/>
                </a:lnTo>
                <a:lnTo>
                  <a:pt x="145641" y="997499"/>
                </a:lnTo>
                <a:lnTo>
                  <a:pt x="157397" y="965633"/>
                </a:lnTo>
                <a:lnTo>
                  <a:pt x="169284" y="934606"/>
                </a:lnTo>
                <a:lnTo>
                  <a:pt x="181260" y="904582"/>
                </a:lnTo>
                <a:lnTo>
                  <a:pt x="193553" y="874968"/>
                </a:lnTo>
                <a:lnTo>
                  <a:pt x="206389" y="845120"/>
                </a:lnTo>
                <a:lnTo>
                  <a:pt x="219720" y="815120"/>
                </a:lnTo>
                <a:lnTo>
                  <a:pt x="233499" y="785052"/>
                </a:lnTo>
                <a:lnTo>
                  <a:pt x="247677" y="755000"/>
                </a:lnTo>
                <a:lnTo>
                  <a:pt x="262206" y="725045"/>
                </a:lnTo>
                <a:lnTo>
                  <a:pt x="277038" y="695273"/>
                </a:lnTo>
                <a:lnTo>
                  <a:pt x="292125" y="665766"/>
                </a:lnTo>
                <a:lnTo>
                  <a:pt x="307419" y="636607"/>
                </a:lnTo>
                <a:lnTo>
                  <a:pt x="322873" y="607881"/>
                </a:lnTo>
                <a:lnTo>
                  <a:pt x="338438" y="579670"/>
                </a:lnTo>
                <a:lnTo>
                  <a:pt x="354066" y="552057"/>
                </a:lnTo>
                <a:lnTo>
                  <a:pt x="369709" y="525127"/>
                </a:lnTo>
                <a:lnTo>
                  <a:pt x="385319" y="498963"/>
                </a:lnTo>
                <a:lnTo>
                  <a:pt x="400848" y="473647"/>
                </a:lnTo>
                <a:lnTo>
                  <a:pt x="416249" y="449263"/>
                </a:lnTo>
                <a:lnTo>
                  <a:pt x="431473" y="425895"/>
                </a:lnTo>
                <a:lnTo>
                  <a:pt x="446471" y="403626"/>
                </a:lnTo>
                <a:lnTo>
                  <a:pt x="461285" y="382361"/>
                </a:lnTo>
                <a:lnTo>
                  <a:pt x="476000" y="361930"/>
                </a:lnTo>
                <a:lnTo>
                  <a:pt x="490639" y="342303"/>
                </a:lnTo>
                <a:lnTo>
                  <a:pt x="505226" y="323448"/>
                </a:lnTo>
                <a:lnTo>
                  <a:pt x="519781" y="305336"/>
                </a:lnTo>
                <a:lnTo>
                  <a:pt x="534330" y="287937"/>
                </a:lnTo>
                <a:lnTo>
                  <a:pt x="548893" y="271220"/>
                </a:lnTo>
                <a:lnTo>
                  <a:pt x="563494" y="255155"/>
                </a:lnTo>
                <a:lnTo>
                  <a:pt x="578156" y="239711"/>
                </a:lnTo>
                <a:lnTo>
                  <a:pt x="592902" y="224858"/>
                </a:lnTo>
                <a:lnTo>
                  <a:pt x="607753" y="210566"/>
                </a:lnTo>
                <a:lnTo>
                  <a:pt x="622734" y="196805"/>
                </a:lnTo>
                <a:lnTo>
                  <a:pt x="637865" y="183544"/>
                </a:lnTo>
                <a:lnTo>
                  <a:pt x="653172" y="170752"/>
                </a:lnTo>
                <a:lnTo>
                  <a:pt x="668675" y="158401"/>
                </a:lnTo>
                <a:lnTo>
                  <a:pt x="684398" y="146459"/>
                </a:lnTo>
                <a:lnTo>
                  <a:pt x="700364" y="134895"/>
                </a:lnTo>
                <a:lnTo>
                  <a:pt x="716595" y="123680"/>
                </a:lnTo>
                <a:lnTo>
                  <a:pt x="733156" y="112887"/>
                </a:lnTo>
                <a:lnTo>
                  <a:pt x="750071" y="102607"/>
                </a:lnTo>
                <a:lnTo>
                  <a:pt x="767299" y="92837"/>
                </a:lnTo>
                <a:lnTo>
                  <a:pt x="784801" y="83575"/>
                </a:lnTo>
                <a:lnTo>
                  <a:pt x="802534" y="74818"/>
                </a:lnTo>
                <a:lnTo>
                  <a:pt x="820460" y="66564"/>
                </a:lnTo>
                <a:lnTo>
                  <a:pt x="838537" y="58810"/>
                </a:lnTo>
                <a:lnTo>
                  <a:pt x="856726" y="51553"/>
                </a:lnTo>
                <a:lnTo>
                  <a:pt x="874985" y="44792"/>
                </a:lnTo>
                <a:lnTo>
                  <a:pt x="893274" y="38524"/>
                </a:lnTo>
                <a:lnTo>
                  <a:pt x="911554" y="32746"/>
                </a:lnTo>
                <a:lnTo>
                  <a:pt x="929783" y="27455"/>
                </a:lnTo>
                <a:lnTo>
                  <a:pt x="947920" y="22649"/>
                </a:lnTo>
                <a:lnTo>
                  <a:pt x="965927" y="18326"/>
                </a:lnTo>
                <a:lnTo>
                  <a:pt x="983762" y="14483"/>
                </a:lnTo>
                <a:lnTo>
                  <a:pt x="1001384" y="11117"/>
                </a:lnTo>
                <a:lnTo>
                  <a:pt x="1018754" y="8227"/>
                </a:lnTo>
                <a:lnTo>
                  <a:pt x="1035831" y="5809"/>
                </a:lnTo>
                <a:lnTo>
                  <a:pt x="1052623" y="3818"/>
                </a:lnTo>
                <a:lnTo>
                  <a:pt x="1069186" y="2224"/>
                </a:lnTo>
                <a:lnTo>
                  <a:pt x="1085547" y="1045"/>
                </a:lnTo>
                <a:lnTo>
                  <a:pt x="1101733" y="298"/>
                </a:lnTo>
                <a:lnTo>
                  <a:pt x="1117773" y="0"/>
                </a:lnTo>
                <a:lnTo>
                  <a:pt x="1133694" y="170"/>
                </a:lnTo>
                <a:lnTo>
                  <a:pt x="1149524" y="824"/>
                </a:lnTo>
                <a:lnTo>
                  <a:pt x="1165290" y="1982"/>
                </a:lnTo>
                <a:lnTo>
                  <a:pt x="1181022" y="3660"/>
                </a:lnTo>
                <a:lnTo>
                  <a:pt x="1196746" y="5876"/>
                </a:lnTo>
                <a:lnTo>
                  <a:pt x="1212490" y="8648"/>
                </a:lnTo>
                <a:lnTo>
                  <a:pt x="1228282" y="11993"/>
                </a:lnTo>
                <a:lnTo>
                  <a:pt x="1244150" y="15930"/>
                </a:lnTo>
                <a:lnTo>
                  <a:pt x="1260122" y="20475"/>
                </a:lnTo>
                <a:lnTo>
                  <a:pt x="1276224" y="25647"/>
                </a:lnTo>
                <a:lnTo>
                  <a:pt x="1292486" y="31463"/>
                </a:lnTo>
                <a:lnTo>
                  <a:pt x="1308935" y="37942"/>
                </a:lnTo>
                <a:lnTo>
                  <a:pt x="1325599" y="45099"/>
                </a:lnTo>
                <a:lnTo>
                  <a:pt x="1342496" y="53192"/>
                </a:lnTo>
                <a:lnTo>
                  <a:pt x="1359608" y="62393"/>
                </a:lnTo>
                <a:lnTo>
                  <a:pt x="1376907" y="72600"/>
                </a:lnTo>
                <a:lnTo>
                  <a:pt x="1394365" y="83709"/>
                </a:lnTo>
                <a:lnTo>
                  <a:pt x="1411954" y="95617"/>
                </a:lnTo>
                <a:lnTo>
                  <a:pt x="1429647" y="108219"/>
                </a:lnTo>
                <a:lnTo>
                  <a:pt x="1447415" y="121412"/>
                </a:lnTo>
                <a:lnTo>
                  <a:pt x="1465232" y="135093"/>
                </a:lnTo>
                <a:lnTo>
                  <a:pt x="1483069" y="149158"/>
                </a:lnTo>
                <a:lnTo>
                  <a:pt x="1500898" y="163503"/>
                </a:lnTo>
                <a:lnTo>
                  <a:pt x="1518692" y="178026"/>
                </a:lnTo>
                <a:lnTo>
                  <a:pt x="1536423" y="192621"/>
                </a:lnTo>
                <a:lnTo>
                  <a:pt x="1554062" y="207186"/>
                </a:lnTo>
                <a:lnTo>
                  <a:pt x="1571583" y="221617"/>
                </a:lnTo>
                <a:lnTo>
                  <a:pt x="1588958" y="235811"/>
                </a:lnTo>
                <a:lnTo>
                  <a:pt x="1606158" y="249664"/>
                </a:lnTo>
                <a:lnTo>
                  <a:pt x="1623156" y="263072"/>
                </a:lnTo>
                <a:lnTo>
                  <a:pt x="1639924" y="275932"/>
                </a:lnTo>
                <a:lnTo>
                  <a:pt x="1656673" y="288367"/>
                </a:lnTo>
                <a:lnTo>
                  <a:pt x="1673596" y="300596"/>
                </a:lnTo>
                <a:lnTo>
                  <a:pt x="1690640" y="312653"/>
                </a:lnTo>
                <a:lnTo>
                  <a:pt x="1707753" y="324573"/>
                </a:lnTo>
                <a:lnTo>
                  <a:pt x="1724881" y="336393"/>
                </a:lnTo>
                <a:lnTo>
                  <a:pt x="1741971" y="348146"/>
                </a:lnTo>
                <a:lnTo>
                  <a:pt x="1758970" y="359870"/>
                </a:lnTo>
                <a:lnTo>
                  <a:pt x="1775824" y="371598"/>
                </a:lnTo>
                <a:lnTo>
                  <a:pt x="1792482" y="383367"/>
                </a:lnTo>
                <a:lnTo>
                  <a:pt x="1808890" y="395212"/>
                </a:lnTo>
                <a:lnTo>
                  <a:pt x="1824995" y="407167"/>
                </a:lnTo>
                <a:lnTo>
                  <a:pt x="1840743" y="419270"/>
                </a:lnTo>
                <a:lnTo>
                  <a:pt x="1856082" y="431554"/>
                </a:lnTo>
                <a:lnTo>
                  <a:pt x="1870959" y="444055"/>
                </a:lnTo>
                <a:lnTo>
                  <a:pt x="1885320" y="456810"/>
                </a:lnTo>
                <a:lnTo>
                  <a:pt x="1899113" y="469852"/>
                </a:lnTo>
                <a:lnTo>
                  <a:pt x="1912284" y="483217"/>
                </a:lnTo>
                <a:lnTo>
                  <a:pt x="1924781" y="496941"/>
                </a:lnTo>
                <a:lnTo>
                  <a:pt x="1936797" y="510984"/>
                </a:lnTo>
                <a:lnTo>
                  <a:pt x="1948543" y="525271"/>
                </a:lnTo>
                <a:lnTo>
                  <a:pt x="1959990" y="539790"/>
                </a:lnTo>
                <a:lnTo>
                  <a:pt x="1971112" y="554530"/>
                </a:lnTo>
                <a:lnTo>
                  <a:pt x="1981880" y="569477"/>
                </a:lnTo>
                <a:lnTo>
                  <a:pt x="1992267" y="584618"/>
                </a:lnTo>
                <a:lnTo>
                  <a:pt x="2002244" y="599941"/>
                </a:lnTo>
                <a:lnTo>
                  <a:pt x="2011784" y="615433"/>
                </a:lnTo>
                <a:lnTo>
                  <a:pt x="2020859" y="631082"/>
                </a:lnTo>
                <a:lnTo>
                  <a:pt x="2029442" y="646875"/>
                </a:lnTo>
                <a:lnTo>
                  <a:pt x="2037504" y="662799"/>
                </a:lnTo>
                <a:lnTo>
                  <a:pt x="2045018" y="678842"/>
                </a:lnTo>
                <a:lnTo>
                  <a:pt x="2051956" y="694992"/>
                </a:lnTo>
                <a:lnTo>
                  <a:pt x="2058290" y="711234"/>
                </a:lnTo>
                <a:lnTo>
                  <a:pt x="2063992" y="727558"/>
                </a:lnTo>
                <a:lnTo>
                  <a:pt x="2069036" y="743950"/>
                </a:lnTo>
                <a:lnTo>
                  <a:pt x="2073391" y="760397"/>
                </a:lnTo>
                <a:lnTo>
                  <a:pt x="2077032" y="776887"/>
                </a:lnTo>
                <a:lnTo>
                  <a:pt x="2079897" y="793519"/>
                </a:lnTo>
                <a:lnTo>
                  <a:pt x="2081971" y="810384"/>
                </a:lnTo>
                <a:lnTo>
                  <a:pt x="2083297" y="827456"/>
                </a:lnTo>
                <a:lnTo>
                  <a:pt x="2083918" y="844709"/>
                </a:lnTo>
                <a:lnTo>
                  <a:pt x="2083877" y="862120"/>
                </a:lnTo>
                <a:lnTo>
                  <a:pt x="2083217" y="879661"/>
                </a:lnTo>
                <a:lnTo>
                  <a:pt x="2081981" y="897309"/>
                </a:lnTo>
                <a:lnTo>
                  <a:pt x="2080212" y="915038"/>
                </a:lnTo>
                <a:lnTo>
                  <a:pt x="2077953" y="932822"/>
                </a:lnTo>
                <a:lnTo>
                  <a:pt x="2075247" y="950636"/>
                </a:lnTo>
                <a:lnTo>
                  <a:pt x="2072137" y="968456"/>
                </a:lnTo>
                <a:lnTo>
                  <a:pt x="2068665" y="986255"/>
                </a:lnTo>
                <a:lnTo>
                  <a:pt x="2064875" y="1004009"/>
                </a:lnTo>
                <a:lnTo>
                  <a:pt x="2060810" y="1021692"/>
                </a:lnTo>
                <a:lnTo>
                  <a:pt x="2056512" y="1039279"/>
                </a:lnTo>
                <a:lnTo>
                  <a:pt x="2052024" y="1056745"/>
                </a:lnTo>
                <a:lnTo>
                  <a:pt x="2047391" y="1074065"/>
                </a:lnTo>
                <a:lnTo>
                  <a:pt x="2042653" y="1091212"/>
                </a:lnTo>
                <a:lnTo>
                  <a:pt x="2037841" y="1108271"/>
                </a:lnTo>
                <a:lnTo>
                  <a:pt x="2032925" y="1125335"/>
                </a:lnTo>
                <a:lnTo>
                  <a:pt x="2027862" y="1142395"/>
                </a:lnTo>
                <a:lnTo>
                  <a:pt x="2022610" y="1159439"/>
                </a:lnTo>
                <a:lnTo>
                  <a:pt x="2017126" y="1176457"/>
                </a:lnTo>
                <a:lnTo>
                  <a:pt x="2011366" y="1193441"/>
                </a:lnTo>
                <a:lnTo>
                  <a:pt x="2005288" y="1210378"/>
                </a:lnTo>
                <a:lnTo>
                  <a:pt x="1998849" y="1227261"/>
                </a:lnTo>
                <a:lnTo>
                  <a:pt x="1992005" y="1244077"/>
                </a:lnTo>
                <a:lnTo>
                  <a:pt x="1984714" y="1260818"/>
                </a:lnTo>
                <a:lnTo>
                  <a:pt x="1976933" y="1277473"/>
                </a:lnTo>
                <a:lnTo>
                  <a:pt x="1968619" y="1294032"/>
                </a:lnTo>
                <a:lnTo>
                  <a:pt x="1959729" y="1310485"/>
                </a:lnTo>
                <a:lnTo>
                  <a:pt x="1950220" y="1326821"/>
                </a:lnTo>
                <a:lnTo>
                  <a:pt x="1940050" y="1343031"/>
                </a:lnTo>
                <a:lnTo>
                  <a:pt x="1929174" y="1359105"/>
                </a:lnTo>
                <a:lnTo>
                  <a:pt x="1917550" y="1375033"/>
                </a:lnTo>
                <a:lnTo>
                  <a:pt x="1905136" y="1390803"/>
                </a:lnTo>
                <a:lnTo>
                  <a:pt x="1891816" y="1406339"/>
                </a:lnTo>
                <a:lnTo>
                  <a:pt x="1877554" y="1421592"/>
                </a:lnTo>
                <a:lnTo>
                  <a:pt x="1862423" y="1436597"/>
                </a:lnTo>
                <a:lnTo>
                  <a:pt x="1846496" y="1451390"/>
                </a:lnTo>
                <a:lnTo>
                  <a:pt x="1829847" y="1466006"/>
                </a:lnTo>
                <a:lnTo>
                  <a:pt x="1812548" y="1480480"/>
                </a:lnTo>
                <a:lnTo>
                  <a:pt x="1794674" y="1494849"/>
                </a:lnTo>
                <a:lnTo>
                  <a:pt x="1776296" y="1509147"/>
                </a:lnTo>
                <a:lnTo>
                  <a:pt x="1757489" y="1523409"/>
                </a:lnTo>
                <a:lnTo>
                  <a:pt x="1738326" y="1537671"/>
                </a:lnTo>
                <a:lnTo>
                  <a:pt x="1718880" y="1551969"/>
                </a:lnTo>
                <a:lnTo>
                  <a:pt x="1699224" y="1566338"/>
                </a:lnTo>
                <a:lnTo>
                  <a:pt x="1679432" y="1580812"/>
                </a:lnTo>
                <a:lnTo>
                  <a:pt x="1659576" y="1595428"/>
                </a:lnTo>
                <a:lnTo>
                  <a:pt x="1639731" y="1610221"/>
                </a:lnTo>
                <a:lnTo>
                  <a:pt x="1619969" y="1625226"/>
                </a:lnTo>
                <a:lnTo>
                  <a:pt x="1600364" y="1640479"/>
                </a:lnTo>
                <a:lnTo>
                  <a:pt x="1580988" y="1656015"/>
                </a:lnTo>
                <a:lnTo>
                  <a:pt x="1561648" y="1672015"/>
                </a:lnTo>
                <a:lnTo>
                  <a:pt x="1542109" y="1688575"/>
                </a:lnTo>
                <a:lnTo>
                  <a:pt x="1522382" y="1705606"/>
                </a:lnTo>
                <a:lnTo>
                  <a:pt x="1502481" y="1723015"/>
                </a:lnTo>
                <a:lnTo>
                  <a:pt x="1482419" y="1740713"/>
                </a:lnTo>
                <a:lnTo>
                  <a:pt x="1462207" y="1758607"/>
                </a:lnTo>
                <a:lnTo>
                  <a:pt x="1441859" y="1776608"/>
                </a:lnTo>
                <a:lnTo>
                  <a:pt x="1421387" y="1794623"/>
                </a:lnTo>
                <a:lnTo>
                  <a:pt x="1400804" y="1812563"/>
                </a:lnTo>
                <a:lnTo>
                  <a:pt x="1380122" y="1830337"/>
                </a:lnTo>
                <a:lnTo>
                  <a:pt x="1359355" y="1847852"/>
                </a:lnTo>
                <a:lnTo>
                  <a:pt x="1338514" y="1865019"/>
                </a:lnTo>
                <a:lnTo>
                  <a:pt x="1317613" y="1881746"/>
                </a:lnTo>
                <a:lnTo>
                  <a:pt x="1296663" y="1897943"/>
                </a:lnTo>
                <a:lnTo>
                  <a:pt x="1275679" y="1913519"/>
                </a:lnTo>
                <a:lnTo>
                  <a:pt x="1254671" y="1928381"/>
                </a:lnTo>
                <a:lnTo>
                  <a:pt x="1233654" y="1942441"/>
                </a:lnTo>
                <a:lnTo>
                  <a:pt x="1212639" y="1955606"/>
                </a:lnTo>
                <a:lnTo>
                  <a:pt x="1191513" y="1968088"/>
                </a:lnTo>
                <a:lnTo>
                  <a:pt x="1170175" y="1980156"/>
                </a:lnTo>
                <a:lnTo>
                  <a:pt x="1148655" y="1991804"/>
                </a:lnTo>
                <a:lnTo>
                  <a:pt x="1126983" y="2003028"/>
                </a:lnTo>
                <a:lnTo>
                  <a:pt x="1105191" y="2013823"/>
                </a:lnTo>
                <a:lnTo>
                  <a:pt x="1083307" y="2024183"/>
                </a:lnTo>
                <a:lnTo>
                  <a:pt x="1061363" y="2034103"/>
                </a:lnTo>
                <a:lnTo>
                  <a:pt x="1039388" y="2043579"/>
                </a:lnTo>
                <a:lnTo>
                  <a:pt x="1017413" y="2052605"/>
                </a:lnTo>
                <a:lnTo>
                  <a:pt x="995469" y="2061176"/>
                </a:lnTo>
                <a:lnTo>
                  <a:pt x="973585" y="2069287"/>
                </a:lnTo>
                <a:lnTo>
                  <a:pt x="951793" y="2076934"/>
                </a:lnTo>
                <a:lnTo>
                  <a:pt x="930121" y="2084111"/>
                </a:lnTo>
                <a:lnTo>
                  <a:pt x="908601" y="2090812"/>
                </a:lnTo>
                <a:lnTo>
                  <a:pt x="887263" y="2097034"/>
                </a:lnTo>
                <a:lnTo>
                  <a:pt x="866137" y="2102771"/>
                </a:lnTo>
                <a:lnTo>
                  <a:pt x="845254" y="2108017"/>
                </a:lnTo>
                <a:lnTo>
                  <a:pt x="824644" y="2112768"/>
                </a:lnTo>
                <a:lnTo>
                  <a:pt x="804205" y="2117000"/>
                </a:lnTo>
                <a:lnTo>
                  <a:pt x="783824" y="2120698"/>
                </a:lnTo>
                <a:lnTo>
                  <a:pt x="763514" y="2123876"/>
                </a:lnTo>
                <a:lnTo>
                  <a:pt x="743287" y="2126546"/>
                </a:lnTo>
                <a:lnTo>
                  <a:pt x="723156" y="2128721"/>
                </a:lnTo>
                <a:lnTo>
                  <a:pt x="703134" y="2130413"/>
                </a:lnTo>
                <a:lnTo>
                  <a:pt x="683233" y="2131635"/>
                </a:lnTo>
                <a:lnTo>
                  <a:pt x="663466" y="2132400"/>
                </a:lnTo>
                <a:lnTo>
                  <a:pt x="643845" y="2132721"/>
                </a:lnTo>
                <a:lnTo>
                  <a:pt x="624384" y="2132609"/>
                </a:lnTo>
                <a:lnTo>
                  <a:pt x="605095" y="2132078"/>
                </a:lnTo>
                <a:lnTo>
                  <a:pt x="585990" y="2131140"/>
                </a:lnTo>
                <a:lnTo>
                  <a:pt x="567082" y="2129809"/>
                </a:lnTo>
                <a:lnTo>
                  <a:pt x="548383" y="2128095"/>
                </a:lnTo>
                <a:lnTo>
                  <a:pt x="529907" y="2126013"/>
                </a:lnTo>
                <a:lnTo>
                  <a:pt x="511666" y="2123575"/>
                </a:lnTo>
                <a:lnTo>
                  <a:pt x="493673" y="2120793"/>
                </a:lnTo>
                <a:lnTo>
                  <a:pt x="475939" y="2117680"/>
                </a:lnTo>
                <a:lnTo>
                  <a:pt x="458353" y="2114180"/>
                </a:lnTo>
                <a:lnTo>
                  <a:pt x="440812" y="2110235"/>
                </a:lnTo>
                <a:lnTo>
                  <a:pt x="423347" y="2105856"/>
                </a:lnTo>
                <a:lnTo>
                  <a:pt x="405988" y="2101053"/>
                </a:lnTo>
                <a:lnTo>
                  <a:pt x="388766" y="2095835"/>
                </a:lnTo>
                <a:lnTo>
                  <a:pt x="371710" y="2090213"/>
                </a:lnTo>
                <a:lnTo>
                  <a:pt x="354851" y="2084196"/>
                </a:lnTo>
                <a:lnTo>
                  <a:pt x="338220" y="2077796"/>
                </a:lnTo>
                <a:lnTo>
                  <a:pt x="321847" y="2071022"/>
                </a:lnTo>
                <a:lnTo>
                  <a:pt x="305761" y="2063884"/>
                </a:lnTo>
                <a:lnTo>
                  <a:pt x="289994" y="2056393"/>
                </a:lnTo>
                <a:lnTo>
                  <a:pt x="274575" y="2048557"/>
                </a:lnTo>
                <a:lnTo>
                  <a:pt x="259535" y="2040389"/>
                </a:lnTo>
                <a:lnTo>
                  <a:pt x="244905" y="2031897"/>
                </a:lnTo>
                <a:lnTo>
                  <a:pt x="230714" y="2023091"/>
                </a:lnTo>
                <a:lnTo>
                  <a:pt x="216993" y="2013983"/>
                </a:lnTo>
                <a:lnTo>
                  <a:pt x="203773" y="2004581"/>
                </a:lnTo>
                <a:lnTo>
                  <a:pt x="191082" y="1994897"/>
                </a:lnTo>
                <a:lnTo>
                  <a:pt x="178821" y="1984850"/>
                </a:lnTo>
                <a:lnTo>
                  <a:pt x="166876" y="1974369"/>
                </a:lnTo>
                <a:lnTo>
                  <a:pt x="155259" y="1963473"/>
                </a:lnTo>
                <a:lnTo>
                  <a:pt x="143984" y="1952183"/>
                </a:lnTo>
                <a:lnTo>
                  <a:pt x="133061" y="1940520"/>
                </a:lnTo>
                <a:lnTo>
                  <a:pt x="122506" y="1928503"/>
                </a:lnTo>
                <a:lnTo>
                  <a:pt x="112329" y="1916152"/>
                </a:lnTo>
                <a:lnTo>
                  <a:pt x="102544" y="1903488"/>
                </a:lnTo>
                <a:lnTo>
                  <a:pt x="93163" y="1890531"/>
                </a:lnTo>
                <a:lnTo>
                  <a:pt x="84199" y="1877301"/>
                </a:lnTo>
                <a:lnTo>
                  <a:pt x="75664" y="1863818"/>
                </a:lnTo>
                <a:lnTo>
                  <a:pt x="67572" y="1850103"/>
                </a:lnTo>
                <a:lnTo>
                  <a:pt x="59934" y="1836176"/>
                </a:lnTo>
                <a:lnTo>
                  <a:pt x="52764" y="1822057"/>
                </a:lnTo>
                <a:lnTo>
                  <a:pt x="46073" y="1807766"/>
                </a:lnTo>
                <a:lnTo>
                  <a:pt x="39875" y="1793323"/>
                </a:lnTo>
                <a:lnTo>
                  <a:pt x="34183" y="1778749"/>
                </a:lnTo>
                <a:lnTo>
                  <a:pt x="29009" y="1764064"/>
                </a:lnTo>
                <a:lnTo>
                  <a:pt x="24275" y="1749503"/>
                </a:lnTo>
                <a:lnTo>
                  <a:pt x="19907" y="1735223"/>
                </a:lnTo>
                <a:lnTo>
                  <a:pt x="15923" y="1721124"/>
                </a:lnTo>
                <a:lnTo>
                  <a:pt x="12341" y="1707109"/>
                </a:lnTo>
                <a:lnTo>
                  <a:pt x="9178" y="1693078"/>
                </a:lnTo>
                <a:lnTo>
                  <a:pt x="6453" y="1678934"/>
                </a:lnTo>
                <a:lnTo>
                  <a:pt x="4182" y="1664578"/>
                </a:lnTo>
                <a:lnTo>
                  <a:pt x="2384" y="1649911"/>
                </a:lnTo>
                <a:lnTo>
                  <a:pt x="1075" y="1634835"/>
                </a:lnTo>
                <a:lnTo>
                  <a:pt x="275" y="1619251"/>
                </a:lnTo>
                <a:lnTo>
                  <a:pt x="0" y="1603060"/>
                </a:lnTo>
                <a:lnTo>
                  <a:pt x="268" y="1586165"/>
                </a:lnTo>
                <a:lnTo>
                  <a:pt x="1097" y="1568466"/>
                </a:lnTo>
                <a:lnTo>
                  <a:pt x="2505" y="1549866"/>
                </a:lnTo>
                <a:lnTo>
                  <a:pt x="4509" y="1530264"/>
                </a:lnTo>
                <a:lnTo>
                  <a:pt x="7127" y="1509564"/>
                </a:lnTo>
                <a:lnTo>
                  <a:pt x="10376" y="1487667"/>
                </a:lnTo>
                <a:lnTo>
                  <a:pt x="14275" y="1464473"/>
                </a:lnTo>
                <a:close/>
              </a:path>
            </a:pathLst>
          </a:custGeom>
          <a:solidFill xmlns:a="http://schemas.openxmlformats.org/drawingml/2006/main">
            <a:srgbClr val="F8D4BC"/>
          </a:solidFill>
          <a:ln xmlns:a="http://schemas.openxmlformats.org/drawingml/2006/main" w="0">
            <a:noFill/>
            <a:prstDash val="solid"/>
          </a:ln>
        </p:spPr>
      </p:sp>
      <p:sp>
        <p:nvSpPr>
          <p:cNvPr id="8" name="source-support-outer">
            <a:extLst xmlns:a="http://schemas.openxmlformats.org/drawingml/2006/main">
              <a:ext uri="{FF2B5EF4-FFF2-40B4-BE49-F238E27FC236}">
                <a16:creationId xmlns:a16="http://schemas.microsoft.com/office/drawing/2014/main" id="{D7AF72B4-2565-453D-A436-29ADE792D369}"/>
              </a:ext>
            </a:extLst>
          </p:cNvPr>
          <p:cNvSpPr>
            <a:spLocks xmlns:a="http://schemas.openxmlformats.org/drawingml/2006/main" noGrp="1"/>
          </p:cNvSpPr>
          <p:nvPr/>
        </p:nvSpPr>
        <p:spPr>
          <a:xfrm xmlns:a="http://schemas.openxmlformats.org/drawingml/2006/main">
            <a:off x="416998" y="3322501"/>
            <a:ext cx="4115504" cy="3761718"/>
          </a:xfrm>
          <a:custGeom xmlns:a="http://schemas.openxmlformats.org/drawingml/2006/main">
            <a:pathLst>
              <a:path w="4115504" h="3761718">
                <a:moveTo>
                  <a:pt x="14603" y="2474354"/>
                </a:moveTo>
                <a:lnTo>
                  <a:pt x="18231" y="2447849"/>
                </a:lnTo>
                <a:lnTo>
                  <a:pt x="21759" y="2420835"/>
                </a:lnTo>
                <a:lnTo>
                  <a:pt x="25318" y="2393308"/>
                </a:lnTo>
                <a:lnTo>
                  <a:pt x="29037" y="2365265"/>
                </a:lnTo>
                <a:lnTo>
                  <a:pt x="33047" y="2336700"/>
                </a:lnTo>
                <a:lnTo>
                  <a:pt x="37479" y="2307612"/>
                </a:lnTo>
                <a:lnTo>
                  <a:pt x="42461" y="2277995"/>
                </a:lnTo>
                <a:lnTo>
                  <a:pt x="48125" y="2247846"/>
                </a:lnTo>
                <a:lnTo>
                  <a:pt x="54601" y="2217161"/>
                </a:lnTo>
                <a:lnTo>
                  <a:pt x="62018" y="2185936"/>
                </a:lnTo>
                <a:lnTo>
                  <a:pt x="70507" y="2154168"/>
                </a:lnTo>
                <a:lnTo>
                  <a:pt x="80198" y="2121852"/>
                </a:lnTo>
                <a:lnTo>
                  <a:pt x="91221" y="2088985"/>
                </a:lnTo>
                <a:lnTo>
                  <a:pt x="103706" y="2055563"/>
                </a:lnTo>
                <a:lnTo>
                  <a:pt x="117784" y="2021583"/>
                </a:lnTo>
                <a:lnTo>
                  <a:pt x="133584" y="1987039"/>
                </a:lnTo>
                <a:lnTo>
                  <a:pt x="151237" y="1951929"/>
                </a:lnTo>
                <a:lnTo>
                  <a:pt x="170873" y="1916249"/>
                </a:lnTo>
                <a:lnTo>
                  <a:pt x="192925" y="1879573"/>
                </a:lnTo>
                <a:lnTo>
                  <a:pt x="217573" y="1841580"/>
                </a:lnTo>
                <a:lnTo>
                  <a:pt x="244564" y="1802423"/>
                </a:lnTo>
                <a:lnTo>
                  <a:pt x="273644" y="1762256"/>
                </a:lnTo>
                <a:lnTo>
                  <a:pt x="304562" y="1721231"/>
                </a:lnTo>
                <a:lnTo>
                  <a:pt x="337064" y="1679502"/>
                </a:lnTo>
                <a:lnTo>
                  <a:pt x="370899" y="1637222"/>
                </a:lnTo>
                <a:lnTo>
                  <a:pt x="405813" y="1594543"/>
                </a:lnTo>
                <a:lnTo>
                  <a:pt x="441554" y="1551620"/>
                </a:lnTo>
                <a:lnTo>
                  <a:pt x="477869" y="1508605"/>
                </a:lnTo>
                <a:lnTo>
                  <a:pt x="514506" y="1465651"/>
                </a:lnTo>
                <a:lnTo>
                  <a:pt x="551211" y="1422911"/>
                </a:lnTo>
                <a:lnTo>
                  <a:pt x="587733" y="1380539"/>
                </a:lnTo>
                <a:lnTo>
                  <a:pt x="623819" y="1338688"/>
                </a:lnTo>
                <a:lnTo>
                  <a:pt x="659215" y="1297510"/>
                </a:lnTo>
                <a:lnTo>
                  <a:pt x="693670" y="1257159"/>
                </a:lnTo>
                <a:lnTo>
                  <a:pt x="726930" y="1217788"/>
                </a:lnTo>
                <a:lnTo>
                  <a:pt x="758744" y="1179550"/>
                </a:lnTo>
                <a:lnTo>
                  <a:pt x="789311" y="1142113"/>
                </a:lnTo>
                <a:lnTo>
                  <a:pt x="819082" y="1105044"/>
                </a:lnTo>
                <a:lnTo>
                  <a:pt x="848179" y="1068342"/>
                </a:lnTo>
                <a:lnTo>
                  <a:pt x="876724" y="1032008"/>
                </a:lnTo>
                <a:lnTo>
                  <a:pt x="904842" y="996041"/>
                </a:lnTo>
                <a:lnTo>
                  <a:pt x="932652" y="960442"/>
                </a:lnTo>
                <a:lnTo>
                  <a:pt x="960280" y="925210"/>
                </a:lnTo>
                <a:lnTo>
                  <a:pt x="987845" y="890345"/>
                </a:lnTo>
                <a:lnTo>
                  <a:pt x="1015473" y="855848"/>
                </a:lnTo>
                <a:lnTo>
                  <a:pt x="1043283" y="821719"/>
                </a:lnTo>
                <a:lnTo>
                  <a:pt x="1071400" y="787957"/>
                </a:lnTo>
                <a:lnTo>
                  <a:pt x="1099946" y="754563"/>
                </a:lnTo>
                <a:lnTo>
                  <a:pt x="1129043" y="721536"/>
                </a:lnTo>
                <a:lnTo>
                  <a:pt x="1158814" y="688876"/>
                </a:lnTo>
                <a:lnTo>
                  <a:pt x="1189381" y="656584"/>
                </a:lnTo>
                <a:lnTo>
                  <a:pt x="1220867" y="624660"/>
                </a:lnTo>
                <a:lnTo>
                  <a:pt x="1253393" y="593103"/>
                </a:lnTo>
                <a:lnTo>
                  <a:pt x="1287084" y="561913"/>
                </a:lnTo>
                <a:lnTo>
                  <a:pt x="1322161" y="530592"/>
                </a:lnTo>
                <a:lnTo>
                  <a:pt x="1358650" y="498758"/>
                </a:lnTo>
                <a:lnTo>
                  <a:pt x="1396380" y="466587"/>
                </a:lnTo>
                <a:lnTo>
                  <a:pt x="1435177" y="434256"/>
                </a:lnTo>
                <a:lnTo>
                  <a:pt x="1474870" y="401939"/>
                </a:lnTo>
                <a:lnTo>
                  <a:pt x="1515287" y="369814"/>
                </a:lnTo>
                <a:lnTo>
                  <a:pt x="1556255" y="338057"/>
                </a:lnTo>
                <a:lnTo>
                  <a:pt x="1597602" y="306843"/>
                </a:lnTo>
                <a:lnTo>
                  <a:pt x="1639155" y="276349"/>
                </a:lnTo>
                <a:lnTo>
                  <a:pt x="1680743" y="246750"/>
                </a:lnTo>
                <a:lnTo>
                  <a:pt x="1722194" y="218224"/>
                </a:lnTo>
                <a:lnTo>
                  <a:pt x="1763334" y="190945"/>
                </a:lnTo>
                <a:lnTo>
                  <a:pt x="1803992" y="165090"/>
                </a:lnTo>
                <a:lnTo>
                  <a:pt x="1843995" y="140836"/>
                </a:lnTo>
                <a:lnTo>
                  <a:pt x="1883171" y="118357"/>
                </a:lnTo>
                <a:lnTo>
                  <a:pt x="1921349" y="97831"/>
                </a:lnTo>
                <a:lnTo>
                  <a:pt x="1958355" y="79432"/>
                </a:lnTo>
                <a:lnTo>
                  <a:pt x="1994017" y="63339"/>
                </a:lnTo>
                <a:lnTo>
                  <a:pt x="2028471" y="49472"/>
                </a:lnTo>
                <a:lnTo>
                  <a:pt x="2062021" y="37564"/>
                </a:lnTo>
                <a:lnTo>
                  <a:pt x="2094752" y="27510"/>
                </a:lnTo>
                <a:lnTo>
                  <a:pt x="2126748" y="19201"/>
                </a:lnTo>
                <a:lnTo>
                  <a:pt x="2158093" y="12530"/>
                </a:lnTo>
                <a:lnTo>
                  <a:pt x="2188872" y="7390"/>
                </a:lnTo>
                <a:lnTo>
                  <a:pt x="2219168" y="3675"/>
                </a:lnTo>
                <a:lnTo>
                  <a:pt x="2249067" y="1276"/>
                </a:lnTo>
                <a:lnTo>
                  <a:pt x="2278651" y="87"/>
                </a:lnTo>
                <a:lnTo>
                  <a:pt x="2308006" y="0"/>
                </a:lnTo>
                <a:lnTo>
                  <a:pt x="2337215" y="908"/>
                </a:lnTo>
                <a:lnTo>
                  <a:pt x="2366363" y="2705"/>
                </a:lnTo>
                <a:lnTo>
                  <a:pt x="2395534" y="5282"/>
                </a:lnTo>
                <a:lnTo>
                  <a:pt x="2424813" y="8534"/>
                </a:lnTo>
                <a:lnTo>
                  <a:pt x="2454282" y="12351"/>
                </a:lnTo>
                <a:lnTo>
                  <a:pt x="2484027" y="16628"/>
                </a:lnTo>
                <a:lnTo>
                  <a:pt x="2514132" y="21258"/>
                </a:lnTo>
                <a:lnTo>
                  <a:pt x="2544682" y="26132"/>
                </a:lnTo>
                <a:lnTo>
                  <a:pt x="2575601" y="31505"/>
                </a:lnTo>
                <a:lnTo>
                  <a:pt x="2606734" y="37697"/>
                </a:lnTo>
                <a:lnTo>
                  <a:pt x="2638044" y="44701"/>
                </a:lnTo>
                <a:lnTo>
                  <a:pt x="2669491" y="52508"/>
                </a:lnTo>
                <a:lnTo>
                  <a:pt x="2701038" y="61112"/>
                </a:lnTo>
                <a:lnTo>
                  <a:pt x="2732646" y="70505"/>
                </a:lnTo>
                <a:lnTo>
                  <a:pt x="2764277" y="80678"/>
                </a:lnTo>
                <a:lnTo>
                  <a:pt x="2795893" y="91624"/>
                </a:lnTo>
                <a:lnTo>
                  <a:pt x="2827455" y="103336"/>
                </a:lnTo>
                <a:lnTo>
                  <a:pt x="2858925" y="115806"/>
                </a:lnTo>
                <a:lnTo>
                  <a:pt x="2890265" y="129026"/>
                </a:lnTo>
                <a:lnTo>
                  <a:pt x="2921437" y="142989"/>
                </a:lnTo>
                <a:lnTo>
                  <a:pt x="2952402" y="157687"/>
                </a:lnTo>
                <a:lnTo>
                  <a:pt x="2983122" y="173112"/>
                </a:lnTo>
                <a:lnTo>
                  <a:pt x="3013559" y="189257"/>
                </a:lnTo>
                <a:lnTo>
                  <a:pt x="3043674" y="206114"/>
                </a:lnTo>
                <a:lnTo>
                  <a:pt x="3073430" y="223675"/>
                </a:lnTo>
                <a:lnTo>
                  <a:pt x="3102787" y="241932"/>
                </a:lnTo>
                <a:lnTo>
                  <a:pt x="3131851" y="261142"/>
                </a:lnTo>
                <a:lnTo>
                  <a:pt x="3160746" y="281508"/>
                </a:lnTo>
                <a:lnTo>
                  <a:pt x="3189466" y="302945"/>
                </a:lnTo>
                <a:lnTo>
                  <a:pt x="3218001" y="325370"/>
                </a:lnTo>
                <a:lnTo>
                  <a:pt x="3246345" y="348699"/>
                </a:lnTo>
                <a:lnTo>
                  <a:pt x="3274491" y="372846"/>
                </a:lnTo>
                <a:lnTo>
                  <a:pt x="3302429" y="397729"/>
                </a:lnTo>
                <a:lnTo>
                  <a:pt x="3330153" y="423262"/>
                </a:lnTo>
                <a:lnTo>
                  <a:pt x="3357655" y="449362"/>
                </a:lnTo>
                <a:lnTo>
                  <a:pt x="3384928" y="475944"/>
                </a:lnTo>
                <a:lnTo>
                  <a:pt x="3411963" y="502924"/>
                </a:lnTo>
                <a:lnTo>
                  <a:pt x="3438753" y="530218"/>
                </a:lnTo>
                <a:lnTo>
                  <a:pt x="3465290" y="557742"/>
                </a:lnTo>
                <a:lnTo>
                  <a:pt x="3491567" y="585411"/>
                </a:lnTo>
                <a:lnTo>
                  <a:pt x="3517576" y="613142"/>
                </a:lnTo>
                <a:lnTo>
                  <a:pt x="3543310" y="640849"/>
                </a:lnTo>
                <a:lnTo>
                  <a:pt x="3568760" y="668449"/>
                </a:lnTo>
                <a:lnTo>
                  <a:pt x="3593920" y="695858"/>
                </a:lnTo>
                <a:lnTo>
                  <a:pt x="3619119" y="723378"/>
                </a:lnTo>
                <a:lnTo>
                  <a:pt x="3644621" y="751337"/>
                </a:lnTo>
                <a:lnTo>
                  <a:pt x="3670315" y="779695"/>
                </a:lnTo>
                <a:lnTo>
                  <a:pt x="3696089" y="808408"/>
                </a:lnTo>
                <a:lnTo>
                  <a:pt x="3721832" y="837436"/>
                </a:lnTo>
                <a:lnTo>
                  <a:pt x="3747433" y="866735"/>
                </a:lnTo>
                <a:lnTo>
                  <a:pt x="3772782" y="896264"/>
                </a:lnTo>
                <a:lnTo>
                  <a:pt x="3797767" y="925980"/>
                </a:lnTo>
                <a:lnTo>
                  <a:pt x="3822278" y="955842"/>
                </a:lnTo>
                <a:lnTo>
                  <a:pt x="3846203" y="985808"/>
                </a:lnTo>
                <a:lnTo>
                  <a:pt x="3869431" y="1015834"/>
                </a:lnTo>
                <a:lnTo>
                  <a:pt x="3891852" y="1045880"/>
                </a:lnTo>
                <a:lnTo>
                  <a:pt x="3913354" y="1075903"/>
                </a:lnTo>
                <a:lnTo>
                  <a:pt x="3933826" y="1105860"/>
                </a:lnTo>
                <a:lnTo>
                  <a:pt x="3953157" y="1135711"/>
                </a:lnTo>
                <a:lnTo>
                  <a:pt x="3971237" y="1165412"/>
                </a:lnTo>
                <a:lnTo>
                  <a:pt x="3987954" y="1194922"/>
                </a:lnTo>
                <a:lnTo>
                  <a:pt x="4003197" y="1224198"/>
                </a:lnTo>
                <a:lnTo>
                  <a:pt x="4017153" y="1253321"/>
                </a:lnTo>
                <a:lnTo>
                  <a:pt x="4030094" y="1282402"/>
                </a:lnTo>
                <a:lnTo>
                  <a:pt x="4042041" y="1311445"/>
                </a:lnTo>
                <a:lnTo>
                  <a:pt x="4053011" y="1340453"/>
                </a:lnTo>
                <a:lnTo>
                  <a:pt x="4063024" y="1369431"/>
                </a:lnTo>
                <a:lnTo>
                  <a:pt x="4072099" y="1398382"/>
                </a:lnTo>
                <a:lnTo>
                  <a:pt x="4080256" y="1427310"/>
                </a:lnTo>
                <a:lnTo>
                  <a:pt x="4087513" y="1456219"/>
                </a:lnTo>
                <a:lnTo>
                  <a:pt x="4093889" y="1485112"/>
                </a:lnTo>
                <a:lnTo>
                  <a:pt x="4099405" y="1513994"/>
                </a:lnTo>
                <a:lnTo>
                  <a:pt x="4104078" y="1542869"/>
                </a:lnTo>
                <a:lnTo>
                  <a:pt x="4107928" y="1571739"/>
                </a:lnTo>
                <a:lnTo>
                  <a:pt x="4110974" y="1600610"/>
                </a:lnTo>
                <a:lnTo>
                  <a:pt x="4113236" y="1629484"/>
                </a:lnTo>
                <a:lnTo>
                  <a:pt x="4114732" y="1658366"/>
                </a:lnTo>
                <a:lnTo>
                  <a:pt x="4115482" y="1687260"/>
                </a:lnTo>
                <a:lnTo>
                  <a:pt x="4115504" y="1716169"/>
                </a:lnTo>
                <a:lnTo>
                  <a:pt x="4114818" y="1745097"/>
                </a:lnTo>
                <a:lnTo>
                  <a:pt x="4113307" y="1774144"/>
                </a:lnTo>
                <a:lnTo>
                  <a:pt x="4110858" y="1803382"/>
                </a:lnTo>
                <a:lnTo>
                  <a:pt x="4107497" y="1832774"/>
                </a:lnTo>
                <a:lnTo>
                  <a:pt x="4103253" y="1862281"/>
                </a:lnTo>
                <a:lnTo>
                  <a:pt x="4098151" y="1891864"/>
                </a:lnTo>
                <a:lnTo>
                  <a:pt x="4092218" y="1921485"/>
                </a:lnTo>
                <a:lnTo>
                  <a:pt x="4085482" y="1951107"/>
                </a:lnTo>
                <a:lnTo>
                  <a:pt x="4077968" y="1980690"/>
                </a:lnTo>
                <a:lnTo>
                  <a:pt x="4069705" y="2010197"/>
                </a:lnTo>
                <a:lnTo>
                  <a:pt x="4060717" y="2039588"/>
                </a:lnTo>
                <a:lnTo>
                  <a:pt x="4051034" y="2068827"/>
                </a:lnTo>
                <a:lnTo>
                  <a:pt x="4040680" y="2097874"/>
                </a:lnTo>
                <a:lnTo>
                  <a:pt x="4029683" y="2126692"/>
                </a:lnTo>
                <a:lnTo>
                  <a:pt x="4018070" y="2155242"/>
                </a:lnTo>
                <a:lnTo>
                  <a:pt x="4005867" y="2183485"/>
                </a:lnTo>
                <a:lnTo>
                  <a:pt x="3993102" y="2211384"/>
                </a:lnTo>
                <a:lnTo>
                  <a:pt x="3979800" y="2238900"/>
                </a:lnTo>
                <a:lnTo>
                  <a:pt x="3965990" y="2265995"/>
                </a:lnTo>
                <a:lnTo>
                  <a:pt x="3951623" y="2292589"/>
                </a:lnTo>
                <a:lnTo>
                  <a:pt x="3936633" y="2318667"/>
                </a:lnTo>
                <a:lnTo>
                  <a:pt x="3921014" y="2344285"/>
                </a:lnTo>
                <a:lnTo>
                  <a:pt x="3904764" y="2369501"/>
                </a:lnTo>
                <a:lnTo>
                  <a:pt x="3887879" y="2394373"/>
                </a:lnTo>
                <a:lnTo>
                  <a:pt x="3870354" y="2418957"/>
                </a:lnTo>
                <a:lnTo>
                  <a:pt x="3852186" y="2443312"/>
                </a:lnTo>
                <a:lnTo>
                  <a:pt x="3833372" y="2467495"/>
                </a:lnTo>
                <a:lnTo>
                  <a:pt x="3813906" y="2491563"/>
                </a:lnTo>
                <a:lnTo>
                  <a:pt x="3793786" y="2515573"/>
                </a:lnTo>
                <a:lnTo>
                  <a:pt x="3773008" y="2539583"/>
                </a:lnTo>
                <a:lnTo>
                  <a:pt x="3751567" y="2563651"/>
                </a:lnTo>
                <a:lnTo>
                  <a:pt x="3729461" y="2587834"/>
                </a:lnTo>
                <a:lnTo>
                  <a:pt x="3706684" y="2612189"/>
                </a:lnTo>
                <a:lnTo>
                  <a:pt x="3683234" y="2636773"/>
                </a:lnTo>
                <a:lnTo>
                  <a:pt x="3659106" y="2661645"/>
                </a:lnTo>
                <a:lnTo>
                  <a:pt x="3634297" y="2686861"/>
                </a:lnTo>
                <a:lnTo>
                  <a:pt x="3608803" y="2712479"/>
                </a:lnTo>
                <a:lnTo>
                  <a:pt x="3582577" y="2738505"/>
                </a:lnTo>
                <a:lnTo>
                  <a:pt x="3555590" y="2764875"/>
                </a:lnTo>
                <a:lnTo>
                  <a:pt x="3527860" y="2791544"/>
                </a:lnTo>
                <a:lnTo>
                  <a:pt x="3499407" y="2818466"/>
                </a:lnTo>
                <a:lnTo>
                  <a:pt x="3470249" y="2845594"/>
                </a:lnTo>
                <a:lnTo>
                  <a:pt x="3440406" y="2872883"/>
                </a:lnTo>
                <a:lnTo>
                  <a:pt x="3409897" y="2900287"/>
                </a:lnTo>
                <a:lnTo>
                  <a:pt x="3378742" y="2927760"/>
                </a:lnTo>
                <a:lnTo>
                  <a:pt x="3346958" y="2955255"/>
                </a:lnTo>
                <a:lnTo>
                  <a:pt x="3314566" y="2982728"/>
                </a:lnTo>
                <a:lnTo>
                  <a:pt x="3281584" y="3010132"/>
                </a:lnTo>
                <a:lnTo>
                  <a:pt x="3248032" y="3037421"/>
                </a:lnTo>
                <a:lnTo>
                  <a:pt x="3213929" y="3064549"/>
                </a:lnTo>
                <a:lnTo>
                  <a:pt x="3179294" y="3091470"/>
                </a:lnTo>
                <a:lnTo>
                  <a:pt x="3144145" y="3118139"/>
                </a:lnTo>
                <a:lnTo>
                  <a:pt x="3108503" y="3144510"/>
                </a:lnTo>
                <a:lnTo>
                  <a:pt x="3072387" y="3170535"/>
                </a:lnTo>
                <a:lnTo>
                  <a:pt x="3035814" y="3196171"/>
                </a:lnTo>
                <a:lnTo>
                  <a:pt x="2998398" y="3221873"/>
                </a:lnTo>
                <a:lnTo>
                  <a:pt x="2959818" y="3248046"/>
                </a:lnTo>
                <a:lnTo>
                  <a:pt x="2920197" y="3274564"/>
                </a:lnTo>
                <a:lnTo>
                  <a:pt x="2879657" y="3301300"/>
                </a:lnTo>
                <a:lnTo>
                  <a:pt x="2838321" y="3328127"/>
                </a:lnTo>
                <a:lnTo>
                  <a:pt x="2796311" y="3354921"/>
                </a:lnTo>
                <a:lnTo>
                  <a:pt x="2753750" y="3381553"/>
                </a:lnTo>
                <a:lnTo>
                  <a:pt x="2710761" y="3407899"/>
                </a:lnTo>
                <a:lnTo>
                  <a:pt x="2667465" y="3433831"/>
                </a:lnTo>
                <a:lnTo>
                  <a:pt x="2623985" y="3459223"/>
                </a:lnTo>
                <a:lnTo>
                  <a:pt x="2580444" y="3483949"/>
                </a:lnTo>
                <a:lnTo>
                  <a:pt x="2536964" y="3507883"/>
                </a:lnTo>
                <a:lnTo>
                  <a:pt x="2493669" y="3530898"/>
                </a:lnTo>
                <a:lnTo>
                  <a:pt x="2450679" y="3552868"/>
                </a:lnTo>
                <a:lnTo>
                  <a:pt x="2408118" y="3573667"/>
                </a:lnTo>
                <a:lnTo>
                  <a:pt x="2366108" y="3593168"/>
                </a:lnTo>
                <a:lnTo>
                  <a:pt x="2324772" y="3611245"/>
                </a:lnTo>
                <a:lnTo>
                  <a:pt x="2284232" y="3627772"/>
                </a:lnTo>
                <a:lnTo>
                  <a:pt x="2244375" y="3642990"/>
                </a:lnTo>
                <a:lnTo>
                  <a:pt x="2204970" y="3657232"/>
                </a:lnTo>
                <a:lnTo>
                  <a:pt x="2165962" y="3670509"/>
                </a:lnTo>
                <a:lnTo>
                  <a:pt x="2127299" y="3682833"/>
                </a:lnTo>
                <a:lnTo>
                  <a:pt x="2088927" y="3694215"/>
                </a:lnTo>
                <a:lnTo>
                  <a:pt x="2050793" y="3704667"/>
                </a:lnTo>
                <a:lnTo>
                  <a:pt x="2012842" y="3714200"/>
                </a:lnTo>
                <a:lnTo>
                  <a:pt x="1975021" y="3722826"/>
                </a:lnTo>
                <a:lnTo>
                  <a:pt x="1937277" y="3730557"/>
                </a:lnTo>
                <a:lnTo>
                  <a:pt x="1899555" y="3737403"/>
                </a:lnTo>
                <a:lnTo>
                  <a:pt x="1861804" y="3743376"/>
                </a:lnTo>
                <a:lnTo>
                  <a:pt x="1823968" y="3748488"/>
                </a:lnTo>
                <a:lnTo>
                  <a:pt x="1785994" y="3752751"/>
                </a:lnTo>
                <a:lnTo>
                  <a:pt x="1747828" y="3756175"/>
                </a:lnTo>
                <a:lnTo>
                  <a:pt x="1709418" y="3758772"/>
                </a:lnTo>
                <a:lnTo>
                  <a:pt x="1670709" y="3760554"/>
                </a:lnTo>
                <a:lnTo>
                  <a:pt x="1631648" y="3761532"/>
                </a:lnTo>
                <a:lnTo>
                  <a:pt x="1592182" y="3761718"/>
                </a:lnTo>
                <a:lnTo>
                  <a:pt x="1552121" y="3761032"/>
                </a:lnTo>
                <a:lnTo>
                  <a:pt x="1511388" y="3759400"/>
                </a:lnTo>
                <a:lnTo>
                  <a:pt x="1470087" y="3756843"/>
                </a:lnTo>
                <a:lnTo>
                  <a:pt x="1428328" y="3753378"/>
                </a:lnTo>
                <a:lnTo>
                  <a:pt x="1386216" y="3749025"/>
                </a:lnTo>
                <a:lnTo>
                  <a:pt x="1343859" y="3743803"/>
                </a:lnTo>
                <a:lnTo>
                  <a:pt x="1301364" y="3737731"/>
                </a:lnTo>
                <a:lnTo>
                  <a:pt x="1258839" y="3730829"/>
                </a:lnTo>
                <a:lnTo>
                  <a:pt x="1216390" y="3723115"/>
                </a:lnTo>
                <a:lnTo>
                  <a:pt x="1174126" y="3714609"/>
                </a:lnTo>
                <a:lnTo>
                  <a:pt x="1132152" y="3705330"/>
                </a:lnTo>
                <a:lnTo>
                  <a:pt x="1090576" y="3695296"/>
                </a:lnTo>
                <a:lnTo>
                  <a:pt x="1049505" y="3684528"/>
                </a:lnTo>
                <a:lnTo>
                  <a:pt x="1009047" y="3673043"/>
                </a:lnTo>
                <a:lnTo>
                  <a:pt x="969308" y="3660862"/>
                </a:lnTo>
                <a:lnTo>
                  <a:pt x="930397" y="3648004"/>
                </a:lnTo>
                <a:lnTo>
                  <a:pt x="892419" y="3634487"/>
                </a:lnTo>
                <a:lnTo>
                  <a:pt x="855482" y="3620331"/>
                </a:lnTo>
                <a:lnTo>
                  <a:pt x="819116" y="3605147"/>
                </a:lnTo>
                <a:lnTo>
                  <a:pt x="782834" y="3588616"/>
                </a:lnTo>
                <a:lnTo>
                  <a:pt x="746721" y="3570859"/>
                </a:lnTo>
                <a:lnTo>
                  <a:pt x="710860" y="3552001"/>
                </a:lnTo>
                <a:lnTo>
                  <a:pt x="675336" y="3532162"/>
                </a:lnTo>
                <a:lnTo>
                  <a:pt x="640233" y="3511466"/>
                </a:lnTo>
                <a:lnTo>
                  <a:pt x="605635" y="3490035"/>
                </a:lnTo>
                <a:lnTo>
                  <a:pt x="571627" y="3467991"/>
                </a:lnTo>
                <a:lnTo>
                  <a:pt x="538292" y="3445458"/>
                </a:lnTo>
                <a:lnTo>
                  <a:pt x="505716" y="3422557"/>
                </a:lnTo>
                <a:lnTo>
                  <a:pt x="473981" y="3399411"/>
                </a:lnTo>
                <a:lnTo>
                  <a:pt x="443173" y="3376143"/>
                </a:lnTo>
                <a:lnTo>
                  <a:pt x="413376" y="3352874"/>
                </a:lnTo>
                <a:lnTo>
                  <a:pt x="384673" y="3329728"/>
                </a:lnTo>
                <a:lnTo>
                  <a:pt x="357149" y="3306827"/>
                </a:lnTo>
                <a:lnTo>
                  <a:pt x="330889" y="3284294"/>
                </a:lnTo>
                <a:lnTo>
                  <a:pt x="305976" y="3262250"/>
                </a:lnTo>
                <a:lnTo>
                  <a:pt x="282494" y="3240819"/>
                </a:lnTo>
                <a:lnTo>
                  <a:pt x="260413" y="3219746"/>
                </a:lnTo>
                <a:lnTo>
                  <a:pt x="239611" y="3198692"/>
                </a:lnTo>
                <a:lnTo>
                  <a:pt x="220034" y="3177653"/>
                </a:lnTo>
                <a:lnTo>
                  <a:pt x="201629" y="3156626"/>
                </a:lnTo>
                <a:lnTo>
                  <a:pt x="184341" y="3135607"/>
                </a:lnTo>
                <a:lnTo>
                  <a:pt x="168117" y="3114591"/>
                </a:lnTo>
                <a:lnTo>
                  <a:pt x="152904" y="3093575"/>
                </a:lnTo>
                <a:lnTo>
                  <a:pt x="138647" y="3072556"/>
                </a:lnTo>
                <a:lnTo>
                  <a:pt x="125294" y="3051528"/>
                </a:lnTo>
                <a:lnTo>
                  <a:pt x="112791" y="3030490"/>
                </a:lnTo>
                <a:lnTo>
                  <a:pt x="101084" y="3009436"/>
                </a:lnTo>
                <a:lnTo>
                  <a:pt x="90120" y="2988363"/>
                </a:lnTo>
                <a:lnTo>
                  <a:pt x="79845" y="2967266"/>
                </a:lnTo>
                <a:lnTo>
                  <a:pt x="70205" y="2946144"/>
                </a:lnTo>
                <a:lnTo>
                  <a:pt x="61147" y="2924990"/>
                </a:lnTo>
                <a:lnTo>
                  <a:pt x="52617" y="2903802"/>
                </a:lnTo>
                <a:lnTo>
                  <a:pt x="44562" y="2882576"/>
                </a:lnTo>
                <a:lnTo>
                  <a:pt x="36928" y="2861307"/>
                </a:lnTo>
                <a:lnTo>
                  <a:pt x="29896" y="2840244"/>
                </a:lnTo>
                <a:lnTo>
                  <a:pt x="23668" y="2819578"/>
                </a:lnTo>
                <a:lnTo>
                  <a:pt x="18221" y="2799227"/>
                </a:lnTo>
                <a:lnTo>
                  <a:pt x="13532" y="2779105"/>
                </a:lnTo>
                <a:lnTo>
                  <a:pt x="9577" y="2759128"/>
                </a:lnTo>
                <a:lnTo>
                  <a:pt x="6335" y="2739213"/>
                </a:lnTo>
                <a:lnTo>
                  <a:pt x="3782" y="2719275"/>
                </a:lnTo>
                <a:lnTo>
                  <a:pt x="1895" y="2699230"/>
                </a:lnTo>
                <a:lnTo>
                  <a:pt x="651" y="2678993"/>
                </a:lnTo>
                <a:lnTo>
                  <a:pt x="27" y="2658481"/>
                </a:lnTo>
                <a:lnTo>
                  <a:pt x="0" y="2637608"/>
                </a:lnTo>
                <a:lnTo>
                  <a:pt x="547" y="2616292"/>
                </a:lnTo>
                <a:lnTo>
                  <a:pt x="1646" y="2594448"/>
                </a:lnTo>
                <a:lnTo>
                  <a:pt x="3273" y="2571991"/>
                </a:lnTo>
                <a:lnTo>
                  <a:pt x="5405" y="2548837"/>
                </a:lnTo>
                <a:lnTo>
                  <a:pt x="8019" y="2524903"/>
                </a:lnTo>
                <a:lnTo>
                  <a:pt x="11093" y="2500103"/>
                </a:lnTo>
                <a:lnTo>
                  <a:pt x="14603" y="2474354"/>
                </a:lnTo>
                <a:close/>
              </a:path>
            </a:pathLst>
          </a:custGeom>
          <a:noFill xmlns:a="http://schemas.openxmlformats.org/drawingml/2006/main"/>
          <a:ln xmlns:a="http://schemas.openxmlformats.org/drawingml/2006/main" w="15627">
            <a:solidFill>
              <a:srgbClr val="D46E48"/>
            </a:solidFill>
            <a:prstDash val="dot"/>
          </a:ln>
        </p:spPr>
      </p:sp>
      <p:sp>
        <p:nvSpPr>
          <p:cNvPr id="9" name="target-support">
            <a:extLst xmlns:a="http://schemas.openxmlformats.org/drawingml/2006/main">
              <a:ext uri="{FF2B5EF4-FFF2-40B4-BE49-F238E27FC236}">
                <a16:creationId xmlns:a16="http://schemas.microsoft.com/office/drawing/2014/main" id="{76AF5008-39E7-4BB4-AD65-874DBDE7DAE8}"/>
              </a:ext>
            </a:extLst>
          </p:cNvPr>
          <p:cNvSpPr>
            <a:spLocks xmlns:a="http://schemas.openxmlformats.org/drawingml/2006/main" noGrp="1"/>
          </p:cNvSpPr>
          <p:nvPr/>
        </p:nvSpPr>
        <p:spPr>
          <a:xfrm xmlns:a="http://schemas.openxmlformats.org/drawingml/2006/main">
            <a:off x="7359293" y="757804"/>
            <a:ext cx="2927779" cy="2970877"/>
          </a:xfrm>
          <a:custGeom xmlns:a="http://schemas.openxmlformats.org/drawingml/2006/main">
            <a:pathLst>
              <a:path w="2927779" h="2970877">
                <a:moveTo>
                  <a:pt x="258" y="2345263"/>
                </a:moveTo>
                <a:lnTo>
                  <a:pt x="1968" y="2314429"/>
                </a:lnTo>
                <a:lnTo>
                  <a:pt x="5351" y="2280811"/>
                </a:lnTo>
                <a:lnTo>
                  <a:pt x="10266" y="2244683"/>
                </a:lnTo>
                <a:lnTo>
                  <a:pt x="16570" y="2206316"/>
                </a:lnTo>
                <a:lnTo>
                  <a:pt x="24121" y="2165981"/>
                </a:lnTo>
                <a:lnTo>
                  <a:pt x="32779" y="2123950"/>
                </a:lnTo>
                <a:lnTo>
                  <a:pt x="42402" y="2080495"/>
                </a:lnTo>
                <a:lnTo>
                  <a:pt x="52848" y="2035888"/>
                </a:lnTo>
                <a:lnTo>
                  <a:pt x="63975" y="1990401"/>
                </a:lnTo>
                <a:lnTo>
                  <a:pt x="75642" y="1944305"/>
                </a:lnTo>
                <a:lnTo>
                  <a:pt x="87706" y="1897872"/>
                </a:lnTo>
                <a:lnTo>
                  <a:pt x="100028" y="1851374"/>
                </a:lnTo>
                <a:lnTo>
                  <a:pt x="112464" y="1805083"/>
                </a:lnTo>
                <a:lnTo>
                  <a:pt x="124873" y="1759270"/>
                </a:lnTo>
                <a:lnTo>
                  <a:pt x="137114" y="1714207"/>
                </a:lnTo>
                <a:lnTo>
                  <a:pt x="149045" y="1670167"/>
                </a:lnTo>
                <a:lnTo>
                  <a:pt x="160524" y="1627420"/>
                </a:lnTo>
                <a:lnTo>
                  <a:pt x="171410" y="1586239"/>
                </a:lnTo>
                <a:lnTo>
                  <a:pt x="181814" y="1545959"/>
                </a:lnTo>
                <a:lnTo>
                  <a:pt x="191989" y="1505752"/>
                </a:lnTo>
                <a:lnTo>
                  <a:pt x="202003" y="1465644"/>
                </a:lnTo>
                <a:lnTo>
                  <a:pt x="211924" y="1425662"/>
                </a:lnTo>
                <a:lnTo>
                  <a:pt x="221823" y="1385834"/>
                </a:lnTo>
                <a:lnTo>
                  <a:pt x="231768" y="1346185"/>
                </a:lnTo>
                <a:lnTo>
                  <a:pt x="241828" y="1306743"/>
                </a:lnTo>
                <a:lnTo>
                  <a:pt x="252071" y="1267535"/>
                </a:lnTo>
                <a:lnTo>
                  <a:pt x="262567" y="1228587"/>
                </a:lnTo>
                <a:lnTo>
                  <a:pt x="273385" y="1189926"/>
                </a:lnTo>
                <a:lnTo>
                  <a:pt x="284593" y="1151579"/>
                </a:lnTo>
                <a:lnTo>
                  <a:pt x="296260" y="1113572"/>
                </a:lnTo>
                <a:lnTo>
                  <a:pt x="308456" y="1075933"/>
                </a:lnTo>
                <a:lnTo>
                  <a:pt x="321249" y="1038689"/>
                </a:lnTo>
                <a:lnTo>
                  <a:pt x="334708" y="1001865"/>
                </a:lnTo>
                <a:lnTo>
                  <a:pt x="348901" y="965489"/>
                </a:lnTo>
                <a:lnTo>
                  <a:pt x="363899" y="929588"/>
                </a:lnTo>
                <a:lnTo>
                  <a:pt x="379769" y="894189"/>
                </a:lnTo>
                <a:lnTo>
                  <a:pt x="396569" y="858972"/>
                </a:lnTo>
                <a:lnTo>
                  <a:pt x="414261" y="823664"/>
                </a:lnTo>
                <a:lnTo>
                  <a:pt x="432772" y="788355"/>
                </a:lnTo>
                <a:lnTo>
                  <a:pt x="452030" y="753139"/>
                </a:lnTo>
                <a:lnTo>
                  <a:pt x="471961" y="718106"/>
                </a:lnTo>
                <a:lnTo>
                  <a:pt x="492493" y="683349"/>
                </a:lnTo>
                <a:lnTo>
                  <a:pt x="513553" y="648959"/>
                </a:lnTo>
                <a:lnTo>
                  <a:pt x="535069" y="615029"/>
                </a:lnTo>
                <a:lnTo>
                  <a:pt x="556968" y="581650"/>
                </a:lnTo>
                <a:lnTo>
                  <a:pt x="579177" y="548913"/>
                </a:lnTo>
                <a:lnTo>
                  <a:pt x="601623" y="516912"/>
                </a:lnTo>
                <a:lnTo>
                  <a:pt x="624233" y="485738"/>
                </a:lnTo>
                <a:lnTo>
                  <a:pt x="646936" y="455482"/>
                </a:lnTo>
                <a:lnTo>
                  <a:pt x="669658" y="426237"/>
                </a:lnTo>
                <a:lnTo>
                  <a:pt x="692326" y="398095"/>
                </a:lnTo>
                <a:lnTo>
                  <a:pt x="714868" y="371147"/>
                </a:lnTo>
                <a:lnTo>
                  <a:pt x="737210" y="345484"/>
                </a:lnTo>
                <a:lnTo>
                  <a:pt x="759281" y="321200"/>
                </a:lnTo>
                <a:lnTo>
                  <a:pt x="781173" y="298160"/>
                </a:lnTo>
                <a:lnTo>
                  <a:pt x="803042" y="276154"/>
                </a:lnTo>
                <a:lnTo>
                  <a:pt x="824910" y="255158"/>
                </a:lnTo>
                <a:lnTo>
                  <a:pt x="846802" y="235149"/>
                </a:lnTo>
                <a:lnTo>
                  <a:pt x="868740" y="216106"/>
                </a:lnTo>
                <a:lnTo>
                  <a:pt x="890746" y="198004"/>
                </a:lnTo>
                <a:lnTo>
                  <a:pt x="912844" y="180820"/>
                </a:lnTo>
                <a:lnTo>
                  <a:pt x="935058" y="164533"/>
                </a:lnTo>
                <a:lnTo>
                  <a:pt x="957409" y="149118"/>
                </a:lnTo>
                <a:lnTo>
                  <a:pt x="979920" y="134553"/>
                </a:lnTo>
                <a:lnTo>
                  <a:pt x="1002616" y="120814"/>
                </a:lnTo>
                <a:lnTo>
                  <a:pt x="1025518" y="107880"/>
                </a:lnTo>
                <a:lnTo>
                  <a:pt x="1048650" y="95726"/>
                </a:lnTo>
                <a:lnTo>
                  <a:pt x="1072035" y="84331"/>
                </a:lnTo>
                <a:lnTo>
                  <a:pt x="1095695" y="73670"/>
                </a:lnTo>
                <a:lnTo>
                  <a:pt x="1119653" y="63722"/>
                </a:lnTo>
                <a:lnTo>
                  <a:pt x="1143934" y="54462"/>
                </a:lnTo>
                <a:lnTo>
                  <a:pt x="1168559" y="45868"/>
                </a:lnTo>
                <a:lnTo>
                  <a:pt x="1193565" y="37947"/>
                </a:lnTo>
                <a:lnTo>
                  <a:pt x="1218954" y="30730"/>
                </a:lnTo>
                <a:lnTo>
                  <a:pt x="1244695" y="24233"/>
                </a:lnTo>
                <a:lnTo>
                  <a:pt x="1270758" y="18471"/>
                </a:lnTo>
                <a:lnTo>
                  <a:pt x="1297112" y="13459"/>
                </a:lnTo>
                <a:lnTo>
                  <a:pt x="1323726" y="9212"/>
                </a:lnTo>
                <a:lnTo>
                  <a:pt x="1350569" y="5747"/>
                </a:lnTo>
                <a:lnTo>
                  <a:pt x="1377612" y="3078"/>
                </a:lnTo>
                <a:lnTo>
                  <a:pt x="1404823" y="1220"/>
                </a:lnTo>
                <a:lnTo>
                  <a:pt x="1432172" y="189"/>
                </a:lnTo>
                <a:lnTo>
                  <a:pt x="1459628" y="0"/>
                </a:lnTo>
                <a:lnTo>
                  <a:pt x="1487161" y="669"/>
                </a:lnTo>
                <a:lnTo>
                  <a:pt x="1514740" y="2210"/>
                </a:lnTo>
                <a:lnTo>
                  <a:pt x="1542334" y="4639"/>
                </a:lnTo>
                <a:lnTo>
                  <a:pt x="1569912" y="7972"/>
                </a:lnTo>
                <a:lnTo>
                  <a:pt x="1597445" y="12224"/>
                </a:lnTo>
                <a:lnTo>
                  <a:pt x="1624901" y="17409"/>
                </a:lnTo>
                <a:lnTo>
                  <a:pt x="1652250" y="23544"/>
                </a:lnTo>
                <a:lnTo>
                  <a:pt x="1679645" y="30866"/>
                </a:lnTo>
                <a:lnTo>
                  <a:pt x="1707239" y="39539"/>
                </a:lnTo>
                <a:lnTo>
                  <a:pt x="1735001" y="49468"/>
                </a:lnTo>
                <a:lnTo>
                  <a:pt x="1762901" y="60557"/>
                </a:lnTo>
                <a:lnTo>
                  <a:pt x="1790909" y="72710"/>
                </a:lnTo>
                <a:lnTo>
                  <a:pt x="1818993" y="85831"/>
                </a:lnTo>
                <a:lnTo>
                  <a:pt x="1847122" y="99825"/>
                </a:lnTo>
                <a:lnTo>
                  <a:pt x="1875268" y="114597"/>
                </a:lnTo>
                <a:lnTo>
                  <a:pt x="1903397" y="130049"/>
                </a:lnTo>
                <a:lnTo>
                  <a:pt x="1931481" y="146087"/>
                </a:lnTo>
                <a:lnTo>
                  <a:pt x="1959489" y="162616"/>
                </a:lnTo>
                <a:lnTo>
                  <a:pt x="1987389" y="179538"/>
                </a:lnTo>
                <a:lnTo>
                  <a:pt x="2015151" y="196759"/>
                </a:lnTo>
                <a:lnTo>
                  <a:pt x="2042745" y="214183"/>
                </a:lnTo>
                <a:lnTo>
                  <a:pt x="2070140" y="231714"/>
                </a:lnTo>
                <a:lnTo>
                  <a:pt x="2097305" y="249256"/>
                </a:lnTo>
                <a:lnTo>
                  <a:pt x="2124210" y="266715"/>
                </a:lnTo>
                <a:lnTo>
                  <a:pt x="2150824" y="283993"/>
                </a:lnTo>
                <a:lnTo>
                  <a:pt x="2177441" y="301418"/>
                </a:lnTo>
                <a:lnTo>
                  <a:pt x="2204323" y="319353"/>
                </a:lnTo>
                <a:lnTo>
                  <a:pt x="2231388" y="337754"/>
                </a:lnTo>
                <a:lnTo>
                  <a:pt x="2258556" y="356580"/>
                </a:lnTo>
                <a:lnTo>
                  <a:pt x="2285747" y="375789"/>
                </a:lnTo>
                <a:lnTo>
                  <a:pt x="2312881" y="395339"/>
                </a:lnTo>
                <a:lnTo>
                  <a:pt x="2339878" y="415187"/>
                </a:lnTo>
                <a:lnTo>
                  <a:pt x="2366656" y="435292"/>
                </a:lnTo>
                <a:lnTo>
                  <a:pt x="2393135" y="455611"/>
                </a:lnTo>
                <a:lnTo>
                  <a:pt x="2419235" y="476102"/>
                </a:lnTo>
                <a:lnTo>
                  <a:pt x="2444876" y="496723"/>
                </a:lnTo>
                <a:lnTo>
                  <a:pt x="2469978" y="517433"/>
                </a:lnTo>
                <a:lnTo>
                  <a:pt x="2494459" y="538188"/>
                </a:lnTo>
                <a:lnTo>
                  <a:pt x="2518240" y="558948"/>
                </a:lnTo>
                <a:lnTo>
                  <a:pt x="2541240" y="579669"/>
                </a:lnTo>
                <a:lnTo>
                  <a:pt x="2563378" y="600309"/>
                </a:lnTo>
                <a:lnTo>
                  <a:pt x="2584575" y="620827"/>
                </a:lnTo>
                <a:lnTo>
                  <a:pt x="2604750" y="641181"/>
                </a:lnTo>
                <a:lnTo>
                  <a:pt x="2624055" y="661493"/>
                </a:lnTo>
                <a:lnTo>
                  <a:pt x="2642702" y="681909"/>
                </a:lnTo>
                <a:lnTo>
                  <a:pt x="2660698" y="702417"/>
                </a:lnTo>
                <a:lnTo>
                  <a:pt x="2678051" y="723006"/>
                </a:lnTo>
                <a:lnTo>
                  <a:pt x="2694769" y="743663"/>
                </a:lnTo>
                <a:lnTo>
                  <a:pt x="2710859" y="764377"/>
                </a:lnTo>
                <a:lnTo>
                  <a:pt x="2726329" y="785138"/>
                </a:lnTo>
                <a:lnTo>
                  <a:pt x="2741186" y="805933"/>
                </a:lnTo>
                <a:lnTo>
                  <a:pt x="2755438" y="826751"/>
                </a:lnTo>
                <a:lnTo>
                  <a:pt x="2769094" y="847580"/>
                </a:lnTo>
                <a:lnTo>
                  <a:pt x="2782160" y="868410"/>
                </a:lnTo>
                <a:lnTo>
                  <a:pt x="2794644" y="889228"/>
                </a:lnTo>
                <a:lnTo>
                  <a:pt x="2806553" y="910023"/>
                </a:lnTo>
                <a:lnTo>
                  <a:pt x="2817897" y="930783"/>
                </a:lnTo>
                <a:lnTo>
                  <a:pt x="2828681" y="951498"/>
                </a:lnTo>
                <a:lnTo>
                  <a:pt x="2838914" y="972155"/>
                </a:lnTo>
                <a:lnTo>
                  <a:pt x="2848604" y="992743"/>
                </a:lnTo>
                <a:lnTo>
                  <a:pt x="2857758" y="1013251"/>
                </a:lnTo>
                <a:lnTo>
                  <a:pt x="2866392" y="1033628"/>
                </a:lnTo>
                <a:lnTo>
                  <a:pt x="2874509" y="1053847"/>
                </a:lnTo>
                <a:lnTo>
                  <a:pt x="2882097" y="1073936"/>
                </a:lnTo>
                <a:lnTo>
                  <a:pt x="2889146" y="1093922"/>
                </a:lnTo>
                <a:lnTo>
                  <a:pt x="2895644" y="1113832"/>
                </a:lnTo>
                <a:lnTo>
                  <a:pt x="2901579" y="1133692"/>
                </a:lnTo>
                <a:lnTo>
                  <a:pt x="2906940" y="1153528"/>
                </a:lnTo>
                <a:lnTo>
                  <a:pt x="2911716" y="1173369"/>
                </a:lnTo>
                <a:lnTo>
                  <a:pt x="2915894" y="1193240"/>
                </a:lnTo>
                <a:lnTo>
                  <a:pt x="2919463" y="1213169"/>
                </a:lnTo>
                <a:lnTo>
                  <a:pt x="2922413" y="1233181"/>
                </a:lnTo>
                <a:lnTo>
                  <a:pt x="2924730" y="1253305"/>
                </a:lnTo>
                <a:lnTo>
                  <a:pt x="2926405" y="1273567"/>
                </a:lnTo>
                <a:lnTo>
                  <a:pt x="2927425" y="1293993"/>
                </a:lnTo>
                <a:lnTo>
                  <a:pt x="2927779" y="1314611"/>
                </a:lnTo>
                <a:lnTo>
                  <a:pt x="2927456" y="1335447"/>
                </a:lnTo>
                <a:lnTo>
                  <a:pt x="2926443" y="1356527"/>
                </a:lnTo>
                <a:lnTo>
                  <a:pt x="2924730" y="1377880"/>
                </a:lnTo>
                <a:lnTo>
                  <a:pt x="2922331" y="1399533"/>
                </a:lnTo>
                <a:lnTo>
                  <a:pt x="2919269" y="1421477"/>
                </a:lnTo>
                <a:lnTo>
                  <a:pt x="2915549" y="1443681"/>
                </a:lnTo>
                <a:lnTo>
                  <a:pt x="2911175" y="1466115"/>
                </a:lnTo>
                <a:lnTo>
                  <a:pt x="2906149" y="1488748"/>
                </a:lnTo>
                <a:lnTo>
                  <a:pt x="2900477" y="1511550"/>
                </a:lnTo>
                <a:lnTo>
                  <a:pt x="2894162" y="1534489"/>
                </a:lnTo>
                <a:lnTo>
                  <a:pt x="2887207" y="1557535"/>
                </a:lnTo>
                <a:lnTo>
                  <a:pt x="2879617" y="1580658"/>
                </a:lnTo>
                <a:lnTo>
                  <a:pt x="2871395" y="1603827"/>
                </a:lnTo>
                <a:lnTo>
                  <a:pt x="2862546" y="1627011"/>
                </a:lnTo>
                <a:lnTo>
                  <a:pt x="2853072" y="1650180"/>
                </a:lnTo>
                <a:lnTo>
                  <a:pt x="2842979" y="1673303"/>
                </a:lnTo>
                <a:lnTo>
                  <a:pt x="2832269" y="1696350"/>
                </a:lnTo>
                <a:lnTo>
                  <a:pt x="2820947" y="1719289"/>
                </a:lnTo>
                <a:lnTo>
                  <a:pt x="2809016" y="1742090"/>
                </a:lnTo>
                <a:lnTo>
                  <a:pt x="2796480" y="1764723"/>
                </a:lnTo>
                <a:lnTo>
                  <a:pt x="2783344" y="1787157"/>
                </a:lnTo>
                <a:lnTo>
                  <a:pt x="2769478" y="1809480"/>
                </a:lnTo>
                <a:lnTo>
                  <a:pt x="2754783" y="1831796"/>
                </a:lnTo>
                <a:lnTo>
                  <a:pt x="2739298" y="1854096"/>
                </a:lnTo>
                <a:lnTo>
                  <a:pt x="2723067" y="1876373"/>
                </a:lnTo>
                <a:lnTo>
                  <a:pt x="2706132" y="1898619"/>
                </a:lnTo>
                <a:lnTo>
                  <a:pt x="2688535" y="1920827"/>
                </a:lnTo>
                <a:lnTo>
                  <a:pt x="2670317" y="1942989"/>
                </a:lnTo>
                <a:lnTo>
                  <a:pt x="2651522" y="1965098"/>
                </a:lnTo>
                <a:lnTo>
                  <a:pt x="2632190" y="1987145"/>
                </a:lnTo>
                <a:lnTo>
                  <a:pt x="2612365" y="2009124"/>
                </a:lnTo>
                <a:lnTo>
                  <a:pt x="2592088" y="2031025"/>
                </a:lnTo>
                <a:lnTo>
                  <a:pt x="2571401" y="2052843"/>
                </a:lnTo>
                <a:lnTo>
                  <a:pt x="2550347" y="2074569"/>
                </a:lnTo>
                <a:lnTo>
                  <a:pt x="2528968" y="2096195"/>
                </a:lnTo>
                <a:lnTo>
                  <a:pt x="2507305" y="2117714"/>
                </a:lnTo>
                <a:lnTo>
                  <a:pt x="2485402" y="2139118"/>
                </a:lnTo>
                <a:lnTo>
                  <a:pt x="2463299" y="2160400"/>
                </a:lnTo>
                <a:lnTo>
                  <a:pt x="2441039" y="2181552"/>
                </a:lnTo>
                <a:lnTo>
                  <a:pt x="2418379" y="2202655"/>
                </a:lnTo>
                <a:lnTo>
                  <a:pt x="2395084" y="2223781"/>
                </a:lnTo>
                <a:lnTo>
                  <a:pt x="2371207" y="2244907"/>
                </a:lnTo>
                <a:lnTo>
                  <a:pt x="2346802" y="2266010"/>
                </a:lnTo>
                <a:lnTo>
                  <a:pt x="2321922" y="2287067"/>
                </a:lnTo>
                <a:lnTo>
                  <a:pt x="2296621" y="2308056"/>
                </a:lnTo>
                <a:lnTo>
                  <a:pt x="2270952" y="2328952"/>
                </a:lnTo>
                <a:lnTo>
                  <a:pt x="2244970" y="2349734"/>
                </a:lnTo>
                <a:lnTo>
                  <a:pt x="2218727" y="2370378"/>
                </a:lnTo>
                <a:lnTo>
                  <a:pt x="2192278" y="2390861"/>
                </a:lnTo>
                <a:lnTo>
                  <a:pt x="2165675" y="2411160"/>
                </a:lnTo>
                <a:lnTo>
                  <a:pt x="2138973" y="2431252"/>
                </a:lnTo>
                <a:lnTo>
                  <a:pt x="2112225" y="2451115"/>
                </a:lnTo>
                <a:lnTo>
                  <a:pt x="2085485" y="2470726"/>
                </a:lnTo>
                <a:lnTo>
                  <a:pt x="2058806" y="2490060"/>
                </a:lnTo>
                <a:lnTo>
                  <a:pt x="2032241" y="2509096"/>
                </a:lnTo>
                <a:lnTo>
                  <a:pt x="2005846" y="2527811"/>
                </a:lnTo>
                <a:lnTo>
                  <a:pt x="1979672" y="2546181"/>
                </a:lnTo>
                <a:lnTo>
                  <a:pt x="1953582" y="2564375"/>
                </a:lnTo>
                <a:lnTo>
                  <a:pt x="1927408" y="2582551"/>
                </a:lnTo>
                <a:lnTo>
                  <a:pt x="1901158" y="2600665"/>
                </a:lnTo>
                <a:lnTo>
                  <a:pt x="1874839" y="2618676"/>
                </a:lnTo>
                <a:lnTo>
                  <a:pt x="1848458" y="2636541"/>
                </a:lnTo>
                <a:lnTo>
                  <a:pt x="1822024" y="2654219"/>
                </a:lnTo>
                <a:lnTo>
                  <a:pt x="1795544" y="2671667"/>
                </a:lnTo>
                <a:lnTo>
                  <a:pt x="1769026" y="2688843"/>
                </a:lnTo>
                <a:lnTo>
                  <a:pt x="1742477" y="2705706"/>
                </a:lnTo>
                <a:lnTo>
                  <a:pt x="1715905" y="2722212"/>
                </a:lnTo>
                <a:lnTo>
                  <a:pt x="1689318" y="2738321"/>
                </a:lnTo>
                <a:lnTo>
                  <a:pt x="1662723" y="2753989"/>
                </a:lnTo>
                <a:lnTo>
                  <a:pt x="1636128" y="2769175"/>
                </a:lnTo>
                <a:lnTo>
                  <a:pt x="1609541" y="2783836"/>
                </a:lnTo>
                <a:lnTo>
                  <a:pt x="1582969" y="2797931"/>
                </a:lnTo>
                <a:lnTo>
                  <a:pt x="1556420" y="2811417"/>
                </a:lnTo>
                <a:lnTo>
                  <a:pt x="1529902" y="2824253"/>
                </a:lnTo>
                <a:lnTo>
                  <a:pt x="1503422" y="2836396"/>
                </a:lnTo>
                <a:lnTo>
                  <a:pt x="1476985" y="2848045"/>
                </a:lnTo>
                <a:lnTo>
                  <a:pt x="1450587" y="2859404"/>
                </a:lnTo>
                <a:lnTo>
                  <a:pt x="1424219" y="2870433"/>
                </a:lnTo>
                <a:lnTo>
                  <a:pt x="1397874" y="2881095"/>
                </a:lnTo>
                <a:lnTo>
                  <a:pt x="1371545" y="2891351"/>
                </a:lnTo>
                <a:lnTo>
                  <a:pt x="1345223" y="2901163"/>
                </a:lnTo>
                <a:lnTo>
                  <a:pt x="1318901" y="2910493"/>
                </a:lnTo>
                <a:lnTo>
                  <a:pt x="1292572" y="2919302"/>
                </a:lnTo>
                <a:lnTo>
                  <a:pt x="1266227" y="2927553"/>
                </a:lnTo>
                <a:lnTo>
                  <a:pt x="1239859" y="2935206"/>
                </a:lnTo>
                <a:lnTo>
                  <a:pt x="1213461" y="2942224"/>
                </a:lnTo>
                <a:lnTo>
                  <a:pt x="1187024" y="2948568"/>
                </a:lnTo>
                <a:lnTo>
                  <a:pt x="1160542" y="2954200"/>
                </a:lnTo>
                <a:lnTo>
                  <a:pt x="1134005" y="2959082"/>
                </a:lnTo>
                <a:lnTo>
                  <a:pt x="1107408" y="2963175"/>
                </a:lnTo>
                <a:lnTo>
                  <a:pt x="1080742" y="2966442"/>
                </a:lnTo>
                <a:lnTo>
                  <a:pt x="1053999" y="2968843"/>
                </a:lnTo>
                <a:lnTo>
                  <a:pt x="1027172" y="2970341"/>
                </a:lnTo>
                <a:lnTo>
                  <a:pt x="1000114" y="2970877"/>
                </a:lnTo>
                <a:lnTo>
                  <a:pt x="972724" y="2970453"/>
                </a:lnTo>
                <a:lnTo>
                  <a:pt x="945058" y="2969118"/>
                </a:lnTo>
                <a:lnTo>
                  <a:pt x="917174" y="2966921"/>
                </a:lnTo>
                <a:lnTo>
                  <a:pt x="889129" y="2963913"/>
                </a:lnTo>
                <a:lnTo>
                  <a:pt x="860980" y="2960143"/>
                </a:lnTo>
                <a:lnTo>
                  <a:pt x="832786" y="2955662"/>
                </a:lnTo>
                <a:lnTo>
                  <a:pt x="804603" y="2950518"/>
                </a:lnTo>
                <a:lnTo>
                  <a:pt x="776489" y="2944761"/>
                </a:lnTo>
                <a:lnTo>
                  <a:pt x="748502" y="2938442"/>
                </a:lnTo>
                <a:lnTo>
                  <a:pt x="720698" y="2931610"/>
                </a:lnTo>
                <a:lnTo>
                  <a:pt x="693135" y="2924314"/>
                </a:lnTo>
                <a:lnTo>
                  <a:pt x="665871" y="2916606"/>
                </a:lnTo>
                <a:lnTo>
                  <a:pt x="638963" y="2908533"/>
                </a:lnTo>
                <a:lnTo>
                  <a:pt x="612468" y="2900147"/>
                </a:lnTo>
                <a:lnTo>
                  <a:pt x="586445" y="2891497"/>
                </a:lnTo>
                <a:lnTo>
                  <a:pt x="560949" y="2882632"/>
                </a:lnTo>
                <a:lnTo>
                  <a:pt x="536039" y="2873603"/>
                </a:lnTo>
                <a:lnTo>
                  <a:pt x="511363" y="2864203"/>
                </a:lnTo>
                <a:lnTo>
                  <a:pt x="486583" y="2854218"/>
                </a:lnTo>
                <a:lnTo>
                  <a:pt x="461780" y="2843682"/>
                </a:lnTo>
                <a:lnTo>
                  <a:pt x="437035" y="2832629"/>
                </a:lnTo>
                <a:lnTo>
                  <a:pt x="412427" y="2821094"/>
                </a:lnTo>
                <a:lnTo>
                  <a:pt x="388038" y="2809110"/>
                </a:lnTo>
                <a:lnTo>
                  <a:pt x="363947" y="2796714"/>
                </a:lnTo>
                <a:lnTo>
                  <a:pt x="340235" y="2783938"/>
                </a:lnTo>
                <a:lnTo>
                  <a:pt x="316983" y="2770818"/>
                </a:lnTo>
                <a:lnTo>
                  <a:pt x="294270" y="2757388"/>
                </a:lnTo>
                <a:lnTo>
                  <a:pt x="272177" y="2743682"/>
                </a:lnTo>
                <a:lnTo>
                  <a:pt x="250785" y="2729735"/>
                </a:lnTo>
                <a:lnTo>
                  <a:pt x="230174" y="2715582"/>
                </a:lnTo>
                <a:lnTo>
                  <a:pt x="210424" y="2701256"/>
                </a:lnTo>
                <a:lnTo>
                  <a:pt x="191616" y="2686792"/>
                </a:lnTo>
                <a:lnTo>
                  <a:pt x="173829" y="2672225"/>
                </a:lnTo>
                <a:lnTo>
                  <a:pt x="157145" y="2657589"/>
                </a:lnTo>
                <a:lnTo>
                  <a:pt x="141644" y="2642919"/>
                </a:lnTo>
                <a:lnTo>
                  <a:pt x="127065" y="2628714"/>
                </a:lnTo>
                <a:lnTo>
                  <a:pt x="113114" y="2615317"/>
                </a:lnTo>
                <a:lnTo>
                  <a:pt x="99821" y="2602525"/>
                </a:lnTo>
                <a:lnTo>
                  <a:pt x="87217" y="2590135"/>
                </a:lnTo>
                <a:lnTo>
                  <a:pt x="75333" y="2577944"/>
                </a:lnTo>
                <a:lnTo>
                  <a:pt x="64199" y="2565749"/>
                </a:lnTo>
                <a:lnTo>
                  <a:pt x="53846" y="2553347"/>
                </a:lnTo>
                <a:lnTo>
                  <a:pt x="44304" y="2540536"/>
                </a:lnTo>
                <a:lnTo>
                  <a:pt x="35604" y="2527112"/>
                </a:lnTo>
                <a:lnTo>
                  <a:pt x="27778" y="2512873"/>
                </a:lnTo>
                <a:lnTo>
                  <a:pt x="20854" y="2497616"/>
                </a:lnTo>
                <a:lnTo>
                  <a:pt x="14865" y="2481137"/>
                </a:lnTo>
                <a:lnTo>
                  <a:pt x="9840" y="2463235"/>
                </a:lnTo>
                <a:lnTo>
                  <a:pt x="5811" y="2443706"/>
                </a:lnTo>
                <a:lnTo>
                  <a:pt x="2807" y="2422347"/>
                </a:lnTo>
                <a:lnTo>
                  <a:pt x="860" y="2398955"/>
                </a:lnTo>
                <a:lnTo>
                  <a:pt x="0" y="2373328"/>
                </a:lnTo>
                <a:lnTo>
                  <a:pt x="258" y="2345263"/>
                </a:lnTo>
                <a:close/>
              </a:path>
            </a:pathLst>
          </a:custGeom>
          <a:solidFill xmlns:a="http://schemas.openxmlformats.org/drawingml/2006/main">
            <a:srgbClr val="F3F4EB"/>
          </a:solidFill>
          <a:ln xmlns:a="http://schemas.openxmlformats.org/drawingml/2006/main" w="9302">
            <a:solidFill>
              <a:srgbClr val="919A71"/>
            </a:solidFill>
            <a:prstDash val="solid"/>
          </a:ln>
        </p:spPr>
      </p:sp>
      <p:sp>
        <p:nvSpPr>
          <p:cNvPr id="10" name="target-support-middle">
            <a:extLst xmlns:a="http://schemas.openxmlformats.org/drawingml/2006/main">
              <a:ext uri="{FF2B5EF4-FFF2-40B4-BE49-F238E27FC236}">
                <a16:creationId xmlns:a16="http://schemas.microsoft.com/office/drawing/2014/main" id="{4CF8D17C-77EC-4FBE-8ACF-AC336A2588D1}"/>
              </a:ext>
            </a:extLst>
          </p:cNvPr>
          <p:cNvSpPr>
            <a:spLocks xmlns:a="http://schemas.openxmlformats.org/drawingml/2006/main" noGrp="1"/>
          </p:cNvSpPr>
          <p:nvPr/>
        </p:nvSpPr>
        <p:spPr>
          <a:xfrm xmlns:a="http://schemas.openxmlformats.org/drawingml/2006/main">
            <a:off x="7584806" y="981229"/>
            <a:ext cx="2488612" cy="2525246"/>
          </a:xfrm>
          <a:custGeom xmlns:a="http://schemas.openxmlformats.org/drawingml/2006/main">
            <a:pathLst>
              <a:path w="2488612" h="2525246">
                <a:moveTo>
                  <a:pt x="219" y="1993473"/>
                </a:moveTo>
                <a:lnTo>
                  <a:pt x="1673" y="1967264"/>
                </a:lnTo>
                <a:lnTo>
                  <a:pt x="4549" y="1938690"/>
                </a:lnTo>
                <a:lnTo>
                  <a:pt x="8726" y="1907981"/>
                </a:lnTo>
                <a:lnTo>
                  <a:pt x="14084" y="1875368"/>
                </a:lnTo>
                <a:lnTo>
                  <a:pt x="20503" y="1841084"/>
                </a:lnTo>
                <a:lnTo>
                  <a:pt x="27863" y="1805357"/>
                </a:lnTo>
                <a:lnTo>
                  <a:pt x="36042" y="1768421"/>
                </a:lnTo>
                <a:lnTo>
                  <a:pt x="44921" y="1730505"/>
                </a:lnTo>
                <a:lnTo>
                  <a:pt x="54379" y="1691841"/>
                </a:lnTo>
                <a:lnTo>
                  <a:pt x="64295" y="1652659"/>
                </a:lnTo>
                <a:lnTo>
                  <a:pt x="74550" y="1613191"/>
                </a:lnTo>
                <a:lnTo>
                  <a:pt x="85024" y="1573668"/>
                </a:lnTo>
                <a:lnTo>
                  <a:pt x="95594" y="1534320"/>
                </a:lnTo>
                <a:lnTo>
                  <a:pt x="106142" y="1495379"/>
                </a:lnTo>
                <a:lnTo>
                  <a:pt x="116547" y="1457076"/>
                </a:lnTo>
                <a:lnTo>
                  <a:pt x="126688" y="1419642"/>
                </a:lnTo>
                <a:lnTo>
                  <a:pt x="136446" y="1383307"/>
                </a:lnTo>
                <a:lnTo>
                  <a:pt x="145699" y="1348303"/>
                </a:lnTo>
                <a:lnTo>
                  <a:pt x="154542" y="1314065"/>
                </a:lnTo>
                <a:lnTo>
                  <a:pt x="163190" y="1279889"/>
                </a:lnTo>
                <a:lnTo>
                  <a:pt x="171702" y="1245797"/>
                </a:lnTo>
                <a:lnTo>
                  <a:pt x="180136" y="1211813"/>
                </a:lnTo>
                <a:lnTo>
                  <a:pt x="188550" y="1177959"/>
                </a:lnTo>
                <a:lnTo>
                  <a:pt x="197003" y="1144257"/>
                </a:lnTo>
                <a:lnTo>
                  <a:pt x="205554" y="1110732"/>
                </a:lnTo>
                <a:lnTo>
                  <a:pt x="214261" y="1077405"/>
                </a:lnTo>
                <a:lnTo>
                  <a:pt x="223182" y="1044299"/>
                </a:lnTo>
                <a:lnTo>
                  <a:pt x="232377" y="1011437"/>
                </a:lnTo>
                <a:lnTo>
                  <a:pt x="241904" y="978842"/>
                </a:lnTo>
                <a:lnTo>
                  <a:pt x="251821" y="946536"/>
                </a:lnTo>
                <a:lnTo>
                  <a:pt x="262188" y="914543"/>
                </a:lnTo>
                <a:lnTo>
                  <a:pt x="273061" y="882885"/>
                </a:lnTo>
                <a:lnTo>
                  <a:pt x="284501" y="851585"/>
                </a:lnTo>
                <a:lnTo>
                  <a:pt x="296566" y="820666"/>
                </a:lnTo>
                <a:lnTo>
                  <a:pt x="309314" y="790150"/>
                </a:lnTo>
                <a:lnTo>
                  <a:pt x="322804" y="760060"/>
                </a:lnTo>
                <a:lnTo>
                  <a:pt x="337084" y="730126"/>
                </a:lnTo>
                <a:lnTo>
                  <a:pt x="352122" y="700114"/>
                </a:lnTo>
                <a:lnTo>
                  <a:pt x="367856" y="670102"/>
                </a:lnTo>
                <a:lnTo>
                  <a:pt x="384225" y="640168"/>
                </a:lnTo>
                <a:lnTo>
                  <a:pt x="401167" y="610390"/>
                </a:lnTo>
                <a:lnTo>
                  <a:pt x="418619" y="580846"/>
                </a:lnTo>
                <a:lnTo>
                  <a:pt x="436520" y="551615"/>
                </a:lnTo>
                <a:lnTo>
                  <a:pt x="454809" y="522774"/>
                </a:lnTo>
                <a:lnTo>
                  <a:pt x="473423" y="494402"/>
                </a:lnTo>
                <a:lnTo>
                  <a:pt x="492300" y="466576"/>
                </a:lnTo>
                <a:lnTo>
                  <a:pt x="511379" y="439375"/>
                </a:lnTo>
                <a:lnTo>
                  <a:pt x="530598" y="412877"/>
                </a:lnTo>
                <a:lnTo>
                  <a:pt x="549896" y="387160"/>
                </a:lnTo>
                <a:lnTo>
                  <a:pt x="569209" y="362302"/>
                </a:lnTo>
                <a:lnTo>
                  <a:pt x="588477" y="338381"/>
                </a:lnTo>
                <a:lnTo>
                  <a:pt x="607637" y="315475"/>
                </a:lnTo>
                <a:lnTo>
                  <a:pt x="626629" y="293662"/>
                </a:lnTo>
                <a:lnTo>
                  <a:pt x="645389" y="273020"/>
                </a:lnTo>
                <a:lnTo>
                  <a:pt x="663997" y="253436"/>
                </a:lnTo>
                <a:lnTo>
                  <a:pt x="682585" y="234731"/>
                </a:lnTo>
                <a:lnTo>
                  <a:pt x="701174" y="216884"/>
                </a:lnTo>
                <a:lnTo>
                  <a:pt x="719782" y="199877"/>
                </a:lnTo>
                <a:lnTo>
                  <a:pt x="738429" y="183690"/>
                </a:lnTo>
                <a:lnTo>
                  <a:pt x="757134" y="168303"/>
                </a:lnTo>
                <a:lnTo>
                  <a:pt x="775918" y="153697"/>
                </a:lnTo>
                <a:lnTo>
                  <a:pt x="794799" y="139853"/>
                </a:lnTo>
                <a:lnTo>
                  <a:pt x="813797" y="126750"/>
                </a:lnTo>
                <a:lnTo>
                  <a:pt x="832932" y="114370"/>
                </a:lnTo>
                <a:lnTo>
                  <a:pt x="852224" y="102692"/>
                </a:lnTo>
                <a:lnTo>
                  <a:pt x="871690" y="91698"/>
                </a:lnTo>
                <a:lnTo>
                  <a:pt x="891353" y="81367"/>
                </a:lnTo>
                <a:lnTo>
                  <a:pt x="911229" y="71681"/>
                </a:lnTo>
                <a:lnTo>
                  <a:pt x="931341" y="62620"/>
                </a:lnTo>
                <a:lnTo>
                  <a:pt x="951705" y="54163"/>
                </a:lnTo>
                <a:lnTo>
                  <a:pt x="972344" y="46293"/>
                </a:lnTo>
                <a:lnTo>
                  <a:pt x="993275" y="38988"/>
                </a:lnTo>
                <a:lnTo>
                  <a:pt x="1014530" y="32255"/>
                </a:lnTo>
                <a:lnTo>
                  <a:pt x="1036111" y="26121"/>
                </a:lnTo>
                <a:lnTo>
                  <a:pt x="1057991" y="20598"/>
                </a:lnTo>
                <a:lnTo>
                  <a:pt x="1080144" y="15700"/>
                </a:lnTo>
                <a:lnTo>
                  <a:pt x="1102545" y="11440"/>
                </a:lnTo>
                <a:lnTo>
                  <a:pt x="1125167" y="7831"/>
                </a:lnTo>
                <a:lnTo>
                  <a:pt x="1147984" y="4885"/>
                </a:lnTo>
                <a:lnTo>
                  <a:pt x="1170970" y="2616"/>
                </a:lnTo>
                <a:lnTo>
                  <a:pt x="1194100" y="1037"/>
                </a:lnTo>
                <a:lnTo>
                  <a:pt x="1217346" y="161"/>
                </a:lnTo>
                <a:lnTo>
                  <a:pt x="1240684" y="0"/>
                </a:lnTo>
                <a:lnTo>
                  <a:pt x="1264087" y="568"/>
                </a:lnTo>
                <a:lnTo>
                  <a:pt x="1287529" y="1878"/>
                </a:lnTo>
                <a:lnTo>
                  <a:pt x="1310983" y="3943"/>
                </a:lnTo>
                <a:lnTo>
                  <a:pt x="1334425" y="6776"/>
                </a:lnTo>
                <a:lnTo>
                  <a:pt x="1357828" y="10390"/>
                </a:lnTo>
                <a:lnTo>
                  <a:pt x="1381166" y="14798"/>
                </a:lnTo>
                <a:lnTo>
                  <a:pt x="1404412" y="20012"/>
                </a:lnTo>
                <a:lnTo>
                  <a:pt x="1427698" y="26236"/>
                </a:lnTo>
                <a:lnTo>
                  <a:pt x="1451153" y="33609"/>
                </a:lnTo>
                <a:lnTo>
                  <a:pt x="1474751" y="42048"/>
                </a:lnTo>
                <a:lnTo>
                  <a:pt x="1498466" y="51474"/>
                </a:lnTo>
                <a:lnTo>
                  <a:pt x="1522272" y="61804"/>
                </a:lnTo>
                <a:lnTo>
                  <a:pt x="1546144" y="72957"/>
                </a:lnTo>
                <a:lnTo>
                  <a:pt x="1570054" y="84852"/>
                </a:lnTo>
                <a:lnTo>
                  <a:pt x="1593977" y="97407"/>
                </a:lnTo>
                <a:lnTo>
                  <a:pt x="1617888" y="110542"/>
                </a:lnTo>
                <a:lnTo>
                  <a:pt x="1641759" y="124174"/>
                </a:lnTo>
                <a:lnTo>
                  <a:pt x="1665565" y="138223"/>
                </a:lnTo>
                <a:lnTo>
                  <a:pt x="1689280" y="152607"/>
                </a:lnTo>
                <a:lnTo>
                  <a:pt x="1712879" y="167245"/>
                </a:lnTo>
                <a:lnTo>
                  <a:pt x="1736333" y="182055"/>
                </a:lnTo>
                <a:lnTo>
                  <a:pt x="1759619" y="196957"/>
                </a:lnTo>
                <a:lnTo>
                  <a:pt x="1782709" y="211868"/>
                </a:lnTo>
                <a:lnTo>
                  <a:pt x="1805579" y="226708"/>
                </a:lnTo>
                <a:lnTo>
                  <a:pt x="1828201" y="241394"/>
                </a:lnTo>
                <a:lnTo>
                  <a:pt x="1850825" y="256206"/>
                </a:lnTo>
                <a:lnTo>
                  <a:pt x="1873674" y="271450"/>
                </a:lnTo>
                <a:lnTo>
                  <a:pt x="1896680" y="287091"/>
                </a:lnTo>
                <a:lnTo>
                  <a:pt x="1919773" y="303093"/>
                </a:lnTo>
                <a:lnTo>
                  <a:pt x="1942885" y="319421"/>
                </a:lnTo>
                <a:lnTo>
                  <a:pt x="1965949" y="336038"/>
                </a:lnTo>
                <a:lnTo>
                  <a:pt x="1988896" y="352909"/>
                </a:lnTo>
                <a:lnTo>
                  <a:pt x="2011657" y="369998"/>
                </a:lnTo>
                <a:lnTo>
                  <a:pt x="2034165" y="387269"/>
                </a:lnTo>
                <a:lnTo>
                  <a:pt x="2056350" y="404687"/>
                </a:lnTo>
                <a:lnTo>
                  <a:pt x="2078145" y="422215"/>
                </a:lnTo>
                <a:lnTo>
                  <a:pt x="2099481" y="439818"/>
                </a:lnTo>
                <a:lnTo>
                  <a:pt x="2120290" y="457460"/>
                </a:lnTo>
                <a:lnTo>
                  <a:pt x="2140504" y="475105"/>
                </a:lnTo>
                <a:lnTo>
                  <a:pt x="2160054" y="492718"/>
                </a:lnTo>
                <a:lnTo>
                  <a:pt x="2178871" y="510263"/>
                </a:lnTo>
                <a:lnTo>
                  <a:pt x="2196889" y="527703"/>
                </a:lnTo>
                <a:lnTo>
                  <a:pt x="2214037" y="545004"/>
                </a:lnTo>
                <a:lnTo>
                  <a:pt x="2230447" y="562269"/>
                </a:lnTo>
                <a:lnTo>
                  <a:pt x="2246297" y="579623"/>
                </a:lnTo>
                <a:lnTo>
                  <a:pt x="2261594" y="597055"/>
                </a:lnTo>
                <a:lnTo>
                  <a:pt x="2276344" y="614555"/>
                </a:lnTo>
                <a:lnTo>
                  <a:pt x="2290554" y="632113"/>
                </a:lnTo>
                <a:lnTo>
                  <a:pt x="2304230" y="649721"/>
                </a:lnTo>
                <a:lnTo>
                  <a:pt x="2317379" y="667367"/>
                </a:lnTo>
                <a:lnTo>
                  <a:pt x="2330008" y="685043"/>
                </a:lnTo>
                <a:lnTo>
                  <a:pt x="2342123" y="702738"/>
                </a:lnTo>
                <a:lnTo>
                  <a:pt x="2353730" y="720443"/>
                </a:lnTo>
                <a:lnTo>
                  <a:pt x="2364836" y="738148"/>
                </a:lnTo>
                <a:lnTo>
                  <a:pt x="2375447" y="755843"/>
                </a:lnTo>
                <a:lnTo>
                  <a:pt x="2385570" y="773519"/>
                </a:lnTo>
                <a:lnTo>
                  <a:pt x="2395212" y="791166"/>
                </a:lnTo>
                <a:lnTo>
                  <a:pt x="2404379" y="808773"/>
                </a:lnTo>
                <a:lnTo>
                  <a:pt x="2413077" y="826332"/>
                </a:lnTo>
                <a:lnTo>
                  <a:pt x="2421313" y="843832"/>
                </a:lnTo>
                <a:lnTo>
                  <a:pt x="2429094" y="861263"/>
                </a:lnTo>
                <a:lnTo>
                  <a:pt x="2436433" y="878583"/>
                </a:lnTo>
                <a:lnTo>
                  <a:pt x="2443332" y="895770"/>
                </a:lnTo>
                <a:lnTo>
                  <a:pt x="2449783" y="912846"/>
                </a:lnTo>
                <a:lnTo>
                  <a:pt x="2455774" y="929834"/>
                </a:lnTo>
                <a:lnTo>
                  <a:pt x="2461298" y="946757"/>
                </a:lnTo>
                <a:lnTo>
                  <a:pt x="2466342" y="963638"/>
                </a:lnTo>
                <a:lnTo>
                  <a:pt x="2470899" y="980499"/>
                </a:lnTo>
                <a:lnTo>
                  <a:pt x="2474958" y="997364"/>
                </a:lnTo>
                <a:lnTo>
                  <a:pt x="2478510" y="1014254"/>
                </a:lnTo>
                <a:lnTo>
                  <a:pt x="2481544" y="1031193"/>
                </a:lnTo>
                <a:lnTo>
                  <a:pt x="2484051" y="1048204"/>
                </a:lnTo>
                <a:lnTo>
                  <a:pt x="2486021" y="1065310"/>
                </a:lnTo>
                <a:lnTo>
                  <a:pt x="2487444" y="1082532"/>
                </a:lnTo>
                <a:lnTo>
                  <a:pt x="2488311" y="1099894"/>
                </a:lnTo>
                <a:lnTo>
                  <a:pt x="2488612" y="1117419"/>
                </a:lnTo>
                <a:lnTo>
                  <a:pt x="2488337" y="1135130"/>
                </a:lnTo>
                <a:lnTo>
                  <a:pt x="2487477" y="1153048"/>
                </a:lnTo>
                <a:lnTo>
                  <a:pt x="2486021" y="1171198"/>
                </a:lnTo>
                <a:lnTo>
                  <a:pt x="2483981" y="1189603"/>
                </a:lnTo>
                <a:lnTo>
                  <a:pt x="2481379" y="1208255"/>
                </a:lnTo>
                <a:lnTo>
                  <a:pt x="2478217" y="1227129"/>
                </a:lnTo>
                <a:lnTo>
                  <a:pt x="2474498" y="1246198"/>
                </a:lnTo>
                <a:lnTo>
                  <a:pt x="2470227" y="1265436"/>
                </a:lnTo>
                <a:lnTo>
                  <a:pt x="2465405" y="1284817"/>
                </a:lnTo>
                <a:lnTo>
                  <a:pt x="2460037" y="1304316"/>
                </a:lnTo>
                <a:lnTo>
                  <a:pt x="2454126" y="1323905"/>
                </a:lnTo>
                <a:lnTo>
                  <a:pt x="2447674" y="1343560"/>
                </a:lnTo>
                <a:lnTo>
                  <a:pt x="2440686" y="1363253"/>
                </a:lnTo>
                <a:lnTo>
                  <a:pt x="2433164" y="1382960"/>
                </a:lnTo>
                <a:lnTo>
                  <a:pt x="2425112" y="1402653"/>
                </a:lnTo>
                <a:lnTo>
                  <a:pt x="2416532" y="1422308"/>
                </a:lnTo>
                <a:lnTo>
                  <a:pt x="2407429" y="1441897"/>
                </a:lnTo>
                <a:lnTo>
                  <a:pt x="2397805" y="1461396"/>
                </a:lnTo>
                <a:lnTo>
                  <a:pt x="2387664" y="1480777"/>
                </a:lnTo>
                <a:lnTo>
                  <a:pt x="2377008" y="1500015"/>
                </a:lnTo>
                <a:lnTo>
                  <a:pt x="2365842" y="1519084"/>
                </a:lnTo>
                <a:lnTo>
                  <a:pt x="2354057" y="1538058"/>
                </a:lnTo>
                <a:lnTo>
                  <a:pt x="2341565" y="1557026"/>
                </a:lnTo>
                <a:lnTo>
                  <a:pt x="2328403" y="1575981"/>
                </a:lnTo>
                <a:lnTo>
                  <a:pt x="2314607" y="1594917"/>
                </a:lnTo>
                <a:lnTo>
                  <a:pt x="2300212" y="1613826"/>
                </a:lnTo>
                <a:lnTo>
                  <a:pt x="2285254" y="1632703"/>
                </a:lnTo>
                <a:lnTo>
                  <a:pt x="2269770" y="1651541"/>
                </a:lnTo>
                <a:lnTo>
                  <a:pt x="2253793" y="1670333"/>
                </a:lnTo>
                <a:lnTo>
                  <a:pt x="2237362" y="1689073"/>
                </a:lnTo>
                <a:lnTo>
                  <a:pt x="2220510" y="1707755"/>
                </a:lnTo>
                <a:lnTo>
                  <a:pt x="2203275" y="1726372"/>
                </a:lnTo>
                <a:lnTo>
                  <a:pt x="2185691" y="1744917"/>
                </a:lnTo>
                <a:lnTo>
                  <a:pt x="2167795" y="1763384"/>
                </a:lnTo>
                <a:lnTo>
                  <a:pt x="2149623" y="1781766"/>
                </a:lnTo>
                <a:lnTo>
                  <a:pt x="2131210" y="1800057"/>
                </a:lnTo>
                <a:lnTo>
                  <a:pt x="2112591" y="1818251"/>
                </a:lnTo>
                <a:lnTo>
                  <a:pt x="2093804" y="1836340"/>
                </a:lnTo>
                <a:lnTo>
                  <a:pt x="2074883" y="1854319"/>
                </a:lnTo>
                <a:lnTo>
                  <a:pt x="2055622" y="1872257"/>
                </a:lnTo>
                <a:lnTo>
                  <a:pt x="2035821" y="1890214"/>
                </a:lnTo>
                <a:lnTo>
                  <a:pt x="2015526" y="1908171"/>
                </a:lnTo>
                <a:lnTo>
                  <a:pt x="1994781" y="1926109"/>
                </a:lnTo>
                <a:lnTo>
                  <a:pt x="1973633" y="1944007"/>
                </a:lnTo>
                <a:lnTo>
                  <a:pt x="1952128" y="1961847"/>
                </a:lnTo>
                <a:lnTo>
                  <a:pt x="1930309" y="1979609"/>
                </a:lnTo>
                <a:lnTo>
                  <a:pt x="1908224" y="1997274"/>
                </a:lnTo>
                <a:lnTo>
                  <a:pt x="1885918" y="2014821"/>
                </a:lnTo>
                <a:lnTo>
                  <a:pt x="1863436" y="2032231"/>
                </a:lnTo>
                <a:lnTo>
                  <a:pt x="1840824" y="2049486"/>
                </a:lnTo>
                <a:lnTo>
                  <a:pt x="1818127" y="2066565"/>
                </a:lnTo>
                <a:lnTo>
                  <a:pt x="1795391" y="2083448"/>
                </a:lnTo>
                <a:lnTo>
                  <a:pt x="1772662" y="2100117"/>
                </a:lnTo>
                <a:lnTo>
                  <a:pt x="1749985" y="2116551"/>
                </a:lnTo>
                <a:lnTo>
                  <a:pt x="1727405" y="2132732"/>
                </a:lnTo>
                <a:lnTo>
                  <a:pt x="1704969" y="2148639"/>
                </a:lnTo>
                <a:lnTo>
                  <a:pt x="1682721" y="2164254"/>
                </a:lnTo>
                <a:lnTo>
                  <a:pt x="1660545" y="2179719"/>
                </a:lnTo>
                <a:lnTo>
                  <a:pt x="1638297" y="2195168"/>
                </a:lnTo>
                <a:lnTo>
                  <a:pt x="1615984" y="2210565"/>
                </a:lnTo>
                <a:lnTo>
                  <a:pt x="1593613" y="2225874"/>
                </a:lnTo>
                <a:lnTo>
                  <a:pt x="1571190" y="2241060"/>
                </a:lnTo>
                <a:lnTo>
                  <a:pt x="1548721" y="2256086"/>
                </a:lnTo>
                <a:lnTo>
                  <a:pt x="1526213" y="2270917"/>
                </a:lnTo>
                <a:lnTo>
                  <a:pt x="1503672" y="2285517"/>
                </a:lnTo>
                <a:lnTo>
                  <a:pt x="1481105" y="2299850"/>
                </a:lnTo>
                <a:lnTo>
                  <a:pt x="1458519" y="2313881"/>
                </a:lnTo>
                <a:lnTo>
                  <a:pt x="1435920" y="2327573"/>
                </a:lnTo>
                <a:lnTo>
                  <a:pt x="1413315" y="2340891"/>
                </a:lnTo>
                <a:lnTo>
                  <a:pt x="1390709" y="2353799"/>
                </a:lnTo>
                <a:lnTo>
                  <a:pt x="1368110" y="2366261"/>
                </a:lnTo>
                <a:lnTo>
                  <a:pt x="1345524" y="2378241"/>
                </a:lnTo>
                <a:lnTo>
                  <a:pt x="1322957" y="2389705"/>
                </a:lnTo>
                <a:lnTo>
                  <a:pt x="1300417" y="2400615"/>
                </a:lnTo>
                <a:lnTo>
                  <a:pt x="1277909" y="2410936"/>
                </a:lnTo>
                <a:lnTo>
                  <a:pt x="1255437" y="2420838"/>
                </a:lnTo>
                <a:lnTo>
                  <a:pt x="1232999" y="2430493"/>
                </a:lnTo>
                <a:lnTo>
                  <a:pt x="1210586" y="2439868"/>
                </a:lnTo>
                <a:lnTo>
                  <a:pt x="1188193" y="2448931"/>
                </a:lnTo>
                <a:lnTo>
                  <a:pt x="1165813" y="2457649"/>
                </a:lnTo>
                <a:lnTo>
                  <a:pt x="1143440" y="2465989"/>
                </a:lnTo>
                <a:lnTo>
                  <a:pt x="1121066" y="2473919"/>
                </a:lnTo>
                <a:lnTo>
                  <a:pt x="1098686" y="2481407"/>
                </a:lnTo>
                <a:lnTo>
                  <a:pt x="1076293" y="2488420"/>
                </a:lnTo>
                <a:lnTo>
                  <a:pt x="1053880" y="2494925"/>
                </a:lnTo>
                <a:lnTo>
                  <a:pt x="1031442" y="2500890"/>
                </a:lnTo>
                <a:lnTo>
                  <a:pt x="1008971" y="2506283"/>
                </a:lnTo>
                <a:lnTo>
                  <a:pt x="986460" y="2511070"/>
                </a:lnTo>
                <a:lnTo>
                  <a:pt x="963905" y="2515220"/>
                </a:lnTo>
                <a:lnTo>
                  <a:pt x="941297" y="2518699"/>
                </a:lnTo>
                <a:lnTo>
                  <a:pt x="918631" y="2521475"/>
                </a:lnTo>
                <a:lnTo>
                  <a:pt x="895899" y="2523516"/>
                </a:lnTo>
                <a:lnTo>
                  <a:pt x="873096" y="2524790"/>
                </a:lnTo>
                <a:lnTo>
                  <a:pt x="850097" y="2525246"/>
                </a:lnTo>
                <a:lnTo>
                  <a:pt x="826815" y="2524885"/>
                </a:lnTo>
                <a:lnTo>
                  <a:pt x="803299" y="2523750"/>
                </a:lnTo>
                <a:lnTo>
                  <a:pt x="779598" y="2521883"/>
                </a:lnTo>
                <a:lnTo>
                  <a:pt x="755759" y="2519326"/>
                </a:lnTo>
                <a:lnTo>
                  <a:pt x="731833" y="2516122"/>
                </a:lnTo>
                <a:lnTo>
                  <a:pt x="707868" y="2512312"/>
                </a:lnTo>
                <a:lnTo>
                  <a:pt x="683913" y="2507940"/>
                </a:lnTo>
                <a:lnTo>
                  <a:pt x="660016" y="2503047"/>
                </a:lnTo>
                <a:lnTo>
                  <a:pt x="636227" y="2497676"/>
                </a:lnTo>
                <a:lnTo>
                  <a:pt x="612593" y="2491868"/>
                </a:lnTo>
                <a:lnTo>
                  <a:pt x="589165" y="2485667"/>
                </a:lnTo>
                <a:lnTo>
                  <a:pt x="565991" y="2479115"/>
                </a:lnTo>
                <a:lnTo>
                  <a:pt x="543119" y="2472253"/>
                </a:lnTo>
                <a:lnTo>
                  <a:pt x="520598" y="2465125"/>
                </a:lnTo>
                <a:lnTo>
                  <a:pt x="498478" y="2457772"/>
                </a:lnTo>
                <a:lnTo>
                  <a:pt x="476807" y="2450237"/>
                </a:lnTo>
                <a:lnTo>
                  <a:pt x="455633" y="2442562"/>
                </a:lnTo>
                <a:lnTo>
                  <a:pt x="434658" y="2434573"/>
                </a:lnTo>
                <a:lnTo>
                  <a:pt x="413595" y="2426085"/>
                </a:lnTo>
                <a:lnTo>
                  <a:pt x="392513" y="2417130"/>
                </a:lnTo>
                <a:lnTo>
                  <a:pt x="371479" y="2407735"/>
                </a:lnTo>
                <a:lnTo>
                  <a:pt x="350563" y="2397930"/>
                </a:lnTo>
                <a:lnTo>
                  <a:pt x="329832" y="2387744"/>
                </a:lnTo>
                <a:lnTo>
                  <a:pt x="309355" y="2377207"/>
                </a:lnTo>
                <a:lnTo>
                  <a:pt x="289200" y="2366348"/>
                </a:lnTo>
                <a:lnTo>
                  <a:pt x="269435" y="2355195"/>
                </a:lnTo>
                <a:lnTo>
                  <a:pt x="250129" y="2343780"/>
                </a:lnTo>
                <a:lnTo>
                  <a:pt x="231351" y="2332130"/>
                </a:lnTo>
                <a:lnTo>
                  <a:pt x="213167" y="2320275"/>
                </a:lnTo>
                <a:lnTo>
                  <a:pt x="195648" y="2308245"/>
                </a:lnTo>
                <a:lnTo>
                  <a:pt x="178860" y="2296068"/>
                </a:lnTo>
                <a:lnTo>
                  <a:pt x="162873" y="2283773"/>
                </a:lnTo>
                <a:lnTo>
                  <a:pt x="147755" y="2271392"/>
                </a:lnTo>
                <a:lnTo>
                  <a:pt x="133574" y="2258951"/>
                </a:lnTo>
                <a:lnTo>
                  <a:pt x="120398" y="2246481"/>
                </a:lnTo>
                <a:lnTo>
                  <a:pt x="108006" y="2234407"/>
                </a:lnTo>
                <a:lnTo>
                  <a:pt x="96147" y="2223020"/>
                </a:lnTo>
                <a:lnTo>
                  <a:pt x="84848" y="2212146"/>
                </a:lnTo>
                <a:lnTo>
                  <a:pt x="74134" y="2201615"/>
                </a:lnTo>
                <a:lnTo>
                  <a:pt x="64033" y="2191252"/>
                </a:lnTo>
                <a:lnTo>
                  <a:pt x="54569" y="2180887"/>
                </a:lnTo>
                <a:lnTo>
                  <a:pt x="45769" y="2170345"/>
                </a:lnTo>
                <a:lnTo>
                  <a:pt x="37658" y="2159456"/>
                </a:lnTo>
                <a:lnTo>
                  <a:pt x="30264" y="2148045"/>
                </a:lnTo>
                <a:lnTo>
                  <a:pt x="23611" y="2135942"/>
                </a:lnTo>
                <a:lnTo>
                  <a:pt x="17726" y="2122973"/>
                </a:lnTo>
                <a:lnTo>
                  <a:pt x="12635" y="2108967"/>
                </a:lnTo>
                <a:lnTo>
                  <a:pt x="8364" y="2093750"/>
                </a:lnTo>
                <a:lnTo>
                  <a:pt x="4939" y="2077150"/>
                </a:lnTo>
                <a:lnTo>
                  <a:pt x="2386" y="2058995"/>
                </a:lnTo>
                <a:lnTo>
                  <a:pt x="731" y="2039112"/>
                </a:lnTo>
                <a:lnTo>
                  <a:pt x="0" y="2017329"/>
                </a:lnTo>
                <a:lnTo>
                  <a:pt x="219" y="1993473"/>
                </a:lnTo>
                <a:close/>
              </a:path>
            </a:pathLst>
          </a:custGeom>
          <a:solidFill xmlns:a="http://schemas.openxmlformats.org/drawingml/2006/main">
            <a:srgbClr val="E9ECDD"/>
          </a:solidFill>
          <a:ln xmlns:a="http://schemas.openxmlformats.org/drawingml/2006/main" w="0">
            <a:noFill/>
            <a:prstDash val="solid"/>
          </a:ln>
        </p:spPr>
      </p:sp>
      <p:sp>
        <p:nvSpPr>
          <p:cNvPr id="11" name="target-support-inner">
            <a:extLst xmlns:a="http://schemas.openxmlformats.org/drawingml/2006/main">
              <a:ext uri="{FF2B5EF4-FFF2-40B4-BE49-F238E27FC236}">
                <a16:creationId xmlns:a16="http://schemas.microsoft.com/office/drawing/2014/main" id="{CADDFABB-9430-46CC-A2EB-6EA827224FAC}"/>
              </a:ext>
            </a:extLst>
          </p:cNvPr>
          <p:cNvSpPr>
            <a:spLocks xmlns:a="http://schemas.openxmlformats.org/drawingml/2006/main" noGrp="1"/>
          </p:cNvSpPr>
          <p:nvPr/>
        </p:nvSpPr>
        <p:spPr>
          <a:xfrm xmlns:a="http://schemas.openxmlformats.org/drawingml/2006/main">
            <a:off x="7870456" y="1264234"/>
            <a:ext cx="1932334" cy="1960779"/>
          </a:xfrm>
          <a:custGeom xmlns:a="http://schemas.openxmlformats.org/drawingml/2006/main">
            <a:pathLst>
              <a:path w="1932334" h="1960779">
                <a:moveTo>
                  <a:pt x="170" y="1547873"/>
                </a:moveTo>
                <a:lnTo>
                  <a:pt x="1299" y="1527523"/>
                </a:lnTo>
                <a:lnTo>
                  <a:pt x="3532" y="1505336"/>
                </a:lnTo>
                <a:lnTo>
                  <a:pt x="6775" y="1481491"/>
                </a:lnTo>
                <a:lnTo>
                  <a:pt x="10936" y="1456168"/>
                </a:lnTo>
                <a:lnTo>
                  <a:pt x="15920" y="1429547"/>
                </a:lnTo>
                <a:lnTo>
                  <a:pt x="21634" y="1401807"/>
                </a:lnTo>
                <a:lnTo>
                  <a:pt x="27985" y="1373127"/>
                </a:lnTo>
                <a:lnTo>
                  <a:pt x="34880" y="1343686"/>
                </a:lnTo>
                <a:lnTo>
                  <a:pt x="42223" y="1313664"/>
                </a:lnTo>
                <a:lnTo>
                  <a:pt x="49923" y="1283241"/>
                </a:lnTo>
                <a:lnTo>
                  <a:pt x="57886" y="1252595"/>
                </a:lnTo>
                <a:lnTo>
                  <a:pt x="66018" y="1221907"/>
                </a:lnTo>
                <a:lnTo>
                  <a:pt x="74226" y="1191355"/>
                </a:lnTo>
                <a:lnTo>
                  <a:pt x="82416" y="1161118"/>
                </a:lnTo>
                <a:lnTo>
                  <a:pt x="90495" y="1131377"/>
                </a:lnTo>
                <a:lnTo>
                  <a:pt x="98370" y="1102310"/>
                </a:lnTo>
                <a:lnTo>
                  <a:pt x="105946" y="1074097"/>
                </a:lnTo>
                <a:lnTo>
                  <a:pt x="113131" y="1046918"/>
                </a:lnTo>
                <a:lnTo>
                  <a:pt x="119997" y="1020333"/>
                </a:lnTo>
                <a:lnTo>
                  <a:pt x="126713" y="993796"/>
                </a:lnTo>
                <a:lnTo>
                  <a:pt x="133322" y="967325"/>
                </a:lnTo>
                <a:lnTo>
                  <a:pt x="139870" y="940937"/>
                </a:lnTo>
                <a:lnTo>
                  <a:pt x="146403" y="914650"/>
                </a:lnTo>
                <a:lnTo>
                  <a:pt x="152967" y="888482"/>
                </a:lnTo>
                <a:lnTo>
                  <a:pt x="159606" y="862451"/>
                </a:lnTo>
                <a:lnTo>
                  <a:pt x="166367" y="836573"/>
                </a:lnTo>
                <a:lnTo>
                  <a:pt x="173294" y="810867"/>
                </a:lnTo>
                <a:lnTo>
                  <a:pt x="180434" y="785351"/>
                </a:lnTo>
                <a:lnTo>
                  <a:pt x="187831" y="760042"/>
                </a:lnTo>
                <a:lnTo>
                  <a:pt x="195532" y="734958"/>
                </a:lnTo>
                <a:lnTo>
                  <a:pt x="203581" y="710116"/>
                </a:lnTo>
                <a:lnTo>
                  <a:pt x="212024" y="685534"/>
                </a:lnTo>
                <a:lnTo>
                  <a:pt x="220907" y="661231"/>
                </a:lnTo>
                <a:lnTo>
                  <a:pt x="230275" y="637223"/>
                </a:lnTo>
                <a:lnTo>
                  <a:pt x="240173" y="613528"/>
                </a:lnTo>
                <a:lnTo>
                  <a:pt x="250648" y="590164"/>
                </a:lnTo>
                <a:lnTo>
                  <a:pt x="261736" y="566922"/>
                </a:lnTo>
                <a:lnTo>
                  <a:pt x="273412" y="543618"/>
                </a:lnTo>
                <a:lnTo>
                  <a:pt x="285630" y="520314"/>
                </a:lnTo>
                <a:lnTo>
                  <a:pt x="298340" y="497072"/>
                </a:lnTo>
                <a:lnTo>
                  <a:pt x="311494" y="473950"/>
                </a:lnTo>
                <a:lnTo>
                  <a:pt x="325045" y="451010"/>
                </a:lnTo>
                <a:lnTo>
                  <a:pt x="338945" y="428313"/>
                </a:lnTo>
                <a:lnTo>
                  <a:pt x="353146" y="405919"/>
                </a:lnTo>
                <a:lnTo>
                  <a:pt x="367599" y="383889"/>
                </a:lnTo>
                <a:lnTo>
                  <a:pt x="382257" y="362283"/>
                </a:lnTo>
                <a:lnTo>
                  <a:pt x="397071" y="341162"/>
                </a:lnTo>
                <a:lnTo>
                  <a:pt x="411994" y="320587"/>
                </a:lnTo>
                <a:lnTo>
                  <a:pt x="426978" y="300618"/>
                </a:lnTo>
                <a:lnTo>
                  <a:pt x="441974" y="281317"/>
                </a:lnTo>
                <a:lnTo>
                  <a:pt x="456935" y="262743"/>
                </a:lnTo>
                <a:lnTo>
                  <a:pt x="471813" y="244957"/>
                </a:lnTo>
                <a:lnTo>
                  <a:pt x="486559" y="228020"/>
                </a:lnTo>
                <a:lnTo>
                  <a:pt x="501126" y="211992"/>
                </a:lnTo>
                <a:lnTo>
                  <a:pt x="515574" y="196786"/>
                </a:lnTo>
                <a:lnTo>
                  <a:pt x="530007" y="182261"/>
                </a:lnTo>
                <a:lnTo>
                  <a:pt x="544441" y="168404"/>
                </a:lnTo>
                <a:lnTo>
                  <a:pt x="558889" y="155199"/>
                </a:lnTo>
                <a:lnTo>
                  <a:pt x="573368" y="142630"/>
                </a:lnTo>
                <a:lnTo>
                  <a:pt x="587892" y="130682"/>
                </a:lnTo>
                <a:lnTo>
                  <a:pt x="602477" y="119341"/>
                </a:lnTo>
                <a:lnTo>
                  <a:pt x="617138" y="108592"/>
                </a:lnTo>
                <a:lnTo>
                  <a:pt x="631890" y="98418"/>
                </a:lnTo>
                <a:lnTo>
                  <a:pt x="646747" y="88805"/>
                </a:lnTo>
                <a:lnTo>
                  <a:pt x="661727" y="79738"/>
                </a:lnTo>
                <a:lnTo>
                  <a:pt x="676842" y="71201"/>
                </a:lnTo>
                <a:lnTo>
                  <a:pt x="692109" y="63179"/>
                </a:lnTo>
                <a:lnTo>
                  <a:pt x="707543" y="55658"/>
                </a:lnTo>
                <a:lnTo>
                  <a:pt x="723159" y="48622"/>
                </a:lnTo>
                <a:lnTo>
                  <a:pt x="738971" y="42056"/>
                </a:lnTo>
                <a:lnTo>
                  <a:pt x="754996" y="35945"/>
                </a:lnTo>
                <a:lnTo>
                  <a:pt x="771249" y="30273"/>
                </a:lnTo>
                <a:lnTo>
                  <a:pt x="787753" y="25045"/>
                </a:lnTo>
                <a:lnTo>
                  <a:pt x="804510" y="20282"/>
                </a:lnTo>
                <a:lnTo>
                  <a:pt x="821499" y="15994"/>
                </a:lnTo>
                <a:lnTo>
                  <a:pt x="838700" y="12191"/>
                </a:lnTo>
                <a:lnTo>
                  <a:pt x="856094" y="8883"/>
                </a:lnTo>
                <a:lnTo>
                  <a:pt x="873659" y="6080"/>
                </a:lnTo>
                <a:lnTo>
                  <a:pt x="891376" y="3793"/>
                </a:lnTo>
                <a:lnTo>
                  <a:pt x="909224" y="2031"/>
                </a:lnTo>
                <a:lnTo>
                  <a:pt x="927183" y="805"/>
                </a:lnTo>
                <a:lnTo>
                  <a:pt x="945234" y="125"/>
                </a:lnTo>
                <a:lnTo>
                  <a:pt x="963355" y="0"/>
                </a:lnTo>
                <a:lnTo>
                  <a:pt x="981526" y="441"/>
                </a:lnTo>
                <a:lnTo>
                  <a:pt x="999728" y="1459"/>
                </a:lnTo>
                <a:lnTo>
                  <a:pt x="1017940" y="3062"/>
                </a:lnTo>
                <a:lnTo>
                  <a:pt x="1036142" y="5262"/>
                </a:lnTo>
                <a:lnTo>
                  <a:pt x="1054314" y="8068"/>
                </a:lnTo>
                <a:lnTo>
                  <a:pt x="1072435" y="11490"/>
                </a:lnTo>
                <a:lnTo>
                  <a:pt x="1090485" y="15539"/>
                </a:lnTo>
                <a:lnTo>
                  <a:pt x="1108566" y="20372"/>
                </a:lnTo>
                <a:lnTo>
                  <a:pt x="1126778" y="26096"/>
                </a:lnTo>
                <a:lnTo>
                  <a:pt x="1145101" y="32649"/>
                </a:lnTo>
                <a:lnTo>
                  <a:pt x="1163515" y="39968"/>
                </a:lnTo>
                <a:lnTo>
                  <a:pt x="1182000" y="47989"/>
                </a:lnTo>
                <a:lnTo>
                  <a:pt x="1200535" y="56649"/>
                </a:lnTo>
                <a:lnTo>
                  <a:pt x="1219101" y="65885"/>
                </a:lnTo>
                <a:lnTo>
                  <a:pt x="1237677" y="75634"/>
                </a:lnTo>
                <a:lnTo>
                  <a:pt x="1256242" y="85832"/>
                </a:lnTo>
                <a:lnTo>
                  <a:pt x="1274778" y="96418"/>
                </a:lnTo>
                <a:lnTo>
                  <a:pt x="1293263" y="107326"/>
                </a:lnTo>
                <a:lnTo>
                  <a:pt x="1311677" y="118495"/>
                </a:lnTo>
                <a:lnTo>
                  <a:pt x="1330000" y="129861"/>
                </a:lnTo>
                <a:lnTo>
                  <a:pt x="1348212" y="141361"/>
                </a:lnTo>
                <a:lnTo>
                  <a:pt x="1366292" y="152931"/>
                </a:lnTo>
                <a:lnTo>
                  <a:pt x="1384221" y="164509"/>
                </a:lnTo>
                <a:lnTo>
                  <a:pt x="1401979" y="176032"/>
                </a:lnTo>
                <a:lnTo>
                  <a:pt x="1419544" y="187436"/>
                </a:lnTo>
                <a:lnTo>
                  <a:pt x="1437111" y="198936"/>
                </a:lnTo>
                <a:lnTo>
                  <a:pt x="1454853" y="210773"/>
                </a:lnTo>
                <a:lnTo>
                  <a:pt x="1472716" y="222918"/>
                </a:lnTo>
                <a:lnTo>
                  <a:pt x="1490647" y="235343"/>
                </a:lnTo>
                <a:lnTo>
                  <a:pt x="1508593" y="248021"/>
                </a:lnTo>
                <a:lnTo>
                  <a:pt x="1526502" y="260924"/>
                </a:lnTo>
                <a:lnTo>
                  <a:pt x="1544319" y="274023"/>
                </a:lnTo>
                <a:lnTo>
                  <a:pt x="1561993" y="287292"/>
                </a:lnTo>
                <a:lnTo>
                  <a:pt x="1579469" y="300703"/>
                </a:lnTo>
                <a:lnTo>
                  <a:pt x="1596695" y="314227"/>
                </a:lnTo>
                <a:lnTo>
                  <a:pt x="1613618" y="327837"/>
                </a:lnTo>
                <a:lnTo>
                  <a:pt x="1630185" y="341506"/>
                </a:lnTo>
                <a:lnTo>
                  <a:pt x="1646343" y="355204"/>
                </a:lnTo>
                <a:lnTo>
                  <a:pt x="1662038" y="368905"/>
                </a:lnTo>
                <a:lnTo>
                  <a:pt x="1677218" y="382581"/>
                </a:lnTo>
                <a:lnTo>
                  <a:pt x="1691830" y="396204"/>
                </a:lnTo>
                <a:lnTo>
                  <a:pt x="1705820" y="409746"/>
                </a:lnTo>
                <a:lnTo>
                  <a:pt x="1719135" y="423179"/>
                </a:lnTo>
                <a:lnTo>
                  <a:pt x="1731876" y="436586"/>
                </a:lnTo>
                <a:lnTo>
                  <a:pt x="1744183" y="450060"/>
                </a:lnTo>
                <a:lnTo>
                  <a:pt x="1756061" y="463595"/>
                </a:lnTo>
                <a:lnTo>
                  <a:pt x="1767514" y="477184"/>
                </a:lnTo>
                <a:lnTo>
                  <a:pt x="1778548" y="490817"/>
                </a:lnTo>
                <a:lnTo>
                  <a:pt x="1789167" y="504489"/>
                </a:lnTo>
                <a:lnTo>
                  <a:pt x="1799377" y="518191"/>
                </a:lnTo>
                <a:lnTo>
                  <a:pt x="1809183" y="531916"/>
                </a:lnTo>
                <a:lnTo>
                  <a:pt x="1818589" y="545656"/>
                </a:lnTo>
                <a:lnTo>
                  <a:pt x="1827602" y="559403"/>
                </a:lnTo>
                <a:lnTo>
                  <a:pt x="1836225" y="573150"/>
                </a:lnTo>
                <a:lnTo>
                  <a:pt x="1844465" y="586890"/>
                </a:lnTo>
                <a:lnTo>
                  <a:pt x="1852325" y="600615"/>
                </a:lnTo>
                <a:lnTo>
                  <a:pt x="1859812" y="614317"/>
                </a:lnTo>
                <a:lnTo>
                  <a:pt x="1866930" y="627989"/>
                </a:lnTo>
                <a:lnTo>
                  <a:pt x="1873683" y="641622"/>
                </a:lnTo>
                <a:lnTo>
                  <a:pt x="1880079" y="655210"/>
                </a:lnTo>
                <a:lnTo>
                  <a:pt x="1886120" y="668746"/>
                </a:lnTo>
                <a:lnTo>
                  <a:pt x="1891818" y="682194"/>
                </a:lnTo>
                <a:lnTo>
                  <a:pt x="1897176" y="695539"/>
                </a:lnTo>
                <a:lnTo>
                  <a:pt x="1902184" y="708798"/>
                </a:lnTo>
                <a:lnTo>
                  <a:pt x="1906837" y="721989"/>
                </a:lnTo>
                <a:lnTo>
                  <a:pt x="1911125" y="735129"/>
                </a:lnTo>
                <a:lnTo>
                  <a:pt x="1915042" y="748236"/>
                </a:lnTo>
                <a:lnTo>
                  <a:pt x="1918581" y="761329"/>
                </a:lnTo>
                <a:lnTo>
                  <a:pt x="1921732" y="774423"/>
                </a:lnTo>
                <a:lnTo>
                  <a:pt x="1924490" y="787538"/>
                </a:lnTo>
                <a:lnTo>
                  <a:pt x="1926846" y="800691"/>
                </a:lnTo>
                <a:lnTo>
                  <a:pt x="1928792" y="813900"/>
                </a:lnTo>
                <a:lnTo>
                  <a:pt x="1930322" y="827182"/>
                </a:lnTo>
                <a:lnTo>
                  <a:pt x="1931427" y="840554"/>
                </a:lnTo>
                <a:lnTo>
                  <a:pt x="1932101" y="854035"/>
                </a:lnTo>
                <a:lnTo>
                  <a:pt x="1932334" y="867643"/>
                </a:lnTo>
                <a:lnTo>
                  <a:pt x="1932121" y="881395"/>
                </a:lnTo>
                <a:lnTo>
                  <a:pt x="1931453" y="895308"/>
                </a:lnTo>
                <a:lnTo>
                  <a:pt x="1930322" y="909401"/>
                </a:lnTo>
                <a:lnTo>
                  <a:pt x="1928738" y="923692"/>
                </a:lnTo>
                <a:lnTo>
                  <a:pt x="1926718" y="938175"/>
                </a:lnTo>
                <a:lnTo>
                  <a:pt x="1924262" y="952830"/>
                </a:lnTo>
                <a:lnTo>
                  <a:pt x="1921375" y="967636"/>
                </a:lnTo>
                <a:lnTo>
                  <a:pt x="1918058" y="982574"/>
                </a:lnTo>
                <a:lnTo>
                  <a:pt x="1914315" y="997623"/>
                </a:lnTo>
                <a:lnTo>
                  <a:pt x="1910147" y="1012763"/>
                </a:lnTo>
                <a:lnTo>
                  <a:pt x="1905557" y="1027973"/>
                </a:lnTo>
                <a:lnTo>
                  <a:pt x="1900547" y="1043234"/>
                </a:lnTo>
                <a:lnTo>
                  <a:pt x="1895121" y="1058526"/>
                </a:lnTo>
                <a:lnTo>
                  <a:pt x="1889280" y="1073828"/>
                </a:lnTo>
                <a:lnTo>
                  <a:pt x="1883028" y="1089119"/>
                </a:lnTo>
                <a:lnTo>
                  <a:pt x="1876366" y="1104380"/>
                </a:lnTo>
                <a:lnTo>
                  <a:pt x="1869298" y="1119591"/>
                </a:lnTo>
                <a:lnTo>
                  <a:pt x="1861825" y="1134731"/>
                </a:lnTo>
                <a:lnTo>
                  <a:pt x="1853951" y="1149780"/>
                </a:lnTo>
                <a:lnTo>
                  <a:pt x="1845677" y="1164717"/>
                </a:lnTo>
                <a:lnTo>
                  <a:pt x="1837007" y="1179524"/>
                </a:lnTo>
                <a:lnTo>
                  <a:pt x="1827856" y="1194257"/>
                </a:lnTo>
                <a:lnTo>
                  <a:pt x="1818156" y="1208985"/>
                </a:lnTo>
                <a:lnTo>
                  <a:pt x="1807937" y="1223703"/>
                </a:lnTo>
                <a:lnTo>
                  <a:pt x="1797224" y="1238406"/>
                </a:lnTo>
                <a:lnTo>
                  <a:pt x="1786047" y="1253088"/>
                </a:lnTo>
                <a:lnTo>
                  <a:pt x="1774433" y="1267746"/>
                </a:lnTo>
                <a:lnTo>
                  <a:pt x="1762409" y="1282373"/>
                </a:lnTo>
                <a:lnTo>
                  <a:pt x="1750004" y="1296965"/>
                </a:lnTo>
                <a:lnTo>
                  <a:pt x="1737245" y="1311516"/>
                </a:lnTo>
                <a:lnTo>
                  <a:pt x="1724161" y="1326022"/>
                </a:lnTo>
                <a:lnTo>
                  <a:pt x="1710778" y="1340477"/>
                </a:lnTo>
                <a:lnTo>
                  <a:pt x="1697125" y="1354876"/>
                </a:lnTo>
                <a:lnTo>
                  <a:pt x="1683229" y="1369215"/>
                </a:lnTo>
                <a:lnTo>
                  <a:pt x="1669119" y="1383489"/>
                </a:lnTo>
                <a:lnTo>
                  <a:pt x="1654822" y="1397691"/>
                </a:lnTo>
                <a:lnTo>
                  <a:pt x="1640365" y="1411818"/>
                </a:lnTo>
                <a:lnTo>
                  <a:pt x="1625777" y="1425864"/>
                </a:lnTo>
                <a:lnTo>
                  <a:pt x="1611086" y="1439824"/>
                </a:lnTo>
                <a:lnTo>
                  <a:pt x="1596130" y="1453752"/>
                </a:lnTo>
                <a:lnTo>
                  <a:pt x="1580755" y="1467696"/>
                </a:lnTo>
                <a:lnTo>
                  <a:pt x="1564997" y="1481639"/>
                </a:lnTo>
                <a:lnTo>
                  <a:pt x="1548889" y="1495567"/>
                </a:lnTo>
                <a:lnTo>
                  <a:pt x="1532468" y="1509465"/>
                </a:lnTo>
                <a:lnTo>
                  <a:pt x="1515770" y="1523317"/>
                </a:lnTo>
                <a:lnTo>
                  <a:pt x="1498828" y="1537108"/>
                </a:lnTo>
                <a:lnTo>
                  <a:pt x="1481680" y="1550824"/>
                </a:lnTo>
                <a:lnTo>
                  <a:pt x="1464360" y="1564449"/>
                </a:lnTo>
                <a:lnTo>
                  <a:pt x="1446903" y="1577968"/>
                </a:lnTo>
                <a:lnTo>
                  <a:pt x="1429346" y="1591365"/>
                </a:lnTo>
                <a:lnTo>
                  <a:pt x="1411722" y="1604627"/>
                </a:lnTo>
                <a:lnTo>
                  <a:pt x="1394069" y="1617736"/>
                </a:lnTo>
                <a:lnTo>
                  <a:pt x="1376420" y="1630679"/>
                </a:lnTo>
                <a:lnTo>
                  <a:pt x="1358812" y="1643440"/>
                </a:lnTo>
                <a:lnTo>
                  <a:pt x="1341279" y="1656004"/>
                </a:lnTo>
                <a:lnTo>
                  <a:pt x="1323858" y="1668355"/>
                </a:lnTo>
                <a:lnTo>
                  <a:pt x="1306583" y="1680479"/>
                </a:lnTo>
                <a:lnTo>
                  <a:pt x="1289364" y="1692488"/>
                </a:lnTo>
                <a:lnTo>
                  <a:pt x="1272090" y="1704483"/>
                </a:lnTo>
                <a:lnTo>
                  <a:pt x="1254764" y="1716439"/>
                </a:lnTo>
                <a:lnTo>
                  <a:pt x="1237394" y="1728326"/>
                </a:lnTo>
                <a:lnTo>
                  <a:pt x="1219982" y="1740117"/>
                </a:lnTo>
                <a:lnTo>
                  <a:pt x="1202536" y="1751785"/>
                </a:lnTo>
                <a:lnTo>
                  <a:pt x="1185059" y="1763300"/>
                </a:lnTo>
                <a:lnTo>
                  <a:pt x="1167557" y="1774637"/>
                </a:lnTo>
                <a:lnTo>
                  <a:pt x="1150035" y="1785766"/>
                </a:lnTo>
                <a:lnTo>
                  <a:pt x="1132497" y="1796660"/>
                </a:lnTo>
                <a:lnTo>
                  <a:pt x="1114950" y="1807292"/>
                </a:lnTo>
                <a:lnTo>
                  <a:pt x="1097397" y="1817633"/>
                </a:lnTo>
                <a:lnTo>
                  <a:pt x="1079845" y="1827655"/>
                </a:lnTo>
                <a:lnTo>
                  <a:pt x="1062297" y="1837332"/>
                </a:lnTo>
                <a:lnTo>
                  <a:pt x="1044760" y="1846635"/>
                </a:lnTo>
                <a:lnTo>
                  <a:pt x="1027237" y="1855535"/>
                </a:lnTo>
                <a:lnTo>
                  <a:pt x="1009735" y="1864007"/>
                </a:lnTo>
                <a:lnTo>
                  <a:pt x="992258" y="1872021"/>
                </a:lnTo>
                <a:lnTo>
                  <a:pt x="974810" y="1879710"/>
                </a:lnTo>
                <a:lnTo>
                  <a:pt x="957387" y="1887206"/>
                </a:lnTo>
                <a:lnTo>
                  <a:pt x="939985" y="1894486"/>
                </a:lnTo>
                <a:lnTo>
                  <a:pt x="922597" y="1901523"/>
                </a:lnTo>
                <a:lnTo>
                  <a:pt x="905220" y="1908292"/>
                </a:lnTo>
                <a:lnTo>
                  <a:pt x="887847" y="1914768"/>
                </a:lnTo>
                <a:lnTo>
                  <a:pt x="870475" y="1920926"/>
                </a:lnTo>
                <a:lnTo>
                  <a:pt x="853097" y="1926740"/>
                </a:lnTo>
                <a:lnTo>
                  <a:pt x="835710" y="1932185"/>
                </a:lnTo>
                <a:lnTo>
                  <a:pt x="818307" y="1937236"/>
                </a:lnTo>
                <a:lnTo>
                  <a:pt x="800884" y="1941868"/>
                </a:lnTo>
                <a:lnTo>
                  <a:pt x="783436" y="1946055"/>
                </a:lnTo>
                <a:lnTo>
                  <a:pt x="765957" y="1949772"/>
                </a:lnTo>
                <a:lnTo>
                  <a:pt x="748444" y="1952994"/>
                </a:lnTo>
                <a:lnTo>
                  <a:pt x="730889" y="1955696"/>
                </a:lnTo>
                <a:lnTo>
                  <a:pt x="713290" y="1957851"/>
                </a:lnTo>
                <a:lnTo>
                  <a:pt x="695639" y="1959436"/>
                </a:lnTo>
                <a:lnTo>
                  <a:pt x="677933" y="1960425"/>
                </a:lnTo>
                <a:lnTo>
                  <a:pt x="660076" y="1960779"/>
                </a:lnTo>
                <a:lnTo>
                  <a:pt x="641998" y="1960499"/>
                </a:lnTo>
                <a:lnTo>
                  <a:pt x="623738" y="1959618"/>
                </a:lnTo>
                <a:lnTo>
                  <a:pt x="605335" y="1958168"/>
                </a:lnTo>
                <a:lnTo>
                  <a:pt x="586825" y="1956183"/>
                </a:lnTo>
                <a:lnTo>
                  <a:pt x="568247" y="1953695"/>
                </a:lnTo>
                <a:lnTo>
                  <a:pt x="549639" y="1950737"/>
                </a:lnTo>
                <a:lnTo>
                  <a:pt x="531038" y="1947342"/>
                </a:lnTo>
                <a:lnTo>
                  <a:pt x="512483" y="1943542"/>
                </a:lnTo>
                <a:lnTo>
                  <a:pt x="494011" y="1939372"/>
                </a:lnTo>
                <a:lnTo>
                  <a:pt x="475661" y="1934862"/>
                </a:lnTo>
                <a:lnTo>
                  <a:pt x="457469" y="1930048"/>
                </a:lnTo>
                <a:lnTo>
                  <a:pt x="439475" y="1924960"/>
                </a:lnTo>
                <a:lnTo>
                  <a:pt x="421716" y="1919632"/>
                </a:lnTo>
                <a:lnTo>
                  <a:pt x="404229" y="1914097"/>
                </a:lnTo>
                <a:lnTo>
                  <a:pt x="387053" y="1908388"/>
                </a:lnTo>
                <a:lnTo>
                  <a:pt x="370226" y="1902537"/>
                </a:lnTo>
                <a:lnTo>
                  <a:pt x="353786" y="1896578"/>
                </a:lnTo>
                <a:lnTo>
                  <a:pt x="337499" y="1890374"/>
                </a:lnTo>
                <a:lnTo>
                  <a:pt x="321145" y="1883784"/>
                </a:lnTo>
                <a:lnTo>
                  <a:pt x="304775" y="1876830"/>
                </a:lnTo>
                <a:lnTo>
                  <a:pt x="288443" y="1869535"/>
                </a:lnTo>
                <a:lnTo>
                  <a:pt x="272202" y="1861922"/>
                </a:lnTo>
                <a:lnTo>
                  <a:pt x="256105" y="1854013"/>
                </a:lnTo>
                <a:lnTo>
                  <a:pt x="240205" y="1845831"/>
                </a:lnTo>
                <a:lnTo>
                  <a:pt x="224555" y="1837399"/>
                </a:lnTo>
                <a:lnTo>
                  <a:pt x="209209" y="1828740"/>
                </a:lnTo>
                <a:lnTo>
                  <a:pt x="194218" y="1819876"/>
                </a:lnTo>
                <a:lnTo>
                  <a:pt x="179637" y="1810830"/>
                </a:lnTo>
                <a:lnTo>
                  <a:pt x="165518" y="1801625"/>
                </a:lnTo>
                <a:lnTo>
                  <a:pt x="151915" y="1792284"/>
                </a:lnTo>
                <a:lnTo>
                  <a:pt x="138880" y="1782829"/>
                </a:lnTo>
                <a:lnTo>
                  <a:pt x="126466" y="1773283"/>
                </a:lnTo>
                <a:lnTo>
                  <a:pt x="114727" y="1763669"/>
                </a:lnTo>
                <a:lnTo>
                  <a:pt x="103716" y="1754009"/>
                </a:lnTo>
                <a:lnTo>
                  <a:pt x="93485" y="1744327"/>
                </a:lnTo>
                <a:lnTo>
                  <a:pt x="83863" y="1734952"/>
                </a:lnTo>
                <a:lnTo>
                  <a:pt x="74655" y="1726110"/>
                </a:lnTo>
                <a:lnTo>
                  <a:pt x="65882" y="1717667"/>
                </a:lnTo>
                <a:lnTo>
                  <a:pt x="57563" y="1709489"/>
                </a:lnTo>
                <a:lnTo>
                  <a:pt x="49720" y="1701443"/>
                </a:lnTo>
                <a:lnTo>
                  <a:pt x="42371" y="1693394"/>
                </a:lnTo>
                <a:lnTo>
                  <a:pt x="35538" y="1685209"/>
                </a:lnTo>
                <a:lnTo>
                  <a:pt x="29241" y="1676754"/>
                </a:lnTo>
                <a:lnTo>
                  <a:pt x="23499" y="1667894"/>
                </a:lnTo>
                <a:lnTo>
                  <a:pt x="18333" y="1658496"/>
                </a:lnTo>
                <a:lnTo>
                  <a:pt x="13764" y="1648426"/>
                </a:lnTo>
                <a:lnTo>
                  <a:pt x="9811" y="1637551"/>
                </a:lnTo>
                <a:lnTo>
                  <a:pt x="6495" y="1625735"/>
                </a:lnTo>
                <a:lnTo>
                  <a:pt x="3835" y="1612846"/>
                </a:lnTo>
                <a:lnTo>
                  <a:pt x="1853" y="1598749"/>
                </a:lnTo>
                <a:lnTo>
                  <a:pt x="568" y="1583310"/>
                </a:lnTo>
                <a:lnTo>
                  <a:pt x="0" y="1566397"/>
                </a:lnTo>
                <a:lnTo>
                  <a:pt x="170" y="1547873"/>
                </a:lnTo>
                <a:close/>
              </a:path>
            </a:pathLst>
          </a:custGeom>
          <a:solidFill xmlns:a="http://schemas.openxmlformats.org/drawingml/2006/main">
            <a:srgbClr val="DDE2CE"/>
          </a:solidFill>
          <a:ln xmlns:a="http://schemas.openxmlformats.org/drawingml/2006/main" w="0">
            <a:noFill/>
            <a:prstDash val="solid"/>
          </a:ln>
        </p:spPr>
      </p:sp>
      <p:sp>
        <p:nvSpPr>
          <p:cNvPr id="12" name="target-support-outer">
            <a:extLst xmlns:a="http://schemas.openxmlformats.org/drawingml/2006/main">
              <a:ext uri="{FF2B5EF4-FFF2-40B4-BE49-F238E27FC236}">
                <a16:creationId xmlns:a16="http://schemas.microsoft.com/office/drawing/2014/main" id="{D49CC1A3-CD35-4F68-B35B-9B30A0D248D9}"/>
              </a:ext>
            </a:extLst>
          </p:cNvPr>
          <p:cNvSpPr>
            <a:spLocks xmlns:a="http://schemas.openxmlformats.org/drawingml/2006/main" noGrp="1"/>
          </p:cNvSpPr>
          <p:nvPr/>
        </p:nvSpPr>
        <p:spPr>
          <a:xfrm xmlns:a="http://schemas.openxmlformats.org/drawingml/2006/main">
            <a:off x="7292347" y="537177"/>
            <a:ext cx="3272795" cy="3415079"/>
          </a:xfrm>
          <a:custGeom xmlns:a="http://schemas.openxmlformats.org/drawingml/2006/main">
            <a:pathLst>
              <a:path w="3272795" h="3415079">
                <a:moveTo>
                  <a:pt x="231" y="2387296"/>
                </a:moveTo>
                <a:lnTo>
                  <a:pt x="0" y="2350212"/>
                </a:lnTo>
                <a:lnTo>
                  <a:pt x="1691" y="2311800"/>
                </a:lnTo>
                <a:lnTo>
                  <a:pt x="5157" y="2272178"/>
                </a:lnTo>
                <a:lnTo>
                  <a:pt x="10255" y="2231466"/>
                </a:lnTo>
                <a:lnTo>
                  <a:pt x="16838" y="2189781"/>
                </a:lnTo>
                <a:lnTo>
                  <a:pt x="24760" y="2147242"/>
                </a:lnTo>
                <a:lnTo>
                  <a:pt x="33877" y="2103968"/>
                </a:lnTo>
                <a:lnTo>
                  <a:pt x="44042" y="2060078"/>
                </a:lnTo>
                <a:lnTo>
                  <a:pt x="55111" y="2015691"/>
                </a:lnTo>
                <a:lnTo>
                  <a:pt x="66938" y="1970924"/>
                </a:lnTo>
                <a:lnTo>
                  <a:pt x="79378" y="1925898"/>
                </a:lnTo>
                <a:lnTo>
                  <a:pt x="92284" y="1880729"/>
                </a:lnTo>
                <a:lnTo>
                  <a:pt x="105512" y="1835538"/>
                </a:lnTo>
                <a:lnTo>
                  <a:pt x="118916" y="1790442"/>
                </a:lnTo>
                <a:lnTo>
                  <a:pt x="132350" y="1745561"/>
                </a:lnTo>
                <a:lnTo>
                  <a:pt x="145670" y="1701013"/>
                </a:lnTo>
                <a:lnTo>
                  <a:pt x="158730" y="1656916"/>
                </a:lnTo>
                <a:lnTo>
                  <a:pt x="171383" y="1613390"/>
                </a:lnTo>
                <a:lnTo>
                  <a:pt x="183936" y="1569765"/>
                </a:lnTo>
                <a:lnTo>
                  <a:pt x="196790" y="1525389"/>
                </a:lnTo>
                <a:lnTo>
                  <a:pt x="209951" y="1480409"/>
                </a:lnTo>
                <a:lnTo>
                  <a:pt x="223422" y="1434970"/>
                </a:lnTo>
                <a:lnTo>
                  <a:pt x="237207" y="1389216"/>
                </a:lnTo>
                <a:lnTo>
                  <a:pt x="251310" y="1343294"/>
                </a:lnTo>
                <a:lnTo>
                  <a:pt x="265734" y="1297350"/>
                </a:lnTo>
                <a:lnTo>
                  <a:pt x="280483" y="1251527"/>
                </a:lnTo>
                <a:lnTo>
                  <a:pt x="295562" y="1205973"/>
                </a:lnTo>
                <a:lnTo>
                  <a:pt x="310973" y="1160832"/>
                </a:lnTo>
                <a:lnTo>
                  <a:pt x="326722" y="1116250"/>
                </a:lnTo>
                <a:lnTo>
                  <a:pt x="342811" y="1072372"/>
                </a:lnTo>
                <a:lnTo>
                  <a:pt x="359245" y="1029344"/>
                </a:lnTo>
                <a:lnTo>
                  <a:pt x="376027" y="987311"/>
                </a:lnTo>
                <a:lnTo>
                  <a:pt x="393161" y="946419"/>
                </a:lnTo>
                <a:lnTo>
                  <a:pt x="410652" y="906814"/>
                </a:lnTo>
                <a:lnTo>
                  <a:pt x="428502" y="868639"/>
                </a:lnTo>
                <a:lnTo>
                  <a:pt x="446715" y="832042"/>
                </a:lnTo>
                <a:lnTo>
                  <a:pt x="465360" y="796794"/>
                </a:lnTo>
                <a:lnTo>
                  <a:pt x="484484" y="762548"/>
                </a:lnTo>
                <a:lnTo>
                  <a:pt x="504059" y="729275"/>
                </a:lnTo>
                <a:lnTo>
                  <a:pt x="524059" y="696943"/>
                </a:lnTo>
                <a:lnTo>
                  <a:pt x="544457" y="665523"/>
                </a:lnTo>
                <a:lnTo>
                  <a:pt x="565227" y="634983"/>
                </a:lnTo>
                <a:lnTo>
                  <a:pt x="586341" y="605292"/>
                </a:lnTo>
                <a:lnTo>
                  <a:pt x="607772" y="576421"/>
                </a:lnTo>
                <a:lnTo>
                  <a:pt x="629495" y="548339"/>
                </a:lnTo>
                <a:lnTo>
                  <a:pt x="651482" y="521014"/>
                </a:lnTo>
                <a:lnTo>
                  <a:pt x="673706" y="494416"/>
                </a:lnTo>
                <a:lnTo>
                  <a:pt x="696140" y="468516"/>
                </a:lnTo>
                <a:lnTo>
                  <a:pt x="718759" y="443281"/>
                </a:lnTo>
                <a:lnTo>
                  <a:pt x="741534" y="418682"/>
                </a:lnTo>
                <a:lnTo>
                  <a:pt x="764439" y="394687"/>
                </a:lnTo>
                <a:lnTo>
                  <a:pt x="787448" y="371267"/>
                </a:lnTo>
                <a:lnTo>
                  <a:pt x="810533" y="348390"/>
                </a:lnTo>
                <a:lnTo>
                  <a:pt x="833668" y="326027"/>
                </a:lnTo>
                <a:lnTo>
                  <a:pt x="856868" y="304134"/>
                </a:lnTo>
                <a:lnTo>
                  <a:pt x="880175" y="282715"/>
                </a:lnTo>
                <a:lnTo>
                  <a:pt x="903604" y="261810"/>
                </a:lnTo>
                <a:lnTo>
                  <a:pt x="927171" y="241456"/>
                </a:lnTo>
                <a:lnTo>
                  <a:pt x="950891" y="221691"/>
                </a:lnTo>
                <a:lnTo>
                  <a:pt x="974780" y="202554"/>
                </a:lnTo>
                <a:lnTo>
                  <a:pt x="998852" y="184084"/>
                </a:lnTo>
                <a:lnTo>
                  <a:pt x="1023123" y="166317"/>
                </a:lnTo>
                <a:lnTo>
                  <a:pt x="1047609" y="149293"/>
                </a:lnTo>
                <a:lnTo>
                  <a:pt x="1072324" y="133050"/>
                </a:lnTo>
                <a:lnTo>
                  <a:pt x="1097285" y="117626"/>
                </a:lnTo>
                <a:lnTo>
                  <a:pt x="1122505" y="103060"/>
                </a:lnTo>
                <a:lnTo>
                  <a:pt x="1148002" y="89389"/>
                </a:lnTo>
                <a:lnTo>
                  <a:pt x="1173789" y="76653"/>
                </a:lnTo>
                <a:lnTo>
                  <a:pt x="1199882" y="64888"/>
                </a:lnTo>
                <a:lnTo>
                  <a:pt x="1226297" y="54135"/>
                </a:lnTo>
                <a:lnTo>
                  <a:pt x="1253049" y="44430"/>
                </a:lnTo>
                <a:lnTo>
                  <a:pt x="1280153" y="35812"/>
                </a:lnTo>
                <a:lnTo>
                  <a:pt x="1307782" y="28209"/>
                </a:lnTo>
                <a:lnTo>
                  <a:pt x="1336050" y="21521"/>
                </a:lnTo>
                <a:lnTo>
                  <a:pt x="1364885" y="15744"/>
                </a:lnTo>
                <a:lnTo>
                  <a:pt x="1394214" y="10874"/>
                </a:lnTo>
                <a:lnTo>
                  <a:pt x="1423963" y="6908"/>
                </a:lnTo>
                <a:lnTo>
                  <a:pt x="1454061" y="3841"/>
                </a:lnTo>
                <a:lnTo>
                  <a:pt x="1484435" y="1670"/>
                </a:lnTo>
                <a:lnTo>
                  <a:pt x="1515011" y="391"/>
                </a:lnTo>
                <a:lnTo>
                  <a:pt x="1545718" y="0"/>
                </a:lnTo>
                <a:lnTo>
                  <a:pt x="1576482" y="493"/>
                </a:lnTo>
                <a:lnTo>
                  <a:pt x="1607231" y="1867"/>
                </a:lnTo>
                <a:lnTo>
                  <a:pt x="1637892" y="4117"/>
                </a:lnTo>
                <a:lnTo>
                  <a:pt x="1668391" y="7240"/>
                </a:lnTo>
                <a:lnTo>
                  <a:pt x="1698658" y="11232"/>
                </a:lnTo>
                <a:lnTo>
                  <a:pt x="1728618" y="16089"/>
                </a:lnTo>
                <a:lnTo>
                  <a:pt x="1758199" y="21807"/>
                </a:lnTo>
                <a:lnTo>
                  <a:pt x="1787329" y="28382"/>
                </a:lnTo>
                <a:lnTo>
                  <a:pt x="1815934" y="35812"/>
                </a:lnTo>
                <a:lnTo>
                  <a:pt x="1844107" y="44461"/>
                </a:lnTo>
                <a:lnTo>
                  <a:pt x="1872005" y="54614"/>
                </a:lnTo>
                <a:lnTo>
                  <a:pt x="1899650" y="66146"/>
                </a:lnTo>
                <a:lnTo>
                  <a:pt x="1927065" y="78929"/>
                </a:lnTo>
                <a:lnTo>
                  <a:pt x="1954274" y="92838"/>
                </a:lnTo>
                <a:lnTo>
                  <a:pt x="1981299" y="107745"/>
                </a:lnTo>
                <a:lnTo>
                  <a:pt x="2008163" y="123526"/>
                </a:lnTo>
                <a:lnTo>
                  <a:pt x="2034889" y="140053"/>
                </a:lnTo>
                <a:lnTo>
                  <a:pt x="2061500" y="157200"/>
                </a:lnTo>
                <a:lnTo>
                  <a:pt x="2088020" y="174841"/>
                </a:lnTo>
                <a:lnTo>
                  <a:pt x="2114471" y="192849"/>
                </a:lnTo>
                <a:lnTo>
                  <a:pt x="2140875" y="211098"/>
                </a:lnTo>
                <a:lnTo>
                  <a:pt x="2167257" y="229462"/>
                </a:lnTo>
                <a:lnTo>
                  <a:pt x="2193639" y="247815"/>
                </a:lnTo>
                <a:lnTo>
                  <a:pt x="2220044" y="266030"/>
                </a:lnTo>
                <a:lnTo>
                  <a:pt x="2246494" y="283981"/>
                </a:lnTo>
                <a:lnTo>
                  <a:pt x="2273014" y="301542"/>
                </a:lnTo>
                <a:lnTo>
                  <a:pt x="2299625" y="318585"/>
                </a:lnTo>
                <a:lnTo>
                  <a:pt x="2326485" y="335321"/>
                </a:lnTo>
                <a:lnTo>
                  <a:pt x="2353685" y="352056"/>
                </a:lnTo>
                <a:lnTo>
                  <a:pt x="2381154" y="368815"/>
                </a:lnTo>
                <a:lnTo>
                  <a:pt x="2408817" y="385619"/>
                </a:lnTo>
                <a:lnTo>
                  <a:pt x="2436603" y="402492"/>
                </a:lnTo>
                <a:lnTo>
                  <a:pt x="2464439" y="419458"/>
                </a:lnTo>
                <a:lnTo>
                  <a:pt x="2492252" y="436538"/>
                </a:lnTo>
                <a:lnTo>
                  <a:pt x="2519969" y="453755"/>
                </a:lnTo>
                <a:lnTo>
                  <a:pt x="2547517" y="471134"/>
                </a:lnTo>
                <a:lnTo>
                  <a:pt x="2574825" y="488696"/>
                </a:lnTo>
                <a:lnTo>
                  <a:pt x="2601818" y="506465"/>
                </a:lnTo>
                <a:lnTo>
                  <a:pt x="2628425" y="524464"/>
                </a:lnTo>
                <a:lnTo>
                  <a:pt x="2654573" y="542715"/>
                </a:lnTo>
                <a:lnTo>
                  <a:pt x="2680189" y="561242"/>
                </a:lnTo>
                <a:lnTo>
                  <a:pt x="2705199" y="580068"/>
                </a:lnTo>
                <a:lnTo>
                  <a:pt x="2729533" y="599215"/>
                </a:lnTo>
                <a:lnTo>
                  <a:pt x="2753116" y="618707"/>
                </a:lnTo>
                <a:lnTo>
                  <a:pt x="2775875" y="638566"/>
                </a:lnTo>
                <a:lnTo>
                  <a:pt x="2798003" y="658808"/>
                </a:lnTo>
                <a:lnTo>
                  <a:pt x="2819728" y="679417"/>
                </a:lnTo>
                <a:lnTo>
                  <a:pt x="2841039" y="700371"/>
                </a:lnTo>
                <a:lnTo>
                  <a:pt x="2861926" y="721646"/>
                </a:lnTo>
                <a:lnTo>
                  <a:pt x="2882377" y="743220"/>
                </a:lnTo>
                <a:lnTo>
                  <a:pt x="2902379" y="765070"/>
                </a:lnTo>
                <a:lnTo>
                  <a:pt x="2921923" y="787172"/>
                </a:lnTo>
                <a:lnTo>
                  <a:pt x="2940995" y="809504"/>
                </a:lnTo>
                <a:lnTo>
                  <a:pt x="2959585" y="832042"/>
                </a:lnTo>
                <a:lnTo>
                  <a:pt x="2977682" y="854765"/>
                </a:lnTo>
                <a:lnTo>
                  <a:pt x="2995273" y="877648"/>
                </a:lnTo>
                <a:lnTo>
                  <a:pt x="3012347" y="900669"/>
                </a:lnTo>
                <a:lnTo>
                  <a:pt x="3028893" y="923804"/>
                </a:lnTo>
                <a:lnTo>
                  <a:pt x="3044899" y="947032"/>
                </a:lnTo>
                <a:lnTo>
                  <a:pt x="3060354" y="970328"/>
                </a:lnTo>
                <a:lnTo>
                  <a:pt x="3075247" y="993671"/>
                </a:lnTo>
                <a:lnTo>
                  <a:pt x="3089565" y="1017036"/>
                </a:lnTo>
                <a:lnTo>
                  <a:pt x="3103297" y="1040402"/>
                </a:lnTo>
                <a:lnTo>
                  <a:pt x="3116480" y="1063904"/>
                </a:lnTo>
                <a:lnTo>
                  <a:pt x="3129153" y="1087673"/>
                </a:lnTo>
                <a:lnTo>
                  <a:pt x="3141314" y="1111681"/>
                </a:lnTo>
                <a:lnTo>
                  <a:pt x="3152958" y="1135895"/>
                </a:lnTo>
                <a:lnTo>
                  <a:pt x="3164081" y="1160285"/>
                </a:lnTo>
                <a:lnTo>
                  <a:pt x="3174680" y="1184820"/>
                </a:lnTo>
                <a:lnTo>
                  <a:pt x="3184750" y="1209470"/>
                </a:lnTo>
                <a:lnTo>
                  <a:pt x="3194289" y="1234205"/>
                </a:lnTo>
                <a:lnTo>
                  <a:pt x="3203291" y="1258993"/>
                </a:lnTo>
                <a:lnTo>
                  <a:pt x="3211754" y="1283804"/>
                </a:lnTo>
                <a:lnTo>
                  <a:pt x="3219673" y="1308607"/>
                </a:lnTo>
                <a:lnTo>
                  <a:pt x="3227045" y="1333373"/>
                </a:lnTo>
                <a:lnTo>
                  <a:pt x="3233866" y="1358069"/>
                </a:lnTo>
                <a:lnTo>
                  <a:pt x="3240131" y="1382665"/>
                </a:lnTo>
                <a:lnTo>
                  <a:pt x="3245838" y="1407132"/>
                </a:lnTo>
                <a:lnTo>
                  <a:pt x="3250982" y="1431438"/>
                </a:lnTo>
                <a:lnTo>
                  <a:pt x="3255560" y="1455552"/>
                </a:lnTo>
                <a:lnTo>
                  <a:pt x="3259567" y="1479445"/>
                </a:lnTo>
                <a:lnTo>
                  <a:pt x="3263034" y="1503214"/>
                </a:lnTo>
                <a:lnTo>
                  <a:pt x="3265988" y="1526972"/>
                </a:lnTo>
                <a:lnTo>
                  <a:pt x="3268421" y="1550706"/>
                </a:lnTo>
                <a:lnTo>
                  <a:pt x="3270326" y="1574407"/>
                </a:lnTo>
                <a:lnTo>
                  <a:pt x="3271695" y="1598061"/>
                </a:lnTo>
                <a:lnTo>
                  <a:pt x="3272520" y="1621658"/>
                </a:lnTo>
                <a:lnTo>
                  <a:pt x="3272795" y="1645186"/>
                </a:lnTo>
                <a:lnTo>
                  <a:pt x="3272510" y="1668634"/>
                </a:lnTo>
                <a:lnTo>
                  <a:pt x="3271659" y="1691990"/>
                </a:lnTo>
                <a:lnTo>
                  <a:pt x="3270234" y="1715242"/>
                </a:lnTo>
                <a:lnTo>
                  <a:pt x="3268227" y="1738380"/>
                </a:lnTo>
                <a:lnTo>
                  <a:pt x="3265630" y="1761391"/>
                </a:lnTo>
                <a:lnTo>
                  <a:pt x="3262437" y="1784265"/>
                </a:lnTo>
                <a:lnTo>
                  <a:pt x="3258638" y="1806989"/>
                </a:lnTo>
                <a:lnTo>
                  <a:pt x="3254227" y="1829552"/>
                </a:lnTo>
                <a:lnTo>
                  <a:pt x="3249196" y="1851944"/>
                </a:lnTo>
                <a:lnTo>
                  <a:pt x="3243537" y="1874151"/>
                </a:lnTo>
                <a:lnTo>
                  <a:pt x="3237243" y="1896163"/>
                </a:lnTo>
                <a:lnTo>
                  <a:pt x="3230351" y="1917984"/>
                </a:lnTo>
                <a:lnTo>
                  <a:pt x="3222901" y="1939628"/>
                </a:lnTo>
                <a:lnTo>
                  <a:pt x="3214884" y="1961103"/>
                </a:lnTo>
                <a:lnTo>
                  <a:pt x="3206293" y="1982418"/>
                </a:lnTo>
                <a:lnTo>
                  <a:pt x="3197120" y="2003580"/>
                </a:lnTo>
                <a:lnTo>
                  <a:pt x="3187358" y="2024596"/>
                </a:lnTo>
                <a:lnTo>
                  <a:pt x="3176998" y="2045475"/>
                </a:lnTo>
                <a:lnTo>
                  <a:pt x="3166034" y="2066223"/>
                </a:lnTo>
                <a:lnTo>
                  <a:pt x="3154457" y="2086849"/>
                </a:lnTo>
                <a:lnTo>
                  <a:pt x="3142260" y="2107360"/>
                </a:lnTo>
                <a:lnTo>
                  <a:pt x="3129435" y="2127764"/>
                </a:lnTo>
                <a:lnTo>
                  <a:pt x="3115975" y="2148069"/>
                </a:lnTo>
                <a:lnTo>
                  <a:pt x="3101872" y="2168281"/>
                </a:lnTo>
                <a:lnTo>
                  <a:pt x="3087118" y="2188410"/>
                </a:lnTo>
                <a:lnTo>
                  <a:pt x="3071706" y="2208461"/>
                </a:lnTo>
                <a:lnTo>
                  <a:pt x="3055627" y="2228444"/>
                </a:lnTo>
                <a:lnTo>
                  <a:pt x="3038875" y="2248366"/>
                </a:lnTo>
                <a:lnTo>
                  <a:pt x="3021442" y="2268234"/>
                </a:lnTo>
                <a:lnTo>
                  <a:pt x="3003105" y="2287956"/>
                </a:lnTo>
                <a:lnTo>
                  <a:pt x="2983704" y="2307452"/>
                </a:lnTo>
                <a:lnTo>
                  <a:pt x="2963323" y="2326749"/>
                </a:lnTo>
                <a:lnTo>
                  <a:pt x="2942046" y="2345873"/>
                </a:lnTo>
                <a:lnTo>
                  <a:pt x="2919958" y="2364853"/>
                </a:lnTo>
                <a:lnTo>
                  <a:pt x="2897143" y="2383713"/>
                </a:lnTo>
                <a:lnTo>
                  <a:pt x="2873684" y="2402482"/>
                </a:lnTo>
                <a:lnTo>
                  <a:pt x="2849667" y="2421186"/>
                </a:lnTo>
                <a:lnTo>
                  <a:pt x="2825175" y="2439851"/>
                </a:lnTo>
                <a:lnTo>
                  <a:pt x="2800292" y="2458505"/>
                </a:lnTo>
                <a:lnTo>
                  <a:pt x="2775104" y="2477174"/>
                </a:lnTo>
                <a:lnTo>
                  <a:pt x="2749693" y="2495886"/>
                </a:lnTo>
                <a:lnTo>
                  <a:pt x="2724144" y="2514666"/>
                </a:lnTo>
                <a:lnTo>
                  <a:pt x="2698542" y="2533542"/>
                </a:lnTo>
                <a:lnTo>
                  <a:pt x="2672970" y="2552540"/>
                </a:lnTo>
                <a:lnTo>
                  <a:pt x="2647514" y="2571688"/>
                </a:lnTo>
                <a:lnTo>
                  <a:pt x="2622256" y="2591012"/>
                </a:lnTo>
                <a:lnTo>
                  <a:pt x="2597282" y="2610538"/>
                </a:lnTo>
                <a:lnTo>
                  <a:pt x="2572462" y="2630307"/>
                </a:lnTo>
                <a:lnTo>
                  <a:pt x="2547601" y="2650318"/>
                </a:lnTo>
                <a:lnTo>
                  <a:pt x="2522678" y="2670535"/>
                </a:lnTo>
                <a:lnTo>
                  <a:pt x="2497675" y="2690924"/>
                </a:lnTo>
                <a:lnTo>
                  <a:pt x="2472572" y="2711451"/>
                </a:lnTo>
                <a:lnTo>
                  <a:pt x="2447351" y="2732081"/>
                </a:lnTo>
                <a:lnTo>
                  <a:pt x="2421992" y="2752781"/>
                </a:lnTo>
                <a:lnTo>
                  <a:pt x="2396476" y="2773514"/>
                </a:lnTo>
                <a:lnTo>
                  <a:pt x="2370784" y="2794248"/>
                </a:lnTo>
                <a:lnTo>
                  <a:pt x="2344897" y="2814947"/>
                </a:lnTo>
                <a:lnTo>
                  <a:pt x="2318795" y="2835578"/>
                </a:lnTo>
                <a:lnTo>
                  <a:pt x="2292460" y="2856105"/>
                </a:lnTo>
                <a:lnTo>
                  <a:pt x="2265872" y="2876494"/>
                </a:lnTo>
                <a:lnTo>
                  <a:pt x="2239012" y="2896711"/>
                </a:lnTo>
                <a:lnTo>
                  <a:pt x="2211862" y="2916721"/>
                </a:lnTo>
                <a:lnTo>
                  <a:pt x="2184401" y="2936490"/>
                </a:lnTo>
                <a:lnTo>
                  <a:pt x="2156611" y="2955984"/>
                </a:lnTo>
                <a:lnTo>
                  <a:pt x="2128473" y="2975167"/>
                </a:lnTo>
                <a:lnTo>
                  <a:pt x="2099887" y="2994343"/>
                </a:lnTo>
                <a:lnTo>
                  <a:pt x="2070800" y="3013783"/>
                </a:lnTo>
                <a:lnTo>
                  <a:pt x="2041261" y="3033407"/>
                </a:lnTo>
                <a:lnTo>
                  <a:pt x="2011319" y="3053134"/>
                </a:lnTo>
                <a:lnTo>
                  <a:pt x="1981026" y="3072884"/>
                </a:lnTo>
                <a:lnTo>
                  <a:pt x="1950431" y="3092576"/>
                </a:lnTo>
                <a:lnTo>
                  <a:pt x="1919582" y="3112131"/>
                </a:lnTo>
                <a:lnTo>
                  <a:pt x="1888531" y="3131467"/>
                </a:lnTo>
                <a:lnTo>
                  <a:pt x="1857327" y="3150505"/>
                </a:lnTo>
                <a:lnTo>
                  <a:pt x="1826019" y="3169164"/>
                </a:lnTo>
                <a:lnTo>
                  <a:pt x="1794658" y="3187364"/>
                </a:lnTo>
                <a:lnTo>
                  <a:pt x="1763293" y="3205024"/>
                </a:lnTo>
                <a:lnTo>
                  <a:pt x="1731974" y="3222064"/>
                </a:lnTo>
                <a:lnTo>
                  <a:pt x="1700750" y="3238403"/>
                </a:lnTo>
                <a:lnTo>
                  <a:pt x="1669673" y="3253962"/>
                </a:lnTo>
                <a:lnTo>
                  <a:pt x="1638790" y="3268659"/>
                </a:lnTo>
                <a:lnTo>
                  <a:pt x="1608152" y="3282414"/>
                </a:lnTo>
                <a:lnTo>
                  <a:pt x="1577809" y="3295148"/>
                </a:lnTo>
                <a:lnTo>
                  <a:pt x="1547610" y="3307163"/>
                </a:lnTo>
                <a:lnTo>
                  <a:pt x="1517380" y="3318789"/>
                </a:lnTo>
                <a:lnTo>
                  <a:pt x="1487134" y="3329978"/>
                </a:lnTo>
                <a:lnTo>
                  <a:pt x="1456889" y="3340684"/>
                </a:lnTo>
                <a:lnTo>
                  <a:pt x="1426659" y="3350863"/>
                </a:lnTo>
                <a:lnTo>
                  <a:pt x="1396459" y="3360467"/>
                </a:lnTo>
                <a:lnTo>
                  <a:pt x="1366306" y="3369451"/>
                </a:lnTo>
                <a:lnTo>
                  <a:pt x="1336213" y="3377769"/>
                </a:lnTo>
                <a:lnTo>
                  <a:pt x="1306198" y="3385375"/>
                </a:lnTo>
                <a:lnTo>
                  <a:pt x="1276274" y="3392223"/>
                </a:lnTo>
                <a:lnTo>
                  <a:pt x="1246457" y="3398267"/>
                </a:lnTo>
                <a:lnTo>
                  <a:pt x="1216763" y="3403462"/>
                </a:lnTo>
                <a:lnTo>
                  <a:pt x="1187207" y="3407760"/>
                </a:lnTo>
                <a:lnTo>
                  <a:pt x="1157803" y="3411117"/>
                </a:lnTo>
                <a:lnTo>
                  <a:pt x="1128569" y="3413487"/>
                </a:lnTo>
                <a:lnTo>
                  <a:pt x="1099518" y="3414823"/>
                </a:lnTo>
                <a:lnTo>
                  <a:pt x="1070665" y="3415079"/>
                </a:lnTo>
                <a:lnTo>
                  <a:pt x="1042028" y="3414210"/>
                </a:lnTo>
                <a:lnTo>
                  <a:pt x="1013409" y="3412109"/>
                </a:lnTo>
                <a:lnTo>
                  <a:pt x="984640" y="3408749"/>
                </a:lnTo>
                <a:lnTo>
                  <a:pt x="955780" y="3404202"/>
                </a:lnTo>
                <a:lnTo>
                  <a:pt x="926885" y="3398541"/>
                </a:lnTo>
                <a:lnTo>
                  <a:pt x="898013" y="3391839"/>
                </a:lnTo>
                <a:lnTo>
                  <a:pt x="869222" y="3384169"/>
                </a:lnTo>
                <a:lnTo>
                  <a:pt x="840568" y="3375603"/>
                </a:lnTo>
                <a:lnTo>
                  <a:pt x="812110" y="3366214"/>
                </a:lnTo>
                <a:lnTo>
                  <a:pt x="783904" y="3356074"/>
                </a:lnTo>
                <a:lnTo>
                  <a:pt x="756008" y="3345257"/>
                </a:lnTo>
                <a:lnTo>
                  <a:pt x="728480" y="3333835"/>
                </a:lnTo>
                <a:lnTo>
                  <a:pt x="701377" y="3321882"/>
                </a:lnTo>
                <a:lnTo>
                  <a:pt x="674756" y="3309468"/>
                </a:lnTo>
                <a:lnTo>
                  <a:pt x="648674" y="3296669"/>
                </a:lnTo>
                <a:lnTo>
                  <a:pt x="623190" y="3283555"/>
                </a:lnTo>
                <a:lnTo>
                  <a:pt x="598361" y="3270200"/>
                </a:lnTo>
                <a:lnTo>
                  <a:pt x="574243" y="3256677"/>
                </a:lnTo>
                <a:lnTo>
                  <a:pt x="550895" y="3243058"/>
                </a:lnTo>
                <a:lnTo>
                  <a:pt x="528246" y="3229283"/>
                </a:lnTo>
                <a:lnTo>
                  <a:pt x="506175" y="3215221"/>
                </a:lnTo>
                <a:lnTo>
                  <a:pt x="484663" y="3200838"/>
                </a:lnTo>
                <a:lnTo>
                  <a:pt x="463691" y="3186099"/>
                </a:lnTo>
                <a:lnTo>
                  <a:pt x="443239" y="3170969"/>
                </a:lnTo>
                <a:lnTo>
                  <a:pt x="423289" y="3155415"/>
                </a:lnTo>
                <a:lnTo>
                  <a:pt x="403821" y="3139401"/>
                </a:lnTo>
                <a:lnTo>
                  <a:pt x="384816" y="3122893"/>
                </a:lnTo>
                <a:lnTo>
                  <a:pt x="366255" y="3105857"/>
                </a:lnTo>
                <a:lnTo>
                  <a:pt x="348119" y="3088258"/>
                </a:lnTo>
                <a:lnTo>
                  <a:pt x="330389" y="3070062"/>
                </a:lnTo>
                <a:lnTo>
                  <a:pt x="313046" y="3051235"/>
                </a:lnTo>
                <a:lnTo>
                  <a:pt x="296070" y="3031741"/>
                </a:lnTo>
                <a:lnTo>
                  <a:pt x="279442" y="3011547"/>
                </a:lnTo>
                <a:lnTo>
                  <a:pt x="263143" y="2990618"/>
                </a:lnTo>
                <a:lnTo>
                  <a:pt x="247155" y="2968920"/>
                </a:lnTo>
                <a:lnTo>
                  <a:pt x="231457" y="2946418"/>
                </a:lnTo>
                <a:lnTo>
                  <a:pt x="216032" y="2923077"/>
                </a:lnTo>
                <a:lnTo>
                  <a:pt x="200529" y="2899006"/>
                </a:lnTo>
                <a:lnTo>
                  <a:pt x="184704" y="2874325"/>
                </a:lnTo>
                <a:lnTo>
                  <a:pt x="168696" y="2849025"/>
                </a:lnTo>
                <a:lnTo>
                  <a:pt x="152642" y="2823093"/>
                </a:lnTo>
                <a:lnTo>
                  <a:pt x="136680" y="2796518"/>
                </a:lnTo>
                <a:lnTo>
                  <a:pt x="120947" y="2769288"/>
                </a:lnTo>
                <a:lnTo>
                  <a:pt x="105582" y="2741393"/>
                </a:lnTo>
                <a:lnTo>
                  <a:pt x="90722" y="2712819"/>
                </a:lnTo>
                <a:lnTo>
                  <a:pt x="76505" y="2683557"/>
                </a:lnTo>
                <a:lnTo>
                  <a:pt x="63069" y="2653594"/>
                </a:lnTo>
                <a:lnTo>
                  <a:pt x="50552" y="2622920"/>
                </a:lnTo>
                <a:lnTo>
                  <a:pt x="39092" y="2591521"/>
                </a:lnTo>
                <a:lnTo>
                  <a:pt x="28825" y="2559388"/>
                </a:lnTo>
                <a:lnTo>
                  <a:pt x="19891" y="2526509"/>
                </a:lnTo>
                <a:lnTo>
                  <a:pt x="12427" y="2492871"/>
                </a:lnTo>
                <a:lnTo>
                  <a:pt x="6570" y="2458464"/>
                </a:lnTo>
                <a:lnTo>
                  <a:pt x="2459" y="2423276"/>
                </a:lnTo>
                <a:lnTo>
                  <a:pt x="231" y="2387296"/>
                </a:lnTo>
                <a:close/>
              </a:path>
            </a:pathLst>
          </a:custGeom>
          <a:noFill xmlns:a="http://schemas.openxmlformats.org/drawingml/2006/main"/>
          <a:ln xmlns:a="http://schemas.openxmlformats.org/drawingml/2006/main" w="15627">
            <a:solidFill>
              <a:srgbClr val="919A71"/>
            </a:solidFill>
            <a:prstDash val="dot"/>
          </a:ln>
        </p:spPr>
      </p:sp>
      <p:sp>
        <p:nvSpPr>
          <p:cNvPr id="13" name="source-sample-01">
            <a:extLst xmlns:a="http://schemas.openxmlformats.org/drawingml/2006/main">
              <a:ext uri="{FF2B5EF4-FFF2-40B4-BE49-F238E27FC236}">
                <a16:creationId xmlns:a16="http://schemas.microsoft.com/office/drawing/2014/main" id="{D6D0BAE2-39D3-42BC-BE14-1ED37920A51B}"/>
              </a:ext>
            </a:extLst>
          </p:cNvPr>
          <p:cNvSpPr>
            <a:spLocks xmlns:a="http://schemas.openxmlformats.org/drawingml/2006/main" noGrp="1"/>
          </p:cNvSpPr>
          <p:nvPr/>
        </p:nvSpPr>
        <p:spPr>
          <a:xfrm xmlns:a="http://schemas.openxmlformats.org/drawingml/2006/main">
            <a:off x="2485802" y="4492423"/>
            <a:ext cx="145107" cy="14510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14" name="source-sample-02">
            <a:extLst xmlns:a="http://schemas.openxmlformats.org/drawingml/2006/main">
              <a:ext uri="{FF2B5EF4-FFF2-40B4-BE49-F238E27FC236}">
                <a16:creationId xmlns:a16="http://schemas.microsoft.com/office/drawing/2014/main" id="{61E6DFB9-CA53-4A2F-92C3-D993A26E9AC1}"/>
              </a:ext>
            </a:extLst>
          </p:cNvPr>
          <p:cNvSpPr>
            <a:spLocks xmlns:a="http://schemas.openxmlformats.org/drawingml/2006/main" noGrp="1"/>
          </p:cNvSpPr>
          <p:nvPr/>
        </p:nvSpPr>
        <p:spPr>
          <a:xfrm xmlns:a="http://schemas.openxmlformats.org/drawingml/2006/main">
            <a:off x="2691555" y="4666875"/>
            <a:ext cx="145107" cy="14510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15" name="source-sample-03">
            <a:extLst xmlns:a="http://schemas.openxmlformats.org/drawingml/2006/main">
              <a:ext uri="{FF2B5EF4-FFF2-40B4-BE49-F238E27FC236}">
                <a16:creationId xmlns:a16="http://schemas.microsoft.com/office/drawing/2014/main" id="{3C7490F5-3C49-42C4-93F2-F06EADB05796}"/>
              </a:ext>
            </a:extLst>
          </p:cNvPr>
          <p:cNvSpPr>
            <a:spLocks xmlns:a="http://schemas.openxmlformats.org/drawingml/2006/main" noGrp="1"/>
          </p:cNvSpPr>
          <p:nvPr/>
        </p:nvSpPr>
        <p:spPr>
          <a:xfrm xmlns:a="http://schemas.openxmlformats.org/drawingml/2006/main">
            <a:off x="3040120" y="4691042"/>
            <a:ext cx="141387" cy="14138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16" name="source-sample-04">
            <a:extLst xmlns:a="http://schemas.openxmlformats.org/drawingml/2006/main">
              <a:ext uri="{FF2B5EF4-FFF2-40B4-BE49-F238E27FC236}">
                <a16:creationId xmlns:a16="http://schemas.microsoft.com/office/drawing/2014/main" id="{29B4C722-0FCB-4AC9-9EEB-2EC7E37133F7}"/>
              </a:ext>
            </a:extLst>
          </p:cNvPr>
          <p:cNvSpPr>
            <a:spLocks xmlns:a="http://schemas.openxmlformats.org/drawingml/2006/main" noGrp="1"/>
          </p:cNvSpPr>
          <p:nvPr/>
        </p:nvSpPr>
        <p:spPr>
          <a:xfrm xmlns:a="http://schemas.openxmlformats.org/drawingml/2006/main">
            <a:off x="2148099" y="4765594"/>
            <a:ext cx="141387" cy="14138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17" name="source-sample-05">
            <a:extLst xmlns:a="http://schemas.openxmlformats.org/drawingml/2006/main">
              <a:ext uri="{FF2B5EF4-FFF2-40B4-BE49-F238E27FC236}">
                <a16:creationId xmlns:a16="http://schemas.microsoft.com/office/drawing/2014/main" id="{024155C8-29C3-4206-A385-F3DAB7C7A391}"/>
              </a:ext>
            </a:extLst>
          </p:cNvPr>
          <p:cNvSpPr>
            <a:spLocks xmlns:a="http://schemas.openxmlformats.org/drawingml/2006/main" noGrp="1"/>
          </p:cNvSpPr>
          <p:nvPr/>
        </p:nvSpPr>
        <p:spPr>
          <a:xfrm xmlns:a="http://schemas.openxmlformats.org/drawingml/2006/main">
            <a:off x="2406180" y="4848698"/>
            <a:ext cx="141387" cy="14138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18" name="source-sample-06">
            <a:extLst xmlns:a="http://schemas.openxmlformats.org/drawingml/2006/main">
              <a:ext uri="{FF2B5EF4-FFF2-40B4-BE49-F238E27FC236}">
                <a16:creationId xmlns:a16="http://schemas.microsoft.com/office/drawing/2014/main" id="{F445D68C-29E9-4CFC-93B9-2A33A2DBCAFC}"/>
              </a:ext>
            </a:extLst>
          </p:cNvPr>
          <p:cNvSpPr>
            <a:spLocks xmlns:a="http://schemas.openxmlformats.org/drawingml/2006/main" noGrp="1"/>
          </p:cNvSpPr>
          <p:nvPr/>
        </p:nvSpPr>
        <p:spPr>
          <a:xfrm xmlns:a="http://schemas.openxmlformats.org/drawingml/2006/main">
            <a:off x="1858062" y="4872040"/>
            <a:ext cx="141387" cy="14138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19" name="source-sample-07">
            <a:extLst xmlns:a="http://schemas.openxmlformats.org/drawingml/2006/main">
              <a:ext uri="{FF2B5EF4-FFF2-40B4-BE49-F238E27FC236}">
                <a16:creationId xmlns:a16="http://schemas.microsoft.com/office/drawing/2014/main" id="{28ACC881-3F61-4B69-9B85-E81D5443B850}"/>
              </a:ext>
            </a:extLst>
          </p:cNvPr>
          <p:cNvSpPr>
            <a:spLocks xmlns:a="http://schemas.openxmlformats.org/drawingml/2006/main" noGrp="1"/>
          </p:cNvSpPr>
          <p:nvPr/>
        </p:nvSpPr>
        <p:spPr>
          <a:xfrm xmlns:a="http://schemas.openxmlformats.org/drawingml/2006/main">
            <a:off x="3291965" y="4967391"/>
            <a:ext cx="141387" cy="14138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20" name="source-sample-08">
            <a:extLst xmlns:a="http://schemas.openxmlformats.org/drawingml/2006/main">
              <a:ext uri="{FF2B5EF4-FFF2-40B4-BE49-F238E27FC236}">
                <a16:creationId xmlns:a16="http://schemas.microsoft.com/office/drawing/2014/main" id="{36828461-8BD9-4F5A-AD90-27BA9DE66DAC}"/>
              </a:ext>
            </a:extLst>
          </p:cNvPr>
          <p:cNvSpPr>
            <a:spLocks xmlns:a="http://schemas.openxmlformats.org/drawingml/2006/main" noGrp="1"/>
          </p:cNvSpPr>
          <p:nvPr/>
        </p:nvSpPr>
        <p:spPr>
          <a:xfrm xmlns:a="http://schemas.openxmlformats.org/drawingml/2006/main">
            <a:off x="2699294" y="4966898"/>
            <a:ext cx="145107" cy="14510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21" name="source-sample-09">
            <a:extLst xmlns:a="http://schemas.openxmlformats.org/drawingml/2006/main">
              <a:ext uri="{FF2B5EF4-FFF2-40B4-BE49-F238E27FC236}">
                <a16:creationId xmlns:a16="http://schemas.microsoft.com/office/drawing/2014/main" id="{5F824EC7-81B5-43C6-B778-2C95EF81F2A7}"/>
              </a:ext>
            </a:extLst>
          </p:cNvPr>
          <p:cNvSpPr>
            <a:spLocks xmlns:a="http://schemas.openxmlformats.org/drawingml/2006/main" noGrp="1"/>
          </p:cNvSpPr>
          <p:nvPr/>
        </p:nvSpPr>
        <p:spPr>
          <a:xfrm xmlns:a="http://schemas.openxmlformats.org/drawingml/2006/main">
            <a:off x="2973553" y="4989260"/>
            <a:ext cx="141387" cy="14138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22" name="source-sample-10">
            <a:extLst xmlns:a="http://schemas.openxmlformats.org/drawingml/2006/main">
              <a:ext uri="{FF2B5EF4-FFF2-40B4-BE49-F238E27FC236}">
                <a16:creationId xmlns:a16="http://schemas.microsoft.com/office/drawing/2014/main" id="{D62540FD-7CAC-4930-ABC4-541140C0BAEF}"/>
              </a:ext>
            </a:extLst>
          </p:cNvPr>
          <p:cNvSpPr>
            <a:spLocks xmlns:a="http://schemas.openxmlformats.org/drawingml/2006/main" noGrp="1"/>
          </p:cNvSpPr>
          <p:nvPr/>
        </p:nvSpPr>
        <p:spPr>
          <a:xfrm xmlns:a="http://schemas.openxmlformats.org/drawingml/2006/main">
            <a:off x="2023315" y="5123517"/>
            <a:ext cx="145107" cy="14510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23" name="source-sample-11">
            <a:extLst xmlns:a="http://schemas.openxmlformats.org/drawingml/2006/main">
              <a:ext uri="{FF2B5EF4-FFF2-40B4-BE49-F238E27FC236}">
                <a16:creationId xmlns:a16="http://schemas.microsoft.com/office/drawing/2014/main" id="{D90AA6D4-7F02-42D5-9FDE-2015C9CCCC4E}"/>
              </a:ext>
            </a:extLst>
          </p:cNvPr>
          <p:cNvSpPr>
            <a:spLocks xmlns:a="http://schemas.openxmlformats.org/drawingml/2006/main" noGrp="1"/>
          </p:cNvSpPr>
          <p:nvPr/>
        </p:nvSpPr>
        <p:spPr>
          <a:xfrm xmlns:a="http://schemas.openxmlformats.org/drawingml/2006/main">
            <a:off x="2348995" y="5145091"/>
            <a:ext cx="141387" cy="14138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24" name="source-sample-12">
            <a:extLst xmlns:a="http://schemas.openxmlformats.org/drawingml/2006/main">
              <a:ext uri="{FF2B5EF4-FFF2-40B4-BE49-F238E27FC236}">
                <a16:creationId xmlns:a16="http://schemas.microsoft.com/office/drawing/2014/main" id="{D9DA57F6-E7BA-4395-B3CE-FF44F237482E}"/>
              </a:ext>
            </a:extLst>
          </p:cNvPr>
          <p:cNvSpPr>
            <a:spLocks xmlns:a="http://schemas.openxmlformats.org/drawingml/2006/main" noGrp="1"/>
          </p:cNvSpPr>
          <p:nvPr/>
        </p:nvSpPr>
        <p:spPr>
          <a:xfrm xmlns:a="http://schemas.openxmlformats.org/drawingml/2006/main">
            <a:off x="2621826" y="5250217"/>
            <a:ext cx="141387" cy="14138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25" name="source-sample-13">
            <a:extLst xmlns:a="http://schemas.openxmlformats.org/drawingml/2006/main">
              <a:ext uri="{FF2B5EF4-FFF2-40B4-BE49-F238E27FC236}">
                <a16:creationId xmlns:a16="http://schemas.microsoft.com/office/drawing/2014/main" id="{893EEDCA-2973-485A-A0C8-092BFB19C517}"/>
              </a:ext>
            </a:extLst>
          </p:cNvPr>
          <p:cNvSpPr>
            <a:spLocks xmlns:a="http://schemas.openxmlformats.org/drawingml/2006/main" noGrp="1"/>
          </p:cNvSpPr>
          <p:nvPr/>
        </p:nvSpPr>
        <p:spPr>
          <a:xfrm xmlns:a="http://schemas.openxmlformats.org/drawingml/2006/main">
            <a:off x="3110075" y="5266222"/>
            <a:ext cx="145107" cy="14510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26" name="source-sample-14">
            <a:extLst xmlns:a="http://schemas.openxmlformats.org/drawingml/2006/main">
              <a:ext uri="{FF2B5EF4-FFF2-40B4-BE49-F238E27FC236}">
                <a16:creationId xmlns:a16="http://schemas.microsoft.com/office/drawing/2014/main" id="{EDBFA008-274D-4A72-B2C6-C0315E82542F}"/>
              </a:ext>
            </a:extLst>
          </p:cNvPr>
          <p:cNvSpPr>
            <a:spLocks xmlns:a="http://schemas.openxmlformats.org/drawingml/2006/main" noGrp="1"/>
          </p:cNvSpPr>
          <p:nvPr/>
        </p:nvSpPr>
        <p:spPr>
          <a:xfrm xmlns:a="http://schemas.openxmlformats.org/drawingml/2006/main">
            <a:off x="1779245" y="5326910"/>
            <a:ext cx="145107" cy="14510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27" name="source-sample-15">
            <a:extLst xmlns:a="http://schemas.openxmlformats.org/drawingml/2006/main">
              <a:ext uri="{FF2B5EF4-FFF2-40B4-BE49-F238E27FC236}">
                <a16:creationId xmlns:a16="http://schemas.microsoft.com/office/drawing/2014/main" id="{B500F94A-16AF-49F8-BB67-DBD418F5FEFB}"/>
              </a:ext>
            </a:extLst>
          </p:cNvPr>
          <p:cNvSpPr>
            <a:spLocks xmlns:a="http://schemas.openxmlformats.org/drawingml/2006/main" noGrp="1"/>
          </p:cNvSpPr>
          <p:nvPr/>
        </p:nvSpPr>
        <p:spPr>
          <a:xfrm xmlns:a="http://schemas.openxmlformats.org/drawingml/2006/main">
            <a:off x="2136252" y="5390498"/>
            <a:ext cx="141387" cy="14138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28" name="source-sample-16">
            <a:extLst xmlns:a="http://schemas.openxmlformats.org/drawingml/2006/main">
              <a:ext uri="{FF2B5EF4-FFF2-40B4-BE49-F238E27FC236}">
                <a16:creationId xmlns:a16="http://schemas.microsoft.com/office/drawing/2014/main" id="{45DF5AC3-4A71-4995-921F-D2BA14BA0038}"/>
              </a:ext>
            </a:extLst>
          </p:cNvPr>
          <p:cNvSpPr>
            <a:spLocks xmlns:a="http://schemas.openxmlformats.org/drawingml/2006/main" noGrp="1"/>
          </p:cNvSpPr>
          <p:nvPr/>
        </p:nvSpPr>
        <p:spPr>
          <a:xfrm xmlns:a="http://schemas.openxmlformats.org/drawingml/2006/main">
            <a:off x="2828367" y="5423514"/>
            <a:ext cx="145107" cy="14510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29" name="source-sample-17">
            <a:extLst xmlns:a="http://schemas.openxmlformats.org/drawingml/2006/main">
              <a:ext uri="{FF2B5EF4-FFF2-40B4-BE49-F238E27FC236}">
                <a16:creationId xmlns:a16="http://schemas.microsoft.com/office/drawing/2014/main" id="{F47E3F61-1222-4A2C-9C13-36862552FF22}"/>
              </a:ext>
            </a:extLst>
          </p:cNvPr>
          <p:cNvSpPr>
            <a:spLocks xmlns:a="http://schemas.openxmlformats.org/drawingml/2006/main" noGrp="1"/>
          </p:cNvSpPr>
          <p:nvPr/>
        </p:nvSpPr>
        <p:spPr>
          <a:xfrm xmlns:a="http://schemas.openxmlformats.org/drawingml/2006/main">
            <a:off x="2510833" y="5542584"/>
            <a:ext cx="145107" cy="14510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30" name="source-sample-18">
            <a:extLst xmlns:a="http://schemas.openxmlformats.org/drawingml/2006/main">
              <a:ext uri="{FF2B5EF4-FFF2-40B4-BE49-F238E27FC236}">
                <a16:creationId xmlns:a16="http://schemas.microsoft.com/office/drawing/2014/main" id="{67EF80D9-E947-4F3B-BE9D-575523171C8A}"/>
              </a:ext>
            </a:extLst>
          </p:cNvPr>
          <p:cNvSpPr>
            <a:spLocks xmlns:a="http://schemas.openxmlformats.org/drawingml/2006/main" noGrp="1"/>
          </p:cNvSpPr>
          <p:nvPr/>
        </p:nvSpPr>
        <p:spPr>
          <a:xfrm xmlns:a="http://schemas.openxmlformats.org/drawingml/2006/main">
            <a:off x="1953947" y="5654086"/>
            <a:ext cx="148828" cy="148828"/>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31" name="source-sample-19">
            <a:extLst xmlns:a="http://schemas.openxmlformats.org/drawingml/2006/main">
              <a:ext uri="{FF2B5EF4-FFF2-40B4-BE49-F238E27FC236}">
                <a16:creationId xmlns:a16="http://schemas.microsoft.com/office/drawing/2014/main" id="{395C2C50-85A0-439B-8104-ED77C85904A6}"/>
              </a:ext>
            </a:extLst>
          </p:cNvPr>
          <p:cNvSpPr>
            <a:spLocks xmlns:a="http://schemas.openxmlformats.org/drawingml/2006/main" noGrp="1"/>
          </p:cNvSpPr>
          <p:nvPr/>
        </p:nvSpPr>
        <p:spPr>
          <a:xfrm xmlns:a="http://schemas.openxmlformats.org/drawingml/2006/main">
            <a:off x="3004184" y="5685622"/>
            <a:ext cx="145107" cy="14510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32" name="source-sample-20">
            <a:extLst xmlns:a="http://schemas.openxmlformats.org/drawingml/2006/main">
              <a:ext uri="{FF2B5EF4-FFF2-40B4-BE49-F238E27FC236}">
                <a16:creationId xmlns:a16="http://schemas.microsoft.com/office/drawing/2014/main" id="{4AF1FAB3-00B9-4916-B9D0-F80A6E22A529}"/>
              </a:ext>
            </a:extLst>
          </p:cNvPr>
          <p:cNvSpPr>
            <a:spLocks xmlns:a="http://schemas.openxmlformats.org/drawingml/2006/main" noGrp="1"/>
          </p:cNvSpPr>
          <p:nvPr/>
        </p:nvSpPr>
        <p:spPr>
          <a:xfrm xmlns:a="http://schemas.openxmlformats.org/drawingml/2006/main">
            <a:off x="2265960" y="5734968"/>
            <a:ext cx="141387" cy="14138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33" name="source-sample-21">
            <a:extLst xmlns:a="http://schemas.openxmlformats.org/drawingml/2006/main">
              <a:ext uri="{FF2B5EF4-FFF2-40B4-BE49-F238E27FC236}">
                <a16:creationId xmlns:a16="http://schemas.microsoft.com/office/drawing/2014/main" id="{0B668FE2-5D3B-4D3F-A62D-22C6095A02E4}"/>
              </a:ext>
            </a:extLst>
          </p:cNvPr>
          <p:cNvSpPr>
            <a:spLocks xmlns:a="http://schemas.openxmlformats.org/drawingml/2006/main" noGrp="1"/>
          </p:cNvSpPr>
          <p:nvPr/>
        </p:nvSpPr>
        <p:spPr>
          <a:xfrm xmlns:a="http://schemas.openxmlformats.org/drawingml/2006/main">
            <a:off x="2713304" y="5744471"/>
            <a:ext cx="145107" cy="14510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34" name="source-sample-22">
            <a:extLst xmlns:a="http://schemas.openxmlformats.org/drawingml/2006/main">
              <a:ext uri="{FF2B5EF4-FFF2-40B4-BE49-F238E27FC236}">
                <a16:creationId xmlns:a16="http://schemas.microsoft.com/office/drawing/2014/main" id="{17B5D51E-2FB9-4985-9A3A-8470AB6619E9}"/>
              </a:ext>
            </a:extLst>
          </p:cNvPr>
          <p:cNvSpPr>
            <a:spLocks xmlns:a="http://schemas.openxmlformats.org/drawingml/2006/main" noGrp="1"/>
          </p:cNvSpPr>
          <p:nvPr/>
        </p:nvSpPr>
        <p:spPr>
          <a:xfrm xmlns:a="http://schemas.openxmlformats.org/drawingml/2006/main">
            <a:off x="1982129" y="5954022"/>
            <a:ext cx="148828" cy="148828"/>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35" name="source-sample-23">
            <a:extLst xmlns:a="http://schemas.openxmlformats.org/drawingml/2006/main">
              <a:ext uri="{FF2B5EF4-FFF2-40B4-BE49-F238E27FC236}">
                <a16:creationId xmlns:a16="http://schemas.microsoft.com/office/drawing/2014/main" id="{F697772B-E66B-49C7-9AB2-7770D178B972}"/>
              </a:ext>
            </a:extLst>
          </p:cNvPr>
          <p:cNvSpPr>
            <a:spLocks xmlns:a="http://schemas.openxmlformats.org/drawingml/2006/main" noGrp="1"/>
          </p:cNvSpPr>
          <p:nvPr/>
        </p:nvSpPr>
        <p:spPr>
          <a:xfrm xmlns:a="http://schemas.openxmlformats.org/drawingml/2006/main">
            <a:off x="2393416" y="5980998"/>
            <a:ext cx="141387" cy="141387"/>
          </a:xfrm>
          <a:prstGeom xmlns:a="http://schemas.openxmlformats.org/drawingml/2006/main" prst="ellipse">
            <a:avLst/>
          </a:prstGeom>
          <a:solidFill xmlns:a="http://schemas.openxmlformats.org/drawingml/2006/main">
            <a:srgbClr val="D46E48"/>
          </a:solidFill>
          <a:ln xmlns:a="http://schemas.openxmlformats.org/drawingml/2006/main" w="0">
            <a:noFill/>
            <a:prstDash val="solid"/>
          </a:ln>
        </p:spPr>
      </p:sp>
      <p:sp>
        <p:nvSpPr>
          <p:cNvPr id="36" name="target-sample-01">
            <a:extLst xmlns:a="http://schemas.openxmlformats.org/drawingml/2006/main">
              <a:ext uri="{FF2B5EF4-FFF2-40B4-BE49-F238E27FC236}">
                <a16:creationId xmlns:a16="http://schemas.microsoft.com/office/drawing/2014/main" id="{E21D8AD2-61DE-4324-BEEA-C1E60E5411E5}"/>
              </a:ext>
            </a:extLst>
          </p:cNvPr>
          <p:cNvSpPr>
            <a:spLocks xmlns:a="http://schemas.openxmlformats.org/drawingml/2006/main" noGrp="1"/>
          </p:cNvSpPr>
          <p:nvPr/>
        </p:nvSpPr>
        <p:spPr>
          <a:xfrm xmlns:a="http://schemas.openxmlformats.org/drawingml/2006/main">
            <a:off x="8722964" y="1338427"/>
            <a:ext cx="145107" cy="14510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37" name="target-sample-02">
            <a:extLst xmlns:a="http://schemas.openxmlformats.org/drawingml/2006/main">
              <a:ext uri="{FF2B5EF4-FFF2-40B4-BE49-F238E27FC236}">
                <a16:creationId xmlns:a16="http://schemas.microsoft.com/office/drawing/2014/main" id="{967CDBEE-1FC6-47E3-94EC-20B8534B291A}"/>
              </a:ext>
            </a:extLst>
          </p:cNvPr>
          <p:cNvSpPr>
            <a:spLocks xmlns:a="http://schemas.openxmlformats.org/drawingml/2006/main" noGrp="1"/>
          </p:cNvSpPr>
          <p:nvPr/>
        </p:nvSpPr>
        <p:spPr>
          <a:xfrm xmlns:a="http://schemas.openxmlformats.org/drawingml/2006/main">
            <a:off x="8941935" y="1515541"/>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38" name="target-sample-03">
            <a:extLst xmlns:a="http://schemas.openxmlformats.org/drawingml/2006/main">
              <a:ext uri="{FF2B5EF4-FFF2-40B4-BE49-F238E27FC236}">
                <a16:creationId xmlns:a16="http://schemas.microsoft.com/office/drawing/2014/main" id="{C5EB4EC5-EF00-48A6-8930-7373592E582B}"/>
              </a:ext>
            </a:extLst>
          </p:cNvPr>
          <p:cNvSpPr>
            <a:spLocks xmlns:a="http://schemas.openxmlformats.org/drawingml/2006/main" noGrp="1"/>
          </p:cNvSpPr>
          <p:nvPr/>
        </p:nvSpPr>
        <p:spPr>
          <a:xfrm xmlns:a="http://schemas.openxmlformats.org/drawingml/2006/main">
            <a:off x="9295233" y="1580490"/>
            <a:ext cx="137666" cy="137666"/>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39" name="target-sample-04">
            <a:extLst xmlns:a="http://schemas.openxmlformats.org/drawingml/2006/main">
              <a:ext uri="{FF2B5EF4-FFF2-40B4-BE49-F238E27FC236}">
                <a16:creationId xmlns:a16="http://schemas.microsoft.com/office/drawing/2014/main" id="{FF15FA08-8C46-4B86-8444-9B4F5BB4110F}"/>
              </a:ext>
            </a:extLst>
          </p:cNvPr>
          <p:cNvSpPr>
            <a:spLocks xmlns:a="http://schemas.openxmlformats.org/drawingml/2006/main" noGrp="1"/>
          </p:cNvSpPr>
          <p:nvPr/>
        </p:nvSpPr>
        <p:spPr>
          <a:xfrm xmlns:a="http://schemas.openxmlformats.org/drawingml/2006/main">
            <a:off x="8395898" y="1638813"/>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40" name="target-sample-05">
            <a:extLst xmlns:a="http://schemas.openxmlformats.org/drawingml/2006/main">
              <a:ext uri="{FF2B5EF4-FFF2-40B4-BE49-F238E27FC236}">
                <a16:creationId xmlns:a16="http://schemas.microsoft.com/office/drawing/2014/main" id="{EA4C9657-B371-45B4-ADB9-6B78146A61DA}"/>
              </a:ext>
            </a:extLst>
          </p:cNvPr>
          <p:cNvSpPr>
            <a:spLocks xmlns:a="http://schemas.openxmlformats.org/drawingml/2006/main" noGrp="1"/>
          </p:cNvSpPr>
          <p:nvPr/>
        </p:nvSpPr>
        <p:spPr>
          <a:xfrm xmlns:a="http://schemas.openxmlformats.org/drawingml/2006/main">
            <a:off x="8657754" y="1701403"/>
            <a:ext cx="145107" cy="14510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41" name="target-sample-06">
            <a:extLst xmlns:a="http://schemas.openxmlformats.org/drawingml/2006/main">
              <a:ext uri="{FF2B5EF4-FFF2-40B4-BE49-F238E27FC236}">
                <a16:creationId xmlns:a16="http://schemas.microsoft.com/office/drawing/2014/main" id="{2DCF840D-C210-44D7-BBA6-B48B483E311E}"/>
              </a:ext>
            </a:extLst>
          </p:cNvPr>
          <p:cNvSpPr>
            <a:spLocks xmlns:a="http://schemas.openxmlformats.org/drawingml/2006/main" noGrp="1"/>
          </p:cNvSpPr>
          <p:nvPr/>
        </p:nvSpPr>
        <p:spPr>
          <a:xfrm xmlns:a="http://schemas.openxmlformats.org/drawingml/2006/main">
            <a:off x="8121961" y="1811084"/>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42" name="target-sample-07">
            <a:extLst xmlns:a="http://schemas.openxmlformats.org/drawingml/2006/main">
              <a:ext uri="{FF2B5EF4-FFF2-40B4-BE49-F238E27FC236}">
                <a16:creationId xmlns:a16="http://schemas.microsoft.com/office/drawing/2014/main" id="{CEAE4F74-16B6-49AB-8F8F-D5EB63992197}"/>
              </a:ext>
            </a:extLst>
          </p:cNvPr>
          <p:cNvSpPr>
            <a:spLocks xmlns:a="http://schemas.openxmlformats.org/drawingml/2006/main" noGrp="1"/>
          </p:cNvSpPr>
          <p:nvPr/>
        </p:nvSpPr>
        <p:spPr>
          <a:xfrm xmlns:a="http://schemas.openxmlformats.org/drawingml/2006/main">
            <a:off x="8962404" y="1826198"/>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43" name="target-sample-08">
            <a:extLst xmlns:a="http://schemas.openxmlformats.org/drawingml/2006/main">
              <a:ext uri="{FF2B5EF4-FFF2-40B4-BE49-F238E27FC236}">
                <a16:creationId xmlns:a16="http://schemas.microsoft.com/office/drawing/2014/main" id="{5C2D1D13-B14A-4648-B4DA-758B6401544A}"/>
              </a:ext>
            </a:extLst>
          </p:cNvPr>
          <p:cNvSpPr>
            <a:spLocks xmlns:a="http://schemas.openxmlformats.org/drawingml/2006/main" noGrp="1"/>
          </p:cNvSpPr>
          <p:nvPr/>
        </p:nvSpPr>
        <p:spPr>
          <a:xfrm xmlns:a="http://schemas.openxmlformats.org/drawingml/2006/main">
            <a:off x="9238737" y="1877544"/>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44" name="target-sample-09">
            <a:extLst xmlns:a="http://schemas.openxmlformats.org/drawingml/2006/main">
              <a:ext uri="{FF2B5EF4-FFF2-40B4-BE49-F238E27FC236}">
                <a16:creationId xmlns:a16="http://schemas.microsoft.com/office/drawing/2014/main" id="{8666F750-BE5C-41AC-AE91-F07A3B0F502B}"/>
              </a:ext>
            </a:extLst>
          </p:cNvPr>
          <p:cNvSpPr>
            <a:spLocks xmlns:a="http://schemas.openxmlformats.org/drawingml/2006/main" noGrp="1"/>
          </p:cNvSpPr>
          <p:nvPr/>
        </p:nvSpPr>
        <p:spPr>
          <a:xfrm xmlns:a="http://schemas.openxmlformats.org/drawingml/2006/main">
            <a:off x="9557885" y="1901983"/>
            <a:ext cx="148828" cy="148828"/>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45" name="target-sample-10">
            <a:extLst xmlns:a="http://schemas.openxmlformats.org/drawingml/2006/main">
              <a:ext uri="{FF2B5EF4-FFF2-40B4-BE49-F238E27FC236}">
                <a16:creationId xmlns:a16="http://schemas.microsoft.com/office/drawing/2014/main" id="{DFE8C141-B208-4DD2-A56F-5D024C5C38E0}"/>
              </a:ext>
            </a:extLst>
          </p:cNvPr>
          <p:cNvSpPr>
            <a:spLocks xmlns:a="http://schemas.openxmlformats.org/drawingml/2006/main" noGrp="1"/>
          </p:cNvSpPr>
          <p:nvPr/>
        </p:nvSpPr>
        <p:spPr>
          <a:xfrm xmlns:a="http://schemas.openxmlformats.org/drawingml/2006/main">
            <a:off x="8622486" y="2006588"/>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46" name="target-sample-11">
            <a:extLst xmlns:a="http://schemas.openxmlformats.org/drawingml/2006/main">
              <a:ext uri="{FF2B5EF4-FFF2-40B4-BE49-F238E27FC236}">
                <a16:creationId xmlns:a16="http://schemas.microsoft.com/office/drawing/2014/main" id="{6C534262-A0CF-4169-821B-F236D90B0BBE}"/>
              </a:ext>
            </a:extLst>
          </p:cNvPr>
          <p:cNvSpPr>
            <a:spLocks xmlns:a="http://schemas.openxmlformats.org/drawingml/2006/main" noGrp="1"/>
          </p:cNvSpPr>
          <p:nvPr/>
        </p:nvSpPr>
        <p:spPr>
          <a:xfrm xmlns:a="http://schemas.openxmlformats.org/drawingml/2006/main">
            <a:off x="8301787" y="2026295"/>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47" name="target-sample-12">
            <a:extLst xmlns:a="http://schemas.openxmlformats.org/drawingml/2006/main">
              <a:ext uri="{FF2B5EF4-FFF2-40B4-BE49-F238E27FC236}">
                <a16:creationId xmlns:a16="http://schemas.microsoft.com/office/drawing/2014/main" id="{9D4FD806-29FF-419B-8112-51243725629B}"/>
              </a:ext>
            </a:extLst>
          </p:cNvPr>
          <p:cNvSpPr>
            <a:spLocks xmlns:a="http://schemas.openxmlformats.org/drawingml/2006/main" noGrp="1"/>
          </p:cNvSpPr>
          <p:nvPr/>
        </p:nvSpPr>
        <p:spPr>
          <a:xfrm xmlns:a="http://schemas.openxmlformats.org/drawingml/2006/main">
            <a:off x="8898177" y="2103686"/>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48" name="target-sample-13">
            <a:extLst xmlns:a="http://schemas.openxmlformats.org/drawingml/2006/main">
              <a:ext uri="{FF2B5EF4-FFF2-40B4-BE49-F238E27FC236}">
                <a16:creationId xmlns:a16="http://schemas.microsoft.com/office/drawing/2014/main" id="{84C584F0-C396-4423-8C24-23795246EA55}"/>
              </a:ext>
            </a:extLst>
          </p:cNvPr>
          <p:cNvSpPr>
            <a:spLocks xmlns:a="http://schemas.openxmlformats.org/drawingml/2006/main" noGrp="1"/>
          </p:cNvSpPr>
          <p:nvPr/>
        </p:nvSpPr>
        <p:spPr>
          <a:xfrm xmlns:a="http://schemas.openxmlformats.org/drawingml/2006/main">
            <a:off x="9394879" y="2177363"/>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49" name="target-sample-14">
            <a:extLst xmlns:a="http://schemas.openxmlformats.org/drawingml/2006/main">
              <a:ext uri="{FF2B5EF4-FFF2-40B4-BE49-F238E27FC236}">
                <a16:creationId xmlns:a16="http://schemas.microsoft.com/office/drawing/2014/main" id="{1DC71778-48D7-476D-9D89-91813CE127A1}"/>
              </a:ext>
            </a:extLst>
          </p:cNvPr>
          <p:cNvSpPr>
            <a:spLocks xmlns:a="http://schemas.openxmlformats.org/drawingml/2006/main" noGrp="1"/>
          </p:cNvSpPr>
          <p:nvPr/>
        </p:nvSpPr>
        <p:spPr>
          <a:xfrm xmlns:a="http://schemas.openxmlformats.org/drawingml/2006/main">
            <a:off x="8426932" y="2273350"/>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50" name="target-sample-15">
            <a:extLst xmlns:a="http://schemas.openxmlformats.org/drawingml/2006/main">
              <a:ext uri="{FF2B5EF4-FFF2-40B4-BE49-F238E27FC236}">
                <a16:creationId xmlns:a16="http://schemas.microsoft.com/office/drawing/2014/main" id="{649151CC-39C6-44A0-AED3-0DE5AB26227E}"/>
              </a:ext>
            </a:extLst>
          </p:cNvPr>
          <p:cNvSpPr>
            <a:spLocks xmlns:a="http://schemas.openxmlformats.org/drawingml/2006/main" noGrp="1"/>
          </p:cNvSpPr>
          <p:nvPr/>
        </p:nvSpPr>
        <p:spPr>
          <a:xfrm xmlns:a="http://schemas.openxmlformats.org/drawingml/2006/main">
            <a:off x="8074404" y="2277442"/>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51" name="target-sample-16">
            <a:extLst xmlns:a="http://schemas.openxmlformats.org/drawingml/2006/main">
              <a:ext uri="{FF2B5EF4-FFF2-40B4-BE49-F238E27FC236}">
                <a16:creationId xmlns:a16="http://schemas.microsoft.com/office/drawing/2014/main" id="{E1B52B38-2F37-489D-81AB-A926AF666403}"/>
              </a:ext>
            </a:extLst>
          </p:cNvPr>
          <p:cNvSpPr>
            <a:spLocks xmlns:a="http://schemas.openxmlformats.org/drawingml/2006/main" noGrp="1"/>
          </p:cNvSpPr>
          <p:nvPr/>
        </p:nvSpPr>
        <p:spPr>
          <a:xfrm xmlns:a="http://schemas.openxmlformats.org/drawingml/2006/main">
            <a:off x="9120310" y="2296234"/>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52" name="target-sample-17">
            <a:extLst xmlns:a="http://schemas.openxmlformats.org/drawingml/2006/main">
              <a:ext uri="{FF2B5EF4-FFF2-40B4-BE49-F238E27FC236}">
                <a16:creationId xmlns:a16="http://schemas.microsoft.com/office/drawing/2014/main" id="{C1BD3F60-0A68-47CF-B916-1DBF07AEE689}"/>
              </a:ext>
            </a:extLst>
          </p:cNvPr>
          <p:cNvSpPr>
            <a:spLocks xmlns:a="http://schemas.openxmlformats.org/drawingml/2006/main" noGrp="1"/>
          </p:cNvSpPr>
          <p:nvPr/>
        </p:nvSpPr>
        <p:spPr>
          <a:xfrm xmlns:a="http://schemas.openxmlformats.org/drawingml/2006/main">
            <a:off x="8808526" y="2401604"/>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53" name="target-sample-18">
            <a:extLst xmlns:a="http://schemas.openxmlformats.org/drawingml/2006/main">
              <a:ext uri="{FF2B5EF4-FFF2-40B4-BE49-F238E27FC236}">
                <a16:creationId xmlns:a16="http://schemas.microsoft.com/office/drawing/2014/main" id="{C212D044-AE10-4ECA-8D79-1BC380F212BF}"/>
              </a:ext>
            </a:extLst>
          </p:cNvPr>
          <p:cNvSpPr>
            <a:spLocks xmlns:a="http://schemas.openxmlformats.org/drawingml/2006/main" noGrp="1"/>
          </p:cNvSpPr>
          <p:nvPr/>
        </p:nvSpPr>
        <p:spPr>
          <a:xfrm xmlns:a="http://schemas.openxmlformats.org/drawingml/2006/main">
            <a:off x="8264358" y="2564579"/>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54" name="target-sample-19">
            <a:extLst xmlns:a="http://schemas.openxmlformats.org/drawingml/2006/main">
              <a:ext uri="{FF2B5EF4-FFF2-40B4-BE49-F238E27FC236}">
                <a16:creationId xmlns:a16="http://schemas.microsoft.com/office/drawing/2014/main" id="{F415285F-4163-4DF7-9F39-F4362C5258B7}"/>
              </a:ext>
            </a:extLst>
          </p:cNvPr>
          <p:cNvSpPr>
            <a:spLocks xmlns:a="http://schemas.openxmlformats.org/drawingml/2006/main" noGrp="1"/>
          </p:cNvSpPr>
          <p:nvPr/>
        </p:nvSpPr>
        <p:spPr>
          <a:xfrm xmlns:a="http://schemas.openxmlformats.org/drawingml/2006/main">
            <a:off x="9325942" y="2575577"/>
            <a:ext cx="137666" cy="137666"/>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55" name="target-sample-20">
            <a:extLst xmlns:a="http://schemas.openxmlformats.org/drawingml/2006/main">
              <a:ext uri="{FF2B5EF4-FFF2-40B4-BE49-F238E27FC236}">
                <a16:creationId xmlns:a16="http://schemas.microsoft.com/office/drawing/2014/main" id="{2CDB15B0-F640-4268-A490-7348408A193B}"/>
              </a:ext>
            </a:extLst>
          </p:cNvPr>
          <p:cNvSpPr>
            <a:spLocks xmlns:a="http://schemas.openxmlformats.org/drawingml/2006/main" noGrp="1"/>
          </p:cNvSpPr>
          <p:nvPr/>
        </p:nvSpPr>
        <p:spPr>
          <a:xfrm xmlns:a="http://schemas.openxmlformats.org/drawingml/2006/main">
            <a:off x="8569172" y="2606510"/>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56" name="target-sample-21">
            <a:extLst xmlns:a="http://schemas.openxmlformats.org/drawingml/2006/main">
              <a:ext uri="{FF2B5EF4-FFF2-40B4-BE49-F238E27FC236}">
                <a16:creationId xmlns:a16="http://schemas.microsoft.com/office/drawing/2014/main" id="{8F6918E0-F6D2-43BA-A4CA-D6B4A37A607F}"/>
              </a:ext>
            </a:extLst>
          </p:cNvPr>
          <p:cNvSpPr>
            <a:spLocks xmlns:a="http://schemas.openxmlformats.org/drawingml/2006/main" noGrp="1"/>
          </p:cNvSpPr>
          <p:nvPr/>
        </p:nvSpPr>
        <p:spPr>
          <a:xfrm xmlns:a="http://schemas.openxmlformats.org/drawingml/2006/main">
            <a:off x="9025587" y="2610833"/>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57" name="target-sample-22">
            <a:extLst xmlns:a="http://schemas.openxmlformats.org/drawingml/2006/main">
              <a:ext uri="{FF2B5EF4-FFF2-40B4-BE49-F238E27FC236}">
                <a16:creationId xmlns:a16="http://schemas.microsoft.com/office/drawing/2014/main" id="{10748241-5E7B-4679-8163-AC5C35DE586C}"/>
              </a:ext>
            </a:extLst>
          </p:cNvPr>
          <p:cNvSpPr>
            <a:spLocks xmlns:a="http://schemas.openxmlformats.org/drawingml/2006/main" noGrp="1"/>
          </p:cNvSpPr>
          <p:nvPr/>
        </p:nvSpPr>
        <p:spPr>
          <a:xfrm xmlns:a="http://schemas.openxmlformats.org/drawingml/2006/main">
            <a:off x="8705825" y="2850265"/>
            <a:ext cx="145107" cy="14510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58" name="target-sample-23">
            <a:extLst xmlns:a="http://schemas.openxmlformats.org/drawingml/2006/main">
              <a:ext uri="{FF2B5EF4-FFF2-40B4-BE49-F238E27FC236}">
                <a16:creationId xmlns:a16="http://schemas.microsoft.com/office/drawing/2014/main" id="{A04E4503-BF36-4EDD-8137-6E24BA75C386}"/>
              </a:ext>
            </a:extLst>
          </p:cNvPr>
          <p:cNvSpPr>
            <a:spLocks xmlns:a="http://schemas.openxmlformats.org/drawingml/2006/main" noGrp="1"/>
          </p:cNvSpPr>
          <p:nvPr/>
        </p:nvSpPr>
        <p:spPr>
          <a:xfrm xmlns:a="http://schemas.openxmlformats.org/drawingml/2006/main">
            <a:off x="8300786" y="2861967"/>
            <a:ext cx="141387" cy="141387"/>
          </a:xfrm>
          <a:prstGeom xmlns:a="http://schemas.openxmlformats.org/drawingml/2006/main" prst="ellipse">
            <a:avLst/>
          </a:prstGeom>
          <a:solidFill xmlns:a="http://schemas.openxmlformats.org/drawingml/2006/main">
            <a:srgbClr val="919A71"/>
          </a:solidFill>
          <a:ln xmlns:a="http://schemas.openxmlformats.org/drawingml/2006/main" w="0">
            <a:noFill/>
            <a:prstDash val="solid"/>
          </a:ln>
        </p:spPr>
      </p:sp>
      <p:sp>
        <p:nvSpPr>
          <p:cNvPr id="59" name="transport-path-1">
            <a:extLst xmlns:a="http://schemas.openxmlformats.org/drawingml/2006/main">
              <a:ext uri="{FF2B5EF4-FFF2-40B4-BE49-F238E27FC236}">
                <a16:creationId xmlns:a16="http://schemas.microsoft.com/office/drawing/2014/main" id="{7853225B-EE99-439C-B1D5-FDEC04D62418}"/>
              </a:ext>
            </a:extLst>
          </p:cNvPr>
          <p:cNvSpPr>
            <a:spLocks xmlns:a="http://schemas.openxmlformats.org/drawingml/2006/main" noGrp="1"/>
          </p:cNvSpPr>
          <p:nvPr/>
        </p:nvSpPr>
        <p:spPr>
          <a:xfrm xmlns:a="http://schemas.openxmlformats.org/drawingml/2006/main">
            <a:off x="3534668" y="1957090"/>
            <a:ext cx="4390430" cy="2701230"/>
          </a:xfrm>
          <a:custGeom xmlns:a="http://schemas.openxmlformats.org/drawingml/2006/main">
            <a:pathLst>
              <a:path w="4390430" h="2701230">
                <a:moveTo>
                  <a:pt x="0" y="2701230"/>
                </a:moveTo>
                <a:lnTo>
                  <a:pt x="24315" y="2694171"/>
                </a:lnTo>
                <a:lnTo>
                  <a:pt x="48743" y="2686688"/>
                </a:lnTo>
                <a:lnTo>
                  <a:pt x="73282" y="2678789"/>
                </a:lnTo>
                <a:lnTo>
                  <a:pt x="97931" y="2670477"/>
                </a:lnTo>
                <a:lnTo>
                  <a:pt x="122689" y="2661759"/>
                </a:lnTo>
                <a:lnTo>
                  <a:pt x="147557" y="2652640"/>
                </a:lnTo>
                <a:lnTo>
                  <a:pt x="172531" y="2643126"/>
                </a:lnTo>
                <a:lnTo>
                  <a:pt x="197612" y="2633223"/>
                </a:lnTo>
                <a:lnTo>
                  <a:pt x="222799" y="2622936"/>
                </a:lnTo>
                <a:lnTo>
                  <a:pt x="248091" y="2612271"/>
                </a:lnTo>
                <a:lnTo>
                  <a:pt x="273487" y="2601233"/>
                </a:lnTo>
                <a:lnTo>
                  <a:pt x="298985" y="2589828"/>
                </a:lnTo>
                <a:lnTo>
                  <a:pt x="324585" y="2578061"/>
                </a:lnTo>
                <a:lnTo>
                  <a:pt x="350287" y="2565939"/>
                </a:lnTo>
                <a:lnTo>
                  <a:pt x="376089" y="2553466"/>
                </a:lnTo>
                <a:lnTo>
                  <a:pt x="401990" y="2540649"/>
                </a:lnTo>
                <a:lnTo>
                  <a:pt x="427989" y="2527493"/>
                </a:lnTo>
                <a:lnTo>
                  <a:pt x="454085" y="2514003"/>
                </a:lnTo>
                <a:lnTo>
                  <a:pt x="480278" y="2500185"/>
                </a:lnTo>
                <a:lnTo>
                  <a:pt x="506567" y="2486045"/>
                </a:lnTo>
                <a:lnTo>
                  <a:pt x="532950" y="2471588"/>
                </a:lnTo>
                <a:lnTo>
                  <a:pt x="559427" y="2456820"/>
                </a:lnTo>
                <a:lnTo>
                  <a:pt x="585996" y="2441747"/>
                </a:lnTo>
                <a:lnTo>
                  <a:pt x="612658" y="2426373"/>
                </a:lnTo>
                <a:lnTo>
                  <a:pt x="639410" y="2410706"/>
                </a:lnTo>
                <a:lnTo>
                  <a:pt x="666252" y="2394749"/>
                </a:lnTo>
                <a:lnTo>
                  <a:pt x="693183" y="2378510"/>
                </a:lnTo>
                <a:lnTo>
                  <a:pt x="720202" y="2361993"/>
                </a:lnTo>
                <a:lnTo>
                  <a:pt x="747309" y="2345203"/>
                </a:lnTo>
                <a:lnTo>
                  <a:pt x="774502" y="2328148"/>
                </a:lnTo>
                <a:lnTo>
                  <a:pt x="801780" y="2310832"/>
                </a:lnTo>
                <a:lnTo>
                  <a:pt x="829142" y="2293261"/>
                </a:lnTo>
                <a:lnTo>
                  <a:pt x="856588" y="2275440"/>
                </a:lnTo>
                <a:lnTo>
                  <a:pt x="884116" y="2257375"/>
                </a:lnTo>
                <a:lnTo>
                  <a:pt x="911727" y="2239072"/>
                </a:lnTo>
                <a:lnTo>
                  <a:pt x="939417" y="2220536"/>
                </a:lnTo>
                <a:lnTo>
                  <a:pt x="967188" y="2201773"/>
                </a:lnTo>
                <a:lnTo>
                  <a:pt x="995037" y="2182788"/>
                </a:lnTo>
                <a:lnTo>
                  <a:pt x="1022965" y="2163588"/>
                </a:lnTo>
                <a:lnTo>
                  <a:pt x="1050969" y="2144177"/>
                </a:lnTo>
                <a:lnTo>
                  <a:pt x="1079050" y="2124561"/>
                </a:lnTo>
                <a:lnTo>
                  <a:pt x="1107205" y="2104746"/>
                </a:lnTo>
                <a:lnTo>
                  <a:pt x="1135435" y="2084737"/>
                </a:lnTo>
                <a:lnTo>
                  <a:pt x="1163738" y="2064541"/>
                </a:lnTo>
                <a:lnTo>
                  <a:pt x="1192113" y="2044162"/>
                </a:lnTo>
                <a:lnTo>
                  <a:pt x="1220560" y="2023606"/>
                </a:lnTo>
                <a:lnTo>
                  <a:pt x="1249077" y="2002879"/>
                </a:lnTo>
                <a:lnTo>
                  <a:pt x="1277664" y="1981986"/>
                </a:lnTo>
                <a:lnTo>
                  <a:pt x="1306320" y="1960934"/>
                </a:lnTo>
                <a:lnTo>
                  <a:pt x="1335043" y="1939727"/>
                </a:lnTo>
                <a:lnTo>
                  <a:pt x="1363834" y="1918371"/>
                </a:lnTo>
                <a:lnTo>
                  <a:pt x="1392690" y="1896872"/>
                </a:lnTo>
                <a:lnTo>
                  <a:pt x="1421611" y="1875235"/>
                </a:lnTo>
                <a:lnTo>
                  <a:pt x="1450596" y="1853466"/>
                </a:lnTo>
                <a:lnTo>
                  <a:pt x="1479644" y="1831571"/>
                </a:lnTo>
                <a:lnTo>
                  <a:pt x="1508754" y="1809555"/>
                </a:lnTo>
                <a:lnTo>
                  <a:pt x="1537926" y="1787423"/>
                </a:lnTo>
                <a:lnTo>
                  <a:pt x="1567157" y="1765182"/>
                </a:lnTo>
                <a:lnTo>
                  <a:pt x="1596449" y="1742837"/>
                </a:lnTo>
                <a:lnTo>
                  <a:pt x="1625798" y="1720394"/>
                </a:lnTo>
                <a:lnTo>
                  <a:pt x="1655206" y="1697857"/>
                </a:lnTo>
                <a:lnTo>
                  <a:pt x="1684670" y="1675234"/>
                </a:lnTo>
                <a:lnTo>
                  <a:pt x="1714189" y="1652528"/>
                </a:lnTo>
                <a:lnTo>
                  <a:pt x="1743764" y="1629747"/>
                </a:lnTo>
                <a:lnTo>
                  <a:pt x="1773392" y="1606895"/>
                </a:lnTo>
                <a:lnTo>
                  <a:pt x="1803073" y="1583978"/>
                </a:lnTo>
                <a:lnTo>
                  <a:pt x="1832806" y="1561002"/>
                </a:lnTo>
                <a:lnTo>
                  <a:pt x="1862590" y="1537972"/>
                </a:lnTo>
                <a:lnTo>
                  <a:pt x="1892425" y="1514894"/>
                </a:lnTo>
                <a:lnTo>
                  <a:pt x="1922308" y="1491774"/>
                </a:lnTo>
                <a:lnTo>
                  <a:pt x="1952240" y="1468616"/>
                </a:lnTo>
                <a:lnTo>
                  <a:pt x="1982219" y="1445428"/>
                </a:lnTo>
                <a:lnTo>
                  <a:pt x="2012245" y="1422213"/>
                </a:lnTo>
                <a:lnTo>
                  <a:pt x="2042316" y="1398979"/>
                </a:lnTo>
                <a:lnTo>
                  <a:pt x="2072432" y="1375730"/>
                </a:lnTo>
                <a:lnTo>
                  <a:pt x="2102591" y="1352472"/>
                </a:lnTo>
                <a:lnTo>
                  <a:pt x="2132793" y="1329211"/>
                </a:lnTo>
                <a:lnTo>
                  <a:pt x="2163037" y="1305952"/>
                </a:lnTo>
                <a:lnTo>
                  <a:pt x="2193322" y="1282701"/>
                </a:lnTo>
                <a:lnTo>
                  <a:pt x="2223647" y="1259463"/>
                </a:lnTo>
                <a:lnTo>
                  <a:pt x="2254010" y="1236244"/>
                </a:lnTo>
                <a:lnTo>
                  <a:pt x="2284412" y="1213050"/>
                </a:lnTo>
                <a:lnTo>
                  <a:pt x="2314851" y="1189887"/>
                </a:lnTo>
                <a:lnTo>
                  <a:pt x="2345326" y="1166759"/>
                </a:lnTo>
                <a:lnTo>
                  <a:pt x="2375837" y="1143672"/>
                </a:lnTo>
                <a:lnTo>
                  <a:pt x="2406382" y="1120633"/>
                </a:lnTo>
                <a:lnTo>
                  <a:pt x="2436961" y="1097646"/>
                </a:lnTo>
                <a:lnTo>
                  <a:pt x="2467572" y="1074717"/>
                </a:lnTo>
                <a:lnTo>
                  <a:pt x="2498214" y="1051853"/>
                </a:lnTo>
                <a:lnTo>
                  <a:pt x="2528888" y="1029057"/>
                </a:lnTo>
                <a:lnTo>
                  <a:pt x="2559591" y="1006337"/>
                </a:lnTo>
                <a:lnTo>
                  <a:pt x="2590323" y="983697"/>
                </a:lnTo>
                <a:lnTo>
                  <a:pt x="2621082" y="961144"/>
                </a:lnTo>
                <a:lnTo>
                  <a:pt x="2651869" y="938682"/>
                </a:lnTo>
                <a:lnTo>
                  <a:pt x="2682682" y="916317"/>
                </a:lnTo>
                <a:lnTo>
                  <a:pt x="2713520" y="894056"/>
                </a:lnTo>
                <a:lnTo>
                  <a:pt x="2744382" y="871903"/>
                </a:lnTo>
                <a:lnTo>
                  <a:pt x="2775268" y="849865"/>
                </a:lnTo>
                <a:lnTo>
                  <a:pt x="2806176" y="827946"/>
                </a:lnTo>
                <a:lnTo>
                  <a:pt x="2837105" y="806152"/>
                </a:lnTo>
                <a:lnTo>
                  <a:pt x="2868055" y="784490"/>
                </a:lnTo>
                <a:lnTo>
                  <a:pt x="2899024" y="762964"/>
                </a:lnTo>
                <a:lnTo>
                  <a:pt x="2930012" y="741580"/>
                </a:lnTo>
                <a:lnTo>
                  <a:pt x="2961018" y="720344"/>
                </a:lnTo>
                <a:lnTo>
                  <a:pt x="2992041" y="699262"/>
                </a:lnTo>
                <a:lnTo>
                  <a:pt x="3023079" y="678338"/>
                </a:lnTo>
                <a:lnTo>
                  <a:pt x="3054132" y="657579"/>
                </a:lnTo>
                <a:lnTo>
                  <a:pt x="3085200" y="636990"/>
                </a:lnTo>
                <a:lnTo>
                  <a:pt x="3116280" y="616576"/>
                </a:lnTo>
                <a:lnTo>
                  <a:pt x="3147373" y="596344"/>
                </a:lnTo>
                <a:lnTo>
                  <a:pt x="3178477" y="576299"/>
                </a:lnTo>
                <a:lnTo>
                  <a:pt x="3209591" y="556447"/>
                </a:lnTo>
                <a:lnTo>
                  <a:pt x="3240715" y="536792"/>
                </a:lnTo>
                <a:lnTo>
                  <a:pt x="3271847" y="517342"/>
                </a:lnTo>
                <a:lnTo>
                  <a:pt x="3302987" y="498100"/>
                </a:lnTo>
                <a:lnTo>
                  <a:pt x="3334133" y="479074"/>
                </a:lnTo>
                <a:lnTo>
                  <a:pt x="3365285" y="460268"/>
                </a:lnTo>
                <a:lnTo>
                  <a:pt x="3396442" y="441688"/>
                </a:lnTo>
                <a:lnTo>
                  <a:pt x="3427602" y="423340"/>
                </a:lnTo>
                <a:lnTo>
                  <a:pt x="3458766" y="405229"/>
                </a:lnTo>
                <a:lnTo>
                  <a:pt x="3489931" y="387361"/>
                </a:lnTo>
                <a:lnTo>
                  <a:pt x="3521098" y="369742"/>
                </a:lnTo>
                <a:lnTo>
                  <a:pt x="3552264" y="352376"/>
                </a:lnTo>
                <a:lnTo>
                  <a:pt x="3583430" y="335271"/>
                </a:lnTo>
                <a:lnTo>
                  <a:pt x="3614594" y="318430"/>
                </a:lnTo>
                <a:lnTo>
                  <a:pt x="3645756" y="301861"/>
                </a:lnTo>
                <a:lnTo>
                  <a:pt x="3676914" y="285567"/>
                </a:lnTo>
                <a:lnTo>
                  <a:pt x="3708067" y="269556"/>
                </a:lnTo>
                <a:lnTo>
                  <a:pt x="3739215" y="253833"/>
                </a:lnTo>
                <a:lnTo>
                  <a:pt x="3770357" y="238403"/>
                </a:lnTo>
                <a:lnTo>
                  <a:pt x="3801491" y="223271"/>
                </a:lnTo>
                <a:lnTo>
                  <a:pt x="3832617" y="208445"/>
                </a:lnTo>
                <a:lnTo>
                  <a:pt x="3863734" y="193928"/>
                </a:lnTo>
                <a:lnTo>
                  <a:pt x="3894841" y="179727"/>
                </a:lnTo>
                <a:lnTo>
                  <a:pt x="3925937" y="165847"/>
                </a:lnTo>
                <a:lnTo>
                  <a:pt x="3957021" y="152293"/>
                </a:lnTo>
                <a:lnTo>
                  <a:pt x="3988092" y="139073"/>
                </a:lnTo>
                <a:lnTo>
                  <a:pt x="4019150" y="126190"/>
                </a:lnTo>
                <a:lnTo>
                  <a:pt x="4050193" y="113651"/>
                </a:lnTo>
                <a:lnTo>
                  <a:pt x="4081220" y="101461"/>
                </a:lnTo>
                <a:lnTo>
                  <a:pt x="4112231" y="89626"/>
                </a:lnTo>
                <a:lnTo>
                  <a:pt x="4143224" y="78151"/>
                </a:lnTo>
                <a:lnTo>
                  <a:pt x="4174199" y="67043"/>
                </a:lnTo>
                <a:lnTo>
                  <a:pt x="4205154" y="56306"/>
                </a:lnTo>
                <a:lnTo>
                  <a:pt x="4236089" y="45946"/>
                </a:lnTo>
                <a:lnTo>
                  <a:pt x="4267004" y="35969"/>
                </a:lnTo>
                <a:lnTo>
                  <a:pt x="4297896" y="26380"/>
                </a:lnTo>
                <a:lnTo>
                  <a:pt x="4328764" y="17185"/>
                </a:lnTo>
                <a:lnTo>
                  <a:pt x="4359610" y="8390"/>
                </a:lnTo>
                <a:lnTo>
                  <a:pt x="4390430" y="0"/>
                </a:lnTo>
              </a:path>
            </a:pathLst>
          </a:custGeom>
          <a:noFill xmlns:a="http://schemas.openxmlformats.org/drawingml/2006/main"/>
          <a:ln xmlns:a="http://schemas.openxmlformats.org/drawingml/2006/main" w="28277">
            <a:solidFill>
              <a:srgbClr val="D46E48"/>
            </a:solidFill>
            <a:prstDash val="solid"/>
          </a:ln>
        </p:spPr>
      </p:sp>
      <p:sp>
        <p:nvSpPr>
          <p:cNvPr id="60" name="transport-path-1--arrow">
            <a:extLst xmlns:a="http://schemas.openxmlformats.org/drawingml/2006/main">
              <a:ext uri="{FF2B5EF4-FFF2-40B4-BE49-F238E27FC236}">
                <a16:creationId xmlns:a16="http://schemas.microsoft.com/office/drawing/2014/main" id="{9E3F339E-9467-4660-A08D-9076C7AEB0E0}"/>
              </a:ext>
            </a:extLst>
          </p:cNvPr>
          <p:cNvSpPr>
            <a:spLocks xmlns:a="http://schemas.openxmlformats.org/drawingml/2006/main" noGrp="1"/>
          </p:cNvSpPr>
          <p:nvPr/>
        </p:nvSpPr>
        <p:spPr>
          <a:xfrm xmlns:a="http://schemas.openxmlformats.org/drawingml/2006/main">
            <a:off x="7791956" y="1938285"/>
            <a:ext cx="133142" cy="102503"/>
          </a:xfrm>
          <a:custGeom xmlns:a="http://schemas.openxmlformats.org/drawingml/2006/main">
            <a:pathLst>
              <a:path w="133142" h="102503">
                <a:moveTo>
                  <a:pt x="133142" y="18805"/>
                </a:moveTo>
                <a:lnTo>
                  <a:pt x="0" y="0"/>
                </a:lnTo>
                <a:lnTo>
                  <a:pt x="27904" y="102503"/>
                </a:lnTo>
                <a:close/>
              </a:path>
            </a:pathLst>
          </a:custGeom>
          <a:solidFill xmlns:a="http://schemas.openxmlformats.org/drawingml/2006/main">
            <a:srgbClr val="D46E48"/>
          </a:solidFill>
          <a:ln xmlns:a="http://schemas.openxmlformats.org/drawingml/2006/main" w="0">
            <a:noFill/>
            <a:prstDash val="solid"/>
          </a:ln>
        </p:spPr>
      </p:sp>
      <p:sp>
        <p:nvSpPr>
          <p:cNvPr id="61" name="transport-path-2">
            <a:extLst xmlns:a="http://schemas.openxmlformats.org/drawingml/2006/main">
              <a:ext uri="{FF2B5EF4-FFF2-40B4-BE49-F238E27FC236}">
                <a16:creationId xmlns:a16="http://schemas.microsoft.com/office/drawing/2014/main" id="{424CFB74-754F-4DCB-AAC7-3965DF0BB004}"/>
              </a:ext>
            </a:extLst>
          </p:cNvPr>
          <p:cNvSpPr>
            <a:spLocks xmlns:a="http://schemas.openxmlformats.org/drawingml/2006/main" noGrp="1"/>
          </p:cNvSpPr>
          <p:nvPr/>
        </p:nvSpPr>
        <p:spPr>
          <a:xfrm xmlns:a="http://schemas.openxmlformats.org/drawingml/2006/main">
            <a:off x="3534668" y="2485430"/>
            <a:ext cx="4390430" cy="2649141"/>
          </a:xfrm>
          <a:custGeom xmlns:a="http://schemas.openxmlformats.org/drawingml/2006/main">
            <a:pathLst>
              <a:path w="4390430" h="2649141">
                <a:moveTo>
                  <a:pt x="0" y="2649141"/>
                </a:moveTo>
                <a:lnTo>
                  <a:pt x="27862" y="2640770"/>
                </a:lnTo>
                <a:lnTo>
                  <a:pt x="55788" y="2632034"/>
                </a:lnTo>
                <a:lnTo>
                  <a:pt x="83774" y="2622936"/>
                </a:lnTo>
                <a:lnTo>
                  <a:pt x="111822" y="2613482"/>
                </a:lnTo>
                <a:lnTo>
                  <a:pt x="139930" y="2603676"/>
                </a:lnTo>
                <a:lnTo>
                  <a:pt x="168096" y="2593524"/>
                </a:lnTo>
                <a:lnTo>
                  <a:pt x="196321" y="2583030"/>
                </a:lnTo>
                <a:lnTo>
                  <a:pt x="224603" y="2572199"/>
                </a:lnTo>
                <a:lnTo>
                  <a:pt x="252942" y="2561037"/>
                </a:lnTo>
                <a:lnTo>
                  <a:pt x="281336" y="2549547"/>
                </a:lnTo>
                <a:lnTo>
                  <a:pt x="309785" y="2537735"/>
                </a:lnTo>
                <a:lnTo>
                  <a:pt x="338287" y="2525606"/>
                </a:lnTo>
                <a:lnTo>
                  <a:pt x="366842" y="2513165"/>
                </a:lnTo>
                <a:lnTo>
                  <a:pt x="395450" y="2500416"/>
                </a:lnTo>
                <a:lnTo>
                  <a:pt x="424108" y="2487364"/>
                </a:lnTo>
                <a:lnTo>
                  <a:pt x="452817" y="2474015"/>
                </a:lnTo>
                <a:lnTo>
                  <a:pt x="481575" y="2460374"/>
                </a:lnTo>
                <a:lnTo>
                  <a:pt x="510381" y="2446444"/>
                </a:lnTo>
                <a:lnTo>
                  <a:pt x="539235" y="2432231"/>
                </a:lnTo>
                <a:lnTo>
                  <a:pt x="568135" y="2417740"/>
                </a:lnTo>
                <a:lnTo>
                  <a:pt x="597082" y="2402977"/>
                </a:lnTo>
                <a:lnTo>
                  <a:pt x="626073" y="2387944"/>
                </a:lnTo>
                <a:lnTo>
                  <a:pt x="655108" y="2372649"/>
                </a:lnTo>
                <a:lnTo>
                  <a:pt x="684186" y="2357095"/>
                </a:lnTo>
                <a:lnTo>
                  <a:pt x="713307" y="2341287"/>
                </a:lnTo>
                <a:lnTo>
                  <a:pt x="742469" y="2325230"/>
                </a:lnTo>
                <a:lnTo>
                  <a:pt x="771671" y="2308930"/>
                </a:lnTo>
                <a:lnTo>
                  <a:pt x="800913" y="2292391"/>
                </a:lnTo>
                <a:lnTo>
                  <a:pt x="830194" y="2275618"/>
                </a:lnTo>
                <a:lnTo>
                  <a:pt x="859512" y="2258616"/>
                </a:lnTo>
                <a:lnTo>
                  <a:pt x="888867" y="2241389"/>
                </a:lnTo>
                <a:lnTo>
                  <a:pt x="918259" y="2223943"/>
                </a:lnTo>
                <a:lnTo>
                  <a:pt x="947685" y="2206283"/>
                </a:lnTo>
                <a:lnTo>
                  <a:pt x="977146" y="2188413"/>
                </a:lnTo>
                <a:lnTo>
                  <a:pt x="1006640" y="2170338"/>
                </a:lnTo>
                <a:lnTo>
                  <a:pt x="1036167" y="2152064"/>
                </a:lnTo>
                <a:lnTo>
                  <a:pt x="1065725" y="2133595"/>
                </a:lnTo>
                <a:lnTo>
                  <a:pt x="1095314" y="2114936"/>
                </a:lnTo>
                <a:lnTo>
                  <a:pt x="1124932" y="2096092"/>
                </a:lnTo>
                <a:lnTo>
                  <a:pt x="1154580" y="2077067"/>
                </a:lnTo>
                <a:lnTo>
                  <a:pt x="1184256" y="2057868"/>
                </a:lnTo>
                <a:lnTo>
                  <a:pt x="1213958" y="2038498"/>
                </a:lnTo>
                <a:lnTo>
                  <a:pt x="1243687" y="2018962"/>
                </a:lnTo>
                <a:lnTo>
                  <a:pt x="1273442" y="1999266"/>
                </a:lnTo>
                <a:lnTo>
                  <a:pt x="1303221" y="1979414"/>
                </a:lnTo>
                <a:lnTo>
                  <a:pt x="1333024" y="1959411"/>
                </a:lnTo>
                <a:lnTo>
                  <a:pt x="1362849" y="1939263"/>
                </a:lnTo>
                <a:lnTo>
                  <a:pt x="1392696" y="1918973"/>
                </a:lnTo>
                <a:lnTo>
                  <a:pt x="1422564" y="1898547"/>
                </a:lnTo>
                <a:lnTo>
                  <a:pt x="1452452" y="1877990"/>
                </a:lnTo>
                <a:lnTo>
                  <a:pt x="1482360" y="1857307"/>
                </a:lnTo>
                <a:lnTo>
                  <a:pt x="1512285" y="1836502"/>
                </a:lnTo>
                <a:lnTo>
                  <a:pt x="1542228" y="1815581"/>
                </a:lnTo>
                <a:lnTo>
                  <a:pt x="1572188" y="1794548"/>
                </a:lnTo>
                <a:lnTo>
                  <a:pt x="1602163" y="1773408"/>
                </a:lnTo>
                <a:lnTo>
                  <a:pt x="1632153" y="1752167"/>
                </a:lnTo>
                <a:lnTo>
                  <a:pt x="1662157" y="1730828"/>
                </a:lnTo>
                <a:lnTo>
                  <a:pt x="1692174" y="1709398"/>
                </a:lnTo>
                <a:lnTo>
                  <a:pt x="1722203" y="1687880"/>
                </a:lnTo>
                <a:lnTo>
                  <a:pt x="1752243" y="1666280"/>
                </a:lnTo>
                <a:lnTo>
                  <a:pt x="1782293" y="1644602"/>
                </a:lnTo>
                <a:lnTo>
                  <a:pt x="1812353" y="1622852"/>
                </a:lnTo>
                <a:lnTo>
                  <a:pt x="1842422" y="1601035"/>
                </a:lnTo>
                <a:lnTo>
                  <a:pt x="1872498" y="1579154"/>
                </a:lnTo>
                <a:lnTo>
                  <a:pt x="1902580" y="1557216"/>
                </a:lnTo>
                <a:lnTo>
                  <a:pt x="1932669" y="1535225"/>
                </a:lnTo>
                <a:lnTo>
                  <a:pt x="1962763" y="1513186"/>
                </a:lnTo>
                <a:lnTo>
                  <a:pt x="1992861" y="1491104"/>
                </a:lnTo>
                <a:lnTo>
                  <a:pt x="2022962" y="1468984"/>
                </a:lnTo>
                <a:lnTo>
                  <a:pt x="2053065" y="1446830"/>
                </a:lnTo>
                <a:lnTo>
                  <a:pt x="2083170" y="1424648"/>
                </a:lnTo>
                <a:lnTo>
                  <a:pt x="2113276" y="1402442"/>
                </a:lnTo>
                <a:lnTo>
                  <a:pt x="2143381" y="1380218"/>
                </a:lnTo>
                <a:lnTo>
                  <a:pt x="2173485" y="1357979"/>
                </a:lnTo>
                <a:lnTo>
                  <a:pt x="2203586" y="1335732"/>
                </a:lnTo>
                <a:lnTo>
                  <a:pt x="2233685" y="1313481"/>
                </a:lnTo>
                <a:lnTo>
                  <a:pt x="2263780" y="1291231"/>
                </a:lnTo>
                <a:lnTo>
                  <a:pt x="2293871" y="1268987"/>
                </a:lnTo>
                <a:lnTo>
                  <a:pt x="2323955" y="1246754"/>
                </a:lnTo>
                <a:lnTo>
                  <a:pt x="2354033" y="1224536"/>
                </a:lnTo>
                <a:lnTo>
                  <a:pt x="2384104" y="1202338"/>
                </a:lnTo>
                <a:lnTo>
                  <a:pt x="2414166" y="1180166"/>
                </a:lnTo>
                <a:lnTo>
                  <a:pt x="2444219" y="1158025"/>
                </a:lnTo>
                <a:lnTo>
                  <a:pt x="2474263" y="1135918"/>
                </a:lnTo>
                <a:lnTo>
                  <a:pt x="2504295" y="1113852"/>
                </a:lnTo>
                <a:lnTo>
                  <a:pt x="2534315" y="1091830"/>
                </a:lnTo>
                <a:lnTo>
                  <a:pt x="2564323" y="1069859"/>
                </a:lnTo>
                <a:lnTo>
                  <a:pt x="2594317" y="1047942"/>
                </a:lnTo>
                <a:lnTo>
                  <a:pt x="2624296" y="1026085"/>
                </a:lnTo>
                <a:lnTo>
                  <a:pt x="2654260" y="1004292"/>
                </a:lnTo>
                <a:lnTo>
                  <a:pt x="2684208" y="982569"/>
                </a:lnTo>
                <a:lnTo>
                  <a:pt x="2714139" y="960920"/>
                </a:lnTo>
                <a:lnTo>
                  <a:pt x="2744051" y="939351"/>
                </a:lnTo>
                <a:lnTo>
                  <a:pt x="2773945" y="917865"/>
                </a:lnTo>
                <a:lnTo>
                  <a:pt x="2803819" y="896469"/>
                </a:lnTo>
                <a:lnTo>
                  <a:pt x="2833672" y="875167"/>
                </a:lnTo>
                <a:lnTo>
                  <a:pt x="2863504" y="853963"/>
                </a:lnTo>
                <a:lnTo>
                  <a:pt x="2893313" y="832863"/>
                </a:lnTo>
                <a:lnTo>
                  <a:pt x="2923099" y="811872"/>
                </a:lnTo>
                <a:lnTo>
                  <a:pt x="2952860" y="790994"/>
                </a:lnTo>
                <a:lnTo>
                  <a:pt x="2982597" y="770235"/>
                </a:lnTo>
                <a:lnTo>
                  <a:pt x="3012307" y="749598"/>
                </a:lnTo>
                <a:lnTo>
                  <a:pt x="3041990" y="729091"/>
                </a:lnTo>
                <a:lnTo>
                  <a:pt x="3071646" y="708716"/>
                </a:lnTo>
                <a:lnTo>
                  <a:pt x="3101273" y="688479"/>
                </a:lnTo>
                <a:lnTo>
                  <a:pt x="3130870" y="668385"/>
                </a:lnTo>
                <a:lnTo>
                  <a:pt x="3160437" y="648439"/>
                </a:lnTo>
                <a:lnTo>
                  <a:pt x="3189973" y="628645"/>
                </a:lnTo>
                <a:lnTo>
                  <a:pt x="3219476" y="609009"/>
                </a:lnTo>
                <a:lnTo>
                  <a:pt x="3248947" y="589536"/>
                </a:lnTo>
                <a:lnTo>
                  <a:pt x="3278383" y="570230"/>
                </a:lnTo>
                <a:lnTo>
                  <a:pt x="3307784" y="551096"/>
                </a:lnTo>
                <a:lnTo>
                  <a:pt x="3337150" y="532139"/>
                </a:lnTo>
                <a:lnTo>
                  <a:pt x="3366479" y="513364"/>
                </a:lnTo>
                <a:lnTo>
                  <a:pt x="3395770" y="494776"/>
                </a:lnTo>
                <a:lnTo>
                  <a:pt x="3425023" y="476380"/>
                </a:lnTo>
                <a:lnTo>
                  <a:pt x="3454237" y="458181"/>
                </a:lnTo>
                <a:lnTo>
                  <a:pt x="3483410" y="440183"/>
                </a:lnTo>
                <a:lnTo>
                  <a:pt x="3512543" y="422392"/>
                </a:lnTo>
                <a:lnTo>
                  <a:pt x="3541633" y="404813"/>
                </a:lnTo>
                <a:lnTo>
                  <a:pt x="3570681" y="387449"/>
                </a:lnTo>
                <a:lnTo>
                  <a:pt x="3599684" y="370307"/>
                </a:lnTo>
                <a:lnTo>
                  <a:pt x="3628644" y="353391"/>
                </a:lnTo>
                <a:lnTo>
                  <a:pt x="3657557" y="336705"/>
                </a:lnTo>
                <a:lnTo>
                  <a:pt x="3686424" y="320256"/>
                </a:lnTo>
                <a:lnTo>
                  <a:pt x="3715244" y="304048"/>
                </a:lnTo>
                <a:lnTo>
                  <a:pt x="3744016" y="288085"/>
                </a:lnTo>
                <a:lnTo>
                  <a:pt x="3772739" y="272372"/>
                </a:lnTo>
                <a:lnTo>
                  <a:pt x="3801411" y="256915"/>
                </a:lnTo>
                <a:lnTo>
                  <a:pt x="3830033" y="241719"/>
                </a:lnTo>
                <a:lnTo>
                  <a:pt x="3858604" y="226788"/>
                </a:lnTo>
                <a:lnTo>
                  <a:pt x="3887121" y="212127"/>
                </a:lnTo>
                <a:lnTo>
                  <a:pt x="3915585" y="197740"/>
                </a:lnTo>
                <a:lnTo>
                  <a:pt x="3943995" y="183634"/>
                </a:lnTo>
                <a:lnTo>
                  <a:pt x="3972349" y="169813"/>
                </a:lnTo>
                <a:lnTo>
                  <a:pt x="4000647" y="156281"/>
                </a:lnTo>
                <a:lnTo>
                  <a:pt x="4028889" y="143044"/>
                </a:lnTo>
                <a:lnTo>
                  <a:pt x="4057072" y="130107"/>
                </a:lnTo>
                <a:lnTo>
                  <a:pt x="4085196" y="117474"/>
                </a:lnTo>
                <a:lnTo>
                  <a:pt x="4113261" y="105150"/>
                </a:lnTo>
                <a:lnTo>
                  <a:pt x="4141265" y="93140"/>
                </a:lnTo>
                <a:lnTo>
                  <a:pt x="4169208" y="81450"/>
                </a:lnTo>
                <a:lnTo>
                  <a:pt x="4197088" y="70083"/>
                </a:lnTo>
                <a:lnTo>
                  <a:pt x="4224905" y="59045"/>
                </a:lnTo>
                <a:lnTo>
                  <a:pt x="4252658" y="48342"/>
                </a:lnTo>
                <a:lnTo>
                  <a:pt x="4280346" y="37976"/>
                </a:lnTo>
                <a:lnTo>
                  <a:pt x="4307968" y="27955"/>
                </a:lnTo>
                <a:lnTo>
                  <a:pt x="4335523" y="18281"/>
                </a:lnTo>
                <a:lnTo>
                  <a:pt x="4363011" y="8962"/>
                </a:lnTo>
                <a:lnTo>
                  <a:pt x="4390430" y="0"/>
                </a:lnTo>
              </a:path>
            </a:pathLst>
          </a:custGeom>
          <a:noFill xmlns:a="http://schemas.openxmlformats.org/drawingml/2006/main"/>
          <a:ln xmlns:a="http://schemas.openxmlformats.org/drawingml/2006/main" w="28277">
            <a:solidFill>
              <a:srgbClr val="D46E48"/>
            </a:solidFill>
            <a:prstDash val="solid"/>
          </a:ln>
        </p:spPr>
      </p:sp>
      <p:sp>
        <p:nvSpPr>
          <p:cNvPr id="62" name="transport-path-2--arrow">
            <a:extLst xmlns:a="http://schemas.openxmlformats.org/drawingml/2006/main">
              <a:ext uri="{FF2B5EF4-FFF2-40B4-BE49-F238E27FC236}">
                <a16:creationId xmlns:a16="http://schemas.microsoft.com/office/drawing/2014/main" id="{17F49CE5-1321-4BF0-927B-7917029E904C}"/>
              </a:ext>
            </a:extLst>
          </p:cNvPr>
          <p:cNvSpPr>
            <a:spLocks xmlns:a="http://schemas.openxmlformats.org/drawingml/2006/main" noGrp="1"/>
          </p:cNvSpPr>
          <p:nvPr/>
        </p:nvSpPr>
        <p:spPr>
          <a:xfrm xmlns:a="http://schemas.openxmlformats.org/drawingml/2006/main">
            <a:off x="7791181" y="2473317"/>
            <a:ext cx="133917" cy="100977"/>
          </a:xfrm>
          <a:custGeom xmlns:a="http://schemas.openxmlformats.org/drawingml/2006/main">
            <a:pathLst>
              <a:path w="133917" h="100977">
                <a:moveTo>
                  <a:pt x="133917" y="12113"/>
                </a:moveTo>
                <a:lnTo>
                  <a:pt x="0" y="0"/>
                </a:lnTo>
                <a:lnTo>
                  <a:pt x="33003" y="100977"/>
                </a:lnTo>
                <a:close/>
              </a:path>
            </a:pathLst>
          </a:custGeom>
          <a:solidFill xmlns:a="http://schemas.openxmlformats.org/drawingml/2006/main">
            <a:srgbClr val="D46E48"/>
          </a:solidFill>
          <a:ln xmlns:a="http://schemas.openxmlformats.org/drawingml/2006/main" w="0">
            <a:noFill/>
            <a:prstDash val="solid"/>
          </a:ln>
        </p:spPr>
      </p:sp>
      <p:sp>
        <p:nvSpPr>
          <p:cNvPr id="63" name="transport-path-3">
            <a:extLst xmlns:a="http://schemas.openxmlformats.org/drawingml/2006/main">
              <a:ext uri="{FF2B5EF4-FFF2-40B4-BE49-F238E27FC236}">
                <a16:creationId xmlns:a16="http://schemas.microsoft.com/office/drawing/2014/main" id="{83DF085F-BDD6-4735-A56A-A887788F28D9}"/>
              </a:ext>
            </a:extLst>
          </p:cNvPr>
          <p:cNvSpPr>
            <a:spLocks xmlns:a="http://schemas.openxmlformats.org/drawingml/2006/main" noGrp="1"/>
          </p:cNvSpPr>
          <p:nvPr/>
        </p:nvSpPr>
        <p:spPr>
          <a:xfrm xmlns:a="http://schemas.openxmlformats.org/drawingml/2006/main">
            <a:off x="3467695" y="3013770"/>
            <a:ext cx="4613672" cy="2626816"/>
          </a:xfrm>
          <a:custGeom xmlns:a="http://schemas.openxmlformats.org/drawingml/2006/main">
            <a:pathLst>
              <a:path w="4613672" h="2626816">
                <a:moveTo>
                  <a:pt x="0" y="2626816"/>
                </a:moveTo>
                <a:lnTo>
                  <a:pt x="31710" y="2616260"/>
                </a:lnTo>
                <a:lnTo>
                  <a:pt x="63440" y="2605430"/>
                </a:lnTo>
                <a:lnTo>
                  <a:pt x="95188" y="2594329"/>
                </a:lnTo>
                <a:lnTo>
                  <a:pt x="126953" y="2582961"/>
                </a:lnTo>
                <a:lnTo>
                  <a:pt x="158736" y="2571330"/>
                </a:lnTo>
                <a:lnTo>
                  <a:pt x="190536" y="2559440"/>
                </a:lnTo>
                <a:lnTo>
                  <a:pt x="222352" y="2547294"/>
                </a:lnTo>
                <a:lnTo>
                  <a:pt x="254183" y="2534895"/>
                </a:lnTo>
                <a:lnTo>
                  <a:pt x="286028" y="2522249"/>
                </a:lnTo>
                <a:lnTo>
                  <a:pt x="317888" y="2509357"/>
                </a:lnTo>
                <a:lnTo>
                  <a:pt x="349761" y="2496224"/>
                </a:lnTo>
                <a:lnTo>
                  <a:pt x="381647" y="2482854"/>
                </a:lnTo>
                <a:lnTo>
                  <a:pt x="413545" y="2469249"/>
                </a:lnTo>
                <a:lnTo>
                  <a:pt x="445454" y="2455415"/>
                </a:lnTo>
                <a:lnTo>
                  <a:pt x="477374" y="2441354"/>
                </a:lnTo>
                <a:lnTo>
                  <a:pt x="509304" y="2427071"/>
                </a:lnTo>
                <a:lnTo>
                  <a:pt x="541243" y="2412568"/>
                </a:lnTo>
                <a:lnTo>
                  <a:pt x="573192" y="2397849"/>
                </a:lnTo>
                <a:lnTo>
                  <a:pt x="605148" y="2382919"/>
                </a:lnTo>
                <a:lnTo>
                  <a:pt x="637112" y="2367781"/>
                </a:lnTo>
                <a:lnTo>
                  <a:pt x="669083" y="2352438"/>
                </a:lnTo>
                <a:lnTo>
                  <a:pt x="701060" y="2336894"/>
                </a:lnTo>
                <a:lnTo>
                  <a:pt x="733043" y="2321153"/>
                </a:lnTo>
                <a:lnTo>
                  <a:pt x="765031" y="2305218"/>
                </a:lnTo>
                <a:lnTo>
                  <a:pt x="797023" y="2289094"/>
                </a:lnTo>
                <a:lnTo>
                  <a:pt x="829018" y="2272783"/>
                </a:lnTo>
                <a:lnTo>
                  <a:pt x="861017" y="2256290"/>
                </a:lnTo>
                <a:lnTo>
                  <a:pt x="893018" y="2239618"/>
                </a:lnTo>
                <a:lnTo>
                  <a:pt x="925021" y="2222771"/>
                </a:lnTo>
                <a:lnTo>
                  <a:pt x="957024" y="2205752"/>
                </a:lnTo>
                <a:lnTo>
                  <a:pt x="989028" y="2188565"/>
                </a:lnTo>
                <a:lnTo>
                  <a:pt x="1021032" y="2171214"/>
                </a:lnTo>
                <a:lnTo>
                  <a:pt x="1053035" y="2153703"/>
                </a:lnTo>
                <a:lnTo>
                  <a:pt x="1085037" y="2136035"/>
                </a:lnTo>
                <a:lnTo>
                  <a:pt x="1117036" y="2118213"/>
                </a:lnTo>
                <a:lnTo>
                  <a:pt x="1149032" y="2100242"/>
                </a:lnTo>
                <a:lnTo>
                  <a:pt x="1181025" y="2082125"/>
                </a:lnTo>
                <a:lnTo>
                  <a:pt x="1213014" y="2063866"/>
                </a:lnTo>
                <a:lnTo>
                  <a:pt x="1244998" y="2045468"/>
                </a:lnTo>
                <a:lnTo>
                  <a:pt x="1276976" y="2026935"/>
                </a:lnTo>
                <a:lnTo>
                  <a:pt x="1308949" y="2008272"/>
                </a:lnTo>
                <a:lnTo>
                  <a:pt x="1340914" y="1989480"/>
                </a:lnTo>
                <a:lnTo>
                  <a:pt x="1372873" y="1970565"/>
                </a:lnTo>
                <a:lnTo>
                  <a:pt x="1404823" y="1951529"/>
                </a:lnTo>
                <a:lnTo>
                  <a:pt x="1436764" y="1932377"/>
                </a:lnTo>
                <a:lnTo>
                  <a:pt x="1468697" y="1913112"/>
                </a:lnTo>
                <a:lnTo>
                  <a:pt x="1500619" y="1893738"/>
                </a:lnTo>
                <a:lnTo>
                  <a:pt x="1532531" y="1874258"/>
                </a:lnTo>
                <a:lnTo>
                  <a:pt x="1564431" y="1854676"/>
                </a:lnTo>
                <a:lnTo>
                  <a:pt x="1596319" y="1834996"/>
                </a:lnTo>
                <a:lnTo>
                  <a:pt x="1628195" y="1815221"/>
                </a:lnTo>
                <a:lnTo>
                  <a:pt x="1660058" y="1795355"/>
                </a:lnTo>
                <a:lnTo>
                  <a:pt x="1691907" y="1775403"/>
                </a:lnTo>
                <a:lnTo>
                  <a:pt x="1723741" y="1755366"/>
                </a:lnTo>
                <a:lnTo>
                  <a:pt x="1755560" y="1735250"/>
                </a:lnTo>
                <a:lnTo>
                  <a:pt x="1787364" y="1715057"/>
                </a:lnTo>
                <a:lnTo>
                  <a:pt x="1819151" y="1694792"/>
                </a:lnTo>
                <a:lnTo>
                  <a:pt x="1850920" y="1674458"/>
                </a:lnTo>
                <a:lnTo>
                  <a:pt x="1882672" y="1654058"/>
                </a:lnTo>
                <a:lnTo>
                  <a:pt x="1914406" y="1633597"/>
                </a:lnTo>
                <a:lnTo>
                  <a:pt x="1946121" y="1613078"/>
                </a:lnTo>
                <a:lnTo>
                  <a:pt x="1977815" y="1592505"/>
                </a:lnTo>
                <a:lnTo>
                  <a:pt x="2009490" y="1571881"/>
                </a:lnTo>
                <a:lnTo>
                  <a:pt x="2041143" y="1551210"/>
                </a:lnTo>
                <a:lnTo>
                  <a:pt x="2072775" y="1530496"/>
                </a:lnTo>
                <a:lnTo>
                  <a:pt x="2104385" y="1509742"/>
                </a:lnTo>
                <a:lnTo>
                  <a:pt x="2135972" y="1488952"/>
                </a:lnTo>
                <a:lnTo>
                  <a:pt x="2167535" y="1468130"/>
                </a:lnTo>
                <a:lnTo>
                  <a:pt x="2199073" y="1447280"/>
                </a:lnTo>
                <a:lnTo>
                  <a:pt x="2230587" y="1426404"/>
                </a:lnTo>
                <a:lnTo>
                  <a:pt x="2262076" y="1405507"/>
                </a:lnTo>
                <a:lnTo>
                  <a:pt x="2293538" y="1384593"/>
                </a:lnTo>
                <a:lnTo>
                  <a:pt x="2324973" y="1363664"/>
                </a:lnTo>
                <a:lnTo>
                  <a:pt x="2356381" y="1342725"/>
                </a:lnTo>
                <a:lnTo>
                  <a:pt x="2387761" y="1321780"/>
                </a:lnTo>
                <a:lnTo>
                  <a:pt x="2419112" y="1300831"/>
                </a:lnTo>
                <a:lnTo>
                  <a:pt x="2450434" y="1279884"/>
                </a:lnTo>
                <a:lnTo>
                  <a:pt x="2481725" y="1258940"/>
                </a:lnTo>
                <a:lnTo>
                  <a:pt x="2512986" y="1238005"/>
                </a:lnTo>
                <a:lnTo>
                  <a:pt x="2544216" y="1217081"/>
                </a:lnTo>
                <a:lnTo>
                  <a:pt x="2575413" y="1196173"/>
                </a:lnTo>
                <a:lnTo>
                  <a:pt x="2606578" y="1175283"/>
                </a:lnTo>
                <a:lnTo>
                  <a:pt x="2637709" y="1154417"/>
                </a:lnTo>
                <a:lnTo>
                  <a:pt x="2668807" y="1133576"/>
                </a:lnTo>
                <a:lnTo>
                  <a:pt x="2699870" y="1112766"/>
                </a:lnTo>
                <a:lnTo>
                  <a:pt x="2730897" y="1091989"/>
                </a:lnTo>
                <a:lnTo>
                  <a:pt x="2761889" y="1071250"/>
                </a:lnTo>
                <a:lnTo>
                  <a:pt x="2792844" y="1050552"/>
                </a:lnTo>
                <a:lnTo>
                  <a:pt x="2823762" y="1029898"/>
                </a:lnTo>
                <a:lnTo>
                  <a:pt x="2854643" y="1009293"/>
                </a:lnTo>
                <a:lnTo>
                  <a:pt x="2885484" y="988739"/>
                </a:lnTo>
                <a:lnTo>
                  <a:pt x="2916287" y="968242"/>
                </a:lnTo>
                <a:lnTo>
                  <a:pt x="2947049" y="947803"/>
                </a:lnTo>
                <a:lnTo>
                  <a:pt x="2977772" y="927428"/>
                </a:lnTo>
                <a:lnTo>
                  <a:pt x="3008453" y="907119"/>
                </a:lnTo>
                <a:lnTo>
                  <a:pt x="3039092" y="886881"/>
                </a:lnTo>
                <a:lnTo>
                  <a:pt x="3069689" y="866716"/>
                </a:lnTo>
                <a:lnTo>
                  <a:pt x="3100243" y="846630"/>
                </a:lnTo>
                <a:lnTo>
                  <a:pt x="3130754" y="826624"/>
                </a:lnTo>
                <a:lnTo>
                  <a:pt x="3161220" y="806704"/>
                </a:lnTo>
                <a:lnTo>
                  <a:pt x="3191641" y="786872"/>
                </a:lnTo>
                <a:lnTo>
                  <a:pt x="3222016" y="767132"/>
                </a:lnTo>
                <a:lnTo>
                  <a:pt x="3252345" y="747488"/>
                </a:lnTo>
                <a:lnTo>
                  <a:pt x="3282627" y="727944"/>
                </a:lnTo>
                <a:lnTo>
                  <a:pt x="3312862" y="708504"/>
                </a:lnTo>
                <a:lnTo>
                  <a:pt x="3343048" y="689170"/>
                </a:lnTo>
                <a:lnTo>
                  <a:pt x="3373186" y="669947"/>
                </a:lnTo>
                <a:lnTo>
                  <a:pt x="3403274" y="650838"/>
                </a:lnTo>
                <a:lnTo>
                  <a:pt x="3433312" y="631847"/>
                </a:lnTo>
                <a:lnTo>
                  <a:pt x="3463299" y="612978"/>
                </a:lnTo>
                <a:lnTo>
                  <a:pt x="3493234" y="594234"/>
                </a:lnTo>
                <a:lnTo>
                  <a:pt x="3523118" y="575619"/>
                </a:lnTo>
                <a:lnTo>
                  <a:pt x="3552949" y="557136"/>
                </a:lnTo>
                <a:lnTo>
                  <a:pt x="3582726" y="538790"/>
                </a:lnTo>
                <a:lnTo>
                  <a:pt x="3612449" y="520584"/>
                </a:lnTo>
                <a:lnTo>
                  <a:pt x="3642118" y="502521"/>
                </a:lnTo>
                <a:lnTo>
                  <a:pt x="3671731" y="484606"/>
                </a:lnTo>
                <a:lnTo>
                  <a:pt x="3701288" y="466842"/>
                </a:lnTo>
                <a:lnTo>
                  <a:pt x="3730789" y="449232"/>
                </a:lnTo>
                <a:lnTo>
                  <a:pt x="3760232" y="431780"/>
                </a:lnTo>
                <a:lnTo>
                  <a:pt x="3789617" y="414491"/>
                </a:lnTo>
                <a:lnTo>
                  <a:pt x="3818944" y="397366"/>
                </a:lnTo>
                <a:lnTo>
                  <a:pt x="3848211" y="380412"/>
                </a:lnTo>
                <a:lnTo>
                  <a:pt x="3877419" y="363630"/>
                </a:lnTo>
                <a:lnTo>
                  <a:pt x="3906566" y="347024"/>
                </a:lnTo>
                <a:lnTo>
                  <a:pt x="3935652" y="330599"/>
                </a:lnTo>
                <a:lnTo>
                  <a:pt x="3964676" y="314358"/>
                </a:lnTo>
                <a:lnTo>
                  <a:pt x="3993637" y="298305"/>
                </a:lnTo>
                <a:lnTo>
                  <a:pt x="4022536" y="282442"/>
                </a:lnTo>
                <a:lnTo>
                  <a:pt x="4051371" y="266775"/>
                </a:lnTo>
                <a:lnTo>
                  <a:pt x="4080141" y="251306"/>
                </a:lnTo>
                <a:lnTo>
                  <a:pt x="4108846" y="236040"/>
                </a:lnTo>
                <a:lnTo>
                  <a:pt x="4137485" y="220979"/>
                </a:lnTo>
                <a:lnTo>
                  <a:pt x="4166058" y="206128"/>
                </a:lnTo>
                <a:lnTo>
                  <a:pt x="4194564" y="191490"/>
                </a:lnTo>
                <a:lnTo>
                  <a:pt x="4223003" y="177069"/>
                </a:lnTo>
                <a:lnTo>
                  <a:pt x="4251373" y="162868"/>
                </a:lnTo>
                <a:lnTo>
                  <a:pt x="4279674" y="148892"/>
                </a:lnTo>
                <a:lnTo>
                  <a:pt x="4307905" y="135144"/>
                </a:lnTo>
                <a:lnTo>
                  <a:pt x="4336067" y="121627"/>
                </a:lnTo>
                <a:lnTo>
                  <a:pt x="4364157" y="108345"/>
                </a:lnTo>
                <a:lnTo>
                  <a:pt x="4392176" y="95302"/>
                </a:lnTo>
                <a:lnTo>
                  <a:pt x="4420122" y="82502"/>
                </a:lnTo>
                <a:lnTo>
                  <a:pt x="4447996" y="69948"/>
                </a:lnTo>
                <a:lnTo>
                  <a:pt x="4475796" y="57644"/>
                </a:lnTo>
                <a:lnTo>
                  <a:pt x="4503522" y="45594"/>
                </a:lnTo>
                <a:lnTo>
                  <a:pt x="4531173" y="33800"/>
                </a:lnTo>
                <a:lnTo>
                  <a:pt x="4558749" y="22268"/>
                </a:lnTo>
                <a:lnTo>
                  <a:pt x="4586249" y="11000"/>
                </a:lnTo>
                <a:lnTo>
                  <a:pt x="4613672" y="0"/>
                </a:lnTo>
              </a:path>
            </a:pathLst>
          </a:custGeom>
          <a:noFill xmlns:a="http://schemas.openxmlformats.org/drawingml/2006/main"/>
          <a:ln xmlns:a="http://schemas.openxmlformats.org/drawingml/2006/main" w="28277">
            <a:solidFill>
              <a:srgbClr val="D46E48"/>
            </a:solidFill>
            <a:prstDash val="solid"/>
          </a:ln>
        </p:spPr>
      </p:sp>
      <p:sp>
        <p:nvSpPr>
          <p:cNvPr id="64" name="transport-path-3--arrow">
            <a:extLst xmlns:a="http://schemas.openxmlformats.org/drawingml/2006/main">
              <a:ext uri="{FF2B5EF4-FFF2-40B4-BE49-F238E27FC236}">
                <a16:creationId xmlns:a16="http://schemas.microsoft.com/office/drawing/2014/main" id="{FDE4BF15-1CDA-4416-8AC5-6E78A36968D8}"/>
              </a:ext>
            </a:extLst>
          </p:cNvPr>
          <p:cNvSpPr>
            <a:spLocks xmlns:a="http://schemas.openxmlformats.org/drawingml/2006/main" noGrp="1"/>
          </p:cNvSpPr>
          <p:nvPr/>
        </p:nvSpPr>
        <p:spPr>
          <a:xfrm xmlns:a="http://schemas.openxmlformats.org/drawingml/2006/main">
            <a:off x="7946945" y="3010458"/>
            <a:ext cx="134423" cy="98597"/>
          </a:xfrm>
          <a:custGeom xmlns:a="http://schemas.openxmlformats.org/drawingml/2006/main">
            <a:pathLst>
              <a:path w="134423" h="98597">
                <a:moveTo>
                  <a:pt x="134423" y="3312"/>
                </a:moveTo>
                <a:lnTo>
                  <a:pt x="0" y="0"/>
                </a:lnTo>
                <a:lnTo>
                  <a:pt x="39549" y="98597"/>
                </a:lnTo>
                <a:close/>
              </a:path>
            </a:pathLst>
          </a:custGeom>
          <a:solidFill xmlns:a="http://schemas.openxmlformats.org/drawingml/2006/main">
            <a:srgbClr val="D46E48"/>
          </a:solidFill>
          <a:ln xmlns:a="http://schemas.openxmlformats.org/drawingml/2006/main" w="0">
            <a:noFill/>
            <a:prstDash val="solid"/>
          </a:ln>
        </p:spPr>
      </p:sp>
      <p:sp>
        <p:nvSpPr>
          <p:cNvPr id="65" name="local-direction-1">
            <a:extLst xmlns:a="http://schemas.openxmlformats.org/drawingml/2006/main">
              <a:ext uri="{FF2B5EF4-FFF2-40B4-BE49-F238E27FC236}">
                <a16:creationId xmlns:a16="http://schemas.microsoft.com/office/drawing/2014/main" id="{8C0A3D92-9828-43D5-84F1-1CA8C55BE2D1}"/>
              </a:ext>
            </a:extLst>
          </p:cNvPr>
          <p:cNvSpPr>
            <a:spLocks xmlns:a="http://schemas.openxmlformats.org/drawingml/2006/main" noGrp="1"/>
          </p:cNvSpPr>
          <p:nvPr/>
        </p:nvSpPr>
        <p:spPr>
          <a:xfrm xmlns:a="http://schemas.openxmlformats.org/drawingml/2006/main">
            <a:off x="1265039" y="1592461"/>
            <a:ext cx="327422" cy="141387"/>
          </a:xfrm>
          <a:custGeom xmlns:a="http://schemas.openxmlformats.org/drawingml/2006/main">
            <a:pathLst>
              <a:path w="327422" h="141387">
                <a:moveTo>
                  <a:pt x="0" y="141387"/>
                </a:moveTo>
                <a:lnTo>
                  <a:pt x="327422" y="0"/>
                </a:lnTo>
              </a:path>
            </a:pathLst>
          </a:custGeom>
          <a:noFill xmlns:a="http://schemas.openxmlformats.org/drawingml/2006/main"/>
          <a:ln xmlns:a="http://schemas.openxmlformats.org/drawingml/2006/main" w="13022">
            <a:solidFill>
              <a:srgbClr val="AFB7A4"/>
            </a:solidFill>
            <a:prstDash val="solid"/>
          </a:ln>
        </p:spPr>
      </p:sp>
      <p:sp>
        <p:nvSpPr>
          <p:cNvPr id="66" name="local-direction-1--arrow">
            <a:extLst xmlns:a="http://schemas.openxmlformats.org/drawingml/2006/main">
              <a:ext uri="{FF2B5EF4-FFF2-40B4-BE49-F238E27FC236}">
                <a16:creationId xmlns:a16="http://schemas.microsoft.com/office/drawing/2014/main" id="{F9DD62D8-0926-490A-9D1D-E199131983C5}"/>
              </a:ext>
            </a:extLst>
          </p:cNvPr>
          <p:cNvSpPr>
            <a:spLocks xmlns:a="http://schemas.openxmlformats.org/drawingml/2006/main" noGrp="1"/>
          </p:cNvSpPr>
          <p:nvPr/>
        </p:nvSpPr>
        <p:spPr>
          <a:xfrm xmlns:a="http://schemas.openxmlformats.org/drawingml/2006/main">
            <a:off x="1474603" y="1592461"/>
            <a:ext cx="117858" cy="85665"/>
          </a:xfrm>
          <a:custGeom xmlns:a="http://schemas.openxmlformats.org/drawingml/2006/main">
            <a:pathLst>
              <a:path w="117858" h="85665">
                <a:moveTo>
                  <a:pt x="117858" y="0"/>
                </a:moveTo>
                <a:lnTo>
                  <a:pt x="0" y="181"/>
                </a:lnTo>
                <a:lnTo>
                  <a:pt x="36914" y="85665"/>
                </a:lnTo>
                <a:close/>
              </a:path>
            </a:pathLst>
          </a:custGeom>
          <a:solidFill xmlns:a="http://schemas.openxmlformats.org/drawingml/2006/main">
            <a:srgbClr val="AFB7A4"/>
          </a:solidFill>
          <a:ln xmlns:a="http://schemas.openxmlformats.org/drawingml/2006/main" w="0">
            <a:noFill/>
            <a:prstDash val="solid"/>
          </a:ln>
        </p:spPr>
      </p:sp>
      <p:sp>
        <p:nvSpPr>
          <p:cNvPr id="67" name="local-direction-2">
            <a:extLst xmlns:a="http://schemas.openxmlformats.org/drawingml/2006/main">
              <a:ext uri="{FF2B5EF4-FFF2-40B4-BE49-F238E27FC236}">
                <a16:creationId xmlns:a16="http://schemas.microsoft.com/office/drawing/2014/main" id="{034060BF-1443-4018-88C8-21453080B6FF}"/>
              </a:ext>
            </a:extLst>
          </p:cNvPr>
          <p:cNvSpPr>
            <a:spLocks xmlns:a="http://schemas.openxmlformats.org/drawingml/2006/main" noGrp="1"/>
          </p:cNvSpPr>
          <p:nvPr/>
        </p:nvSpPr>
        <p:spPr>
          <a:xfrm xmlns:a="http://schemas.openxmlformats.org/drawingml/2006/main">
            <a:off x="4070449" y="1771055"/>
            <a:ext cx="327422" cy="141387"/>
          </a:xfrm>
          <a:custGeom xmlns:a="http://schemas.openxmlformats.org/drawingml/2006/main">
            <a:pathLst>
              <a:path w="327422" h="141387">
                <a:moveTo>
                  <a:pt x="0" y="141387"/>
                </a:moveTo>
                <a:lnTo>
                  <a:pt x="327422" y="0"/>
                </a:lnTo>
              </a:path>
            </a:pathLst>
          </a:custGeom>
          <a:noFill xmlns:a="http://schemas.openxmlformats.org/drawingml/2006/main"/>
          <a:ln xmlns:a="http://schemas.openxmlformats.org/drawingml/2006/main" w="13022">
            <a:solidFill>
              <a:srgbClr val="AFB7A4"/>
            </a:solidFill>
            <a:prstDash val="solid"/>
          </a:ln>
        </p:spPr>
      </p:sp>
      <p:sp>
        <p:nvSpPr>
          <p:cNvPr id="68" name="local-direction-2--arrow">
            <a:extLst xmlns:a="http://schemas.openxmlformats.org/drawingml/2006/main">
              <a:ext uri="{FF2B5EF4-FFF2-40B4-BE49-F238E27FC236}">
                <a16:creationId xmlns:a16="http://schemas.microsoft.com/office/drawing/2014/main" id="{BB2BC6EF-8688-44AB-B4D5-972F86872032}"/>
              </a:ext>
            </a:extLst>
          </p:cNvPr>
          <p:cNvSpPr>
            <a:spLocks xmlns:a="http://schemas.openxmlformats.org/drawingml/2006/main" noGrp="1"/>
          </p:cNvSpPr>
          <p:nvPr/>
        </p:nvSpPr>
        <p:spPr>
          <a:xfrm xmlns:a="http://schemas.openxmlformats.org/drawingml/2006/main">
            <a:off x="4280013" y="1771055"/>
            <a:ext cx="117858" cy="85665"/>
          </a:xfrm>
          <a:custGeom xmlns:a="http://schemas.openxmlformats.org/drawingml/2006/main">
            <a:pathLst>
              <a:path w="117858" h="85665">
                <a:moveTo>
                  <a:pt x="117858" y="0"/>
                </a:moveTo>
                <a:lnTo>
                  <a:pt x="0" y="181"/>
                </a:lnTo>
                <a:lnTo>
                  <a:pt x="36914" y="85665"/>
                </a:lnTo>
                <a:close/>
              </a:path>
            </a:pathLst>
          </a:custGeom>
          <a:solidFill xmlns:a="http://schemas.openxmlformats.org/drawingml/2006/main">
            <a:srgbClr val="AFB7A4"/>
          </a:solidFill>
          <a:ln xmlns:a="http://schemas.openxmlformats.org/drawingml/2006/main" w="0">
            <a:noFill/>
            <a:prstDash val="solid"/>
          </a:ln>
        </p:spPr>
      </p:sp>
      <p:sp>
        <p:nvSpPr>
          <p:cNvPr id="69" name="local-direction-3">
            <a:extLst xmlns:a="http://schemas.openxmlformats.org/drawingml/2006/main">
              <a:ext uri="{FF2B5EF4-FFF2-40B4-BE49-F238E27FC236}">
                <a16:creationId xmlns:a16="http://schemas.microsoft.com/office/drawing/2014/main" id="{1270069E-FDA2-4F74-9E05-CEDB16211D95}"/>
              </a:ext>
            </a:extLst>
          </p:cNvPr>
          <p:cNvSpPr>
            <a:spLocks xmlns:a="http://schemas.openxmlformats.org/drawingml/2006/main" noGrp="1"/>
          </p:cNvSpPr>
          <p:nvPr/>
        </p:nvSpPr>
        <p:spPr>
          <a:xfrm xmlns:a="http://schemas.openxmlformats.org/drawingml/2006/main">
            <a:off x="4353223" y="3527227"/>
            <a:ext cx="327422" cy="141387"/>
          </a:xfrm>
          <a:custGeom xmlns:a="http://schemas.openxmlformats.org/drawingml/2006/main">
            <a:pathLst>
              <a:path w="327422" h="141387">
                <a:moveTo>
                  <a:pt x="0" y="141387"/>
                </a:moveTo>
                <a:lnTo>
                  <a:pt x="327422" y="0"/>
                </a:lnTo>
              </a:path>
            </a:pathLst>
          </a:custGeom>
          <a:noFill xmlns:a="http://schemas.openxmlformats.org/drawingml/2006/main"/>
          <a:ln xmlns:a="http://schemas.openxmlformats.org/drawingml/2006/main" w="13022">
            <a:solidFill>
              <a:srgbClr val="AFB7A4"/>
            </a:solidFill>
            <a:prstDash val="solid"/>
          </a:ln>
        </p:spPr>
      </p:sp>
      <p:sp>
        <p:nvSpPr>
          <p:cNvPr id="70" name="local-direction-3--arrow">
            <a:extLst xmlns:a="http://schemas.openxmlformats.org/drawingml/2006/main">
              <a:ext uri="{FF2B5EF4-FFF2-40B4-BE49-F238E27FC236}">
                <a16:creationId xmlns:a16="http://schemas.microsoft.com/office/drawing/2014/main" id="{7C61162A-D7C2-410C-B0A8-F5D2F585B273}"/>
              </a:ext>
            </a:extLst>
          </p:cNvPr>
          <p:cNvSpPr>
            <a:spLocks xmlns:a="http://schemas.openxmlformats.org/drawingml/2006/main" noGrp="1"/>
          </p:cNvSpPr>
          <p:nvPr/>
        </p:nvSpPr>
        <p:spPr>
          <a:xfrm xmlns:a="http://schemas.openxmlformats.org/drawingml/2006/main">
            <a:off x="4562787" y="3527227"/>
            <a:ext cx="117858" cy="85665"/>
          </a:xfrm>
          <a:custGeom xmlns:a="http://schemas.openxmlformats.org/drawingml/2006/main">
            <a:pathLst>
              <a:path w="117858" h="85665">
                <a:moveTo>
                  <a:pt x="117858" y="0"/>
                </a:moveTo>
                <a:lnTo>
                  <a:pt x="0" y="181"/>
                </a:lnTo>
                <a:lnTo>
                  <a:pt x="36914" y="85665"/>
                </a:lnTo>
                <a:close/>
              </a:path>
            </a:pathLst>
          </a:custGeom>
          <a:solidFill xmlns:a="http://schemas.openxmlformats.org/drawingml/2006/main">
            <a:srgbClr val="AFB7A4"/>
          </a:solidFill>
          <a:ln xmlns:a="http://schemas.openxmlformats.org/drawingml/2006/main" w="0">
            <a:noFill/>
            <a:prstDash val="solid"/>
          </a:ln>
        </p:spPr>
      </p:sp>
      <p:sp>
        <p:nvSpPr>
          <p:cNvPr id="71" name="local-direction-4">
            <a:extLst xmlns:a="http://schemas.openxmlformats.org/drawingml/2006/main">
              <a:ext uri="{FF2B5EF4-FFF2-40B4-BE49-F238E27FC236}">
                <a16:creationId xmlns:a16="http://schemas.microsoft.com/office/drawing/2014/main" id="{D915A32F-8EBB-4EB6-8C2B-481449DDB32E}"/>
              </a:ext>
            </a:extLst>
          </p:cNvPr>
          <p:cNvSpPr>
            <a:spLocks xmlns:a="http://schemas.openxmlformats.org/drawingml/2006/main" noGrp="1"/>
          </p:cNvSpPr>
          <p:nvPr/>
        </p:nvSpPr>
        <p:spPr>
          <a:xfrm xmlns:a="http://schemas.openxmlformats.org/drawingml/2006/main">
            <a:off x="9822656" y="4211836"/>
            <a:ext cx="327422" cy="141387"/>
          </a:xfrm>
          <a:custGeom xmlns:a="http://schemas.openxmlformats.org/drawingml/2006/main">
            <a:pathLst>
              <a:path w="327422" h="141387">
                <a:moveTo>
                  <a:pt x="0" y="141387"/>
                </a:moveTo>
                <a:lnTo>
                  <a:pt x="327422" y="0"/>
                </a:lnTo>
              </a:path>
            </a:pathLst>
          </a:custGeom>
          <a:noFill xmlns:a="http://schemas.openxmlformats.org/drawingml/2006/main"/>
          <a:ln xmlns:a="http://schemas.openxmlformats.org/drawingml/2006/main" w="13022">
            <a:solidFill>
              <a:srgbClr val="AFB7A4"/>
            </a:solidFill>
            <a:prstDash val="solid"/>
          </a:ln>
        </p:spPr>
      </p:sp>
      <p:sp>
        <p:nvSpPr>
          <p:cNvPr id="72" name="local-direction-4--arrow">
            <a:extLst xmlns:a="http://schemas.openxmlformats.org/drawingml/2006/main">
              <a:ext uri="{FF2B5EF4-FFF2-40B4-BE49-F238E27FC236}">
                <a16:creationId xmlns:a16="http://schemas.microsoft.com/office/drawing/2014/main" id="{027EA295-C357-44D5-A27C-00408E5CAD09}"/>
              </a:ext>
            </a:extLst>
          </p:cNvPr>
          <p:cNvSpPr>
            <a:spLocks xmlns:a="http://schemas.openxmlformats.org/drawingml/2006/main" noGrp="1"/>
          </p:cNvSpPr>
          <p:nvPr/>
        </p:nvSpPr>
        <p:spPr>
          <a:xfrm xmlns:a="http://schemas.openxmlformats.org/drawingml/2006/main">
            <a:off x="10032220" y="4211836"/>
            <a:ext cx="117858" cy="85665"/>
          </a:xfrm>
          <a:custGeom xmlns:a="http://schemas.openxmlformats.org/drawingml/2006/main">
            <a:pathLst>
              <a:path w="117858" h="85665">
                <a:moveTo>
                  <a:pt x="117858" y="0"/>
                </a:moveTo>
                <a:lnTo>
                  <a:pt x="0" y="181"/>
                </a:lnTo>
                <a:lnTo>
                  <a:pt x="36914" y="85665"/>
                </a:lnTo>
                <a:close/>
              </a:path>
            </a:pathLst>
          </a:custGeom>
          <a:solidFill xmlns:a="http://schemas.openxmlformats.org/drawingml/2006/main">
            <a:srgbClr val="AFB7A4"/>
          </a:solidFill>
          <a:ln xmlns:a="http://schemas.openxmlformats.org/drawingml/2006/main" w="0">
            <a:noFill/>
            <a:prstDash val="solid"/>
          </a:ln>
        </p:spPr>
      </p:sp>
      <p:sp>
        <p:nvSpPr>
          <p:cNvPr id="73" name="local-direction-5">
            <a:extLst xmlns:a="http://schemas.openxmlformats.org/drawingml/2006/main">
              <a:ext uri="{FF2B5EF4-FFF2-40B4-BE49-F238E27FC236}">
                <a16:creationId xmlns:a16="http://schemas.microsoft.com/office/drawing/2014/main" id="{C7F46A1F-1C1A-4350-8115-4AB5FF8CB7E6}"/>
              </a:ext>
            </a:extLst>
          </p:cNvPr>
          <p:cNvSpPr>
            <a:spLocks xmlns:a="http://schemas.openxmlformats.org/drawingml/2006/main" noGrp="1"/>
          </p:cNvSpPr>
          <p:nvPr/>
        </p:nvSpPr>
        <p:spPr>
          <a:xfrm xmlns:a="http://schemas.openxmlformats.org/drawingml/2006/main">
            <a:off x="7463730" y="5521523"/>
            <a:ext cx="327422" cy="141387"/>
          </a:xfrm>
          <a:custGeom xmlns:a="http://schemas.openxmlformats.org/drawingml/2006/main">
            <a:pathLst>
              <a:path w="327422" h="141387">
                <a:moveTo>
                  <a:pt x="0" y="141387"/>
                </a:moveTo>
                <a:lnTo>
                  <a:pt x="327422" y="0"/>
                </a:lnTo>
              </a:path>
            </a:pathLst>
          </a:custGeom>
          <a:noFill xmlns:a="http://schemas.openxmlformats.org/drawingml/2006/main"/>
          <a:ln xmlns:a="http://schemas.openxmlformats.org/drawingml/2006/main" w="13022">
            <a:solidFill>
              <a:srgbClr val="AFB7A4"/>
            </a:solidFill>
            <a:prstDash val="solid"/>
          </a:ln>
        </p:spPr>
      </p:sp>
      <p:sp>
        <p:nvSpPr>
          <p:cNvPr id="74" name="local-direction-5--arrow">
            <a:extLst xmlns:a="http://schemas.openxmlformats.org/drawingml/2006/main">
              <a:ext uri="{FF2B5EF4-FFF2-40B4-BE49-F238E27FC236}">
                <a16:creationId xmlns:a16="http://schemas.microsoft.com/office/drawing/2014/main" id="{4D6AD47C-0FD9-47C5-933B-C89D780C790A}"/>
              </a:ext>
            </a:extLst>
          </p:cNvPr>
          <p:cNvSpPr>
            <a:spLocks xmlns:a="http://schemas.openxmlformats.org/drawingml/2006/main" noGrp="1"/>
          </p:cNvSpPr>
          <p:nvPr/>
        </p:nvSpPr>
        <p:spPr>
          <a:xfrm xmlns:a="http://schemas.openxmlformats.org/drawingml/2006/main">
            <a:off x="7673295" y="5521523"/>
            <a:ext cx="117858" cy="85665"/>
          </a:xfrm>
          <a:custGeom xmlns:a="http://schemas.openxmlformats.org/drawingml/2006/main">
            <a:pathLst>
              <a:path w="117858" h="85665">
                <a:moveTo>
                  <a:pt x="117858" y="0"/>
                </a:moveTo>
                <a:lnTo>
                  <a:pt x="0" y="181"/>
                </a:lnTo>
                <a:lnTo>
                  <a:pt x="36914" y="85665"/>
                </a:lnTo>
                <a:close/>
              </a:path>
            </a:pathLst>
          </a:custGeom>
          <a:solidFill xmlns:a="http://schemas.openxmlformats.org/drawingml/2006/main">
            <a:srgbClr val="AFB7A4"/>
          </a:solidFill>
          <a:ln xmlns:a="http://schemas.openxmlformats.org/drawingml/2006/main" w="0">
            <a:noFill/>
            <a:prstDash val="solid"/>
          </a:ln>
        </p:spPr>
      </p:sp>
      <p:sp>
        <p:nvSpPr>
          <p:cNvPr id="75" name="local-direction-6">
            <a:extLst xmlns:a="http://schemas.openxmlformats.org/drawingml/2006/main">
              <a:ext uri="{FF2B5EF4-FFF2-40B4-BE49-F238E27FC236}">
                <a16:creationId xmlns:a16="http://schemas.microsoft.com/office/drawing/2014/main" id="{4500D5B0-10F1-499D-A7AD-05DA5296C7FF}"/>
              </a:ext>
            </a:extLst>
          </p:cNvPr>
          <p:cNvSpPr>
            <a:spLocks xmlns:a="http://schemas.openxmlformats.org/drawingml/2006/main" noGrp="1"/>
          </p:cNvSpPr>
          <p:nvPr/>
        </p:nvSpPr>
        <p:spPr>
          <a:xfrm xmlns:a="http://schemas.openxmlformats.org/drawingml/2006/main">
            <a:off x="9443145" y="5893594"/>
            <a:ext cx="327422" cy="141387"/>
          </a:xfrm>
          <a:custGeom xmlns:a="http://schemas.openxmlformats.org/drawingml/2006/main">
            <a:pathLst>
              <a:path w="327422" h="141387">
                <a:moveTo>
                  <a:pt x="0" y="141387"/>
                </a:moveTo>
                <a:lnTo>
                  <a:pt x="327422" y="0"/>
                </a:lnTo>
              </a:path>
            </a:pathLst>
          </a:custGeom>
          <a:noFill xmlns:a="http://schemas.openxmlformats.org/drawingml/2006/main"/>
          <a:ln xmlns:a="http://schemas.openxmlformats.org/drawingml/2006/main" w="13022">
            <a:solidFill>
              <a:srgbClr val="AFB7A4"/>
            </a:solidFill>
            <a:prstDash val="solid"/>
          </a:ln>
        </p:spPr>
      </p:sp>
      <p:sp>
        <p:nvSpPr>
          <p:cNvPr id="76" name="local-direction-6--arrow">
            <a:extLst xmlns:a="http://schemas.openxmlformats.org/drawingml/2006/main">
              <a:ext uri="{FF2B5EF4-FFF2-40B4-BE49-F238E27FC236}">
                <a16:creationId xmlns:a16="http://schemas.microsoft.com/office/drawing/2014/main" id="{F1F11DE6-DA02-4A7B-BCA0-83D2D616CE76}"/>
              </a:ext>
            </a:extLst>
          </p:cNvPr>
          <p:cNvSpPr>
            <a:spLocks xmlns:a="http://schemas.openxmlformats.org/drawingml/2006/main" noGrp="1"/>
          </p:cNvSpPr>
          <p:nvPr/>
        </p:nvSpPr>
        <p:spPr>
          <a:xfrm xmlns:a="http://schemas.openxmlformats.org/drawingml/2006/main">
            <a:off x="9652709" y="5893594"/>
            <a:ext cx="117858" cy="85665"/>
          </a:xfrm>
          <a:custGeom xmlns:a="http://schemas.openxmlformats.org/drawingml/2006/main">
            <a:pathLst>
              <a:path w="117858" h="85665">
                <a:moveTo>
                  <a:pt x="117858" y="0"/>
                </a:moveTo>
                <a:lnTo>
                  <a:pt x="0" y="181"/>
                </a:lnTo>
                <a:lnTo>
                  <a:pt x="36914" y="85665"/>
                </a:lnTo>
                <a:close/>
              </a:path>
            </a:pathLst>
          </a:custGeom>
          <a:solidFill xmlns:a="http://schemas.openxmlformats.org/drawingml/2006/main">
            <a:srgbClr val="AFB7A4"/>
          </a:solidFill>
          <a:ln xmlns:a="http://schemas.openxmlformats.org/drawingml/2006/main" w="0">
            <a:noFill/>
            <a:prstDash val="solid"/>
          </a:ln>
        </p:spPr>
      </p:sp>
      <p:sp>
        <p:nvSpPr>
          <p:cNvPr id="77" name="source-label">
            <a:extLst xmlns:a="http://schemas.openxmlformats.org/drawingml/2006/main">
              <a:ext uri="{FF2B5EF4-FFF2-40B4-BE49-F238E27FC236}">
                <a16:creationId xmlns:a16="http://schemas.microsoft.com/office/drawing/2014/main" id="{467F1930-710F-4DCB-9B27-E8465E1D8931}"/>
              </a:ext>
            </a:extLst>
          </p:cNvPr>
          <p:cNvSpPr>
            <a:spLocks xmlns:a="http://schemas.openxmlformats.org/drawingml/2006/main" noGrp="1"/>
          </p:cNvSpPr>
          <p:nvPr/>
        </p:nvSpPr>
        <p:spPr>
          <a:xfrm xmlns:a="http://schemas.openxmlformats.org/drawingml/2006/main">
            <a:off x="610195" y="5320605"/>
            <a:ext cx="669727" cy="5432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98" b="0" i="1">
                <a:solidFill>
                  <a:srgbClr val="433C36"/>
                </a:solidFill>
                <a:latin typeface="Georgia"/>
                <a:ea typeface="Georgia"/>
                <a:cs typeface="Georgia"/>
              </a:defRPr>
            </a:pPr>
            <a:r>
              <a:rPr sz="3398" b="0" i="1">
                <a:solidFill>
                  <a:srgbClr val="433C36"/>
                </a:solidFill>
                <a:latin typeface="Georgia"/>
                <a:ea typeface="Georgia"/>
                <a:cs typeface="Georgia"/>
              </a:rPr>
              <a:t>p₀</a:t>
            </a:r>
          </a:p>
        </p:txBody>
      </p:sp>
      <p:sp>
        <p:nvSpPr>
          <p:cNvPr id="78" name="target-label">
            <a:extLst xmlns:a="http://schemas.openxmlformats.org/drawingml/2006/main">
              <a:ext uri="{FF2B5EF4-FFF2-40B4-BE49-F238E27FC236}">
                <a16:creationId xmlns:a16="http://schemas.microsoft.com/office/drawing/2014/main" id="{0EA95205-430C-4577-9AFD-969E220FF56E}"/>
              </a:ext>
            </a:extLst>
          </p:cNvPr>
          <p:cNvSpPr>
            <a:spLocks xmlns:a="http://schemas.openxmlformats.org/drawingml/2006/main" noGrp="1"/>
          </p:cNvSpPr>
          <p:nvPr/>
        </p:nvSpPr>
        <p:spPr>
          <a:xfrm xmlns:a="http://schemas.openxmlformats.org/drawingml/2006/main">
            <a:off x="10618887" y="1302246"/>
            <a:ext cx="669727" cy="5432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3398" b="0" i="1">
                <a:solidFill>
                  <a:srgbClr val="433C36"/>
                </a:solidFill>
                <a:latin typeface="Georgia"/>
                <a:ea typeface="Georgia"/>
                <a:cs typeface="Georgia"/>
              </a:defRPr>
            </a:pPr>
            <a:r>
              <a:rPr sz="3398" b="0" i="1">
                <a:solidFill>
                  <a:srgbClr val="433C36"/>
                </a:solidFill>
                <a:latin typeface="Georgia"/>
                <a:ea typeface="Georgia"/>
                <a:cs typeface="Georgia"/>
              </a:rPr>
              <a:t>p₁</a:t>
            </a:r>
          </a:p>
        </p:txBody>
      </p:sp>
    </p:spTree>
    <p:extLst>
      <p:ext uri="{BB962C8B-B14F-4D97-AF65-F5344CB8AC3E}">
        <p14:creationId xmlns:p14="http://schemas.microsoft.com/office/powerpoint/2010/main" val="135160877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2026-09-08T10:04:59.3120000Z</dcterms:created>
  <dcterms:modified xsi:type="dcterms:W3CDTF">2026-09-08T10:04:59.3120000Z</dcterms:modified>
</coreProperties>
</file>