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8b5b8b9fdc4262" /><Relationship Type="http://schemas.openxmlformats.org/officeDocument/2006/relationships/extended-properties" Target="/docProps/app.xml" Id="R5e9b317f37a84522" /><Relationship Type="http://schemas.openxmlformats.org/officeDocument/2006/relationships/officeDocument" Target="/ppt/presentation.xml" Id="Rc1a4bb82c03340c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f7915fb2dd4a4f"/>
  </p:sldMasterIdLst>
  <p:notesMasterIdLst>
    <p:notesMasterId xmlns:r="http://schemas.openxmlformats.org/officeDocument/2006/relationships" r:id="R9c25a623040c46c1"/>
  </p:notesMasterIdLst>
  <p:sldIdLst>
    <p:sldId xmlns:r="http://schemas.openxmlformats.org/officeDocument/2006/relationships" id="256" r:id="R2678eb2500f34800"/>
    <p:sldId xmlns:r="http://schemas.openxmlformats.org/officeDocument/2006/relationships" id="257" r:id="R4140383bb7fa478e"/>
  </p:sldIdLst>
  <p:sldSz cx="11430000" cy="762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abad24a5df4524" /><Relationship Type="http://schemas.openxmlformats.org/officeDocument/2006/relationships/slideMaster" Target="/ppt/slideMasters/slideMaster1.xml" Id="Ra8f7915fb2dd4a4f" /><Relationship Type="http://schemas.openxmlformats.org/officeDocument/2006/relationships/notesMaster" Target="/ppt/notesMasters/notesMaster1.xml" Id="R9c25a623040c46c1" /><Relationship Type="http://schemas.openxmlformats.org/officeDocument/2006/relationships/presProps" Target="/ppt/presProps.xml" Id="R19ceea90de4b4d71" /><Relationship Type="http://schemas.openxmlformats.org/officeDocument/2006/relationships/tableStyles" Target="/ppt/tableStyles.xml" Id="R31b885675948415e" /><Relationship Type="http://schemas.openxmlformats.org/officeDocument/2006/relationships/slide" Target="/ppt/slides/slide1.xml" Id="R2678eb2500f34800" /><Relationship Type="http://schemas.openxmlformats.org/officeDocument/2006/relationships/slide" Target="/ppt/slides/slide2.xml" Id="R4140383bb7fa47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31b34a84f34d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81513da4334ec0" /><Relationship Type="http://schemas.openxmlformats.org/officeDocument/2006/relationships/notesMaster" Target="/ppt/notesMasters/notesMaster1.xml" Id="R253dc8ef33734a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9f0e51e51f4151" /><Relationship Type="http://schemas.openxmlformats.org/officeDocument/2006/relationships/notesMaster" Target="/ppt/notesMasters/notesMaster1.xml" Id="R420e69c8323040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illustrative transport component. Not a trained flow, empirical sample, or measured density.</a:t>
            </a:r>
          </a:p>
          <a:p xmlns:a="http://schemas.openxmlformats.org/drawingml/2006/main">
            <a:r>
              <a:t>Coordinates: y=s+g(x), g(x)=0.48x+0.25 sin(1.5x). F_t(x,y)=(x+3.2t,y+g(x+3.2t)-g(x)). This map is invertible with determinant 1.</a:t>
            </a:r>
          </a:p>
          <a:p xmlns:a="http://schemas.openxmlformats.org/drawingml/2006/main">
            <a:r>
              <a:t>All source and target boundary loops and example point locations use the same map. Dashed loops are schematic distribution contours, not calibrated probability levels. The pale central area is a transport corridor, not a confidence band.</a:t>
            </a:r>
          </a:p>
          <a:p xmlns:a="http://schemas.openxmlformats.org/drawingml/2006/main">
            <a:r>
              <a:t>Three paths follow different initial s values. Short green arrows indicate the same local forward direction. Coral and green distinguish the displayed source and target states, not positive and negative rewards.</a:t>
            </a:r>
          </a:p>
          <a:p xmlns:a="http://schemas.openxmlformats.org/drawingml/2006/main">
            <a:r>
              <a:t>Original schematic artwork. The external style reference has unknown publication and licensing provenance. The source image is not included or licensed for redistribution. This scene contains no measured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illustrative transport on an open curved surface. Not measured geometry, a trained generative model, a clustering objective, or a claim of geodesic optimality.</a:t>
            </a:r>
          </a:p>
          <a:p xmlns:a="http://schemas.openxmlformats.org/drawingml/2006/main">
            <a:r>
              <a:t>Surface r(u,v)=(u,v,0.48 sin(1.35u)-0.16v^2), u in [-2,2], v in [-1.25,1.25]. All mesh lines, patches, samples and paths are evaluated on this surface.</a:t>
            </a:r>
          </a:p>
          <a:p xmlns:a="http://schemas.openxmlformats.org/drawingml/2006/main">
            <a:r>
              <a:t>Parameter-domain transport is (u,v)-&gt;(u+2.6t,v). Surface velocity is 2.6 r_u=(2.6,0,1.6848 cos(1.35u)), which is tangent to the surface. All three trajectories remain inside the displayed patch.</a:t>
            </a:r>
          </a:p>
          <a:p xmlns:a="http://schemas.openxmlformats.org/drawingml/2006/main">
            <a:r>
              <a:t>Orthographic projection: (600+210u+90v,400-60u+112v-145z). Projection Jacobian is positive throughout the patch, so the displayed grid has no local folds. The view is a fixed editable 2D projection, not a rotatable 3D object.</a:t>
            </a:r>
          </a:p>
          <a:p xmlns:a="http://schemas.openxmlformats.org/drawingml/2006/main">
            <a:r>
              <a:t>Source and target dots correspond to identical parameter offsets. Color identifies endpoint state. Filled regions indicate schematic transported support; equal fill darkness does not assert equal surface probability density.</a:t>
            </a:r>
          </a:p>
          <a:p xmlns:a="http://schemas.openxmlformats.org/drawingml/2006/main">
            <a:r>
              <a:t>Original schematic artwork. The external style reference has unknown publication and licensing provenance. The source image is not included or licensed for redistribution. This scene contains no measured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1b64182cbd47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28d38c46464835" /><Relationship Type="http://schemas.openxmlformats.org/officeDocument/2006/relationships/slideLayout" Target="/ppt/slideLayouts/slideLayout1.xml" Id="R755bc52980e04c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55bc52980e04c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7fa24b2a441a6" /><Relationship Type="http://schemas.openxmlformats.org/officeDocument/2006/relationships/notesSlide" Target="/ppt/notesSlides/notesSlide1.xml" Id="Rad8e901757d14f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a110e8231847eb" /><Relationship Type="http://schemas.openxmlformats.org/officeDocument/2006/relationships/notesSlide" Target="/ppt/notesSlides/notesSlide2.xml" Id="R5e0b13fb1ae042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2" name="transport-corridor">
            <a:extLst xmlns:a="http://schemas.openxmlformats.org/drawingml/2006/main">
              <a:ext uri="{FF2B5EF4-FFF2-40B4-BE49-F238E27FC236}">
                <a16:creationId xmlns:a16="http://schemas.microsoft.com/office/drawing/2014/main" id="{F6881DE7-0A47-440E-A61F-59C088A86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5858" y="1106251"/>
            <a:ext cx="9138285" cy="5407498"/>
          </a:xfrm>
          <a:custGeom xmlns:a="http://schemas.openxmlformats.org/drawingml/2006/main">
            <a:pathLst>
              <a:path w="9138285" h="5407498">
                <a:moveTo>
                  <a:pt x="0" y="4475115"/>
                </a:moveTo>
                <a:lnTo>
                  <a:pt x="50768" y="4167384"/>
                </a:lnTo>
                <a:lnTo>
                  <a:pt x="101537" y="4042267"/>
                </a:lnTo>
                <a:lnTo>
                  <a:pt x="152305" y="3948916"/>
                </a:lnTo>
                <a:lnTo>
                  <a:pt x="203073" y="3872684"/>
                </a:lnTo>
                <a:lnTo>
                  <a:pt x="253841" y="3807800"/>
                </a:lnTo>
                <a:lnTo>
                  <a:pt x="304610" y="3751250"/>
                </a:lnTo>
                <a:lnTo>
                  <a:pt x="355378" y="3701204"/>
                </a:lnTo>
                <a:lnTo>
                  <a:pt x="406146" y="3656442"/>
                </a:lnTo>
                <a:lnTo>
                  <a:pt x="456914" y="3616094"/>
                </a:lnTo>
                <a:lnTo>
                  <a:pt x="507682" y="3579509"/>
                </a:lnTo>
                <a:lnTo>
                  <a:pt x="558451" y="3546179"/>
                </a:lnTo>
                <a:lnTo>
                  <a:pt x="609219" y="3515698"/>
                </a:lnTo>
                <a:lnTo>
                  <a:pt x="659987" y="3487729"/>
                </a:lnTo>
                <a:lnTo>
                  <a:pt x="710756" y="3461991"/>
                </a:lnTo>
                <a:lnTo>
                  <a:pt x="761524" y="3438245"/>
                </a:lnTo>
                <a:lnTo>
                  <a:pt x="812292" y="3416283"/>
                </a:lnTo>
                <a:lnTo>
                  <a:pt x="863060" y="3395923"/>
                </a:lnTo>
                <a:lnTo>
                  <a:pt x="913829" y="3377005"/>
                </a:lnTo>
                <a:lnTo>
                  <a:pt x="964597" y="3359386"/>
                </a:lnTo>
                <a:lnTo>
                  <a:pt x="1015365" y="3342940"/>
                </a:lnTo>
                <a:lnTo>
                  <a:pt x="1066133" y="3327552"/>
                </a:lnTo>
                <a:lnTo>
                  <a:pt x="1116902" y="3313122"/>
                </a:lnTo>
                <a:lnTo>
                  <a:pt x="1167670" y="3299559"/>
                </a:lnTo>
                <a:lnTo>
                  <a:pt x="1218438" y="3286780"/>
                </a:lnTo>
                <a:lnTo>
                  <a:pt x="1269206" y="3274713"/>
                </a:lnTo>
                <a:lnTo>
                  <a:pt x="1319974" y="3263295"/>
                </a:lnTo>
                <a:lnTo>
                  <a:pt x="1370743" y="3252469"/>
                </a:lnTo>
                <a:lnTo>
                  <a:pt x="1421511" y="3242188"/>
                </a:lnTo>
                <a:lnTo>
                  <a:pt x="1472279" y="3232412"/>
                </a:lnTo>
                <a:lnTo>
                  <a:pt x="1523047" y="3223106"/>
                </a:lnTo>
                <a:lnTo>
                  <a:pt x="1573816" y="3213649"/>
                </a:lnTo>
                <a:lnTo>
                  <a:pt x="1624584" y="3203427"/>
                </a:lnTo>
                <a:lnTo>
                  <a:pt x="1675352" y="3192421"/>
                </a:lnTo>
                <a:lnTo>
                  <a:pt x="1726120" y="3180617"/>
                </a:lnTo>
                <a:lnTo>
                  <a:pt x="1776889" y="3167999"/>
                </a:lnTo>
                <a:lnTo>
                  <a:pt x="1827657" y="3154556"/>
                </a:lnTo>
                <a:lnTo>
                  <a:pt x="1878425" y="3140276"/>
                </a:lnTo>
                <a:lnTo>
                  <a:pt x="1929194" y="3125151"/>
                </a:lnTo>
                <a:lnTo>
                  <a:pt x="1979962" y="3109172"/>
                </a:lnTo>
                <a:lnTo>
                  <a:pt x="2030730" y="3092335"/>
                </a:lnTo>
                <a:lnTo>
                  <a:pt x="2081498" y="3074634"/>
                </a:lnTo>
                <a:lnTo>
                  <a:pt x="2132266" y="3056067"/>
                </a:lnTo>
                <a:lnTo>
                  <a:pt x="2183035" y="3036635"/>
                </a:lnTo>
                <a:lnTo>
                  <a:pt x="2233803" y="3016337"/>
                </a:lnTo>
                <a:lnTo>
                  <a:pt x="2284571" y="2995176"/>
                </a:lnTo>
                <a:lnTo>
                  <a:pt x="2335339" y="2973157"/>
                </a:lnTo>
                <a:lnTo>
                  <a:pt x="2386108" y="2950285"/>
                </a:lnTo>
                <a:lnTo>
                  <a:pt x="2436876" y="2926567"/>
                </a:lnTo>
                <a:lnTo>
                  <a:pt x="2487644" y="2902014"/>
                </a:lnTo>
                <a:lnTo>
                  <a:pt x="2538413" y="2876635"/>
                </a:lnTo>
                <a:lnTo>
                  <a:pt x="2589181" y="2850442"/>
                </a:lnTo>
                <a:lnTo>
                  <a:pt x="2639949" y="2823449"/>
                </a:lnTo>
                <a:lnTo>
                  <a:pt x="2690717" y="2795672"/>
                </a:lnTo>
                <a:lnTo>
                  <a:pt x="2741486" y="2767125"/>
                </a:lnTo>
                <a:lnTo>
                  <a:pt x="2792254" y="2737828"/>
                </a:lnTo>
                <a:lnTo>
                  <a:pt x="2843022" y="2707799"/>
                </a:lnTo>
                <a:lnTo>
                  <a:pt x="2893790" y="2677058"/>
                </a:lnTo>
                <a:lnTo>
                  <a:pt x="2944559" y="2645627"/>
                </a:lnTo>
                <a:lnTo>
                  <a:pt x="2995327" y="2613529"/>
                </a:lnTo>
                <a:lnTo>
                  <a:pt x="3046095" y="2580787"/>
                </a:lnTo>
                <a:lnTo>
                  <a:pt x="3096863" y="2547426"/>
                </a:lnTo>
                <a:lnTo>
                  <a:pt x="3147632" y="2513471"/>
                </a:lnTo>
                <a:lnTo>
                  <a:pt x="3198400" y="2478950"/>
                </a:lnTo>
                <a:lnTo>
                  <a:pt x="3249168" y="2443889"/>
                </a:lnTo>
                <a:lnTo>
                  <a:pt x="3299936" y="2408317"/>
                </a:lnTo>
                <a:lnTo>
                  <a:pt x="3350704" y="2372263"/>
                </a:lnTo>
                <a:lnTo>
                  <a:pt x="3401473" y="2335757"/>
                </a:lnTo>
                <a:lnTo>
                  <a:pt x="3452241" y="2298828"/>
                </a:lnTo>
                <a:lnTo>
                  <a:pt x="3503009" y="2261508"/>
                </a:lnTo>
                <a:lnTo>
                  <a:pt x="3553777" y="2223827"/>
                </a:lnTo>
                <a:lnTo>
                  <a:pt x="3604546" y="2185818"/>
                </a:lnTo>
                <a:lnTo>
                  <a:pt x="3655314" y="2147511"/>
                </a:lnTo>
                <a:lnTo>
                  <a:pt x="3706082" y="2108939"/>
                </a:lnTo>
                <a:lnTo>
                  <a:pt x="3756851" y="2070134"/>
                </a:lnTo>
                <a:lnTo>
                  <a:pt x="3807619" y="2031129"/>
                </a:lnTo>
                <a:lnTo>
                  <a:pt x="3858387" y="1991956"/>
                </a:lnTo>
                <a:lnTo>
                  <a:pt x="3909155" y="1952647"/>
                </a:lnTo>
                <a:lnTo>
                  <a:pt x="3959924" y="1913235"/>
                </a:lnTo>
                <a:lnTo>
                  <a:pt x="4010692" y="1873752"/>
                </a:lnTo>
                <a:lnTo>
                  <a:pt x="4061460" y="1834229"/>
                </a:lnTo>
                <a:lnTo>
                  <a:pt x="4112228" y="1794699"/>
                </a:lnTo>
                <a:lnTo>
                  <a:pt x="4162997" y="1755193"/>
                </a:lnTo>
                <a:lnTo>
                  <a:pt x="4213765" y="1715741"/>
                </a:lnTo>
                <a:lnTo>
                  <a:pt x="4264533" y="1676374"/>
                </a:lnTo>
                <a:lnTo>
                  <a:pt x="4315301" y="1637122"/>
                </a:lnTo>
                <a:lnTo>
                  <a:pt x="4366069" y="1598014"/>
                </a:lnTo>
                <a:lnTo>
                  <a:pt x="4416838" y="1559079"/>
                </a:lnTo>
                <a:lnTo>
                  <a:pt x="4467606" y="1520346"/>
                </a:lnTo>
                <a:lnTo>
                  <a:pt x="4518374" y="1481841"/>
                </a:lnTo>
                <a:lnTo>
                  <a:pt x="4569143" y="1443591"/>
                </a:lnTo>
                <a:lnTo>
                  <a:pt x="4619911" y="1405623"/>
                </a:lnTo>
                <a:lnTo>
                  <a:pt x="4670679" y="1367960"/>
                </a:lnTo>
                <a:lnTo>
                  <a:pt x="4721447" y="1330628"/>
                </a:lnTo>
                <a:lnTo>
                  <a:pt x="4772216" y="1293649"/>
                </a:lnTo>
                <a:lnTo>
                  <a:pt x="4822984" y="1257046"/>
                </a:lnTo>
                <a:lnTo>
                  <a:pt x="4873752" y="1220839"/>
                </a:lnTo>
                <a:lnTo>
                  <a:pt x="4924520" y="1185050"/>
                </a:lnTo>
                <a:lnTo>
                  <a:pt x="4975288" y="1149697"/>
                </a:lnTo>
                <a:lnTo>
                  <a:pt x="5026057" y="1114800"/>
                </a:lnTo>
                <a:lnTo>
                  <a:pt x="5076825" y="1080374"/>
                </a:lnTo>
                <a:lnTo>
                  <a:pt x="5127593" y="1046436"/>
                </a:lnTo>
                <a:lnTo>
                  <a:pt x="5178361" y="1013001"/>
                </a:lnTo>
                <a:lnTo>
                  <a:pt x="5229130" y="980083"/>
                </a:lnTo>
                <a:lnTo>
                  <a:pt x="5279898" y="947694"/>
                </a:lnTo>
                <a:lnTo>
                  <a:pt x="5330666" y="915847"/>
                </a:lnTo>
                <a:lnTo>
                  <a:pt x="5381435" y="884552"/>
                </a:lnTo>
                <a:lnTo>
                  <a:pt x="5432203" y="853819"/>
                </a:lnTo>
                <a:lnTo>
                  <a:pt x="5482971" y="823654"/>
                </a:lnTo>
                <a:lnTo>
                  <a:pt x="5533739" y="794067"/>
                </a:lnTo>
                <a:lnTo>
                  <a:pt x="5584508" y="765063"/>
                </a:lnTo>
                <a:lnTo>
                  <a:pt x="5635276" y="736646"/>
                </a:lnTo>
                <a:lnTo>
                  <a:pt x="5686044" y="708822"/>
                </a:lnTo>
                <a:lnTo>
                  <a:pt x="5736812" y="681592"/>
                </a:lnTo>
                <a:lnTo>
                  <a:pt x="5787580" y="654958"/>
                </a:lnTo>
                <a:lnTo>
                  <a:pt x="5838349" y="628922"/>
                </a:lnTo>
                <a:lnTo>
                  <a:pt x="5889117" y="603483"/>
                </a:lnTo>
                <a:lnTo>
                  <a:pt x="5939885" y="578639"/>
                </a:lnTo>
                <a:lnTo>
                  <a:pt x="5990654" y="554389"/>
                </a:lnTo>
                <a:lnTo>
                  <a:pt x="6041422" y="530729"/>
                </a:lnTo>
                <a:lnTo>
                  <a:pt x="6092190" y="507656"/>
                </a:lnTo>
                <a:lnTo>
                  <a:pt x="6142958" y="485164"/>
                </a:lnTo>
                <a:lnTo>
                  <a:pt x="6193727" y="463247"/>
                </a:lnTo>
                <a:lnTo>
                  <a:pt x="6244495" y="441899"/>
                </a:lnTo>
                <a:lnTo>
                  <a:pt x="6295263" y="421113"/>
                </a:lnTo>
                <a:lnTo>
                  <a:pt x="6346031" y="400880"/>
                </a:lnTo>
                <a:lnTo>
                  <a:pt x="6396799" y="381191"/>
                </a:lnTo>
                <a:lnTo>
                  <a:pt x="6447568" y="362037"/>
                </a:lnTo>
                <a:lnTo>
                  <a:pt x="6498336" y="343408"/>
                </a:lnTo>
                <a:lnTo>
                  <a:pt x="6549104" y="325292"/>
                </a:lnTo>
                <a:lnTo>
                  <a:pt x="6599873" y="307678"/>
                </a:lnTo>
                <a:lnTo>
                  <a:pt x="6650641" y="290554"/>
                </a:lnTo>
                <a:lnTo>
                  <a:pt x="6701409" y="273908"/>
                </a:lnTo>
                <a:lnTo>
                  <a:pt x="6752177" y="257726"/>
                </a:lnTo>
                <a:lnTo>
                  <a:pt x="6802946" y="241995"/>
                </a:lnTo>
                <a:lnTo>
                  <a:pt x="6853714" y="226702"/>
                </a:lnTo>
                <a:lnTo>
                  <a:pt x="6904482" y="211832"/>
                </a:lnTo>
                <a:lnTo>
                  <a:pt x="6955250" y="197370"/>
                </a:lnTo>
                <a:lnTo>
                  <a:pt x="7006019" y="183303"/>
                </a:lnTo>
                <a:lnTo>
                  <a:pt x="7056787" y="169613"/>
                </a:lnTo>
                <a:lnTo>
                  <a:pt x="7107555" y="156288"/>
                </a:lnTo>
                <a:lnTo>
                  <a:pt x="7158323" y="143310"/>
                </a:lnTo>
                <a:lnTo>
                  <a:pt x="7209091" y="130665"/>
                </a:lnTo>
                <a:lnTo>
                  <a:pt x="7259860" y="118336"/>
                </a:lnTo>
                <a:lnTo>
                  <a:pt x="7310628" y="106308"/>
                </a:lnTo>
                <a:lnTo>
                  <a:pt x="7361396" y="94565"/>
                </a:lnTo>
                <a:lnTo>
                  <a:pt x="7412165" y="83091"/>
                </a:lnTo>
                <a:lnTo>
                  <a:pt x="7462933" y="71870"/>
                </a:lnTo>
                <a:lnTo>
                  <a:pt x="7513701" y="60886"/>
                </a:lnTo>
                <a:lnTo>
                  <a:pt x="7564469" y="50124"/>
                </a:lnTo>
                <a:lnTo>
                  <a:pt x="7615238" y="39566"/>
                </a:lnTo>
                <a:lnTo>
                  <a:pt x="7666006" y="29796"/>
                </a:lnTo>
                <a:lnTo>
                  <a:pt x="7716774" y="21396"/>
                </a:lnTo>
                <a:lnTo>
                  <a:pt x="7767542" y="14364"/>
                </a:lnTo>
                <a:lnTo>
                  <a:pt x="7818310" y="8701"/>
                </a:lnTo>
                <a:lnTo>
                  <a:pt x="7869079" y="4415"/>
                </a:lnTo>
                <a:lnTo>
                  <a:pt x="7919847" y="1520"/>
                </a:lnTo>
                <a:lnTo>
                  <a:pt x="7970615" y="39"/>
                </a:lnTo>
                <a:lnTo>
                  <a:pt x="8021383" y="0"/>
                </a:lnTo>
                <a:lnTo>
                  <a:pt x="8072152" y="1440"/>
                </a:lnTo>
                <a:lnTo>
                  <a:pt x="8122920" y="4406"/>
                </a:lnTo>
                <a:lnTo>
                  <a:pt x="8173688" y="8952"/>
                </a:lnTo>
                <a:lnTo>
                  <a:pt x="8224457" y="15145"/>
                </a:lnTo>
                <a:lnTo>
                  <a:pt x="8275225" y="23064"/>
                </a:lnTo>
                <a:lnTo>
                  <a:pt x="8325993" y="32804"/>
                </a:lnTo>
                <a:lnTo>
                  <a:pt x="8376761" y="44476"/>
                </a:lnTo>
                <a:lnTo>
                  <a:pt x="8427530" y="58211"/>
                </a:lnTo>
                <a:lnTo>
                  <a:pt x="8478298" y="74168"/>
                </a:lnTo>
                <a:lnTo>
                  <a:pt x="8529066" y="92537"/>
                </a:lnTo>
                <a:lnTo>
                  <a:pt x="8579834" y="113549"/>
                </a:lnTo>
                <a:lnTo>
                  <a:pt x="8630603" y="137487"/>
                </a:lnTo>
                <a:lnTo>
                  <a:pt x="8681371" y="164708"/>
                </a:lnTo>
                <a:lnTo>
                  <a:pt x="8732139" y="195670"/>
                </a:lnTo>
                <a:lnTo>
                  <a:pt x="8782907" y="230972"/>
                </a:lnTo>
                <a:lnTo>
                  <a:pt x="8833676" y="271435"/>
                </a:lnTo>
                <a:lnTo>
                  <a:pt x="8884444" y="318227"/>
                </a:lnTo>
                <a:lnTo>
                  <a:pt x="8935212" y="373127"/>
                </a:lnTo>
                <a:lnTo>
                  <a:pt x="8985980" y="439101"/>
                </a:lnTo>
                <a:lnTo>
                  <a:pt x="9036749" y="521869"/>
                </a:lnTo>
                <a:lnTo>
                  <a:pt x="9087517" y="636031"/>
                </a:lnTo>
                <a:lnTo>
                  <a:pt x="9138285" y="932383"/>
                </a:lnTo>
                <a:lnTo>
                  <a:pt x="9138285" y="932383"/>
                </a:lnTo>
                <a:lnTo>
                  <a:pt x="9087517" y="1240113"/>
                </a:lnTo>
                <a:lnTo>
                  <a:pt x="9036749" y="1365231"/>
                </a:lnTo>
                <a:lnTo>
                  <a:pt x="8985980" y="1458582"/>
                </a:lnTo>
                <a:lnTo>
                  <a:pt x="8935212" y="1534814"/>
                </a:lnTo>
                <a:lnTo>
                  <a:pt x="8884444" y="1599698"/>
                </a:lnTo>
                <a:lnTo>
                  <a:pt x="8833676" y="1656248"/>
                </a:lnTo>
                <a:lnTo>
                  <a:pt x="8782907" y="1706294"/>
                </a:lnTo>
                <a:lnTo>
                  <a:pt x="8732139" y="1751056"/>
                </a:lnTo>
                <a:lnTo>
                  <a:pt x="8681371" y="1791404"/>
                </a:lnTo>
                <a:lnTo>
                  <a:pt x="8630603" y="1827989"/>
                </a:lnTo>
                <a:lnTo>
                  <a:pt x="8579834" y="1861318"/>
                </a:lnTo>
                <a:lnTo>
                  <a:pt x="8529066" y="1891800"/>
                </a:lnTo>
                <a:lnTo>
                  <a:pt x="8478298" y="1919769"/>
                </a:lnTo>
                <a:lnTo>
                  <a:pt x="8427530" y="1945507"/>
                </a:lnTo>
                <a:lnTo>
                  <a:pt x="8376761" y="1969252"/>
                </a:lnTo>
                <a:lnTo>
                  <a:pt x="8325993" y="1991215"/>
                </a:lnTo>
                <a:lnTo>
                  <a:pt x="8275225" y="2011575"/>
                </a:lnTo>
                <a:lnTo>
                  <a:pt x="8224457" y="2030493"/>
                </a:lnTo>
                <a:lnTo>
                  <a:pt x="8173688" y="2048112"/>
                </a:lnTo>
                <a:lnTo>
                  <a:pt x="8122920" y="2064558"/>
                </a:lnTo>
                <a:lnTo>
                  <a:pt x="8072152" y="2079946"/>
                </a:lnTo>
                <a:lnTo>
                  <a:pt x="8021383" y="2094375"/>
                </a:lnTo>
                <a:lnTo>
                  <a:pt x="7970615" y="2107939"/>
                </a:lnTo>
                <a:lnTo>
                  <a:pt x="7919847" y="2120718"/>
                </a:lnTo>
                <a:lnTo>
                  <a:pt x="7869079" y="2132785"/>
                </a:lnTo>
                <a:lnTo>
                  <a:pt x="7818310" y="2144203"/>
                </a:lnTo>
                <a:lnTo>
                  <a:pt x="7767542" y="2155028"/>
                </a:lnTo>
                <a:lnTo>
                  <a:pt x="7716774" y="2165309"/>
                </a:lnTo>
                <a:lnTo>
                  <a:pt x="7666006" y="2175086"/>
                </a:lnTo>
                <a:lnTo>
                  <a:pt x="7615238" y="2184392"/>
                </a:lnTo>
                <a:lnTo>
                  <a:pt x="7564469" y="2193849"/>
                </a:lnTo>
                <a:lnTo>
                  <a:pt x="7513701" y="2204071"/>
                </a:lnTo>
                <a:lnTo>
                  <a:pt x="7462933" y="2215076"/>
                </a:lnTo>
                <a:lnTo>
                  <a:pt x="7412165" y="2226881"/>
                </a:lnTo>
                <a:lnTo>
                  <a:pt x="7361396" y="2239499"/>
                </a:lnTo>
                <a:lnTo>
                  <a:pt x="7310628" y="2252942"/>
                </a:lnTo>
                <a:lnTo>
                  <a:pt x="7259860" y="2267222"/>
                </a:lnTo>
                <a:lnTo>
                  <a:pt x="7209091" y="2282347"/>
                </a:lnTo>
                <a:lnTo>
                  <a:pt x="7158323" y="2298326"/>
                </a:lnTo>
                <a:lnTo>
                  <a:pt x="7107555" y="2315163"/>
                </a:lnTo>
                <a:lnTo>
                  <a:pt x="7056787" y="2332864"/>
                </a:lnTo>
                <a:lnTo>
                  <a:pt x="7006019" y="2351431"/>
                </a:lnTo>
                <a:lnTo>
                  <a:pt x="6955250" y="2370863"/>
                </a:lnTo>
                <a:lnTo>
                  <a:pt x="6904482" y="2391161"/>
                </a:lnTo>
                <a:lnTo>
                  <a:pt x="6853714" y="2412322"/>
                </a:lnTo>
                <a:lnTo>
                  <a:pt x="6802946" y="2434341"/>
                </a:lnTo>
                <a:lnTo>
                  <a:pt x="6752177" y="2457213"/>
                </a:lnTo>
                <a:lnTo>
                  <a:pt x="6701409" y="2480931"/>
                </a:lnTo>
                <a:lnTo>
                  <a:pt x="6650641" y="2505484"/>
                </a:lnTo>
                <a:lnTo>
                  <a:pt x="6599873" y="2530863"/>
                </a:lnTo>
                <a:lnTo>
                  <a:pt x="6549104" y="2557056"/>
                </a:lnTo>
                <a:lnTo>
                  <a:pt x="6498336" y="2584049"/>
                </a:lnTo>
                <a:lnTo>
                  <a:pt x="6447568" y="2611826"/>
                </a:lnTo>
                <a:lnTo>
                  <a:pt x="6396799" y="2640373"/>
                </a:lnTo>
                <a:lnTo>
                  <a:pt x="6346031" y="2669670"/>
                </a:lnTo>
                <a:lnTo>
                  <a:pt x="6295263" y="2699699"/>
                </a:lnTo>
                <a:lnTo>
                  <a:pt x="6244495" y="2730440"/>
                </a:lnTo>
                <a:lnTo>
                  <a:pt x="6193727" y="2761871"/>
                </a:lnTo>
                <a:lnTo>
                  <a:pt x="6142958" y="2793969"/>
                </a:lnTo>
                <a:lnTo>
                  <a:pt x="6092190" y="2826711"/>
                </a:lnTo>
                <a:lnTo>
                  <a:pt x="6041422" y="2860072"/>
                </a:lnTo>
                <a:lnTo>
                  <a:pt x="5990654" y="2894027"/>
                </a:lnTo>
                <a:lnTo>
                  <a:pt x="5939885" y="2928548"/>
                </a:lnTo>
                <a:lnTo>
                  <a:pt x="5889117" y="2963609"/>
                </a:lnTo>
                <a:lnTo>
                  <a:pt x="5838349" y="2999181"/>
                </a:lnTo>
                <a:lnTo>
                  <a:pt x="5787580" y="3035234"/>
                </a:lnTo>
                <a:lnTo>
                  <a:pt x="5736812" y="3071741"/>
                </a:lnTo>
                <a:lnTo>
                  <a:pt x="5686044" y="3108669"/>
                </a:lnTo>
                <a:lnTo>
                  <a:pt x="5635276" y="3145990"/>
                </a:lnTo>
                <a:lnTo>
                  <a:pt x="5584508" y="3183671"/>
                </a:lnTo>
                <a:lnTo>
                  <a:pt x="5533739" y="3221680"/>
                </a:lnTo>
                <a:lnTo>
                  <a:pt x="5482971" y="3259987"/>
                </a:lnTo>
                <a:lnTo>
                  <a:pt x="5432203" y="3298559"/>
                </a:lnTo>
                <a:lnTo>
                  <a:pt x="5381435" y="3337364"/>
                </a:lnTo>
                <a:lnTo>
                  <a:pt x="5330666" y="3376369"/>
                </a:lnTo>
                <a:lnTo>
                  <a:pt x="5279898" y="3415542"/>
                </a:lnTo>
                <a:lnTo>
                  <a:pt x="5229130" y="3454851"/>
                </a:lnTo>
                <a:lnTo>
                  <a:pt x="5178361" y="3494263"/>
                </a:lnTo>
                <a:lnTo>
                  <a:pt x="5127593" y="3533746"/>
                </a:lnTo>
                <a:lnTo>
                  <a:pt x="5076825" y="3573269"/>
                </a:lnTo>
                <a:lnTo>
                  <a:pt x="5026057" y="3612799"/>
                </a:lnTo>
                <a:lnTo>
                  <a:pt x="4975288" y="3652305"/>
                </a:lnTo>
                <a:lnTo>
                  <a:pt x="4924520" y="3691757"/>
                </a:lnTo>
                <a:lnTo>
                  <a:pt x="4873752" y="3731124"/>
                </a:lnTo>
                <a:lnTo>
                  <a:pt x="4822984" y="3770376"/>
                </a:lnTo>
                <a:lnTo>
                  <a:pt x="4772216" y="3809484"/>
                </a:lnTo>
                <a:lnTo>
                  <a:pt x="4721447" y="3848419"/>
                </a:lnTo>
                <a:lnTo>
                  <a:pt x="4670679" y="3887152"/>
                </a:lnTo>
                <a:lnTo>
                  <a:pt x="4619911" y="3925657"/>
                </a:lnTo>
                <a:lnTo>
                  <a:pt x="4569143" y="3963906"/>
                </a:lnTo>
                <a:lnTo>
                  <a:pt x="4518374" y="4001875"/>
                </a:lnTo>
                <a:lnTo>
                  <a:pt x="4467606" y="4039538"/>
                </a:lnTo>
                <a:lnTo>
                  <a:pt x="4416838" y="4076870"/>
                </a:lnTo>
                <a:lnTo>
                  <a:pt x="4366069" y="4113849"/>
                </a:lnTo>
                <a:lnTo>
                  <a:pt x="4315301" y="4150452"/>
                </a:lnTo>
                <a:lnTo>
                  <a:pt x="4264533" y="4186659"/>
                </a:lnTo>
                <a:lnTo>
                  <a:pt x="4213765" y="4222448"/>
                </a:lnTo>
                <a:lnTo>
                  <a:pt x="4162997" y="4257800"/>
                </a:lnTo>
                <a:lnTo>
                  <a:pt x="4112228" y="4292698"/>
                </a:lnTo>
                <a:lnTo>
                  <a:pt x="4061460" y="4327124"/>
                </a:lnTo>
                <a:lnTo>
                  <a:pt x="4010692" y="4361062"/>
                </a:lnTo>
                <a:lnTo>
                  <a:pt x="3959924" y="4394497"/>
                </a:lnTo>
                <a:lnTo>
                  <a:pt x="3909155" y="4427415"/>
                </a:lnTo>
                <a:lnTo>
                  <a:pt x="3858387" y="4459803"/>
                </a:lnTo>
                <a:lnTo>
                  <a:pt x="3807619" y="4491650"/>
                </a:lnTo>
                <a:lnTo>
                  <a:pt x="3756851" y="4522946"/>
                </a:lnTo>
                <a:lnTo>
                  <a:pt x="3706082" y="4553679"/>
                </a:lnTo>
                <a:lnTo>
                  <a:pt x="3655314" y="4583843"/>
                </a:lnTo>
                <a:lnTo>
                  <a:pt x="3604546" y="4613431"/>
                </a:lnTo>
                <a:lnTo>
                  <a:pt x="3553777" y="4642435"/>
                </a:lnTo>
                <a:lnTo>
                  <a:pt x="3503009" y="4670852"/>
                </a:lnTo>
                <a:lnTo>
                  <a:pt x="3452241" y="4698676"/>
                </a:lnTo>
                <a:lnTo>
                  <a:pt x="3401473" y="4725906"/>
                </a:lnTo>
                <a:lnTo>
                  <a:pt x="3350704" y="4752540"/>
                </a:lnTo>
                <a:lnTo>
                  <a:pt x="3299936" y="4778576"/>
                </a:lnTo>
                <a:lnTo>
                  <a:pt x="3249168" y="4804015"/>
                </a:lnTo>
                <a:lnTo>
                  <a:pt x="3198400" y="4828859"/>
                </a:lnTo>
                <a:lnTo>
                  <a:pt x="3147632" y="4853109"/>
                </a:lnTo>
                <a:lnTo>
                  <a:pt x="3096863" y="4876769"/>
                </a:lnTo>
                <a:lnTo>
                  <a:pt x="3046095" y="4899842"/>
                </a:lnTo>
                <a:lnTo>
                  <a:pt x="2995327" y="4922334"/>
                </a:lnTo>
                <a:lnTo>
                  <a:pt x="2944559" y="4944251"/>
                </a:lnTo>
                <a:lnTo>
                  <a:pt x="2893790" y="4965599"/>
                </a:lnTo>
                <a:lnTo>
                  <a:pt x="2843022" y="4986385"/>
                </a:lnTo>
                <a:lnTo>
                  <a:pt x="2792254" y="5006618"/>
                </a:lnTo>
                <a:lnTo>
                  <a:pt x="2741486" y="5026307"/>
                </a:lnTo>
                <a:lnTo>
                  <a:pt x="2690717" y="5045461"/>
                </a:lnTo>
                <a:lnTo>
                  <a:pt x="2639949" y="5064090"/>
                </a:lnTo>
                <a:lnTo>
                  <a:pt x="2589181" y="5082206"/>
                </a:lnTo>
                <a:lnTo>
                  <a:pt x="2538413" y="5099820"/>
                </a:lnTo>
                <a:lnTo>
                  <a:pt x="2487644" y="5116944"/>
                </a:lnTo>
                <a:lnTo>
                  <a:pt x="2436876" y="5133590"/>
                </a:lnTo>
                <a:lnTo>
                  <a:pt x="2386108" y="5149772"/>
                </a:lnTo>
                <a:lnTo>
                  <a:pt x="2335339" y="5165502"/>
                </a:lnTo>
                <a:lnTo>
                  <a:pt x="2284571" y="5180796"/>
                </a:lnTo>
                <a:lnTo>
                  <a:pt x="2233803" y="5195666"/>
                </a:lnTo>
                <a:lnTo>
                  <a:pt x="2183035" y="5210128"/>
                </a:lnTo>
                <a:lnTo>
                  <a:pt x="2132266" y="5224195"/>
                </a:lnTo>
                <a:lnTo>
                  <a:pt x="2081498" y="5237884"/>
                </a:lnTo>
                <a:lnTo>
                  <a:pt x="2030730" y="5251210"/>
                </a:lnTo>
                <a:lnTo>
                  <a:pt x="1979962" y="5264188"/>
                </a:lnTo>
                <a:lnTo>
                  <a:pt x="1929194" y="5276833"/>
                </a:lnTo>
                <a:lnTo>
                  <a:pt x="1878425" y="5289162"/>
                </a:lnTo>
                <a:lnTo>
                  <a:pt x="1827657" y="5301190"/>
                </a:lnTo>
                <a:lnTo>
                  <a:pt x="1776889" y="5312933"/>
                </a:lnTo>
                <a:lnTo>
                  <a:pt x="1726120" y="5324407"/>
                </a:lnTo>
                <a:lnTo>
                  <a:pt x="1675352" y="5335628"/>
                </a:lnTo>
                <a:lnTo>
                  <a:pt x="1624584" y="5346612"/>
                </a:lnTo>
                <a:lnTo>
                  <a:pt x="1573816" y="5357374"/>
                </a:lnTo>
                <a:lnTo>
                  <a:pt x="1523047" y="5367931"/>
                </a:lnTo>
                <a:lnTo>
                  <a:pt x="1472279" y="5377702"/>
                </a:lnTo>
                <a:lnTo>
                  <a:pt x="1421511" y="5386102"/>
                </a:lnTo>
                <a:lnTo>
                  <a:pt x="1370743" y="5393134"/>
                </a:lnTo>
                <a:lnTo>
                  <a:pt x="1319974" y="5398797"/>
                </a:lnTo>
                <a:lnTo>
                  <a:pt x="1269206" y="5403083"/>
                </a:lnTo>
                <a:lnTo>
                  <a:pt x="1218438" y="5405978"/>
                </a:lnTo>
                <a:lnTo>
                  <a:pt x="1167670" y="5407459"/>
                </a:lnTo>
                <a:lnTo>
                  <a:pt x="1116902" y="5407498"/>
                </a:lnTo>
                <a:lnTo>
                  <a:pt x="1066133" y="5406058"/>
                </a:lnTo>
                <a:lnTo>
                  <a:pt x="1015365" y="5403092"/>
                </a:lnTo>
                <a:lnTo>
                  <a:pt x="964597" y="5398546"/>
                </a:lnTo>
                <a:lnTo>
                  <a:pt x="913829" y="5392353"/>
                </a:lnTo>
                <a:lnTo>
                  <a:pt x="863060" y="5384434"/>
                </a:lnTo>
                <a:lnTo>
                  <a:pt x="812292" y="5374694"/>
                </a:lnTo>
                <a:lnTo>
                  <a:pt x="761524" y="5363022"/>
                </a:lnTo>
                <a:lnTo>
                  <a:pt x="710756" y="5349287"/>
                </a:lnTo>
                <a:lnTo>
                  <a:pt x="659987" y="5333330"/>
                </a:lnTo>
                <a:lnTo>
                  <a:pt x="609219" y="5314961"/>
                </a:lnTo>
                <a:lnTo>
                  <a:pt x="558451" y="5293949"/>
                </a:lnTo>
                <a:lnTo>
                  <a:pt x="507682" y="5270011"/>
                </a:lnTo>
                <a:lnTo>
                  <a:pt x="456914" y="5242789"/>
                </a:lnTo>
                <a:lnTo>
                  <a:pt x="406146" y="5211828"/>
                </a:lnTo>
                <a:lnTo>
                  <a:pt x="355378" y="5176526"/>
                </a:lnTo>
                <a:lnTo>
                  <a:pt x="304610" y="5136063"/>
                </a:lnTo>
                <a:lnTo>
                  <a:pt x="253841" y="5089271"/>
                </a:lnTo>
                <a:lnTo>
                  <a:pt x="203073" y="5034371"/>
                </a:lnTo>
                <a:lnTo>
                  <a:pt x="152305" y="4968397"/>
                </a:lnTo>
                <a:lnTo>
                  <a:pt x="101537" y="4885628"/>
                </a:lnTo>
                <a:lnTo>
                  <a:pt x="50768" y="4771467"/>
                </a:lnTo>
                <a:lnTo>
                  <a:pt x="0" y="4475115"/>
                </a:lnTo>
                <a:close/>
              </a:path>
            </a:pathLst>
          </a:custGeom>
          <a:solidFill xmlns:a="http://schemas.openxmlformats.org/drawingml/2006/main">
            <a:srgbClr val="F8E5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distribution-0-outer">
            <a:extLst xmlns:a="http://schemas.openxmlformats.org/drawingml/2006/main">
              <a:ext uri="{FF2B5EF4-FFF2-40B4-BE49-F238E27FC236}">
                <a16:creationId xmlns:a16="http://schemas.microsoft.com/office/drawing/2014/main" id="{C0238DF7-CFD0-4623-A8E4-50611D29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990" y="3870817"/>
            <a:ext cx="2999576" cy="3135319"/>
          </a:xfrm>
          <a:custGeom xmlns:a="http://schemas.openxmlformats.org/drawingml/2006/main">
            <a:pathLst>
              <a:path w="2999576" h="3135319">
                <a:moveTo>
                  <a:pt x="2999576" y="984182"/>
                </a:moveTo>
                <a:lnTo>
                  <a:pt x="2996315" y="929974"/>
                </a:lnTo>
                <a:lnTo>
                  <a:pt x="2989732" y="877903"/>
                </a:lnTo>
                <a:lnTo>
                  <a:pt x="2979927" y="828104"/>
                </a:lnTo>
                <a:lnTo>
                  <a:pt x="2967028" y="780682"/>
                </a:lnTo>
                <a:lnTo>
                  <a:pt x="2951185" y="735704"/>
                </a:lnTo>
                <a:lnTo>
                  <a:pt x="2932565" y="693202"/>
                </a:lnTo>
                <a:lnTo>
                  <a:pt x="2911356" y="653177"/>
                </a:lnTo>
                <a:lnTo>
                  <a:pt x="2887756" y="615596"/>
                </a:lnTo>
                <a:lnTo>
                  <a:pt x="2861973" y="580398"/>
                </a:lnTo>
                <a:lnTo>
                  <a:pt x="2834219" y="547495"/>
                </a:lnTo>
                <a:lnTo>
                  <a:pt x="2804712" y="516776"/>
                </a:lnTo>
                <a:lnTo>
                  <a:pt x="2773662" y="488111"/>
                </a:lnTo>
                <a:lnTo>
                  <a:pt x="2741279" y="461353"/>
                </a:lnTo>
                <a:lnTo>
                  <a:pt x="2707761" y="436341"/>
                </a:lnTo>
                <a:lnTo>
                  <a:pt x="2673294" y="412910"/>
                </a:lnTo>
                <a:lnTo>
                  <a:pt x="2638050" y="390885"/>
                </a:lnTo>
                <a:lnTo>
                  <a:pt x="2602181" y="370095"/>
                </a:lnTo>
                <a:lnTo>
                  <a:pt x="2565824" y="350366"/>
                </a:lnTo>
                <a:lnTo>
                  <a:pt x="2529090" y="331535"/>
                </a:lnTo>
                <a:lnTo>
                  <a:pt x="2492072" y="313444"/>
                </a:lnTo>
                <a:lnTo>
                  <a:pt x="2454836" y="295949"/>
                </a:lnTo>
                <a:lnTo>
                  <a:pt x="2417429" y="278917"/>
                </a:lnTo>
                <a:lnTo>
                  <a:pt x="2379872" y="262235"/>
                </a:lnTo>
                <a:lnTo>
                  <a:pt x="2342168" y="245805"/>
                </a:lnTo>
                <a:lnTo>
                  <a:pt x="2304297" y="229551"/>
                </a:lnTo>
                <a:lnTo>
                  <a:pt x="2266222" y="213416"/>
                </a:lnTo>
                <a:lnTo>
                  <a:pt x="2227889" y="197366"/>
                </a:lnTo>
                <a:lnTo>
                  <a:pt x="2189232" y="181389"/>
                </a:lnTo>
                <a:lnTo>
                  <a:pt x="2150171" y="165496"/>
                </a:lnTo>
                <a:lnTo>
                  <a:pt x="2110623" y="149717"/>
                </a:lnTo>
                <a:lnTo>
                  <a:pt x="2070496" y="134106"/>
                </a:lnTo>
                <a:lnTo>
                  <a:pt x="2029699" y="118738"/>
                </a:lnTo>
                <a:lnTo>
                  <a:pt x="1988145" y="103704"/>
                </a:lnTo>
                <a:lnTo>
                  <a:pt x="1945748" y="89114"/>
                </a:lnTo>
                <a:lnTo>
                  <a:pt x="1902436" y="75095"/>
                </a:lnTo>
                <a:lnTo>
                  <a:pt x="1858146" y="61783"/>
                </a:lnTo>
                <a:lnTo>
                  <a:pt x="1812828" y="49330"/>
                </a:lnTo>
                <a:lnTo>
                  <a:pt x="1766451" y="37893"/>
                </a:lnTo>
                <a:lnTo>
                  <a:pt x="1719003" y="27638"/>
                </a:lnTo>
                <a:lnTo>
                  <a:pt x="1670492" y="18734"/>
                </a:lnTo>
                <a:lnTo>
                  <a:pt x="1620947" y="11351"/>
                </a:lnTo>
                <a:lnTo>
                  <a:pt x="1570420" y="5658"/>
                </a:lnTo>
                <a:lnTo>
                  <a:pt x="1518987" y="1821"/>
                </a:lnTo>
                <a:lnTo>
                  <a:pt x="1466744" y="0"/>
                </a:lnTo>
                <a:lnTo>
                  <a:pt x="1413810" y="346"/>
                </a:lnTo>
                <a:lnTo>
                  <a:pt x="1360324" y="3001"/>
                </a:lnTo>
                <a:lnTo>
                  <a:pt x="1306444" y="8092"/>
                </a:lnTo>
                <a:lnTo>
                  <a:pt x="1252343" y="15732"/>
                </a:lnTo>
                <a:lnTo>
                  <a:pt x="1198210" y="26015"/>
                </a:lnTo>
                <a:lnTo>
                  <a:pt x="1144244" y="39016"/>
                </a:lnTo>
                <a:lnTo>
                  <a:pt x="1090650" y="54790"/>
                </a:lnTo>
                <a:lnTo>
                  <a:pt x="1037642" y="73366"/>
                </a:lnTo>
                <a:lnTo>
                  <a:pt x="985430" y="94749"/>
                </a:lnTo>
                <a:lnTo>
                  <a:pt x="934225" y="118918"/>
                </a:lnTo>
                <a:lnTo>
                  <a:pt x="884230" y="145826"/>
                </a:lnTo>
                <a:lnTo>
                  <a:pt x="835638" y="175398"/>
                </a:lnTo>
                <a:lnTo>
                  <a:pt x="788631" y="207534"/>
                </a:lnTo>
                <a:lnTo>
                  <a:pt x="743370" y="242108"/>
                </a:lnTo>
                <a:lnTo>
                  <a:pt x="700003" y="278972"/>
                </a:lnTo>
                <a:lnTo>
                  <a:pt x="658651" y="317953"/>
                </a:lnTo>
                <a:lnTo>
                  <a:pt x="619413" y="358864"/>
                </a:lnTo>
                <a:lnTo>
                  <a:pt x="582363" y="401501"/>
                </a:lnTo>
                <a:lnTo>
                  <a:pt x="547546" y="445649"/>
                </a:lnTo>
                <a:lnTo>
                  <a:pt x="514982" y="491085"/>
                </a:lnTo>
                <a:lnTo>
                  <a:pt x="484661" y="537586"/>
                </a:lnTo>
                <a:lnTo>
                  <a:pt x="456545" y="584926"/>
                </a:lnTo>
                <a:lnTo>
                  <a:pt x="430572" y="632889"/>
                </a:lnTo>
                <a:lnTo>
                  <a:pt x="406652" y="681267"/>
                </a:lnTo>
                <a:lnTo>
                  <a:pt x="384673" y="729865"/>
                </a:lnTo>
                <a:lnTo>
                  <a:pt x="364502" y="778507"/>
                </a:lnTo>
                <a:lnTo>
                  <a:pt x="345987" y="827035"/>
                </a:lnTo>
                <a:lnTo>
                  <a:pt x="328961" y="875316"/>
                </a:lnTo>
                <a:lnTo>
                  <a:pt x="313246" y="923241"/>
                </a:lnTo>
                <a:lnTo>
                  <a:pt x="298657" y="970728"/>
                </a:lnTo>
                <a:lnTo>
                  <a:pt x="285004" y="1017720"/>
                </a:lnTo>
                <a:lnTo>
                  <a:pt x="272096" y="1064189"/>
                </a:lnTo>
                <a:lnTo>
                  <a:pt x="259750" y="1110135"/>
                </a:lnTo>
                <a:lnTo>
                  <a:pt x="247787" y="1155582"/>
                </a:lnTo>
                <a:lnTo>
                  <a:pt x="236043" y="1200580"/>
                </a:lnTo>
                <a:lnTo>
                  <a:pt x="224369" y="1245201"/>
                </a:lnTo>
                <a:lnTo>
                  <a:pt x="212635" y="1289539"/>
                </a:lnTo>
                <a:lnTo>
                  <a:pt x="200733" y="1333703"/>
                </a:lnTo>
                <a:lnTo>
                  <a:pt x="188582" y="1377816"/>
                </a:lnTo>
                <a:lnTo>
                  <a:pt x="176127" y="1422012"/>
                </a:lnTo>
                <a:lnTo>
                  <a:pt x="163340" y="1466432"/>
                </a:lnTo>
                <a:lnTo>
                  <a:pt x="150225" y="1511219"/>
                </a:lnTo>
                <a:lnTo>
                  <a:pt x="136817" y="1556514"/>
                </a:lnTo>
                <a:lnTo>
                  <a:pt x="123181" y="1602450"/>
                </a:lnTo>
                <a:lnTo>
                  <a:pt x="109411" y="1649152"/>
                </a:lnTo>
                <a:lnTo>
                  <a:pt x="95632" y="1696731"/>
                </a:lnTo>
                <a:lnTo>
                  <a:pt x="81993" y="1745277"/>
                </a:lnTo>
                <a:lnTo>
                  <a:pt x="68672" y="1794862"/>
                </a:lnTo>
                <a:lnTo>
                  <a:pt x="55864" y="1845531"/>
                </a:lnTo>
                <a:lnTo>
                  <a:pt x="43787" y="1897302"/>
                </a:lnTo>
                <a:lnTo>
                  <a:pt x="32671" y="1950164"/>
                </a:lnTo>
                <a:lnTo>
                  <a:pt x="22760" y="2004077"/>
                </a:lnTo>
                <a:lnTo>
                  <a:pt x="14303" y="2058966"/>
                </a:lnTo>
                <a:lnTo>
                  <a:pt x="7552" y="2114728"/>
                </a:lnTo>
                <a:lnTo>
                  <a:pt x="2757" y="2171227"/>
                </a:lnTo>
                <a:lnTo>
                  <a:pt x="162" y="2228299"/>
                </a:lnTo>
                <a:lnTo>
                  <a:pt x="0" y="2285752"/>
                </a:lnTo>
                <a:lnTo>
                  <a:pt x="2489" y="2343369"/>
                </a:lnTo>
                <a:lnTo>
                  <a:pt x="7827" y="2400913"/>
                </a:lnTo>
                <a:lnTo>
                  <a:pt x="16190" y="2458126"/>
                </a:lnTo>
                <a:lnTo>
                  <a:pt x="27727" y="2514738"/>
                </a:lnTo>
                <a:lnTo>
                  <a:pt x="42559" y="2570468"/>
                </a:lnTo>
                <a:lnTo>
                  <a:pt x="60772" y="2625027"/>
                </a:lnTo>
                <a:lnTo>
                  <a:pt x="82423" y="2678127"/>
                </a:lnTo>
                <a:lnTo>
                  <a:pt x="107529" y="2729477"/>
                </a:lnTo>
                <a:lnTo>
                  <a:pt x="136076" y="2778796"/>
                </a:lnTo>
                <a:lnTo>
                  <a:pt x="168011" y="2825807"/>
                </a:lnTo>
                <a:lnTo>
                  <a:pt x="203247" y="2870248"/>
                </a:lnTo>
                <a:lnTo>
                  <a:pt x="241662" y="2911872"/>
                </a:lnTo>
                <a:lnTo>
                  <a:pt x="283102" y="2950447"/>
                </a:lnTo>
                <a:lnTo>
                  <a:pt x="327382" y="2985763"/>
                </a:lnTo>
                <a:lnTo>
                  <a:pt x="374291" y="3017633"/>
                </a:lnTo>
                <a:lnTo>
                  <a:pt x="423593" y="3045894"/>
                </a:lnTo>
                <a:lnTo>
                  <a:pt x="475030" y="3070412"/>
                </a:lnTo>
                <a:lnTo>
                  <a:pt x="528329" y="3091082"/>
                </a:lnTo>
                <a:lnTo>
                  <a:pt x="583204" y="3107829"/>
                </a:lnTo>
                <a:lnTo>
                  <a:pt x="639362" y="3120613"/>
                </a:lnTo>
                <a:lnTo>
                  <a:pt x="696505" y="3129430"/>
                </a:lnTo>
                <a:lnTo>
                  <a:pt x="754339" y="3134310"/>
                </a:lnTo>
                <a:lnTo>
                  <a:pt x="812571" y="3135319"/>
                </a:lnTo>
                <a:lnTo>
                  <a:pt x="870924" y="3132563"/>
                </a:lnTo>
                <a:lnTo>
                  <a:pt x="929130" y="3126179"/>
                </a:lnTo>
                <a:lnTo>
                  <a:pt x="986942" y="3116341"/>
                </a:lnTo>
                <a:lnTo>
                  <a:pt x="1044134" y="3103253"/>
                </a:lnTo>
                <a:lnTo>
                  <a:pt x="1100505" y="3087146"/>
                </a:lnTo>
                <a:lnTo>
                  <a:pt x="1155879" y="3068277"/>
                </a:lnTo>
                <a:lnTo>
                  <a:pt x="1210112" y="3046919"/>
                </a:lnTo>
                <a:lnTo>
                  <a:pt x="1263089" y="3023360"/>
                </a:lnTo>
                <a:lnTo>
                  <a:pt x="1314727" y="2997895"/>
                </a:lnTo>
                <a:lnTo>
                  <a:pt x="1364974" y="2970821"/>
                </a:lnTo>
                <a:lnTo>
                  <a:pt x="1413810" y="2942428"/>
                </a:lnTo>
                <a:lnTo>
                  <a:pt x="1461246" y="2913000"/>
                </a:lnTo>
                <a:lnTo>
                  <a:pt x="1507321" y="2882799"/>
                </a:lnTo>
                <a:lnTo>
                  <a:pt x="1552101" y="2852069"/>
                </a:lnTo>
                <a:lnTo>
                  <a:pt x="1595677" y="2821027"/>
                </a:lnTo>
                <a:lnTo>
                  <a:pt x="1638160" y="2789859"/>
                </a:lnTo>
                <a:lnTo>
                  <a:pt x="1679680" y="2758719"/>
                </a:lnTo>
                <a:lnTo>
                  <a:pt x="1720381" y="2727724"/>
                </a:lnTo>
                <a:lnTo>
                  <a:pt x="1760416" y="2696953"/>
                </a:lnTo>
                <a:lnTo>
                  <a:pt x="1799946" y="2666449"/>
                </a:lnTo>
                <a:lnTo>
                  <a:pt x="1839132" y="2636216"/>
                </a:lnTo>
                <a:lnTo>
                  <a:pt x="1878135" y="2606219"/>
                </a:lnTo>
                <a:lnTo>
                  <a:pt x="1917105" y="2576392"/>
                </a:lnTo>
                <a:lnTo>
                  <a:pt x="1956187" y="2546633"/>
                </a:lnTo>
                <a:lnTo>
                  <a:pt x="1995507" y="2516811"/>
                </a:lnTo>
                <a:lnTo>
                  <a:pt x="2035176" y="2486770"/>
                </a:lnTo>
                <a:lnTo>
                  <a:pt x="2075282" y="2456334"/>
                </a:lnTo>
                <a:lnTo>
                  <a:pt x="2115890" y="2425308"/>
                </a:lnTo>
                <a:lnTo>
                  <a:pt x="2157040" y="2393488"/>
                </a:lnTo>
                <a:lnTo>
                  <a:pt x="2198744" y="2360666"/>
                </a:lnTo>
                <a:lnTo>
                  <a:pt x="2240984" y="2326633"/>
                </a:lnTo>
                <a:lnTo>
                  <a:pt x="2283715" y="2291186"/>
                </a:lnTo>
                <a:lnTo>
                  <a:pt x="2326860" y="2254139"/>
                </a:lnTo>
                <a:lnTo>
                  <a:pt x="2370316" y="2215320"/>
                </a:lnTo>
                <a:lnTo>
                  <a:pt x="2413950" y="2174584"/>
                </a:lnTo>
                <a:lnTo>
                  <a:pt x="2457607" y="2131813"/>
                </a:lnTo>
                <a:lnTo>
                  <a:pt x="2501104" y="2086925"/>
                </a:lnTo>
                <a:lnTo>
                  <a:pt x="2544239" y="2039871"/>
                </a:lnTo>
                <a:lnTo>
                  <a:pt x="2586794" y="1990646"/>
                </a:lnTo>
                <a:lnTo>
                  <a:pt x="2628534" y="1939281"/>
                </a:lnTo>
                <a:lnTo>
                  <a:pt x="2669215" y="1885853"/>
                </a:lnTo>
                <a:lnTo>
                  <a:pt x="2708586" y="1830477"/>
                </a:lnTo>
                <a:lnTo>
                  <a:pt x="2746392" y="1773308"/>
                </a:lnTo>
                <a:lnTo>
                  <a:pt x="2782383" y="1714540"/>
                </a:lnTo>
                <a:lnTo>
                  <a:pt x="2816311" y="1654396"/>
                </a:lnTo>
                <a:lnTo>
                  <a:pt x="2847940" y="1593132"/>
                </a:lnTo>
                <a:lnTo>
                  <a:pt x="2877048" y="1531024"/>
                </a:lnTo>
                <a:lnTo>
                  <a:pt x="2903429" y="1468370"/>
                </a:lnTo>
                <a:lnTo>
                  <a:pt x="2926897" y="1405476"/>
                </a:lnTo>
                <a:lnTo>
                  <a:pt x="2947293" y="1342657"/>
                </a:lnTo>
                <a:lnTo>
                  <a:pt x="2964479" y="1280228"/>
                </a:lnTo>
                <a:lnTo>
                  <a:pt x="2978349" y="1218496"/>
                </a:lnTo>
                <a:lnTo>
                  <a:pt x="2988825" y="1157757"/>
                </a:lnTo>
                <a:lnTo>
                  <a:pt x="2995861" y="1098291"/>
                </a:lnTo>
                <a:lnTo>
                  <a:pt x="2999439" y="1040355"/>
                </a:lnTo>
                <a:lnTo>
                  <a:pt x="2999576" y="984182"/>
                </a:lnTo>
                <a:close/>
              </a:path>
            </a:pathLst>
          </a:custGeom>
          <a:solidFill xmlns:a="http://schemas.openxmlformats.org/drawingml/2006/main">
            <a:srgbClr val="EFBF97">
              <a:alpha val="2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istribution-0-inner">
            <a:extLst xmlns:a="http://schemas.openxmlformats.org/drawingml/2006/main">
              <a:ext uri="{FF2B5EF4-FFF2-40B4-BE49-F238E27FC236}">
                <a16:creationId xmlns:a16="http://schemas.microsoft.com/office/drawing/2014/main" id="{B58A50AD-79BB-4510-9DD5-95334CB3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1669" y="4378813"/>
            <a:ext cx="2013701" cy="2109450"/>
          </a:xfrm>
          <a:custGeom xmlns:a="http://schemas.openxmlformats.org/drawingml/2006/main">
            <a:pathLst>
              <a:path w="2013701" h="2109450">
                <a:moveTo>
                  <a:pt x="2013701" y="727843"/>
                </a:moveTo>
                <a:lnTo>
                  <a:pt x="2011512" y="691170"/>
                </a:lnTo>
                <a:lnTo>
                  <a:pt x="2007093" y="655646"/>
                </a:lnTo>
                <a:lnTo>
                  <a:pt x="2000510" y="621375"/>
                </a:lnTo>
                <a:lnTo>
                  <a:pt x="1991851" y="588440"/>
                </a:lnTo>
                <a:lnTo>
                  <a:pt x="1981215" y="556905"/>
                </a:lnTo>
                <a:lnTo>
                  <a:pt x="1968715" y="526813"/>
                </a:lnTo>
                <a:lnTo>
                  <a:pt x="1954477" y="498185"/>
                </a:lnTo>
                <a:lnTo>
                  <a:pt x="1938634" y="471026"/>
                </a:lnTo>
                <a:lnTo>
                  <a:pt x="1921324" y="445318"/>
                </a:lnTo>
                <a:lnTo>
                  <a:pt x="1902693" y="421029"/>
                </a:lnTo>
                <a:lnTo>
                  <a:pt x="1882883" y="398110"/>
                </a:lnTo>
                <a:lnTo>
                  <a:pt x="1862039" y="376498"/>
                </a:lnTo>
                <a:lnTo>
                  <a:pt x="1840299" y="356119"/>
                </a:lnTo>
                <a:lnTo>
                  <a:pt x="1817798" y="336888"/>
                </a:lnTo>
                <a:lnTo>
                  <a:pt x="1794659" y="318712"/>
                </a:lnTo>
                <a:lnTo>
                  <a:pt x="1770998" y="301495"/>
                </a:lnTo>
                <a:lnTo>
                  <a:pt x="1746919" y="285136"/>
                </a:lnTo>
                <a:lnTo>
                  <a:pt x="1722511" y="269533"/>
                </a:lnTo>
                <a:lnTo>
                  <a:pt x="1697851" y="254587"/>
                </a:lnTo>
                <a:lnTo>
                  <a:pt x="1672999" y="240201"/>
                </a:lnTo>
                <a:lnTo>
                  <a:pt x="1648002" y="226285"/>
                </a:lnTo>
                <a:lnTo>
                  <a:pt x="1622889" y="212754"/>
                </a:lnTo>
                <a:lnTo>
                  <a:pt x="1597677" y="199536"/>
                </a:lnTo>
                <a:lnTo>
                  <a:pt x="1572365" y="186566"/>
                </a:lnTo>
                <a:lnTo>
                  <a:pt x="1546941" y="173794"/>
                </a:lnTo>
                <a:lnTo>
                  <a:pt x="1521380" y="161181"/>
                </a:lnTo>
                <a:lnTo>
                  <a:pt x="1495646" y="148703"/>
                </a:lnTo>
                <a:lnTo>
                  <a:pt x="1469694" y="136352"/>
                </a:lnTo>
                <a:lnTo>
                  <a:pt x="1443472" y="124133"/>
                </a:lnTo>
                <a:lnTo>
                  <a:pt x="1416921" y="112067"/>
                </a:lnTo>
                <a:lnTo>
                  <a:pt x="1389983" y="100190"/>
                </a:lnTo>
                <a:lnTo>
                  <a:pt x="1362595" y="88552"/>
                </a:lnTo>
                <a:lnTo>
                  <a:pt x="1334698" y="77216"/>
                </a:lnTo>
                <a:lnTo>
                  <a:pt x="1306237" y="66258"/>
                </a:lnTo>
                <a:lnTo>
                  <a:pt x="1277160" y="55765"/>
                </a:lnTo>
                <a:lnTo>
                  <a:pt x="1247426" y="45834"/>
                </a:lnTo>
                <a:lnTo>
                  <a:pt x="1217003" y="36569"/>
                </a:lnTo>
                <a:lnTo>
                  <a:pt x="1185869" y="28082"/>
                </a:lnTo>
                <a:lnTo>
                  <a:pt x="1154016" y="20488"/>
                </a:lnTo>
                <a:lnTo>
                  <a:pt x="1121449" y="13905"/>
                </a:lnTo>
                <a:lnTo>
                  <a:pt x="1088188" y="8449"/>
                </a:lnTo>
                <a:lnTo>
                  <a:pt x="1054268" y="4239"/>
                </a:lnTo>
                <a:lnTo>
                  <a:pt x="1019740" y="1387"/>
                </a:lnTo>
                <a:lnTo>
                  <a:pt x="984667" y="0"/>
                </a:lnTo>
                <a:lnTo>
                  <a:pt x="949131" y="178"/>
                </a:lnTo>
                <a:lnTo>
                  <a:pt x="913225" y="2013"/>
                </a:lnTo>
                <a:lnTo>
                  <a:pt x="877053" y="5584"/>
                </a:lnTo>
                <a:lnTo>
                  <a:pt x="840734" y="10960"/>
                </a:lnTo>
                <a:lnTo>
                  <a:pt x="804393" y="18194"/>
                </a:lnTo>
                <a:lnTo>
                  <a:pt x="768164" y="27326"/>
                </a:lnTo>
                <a:lnTo>
                  <a:pt x="732185" y="38379"/>
                </a:lnTo>
                <a:lnTo>
                  <a:pt x="696599" y="51360"/>
                </a:lnTo>
                <a:lnTo>
                  <a:pt x="661548" y="66260"/>
                </a:lnTo>
                <a:lnTo>
                  <a:pt x="627172" y="83049"/>
                </a:lnTo>
                <a:lnTo>
                  <a:pt x="593609" y="101683"/>
                </a:lnTo>
                <a:lnTo>
                  <a:pt x="560988" y="122101"/>
                </a:lnTo>
                <a:lnTo>
                  <a:pt x="529430" y="144223"/>
                </a:lnTo>
                <a:lnTo>
                  <a:pt x="499046" y="167956"/>
                </a:lnTo>
                <a:lnTo>
                  <a:pt x="469932" y="193194"/>
                </a:lnTo>
                <a:lnTo>
                  <a:pt x="442171" y="219814"/>
                </a:lnTo>
                <a:lnTo>
                  <a:pt x="415830" y="247689"/>
                </a:lnTo>
                <a:lnTo>
                  <a:pt x="390957" y="276678"/>
                </a:lnTo>
                <a:lnTo>
                  <a:pt x="367583" y="306637"/>
                </a:lnTo>
                <a:lnTo>
                  <a:pt x="345722" y="337418"/>
                </a:lnTo>
                <a:lnTo>
                  <a:pt x="325367" y="368873"/>
                </a:lnTo>
                <a:lnTo>
                  <a:pt x="306492" y="400854"/>
                </a:lnTo>
                <a:lnTo>
                  <a:pt x="289055" y="433220"/>
                </a:lnTo>
                <a:lnTo>
                  <a:pt x="272997" y="465833"/>
                </a:lnTo>
                <a:lnTo>
                  <a:pt x="258242" y="498567"/>
                </a:lnTo>
                <a:lnTo>
                  <a:pt x="244701" y="531309"/>
                </a:lnTo>
                <a:lnTo>
                  <a:pt x="232271" y="563955"/>
                </a:lnTo>
                <a:lnTo>
                  <a:pt x="220841" y="596419"/>
                </a:lnTo>
                <a:lnTo>
                  <a:pt x="210291" y="628631"/>
                </a:lnTo>
                <a:lnTo>
                  <a:pt x="200497" y="660537"/>
                </a:lnTo>
                <a:lnTo>
                  <a:pt x="191331" y="692102"/>
                </a:lnTo>
                <a:lnTo>
                  <a:pt x="182666" y="723309"/>
                </a:lnTo>
                <a:lnTo>
                  <a:pt x="174377" y="754157"/>
                </a:lnTo>
                <a:lnTo>
                  <a:pt x="166346" y="784665"/>
                </a:lnTo>
                <a:lnTo>
                  <a:pt x="158462" y="814865"/>
                </a:lnTo>
                <a:lnTo>
                  <a:pt x="150625" y="844807"/>
                </a:lnTo>
                <a:lnTo>
                  <a:pt x="142748" y="874552"/>
                </a:lnTo>
                <a:lnTo>
                  <a:pt x="134758" y="904173"/>
                </a:lnTo>
                <a:lnTo>
                  <a:pt x="126601" y="933754"/>
                </a:lnTo>
                <a:lnTo>
                  <a:pt x="118239" y="963383"/>
                </a:lnTo>
                <a:lnTo>
                  <a:pt x="109654" y="993153"/>
                </a:lnTo>
                <a:lnTo>
                  <a:pt x="100850" y="1023160"/>
                </a:lnTo>
                <a:lnTo>
                  <a:pt x="91849" y="1053497"/>
                </a:lnTo>
                <a:lnTo>
                  <a:pt x="82695" y="1084255"/>
                </a:lnTo>
                <a:lnTo>
                  <a:pt x="73451" y="1115517"/>
                </a:lnTo>
                <a:lnTo>
                  <a:pt x="64200" y="1147358"/>
                </a:lnTo>
                <a:lnTo>
                  <a:pt x="55045" y="1179839"/>
                </a:lnTo>
                <a:lnTo>
                  <a:pt x="46101" y="1213011"/>
                </a:lnTo>
                <a:lnTo>
                  <a:pt x="37503" y="1246905"/>
                </a:lnTo>
                <a:lnTo>
                  <a:pt x="29395" y="1281538"/>
                </a:lnTo>
                <a:lnTo>
                  <a:pt x="21933" y="1316907"/>
                </a:lnTo>
                <a:lnTo>
                  <a:pt x="15279" y="1352987"/>
                </a:lnTo>
                <a:lnTo>
                  <a:pt x="9602" y="1389735"/>
                </a:lnTo>
                <a:lnTo>
                  <a:pt x="5070" y="1427086"/>
                </a:lnTo>
                <a:lnTo>
                  <a:pt x="1851" y="1464955"/>
                </a:lnTo>
                <a:lnTo>
                  <a:pt x="109" y="1503236"/>
                </a:lnTo>
                <a:lnTo>
                  <a:pt x="0" y="1541804"/>
                </a:lnTo>
                <a:lnTo>
                  <a:pt x="1671" y="1580516"/>
                </a:lnTo>
                <a:lnTo>
                  <a:pt x="5255" y="1619214"/>
                </a:lnTo>
                <a:lnTo>
                  <a:pt x="10869" y="1657726"/>
                </a:lnTo>
                <a:lnTo>
                  <a:pt x="18614" y="1695866"/>
                </a:lnTo>
                <a:lnTo>
                  <a:pt x="28571" y="1733441"/>
                </a:lnTo>
                <a:lnTo>
                  <a:pt x="40798" y="1770251"/>
                </a:lnTo>
                <a:lnTo>
                  <a:pt x="55333" y="1806091"/>
                </a:lnTo>
                <a:lnTo>
                  <a:pt x="72188" y="1840757"/>
                </a:lnTo>
                <a:lnTo>
                  <a:pt x="91352" y="1874046"/>
                </a:lnTo>
                <a:lnTo>
                  <a:pt x="112791" y="1905759"/>
                </a:lnTo>
                <a:lnTo>
                  <a:pt x="136446" y="1935707"/>
                </a:lnTo>
                <a:lnTo>
                  <a:pt x="162235" y="1963709"/>
                </a:lnTo>
                <a:lnTo>
                  <a:pt x="190055" y="1989599"/>
                </a:lnTo>
                <a:lnTo>
                  <a:pt x="219781" y="2013227"/>
                </a:lnTo>
                <a:lnTo>
                  <a:pt x="251273" y="2034458"/>
                </a:lnTo>
                <a:lnTo>
                  <a:pt x="284370" y="2053180"/>
                </a:lnTo>
                <a:lnTo>
                  <a:pt x="318901" y="2069303"/>
                </a:lnTo>
                <a:lnTo>
                  <a:pt x="354682" y="2082759"/>
                </a:lnTo>
                <a:lnTo>
                  <a:pt x="391522" y="2093505"/>
                </a:lnTo>
                <a:lnTo>
                  <a:pt x="429222" y="2101524"/>
                </a:lnTo>
                <a:lnTo>
                  <a:pt x="467584" y="2106827"/>
                </a:lnTo>
                <a:lnTo>
                  <a:pt x="506409" y="2109448"/>
                </a:lnTo>
                <a:lnTo>
                  <a:pt x="545503" y="2109450"/>
                </a:lnTo>
                <a:lnTo>
                  <a:pt x="584676" y="2106920"/>
                </a:lnTo>
                <a:lnTo>
                  <a:pt x="623752" y="2101967"/>
                </a:lnTo>
                <a:lnTo>
                  <a:pt x="662563" y="2094725"/>
                </a:lnTo>
                <a:lnTo>
                  <a:pt x="700957" y="2085346"/>
                </a:lnTo>
                <a:lnTo>
                  <a:pt x="738800" y="2073997"/>
                </a:lnTo>
                <a:lnTo>
                  <a:pt x="775975" y="2060863"/>
                </a:lnTo>
                <a:lnTo>
                  <a:pt x="812383" y="2046134"/>
                </a:lnTo>
                <a:lnTo>
                  <a:pt x="847948" y="2030011"/>
                </a:lnTo>
                <a:lnTo>
                  <a:pt x="882614" y="2012695"/>
                </a:lnTo>
                <a:lnTo>
                  <a:pt x="916346" y="1994387"/>
                </a:lnTo>
                <a:lnTo>
                  <a:pt x="949131" y="1975282"/>
                </a:lnTo>
                <a:lnTo>
                  <a:pt x="980976" y="1955569"/>
                </a:lnTo>
                <a:lnTo>
                  <a:pt x="1011908" y="1935423"/>
                </a:lnTo>
                <a:lnTo>
                  <a:pt x="1041970" y="1915005"/>
                </a:lnTo>
                <a:lnTo>
                  <a:pt x="1071224" y="1894456"/>
                </a:lnTo>
                <a:lnTo>
                  <a:pt x="1099744" y="1873901"/>
                </a:lnTo>
                <a:lnTo>
                  <a:pt x="1127617" y="1853441"/>
                </a:lnTo>
                <a:lnTo>
                  <a:pt x="1154941" y="1833152"/>
                </a:lnTo>
                <a:lnTo>
                  <a:pt x="1181818" y="1813089"/>
                </a:lnTo>
                <a:lnTo>
                  <a:pt x="1208355" y="1793280"/>
                </a:lnTo>
                <a:lnTo>
                  <a:pt x="1234662" y="1773731"/>
                </a:lnTo>
                <a:lnTo>
                  <a:pt x="1260846" y="1754422"/>
                </a:lnTo>
                <a:lnTo>
                  <a:pt x="1287008" y="1735311"/>
                </a:lnTo>
                <a:lnTo>
                  <a:pt x="1313244" y="1716337"/>
                </a:lnTo>
                <a:lnTo>
                  <a:pt x="1339641" y="1697416"/>
                </a:lnTo>
                <a:lnTo>
                  <a:pt x="1366272" y="1678451"/>
                </a:lnTo>
                <a:lnTo>
                  <a:pt x="1393196" y="1659329"/>
                </a:lnTo>
                <a:lnTo>
                  <a:pt x="1420458" y="1639927"/>
                </a:lnTo>
                <a:lnTo>
                  <a:pt x="1448083" y="1620114"/>
                </a:lnTo>
                <a:lnTo>
                  <a:pt x="1476080" y="1599754"/>
                </a:lnTo>
                <a:lnTo>
                  <a:pt x="1504437" y="1578712"/>
                </a:lnTo>
                <a:lnTo>
                  <a:pt x="1533123" y="1556855"/>
                </a:lnTo>
                <a:lnTo>
                  <a:pt x="1562088" y="1534055"/>
                </a:lnTo>
                <a:lnTo>
                  <a:pt x="1591261" y="1510198"/>
                </a:lnTo>
                <a:lnTo>
                  <a:pt x="1620554" y="1485179"/>
                </a:lnTo>
                <a:lnTo>
                  <a:pt x="1649862" y="1458912"/>
                </a:lnTo>
                <a:lnTo>
                  <a:pt x="1679063" y="1431329"/>
                </a:lnTo>
                <a:lnTo>
                  <a:pt x="1708021" y="1402383"/>
                </a:lnTo>
                <a:lnTo>
                  <a:pt x="1736589" y="1372051"/>
                </a:lnTo>
                <a:lnTo>
                  <a:pt x="1764611" y="1340334"/>
                </a:lnTo>
                <a:lnTo>
                  <a:pt x="1791921" y="1307256"/>
                </a:lnTo>
                <a:lnTo>
                  <a:pt x="1818351" y="1272870"/>
                </a:lnTo>
                <a:lnTo>
                  <a:pt x="1843732" y="1237250"/>
                </a:lnTo>
                <a:lnTo>
                  <a:pt x="1867893" y="1200495"/>
                </a:lnTo>
                <a:lnTo>
                  <a:pt x="1890670" y="1162724"/>
                </a:lnTo>
                <a:lnTo>
                  <a:pt x="1911904" y="1124078"/>
                </a:lnTo>
                <a:lnTo>
                  <a:pt x="1931445" y="1084712"/>
                </a:lnTo>
                <a:lnTo>
                  <a:pt x="1949155" y="1044796"/>
                </a:lnTo>
                <a:lnTo>
                  <a:pt x="1964910" y="1004511"/>
                </a:lnTo>
                <a:lnTo>
                  <a:pt x="1978602" y="964043"/>
                </a:lnTo>
                <a:lnTo>
                  <a:pt x="1990140" y="923583"/>
                </a:lnTo>
                <a:lnTo>
                  <a:pt x="1999451" y="883321"/>
                </a:lnTo>
                <a:lnTo>
                  <a:pt x="2006484" y="843443"/>
                </a:lnTo>
                <a:lnTo>
                  <a:pt x="2011207" y="804127"/>
                </a:lnTo>
                <a:lnTo>
                  <a:pt x="2013610" y="765542"/>
                </a:lnTo>
                <a:lnTo>
                  <a:pt x="2013701" y="727843"/>
                </a:lnTo>
                <a:close/>
              </a:path>
            </a:pathLst>
          </a:custGeom>
          <a:solidFill xmlns:a="http://schemas.openxmlformats.org/drawingml/2006/main">
            <a:srgbClr val="EFBF97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distribution-0-contour-0">
            <a:extLst xmlns:a="http://schemas.openxmlformats.org/drawingml/2006/main">
              <a:ext uri="{FF2B5EF4-FFF2-40B4-BE49-F238E27FC236}">
                <a16:creationId xmlns:a16="http://schemas.microsoft.com/office/drawing/2014/main" id="{72D307C2-9625-4354-B9F7-148A168F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5518" y="4011332"/>
            <a:ext cx="2726887" cy="2851896"/>
          </a:xfrm>
          <a:custGeom xmlns:a="http://schemas.openxmlformats.org/drawingml/2006/main">
            <a:pathLst>
              <a:path w="2726887" h="2851896">
                <a:moveTo>
                  <a:pt x="2726887" y="919961"/>
                </a:moveTo>
                <a:lnTo>
                  <a:pt x="2723923" y="870579"/>
                </a:lnTo>
                <a:lnTo>
                  <a:pt x="2717938" y="823036"/>
                </a:lnTo>
                <a:lnTo>
                  <a:pt x="2709025" y="777459"/>
                </a:lnTo>
                <a:lnTo>
                  <a:pt x="2697298" y="733949"/>
                </a:lnTo>
                <a:lnTo>
                  <a:pt x="2682895" y="692571"/>
                </a:lnTo>
                <a:lnTo>
                  <a:pt x="2665969" y="653364"/>
                </a:lnTo>
                <a:lnTo>
                  <a:pt x="2646688" y="616334"/>
                </a:lnTo>
                <a:lnTo>
                  <a:pt x="2625233" y="581462"/>
                </a:lnTo>
                <a:lnTo>
                  <a:pt x="2601793" y="548699"/>
                </a:lnTo>
                <a:lnTo>
                  <a:pt x="2576563" y="517976"/>
                </a:lnTo>
                <a:lnTo>
                  <a:pt x="2549738" y="489201"/>
                </a:lnTo>
                <a:lnTo>
                  <a:pt x="2521511" y="462264"/>
                </a:lnTo>
                <a:lnTo>
                  <a:pt x="2492072" y="437040"/>
                </a:lnTo>
                <a:lnTo>
                  <a:pt x="2461601" y="413392"/>
                </a:lnTo>
                <a:lnTo>
                  <a:pt x="2430267" y="391176"/>
                </a:lnTo>
                <a:lnTo>
                  <a:pt x="2398227" y="370243"/>
                </a:lnTo>
                <a:lnTo>
                  <a:pt x="2365619" y="350439"/>
                </a:lnTo>
                <a:lnTo>
                  <a:pt x="2332567" y="331616"/>
                </a:lnTo>
                <a:lnTo>
                  <a:pt x="2299173" y="313626"/>
                </a:lnTo>
                <a:lnTo>
                  <a:pt x="2265520" y="296332"/>
                </a:lnTo>
                <a:lnTo>
                  <a:pt x="2231669" y="279603"/>
                </a:lnTo>
                <a:lnTo>
                  <a:pt x="2197662" y="263323"/>
                </a:lnTo>
                <a:lnTo>
                  <a:pt x="2163520" y="247389"/>
                </a:lnTo>
                <a:lnTo>
                  <a:pt x="2129244" y="231713"/>
                </a:lnTo>
                <a:lnTo>
                  <a:pt x="2094816" y="216226"/>
                </a:lnTo>
                <a:lnTo>
                  <a:pt x="2060202" y="200877"/>
                </a:lnTo>
                <a:lnTo>
                  <a:pt x="2025354" y="185635"/>
                </a:lnTo>
                <a:lnTo>
                  <a:pt x="1990211" y="170487"/>
                </a:lnTo>
                <a:lnTo>
                  <a:pt x="1954701" y="155445"/>
                </a:lnTo>
                <a:lnTo>
                  <a:pt x="1918748" y="140535"/>
                </a:lnTo>
                <a:lnTo>
                  <a:pt x="1882269" y="125807"/>
                </a:lnTo>
                <a:lnTo>
                  <a:pt x="1845181" y="111329"/>
                </a:lnTo>
                <a:lnTo>
                  <a:pt x="1807404" y="97184"/>
                </a:lnTo>
                <a:lnTo>
                  <a:pt x="1768862" y="83474"/>
                </a:lnTo>
                <a:lnTo>
                  <a:pt x="1729488" y="70313"/>
                </a:lnTo>
                <a:lnTo>
                  <a:pt x="1689223" y="57830"/>
                </a:lnTo>
                <a:lnTo>
                  <a:pt x="1648025" y="46162"/>
                </a:lnTo>
                <a:lnTo>
                  <a:pt x="1605864" y="35455"/>
                </a:lnTo>
                <a:lnTo>
                  <a:pt x="1562730" y="25861"/>
                </a:lnTo>
                <a:lnTo>
                  <a:pt x="1518629" y="17535"/>
                </a:lnTo>
                <a:lnTo>
                  <a:pt x="1473588" y="10633"/>
                </a:lnTo>
                <a:lnTo>
                  <a:pt x="1427655" y="5310"/>
                </a:lnTo>
                <a:lnTo>
                  <a:pt x="1380897" y="1718"/>
                </a:lnTo>
                <a:lnTo>
                  <a:pt x="1333404" y="0"/>
                </a:lnTo>
                <a:lnTo>
                  <a:pt x="1285282" y="295"/>
                </a:lnTo>
                <a:lnTo>
                  <a:pt x="1236658" y="2728"/>
                </a:lnTo>
                <a:lnTo>
                  <a:pt x="1187676" y="7413"/>
                </a:lnTo>
                <a:lnTo>
                  <a:pt x="1138494" y="14449"/>
                </a:lnTo>
                <a:lnTo>
                  <a:pt x="1089282" y="23918"/>
                </a:lnTo>
                <a:lnTo>
                  <a:pt x="1040221" y="35883"/>
                </a:lnTo>
                <a:lnTo>
                  <a:pt x="991500" y="50389"/>
                </a:lnTo>
                <a:lnTo>
                  <a:pt x="943311" y="67457"/>
                </a:lnTo>
                <a:lnTo>
                  <a:pt x="895846" y="87085"/>
                </a:lnTo>
                <a:lnTo>
                  <a:pt x="849296" y="109250"/>
                </a:lnTo>
                <a:lnTo>
                  <a:pt x="803846" y="133903"/>
                </a:lnTo>
                <a:lnTo>
                  <a:pt x="759671" y="160972"/>
                </a:lnTo>
                <a:lnTo>
                  <a:pt x="716937" y="190362"/>
                </a:lnTo>
                <a:lnTo>
                  <a:pt x="675791" y="221954"/>
                </a:lnTo>
                <a:lnTo>
                  <a:pt x="636366" y="255611"/>
                </a:lnTo>
                <a:lnTo>
                  <a:pt x="598773" y="291177"/>
                </a:lnTo>
                <a:lnTo>
                  <a:pt x="563103" y="328479"/>
                </a:lnTo>
                <a:lnTo>
                  <a:pt x="529421" y="367331"/>
                </a:lnTo>
                <a:lnTo>
                  <a:pt x="497769" y="407538"/>
                </a:lnTo>
                <a:lnTo>
                  <a:pt x="468165" y="448901"/>
                </a:lnTo>
                <a:lnTo>
                  <a:pt x="440601" y="491215"/>
                </a:lnTo>
                <a:lnTo>
                  <a:pt x="415041" y="534280"/>
                </a:lnTo>
                <a:lnTo>
                  <a:pt x="391429" y="577898"/>
                </a:lnTo>
                <a:lnTo>
                  <a:pt x="369684" y="621884"/>
                </a:lnTo>
                <a:lnTo>
                  <a:pt x="349703" y="666062"/>
                </a:lnTo>
                <a:lnTo>
                  <a:pt x="331365" y="710272"/>
                </a:lnTo>
                <a:lnTo>
                  <a:pt x="314533" y="754375"/>
                </a:lnTo>
                <a:lnTo>
                  <a:pt x="299055" y="798249"/>
                </a:lnTo>
                <a:lnTo>
                  <a:pt x="284769" y="841796"/>
                </a:lnTo>
                <a:lnTo>
                  <a:pt x="271506" y="884941"/>
                </a:lnTo>
                <a:lnTo>
                  <a:pt x="259094" y="927635"/>
                </a:lnTo>
                <a:lnTo>
                  <a:pt x="247360" y="969852"/>
                </a:lnTo>
                <a:lnTo>
                  <a:pt x="236136" y="1011591"/>
                </a:lnTo>
                <a:lnTo>
                  <a:pt x="225261" y="1052875"/>
                </a:lnTo>
                <a:lnTo>
                  <a:pt x="214584" y="1093749"/>
                </a:lnTo>
                <a:lnTo>
                  <a:pt x="203971" y="1134278"/>
                </a:lnTo>
                <a:lnTo>
                  <a:pt x="193304" y="1174545"/>
                </a:lnTo>
                <a:lnTo>
                  <a:pt x="182485" y="1214651"/>
                </a:lnTo>
                <a:lnTo>
                  <a:pt x="171439" y="1254706"/>
                </a:lnTo>
                <a:lnTo>
                  <a:pt x="160115" y="1294833"/>
                </a:lnTo>
                <a:lnTo>
                  <a:pt x="148490" y="1335159"/>
                </a:lnTo>
                <a:lnTo>
                  <a:pt x="136568" y="1375813"/>
                </a:lnTo>
                <a:lnTo>
                  <a:pt x="124379" y="1416922"/>
                </a:lnTo>
                <a:lnTo>
                  <a:pt x="111983" y="1458610"/>
                </a:lnTo>
                <a:lnTo>
                  <a:pt x="99465" y="1500989"/>
                </a:lnTo>
                <a:lnTo>
                  <a:pt x="86938" y="1544159"/>
                </a:lnTo>
                <a:lnTo>
                  <a:pt x="74539" y="1588207"/>
                </a:lnTo>
                <a:lnTo>
                  <a:pt x="62429" y="1633195"/>
                </a:lnTo>
                <a:lnTo>
                  <a:pt x="50785" y="1679168"/>
                </a:lnTo>
                <a:lnTo>
                  <a:pt x="39806" y="1726145"/>
                </a:lnTo>
                <a:lnTo>
                  <a:pt x="29701" y="1774118"/>
                </a:lnTo>
                <a:lnTo>
                  <a:pt x="20691" y="1823051"/>
                </a:lnTo>
                <a:lnTo>
                  <a:pt x="13002" y="1872882"/>
                </a:lnTo>
                <a:lnTo>
                  <a:pt x="6865" y="1923518"/>
                </a:lnTo>
                <a:lnTo>
                  <a:pt x="2506" y="1974840"/>
                </a:lnTo>
                <a:lnTo>
                  <a:pt x="147" y="2026702"/>
                </a:lnTo>
                <a:lnTo>
                  <a:pt x="0" y="2078930"/>
                </a:lnTo>
                <a:lnTo>
                  <a:pt x="2263" y="2131331"/>
                </a:lnTo>
                <a:lnTo>
                  <a:pt x="7116" y="2183689"/>
                </a:lnTo>
                <a:lnTo>
                  <a:pt x="14718" y="2235770"/>
                </a:lnTo>
                <a:lnTo>
                  <a:pt x="25207" y="2287328"/>
                </a:lnTo>
                <a:lnTo>
                  <a:pt x="38690" y="2338105"/>
                </a:lnTo>
                <a:lnTo>
                  <a:pt x="55248" y="2387836"/>
                </a:lnTo>
                <a:lnTo>
                  <a:pt x="74930" y="2436254"/>
                </a:lnTo>
                <a:lnTo>
                  <a:pt x="97754" y="2483091"/>
                </a:lnTo>
                <a:lnTo>
                  <a:pt x="123706" y="2528084"/>
                </a:lnTo>
                <a:lnTo>
                  <a:pt x="152738" y="2570975"/>
                </a:lnTo>
                <a:lnTo>
                  <a:pt x="184770" y="2611520"/>
                </a:lnTo>
                <a:lnTo>
                  <a:pt x="219693" y="2649485"/>
                </a:lnTo>
                <a:lnTo>
                  <a:pt x="257366" y="2684656"/>
                </a:lnTo>
                <a:lnTo>
                  <a:pt x="297620" y="2716835"/>
                </a:lnTo>
                <a:lnTo>
                  <a:pt x="340265" y="2745847"/>
                </a:lnTo>
                <a:lnTo>
                  <a:pt x="385084" y="2771542"/>
                </a:lnTo>
                <a:lnTo>
                  <a:pt x="431845" y="2793796"/>
                </a:lnTo>
                <a:lnTo>
                  <a:pt x="480299" y="2812512"/>
                </a:lnTo>
                <a:lnTo>
                  <a:pt x="530185" y="2827627"/>
                </a:lnTo>
                <a:lnTo>
                  <a:pt x="581238" y="2839105"/>
                </a:lnTo>
                <a:lnTo>
                  <a:pt x="633187" y="2846949"/>
                </a:lnTo>
                <a:lnTo>
                  <a:pt x="685762" y="2851190"/>
                </a:lnTo>
                <a:lnTo>
                  <a:pt x="738701" y="2851896"/>
                </a:lnTo>
                <a:lnTo>
                  <a:pt x="791749" y="2849170"/>
                </a:lnTo>
                <a:lnTo>
                  <a:pt x="844664" y="2843144"/>
                </a:lnTo>
                <a:lnTo>
                  <a:pt x="897220" y="2833982"/>
                </a:lnTo>
                <a:lnTo>
                  <a:pt x="949213" y="2821877"/>
                </a:lnTo>
                <a:lnTo>
                  <a:pt x="1000459" y="2807045"/>
                </a:lnTo>
                <a:lnTo>
                  <a:pt x="1050799" y="2789723"/>
                </a:lnTo>
                <a:lnTo>
                  <a:pt x="1100102" y="2770166"/>
                </a:lnTo>
                <a:lnTo>
                  <a:pt x="1148263" y="2748636"/>
                </a:lnTo>
                <a:lnTo>
                  <a:pt x="1195206" y="2725404"/>
                </a:lnTo>
                <a:lnTo>
                  <a:pt x="1240885" y="2700742"/>
                </a:lnTo>
                <a:lnTo>
                  <a:pt x="1285282" y="2674915"/>
                </a:lnTo>
                <a:lnTo>
                  <a:pt x="1328406" y="2648177"/>
                </a:lnTo>
                <a:lnTo>
                  <a:pt x="1370292" y="2620771"/>
                </a:lnTo>
                <a:lnTo>
                  <a:pt x="1411001" y="2592914"/>
                </a:lnTo>
                <a:lnTo>
                  <a:pt x="1450615" y="2564805"/>
                </a:lnTo>
                <a:lnTo>
                  <a:pt x="1489236" y="2536611"/>
                </a:lnTo>
                <a:lnTo>
                  <a:pt x="1526982" y="2508471"/>
                </a:lnTo>
                <a:lnTo>
                  <a:pt x="1563982" y="2480492"/>
                </a:lnTo>
                <a:lnTo>
                  <a:pt x="1600378" y="2452746"/>
                </a:lnTo>
                <a:lnTo>
                  <a:pt x="1636314" y="2425271"/>
                </a:lnTo>
                <a:lnTo>
                  <a:pt x="1671938" y="2398073"/>
                </a:lnTo>
                <a:lnTo>
                  <a:pt x="1707395" y="2371121"/>
                </a:lnTo>
                <a:lnTo>
                  <a:pt x="1742823" y="2344356"/>
                </a:lnTo>
                <a:lnTo>
                  <a:pt x="1778352" y="2317687"/>
                </a:lnTo>
                <a:lnTo>
                  <a:pt x="1814098" y="2290999"/>
                </a:lnTo>
                <a:lnTo>
                  <a:pt x="1850160" y="2264151"/>
                </a:lnTo>
                <a:lnTo>
                  <a:pt x="1886620" y="2236985"/>
                </a:lnTo>
                <a:lnTo>
                  <a:pt x="1923537" y="2209327"/>
                </a:lnTo>
                <a:lnTo>
                  <a:pt x="1960946" y="2180994"/>
                </a:lnTo>
                <a:lnTo>
                  <a:pt x="1998858" y="2151798"/>
                </a:lnTo>
                <a:lnTo>
                  <a:pt x="2037258" y="2121550"/>
                </a:lnTo>
                <a:lnTo>
                  <a:pt x="2076104" y="2090068"/>
                </a:lnTo>
                <a:lnTo>
                  <a:pt x="2115327" y="2057180"/>
                </a:lnTo>
                <a:lnTo>
                  <a:pt x="2154832" y="2022730"/>
                </a:lnTo>
                <a:lnTo>
                  <a:pt x="2194500" y="1986584"/>
                </a:lnTo>
                <a:lnTo>
                  <a:pt x="2234188" y="1948631"/>
                </a:lnTo>
                <a:lnTo>
                  <a:pt x="2273731" y="1908791"/>
                </a:lnTo>
                <a:lnTo>
                  <a:pt x="2312945" y="1867015"/>
                </a:lnTo>
                <a:lnTo>
                  <a:pt x="2351631" y="1823288"/>
                </a:lnTo>
                <a:lnTo>
                  <a:pt x="2389577" y="1777633"/>
                </a:lnTo>
                <a:lnTo>
                  <a:pt x="2426559" y="1730109"/>
                </a:lnTo>
                <a:lnTo>
                  <a:pt x="2462351" y="1680810"/>
                </a:lnTo>
                <a:lnTo>
                  <a:pt x="2496720" y="1629867"/>
                </a:lnTo>
                <a:lnTo>
                  <a:pt x="2529439" y="1577444"/>
                </a:lnTo>
                <a:lnTo>
                  <a:pt x="2560283" y="1523733"/>
                </a:lnTo>
                <a:lnTo>
                  <a:pt x="2589037" y="1468955"/>
                </a:lnTo>
                <a:lnTo>
                  <a:pt x="2615498" y="1413351"/>
                </a:lnTo>
                <a:lnTo>
                  <a:pt x="2639481" y="1357180"/>
                </a:lnTo>
                <a:lnTo>
                  <a:pt x="2660816" y="1300713"/>
                </a:lnTo>
                <a:lnTo>
                  <a:pt x="2679357" y="1244228"/>
                </a:lnTo>
                <a:lnTo>
                  <a:pt x="2694981" y="1188002"/>
                </a:lnTo>
                <a:lnTo>
                  <a:pt x="2707590" y="1132312"/>
                </a:lnTo>
                <a:lnTo>
                  <a:pt x="2717114" y="1077420"/>
                </a:lnTo>
                <a:lnTo>
                  <a:pt x="2723510" y="1023580"/>
                </a:lnTo>
                <a:lnTo>
                  <a:pt x="2726763" y="971023"/>
                </a:lnTo>
                <a:lnTo>
                  <a:pt x="2726887" y="919961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5" name="distribution-0-contour-1">
            <a:extLst xmlns:a="http://schemas.openxmlformats.org/drawingml/2006/main">
              <a:ext uri="{FF2B5EF4-FFF2-40B4-BE49-F238E27FC236}">
                <a16:creationId xmlns:a16="http://schemas.microsoft.com/office/drawing/2014/main" id="{1B90BFC7-006E-4A4A-8751-F88B3F853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2461" y="4303157"/>
            <a:ext cx="2160534" cy="2262464"/>
          </a:xfrm>
          <a:custGeom xmlns:a="http://schemas.openxmlformats.org/drawingml/2006/main">
            <a:pathLst>
              <a:path w="2160534" h="2262464">
                <a:moveTo>
                  <a:pt x="2160534" y="770312"/>
                </a:moveTo>
                <a:lnTo>
                  <a:pt x="2158185" y="731011"/>
                </a:lnTo>
                <a:lnTo>
                  <a:pt x="2153443" y="692990"/>
                </a:lnTo>
                <a:lnTo>
                  <a:pt x="2146381" y="656357"/>
                </a:lnTo>
                <a:lnTo>
                  <a:pt x="2137090" y="621200"/>
                </a:lnTo>
                <a:lnTo>
                  <a:pt x="2125678" y="587584"/>
                </a:lnTo>
                <a:lnTo>
                  <a:pt x="2112267" y="555551"/>
                </a:lnTo>
                <a:lnTo>
                  <a:pt x="2096991" y="525121"/>
                </a:lnTo>
                <a:lnTo>
                  <a:pt x="2079992" y="496293"/>
                </a:lnTo>
                <a:lnTo>
                  <a:pt x="2061421" y="469047"/>
                </a:lnTo>
                <a:lnTo>
                  <a:pt x="2041431" y="443341"/>
                </a:lnTo>
                <a:lnTo>
                  <a:pt x="2020177" y="419120"/>
                </a:lnTo>
                <a:lnTo>
                  <a:pt x="1997813" y="396311"/>
                </a:lnTo>
                <a:lnTo>
                  <a:pt x="1974488" y="374832"/>
                </a:lnTo>
                <a:lnTo>
                  <a:pt x="1950345" y="354587"/>
                </a:lnTo>
                <a:lnTo>
                  <a:pt x="1925520" y="335474"/>
                </a:lnTo>
                <a:lnTo>
                  <a:pt x="1900134" y="317387"/>
                </a:lnTo>
                <a:lnTo>
                  <a:pt x="1874299" y="300214"/>
                </a:lnTo>
                <a:lnTo>
                  <a:pt x="1848111" y="283845"/>
                </a:lnTo>
                <a:lnTo>
                  <a:pt x="1821653" y="268171"/>
                </a:lnTo>
                <a:lnTo>
                  <a:pt x="1794989" y="253088"/>
                </a:lnTo>
                <a:lnTo>
                  <a:pt x="1768169" y="238496"/>
                </a:lnTo>
                <a:lnTo>
                  <a:pt x="1741225" y="224307"/>
                </a:lnTo>
                <a:lnTo>
                  <a:pt x="1714174" y="210439"/>
                </a:lnTo>
                <a:lnTo>
                  <a:pt x="1687016" y="196826"/>
                </a:lnTo>
                <a:lnTo>
                  <a:pt x="1659739" y="183411"/>
                </a:lnTo>
                <a:lnTo>
                  <a:pt x="1632314" y="170155"/>
                </a:lnTo>
                <a:lnTo>
                  <a:pt x="1604704" y="157032"/>
                </a:lnTo>
                <a:lnTo>
                  <a:pt x="1576859" y="144032"/>
                </a:lnTo>
                <a:lnTo>
                  <a:pt x="1548725" y="131162"/>
                </a:lnTo>
                <a:lnTo>
                  <a:pt x="1520239" y="118444"/>
                </a:lnTo>
                <a:lnTo>
                  <a:pt x="1491336" y="105917"/>
                </a:lnTo>
                <a:lnTo>
                  <a:pt x="1461951" y="93635"/>
                </a:lnTo>
                <a:lnTo>
                  <a:pt x="1432020" y="81664"/>
                </a:lnTo>
                <a:lnTo>
                  <a:pt x="1401483" y="70087"/>
                </a:lnTo>
                <a:lnTo>
                  <a:pt x="1370286" y="58997"/>
                </a:lnTo>
                <a:lnTo>
                  <a:pt x="1338385" y="48496"/>
                </a:lnTo>
                <a:lnTo>
                  <a:pt x="1305743" y="38696"/>
                </a:lnTo>
                <a:lnTo>
                  <a:pt x="1272339" y="29716"/>
                </a:lnTo>
                <a:lnTo>
                  <a:pt x="1238163" y="21679"/>
                </a:lnTo>
                <a:lnTo>
                  <a:pt x="1203221" y="14710"/>
                </a:lnTo>
                <a:lnTo>
                  <a:pt x="1167535" y="8935"/>
                </a:lnTo>
                <a:lnTo>
                  <a:pt x="1131142" y="4479"/>
                </a:lnTo>
                <a:lnTo>
                  <a:pt x="1094096" y="1462"/>
                </a:lnTo>
                <a:lnTo>
                  <a:pt x="1056466" y="0"/>
                </a:lnTo>
                <a:lnTo>
                  <a:pt x="1018339" y="200"/>
                </a:lnTo>
                <a:lnTo>
                  <a:pt x="979814" y="2160"/>
                </a:lnTo>
                <a:lnTo>
                  <a:pt x="941005" y="5967"/>
                </a:lnTo>
                <a:lnTo>
                  <a:pt x="902037" y="11694"/>
                </a:lnTo>
                <a:lnTo>
                  <a:pt x="863046" y="19402"/>
                </a:lnTo>
                <a:lnTo>
                  <a:pt x="824175" y="29132"/>
                </a:lnTo>
                <a:lnTo>
                  <a:pt x="785573" y="40913"/>
                </a:lnTo>
                <a:lnTo>
                  <a:pt x="747392" y="54754"/>
                </a:lnTo>
                <a:lnTo>
                  <a:pt x="709786" y="70646"/>
                </a:lnTo>
                <a:lnTo>
                  <a:pt x="672904" y="88560"/>
                </a:lnTo>
                <a:lnTo>
                  <a:pt x="636893" y="108451"/>
                </a:lnTo>
                <a:lnTo>
                  <a:pt x="601893" y="130254"/>
                </a:lnTo>
                <a:lnTo>
                  <a:pt x="568035" y="153886"/>
                </a:lnTo>
                <a:lnTo>
                  <a:pt x="535435" y="179250"/>
                </a:lnTo>
                <a:lnTo>
                  <a:pt x="504198" y="206230"/>
                </a:lnTo>
                <a:lnTo>
                  <a:pt x="474413" y="234699"/>
                </a:lnTo>
                <a:lnTo>
                  <a:pt x="446151" y="264519"/>
                </a:lnTo>
                <a:lnTo>
                  <a:pt x="419464" y="295540"/>
                </a:lnTo>
                <a:lnTo>
                  <a:pt x="394386" y="327609"/>
                </a:lnTo>
                <a:lnTo>
                  <a:pt x="370931" y="360567"/>
                </a:lnTo>
                <a:lnTo>
                  <a:pt x="349091" y="394254"/>
                </a:lnTo>
                <a:lnTo>
                  <a:pt x="328840" y="428511"/>
                </a:lnTo>
                <a:lnTo>
                  <a:pt x="310132" y="463187"/>
                </a:lnTo>
                <a:lnTo>
                  <a:pt x="292903" y="498134"/>
                </a:lnTo>
                <a:lnTo>
                  <a:pt x="277072" y="533216"/>
                </a:lnTo>
                <a:lnTo>
                  <a:pt x="262543" y="568310"/>
                </a:lnTo>
                <a:lnTo>
                  <a:pt x="249207" y="603306"/>
                </a:lnTo>
                <a:lnTo>
                  <a:pt x="236944" y="638110"/>
                </a:lnTo>
                <a:lnTo>
                  <a:pt x="225625" y="672647"/>
                </a:lnTo>
                <a:lnTo>
                  <a:pt x="215117" y="706858"/>
                </a:lnTo>
                <a:lnTo>
                  <a:pt x="205282" y="740706"/>
                </a:lnTo>
                <a:lnTo>
                  <a:pt x="195985" y="774171"/>
                </a:lnTo>
                <a:lnTo>
                  <a:pt x="187092" y="807252"/>
                </a:lnTo>
                <a:lnTo>
                  <a:pt x="178476" y="839969"/>
                </a:lnTo>
                <a:lnTo>
                  <a:pt x="170017" y="872357"/>
                </a:lnTo>
                <a:lnTo>
                  <a:pt x="161608" y="904469"/>
                </a:lnTo>
                <a:lnTo>
                  <a:pt x="153156" y="936370"/>
                </a:lnTo>
                <a:lnTo>
                  <a:pt x="144584" y="968139"/>
                </a:lnTo>
                <a:lnTo>
                  <a:pt x="135832" y="999865"/>
                </a:lnTo>
                <a:lnTo>
                  <a:pt x="126860" y="1031643"/>
                </a:lnTo>
                <a:lnTo>
                  <a:pt x="117650" y="1063573"/>
                </a:lnTo>
                <a:lnTo>
                  <a:pt x="108204" y="1095757"/>
                </a:lnTo>
                <a:lnTo>
                  <a:pt x="98547" y="1128297"/>
                </a:lnTo>
                <a:lnTo>
                  <a:pt x="88725" y="1161290"/>
                </a:lnTo>
                <a:lnTo>
                  <a:pt x="78807" y="1194823"/>
                </a:lnTo>
                <a:lnTo>
                  <a:pt x="68882" y="1228979"/>
                </a:lnTo>
                <a:lnTo>
                  <a:pt x="59058" y="1263824"/>
                </a:lnTo>
                <a:lnTo>
                  <a:pt x="49463" y="1299410"/>
                </a:lnTo>
                <a:lnTo>
                  <a:pt x="40238" y="1335773"/>
                </a:lnTo>
                <a:lnTo>
                  <a:pt x="31539" y="1372929"/>
                </a:lnTo>
                <a:lnTo>
                  <a:pt x="23532" y="1410876"/>
                </a:lnTo>
                <a:lnTo>
                  <a:pt x="16393" y="1449587"/>
                </a:lnTo>
                <a:lnTo>
                  <a:pt x="10302" y="1489015"/>
                </a:lnTo>
                <a:lnTo>
                  <a:pt x="5439" y="1529090"/>
                </a:lnTo>
                <a:lnTo>
                  <a:pt x="1986" y="1569721"/>
                </a:lnTo>
                <a:lnTo>
                  <a:pt x="117" y="1610793"/>
                </a:lnTo>
                <a:lnTo>
                  <a:pt x="0" y="1652173"/>
                </a:lnTo>
                <a:lnTo>
                  <a:pt x="1793" y="1693708"/>
                </a:lnTo>
                <a:lnTo>
                  <a:pt x="5638" y="1735227"/>
                </a:lnTo>
                <a:lnTo>
                  <a:pt x="11661" y="1776546"/>
                </a:lnTo>
                <a:lnTo>
                  <a:pt x="19971" y="1817467"/>
                </a:lnTo>
                <a:lnTo>
                  <a:pt x="30654" y="1857783"/>
                </a:lnTo>
                <a:lnTo>
                  <a:pt x="43773" y="1897280"/>
                </a:lnTo>
                <a:lnTo>
                  <a:pt x="59367" y="1935740"/>
                </a:lnTo>
                <a:lnTo>
                  <a:pt x="77451" y="1972945"/>
                </a:lnTo>
                <a:lnTo>
                  <a:pt x="98013" y="2008677"/>
                </a:lnTo>
                <a:lnTo>
                  <a:pt x="121015" y="2042727"/>
                </a:lnTo>
                <a:lnTo>
                  <a:pt x="146395" y="2074891"/>
                </a:lnTo>
                <a:lnTo>
                  <a:pt x="174064" y="2104978"/>
                </a:lnTo>
                <a:lnTo>
                  <a:pt x="203913" y="2132810"/>
                </a:lnTo>
                <a:lnTo>
                  <a:pt x="235807" y="2158225"/>
                </a:lnTo>
                <a:lnTo>
                  <a:pt x="269595" y="2181081"/>
                </a:lnTo>
                <a:lnTo>
                  <a:pt x="305105" y="2201257"/>
                </a:lnTo>
                <a:lnTo>
                  <a:pt x="342154" y="2218654"/>
                </a:lnTo>
                <a:lnTo>
                  <a:pt x="380544" y="2233200"/>
                </a:lnTo>
                <a:lnTo>
                  <a:pt x="420070" y="2244846"/>
                </a:lnTo>
                <a:lnTo>
                  <a:pt x="460519" y="2253574"/>
                </a:lnTo>
                <a:lnTo>
                  <a:pt x="501679" y="2259391"/>
                </a:lnTo>
                <a:lnTo>
                  <a:pt x="543335" y="2262333"/>
                </a:lnTo>
                <a:lnTo>
                  <a:pt x="585279" y="2262464"/>
                </a:lnTo>
                <a:lnTo>
                  <a:pt x="627309" y="2259874"/>
                </a:lnTo>
                <a:lnTo>
                  <a:pt x="669233" y="2254681"/>
                </a:lnTo>
                <a:lnTo>
                  <a:pt x="710874" y="2247023"/>
                </a:lnTo>
                <a:lnTo>
                  <a:pt x="752069" y="2237062"/>
                </a:lnTo>
                <a:lnTo>
                  <a:pt x="792671" y="2224977"/>
                </a:lnTo>
                <a:lnTo>
                  <a:pt x="832556" y="2210963"/>
                </a:lnTo>
                <a:lnTo>
                  <a:pt x="871619" y="2195226"/>
                </a:lnTo>
                <a:lnTo>
                  <a:pt x="909777" y="2177977"/>
                </a:lnTo>
                <a:lnTo>
                  <a:pt x="946971" y="2159434"/>
                </a:lnTo>
                <a:lnTo>
                  <a:pt x="983163" y="2139812"/>
                </a:lnTo>
                <a:lnTo>
                  <a:pt x="1018339" y="2119322"/>
                </a:lnTo>
                <a:lnTo>
                  <a:pt x="1052506" y="2098165"/>
                </a:lnTo>
                <a:lnTo>
                  <a:pt x="1085693" y="2076529"/>
                </a:lnTo>
                <a:lnTo>
                  <a:pt x="1117947" y="2054588"/>
                </a:lnTo>
                <a:lnTo>
                  <a:pt x="1149334" y="2032496"/>
                </a:lnTo>
                <a:lnTo>
                  <a:pt x="1179933" y="2010384"/>
                </a:lnTo>
                <a:lnTo>
                  <a:pt x="1209839" y="1988362"/>
                </a:lnTo>
                <a:lnTo>
                  <a:pt x="1239155" y="1966513"/>
                </a:lnTo>
                <a:lnTo>
                  <a:pt x="1267992" y="1944895"/>
                </a:lnTo>
                <a:lnTo>
                  <a:pt x="1296464" y="1923537"/>
                </a:lnTo>
                <a:lnTo>
                  <a:pt x="1324690" y="1902447"/>
                </a:lnTo>
                <a:lnTo>
                  <a:pt x="1352782" y="1881601"/>
                </a:lnTo>
                <a:lnTo>
                  <a:pt x="1380852" y="1860956"/>
                </a:lnTo>
                <a:lnTo>
                  <a:pt x="1409002" y="1840442"/>
                </a:lnTo>
                <a:lnTo>
                  <a:pt x="1437323" y="1819972"/>
                </a:lnTo>
                <a:lnTo>
                  <a:pt x="1465896" y="1799438"/>
                </a:lnTo>
                <a:lnTo>
                  <a:pt x="1494783" y="1778719"/>
                </a:lnTo>
                <a:lnTo>
                  <a:pt x="1524033" y="1757681"/>
                </a:lnTo>
                <a:lnTo>
                  <a:pt x="1553672" y="1736184"/>
                </a:lnTo>
                <a:lnTo>
                  <a:pt x="1583711" y="1714080"/>
                </a:lnTo>
                <a:lnTo>
                  <a:pt x="1614135" y="1691224"/>
                </a:lnTo>
                <a:lnTo>
                  <a:pt x="1644913" y="1667472"/>
                </a:lnTo>
                <a:lnTo>
                  <a:pt x="1675990" y="1642688"/>
                </a:lnTo>
                <a:lnTo>
                  <a:pt x="1707290" y="1616748"/>
                </a:lnTo>
                <a:lnTo>
                  <a:pt x="1738719" y="1589542"/>
                </a:lnTo>
                <a:lnTo>
                  <a:pt x="1770164" y="1560978"/>
                </a:lnTo>
                <a:lnTo>
                  <a:pt x="1801494" y="1530984"/>
                </a:lnTo>
                <a:lnTo>
                  <a:pt x="1832564" y="1499512"/>
                </a:lnTo>
                <a:lnTo>
                  <a:pt x="1863215" y="1466542"/>
                </a:lnTo>
                <a:lnTo>
                  <a:pt x="1893280" y="1432075"/>
                </a:lnTo>
                <a:lnTo>
                  <a:pt x="1922582" y="1396145"/>
                </a:lnTo>
                <a:lnTo>
                  <a:pt x="1950939" y="1358808"/>
                </a:lnTo>
                <a:lnTo>
                  <a:pt x="1978171" y="1320152"/>
                </a:lnTo>
                <a:lnTo>
                  <a:pt x="2004094" y="1280285"/>
                </a:lnTo>
                <a:lnTo>
                  <a:pt x="2028532" y="1239343"/>
                </a:lnTo>
                <a:lnTo>
                  <a:pt x="2051314" y="1197480"/>
                </a:lnTo>
                <a:lnTo>
                  <a:pt x="2072279" y="1154868"/>
                </a:lnTo>
                <a:lnTo>
                  <a:pt x="2091281" y="1111694"/>
                </a:lnTo>
                <a:lnTo>
                  <a:pt x="2108185" y="1068157"/>
                </a:lnTo>
                <a:lnTo>
                  <a:pt x="2122875" y="1024462"/>
                </a:lnTo>
                <a:lnTo>
                  <a:pt x="2135254" y="980816"/>
                </a:lnTo>
                <a:lnTo>
                  <a:pt x="2145244" y="937425"/>
                </a:lnTo>
                <a:lnTo>
                  <a:pt x="2152790" y="894492"/>
                </a:lnTo>
                <a:lnTo>
                  <a:pt x="2157858" y="852211"/>
                </a:lnTo>
                <a:lnTo>
                  <a:pt x="2160435" y="810762"/>
                </a:lnTo>
                <a:lnTo>
                  <a:pt x="2160534" y="770312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6" name="distribution-0-contour-2">
            <a:extLst xmlns:a="http://schemas.openxmlformats.org/drawingml/2006/main">
              <a:ext uri="{FF2B5EF4-FFF2-40B4-BE49-F238E27FC236}">
                <a16:creationId xmlns:a16="http://schemas.microsoft.com/office/drawing/2014/main" id="{1039A483-F46F-4087-BA99-23F4509AF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9518" y="4584158"/>
            <a:ext cx="1615156" cy="1693944"/>
          </a:xfrm>
          <a:custGeom xmlns:a="http://schemas.openxmlformats.org/drawingml/2006/main">
            <a:pathLst>
              <a:path w="1615156" h="1693944">
                <a:moveTo>
                  <a:pt x="1615156" y="604909"/>
                </a:moveTo>
                <a:lnTo>
                  <a:pt x="1613400" y="575402"/>
                </a:lnTo>
                <a:lnTo>
                  <a:pt x="1609856" y="546722"/>
                </a:lnTo>
                <a:lnTo>
                  <a:pt x="1604576" y="518956"/>
                </a:lnTo>
                <a:lnTo>
                  <a:pt x="1597631" y="492178"/>
                </a:lnTo>
                <a:lnTo>
                  <a:pt x="1589099" y="466444"/>
                </a:lnTo>
                <a:lnTo>
                  <a:pt x="1579074" y="441797"/>
                </a:lnTo>
                <a:lnTo>
                  <a:pt x="1567653" y="418262"/>
                </a:lnTo>
                <a:lnTo>
                  <a:pt x="1554946" y="395850"/>
                </a:lnTo>
                <a:lnTo>
                  <a:pt x="1541062" y="374557"/>
                </a:lnTo>
                <a:lnTo>
                  <a:pt x="1526118" y="354365"/>
                </a:lnTo>
                <a:lnTo>
                  <a:pt x="1510229" y="335243"/>
                </a:lnTo>
                <a:lnTo>
                  <a:pt x="1493510" y="317151"/>
                </a:lnTo>
                <a:lnTo>
                  <a:pt x="1476073" y="300035"/>
                </a:lnTo>
                <a:lnTo>
                  <a:pt x="1458025" y="283834"/>
                </a:lnTo>
                <a:lnTo>
                  <a:pt x="1439466" y="268482"/>
                </a:lnTo>
                <a:lnTo>
                  <a:pt x="1420488" y="253906"/>
                </a:lnTo>
                <a:lnTo>
                  <a:pt x="1401175" y="240030"/>
                </a:lnTo>
                <a:lnTo>
                  <a:pt x="1381598" y="226777"/>
                </a:lnTo>
                <a:lnTo>
                  <a:pt x="1361818" y="214070"/>
                </a:lnTo>
                <a:lnTo>
                  <a:pt x="1341885" y="201834"/>
                </a:lnTo>
                <a:lnTo>
                  <a:pt x="1321835" y="189999"/>
                </a:lnTo>
                <a:lnTo>
                  <a:pt x="1301692" y="178497"/>
                </a:lnTo>
                <a:lnTo>
                  <a:pt x="1281470" y="167271"/>
                </a:lnTo>
                <a:lnTo>
                  <a:pt x="1261167" y="156271"/>
                </a:lnTo>
                <a:lnTo>
                  <a:pt x="1240775" y="145454"/>
                </a:lnTo>
                <a:lnTo>
                  <a:pt x="1220274" y="134790"/>
                </a:lnTo>
                <a:lnTo>
                  <a:pt x="1199633" y="124260"/>
                </a:lnTo>
                <a:lnTo>
                  <a:pt x="1178817" y="113855"/>
                </a:lnTo>
                <a:lnTo>
                  <a:pt x="1157785" y="103580"/>
                </a:lnTo>
                <a:lnTo>
                  <a:pt x="1136489" y="93452"/>
                </a:lnTo>
                <a:lnTo>
                  <a:pt x="1114882" y="83497"/>
                </a:lnTo>
                <a:lnTo>
                  <a:pt x="1092915" y="73758"/>
                </a:lnTo>
                <a:lnTo>
                  <a:pt x="1070539" y="64285"/>
                </a:lnTo>
                <a:lnTo>
                  <a:pt x="1047711" y="55139"/>
                </a:lnTo>
                <a:lnTo>
                  <a:pt x="1024389" y="46391"/>
                </a:lnTo>
                <a:lnTo>
                  <a:pt x="1000540" y="38119"/>
                </a:lnTo>
                <a:lnTo>
                  <a:pt x="976138" y="30410"/>
                </a:lnTo>
                <a:lnTo>
                  <a:pt x="951166" y="23352"/>
                </a:lnTo>
                <a:lnTo>
                  <a:pt x="925617" y="17041"/>
                </a:lnTo>
                <a:lnTo>
                  <a:pt x="899496" y="11571"/>
                </a:lnTo>
                <a:lnTo>
                  <a:pt x="872818" y="7040"/>
                </a:lnTo>
                <a:lnTo>
                  <a:pt x="845611" y="3540"/>
                </a:lnTo>
                <a:lnTo>
                  <a:pt x="817916" y="1165"/>
                </a:lnTo>
                <a:lnTo>
                  <a:pt x="789785" y="0"/>
                </a:lnTo>
                <a:lnTo>
                  <a:pt x="761282" y="126"/>
                </a:lnTo>
                <a:lnTo>
                  <a:pt x="732482" y="1615"/>
                </a:lnTo>
                <a:lnTo>
                  <a:pt x="703470" y="4530"/>
                </a:lnTo>
                <a:lnTo>
                  <a:pt x="674339" y="8924"/>
                </a:lnTo>
                <a:lnTo>
                  <a:pt x="645190" y="14838"/>
                </a:lnTo>
                <a:lnTo>
                  <a:pt x="616131" y="22302"/>
                </a:lnTo>
                <a:lnTo>
                  <a:pt x="587273" y="31331"/>
                </a:lnTo>
                <a:lnTo>
                  <a:pt x="558730" y="41926"/>
                </a:lnTo>
                <a:lnTo>
                  <a:pt x="530616" y="54077"/>
                </a:lnTo>
                <a:lnTo>
                  <a:pt x="503044" y="67756"/>
                </a:lnTo>
                <a:lnTo>
                  <a:pt x="476124" y="82924"/>
                </a:lnTo>
                <a:lnTo>
                  <a:pt x="449959" y="99527"/>
                </a:lnTo>
                <a:lnTo>
                  <a:pt x="424647" y="117499"/>
                </a:lnTo>
                <a:lnTo>
                  <a:pt x="400276" y="136761"/>
                </a:lnTo>
                <a:lnTo>
                  <a:pt x="376925" y="157225"/>
                </a:lnTo>
                <a:lnTo>
                  <a:pt x="354658" y="178791"/>
                </a:lnTo>
                <a:lnTo>
                  <a:pt x="333530" y="201354"/>
                </a:lnTo>
                <a:lnTo>
                  <a:pt x="313580" y="224799"/>
                </a:lnTo>
                <a:lnTo>
                  <a:pt x="294833" y="249011"/>
                </a:lnTo>
                <a:lnTo>
                  <a:pt x="277298" y="273869"/>
                </a:lnTo>
                <a:lnTo>
                  <a:pt x="260971" y="299255"/>
                </a:lnTo>
                <a:lnTo>
                  <a:pt x="245832" y="325050"/>
                </a:lnTo>
                <a:lnTo>
                  <a:pt x="231846" y="351140"/>
                </a:lnTo>
                <a:lnTo>
                  <a:pt x="218967" y="377417"/>
                </a:lnTo>
                <a:lnTo>
                  <a:pt x="207132" y="403780"/>
                </a:lnTo>
                <a:lnTo>
                  <a:pt x="196270" y="430139"/>
                </a:lnTo>
                <a:lnTo>
                  <a:pt x="186300" y="456411"/>
                </a:lnTo>
                <a:lnTo>
                  <a:pt x="177133" y="482529"/>
                </a:lnTo>
                <a:lnTo>
                  <a:pt x="168671" y="508438"/>
                </a:lnTo>
                <a:lnTo>
                  <a:pt x="160815" y="534095"/>
                </a:lnTo>
                <a:lnTo>
                  <a:pt x="153463" y="559474"/>
                </a:lnTo>
                <a:lnTo>
                  <a:pt x="146513" y="584560"/>
                </a:lnTo>
                <a:lnTo>
                  <a:pt x="139865" y="609356"/>
                </a:lnTo>
                <a:lnTo>
                  <a:pt x="133424" y="633876"/>
                </a:lnTo>
                <a:lnTo>
                  <a:pt x="127100" y="658148"/>
                </a:lnTo>
                <a:lnTo>
                  <a:pt x="120814" y="682211"/>
                </a:lnTo>
                <a:lnTo>
                  <a:pt x="114496" y="706116"/>
                </a:lnTo>
                <a:lnTo>
                  <a:pt x="108087" y="729922"/>
                </a:lnTo>
                <a:lnTo>
                  <a:pt x="101544" y="753695"/>
                </a:lnTo>
                <a:lnTo>
                  <a:pt x="94837" y="777506"/>
                </a:lnTo>
                <a:lnTo>
                  <a:pt x="87952" y="801431"/>
                </a:lnTo>
                <a:lnTo>
                  <a:pt x="80890" y="825546"/>
                </a:lnTo>
                <a:lnTo>
                  <a:pt x="73671" y="849925"/>
                </a:lnTo>
                <a:lnTo>
                  <a:pt x="66328" y="874642"/>
                </a:lnTo>
                <a:lnTo>
                  <a:pt x="58914" y="899761"/>
                </a:lnTo>
                <a:lnTo>
                  <a:pt x="51494" y="925343"/>
                </a:lnTo>
                <a:lnTo>
                  <a:pt x="44150" y="951437"/>
                </a:lnTo>
                <a:lnTo>
                  <a:pt x="36977" y="978082"/>
                </a:lnTo>
                <a:lnTo>
                  <a:pt x="30081" y="1005303"/>
                </a:lnTo>
                <a:lnTo>
                  <a:pt x="23577" y="1033114"/>
                </a:lnTo>
                <a:lnTo>
                  <a:pt x="17592" y="1061511"/>
                </a:lnTo>
                <a:lnTo>
                  <a:pt x="12255" y="1090474"/>
                </a:lnTo>
                <a:lnTo>
                  <a:pt x="7701" y="1119969"/>
                </a:lnTo>
                <a:lnTo>
                  <a:pt x="4066" y="1149943"/>
                </a:lnTo>
                <a:lnTo>
                  <a:pt x="1484" y="1180328"/>
                </a:lnTo>
                <a:lnTo>
                  <a:pt x="87" y="1211038"/>
                </a:lnTo>
                <a:lnTo>
                  <a:pt x="0" y="1241973"/>
                </a:lnTo>
                <a:lnTo>
                  <a:pt x="1340" y="1273018"/>
                </a:lnTo>
                <a:lnTo>
                  <a:pt x="4215" y="1304045"/>
                </a:lnTo>
                <a:lnTo>
                  <a:pt x="8718" y="1334915"/>
                </a:lnTo>
                <a:lnTo>
                  <a:pt x="14930" y="1365480"/>
                </a:lnTo>
                <a:lnTo>
                  <a:pt x="22916" y="1395581"/>
                </a:lnTo>
                <a:lnTo>
                  <a:pt x="32724" y="1425057"/>
                </a:lnTo>
                <a:lnTo>
                  <a:pt x="44381" y="1453742"/>
                </a:lnTo>
                <a:lnTo>
                  <a:pt x="57900" y="1481470"/>
                </a:lnTo>
                <a:lnTo>
                  <a:pt x="73272" y="1508077"/>
                </a:lnTo>
                <a:lnTo>
                  <a:pt x="90468" y="1533401"/>
                </a:lnTo>
                <a:lnTo>
                  <a:pt x="109441" y="1557288"/>
                </a:lnTo>
                <a:lnTo>
                  <a:pt x="130126" y="1579593"/>
                </a:lnTo>
                <a:lnTo>
                  <a:pt x="152440" y="1600183"/>
                </a:lnTo>
                <a:lnTo>
                  <a:pt x="176283" y="1618934"/>
                </a:lnTo>
                <a:lnTo>
                  <a:pt x="201542" y="1635743"/>
                </a:lnTo>
                <a:lnTo>
                  <a:pt x="228088" y="1650518"/>
                </a:lnTo>
                <a:lnTo>
                  <a:pt x="255785" y="1663191"/>
                </a:lnTo>
                <a:lnTo>
                  <a:pt x="284485" y="1673709"/>
                </a:lnTo>
                <a:lnTo>
                  <a:pt x="314033" y="1682041"/>
                </a:lnTo>
                <a:lnTo>
                  <a:pt x="344272" y="1688180"/>
                </a:lnTo>
                <a:lnTo>
                  <a:pt x="375041" y="1692136"/>
                </a:lnTo>
                <a:lnTo>
                  <a:pt x="406182" y="1693944"/>
                </a:lnTo>
                <a:lnTo>
                  <a:pt x="437538" y="1693658"/>
                </a:lnTo>
                <a:lnTo>
                  <a:pt x="468959" y="1691352"/>
                </a:lnTo>
                <a:lnTo>
                  <a:pt x="500301" y="1687119"/>
                </a:lnTo>
                <a:lnTo>
                  <a:pt x="531430" y="1681069"/>
                </a:lnTo>
                <a:lnTo>
                  <a:pt x="562226" y="1673329"/>
                </a:lnTo>
                <a:lnTo>
                  <a:pt x="592579" y="1664035"/>
                </a:lnTo>
                <a:lnTo>
                  <a:pt x="622396" y="1653336"/>
                </a:lnTo>
                <a:lnTo>
                  <a:pt x="651599" y="1641388"/>
                </a:lnTo>
                <a:lnTo>
                  <a:pt x="680125" y="1628352"/>
                </a:lnTo>
                <a:lnTo>
                  <a:pt x="707930" y="1614390"/>
                </a:lnTo>
                <a:lnTo>
                  <a:pt x="734986" y="1599661"/>
                </a:lnTo>
                <a:lnTo>
                  <a:pt x="761282" y="1584324"/>
                </a:lnTo>
                <a:lnTo>
                  <a:pt x="786825" y="1568526"/>
                </a:lnTo>
                <a:lnTo>
                  <a:pt x="811634" y="1552408"/>
                </a:lnTo>
                <a:lnTo>
                  <a:pt x="835747" y="1536098"/>
                </a:lnTo>
                <a:lnTo>
                  <a:pt x="859211" y="1519709"/>
                </a:lnTo>
                <a:lnTo>
                  <a:pt x="882086" y="1503338"/>
                </a:lnTo>
                <a:lnTo>
                  <a:pt x="904443" y="1487066"/>
                </a:lnTo>
                <a:lnTo>
                  <a:pt x="926359" y="1470954"/>
                </a:lnTo>
                <a:lnTo>
                  <a:pt x="947916" y="1455046"/>
                </a:lnTo>
                <a:lnTo>
                  <a:pt x="969202" y="1439365"/>
                </a:lnTo>
                <a:lnTo>
                  <a:pt x="990302" y="1423916"/>
                </a:lnTo>
                <a:lnTo>
                  <a:pt x="1011303" y="1408683"/>
                </a:lnTo>
                <a:lnTo>
                  <a:pt x="1032288" y="1393636"/>
                </a:lnTo>
                <a:lnTo>
                  <a:pt x="1053332" y="1378725"/>
                </a:lnTo>
                <a:lnTo>
                  <a:pt x="1074504" y="1363886"/>
                </a:lnTo>
                <a:lnTo>
                  <a:pt x="1095864" y="1349042"/>
                </a:lnTo>
                <a:lnTo>
                  <a:pt x="1117459" y="1334106"/>
                </a:lnTo>
                <a:lnTo>
                  <a:pt x="1139325" y="1318981"/>
                </a:lnTo>
                <a:lnTo>
                  <a:pt x="1161483" y="1303563"/>
                </a:lnTo>
                <a:lnTo>
                  <a:pt x="1183939" y="1287746"/>
                </a:lnTo>
                <a:lnTo>
                  <a:pt x="1206684" y="1271422"/>
                </a:lnTo>
                <a:lnTo>
                  <a:pt x="1229692" y="1254485"/>
                </a:lnTo>
                <a:lnTo>
                  <a:pt x="1252924" y="1236835"/>
                </a:lnTo>
                <a:lnTo>
                  <a:pt x="1276324" y="1218378"/>
                </a:lnTo>
                <a:lnTo>
                  <a:pt x="1299819" y="1199029"/>
                </a:lnTo>
                <a:lnTo>
                  <a:pt x="1323327" y="1178717"/>
                </a:lnTo>
                <a:lnTo>
                  <a:pt x="1346748" y="1157385"/>
                </a:lnTo>
                <a:lnTo>
                  <a:pt x="1369975" y="1134991"/>
                </a:lnTo>
                <a:lnTo>
                  <a:pt x="1392889" y="1111511"/>
                </a:lnTo>
                <a:lnTo>
                  <a:pt x="1415365" y="1086938"/>
                </a:lnTo>
                <a:lnTo>
                  <a:pt x="1437270" y="1061287"/>
                </a:lnTo>
                <a:lnTo>
                  <a:pt x="1458469" y="1034589"/>
                </a:lnTo>
                <a:lnTo>
                  <a:pt x="1478827" y="1006895"/>
                </a:lnTo>
                <a:lnTo>
                  <a:pt x="1498206" y="978276"/>
                </a:lnTo>
                <a:lnTo>
                  <a:pt x="1516475" y="948816"/>
                </a:lnTo>
                <a:lnTo>
                  <a:pt x="1533506" y="918618"/>
                </a:lnTo>
                <a:lnTo>
                  <a:pt x="1549180" y="887796"/>
                </a:lnTo>
                <a:lnTo>
                  <a:pt x="1563385" y="856477"/>
                </a:lnTo>
                <a:lnTo>
                  <a:pt x="1576022" y="824796"/>
                </a:lnTo>
                <a:lnTo>
                  <a:pt x="1587004" y="792895"/>
                </a:lnTo>
                <a:lnTo>
                  <a:pt x="1596258" y="760919"/>
                </a:lnTo>
                <a:lnTo>
                  <a:pt x="1603726" y="729014"/>
                </a:lnTo>
                <a:lnTo>
                  <a:pt x="1609368" y="697324"/>
                </a:lnTo>
                <a:lnTo>
                  <a:pt x="1613156" y="665989"/>
                </a:lnTo>
                <a:lnTo>
                  <a:pt x="1615083" y="635143"/>
                </a:lnTo>
                <a:lnTo>
                  <a:pt x="1615156" y="604909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7" name="distribution-1-outer">
            <a:extLst xmlns:a="http://schemas.openxmlformats.org/drawingml/2006/main">
              <a:ext uri="{FF2B5EF4-FFF2-40B4-BE49-F238E27FC236}">
                <a16:creationId xmlns:a16="http://schemas.microsoft.com/office/drawing/2014/main" id="{C18CA352-C04B-4B9A-8297-AA088F4B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5390" y="658651"/>
            <a:ext cx="2999576" cy="3221410"/>
          </a:xfrm>
          <a:custGeom xmlns:a="http://schemas.openxmlformats.org/drawingml/2006/main">
            <a:pathLst>
              <a:path w="2999576" h="3221410">
                <a:moveTo>
                  <a:pt x="2999576" y="1362902"/>
                </a:moveTo>
                <a:lnTo>
                  <a:pt x="2996315" y="1307334"/>
                </a:lnTo>
                <a:lnTo>
                  <a:pt x="2989732" y="1252519"/>
                </a:lnTo>
                <a:lnTo>
                  <a:pt x="2979927" y="1198645"/>
                </a:lnTo>
                <a:lnTo>
                  <a:pt x="2967028" y="1145879"/>
                </a:lnTo>
                <a:lnTo>
                  <a:pt x="2951185" y="1094366"/>
                </a:lnTo>
                <a:lnTo>
                  <a:pt x="2932565" y="1044226"/>
                </a:lnTo>
                <a:lnTo>
                  <a:pt x="2911356" y="995557"/>
                </a:lnTo>
                <a:lnTo>
                  <a:pt x="2887756" y="948432"/>
                </a:lnTo>
                <a:lnTo>
                  <a:pt x="2861973" y="902899"/>
                </a:lnTo>
                <a:lnTo>
                  <a:pt x="2834219" y="858984"/>
                </a:lnTo>
                <a:lnTo>
                  <a:pt x="2804712" y="816691"/>
                </a:lnTo>
                <a:lnTo>
                  <a:pt x="2773662" y="776001"/>
                </a:lnTo>
                <a:lnTo>
                  <a:pt x="2741279" y="736877"/>
                </a:lnTo>
                <a:lnTo>
                  <a:pt x="2707761" y="699265"/>
                </a:lnTo>
                <a:lnTo>
                  <a:pt x="2673294" y="663094"/>
                </a:lnTo>
                <a:lnTo>
                  <a:pt x="2638050" y="628282"/>
                </a:lnTo>
                <a:lnTo>
                  <a:pt x="2602181" y="594734"/>
                </a:lnTo>
                <a:lnTo>
                  <a:pt x="2565824" y="562348"/>
                </a:lnTo>
                <a:lnTo>
                  <a:pt x="2529090" y="531019"/>
                </a:lnTo>
                <a:lnTo>
                  <a:pt x="2492072" y="500640"/>
                </a:lnTo>
                <a:lnTo>
                  <a:pt x="2454836" y="471102"/>
                </a:lnTo>
                <a:lnTo>
                  <a:pt x="2417429" y="442306"/>
                </a:lnTo>
                <a:lnTo>
                  <a:pt x="2379872" y="414157"/>
                </a:lnTo>
                <a:lnTo>
                  <a:pt x="2342168" y="386572"/>
                </a:lnTo>
                <a:lnTo>
                  <a:pt x="2304297" y="359484"/>
                </a:lnTo>
                <a:lnTo>
                  <a:pt x="2266222" y="332840"/>
                </a:lnTo>
                <a:lnTo>
                  <a:pt x="2227889" y="306606"/>
                </a:lnTo>
                <a:lnTo>
                  <a:pt x="2189232" y="280772"/>
                </a:lnTo>
                <a:lnTo>
                  <a:pt x="2150171" y="255347"/>
                </a:lnTo>
                <a:lnTo>
                  <a:pt x="2110623" y="230366"/>
                </a:lnTo>
                <a:lnTo>
                  <a:pt x="2070496" y="205889"/>
                </a:lnTo>
                <a:lnTo>
                  <a:pt x="2029699" y="182000"/>
                </a:lnTo>
                <a:lnTo>
                  <a:pt x="1988145" y="158807"/>
                </a:lnTo>
                <a:lnTo>
                  <a:pt x="1945748" y="136444"/>
                </a:lnTo>
                <a:lnTo>
                  <a:pt x="1902436" y="115064"/>
                </a:lnTo>
                <a:lnTo>
                  <a:pt x="1858146" y="94843"/>
                </a:lnTo>
                <a:lnTo>
                  <a:pt x="1812828" y="75973"/>
                </a:lnTo>
                <a:lnTo>
                  <a:pt x="1766451" y="58664"/>
                </a:lnTo>
                <a:lnTo>
                  <a:pt x="1719003" y="43133"/>
                </a:lnTo>
                <a:lnTo>
                  <a:pt x="1670492" y="29608"/>
                </a:lnTo>
                <a:lnTo>
                  <a:pt x="1620947" y="18320"/>
                </a:lnTo>
                <a:lnTo>
                  <a:pt x="1570420" y="9497"/>
                </a:lnTo>
                <a:lnTo>
                  <a:pt x="1518987" y="3364"/>
                </a:lnTo>
                <a:lnTo>
                  <a:pt x="1466744" y="132"/>
                </a:lnTo>
                <a:lnTo>
                  <a:pt x="1413810" y="0"/>
                </a:lnTo>
                <a:lnTo>
                  <a:pt x="1360324" y="3143"/>
                </a:lnTo>
                <a:lnTo>
                  <a:pt x="1306444" y="9714"/>
                </a:lnTo>
                <a:lnTo>
                  <a:pt x="1252343" y="19834"/>
                </a:lnTo>
                <a:lnTo>
                  <a:pt x="1198210" y="33592"/>
                </a:lnTo>
                <a:lnTo>
                  <a:pt x="1144244" y="51041"/>
                </a:lnTo>
                <a:lnTo>
                  <a:pt x="1090650" y="72195"/>
                </a:lnTo>
                <a:lnTo>
                  <a:pt x="1037642" y="97028"/>
                </a:lnTo>
                <a:lnTo>
                  <a:pt x="985430" y="125473"/>
                </a:lnTo>
                <a:lnTo>
                  <a:pt x="934225" y="157425"/>
                </a:lnTo>
                <a:lnTo>
                  <a:pt x="884230" y="192739"/>
                </a:lnTo>
                <a:lnTo>
                  <a:pt x="835638" y="231232"/>
                </a:lnTo>
                <a:lnTo>
                  <a:pt x="788631" y="272692"/>
                </a:lnTo>
                <a:lnTo>
                  <a:pt x="743370" y="316876"/>
                </a:lnTo>
                <a:lnTo>
                  <a:pt x="700003" y="363519"/>
                </a:lnTo>
                <a:lnTo>
                  <a:pt x="658651" y="412337"/>
                </a:lnTo>
                <a:lnTo>
                  <a:pt x="619413" y="463033"/>
                </a:lnTo>
                <a:lnTo>
                  <a:pt x="582363" y="515305"/>
                </a:lnTo>
                <a:lnTo>
                  <a:pt x="547546" y="568851"/>
                </a:lnTo>
                <a:lnTo>
                  <a:pt x="514982" y="623373"/>
                </a:lnTo>
                <a:lnTo>
                  <a:pt x="484661" y="678583"/>
                </a:lnTo>
                <a:lnTo>
                  <a:pt x="456545" y="734213"/>
                </a:lnTo>
                <a:lnTo>
                  <a:pt x="430572" y="790012"/>
                </a:lnTo>
                <a:lnTo>
                  <a:pt x="406652" y="845754"/>
                </a:lnTo>
                <a:lnTo>
                  <a:pt x="384673" y="901243"/>
                </a:lnTo>
                <a:lnTo>
                  <a:pt x="364502" y="956310"/>
                </a:lnTo>
                <a:lnTo>
                  <a:pt x="345987" y="1010822"/>
                </a:lnTo>
                <a:lnTo>
                  <a:pt x="328961" y="1064676"/>
                </a:lnTo>
                <a:lnTo>
                  <a:pt x="313246" y="1117803"/>
                </a:lnTo>
                <a:lnTo>
                  <a:pt x="298657" y="1170169"/>
                </a:lnTo>
                <a:lnTo>
                  <a:pt x="285004" y="1221771"/>
                </a:lnTo>
                <a:lnTo>
                  <a:pt x="272096" y="1272637"/>
                </a:lnTo>
                <a:lnTo>
                  <a:pt x="259750" y="1322822"/>
                </a:lnTo>
                <a:lnTo>
                  <a:pt x="247787" y="1372408"/>
                </a:lnTo>
                <a:lnTo>
                  <a:pt x="236043" y="1421498"/>
                </a:lnTo>
                <a:lnTo>
                  <a:pt x="224369" y="1470217"/>
                </a:lnTo>
                <a:lnTo>
                  <a:pt x="212635" y="1518702"/>
                </a:lnTo>
                <a:lnTo>
                  <a:pt x="200733" y="1567101"/>
                </a:lnTo>
                <a:lnTo>
                  <a:pt x="188582" y="1615567"/>
                </a:lnTo>
                <a:lnTo>
                  <a:pt x="176127" y="1664258"/>
                </a:lnTo>
                <a:lnTo>
                  <a:pt x="163340" y="1713323"/>
                </a:lnTo>
                <a:lnTo>
                  <a:pt x="150225" y="1762908"/>
                </a:lnTo>
                <a:lnTo>
                  <a:pt x="136817" y="1813141"/>
                </a:lnTo>
                <a:lnTo>
                  <a:pt x="123181" y="1864136"/>
                </a:lnTo>
                <a:lnTo>
                  <a:pt x="109411" y="1915981"/>
                </a:lnTo>
                <a:lnTo>
                  <a:pt x="95632" y="1968742"/>
                </a:lnTo>
                <a:lnTo>
                  <a:pt x="81993" y="2022451"/>
                </a:lnTo>
                <a:lnTo>
                  <a:pt x="68672" y="2077110"/>
                </a:lnTo>
                <a:lnTo>
                  <a:pt x="55864" y="2132687"/>
                </a:lnTo>
                <a:lnTo>
                  <a:pt x="43787" y="2189112"/>
                </a:lnTo>
                <a:lnTo>
                  <a:pt x="32671" y="2246280"/>
                </a:lnTo>
                <a:lnTo>
                  <a:pt x="22760" y="2304049"/>
                </a:lnTo>
                <a:lnTo>
                  <a:pt x="14303" y="2362241"/>
                </a:lnTo>
                <a:lnTo>
                  <a:pt x="7552" y="2420648"/>
                </a:lnTo>
                <a:lnTo>
                  <a:pt x="2757" y="2479031"/>
                </a:lnTo>
                <a:lnTo>
                  <a:pt x="162" y="2537123"/>
                </a:lnTo>
                <a:lnTo>
                  <a:pt x="0" y="2594640"/>
                </a:lnTo>
                <a:lnTo>
                  <a:pt x="2489" y="2651278"/>
                </a:lnTo>
                <a:lnTo>
                  <a:pt x="7827" y="2706725"/>
                </a:lnTo>
                <a:lnTo>
                  <a:pt x="16190" y="2760663"/>
                </a:lnTo>
                <a:lnTo>
                  <a:pt x="27727" y="2812775"/>
                </a:lnTo>
                <a:lnTo>
                  <a:pt x="42559" y="2862753"/>
                </a:lnTo>
                <a:lnTo>
                  <a:pt x="60772" y="2910299"/>
                </a:lnTo>
                <a:lnTo>
                  <a:pt x="82423" y="2955137"/>
                </a:lnTo>
                <a:lnTo>
                  <a:pt x="107529" y="2997012"/>
                </a:lnTo>
                <a:lnTo>
                  <a:pt x="136076" y="3035697"/>
                </a:lnTo>
                <a:lnTo>
                  <a:pt x="168011" y="3070997"/>
                </a:lnTo>
                <a:lnTo>
                  <a:pt x="203247" y="3102750"/>
                </a:lnTo>
                <a:lnTo>
                  <a:pt x="241662" y="3130828"/>
                </a:lnTo>
                <a:lnTo>
                  <a:pt x="283102" y="3155144"/>
                </a:lnTo>
                <a:lnTo>
                  <a:pt x="327382" y="3175642"/>
                </a:lnTo>
                <a:lnTo>
                  <a:pt x="374291" y="3192306"/>
                </a:lnTo>
                <a:lnTo>
                  <a:pt x="423593" y="3205151"/>
                </a:lnTo>
                <a:lnTo>
                  <a:pt x="475030" y="3214227"/>
                </a:lnTo>
                <a:lnTo>
                  <a:pt x="528329" y="3219611"/>
                </a:lnTo>
                <a:lnTo>
                  <a:pt x="583204" y="3221410"/>
                </a:lnTo>
                <a:lnTo>
                  <a:pt x="639362" y="3219753"/>
                </a:lnTo>
                <a:lnTo>
                  <a:pt x="696505" y="3214790"/>
                </a:lnTo>
                <a:lnTo>
                  <a:pt x="754339" y="3206692"/>
                </a:lnTo>
                <a:lnTo>
                  <a:pt x="812571" y="3195644"/>
                </a:lnTo>
                <a:lnTo>
                  <a:pt x="870924" y="3181846"/>
                </a:lnTo>
                <a:lnTo>
                  <a:pt x="929130" y="3165507"/>
                </a:lnTo>
                <a:lnTo>
                  <a:pt x="986942" y="3146849"/>
                </a:lnTo>
                <a:lnTo>
                  <a:pt x="1044134" y="3126099"/>
                </a:lnTo>
                <a:lnTo>
                  <a:pt x="1100505" y="3103490"/>
                </a:lnTo>
                <a:lnTo>
                  <a:pt x="1155879" y="3079260"/>
                </a:lnTo>
                <a:lnTo>
                  <a:pt x="1210112" y="3053647"/>
                </a:lnTo>
                <a:lnTo>
                  <a:pt x="1263089" y="3026890"/>
                </a:lnTo>
                <a:lnTo>
                  <a:pt x="1314727" y="2999225"/>
                </a:lnTo>
                <a:lnTo>
                  <a:pt x="1364974" y="2970882"/>
                </a:lnTo>
                <a:lnTo>
                  <a:pt x="1413810" y="2942082"/>
                </a:lnTo>
                <a:lnTo>
                  <a:pt x="1461246" y="2913038"/>
                </a:lnTo>
                <a:lnTo>
                  <a:pt x="1507321" y="2883946"/>
                </a:lnTo>
                <a:lnTo>
                  <a:pt x="1552101" y="2854987"/>
                </a:lnTo>
                <a:lnTo>
                  <a:pt x="1595677" y="2826322"/>
                </a:lnTo>
                <a:lnTo>
                  <a:pt x="1638160" y="2798091"/>
                </a:lnTo>
                <a:lnTo>
                  <a:pt x="1679680" y="2770408"/>
                </a:lnTo>
                <a:lnTo>
                  <a:pt x="1720381" y="2743361"/>
                </a:lnTo>
                <a:lnTo>
                  <a:pt x="1760416" y="2717011"/>
                </a:lnTo>
                <a:lnTo>
                  <a:pt x="1799946" y="2691391"/>
                </a:lnTo>
                <a:lnTo>
                  <a:pt x="1839132" y="2666502"/>
                </a:lnTo>
                <a:lnTo>
                  <a:pt x="1878135" y="2642320"/>
                </a:lnTo>
                <a:lnTo>
                  <a:pt x="1917105" y="2618787"/>
                </a:lnTo>
                <a:lnTo>
                  <a:pt x="1956187" y="2595824"/>
                </a:lnTo>
                <a:lnTo>
                  <a:pt x="1995507" y="2573321"/>
                </a:lnTo>
                <a:lnTo>
                  <a:pt x="2035176" y="2551146"/>
                </a:lnTo>
                <a:lnTo>
                  <a:pt x="2075282" y="2529148"/>
                </a:lnTo>
                <a:lnTo>
                  <a:pt x="2115890" y="2507156"/>
                </a:lnTo>
                <a:lnTo>
                  <a:pt x="2157040" y="2484984"/>
                </a:lnTo>
                <a:lnTo>
                  <a:pt x="2198744" y="2462435"/>
                </a:lnTo>
                <a:lnTo>
                  <a:pt x="2240984" y="2439306"/>
                </a:lnTo>
                <a:lnTo>
                  <a:pt x="2283715" y="2415390"/>
                </a:lnTo>
                <a:lnTo>
                  <a:pt x="2326860" y="2390482"/>
                </a:lnTo>
                <a:lnTo>
                  <a:pt x="2370316" y="2364380"/>
                </a:lnTo>
                <a:lnTo>
                  <a:pt x="2413950" y="2336896"/>
                </a:lnTo>
                <a:lnTo>
                  <a:pt x="2457607" y="2307851"/>
                </a:lnTo>
                <a:lnTo>
                  <a:pt x="2501104" y="2277089"/>
                </a:lnTo>
                <a:lnTo>
                  <a:pt x="2544239" y="2244474"/>
                </a:lnTo>
                <a:lnTo>
                  <a:pt x="2586794" y="2209894"/>
                </a:lnTo>
                <a:lnTo>
                  <a:pt x="2628534" y="2173268"/>
                </a:lnTo>
                <a:lnTo>
                  <a:pt x="2669215" y="2134545"/>
                </a:lnTo>
                <a:lnTo>
                  <a:pt x="2708586" y="2093708"/>
                </a:lnTo>
                <a:lnTo>
                  <a:pt x="2746392" y="2050773"/>
                </a:lnTo>
                <a:lnTo>
                  <a:pt x="2782383" y="2005790"/>
                </a:lnTo>
                <a:lnTo>
                  <a:pt x="2816311" y="1958843"/>
                </a:lnTo>
                <a:lnTo>
                  <a:pt x="2847940" y="1910050"/>
                </a:lnTo>
                <a:lnTo>
                  <a:pt x="2877048" y="1859556"/>
                </a:lnTo>
                <a:lnTo>
                  <a:pt x="2903429" y="1807535"/>
                </a:lnTo>
                <a:lnTo>
                  <a:pt x="2926897" y="1754184"/>
                </a:lnTo>
                <a:lnTo>
                  <a:pt x="2947293" y="1699719"/>
                </a:lnTo>
                <a:lnTo>
                  <a:pt x="2964479" y="1644371"/>
                </a:lnTo>
                <a:lnTo>
                  <a:pt x="2978349" y="1588382"/>
                </a:lnTo>
                <a:lnTo>
                  <a:pt x="2988825" y="1531996"/>
                </a:lnTo>
                <a:lnTo>
                  <a:pt x="2995861" y="1475461"/>
                </a:lnTo>
                <a:lnTo>
                  <a:pt x="2999439" y="1419019"/>
                </a:lnTo>
                <a:lnTo>
                  <a:pt x="2999576" y="1362902"/>
                </a:lnTo>
                <a:close/>
              </a:path>
            </a:pathLst>
          </a:custGeom>
          <a:solidFill xmlns:a="http://schemas.openxmlformats.org/drawingml/2006/main">
            <a:srgbClr val="EFBF97">
              <a:alpha val="2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stribution-1-inner">
            <a:extLst xmlns:a="http://schemas.openxmlformats.org/drawingml/2006/main">
              <a:ext uri="{FF2B5EF4-FFF2-40B4-BE49-F238E27FC236}">
                <a16:creationId xmlns:a16="http://schemas.microsoft.com/office/drawing/2014/main" id="{6E446B10-CA60-45E7-9744-FD56E3FD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0069" y="1166479"/>
            <a:ext cx="2013701" cy="2146918"/>
          </a:xfrm>
          <a:custGeom xmlns:a="http://schemas.openxmlformats.org/drawingml/2006/main">
            <a:pathLst>
              <a:path w="2013701" h="2146918">
                <a:moveTo>
                  <a:pt x="2013701" y="910741"/>
                </a:moveTo>
                <a:lnTo>
                  <a:pt x="2011512" y="873358"/>
                </a:lnTo>
                <a:lnTo>
                  <a:pt x="2007093" y="836404"/>
                </a:lnTo>
                <a:lnTo>
                  <a:pt x="2000510" y="800012"/>
                </a:lnTo>
                <a:lnTo>
                  <a:pt x="1991851" y="764302"/>
                </a:lnTo>
                <a:lnTo>
                  <a:pt x="1981215" y="729383"/>
                </a:lnTo>
                <a:lnTo>
                  <a:pt x="1968715" y="695349"/>
                </a:lnTo>
                <a:lnTo>
                  <a:pt x="1954477" y="662277"/>
                </a:lnTo>
                <a:lnTo>
                  <a:pt x="1938634" y="630231"/>
                </a:lnTo>
                <a:lnTo>
                  <a:pt x="1921324" y="599256"/>
                </a:lnTo>
                <a:lnTo>
                  <a:pt x="1902693" y="569381"/>
                </a:lnTo>
                <a:lnTo>
                  <a:pt x="1882883" y="540619"/>
                </a:lnTo>
                <a:lnTo>
                  <a:pt x="1862039" y="512969"/>
                </a:lnTo>
                <a:lnTo>
                  <a:pt x="1840299" y="486412"/>
                </a:lnTo>
                <a:lnTo>
                  <a:pt x="1817798" y="460919"/>
                </a:lnTo>
                <a:lnTo>
                  <a:pt x="1794659" y="436446"/>
                </a:lnTo>
                <a:lnTo>
                  <a:pt x="1770998" y="412940"/>
                </a:lnTo>
                <a:lnTo>
                  <a:pt x="1746919" y="390339"/>
                </a:lnTo>
                <a:lnTo>
                  <a:pt x="1722511" y="368575"/>
                </a:lnTo>
                <a:lnTo>
                  <a:pt x="1697851" y="347575"/>
                </a:lnTo>
                <a:lnTo>
                  <a:pt x="1672999" y="327264"/>
                </a:lnTo>
                <a:lnTo>
                  <a:pt x="1648002" y="307569"/>
                </a:lnTo>
                <a:lnTo>
                  <a:pt x="1622889" y="288419"/>
                </a:lnTo>
                <a:lnTo>
                  <a:pt x="1597677" y="269746"/>
                </a:lnTo>
                <a:lnTo>
                  <a:pt x="1572365" y="251492"/>
                </a:lnTo>
                <a:lnTo>
                  <a:pt x="1546941" y="233609"/>
                </a:lnTo>
                <a:lnTo>
                  <a:pt x="1521380" y="216056"/>
                </a:lnTo>
                <a:lnTo>
                  <a:pt x="1495646" y="198810"/>
                </a:lnTo>
                <a:lnTo>
                  <a:pt x="1469694" y="181859"/>
                </a:lnTo>
                <a:lnTo>
                  <a:pt x="1443472" y="165207"/>
                </a:lnTo>
                <a:lnTo>
                  <a:pt x="1416921" y="148875"/>
                </a:lnTo>
                <a:lnTo>
                  <a:pt x="1389983" y="132901"/>
                </a:lnTo>
                <a:lnTo>
                  <a:pt x="1362595" y="117336"/>
                </a:lnTo>
                <a:lnTo>
                  <a:pt x="1334698" y="102251"/>
                </a:lnTo>
                <a:lnTo>
                  <a:pt x="1306237" y="87731"/>
                </a:lnTo>
                <a:lnTo>
                  <a:pt x="1277160" y="73874"/>
                </a:lnTo>
                <a:lnTo>
                  <a:pt x="1247426" y="60792"/>
                </a:lnTo>
                <a:lnTo>
                  <a:pt x="1217003" y="48607"/>
                </a:lnTo>
                <a:lnTo>
                  <a:pt x="1185869" y="37453"/>
                </a:lnTo>
                <a:lnTo>
                  <a:pt x="1154016" y="27467"/>
                </a:lnTo>
                <a:lnTo>
                  <a:pt x="1121449" y="18792"/>
                </a:lnTo>
                <a:lnTo>
                  <a:pt x="1088188" y="11572"/>
                </a:lnTo>
                <a:lnTo>
                  <a:pt x="1054268" y="5948"/>
                </a:lnTo>
                <a:lnTo>
                  <a:pt x="1019740" y="2060"/>
                </a:lnTo>
                <a:lnTo>
                  <a:pt x="984667" y="37"/>
                </a:lnTo>
                <a:lnTo>
                  <a:pt x="949131" y="0"/>
                </a:lnTo>
                <a:lnTo>
                  <a:pt x="913225" y="2055"/>
                </a:lnTo>
                <a:lnTo>
                  <a:pt x="877053" y="6293"/>
                </a:lnTo>
                <a:lnTo>
                  <a:pt x="840734" y="12788"/>
                </a:lnTo>
                <a:lnTo>
                  <a:pt x="804393" y="21591"/>
                </a:lnTo>
                <a:lnTo>
                  <a:pt x="768164" y="32734"/>
                </a:lnTo>
                <a:lnTo>
                  <a:pt x="732185" y="46223"/>
                </a:lnTo>
                <a:lnTo>
                  <a:pt x="696599" y="62044"/>
                </a:lnTo>
                <a:lnTo>
                  <a:pt x="661548" y="80154"/>
                </a:lnTo>
                <a:lnTo>
                  <a:pt x="627172" y="100491"/>
                </a:lnTo>
                <a:lnTo>
                  <a:pt x="593609" y="122966"/>
                </a:lnTo>
                <a:lnTo>
                  <a:pt x="560988" y="147472"/>
                </a:lnTo>
                <a:lnTo>
                  <a:pt x="529430" y="173880"/>
                </a:lnTo>
                <a:lnTo>
                  <a:pt x="499046" y="202045"/>
                </a:lnTo>
                <a:lnTo>
                  <a:pt x="469932" y="231807"/>
                </a:lnTo>
                <a:lnTo>
                  <a:pt x="442171" y="262995"/>
                </a:lnTo>
                <a:lnTo>
                  <a:pt x="415830" y="295427"/>
                </a:lnTo>
                <a:lnTo>
                  <a:pt x="390957" y="328919"/>
                </a:lnTo>
                <a:lnTo>
                  <a:pt x="367583" y="363286"/>
                </a:lnTo>
                <a:lnTo>
                  <a:pt x="345722" y="398342"/>
                </a:lnTo>
                <a:lnTo>
                  <a:pt x="325367" y="433909"/>
                </a:lnTo>
                <a:lnTo>
                  <a:pt x="306492" y="469815"/>
                </a:lnTo>
                <a:lnTo>
                  <a:pt x="289055" y="505901"/>
                </a:lnTo>
                <a:lnTo>
                  <a:pt x="272997" y="542021"/>
                </a:lnTo>
                <a:lnTo>
                  <a:pt x="258242" y="578046"/>
                </a:lnTo>
                <a:lnTo>
                  <a:pt x="244701" y="613863"/>
                </a:lnTo>
                <a:lnTo>
                  <a:pt x="232271" y="649380"/>
                </a:lnTo>
                <a:lnTo>
                  <a:pt x="220841" y="684523"/>
                </a:lnTo>
                <a:lnTo>
                  <a:pt x="210291" y="719242"/>
                </a:lnTo>
                <a:lnTo>
                  <a:pt x="200497" y="753504"/>
                </a:lnTo>
                <a:lnTo>
                  <a:pt x="191331" y="787299"/>
                </a:lnTo>
                <a:lnTo>
                  <a:pt x="182666" y="820635"/>
                </a:lnTo>
                <a:lnTo>
                  <a:pt x="174377" y="853541"/>
                </a:lnTo>
                <a:lnTo>
                  <a:pt x="166346" y="886060"/>
                </a:lnTo>
                <a:lnTo>
                  <a:pt x="158462" y="918253"/>
                </a:lnTo>
                <a:lnTo>
                  <a:pt x="150625" y="950193"/>
                </a:lnTo>
                <a:lnTo>
                  <a:pt x="142748" y="981964"/>
                </a:lnTo>
                <a:lnTo>
                  <a:pt x="134758" y="1013658"/>
                </a:lnTo>
                <a:lnTo>
                  <a:pt x="126601" y="1045373"/>
                </a:lnTo>
                <a:lnTo>
                  <a:pt x="118239" y="1077208"/>
                </a:lnTo>
                <a:lnTo>
                  <a:pt x="109654" y="1109263"/>
                </a:lnTo>
                <a:lnTo>
                  <a:pt x="100850" y="1141635"/>
                </a:lnTo>
                <a:lnTo>
                  <a:pt x="91849" y="1174412"/>
                </a:lnTo>
                <a:lnTo>
                  <a:pt x="82695" y="1207673"/>
                </a:lnTo>
                <a:lnTo>
                  <a:pt x="73451" y="1241486"/>
                </a:lnTo>
                <a:lnTo>
                  <a:pt x="64200" y="1275901"/>
                </a:lnTo>
                <a:lnTo>
                  <a:pt x="55045" y="1310954"/>
                </a:lnTo>
                <a:lnTo>
                  <a:pt x="46101" y="1346659"/>
                </a:lnTo>
                <a:lnTo>
                  <a:pt x="37503" y="1383008"/>
                </a:lnTo>
                <a:lnTo>
                  <a:pt x="29395" y="1419974"/>
                </a:lnTo>
                <a:lnTo>
                  <a:pt x="21933" y="1457505"/>
                </a:lnTo>
                <a:lnTo>
                  <a:pt x="15279" y="1495525"/>
                </a:lnTo>
                <a:lnTo>
                  <a:pt x="9602" y="1533938"/>
                </a:lnTo>
                <a:lnTo>
                  <a:pt x="5070" y="1572623"/>
                </a:lnTo>
                <a:lnTo>
                  <a:pt x="1851" y="1611443"/>
                </a:lnTo>
                <a:lnTo>
                  <a:pt x="109" y="1650240"/>
                </a:lnTo>
                <a:lnTo>
                  <a:pt x="0" y="1688840"/>
                </a:lnTo>
                <a:lnTo>
                  <a:pt x="1671" y="1727057"/>
                </a:lnTo>
                <a:lnTo>
                  <a:pt x="5255" y="1764697"/>
                </a:lnTo>
                <a:lnTo>
                  <a:pt x="10869" y="1801556"/>
                </a:lnTo>
                <a:lnTo>
                  <a:pt x="18614" y="1837430"/>
                </a:lnTo>
                <a:lnTo>
                  <a:pt x="28571" y="1872115"/>
                </a:lnTo>
                <a:lnTo>
                  <a:pt x="40798" y="1905411"/>
                </a:lnTo>
                <a:lnTo>
                  <a:pt x="55333" y="1937125"/>
                </a:lnTo>
                <a:lnTo>
                  <a:pt x="72188" y="1967076"/>
                </a:lnTo>
                <a:lnTo>
                  <a:pt x="91352" y="1995096"/>
                </a:lnTo>
                <a:lnTo>
                  <a:pt x="112791" y="2021032"/>
                </a:lnTo>
                <a:lnTo>
                  <a:pt x="136446" y="2044752"/>
                </a:lnTo>
                <a:lnTo>
                  <a:pt x="162235" y="2066142"/>
                </a:lnTo>
                <a:lnTo>
                  <a:pt x="190055" y="2085108"/>
                </a:lnTo>
                <a:lnTo>
                  <a:pt x="219781" y="2101581"/>
                </a:lnTo>
                <a:lnTo>
                  <a:pt x="251273" y="2115513"/>
                </a:lnTo>
                <a:lnTo>
                  <a:pt x="284370" y="2126877"/>
                </a:lnTo>
                <a:lnTo>
                  <a:pt x="318901" y="2135671"/>
                </a:lnTo>
                <a:lnTo>
                  <a:pt x="354682" y="2141913"/>
                </a:lnTo>
                <a:lnTo>
                  <a:pt x="391522" y="2145642"/>
                </a:lnTo>
                <a:lnTo>
                  <a:pt x="429222" y="2146918"/>
                </a:lnTo>
                <a:lnTo>
                  <a:pt x="467584" y="2145817"/>
                </a:lnTo>
                <a:lnTo>
                  <a:pt x="506409" y="2142436"/>
                </a:lnTo>
                <a:lnTo>
                  <a:pt x="545503" y="2136884"/>
                </a:lnTo>
                <a:lnTo>
                  <a:pt x="584676" y="2129287"/>
                </a:lnTo>
                <a:lnTo>
                  <a:pt x="623752" y="2119783"/>
                </a:lnTo>
                <a:lnTo>
                  <a:pt x="662563" y="2108521"/>
                </a:lnTo>
                <a:lnTo>
                  <a:pt x="700957" y="2095658"/>
                </a:lnTo>
                <a:lnTo>
                  <a:pt x="738800" y="2081361"/>
                </a:lnTo>
                <a:lnTo>
                  <a:pt x="775975" y="2065800"/>
                </a:lnTo>
                <a:lnTo>
                  <a:pt x="812383" y="2049148"/>
                </a:lnTo>
                <a:lnTo>
                  <a:pt x="847948" y="2031581"/>
                </a:lnTo>
                <a:lnTo>
                  <a:pt x="882614" y="2013272"/>
                </a:lnTo>
                <a:lnTo>
                  <a:pt x="916346" y="1994392"/>
                </a:lnTo>
                <a:lnTo>
                  <a:pt x="949131" y="1975104"/>
                </a:lnTo>
                <a:lnTo>
                  <a:pt x="980976" y="1955564"/>
                </a:lnTo>
                <a:lnTo>
                  <a:pt x="1011908" y="1935918"/>
                </a:lnTo>
                <a:lnTo>
                  <a:pt x="1041970" y="1916298"/>
                </a:lnTo>
                <a:lnTo>
                  <a:pt x="1071224" y="1896823"/>
                </a:lnTo>
                <a:lnTo>
                  <a:pt x="1099744" y="1877594"/>
                </a:lnTo>
                <a:lnTo>
                  <a:pt x="1127617" y="1858697"/>
                </a:lnTo>
                <a:lnTo>
                  <a:pt x="1154941" y="1840195"/>
                </a:lnTo>
                <a:lnTo>
                  <a:pt x="1181818" y="1822136"/>
                </a:lnTo>
                <a:lnTo>
                  <a:pt x="1208355" y="1804545"/>
                </a:lnTo>
                <a:lnTo>
                  <a:pt x="1234662" y="1787426"/>
                </a:lnTo>
                <a:lnTo>
                  <a:pt x="1260846" y="1770765"/>
                </a:lnTo>
                <a:lnTo>
                  <a:pt x="1287008" y="1754528"/>
                </a:lnTo>
                <a:lnTo>
                  <a:pt x="1313244" y="1738663"/>
                </a:lnTo>
                <a:lnTo>
                  <a:pt x="1339641" y="1723098"/>
                </a:lnTo>
                <a:lnTo>
                  <a:pt x="1366272" y="1707749"/>
                </a:lnTo>
                <a:lnTo>
                  <a:pt x="1393196" y="1692517"/>
                </a:lnTo>
                <a:lnTo>
                  <a:pt x="1420458" y="1677291"/>
                </a:lnTo>
                <a:lnTo>
                  <a:pt x="1448083" y="1661952"/>
                </a:lnTo>
                <a:lnTo>
                  <a:pt x="1476080" y="1646373"/>
                </a:lnTo>
                <a:lnTo>
                  <a:pt x="1504437" y="1630425"/>
                </a:lnTo>
                <a:lnTo>
                  <a:pt x="1533123" y="1613974"/>
                </a:lnTo>
                <a:lnTo>
                  <a:pt x="1562088" y="1596892"/>
                </a:lnTo>
                <a:lnTo>
                  <a:pt x="1591261" y="1579051"/>
                </a:lnTo>
                <a:lnTo>
                  <a:pt x="1620554" y="1560330"/>
                </a:lnTo>
                <a:lnTo>
                  <a:pt x="1649862" y="1540620"/>
                </a:lnTo>
                <a:lnTo>
                  <a:pt x="1679063" y="1519821"/>
                </a:lnTo>
                <a:lnTo>
                  <a:pt x="1708021" y="1497846"/>
                </a:lnTo>
                <a:lnTo>
                  <a:pt x="1736589" y="1474625"/>
                </a:lnTo>
                <a:lnTo>
                  <a:pt x="1764611" y="1450106"/>
                </a:lnTo>
                <a:lnTo>
                  <a:pt x="1791921" y="1424254"/>
                </a:lnTo>
                <a:lnTo>
                  <a:pt x="1818351" y="1397054"/>
                </a:lnTo>
                <a:lnTo>
                  <a:pt x="1843732" y="1368510"/>
                </a:lnTo>
                <a:lnTo>
                  <a:pt x="1867893" y="1338650"/>
                </a:lnTo>
                <a:lnTo>
                  <a:pt x="1890670" y="1307518"/>
                </a:lnTo>
                <a:lnTo>
                  <a:pt x="1911904" y="1275180"/>
                </a:lnTo>
                <a:lnTo>
                  <a:pt x="1931445" y="1241720"/>
                </a:lnTo>
                <a:lnTo>
                  <a:pt x="1949155" y="1207240"/>
                </a:lnTo>
                <a:lnTo>
                  <a:pt x="1964910" y="1171855"/>
                </a:lnTo>
                <a:lnTo>
                  <a:pt x="1978602" y="1135694"/>
                </a:lnTo>
                <a:lnTo>
                  <a:pt x="1990140" y="1098899"/>
                </a:lnTo>
                <a:lnTo>
                  <a:pt x="1999451" y="1061618"/>
                </a:lnTo>
                <a:lnTo>
                  <a:pt x="2006484" y="1024004"/>
                </a:lnTo>
                <a:lnTo>
                  <a:pt x="2011207" y="986216"/>
                </a:lnTo>
                <a:lnTo>
                  <a:pt x="2013610" y="948410"/>
                </a:lnTo>
                <a:lnTo>
                  <a:pt x="2013701" y="910741"/>
                </a:lnTo>
                <a:close/>
              </a:path>
            </a:pathLst>
          </a:custGeom>
          <a:solidFill xmlns:a="http://schemas.openxmlformats.org/drawingml/2006/main">
            <a:srgbClr val="EFBF97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stribution-1-contour-0">
            <a:extLst xmlns:a="http://schemas.openxmlformats.org/drawingml/2006/main">
              <a:ext uri="{FF2B5EF4-FFF2-40B4-BE49-F238E27FC236}">
                <a16:creationId xmlns:a16="http://schemas.microsoft.com/office/drawing/2014/main" id="{F21A936C-F96C-4333-B672-2B9504720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918" y="799114"/>
            <a:ext cx="2726887" cy="2922047"/>
          </a:xfrm>
          <a:custGeom xmlns:a="http://schemas.openxmlformats.org/drawingml/2006/main">
            <a:pathLst>
              <a:path w="2726887" h="2922047">
                <a:moveTo>
                  <a:pt x="2726887" y="1239901"/>
                </a:moveTo>
                <a:lnTo>
                  <a:pt x="2723923" y="1189341"/>
                </a:lnTo>
                <a:lnTo>
                  <a:pt x="2717938" y="1139421"/>
                </a:lnTo>
                <a:lnTo>
                  <a:pt x="2709025" y="1090317"/>
                </a:lnTo>
                <a:lnTo>
                  <a:pt x="2697298" y="1042183"/>
                </a:lnTo>
                <a:lnTo>
                  <a:pt x="2682895" y="995157"/>
                </a:lnTo>
                <a:lnTo>
                  <a:pt x="2665969" y="949356"/>
                </a:lnTo>
                <a:lnTo>
                  <a:pt x="2646688" y="904873"/>
                </a:lnTo>
                <a:lnTo>
                  <a:pt x="2625233" y="861782"/>
                </a:lnTo>
                <a:lnTo>
                  <a:pt x="2601793" y="820134"/>
                </a:lnTo>
                <a:lnTo>
                  <a:pt x="2576563" y="779957"/>
                </a:lnTo>
                <a:lnTo>
                  <a:pt x="2549738" y="741261"/>
                </a:lnTo>
                <a:lnTo>
                  <a:pt x="2521511" y="704035"/>
                </a:lnTo>
                <a:lnTo>
                  <a:pt x="2492072" y="668249"/>
                </a:lnTo>
                <a:lnTo>
                  <a:pt x="2461601" y="633856"/>
                </a:lnTo>
                <a:lnTo>
                  <a:pt x="2430267" y="600796"/>
                </a:lnTo>
                <a:lnTo>
                  <a:pt x="2398227" y="568994"/>
                </a:lnTo>
                <a:lnTo>
                  <a:pt x="2365619" y="538367"/>
                </a:lnTo>
                <a:lnTo>
                  <a:pt x="2332567" y="508822"/>
                </a:lnTo>
                <a:lnTo>
                  <a:pt x="2299173" y="480264"/>
                </a:lnTo>
                <a:lnTo>
                  <a:pt x="2265520" y="452592"/>
                </a:lnTo>
                <a:lnTo>
                  <a:pt x="2231669" y="425711"/>
                </a:lnTo>
                <a:lnTo>
                  <a:pt x="2197662" y="399526"/>
                </a:lnTo>
                <a:lnTo>
                  <a:pt x="2163520" y="373951"/>
                </a:lnTo>
                <a:lnTo>
                  <a:pt x="2129244" y="348909"/>
                </a:lnTo>
                <a:lnTo>
                  <a:pt x="2094816" y="324337"/>
                </a:lnTo>
                <a:lnTo>
                  <a:pt x="2060202" y="300186"/>
                </a:lnTo>
                <a:lnTo>
                  <a:pt x="2025354" y="276424"/>
                </a:lnTo>
                <a:lnTo>
                  <a:pt x="1990211" y="253040"/>
                </a:lnTo>
                <a:lnTo>
                  <a:pt x="1954701" y="230041"/>
                </a:lnTo>
                <a:lnTo>
                  <a:pt x="1918748" y="207458"/>
                </a:lnTo>
                <a:lnTo>
                  <a:pt x="1882269" y="185344"/>
                </a:lnTo>
                <a:lnTo>
                  <a:pt x="1845181" y="163774"/>
                </a:lnTo>
                <a:lnTo>
                  <a:pt x="1807404" y="142845"/>
                </a:lnTo>
                <a:lnTo>
                  <a:pt x="1768862" y="122676"/>
                </a:lnTo>
                <a:lnTo>
                  <a:pt x="1729488" y="103405"/>
                </a:lnTo>
                <a:lnTo>
                  <a:pt x="1689223" y="85191"/>
                </a:lnTo>
                <a:lnTo>
                  <a:pt x="1648025" y="68204"/>
                </a:lnTo>
                <a:lnTo>
                  <a:pt x="1605864" y="52631"/>
                </a:lnTo>
                <a:lnTo>
                  <a:pt x="1562730" y="38669"/>
                </a:lnTo>
                <a:lnTo>
                  <a:pt x="1518629" y="26519"/>
                </a:lnTo>
                <a:lnTo>
                  <a:pt x="1473588" y="16387"/>
                </a:lnTo>
                <a:lnTo>
                  <a:pt x="1427655" y="8476"/>
                </a:lnTo>
                <a:lnTo>
                  <a:pt x="1380897" y="2984"/>
                </a:lnTo>
                <a:lnTo>
                  <a:pt x="1333404" y="101"/>
                </a:lnTo>
                <a:lnTo>
                  <a:pt x="1285282" y="0"/>
                </a:lnTo>
                <a:lnTo>
                  <a:pt x="1236658" y="2837"/>
                </a:lnTo>
                <a:lnTo>
                  <a:pt x="1187676" y="8745"/>
                </a:lnTo>
                <a:lnTo>
                  <a:pt x="1138494" y="17832"/>
                </a:lnTo>
                <a:lnTo>
                  <a:pt x="1089282" y="30174"/>
                </a:lnTo>
                <a:lnTo>
                  <a:pt x="1040221" y="45819"/>
                </a:lnTo>
                <a:lnTo>
                  <a:pt x="991500" y="64778"/>
                </a:lnTo>
                <a:lnTo>
                  <a:pt x="943311" y="87028"/>
                </a:lnTo>
                <a:lnTo>
                  <a:pt x="895846" y="112510"/>
                </a:lnTo>
                <a:lnTo>
                  <a:pt x="849296" y="141130"/>
                </a:lnTo>
                <a:lnTo>
                  <a:pt x="803846" y="172760"/>
                </a:lnTo>
                <a:lnTo>
                  <a:pt x="759671" y="207241"/>
                </a:lnTo>
                <a:lnTo>
                  <a:pt x="716937" y="244384"/>
                </a:lnTo>
                <a:lnTo>
                  <a:pt x="675791" y="283977"/>
                </a:lnTo>
                <a:lnTo>
                  <a:pt x="636366" y="325784"/>
                </a:lnTo>
                <a:lnTo>
                  <a:pt x="598773" y="369556"/>
                </a:lnTo>
                <a:lnTo>
                  <a:pt x="563103" y="415029"/>
                </a:lnTo>
                <a:lnTo>
                  <a:pt x="529421" y="461937"/>
                </a:lnTo>
                <a:lnTo>
                  <a:pt x="497769" y="510011"/>
                </a:lnTo>
                <a:lnTo>
                  <a:pt x="468165" y="558985"/>
                </a:lnTo>
                <a:lnTo>
                  <a:pt x="440601" y="608605"/>
                </a:lnTo>
                <a:lnTo>
                  <a:pt x="415041" y="658628"/>
                </a:lnTo>
                <a:lnTo>
                  <a:pt x="391429" y="708831"/>
                </a:lnTo>
                <a:lnTo>
                  <a:pt x="369684" y="759011"/>
                </a:lnTo>
                <a:lnTo>
                  <a:pt x="349703" y="808989"/>
                </a:lnTo>
                <a:lnTo>
                  <a:pt x="331365" y="858613"/>
                </a:lnTo>
                <a:lnTo>
                  <a:pt x="314533" y="907760"/>
                </a:lnTo>
                <a:lnTo>
                  <a:pt x="299055" y="956335"/>
                </a:lnTo>
                <a:lnTo>
                  <a:pt x="284769" y="1004274"/>
                </a:lnTo>
                <a:lnTo>
                  <a:pt x="271506" y="1051542"/>
                </a:lnTo>
                <a:lnTo>
                  <a:pt x="259094" y="1098133"/>
                </a:lnTo>
                <a:lnTo>
                  <a:pt x="247360" y="1144068"/>
                </a:lnTo>
                <a:lnTo>
                  <a:pt x="236136" y="1189395"/>
                </a:lnTo>
                <a:lnTo>
                  <a:pt x="225261" y="1234183"/>
                </a:lnTo>
                <a:lnTo>
                  <a:pt x="214584" y="1278523"/>
                </a:lnTo>
                <a:lnTo>
                  <a:pt x="203971" y="1322525"/>
                </a:lnTo>
                <a:lnTo>
                  <a:pt x="193304" y="1366309"/>
                </a:lnTo>
                <a:lnTo>
                  <a:pt x="182485" y="1410008"/>
                </a:lnTo>
                <a:lnTo>
                  <a:pt x="171439" y="1453760"/>
                </a:lnTo>
                <a:lnTo>
                  <a:pt x="160115" y="1497704"/>
                </a:lnTo>
                <a:lnTo>
                  <a:pt x="148490" y="1541978"/>
                </a:lnTo>
                <a:lnTo>
                  <a:pt x="136568" y="1586712"/>
                </a:lnTo>
                <a:lnTo>
                  <a:pt x="124379" y="1632024"/>
                </a:lnTo>
                <a:lnTo>
                  <a:pt x="111983" y="1678020"/>
                </a:lnTo>
                <a:lnTo>
                  <a:pt x="99465" y="1724781"/>
                </a:lnTo>
                <a:lnTo>
                  <a:pt x="86938" y="1772371"/>
                </a:lnTo>
                <a:lnTo>
                  <a:pt x="74539" y="1820823"/>
                </a:lnTo>
                <a:lnTo>
                  <a:pt x="62429" y="1870146"/>
                </a:lnTo>
                <a:lnTo>
                  <a:pt x="50785" y="1920313"/>
                </a:lnTo>
                <a:lnTo>
                  <a:pt x="39806" y="1971270"/>
                </a:lnTo>
                <a:lnTo>
                  <a:pt x="29701" y="2022926"/>
                </a:lnTo>
                <a:lnTo>
                  <a:pt x="20691" y="2075161"/>
                </a:lnTo>
                <a:lnTo>
                  <a:pt x="13002" y="2127821"/>
                </a:lnTo>
                <a:lnTo>
                  <a:pt x="6865" y="2180724"/>
                </a:lnTo>
                <a:lnTo>
                  <a:pt x="2506" y="2233661"/>
                </a:lnTo>
                <a:lnTo>
                  <a:pt x="147" y="2286398"/>
                </a:lnTo>
                <a:lnTo>
                  <a:pt x="0" y="2338681"/>
                </a:lnTo>
                <a:lnTo>
                  <a:pt x="2263" y="2390242"/>
                </a:lnTo>
                <a:lnTo>
                  <a:pt x="7116" y="2440802"/>
                </a:lnTo>
                <a:lnTo>
                  <a:pt x="14718" y="2490077"/>
                </a:lnTo>
                <a:lnTo>
                  <a:pt x="25207" y="2537781"/>
                </a:lnTo>
                <a:lnTo>
                  <a:pt x="38690" y="2583635"/>
                </a:lnTo>
                <a:lnTo>
                  <a:pt x="55248" y="2627370"/>
                </a:lnTo>
                <a:lnTo>
                  <a:pt x="74930" y="2668732"/>
                </a:lnTo>
                <a:lnTo>
                  <a:pt x="97754" y="2707486"/>
                </a:lnTo>
                <a:lnTo>
                  <a:pt x="123706" y="2743419"/>
                </a:lnTo>
                <a:lnTo>
                  <a:pt x="152738" y="2776348"/>
                </a:lnTo>
                <a:lnTo>
                  <a:pt x="184770" y="2806116"/>
                </a:lnTo>
                <a:lnTo>
                  <a:pt x="219693" y="2832598"/>
                </a:lnTo>
                <a:lnTo>
                  <a:pt x="257366" y="2855700"/>
                </a:lnTo>
                <a:lnTo>
                  <a:pt x="297620" y="2875360"/>
                </a:lnTo>
                <a:lnTo>
                  <a:pt x="340265" y="2891550"/>
                </a:lnTo>
                <a:lnTo>
                  <a:pt x="385084" y="2904269"/>
                </a:lnTo>
                <a:lnTo>
                  <a:pt x="431845" y="2913549"/>
                </a:lnTo>
                <a:lnTo>
                  <a:pt x="480299" y="2919447"/>
                </a:lnTo>
                <a:lnTo>
                  <a:pt x="530185" y="2922047"/>
                </a:lnTo>
                <a:lnTo>
                  <a:pt x="581238" y="2921455"/>
                </a:lnTo>
                <a:lnTo>
                  <a:pt x="633187" y="2917799"/>
                </a:lnTo>
                <a:lnTo>
                  <a:pt x="685762" y="2911226"/>
                </a:lnTo>
                <a:lnTo>
                  <a:pt x="738701" y="2901899"/>
                </a:lnTo>
                <a:lnTo>
                  <a:pt x="791749" y="2889995"/>
                </a:lnTo>
                <a:lnTo>
                  <a:pt x="844664" y="2875704"/>
                </a:lnTo>
                <a:lnTo>
                  <a:pt x="897220" y="2859227"/>
                </a:lnTo>
                <a:lnTo>
                  <a:pt x="949213" y="2840772"/>
                </a:lnTo>
                <a:lnTo>
                  <a:pt x="1000459" y="2820556"/>
                </a:lnTo>
                <a:lnTo>
                  <a:pt x="1050799" y="2798797"/>
                </a:lnTo>
                <a:lnTo>
                  <a:pt x="1100102" y="2775720"/>
                </a:lnTo>
                <a:lnTo>
                  <a:pt x="1148263" y="2751546"/>
                </a:lnTo>
                <a:lnTo>
                  <a:pt x="1195206" y="2726495"/>
                </a:lnTo>
                <a:lnTo>
                  <a:pt x="1240885" y="2700784"/>
                </a:lnTo>
                <a:lnTo>
                  <a:pt x="1285282" y="2674620"/>
                </a:lnTo>
                <a:lnTo>
                  <a:pt x="1328406" y="2648201"/>
                </a:lnTo>
                <a:lnTo>
                  <a:pt x="1370292" y="2621710"/>
                </a:lnTo>
                <a:lnTo>
                  <a:pt x="1411001" y="2595318"/>
                </a:lnTo>
                <a:lnTo>
                  <a:pt x="1450615" y="2569174"/>
                </a:lnTo>
                <a:lnTo>
                  <a:pt x="1489236" y="2543409"/>
                </a:lnTo>
                <a:lnTo>
                  <a:pt x="1526982" y="2518129"/>
                </a:lnTo>
                <a:lnTo>
                  <a:pt x="1563982" y="2493417"/>
                </a:lnTo>
                <a:lnTo>
                  <a:pt x="1600378" y="2469332"/>
                </a:lnTo>
                <a:lnTo>
                  <a:pt x="1636314" y="2445903"/>
                </a:lnTo>
                <a:lnTo>
                  <a:pt x="1671938" y="2423134"/>
                </a:lnTo>
                <a:lnTo>
                  <a:pt x="1707395" y="2401003"/>
                </a:lnTo>
                <a:lnTo>
                  <a:pt x="1742823" y="2379462"/>
                </a:lnTo>
                <a:lnTo>
                  <a:pt x="1778352" y="2358436"/>
                </a:lnTo>
                <a:lnTo>
                  <a:pt x="1814098" y="2337829"/>
                </a:lnTo>
                <a:lnTo>
                  <a:pt x="1850160" y="2317523"/>
                </a:lnTo>
                <a:lnTo>
                  <a:pt x="1886620" y="2297381"/>
                </a:lnTo>
                <a:lnTo>
                  <a:pt x="1923537" y="2277250"/>
                </a:lnTo>
                <a:lnTo>
                  <a:pt x="1960946" y="2256963"/>
                </a:lnTo>
                <a:lnTo>
                  <a:pt x="1998858" y="2236344"/>
                </a:lnTo>
                <a:lnTo>
                  <a:pt x="2037258" y="2215211"/>
                </a:lnTo>
                <a:lnTo>
                  <a:pt x="2076104" y="2193379"/>
                </a:lnTo>
                <a:lnTo>
                  <a:pt x="2115327" y="2170664"/>
                </a:lnTo>
                <a:lnTo>
                  <a:pt x="2154832" y="2146888"/>
                </a:lnTo>
                <a:lnTo>
                  <a:pt x="2194500" y="2121881"/>
                </a:lnTo>
                <a:lnTo>
                  <a:pt x="2234188" y="2095484"/>
                </a:lnTo>
                <a:lnTo>
                  <a:pt x="2273731" y="2067557"/>
                </a:lnTo>
                <a:lnTo>
                  <a:pt x="2312945" y="2037978"/>
                </a:lnTo>
                <a:lnTo>
                  <a:pt x="2351631" y="2006647"/>
                </a:lnTo>
                <a:lnTo>
                  <a:pt x="2389577" y="1973490"/>
                </a:lnTo>
                <a:lnTo>
                  <a:pt x="2426559" y="1938459"/>
                </a:lnTo>
                <a:lnTo>
                  <a:pt x="2462351" y="1901536"/>
                </a:lnTo>
                <a:lnTo>
                  <a:pt x="2496720" y="1862732"/>
                </a:lnTo>
                <a:lnTo>
                  <a:pt x="2529439" y="1822089"/>
                </a:lnTo>
                <a:lnTo>
                  <a:pt x="2560283" y="1779677"/>
                </a:lnTo>
                <a:lnTo>
                  <a:pt x="2589037" y="1735595"/>
                </a:lnTo>
                <a:lnTo>
                  <a:pt x="2615498" y="1689969"/>
                </a:lnTo>
                <a:lnTo>
                  <a:pt x="2639481" y="1642949"/>
                </a:lnTo>
                <a:lnTo>
                  <a:pt x="2660816" y="1594707"/>
                </a:lnTo>
                <a:lnTo>
                  <a:pt x="2679357" y="1545432"/>
                </a:lnTo>
                <a:lnTo>
                  <a:pt x="2694981" y="1495326"/>
                </a:lnTo>
                <a:lnTo>
                  <a:pt x="2707590" y="1444602"/>
                </a:lnTo>
                <a:lnTo>
                  <a:pt x="2717114" y="1393479"/>
                </a:lnTo>
                <a:lnTo>
                  <a:pt x="2723510" y="1342177"/>
                </a:lnTo>
                <a:lnTo>
                  <a:pt x="2726763" y="1290914"/>
                </a:lnTo>
                <a:lnTo>
                  <a:pt x="2726887" y="1239901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10" name="distribution-1-contour-1">
            <a:extLst xmlns:a="http://schemas.openxmlformats.org/drawingml/2006/main">
              <a:ext uri="{FF2B5EF4-FFF2-40B4-BE49-F238E27FC236}">
                <a16:creationId xmlns:a16="http://schemas.microsoft.com/office/drawing/2014/main" id="{106C70D2-3B1E-44CE-AE7A-A9F99F57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861" y="1090845"/>
            <a:ext cx="2160534" cy="2305729"/>
          </a:xfrm>
          <a:custGeom xmlns:a="http://schemas.openxmlformats.org/drawingml/2006/main">
            <a:pathLst>
              <a:path w="2160534" h="2305729">
                <a:moveTo>
                  <a:pt x="2160534" y="979071"/>
                </a:moveTo>
                <a:lnTo>
                  <a:pt x="2158185" y="938967"/>
                </a:lnTo>
                <a:lnTo>
                  <a:pt x="2153443" y="899328"/>
                </a:lnTo>
                <a:lnTo>
                  <a:pt x="2146381" y="860296"/>
                </a:lnTo>
                <a:lnTo>
                  <a:pt x="2137090" y="821999"/>
                </a:lnTo>
                <a:lnTo>
                  <a:pt x="2125678" y="784552"/>
                </a:lnTo>
                <a:lnTo>
                  <a:pt x="2112267" y="748055"/>
                </a:lnTo>
                <a:lnTo>
                  <a:pt x="2096991" y="712590"/>
                </a:lnTo>
                <a:lnTo>
                  <a:pt x="2079992" y="678224"/>
                </a:lnTo>
                <a:lnTo>
                  <a:pt x="2061421" y="645003"/>
                </a:lnTo>
                <a:lnTo>
                  <a:pt x="2041431" y="612958"/>
                </a:lnTo>
                <a:lnTo>
                  <a:pt x="2020177" y="582103"/>
                </a:lnTo>
                <a:lnTo>
                  <a:pt x="1997813" y="552434"/>
                </a:lnTo>
                <a:lnTo>
                  <a:pt x="1974488" y="523932"/>
                </a:lnTo>
                <a:lnTo>
                  <a:pt x="1950345" y="496564"/>
                </a:lnTo>
                <a:lnTo>
                  <a:pt x="1925520" y="470283"/>
                </a:lnTo>
                <a:lnTo>
                  <a:pt x="1900134" y="445033"/>
                </a:lnTo>
                <a:lnTo>
                  <a:pt x="1874299" y="420747"/>
                </a:lnTo>
                <a:lnTo>
                  <a:pt x="1848111" y="397352"/>
                </a:lnTo>
                <a:lnTo>
                  <a:pt x="1821653" y="374770"/>
                </a:lnTo>
                <a:lnTo>
                  <a:pt x="1794989" y="352923"/>
                </a:lnTo>
                <a:lnTo>
                  <a:pt x="1768169" y="331731"/>
                </a:lnTo>
                <a:lnTo>
                  <a:pt x="1741225" y="311118"/>
                </a:lnTo>
                <a:lnTo>
                  <a:pt x="1714174" y="291013"/>
                </a:lnTo>
                <a:lnTo>
                  <a:pt x="1687016" y="271354"/>
                </a:lnTo>
                <a:lnTo>
                  <a:pt x="1659739" y="252089"/>
                </a:lnTo>
                <a:lnTo>
                  <a:pt x="1632314" y="233176"/>
                </a:lnTo>
                <a:lnTo>
                  <a:pt x="1604704" y="214589"/>
                </a:lnTo>
                <a:lnTo>
                  <a:pt x="1576859" y="196316"/>
                </a:lnTo>
                <a:lnTo>
                  <a:pt x="1548725" y="178363"/>
                </a:lnTo>
                <a:lnTo>
                  <a:pt x="1520239" y="160752"/>
                </a:lnTo>
                <a:lnTo>
                  <a:pt x="1491336" y="143523"/>
                </a:lnTo>
                <a:lnTo>
                  <a:pt x="1461951" y="126733"/>
                </a:lnTo>
                <a:lnTo>
                  <a:pt x="1432020" y="110458"/>
                </a:lnTo>
                <a:lnTo>
                  <a:pt x="1401483" y="94788"/>
                </a:lnTo>
                <a:lnTo>
                  <a:pt x="1370286" y="79831"/>
                </a:lnTo>
                <a:lnTo>
                  <a:pt x="1338385" y="65708"/>
                </a:lnTo>
                <a:lnTo>
                  <a:pt x="1305743" y="52552"/>
                </a:lnTo>
                <a:lnTo>
                  <a:pt x="1272339" y="40504"/>
                </a:lnTo>
                <a:lnTo>
                  <a:pt x="1238163" y="29715"/>
                </a:lnTo>
                <a:lnTo>
                  <a:pt x="1203221" y="20340"/>
                </a:lnTo>
                <a:lnTo>
                  <a:pt x="1167535" y="12534"/>
                </a:lnTo>
                <a:lnTo>
                  <a:pt x="1131142" y="6451"/>
                </a:lnTo>
                <a:lnTo>
                  <a:pt x="1094096" y="2242"/>
                </a:lnTo>
                <a:lnTo>
                  <a:pt x="1056466" y="48"/>
                </a:lnTo>
                <a:lnTo>
                  <a:pt x="1018339" y="0"/>
                </a:lnTo>
                <a:lnTo>
                  <a:pt x="979814" y="2214"/>
                </a:lnTo>
                <a:lnTo>
                  <a:pt x="941005" y="6788"/>
                </a:lnTo>
                <a:lnTo>
                  <a:pt x="902037" y="13804"/>
                </a:lnTo>
                <a:lnTo>
                  <a:pt x="863046" y="23317"/>
                </a:lnTo>
                <a:lnTo>
                  <a:pt x="824175" y="35361"/>
                </a:lnTo>
                <a:lnTo>
                  <a:pt x="785573" y="49946"/>
                </a:lnTo>
                <a:lnTo>
                  <a:pt x="747392" y="67052"/>
                </a:lnTo>
                <a:lnTo>
                  <a:pt x="709786" y="86636"/>
                </a:lnTo>
                <a:lnTo>
                  <a:pt x="672904" y="108628"/>
                </a:lnTo>
                <a:lnTo>
                  <a:pt x="636893" y="132933"/>
                </a:lnTo>
                <a:lnTo>
                  <a:pt x="601893" y="159432"/>
                </a:lnTo>
                <a:lnTo>
                  <a:pt x="568035" y="187987"/>
                </a:lnTo>
                <a:lnTo>
                  <a:pt x="535435" y="218437"/>
                </a:lnTo>
                <a:lnTo>
                  <a:pt x="504198" y="250609"/>
                </a:lnTo>
                <a:lnTo>
                  <a:pt x="474413" y="284316"/>
                </a:lnTo>
                <a:lnTo>
                  <a:pt x="446151" y="319361"/>
                </a:lnTo>
                <a:lnTo>
                  <a:pt x="419464" y="355544"/>
                </a:lnTo>
                <a:lnTo>
                  <a:pt x="394386" y="392662"/>
                </a:lnTo>
                <a:lnTo>
                  <a:pt x="370931" y="430514"/>
                </a:lnTo>
                <a:lnTo>
                  <a:pt x="349091" y="468907"/>
                </a:lnTo>
                <a:lnTo>
                  <a:pt x="328840" y="507655"/>
                </a:lnTo>
                <a:lnTo>
                  <a:pt x="310132" y="546586"/>
                </a:lnTo>
                <a:lnTo>
                  <a:pt x="292903" y="585543"/>
                </a:lnTo>
                <a:lnTo>
                  <a:pt x="277072" y="624386"/>
                </a:lnTo>
                <a:lnTo>
                  <a:pt x="262543" y="662995"/>
                </a:lnTo>
                <a:lnTo>
                  <a:pt x="249207" y="701270"/>
                </a:lnTo>
                <a:lnTo>
                  <a:pt x="236944" y="739135"/>
                </a:lnTo>
                <a:lnTo>
                  <a:pt x="225625" y="776534"/>
                </a:lnTo>
                <a:lnTo>
                  <a:pt x="215117" y="813434"/>
                </a:lnTo>
                <a:lnTo>
                  <a:pt x="205282" y="849826"/>
                </a:lnTo>
                <a:lnTo>
                  <a:pt x="195985" y="885721"/>
                </a:lnTo>
                <a:lnTo>
                  <a:pt x="187092" y="921149"/>
                </a:lnTo>
                <a:lnTo>
                  <a:pt x="178476" y="956161"/>
                </a:lnTo>
                <a:lnTo>
                  <a:pt x="170017" y="990822"/>
                </a:lnTo>
                <a:lnTo>
                  <a:pt x="161608" y="1025212"/>
                </a:lnTo>
                <a:lnTo>
                  <a:pt x="153156" y="1059422"/>
                </a:lnTo>
                <a:lnTo>
                  <a:pt x="144584" y="1093553"/>
                </a:lnTo>
                <a:lnTo>
                  <a:pt x="135832" y="1127710"/>
                </a:lnTo>
                <a:lnTo>
                  <a:pt x="126860" y="1162001"/>
                </a:lnTo>
                <a:lnTo>
                  <a:pt x="117650" y="1196534"/>
                </a:lnTo>
                <a:lnTo>
                  <a:pt x="108204" y="1231411"/>
                </a:lnTo>
                <a:lnTo>
                  <a:pt x="98547" y="1266728"/>
                </a:lnTo>
                <a:lnTo>
                  <a:pt x="88725" y="1302569"/>
                </a:lnTo>
                <a:lnTo>
                  <a:pt x="78807" y="1339005"/>
                </a:lnTo>
                <a:lnTo>
                  <a:pt x="68882" y="1376090"/>
                </a:lnTo>
                <a:lnTo>
                  <a:pt x="59058" y="1413859"/>
                </a:lnTo>
                <a:lnTo>
                  <a:pt x="49463" y="1452325"/>
                </a:lnTo>
                <a:lnTo>
                  <a:pt x="40238" y="1491478"/>
                </a:lnTo>
                <a:lnTo>
                  <a:pt x="31539" y="1531286"/>
                </a:lnTo>
                <a:lnTo>
                  <a:pt x="23532" y="1571689"/>
                </a:lnTo>
                <a:lnTo>
                  <a:pt x="16393" y="1612603"/>
                </a:lnTo>
                <a:lnTo>
                  <a:pt x="10302" y="1653922"/>
                </a:lnTo>
                <a:lnTo>
                  <a:pt x="5439" y="1695513"/>
                </a:lnTo>
                <a:lnTo>
                  <a:pt x="1986" y="1737223"/>
                </a:lnTo>
                <a:lnTo>
                  <a:pt x="117" y="1778881"/>
                </a:lnTo>
                <a:lnTo>
                  <a:pt x="0" y="1820298"/>
                </a:lnTo>
                <a:lnTo>
                  <a:pt x="1793" y="1861271"/>
                </a:lnTo>
                <a:lnTo>
                  <a:pt x="5638" y="1901588"/>
                </a:lnTo>
                <a:lnTo>
                  <a:pt x="11661" y="1941030"/>
                </a:lnTo>
                <a:lnTo>
                  <a:pt x="19971" y="1979378"/>
                </a:lnTo>
                <a:lnTo>
                  <a:pt x="30654" y="2016410"/>
                </a:lnTo>
                <a:lnTo>
                  <a:pt x="43773" y="2051914"/>
                </a:lnTo>
                <a:lnTo>
                  <a:pt x="59367" y="2085683"/>
                </a:lnTo>
                <a:lnTo>
                  <a:pt x="77451" y="2117525"/>
                </a:lnTo>
                <a:lnTo>
                  <a:pt x="98013" y="2147262"/>
                </a:lnTo>
                <a:lnTo>
                  <a:pt x="121015" y="2174735"/>
                </a:lnTo>
                <a:lnTo>
                  <a:pt x="146395" y="2199804"/>
                </a:lnTo>
                <a:lnTo>
                  <a:pt x="174064" y="2222353"/>
                </a:lnTo>
                <a:lnTo>
                  <a:pt x="203913" y="2242286"/>
                </a:lnTo>
                <a:lnTo>
                  <a:pt x="235807" y="2259535"/>
                </a:lnTo>
                <a:lnTo>
                  <a:pt x="269595" y="2274052"/>
                </a:lnTo>
                <a:lnTo>
                  <a:pt x="305105" y="2285817"/>
                </a:lnTo>
                <a:lnTo>
                  <a:pt x="342154" y="2294832"/>
                </a:lnTo>
                <a:lnTo>
                  <a:pt x="380544" y="2301121"/>
                </a:lnTo>
                <a:lnTo>
                  <a:pt x="420070" y="2304730"/>
                </a:lnTo>
                <a:lnTo>
                  <a:pt x="460519" y="2305729"/>
                </a:lnTo>
                <a:lnTo>
                  <a:pt x="501679" y="2304203"/>
                </a:lnTo>
                <a:lnTo>
                  <a:pt x="543335" y="2300257"/>
                </a:lnTo>
                <a:lnTo>
                  <a:pt x="585279" y="2294012"/>
                </a:lnTo>
                <a:lnTo>
                  <a:pt x="627309" y="2285603"/>
                </a:lnTo>
                <a:lnTo>
                  <a:pt x="669233" y="2275179"/>
                </a:lnTo>
                <a:lnTo>
                  <a:pt x="710874" y="2262900"/>
                </a:lnTo>
                <a:lnTo>
                  <a:pt x="752069" y="2248933"/>
                </a:lnTo>
                <a:lnTo>
                  <a:pt x="792671" y="2233456"/>
                </a:lnTo>
                <a:lnTo>
                  <a:pt x="832556" y="2216650"/>
                </a:lnTo>
                <a:lnTo>
                  <a:pt x="871619" y="2198699"/>
                </a:lnTo>
                <a:lnTo>
                  <a:pt x="909777" y="2179789"/>
                </a:lnTo>
                <a:lnTo>
                  <a:pt x="946971" y="2160104"/>
                </a:lnTo>
                <a:lnTo>
                  <a:pt x="983163" y="2139824"/>
                </a:lnTo>
                <a:lnTo>
                  <a:pt x="1018339" y="2119122"/>
                </a:lnTo>
                <a:lnTo>
                  <a:pt x="1052506" y="2098164"/>
                </a:lnTo>
                <a:lnTo>
                  <a:pt x="1085693" y="2077104"/>
                </a:lnTo>
                <a:lnTo>
                  <a:pt x="1117947" y="2056083"/>
                </a:lnTo>
                <a:lnTo>
                  <a:pt x="1149334" y="2035225"/>
                </a:lnTo>
                <a:lnTo>
                  <a:pt x="1179933" y="2014640"/>
                </a:lnTo>
                <a:lnTo>
                  <a:pt x="1209839" y="1994416"/>
                </a:lnTo>
                <a:lnTo>
                  <a:pt x="1239155" y="1974624"/>
                </a:lnTo>
                <a:lnTo>
                  <a:pt x="1267992" y="1955311"/>
                </a:lnTo>
                <a:lnTo>
                  <a:pt x="1296464" y="1936503"/>
                </a:lnTo>
                <a:lnTo>
                  <a:pt x="1324690" y="1918207"/>
                </a:lnTo>
                <a:lnTo>
                  <a:pt x="1352782" y="1900407"/>
                </a:lnTo>
                <a:lnTo>
                  <a:pt x="1380852" y="1883064"/>
                </a:lnTo>
                <a:lnTo>
                  <a:pt x="1409002" y="1866122"/>
                </a:lnTo>
                <a:lnTo>
                  <a:pt x="1437323" y="1849507"/>
                </a:lnTo>
                <a:lnTo>
                  <a:pt x="1465896" y="1833125"/>
                </a:lnTo>
                <a:lnTo>
                  <a:pt x="1494783" y="1816871"/>
                </a:lnTo>
                <a:lnTo>
                  <a:pt x="1524033" y="1800626"/>
                </a:lnTo>
                <a:lnTo>
                  <a:pt x="1553672" y="1784261"/>
                </a:lnTo>
                <a:lnTo>
                  <a:pt x="1583711" y="1767639"/>
                </a:lnTo>
                <a:lnTo>
                  <a:pt x="1614135" y="1750621"/>
                </a:lnTo>
                <a:lnTo>
                  <a:pt x="1644913" y="1733063"/>
                </a:lnTo>
                <a:lnTo>
                  <a:pt x="1675990" y="1714825"/>
                </a:lnTo>
                <a:lnTo>
                  <a:pt x="1707290" y="1695769"/>
                </a:lnTo>
                <a:lnTo>
                  <a:pt x="1738719" y="1675766"/>
                </a:lnTo>
                <a:lnTo>
                  <a:pt x="1770164" y="1654696"/>
                </a:lnTo>
                <a:lnTo>
                  <a:pt x="1801494" y="1632451"/>
                </a:lnTo>
                <a:lnTo>
                  <a:pt x="1832564" y="1608937"/>
                </a:lnTo>
                <a:lnTo>
                  <a:pt x="1863215" y="1584078"/>
                </a:lnTo>
                <a:lnTo>
                  <a:pt x="1893280" y="1557817"/>
                </a:lnTo>
                <a:lnTo>
                  <a:pt x="1922582" y="1530116"/>
                </a:lnTo>
                <a:lnTo>
                  <a:pt x="1950939" y="1500959"/>
                </a:lnTo>
                <a:lnTo>
                  <a:pt x="1978171" y="1470352"/>
                </a:lnTo>
                <a:lnTo>
                  <a:pt x="2004094" y="1438323"/>
                </a:lnTo>
                <a:lnTo>
                  <a:pt x="2028532" y="1404921"/>
                </a:lnTo>
                <a:lnTo>
                  <a:pt x="2051314" y="1370219"/>
                </a:lnTo>
                <a:lnTo>
                  <a:pt x="2072279" y="1334307"/>
                </a:lnTo>
                <a:lnTo>
                  <a:pt x="2091281" y="1297296"/>
                </a:lnTo>
                <a:lnTo>
                  <a:pt x="2108185" y="1259311"/>
                </a:lnTo>
                <a:lnTo>
                  <a:pt x="2122875" y="1220494"/>
                </a:lnTo>
                <a:lnTo>
                  <a:pt x="2135254" y="1180996"/>
                </a:lnTo>
                <a:lnTo>
                  <a:pt x="2145244" y="1140979"/>
                </a:lnTo>
                <a:lnTo>
                  <a:pt x="2152790" y="1100609"/>
                </a:lnTo>
                <a:lnTo>
                  <a:pt x="2157858" y="1060055"/>
                </a:lnTo>
                <a:lnTo>
                  <a:pt x="2160435" y="1019487"/>
                </a:lnTo>
                <a:lnTo>
                  <a:pt x="2160534" y="979071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11" name="distribution-1-contour-2">
            <a:extLst xmlns:a="http://schemas.openxmlformats.org/drawingml/2006/main">
              <a:ext uri="{FF2B5EF4-FFF2-40B4-BE49-F238E27FC236}">
                <a16:creationId xmlns:a16="http://schemas.microsoft.com/office/drawing/2014/main" id="{E4A64CDC-6400-485E-A7A0-05BA3A769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918" y="1371771"/>
            <a:ext cx="1615156" cy="1717512"/>
          </a:xfrm>
          <a:custGeom xmlns:a="http://schemas.openxmlformats.org/drawingml/2006/main">
            <a:pathLst>
              <a:path w="1615156" h="1717512">
                <a:moveTo>
                  <a:pt x="1615156" y="724950"/>
                </a:moveTo>
                <a:lnTo>
                  <a:pt x="1613400" y="694967"/>
                </a:lnTo>
                <a:lnTo>
                  <a:pt x="1609856" y="665328"/>
                </a:lnTo>
                <a:lnTo>
                  <a:pt x="1604576" y="636142"/>
                </a:lnTo>
                <a:lnTo>
                  <a:pt x="1597631" y="607506"/>
                </a:lnTo>
                <a:lnTo>
                  <a:pt x="1589099" y="579508"/>
                </a:lnTo>
                <a:lnTo>
                  <a:pt x="1579074" y="552226"/>
                </a:lnTo>
                <a:lnTo>
                  <a:pt x="1567653" y="525724"/>
                </a:lnTo>
                <a:lnTo>
                  <a:pt x="1554946" y="500052"/>
                </a:lnTo>
                <a:lnTo>
                  <a:pt x="1541062" y="475250"/>
                </a:lnTo>
                <a:lnTo>
                  <a:pt x="1526118" y="451342"/>
                </a:lnTo>
                <a:lnTo>
                  <a:pt x="1510229" y="428339"/>
                </a:lnTo>
                <a:lnTo>
                  <a:pt x="1493510" y="406240"/>
                </a:lnTo>
                <a:lnTo>
                  <a:pt x="1476073" y="385031"/>
                </a:lnTo>
                <a:lnTo>
                  <a:pt x="1458025" y="364688"/>
                </a:lnTo>
                <a:lnTo>
                  <a:pt x="1439466" y="345176"/>
                </a:lnTo>
                <a:lnTo>
                  <a:pt x="1420488" y="326452"/>
                </a:lnTo>
                <a:lnTo>
                  <a:pt x="1401175" y="308465"/>
                </a:lnTo>
                <a:lnTo>
                  <a:pt x="1381598" y="291160"/>
                </a:lnTo>
                <a:lnTo>
                  <a:pt x="1361818" y="274477"/>
                </a:lnTo>
                <a:lnTo>
                  <a:pt x="1341885" y="258355"/>
                </a:lnTo>
                <a:lnTo>
                  <a:pt x="1321835" y="242734"/>
                </a:lnTo>
                <a:lnTo>
                  <a:pt x="1301692" y="227556"/>
                </a:lnTo>
                <a:lnTo>
                  <a:pt x="1281470" y="212766"/>
                </a:lnTo>
                <a:lnTo>
                  <a:pt x="1261167" y="198317"/>
                </a:lnTo>
                <a:lnTo>
                  <a:pt x="1240775" y="184168"/>
                </a:lnTo>
                <a:lnTo>
                  <a:pt x="1220274" y="170287"/>
                </a:lnTo>
                <a:lnTo>
                  <a:pt x="1199633" y="156655"/>
                </a:lnTo>
                <a:lnTo>
                  <a:pt x="1178817" y="143261"/>
                </a:lnTo>
                <a:lnTo>
                  <a:pt x="1157785" y="130108"/>
                </a:lnTo>
                <a:lnTo>
                  <a:pt x="1136489" y="117213"/>
                </a:lnTo>
                <a:lnTo>
                  <a:pt x="1114882" y="104603"/>
                </a:lnTo>
                <a:lnTo>
                  <a:pt x="1092915" y="92322"/>
                </a:lnTo>
                <a:lnTo>
                  <a:pt x="1070539" y="80423"/>
                </a:lnTo>
                <a:lnTo>
                  <a:pt x="1047711" y="68974"/>
                </a:lnTo>
                <a:lnTo>
                  <a:pt x="1024389" y="58052"/>
                </a:lnTo>
                <a:lnTo>
                  <a:pt x="1000540" y="47747"/>
                </a:lnTo>
                <a:lnTo>
                  <a:pt x="976138" y="38153"/>
                </a:lnTo>
                <a:lnTo>
                  <a:pt x="951166" y="29376"/>
                </a:lnTo>
                <a:lnTo>
                  <a:pt x="925617" y="21523"/>
                </a:lnTo>
                <a:lnTo>
                  <a:pt x="899496" y="14706"/>
                </a:lnTo>
                <a:lnTo>
                  <a:pt x="872818" y="9038"/>
                </a:lnTo>
                <a:lnTo>
                  <a:pt x="845611" y="4629"/>
                </a:lnTo>
                <a:lnTo>
                  <a:pt x="817916" y="1587"/>
                </a:lnTo>
                <a:lnTo>
                  <a:pt x="789785" y="13"/>
                </a:lnTo>
                <a:lnTo>
                  <a:pt x="761282" y="0"/>
                </a:lnTo>
                <a:lnTo>
                  <a:pt x="732482" y="1631"/>
                </a:lnTo>
                <a:lnTo>
                  <a:pt x="703470" y="4975"/>
                </a:lnTo>
                <a:lnTo>
                  <a:pt x="674339" y="10089"/>
                </a:lnTo>
                <a:lnTo>
                  <a:pt x="645190" y="17014"/>
                </a:lnTo>
                <a:lnTo>
                  <a:pt x="616131" y="25772"/>
                </a:lnTo>
                <a:lnTo>
                  <a:pt x="587273" y="36371"/>
                </a:lnTo>
                <a:lnTo>
                  <a:pt x="558730" y="48796"/>
                </a:lnTo>
                <a:lnTo>
                  <a:pt x="530616" y="63018"/>
                </a:lnTo>
                <a:lnTo>
                  <a:pt x="503044" y="78987"/>
                </a:lnTo>
                <a:lnTo>
                  <a:pt x="476124" y="96636"/>
                </a:lnTo>
                <a:lnTo>
                  <a:pt x="449959" y="115882"/>
                </a:lnTo>
                <a:lnTo>
                  <a:pt x="424647" y="136627"/>
                </a:lnTo>
                <a:lnTo>
                  <a:pt x="400276" y="158760"/>
                </a:lnTo>
                <a:lnTo>
                  <a:pt x="376925" y="182157"/>
                </a:lnTo>
                <a:lnTo>
                  <a:pt x="354658" y="206686"/>
                </a:lnTo>
                <a:lnTo>
                  <a:pt x="333530" y="232209"/>
                </a:lnTo>
                <a:lnTo>
                  <a:pt x="313580" y="258582"/>
                </a:lnTo>
                <a:lnTo>
                  <a:pt x="294833" y="285662"/>
                </a:lnTo>
                <a:lnTo>
                  <a:pt x="277298" y="313305"/>
                </a:lnTo>
                <a:lnTo>
                  <a:pt x="260971" y="341372"/>
                </a:lnTo>
                <a:lnTo>
                  <a:pt x="245832" y="369728"/>
                </a:lnTo>
                <a:lnTo>
                  <a:pt x="231846" y="398248"/>
                </a:lnTo>
                <a:lnTo>
                  <a:pt x="218967" y="426818"/>
                </a:lnTo>
                <a:lnTo>
                  <a:pt x="207132" y="455333"/>
                </a:lnTo>
                <a:lnTo>
                  <a:pt x="196270" y="483705"/>
                </a:lnTo>
                <a:lnTo>
                  <a:pt x="186300" y="511858"/>
                </a:lnTo>
                <a:lnTo>
                  <a:pt x="177133" y="539732"/>
                </a:lnTo>
                <a:lnTo>
                  <a:pt x="168671" y="567285"/>
                </a:lnTo>
                <a:lnTo>
                  <a:pt x="160815" y="594488"/>
                </a:lnTo>
                <a:lnTo>
                  <a:pt x="153463" y="621330"/>
                </a:lnTo>
                <a:lnTo>
                  <a:pt x="146513" y="647816"/>
                </a:lnTo>
                <a:lnTo>
                  <a:pt x="139865" y="673964"/>
                </a:lnTo>
                <a:lnTo>
                  <a:pt x="133424" y="699806"/>
                </a:lnTo>
                <a:lnTo>
                  <a:pt x="127100" y="725389"/>
                </a:lnTo>
                <a:lnTo>
                  <a:pt x="120814" y="750767"/>
                </a:lnTo>
                <a:lnTo>
                  <a:pt x="114496" y="776006"/>
                </a:lnTo>
                <a:lnTo>
                  <a:pt x="108087" y="801177"/>
                </a:lnTo>
                <a:lnTo>
                  <a:pt x="101544" y="826355"/>
                </a:lnTo>
                <a:lnTo>
                  <a:pt x="94837" y="851622"/>
                </a:lnTo>
                <a:lnTo>
                  <a:pt x="87952" y="877054"/>
                </a:lnTo>
                <a:lnTo>
                  <a:pt x="80890" y="902730"/>
                </a:lnTo>
                <a:lnTo>
                  <a:pt x="73671" y="928720"/>
                </a:lnTo>
                <a:lnTo>
                  <a:pt x="66328" y="955090"/>
                </a:lnTo>
                <a:lnTo>
                  <a:pt x="58914" y="981896"/>
                </a:lnTo>
                <a:lnTo>
                  <a:pt x="51494" y="1009182"/>
                </a:lnTo>
                <a:lnTo>
                  <a:pt x="44150" y="1036977"/>
                </a:lnTo>
                <a:lnTo>
                  <a:pt x="36977" y="1065300"/>
                </a:lnTo>
                <a:lnTo>
                  <a:pt x="30081" y="1094149"/>
                </a:lnTo>
                <a:lnTo>
                  <a:pt x="23577" y="1123506"/>
                </a:lnTo>
                <a:lnTo>
                  <a:pt x="17592" y="1153337"/>
                </a:lnTo>
                <a:lnTo>
                  <a:pt x="12255" y="1183589"/>
                </a:lnTo>
                <a:lnTo>
                  <a:pt x="7701" y="1214189"/>
                </a:lnTo>
                <a:lnTo>
                  <a:pt x="4066" y="1245050"/>
                </a:lnTo>
                <a:lnTo>
                  <a:pt x="1484" y="1276066"/>
                </a:lnTo>
                <a:lnTo>
                  <a:pt x="87" y="1307119"/>
                </a:lnTo>
                <a:lnTo>
                  <a:pt x="0" y="1338075"/>
                </a:lnTo>
                <a:lnTo>
                  <a:pt x="1340" y="1368791"/>
                </a:lnTo>
                <a:lnTo>
                  <a:pt x="4215" y="1399115"/>
                </a:lnTo>
                <a:lnTo>
                  <a:pt x="8718" y="1428888"/>
                </a:lnTo>
                <a:lnTo>
                  <a:pt x="14930" y="1457948"/>
                </a:lnTo>
                <a:lnTo>
                  <a:pt x="22916" y="1486131"/>
                </a:lnTo>
                <a:lnTo>
                  <a:pt x="32724" y="1513277"/>
                </a:lnTo>
                <a:lnTo>
                  <a:pt x="44381" y="1539229"/>
                </a:lnTo>
                <a:lnTo>
                  <a:pt x="57900" y="1563837"/>
                </a:lnTo>
                <a:lnTo>
                  <a:pt x="73272" y="1586961"/>
                </a:lnTo>
                <a:lnTo>
                  <a:pt x="90468" y="1608471"/>
                </a:lnTo>
                <a:lnTo>
                  <a:pt x="109441" y="1628253"/>
                </a:lnTo>
                <a:lnTo>
                  <a:pt x="130126" y="1646206"/>
                </a:lnTo>
                <a:lnTo>
                  <a:pt x="152440" y="1662244"/>
                </a:lnTo>
                <a:lnTo>
                  <a:pt x="176283" y="1676301"/>
                </a:lnTo>
                <a:lnTo>
                  <a:pt x="201542" y="1688327"/>
                </a:lnTo>
                <a:lnTo>
                  <a:pt x="228088" y="1698290"/>
                </a:lnTo>
                <a:lnTo>
                  <a:pt x="255785" y="1706177"/>
                </a:lnTo>
                <a:lnTo>
                  <a:pt x="284485" y="1711992"/>
                </a:lnTo>
                <a:lnTo>
                  <a:pt x="314033" y="1715757"/>
                </a:lnTo>
                <a:lnTo>
                  <a:pt x="344272" y="1717512"/>
                </a:lnTo>
                <a:lnTo>
                  <a:pt x="375041" y="1717313"/>
                </a:lnTo>
                <a:lnTo>
                  <a:pt x="406182" y="1715229"/>
                </a:lnTo>
                <a:lnTo>
                  <a:pt x="437538" y="1711347"/>
                </a:lnTo>
                <a:lnTo>
                  <a:pt x="468959" y="1705765"/>
                </a:lnTo>
                <a:lnTo>
                  <a:pt x="500301" y="1698591"/>
                </a:lnTo>
                <a:lnTo>
                  <a:pt x="531430" y="1689947"/>
                </a:lnTo>
                <a:lnTo>
                  <a:pt x="562226" y="1679959"/>
                </a:lnTo>
                <a:lnTo>
                  <a:pt x="592579" y="1668765"/>
                </a:lnTo>
                <a:lnTo>
                  <a:pt x="622396" y="1656503"/>
                </a:lnTo>
                <a:lnTo>
                  <a:pt x="651599" y="1643317"/>
                </a:lnTo>
                <a:lnTo>
                  <a:pt x="680125" y="1629352"/>
                </a:lnTo>
                <a:lnTo>
                  <a:pt x="707930" y="1614750"/>
                </a:lnTo>
                <a:lnTo>
                  <a:pt x="734986" y="1599654"/>
                </a:lnTo>
                <a:lnTo>
                  <a:pt x="761282" y="1584198"/>
                </a:lnTo>
                <a:lnTo>
                  <a:pt x="786825" y="1568512"/>
                </a:lnTo>
                <a:lnTo>
                  <a:pt x="811634" y="1552716"/>
                </a:lnTo>
                <a:lnTo>
                  <a:pt x="835747" y="1536919"/>
                </a:lnTo>
                <a:lnTo>
                  <a:pt x="859211" y="1521221"/>
                </a:lnTo>
                <a:lnTo>
                  <a:pt x="882086" y="1505704"/>
                </a:lnTo>
                <a:lnTo>
                  <a:pt x="904443" y="1490438"/>
                </a:lnTo>
                <a:lnTo>
                  <a:pt x="926359" y="1475478"/>
                </a:lnTo>
                <a:lnTo>
                  <a:pt x="947916" y="1460862"/>
                </a:lnTo>
                <a:lnTo>
                  <a:pt x="969202" y="1446610"/>
                </a:lnTo>
                <a:lnTo>
                  <a:pt x="990302" y="1432728"/>
                </a:lnTo>
                <a:lnTo>
                  <a:pt x="1011303" y="1419205"/>
                </a:lnTo>
                <a:lnTo>
                  <a:pt x="1032288" y="1406013"/>
                </a:lnTo>
                <a:lnTo>
                  <a:pt x="1053332" y="1393111"/>
                </a:lnTo>
                <a:lnTo>
                  <a:pt x="1074504" y="1380442"/>
                </a:lnTo>
                <a:lnTo>
                  <a:pt x="1095864" y="1367938"/>
                </a:lnTo>
                <a:lnTo>
                  <a:pt x="1117459" y="1355521"/>
                </a:lnTo>
                <a:lnTo>
                  <a:pt x="1139325" y="1343102"/>
                </a:lnTo>
                <a:lnTo>
                  <a:pt x="1161483" y="1330586"/>
                </a:lnTo>
                <a:lnTo>
                  <a:pt x="1183939" y="1317874"/>
                </a:lnTo>
                <a:lnTo>
                  <a:pt x="1206684" y="1304861"/>
                </a:lnTo>
                <a:lnTo>
                  <a:pt x="1229692" y="1291443"/>
                </a:lnTo>
                <a:lnTo>
                  <a:pt x="1252924" y="1277518"/>
                </a:lnTo>
                <a:lnTo>
                  <a:pt x="1276324" y="1262986"/>
                </a:lnTo>
                <a:lnTo>
                  <a:pt x="1299819" y="1247752"/>
                </a:lnTo>
                <a:lnTo>
                  <a:pt x="1323327" y="1231730"/>
                </a:lnTo>
                <a:lnTo>
                  <a:pt x="1346748" y="1214843"/>
                </a:lnTo>
                <a:lnTo>
                  <a:pt x="1369975" y="1197023"/>
                </a:lnTo>
                <a:lnTo>
                  <a:pt x="1392889" y="1178217"/>
                </a:lnTo>
                <a:lnTo>
                  <a:pt x="1415365" y="1158383"/>
                </a:lnTo>
                <a:lnTo>
                  <a:pt x="1437270" y="1137496"/>
                </a:lnTo>
                <a:lnTo>
                  <a:pt x="1458469" y="1115544"/>
                </a:lnTo>
                <a:lnTo>
                  <a:pt x="1478827" y="1092532"/>
                </a:lnTo>
                <a:lnTo>
                  <a:pt x="1498206" y="1068482"/>
                </a:lnTo>
                <a:lnTo>
                  <a:pt x="1516475" y="1043428"/>
                </a:lnTo>
                <a:lnTo>
                  <a:pt x="1533506" y="1017424"/>
                </a:lnTo>
                <a:lnTo>
                  <a:pt x="1549180" y="990534"/>
                </a:lnTo>
                <a:lnTo>
                  <a:pt x="1563385" y="962839"/>
                </a:lnTo>
                <a:lnTo>
                  <a:pt x="1576022" y="934429"/>
                </a:lnTo>
                <a:lnTo>
                  <a:pt x="1587004" y="905406"/>
                </a:lnTo>
                <a:lnTo>
                  <a:pt x="1596258" y="875882"/>
                </a:lnTo>
                <a:lnTo>
                  <a:pt x="1603726" y="845972"/>
                </a:lnTo>
                <a:lnTo>
                  <a:pt x="1609368" y="815799"/>
                </a:lnTo>
                <a:lnTo>
                  <a:pt x="1613156" y="785488"/>
                </a:lnTo>
                <a:lnTo>
                  <a:pt x="1615083" y="755164"/>
                </a:lnTo>
                <a:lnTo>
                  <a:pt x="1615156" y="7249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5716">
            <a:solidFill>
              <a:srgbClr val="B57B40"/>
            </a:solidFill>
            <a:prstDash val="dot"/>
          </a:ln>
        </p:spPr>
      </p:sp>
      <p:sp>
        <p:nvSpPr>
          <p:cNvPr id="12" name="planar-path-0">
            <a:extLst xmlns:a="http://schemas.openxmlformats.org/drawingml/2006/main">
              <a:ext uri="{FF2B5EF4-FFF2-40B4-BE49-F238E27FC236}">
                <a16:creationId xmlns:a16="http://schemas.microsoft.com/office/drawing/2014/main" id="{D7D9D45B-D5E4-4BC0-BC4D-CD61A3C7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060" y="2986227"/>
            <a:ext cx="4393406" cy="2703055"/>
          </a:xfrm>
          <a:custGeom xmlns:a="http://schemas.openxmlformats.org/drawingml/2006/main">
            <a:pathLst>
              <a:path w="4393406" h="2703055">
                <a:moveTo>
                  <a:pt x="0" y="2703055"/>
                </a:moveTo>
                <a:lnTo>
                  <a:pt x="44378" y="2685696"/>
                </a:lnTo>
                <a:lnTo>
                  <a:pt x="88756" y="2667840"/>
                </a:lnTo>
                <a:lnTo>
                  <a:pt x="133134" y="2649487"/>
                </a:lnTo>
                <a:lnTo>
                  <a:pt x="177511" y="2630636"/>
                </a:lnTo>
                <a:lnTo>
                  <a:pt x="221889" y="2611286"/>
                </a:lnTo>
                <a:lnTo>
                  <a:pt x="266267" y="2591440"/>
                </a:lnTo>
                <a:lnTo>
                  <a:pt x="310645" y="2571097"/>
                </a:lnTo>
                <a:lnTo>
                  <a:pt x="355023" y="2550261"/>
                </a:lnTo>
                <a:lnTo>
                  <a:pt x="399401" y="2528933"/>
                </a:lnTo>
                <a:lnTo>
                  <a:pt x="443778" y="2507117"/>
                </a:lnTo>
                <a:lnTo>
                  <a:pt x="488156" y="2484816"/>
                </a:lnTo>
                <a:lnTo>
                  <a:pt x="532534" y="2462035"/>
                </a:lnTo>
                <a:lnTo>
                  <a:pt x="576912" y="2438778"/>
                </a:lnTo>
                <a:lnTo>
                  <a:pt x="621290" y="2415050"/>
                </a:lnTo>
                <a:lnTo>
                  <a:pt x="665668" y="2390857"/>
                </a:lnTo>
                <a:lnTo>
                  <a:pt x="710045" y="2366206"/>
                </a:lnTo>
                <a:lnTo>
                  <a:pt x="754423" y="2341103"/>
                </a:lnTo>
                <a:lnTo>
                  <a:pt x="798801" y="2315557"/>
                </a:lnTo>
                <a:lnTo>
                  <a:pt x="843179" y="2289574"/>
                </a:lnTo>
                <a:lnTo>
                  <a:pt x="887557" y="2263164"/>
                </a:lnTo>
                <a:lnTo>
                  <a:pt x="931935" y="2236335"/>
                </a:lnTo>
                <a:lnTo>
                  <a:pt x="976313" y="2209097"/>
                </a:lnTo>
                <a:lnTo>
                  <a:pt x="1020690" y="2181460"/>
                </a:lnTo>
                <a:lnTo>
                  <a:pt x="1065068" y="2153434"/>
                </a:lnTo>
                <a:lnTo>
                  <a:pt x="1109446" y="2125030"/>
                </a:lnTo>
                <a:lnTo>
                  <a:pt x="1153824" y="2096259"/>
                </a:lnTo>
                <a:lnTo>
                  <a:pt x="1198202" y="2067133"/>
                </a:lnTo>
                <a:lnTo>
                  <a:pt x="1242580" y="2037664"/>
                </a:lnTo>
                <a:lnTo>
                  <a:pt x="1286957" y="2007864"/>
                </a:lnTo>
                <a:lnTo>
                  <a:pt x="1331335" y="1977747"/>
                </a:lnTo>
                <a:lnTo>
                  <a:pt x="1375713" y="1947325"/>
                </a:lnTo>
                <a:lnTo>
                  <a:pt x="1420091" y="1916613"/>
                </a:lnTo>
                <a:lnTo>
                  <a:pt x="1464469" y="1885624"/>
                </a:lnTo>
                <a:lnTo>
                  <a:pt x="1508847" y="1854373"/>
                </a:lnTo>
                <a:lnTo>
                  <a:pt x="1553224" y="1822874"/>
                </a:lnTo>
                <a:lnTo>
                  <a:pt x="1597602" y="1791141"/>
                </a:lnTo>
                <a:lnTo>
                  <a:pt x="1641980" y="1759191"/>
                </a:lnTo>
                <a:lnTo>
                  <a:pt x="1686358" y="1727038"/>
                </a:lnTo>
                <a:lnTo>
                  <a:pt x="1730736" y="1694699"/>
                </a:lnTo>
                <a:lnTo>
                  <a:pt x="1775114" y="1662188"/>
                </a:lnTo>
                <a:lnTo>
                  <a:pt x="1819491" y="1629523"/>
                </a:lnTo>
                <a:lnTo>
                  <a:pt x="1863869" y="1596719"/>
                </a:lnTo>
                <a:lnTo>
                  <a:pt x="1908247" y="1563792"/>
                </a:lnTo>
                <a:lnTo>
                  <a:pt x="1952625" y="1530760"/>
                </a:lnTo>
                <a:lnTo>
                  <a:pt x="1997003" y="1497638"/>
                </a:lnTo>
                <a:lnTo>
                  <a:pt x="2041381" y="1464444"/>
                </a:lnTo>
                <a:lnTo>
                  <a:pt x="2085759" y="1431195"/>
                </a:lnTo>
                <a:lnTo>
                  <a:pt x="2130136" y="1397906"/>
                </a:lnTo>
                <a:lnTo>
                  <a:pt x="2174514" y="1364596"/>
                </a:lnTo>
                <a:lnTo>
                  <a:pt x="2218892" y="1331282"/>
                </a:lnTo>
                <a:lnTo>
                  <a:pt x="2263270" y="1297979"/>
                </a:lnTo>
                <a:lnTo>
                  <a:pt x="2307648" y="1264706"/>
                </a:lnTo>
                <a:lnTo>
                  <a:pt x="2352026" y="1231479"/>
                </a:lnTo>
                <a:lnTo>
                  <a:pt x="2396403" y="1198314"/>
                </a:lnTo>
                <a:lnTo>
                  <a:pt x="2440781" y="1165230"/>
                </a:lnTo>
                <a:lnTo>
                  <a:pt x="2485159" y="1132242"/>
                </a:lnTo>
                <a:lnTo>
                  <a:pt x="2529537" y="1099367"/>
                </a:lnTo>
                <a:lnTo>
                  <a:pt x="2573915" y="1066622"/>
                </a:lnTo>
                <a:lnTo>
                  <a:pt x="2618293" y="1034023"/>
                </a:lnTo>
                <a:lnTo>
                  <a:pt x="2662670" y="1001586"/>
                </a:lnTo>
                <a:lnTo>
                  <a:pt x="2707048" y="969326"/>
                </a:lnTo>
                <a:lnTo>
                  <a:pt x="2751426" y="937261"/>
                </a:lnTo>
                <a:lnTo>
                  <a:pt x="2795804" y="905405"/>
                </a:lnTo>
                <a:lnTo>
                  <a:pt x="2840182" y="873773"/>
                </a:lnTo>
                <a:lnTo>
                  <a:pt x="2884560" y="842381"/>
                </a:lnTo>
                <a:lnTo>
                  <a:pt x="2928938" y="811243"/>
                </a:lnTo>
                <a:lnTo>
                  <a:pt x="2973315" y="780374"/>
                </a:lnTo>
                <a:lnTo>
                  <a:pt x="3017693" y="749788"/>
                </a:lnTo>
                <a:lnTo>
                  <a:pt x="3062071" y="719499"/>
                </a:lnTo>
                <a:lnTo>
                  <a:pt x="3106449" y="689520"/>
                </a:lnTo>
                <a:lnTo>
                  <a:pt x="3150827" y="659864"/>
                </a:lnTo>
                <a:lnTo>
                  <a:pt x="3195205" y="630545"/>
                </a:lnTo>
                <a:lnTo>
                  <a:pt x="3239582" y="601573"/>
                </a:lnTo>
                <a:lnTo>
                  <a:pt x="3283960" y="572962"/>
                </a:lnTo>
                <a:lnTo>
                  <a:pt x="3328338" y="544723"/>
                </a:lnTo>
                <a:lnTo>
                  <a:pt x="3372716" y="516867"/>
                </a:lnTo>
                <a:lnTo>
                  <a:pt x="3417094" y="489404"/>
                </a:lnTo>
                <a:lnTo>
                  <a:pt x="3461472" y="462345"/>
                </a:lnTo>
                <a:lnTo>
                  <a:pt x="3505849" y="435699"/>
                </a:lnTo>
                <a:lnTo>
                  <a:pt x="3550227" y="409476"/>
                </a:lnTo>
                <a:lnTo>
                  <a:pt x="3594605" y="383684"/>
                </a:lnTo>
                <a:lnTo>
                  <a:pt x="3638983" y="358332"/>
                </a:lnTo>
                <a:lnTo>
                  <a:pt x="3683361" y="333428"/>
                </a:lnTo>
                <a:lnTo>
                  <a:pt x="3727739" y="308977"/>
                </a:lnTo>
                <a:lnTo>
                  <a:pt x="3772116" y="284988"/>
                </a:lnTo>
                <a:lnTo>
                  <a:pt x="3816494" y="261467"/>
                </a:lnTo>
                <a:lnTo>
                  <a:pt x="3860872" y="238418"/>
                </a:lnTo>
                <a:lnTo>
                  <a:pt x="3905250" y="215848"/>
                </a:lnTo>
                <a:lnTo>
                  <a:pt x="3949628" y="193760"/>
                </a:lnTo>
                <a:lnTo>
                  <a:pt x="3994006" y="172158"/>
                </a:lnTo>
                <a:lnTo>
                  <a:pt x="4038384" y="151046"/>
                </a:lnTo>
                <a:lnTo>
                  <a:pt x="4082761" y="130427"/>
                </a:lnTo>
                <a:lnTo>
                  <a:pt x="4127139" y="110303"/>
                </a:lnTo>
                <a:lnTo>
                  <a:pt x="4171517" y="90675"/>
                </a:lnTo>
                <a:lnTo>
                  <a:pt x="4215895" y="71544"/>
                </a:lnTo>
                <a:lnTo>
                  <a:pt x="4260273" y="52912"/>
                </a:lnTo>
                <a:lnTo>
                  <a:pt x="4304651" y="34778"/>
                </a:lnTo>
                <a:lnTo>
                  <a:pt x="4349028" y="17141"/>
                </a:lnTo>
                <a:lnTo>
                  <a:pt x="439340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718">
            <a:solidFill>
              <a:srgbClr val="B57B40"/>
            </a:solidFill>
            <a:prstDash val="solid"/>
          </a:ln>
        </p:spPr>
      </p:sp>
      <p:sp>
        <p:nvSpPr>
          <p:cNvPr id="13" name="planar-path-0--arrow">
            <a:extLst xmlns:a="http://schemas.openxmlformats.org/drawingml/2006/main">
              <a:ext uri="{FF2B5EF4-FFF2-40B4-BE49-F238E27FC236}">
                <a16:creationId xmlns:a16="http://schemas.microsoft.com/office/drawing/2014/main" id="{8EBE8D2E-36E1-425A-89DE-E5B906904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8784" y="2986227"/>
            <a:ext cx="122682" cy="83640"/>
          </a:xfrm>
          <a:custGeom xmlns:a="http://schemas.openxmlformats.org/drawingml/2006/main">
            <a:pathLst>
              <a:path w="122682" h="83640">
                <a:moveTo>
                  <a:pt x="122682" y="0"/>
                </a:moveTo>
                <a:lnTo>
                  <a:pt x="0" y="790"/>
                </a:lnTo>
                <a:lnTo>
                  <a:pt x="32928" y="83640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planar-local-direction-0">
            <a:extLst xmlns:a="http://schemas.openxmlformats.org/drawingml/2006/main">
              <a:ext uri="{FF2B5EF4-FFF2-40B4-BE49-F238E27FC236}">
                <a16:creationId xmlns:a16="http://schemas.microsoft.com/office/drawing/2014/main" id="{B2C5A64B-F09B-4F3B-B396-ECAE22BE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9635" y="4631322"/>
            <a:ext cx="390525" cy="268105"/>
          </a:xfrm>
          <a:custGeom xmlns:a="http://schemas.openxmlformats.org/drawingml/2006/main">
            <a:pathLst>
              <a:path w="390525" h="268105">
                <a:moveTo>
                  <a:pt x="0" y="268105"/>
                </a:moveTo>
                <a:lnTo>
                  <a:pt x="26035" y="250978"/>
                </a:lnTo>
                <a:lnTo>
                  <a:pt x="52070" y="233733"/>
                </a:lnTo>
                <a:lnTo>
                  <a:pt x="78105" y="216372"/>
                </a:lnTo>
                <a:lnTo>
                  <a:pt x="104140" y="198899"/>
                </a:lnTo>
                <a:lnTo>
                  <a:pt x="130175" y="181314"/>
                </a:lnTo>
                <a:lnTo>
                  <a:pt x="156210" y="163622"/>
                </a:lnTo>
                <a:lnTo>
                  <a:pt x="182245" y="145825"/>
                </a:lnTo>
                <a:lnTo>
                  <a:pt x="208280" y="127926"/>
                </a:lnTo>
                <a:lnTo>
                  <a:pt x="234315" y="109927"/>
                </a:lnTo>
                <a:lnTo>
                  <a:pt x="260350" y="91831"/>
                </a:lnTo>
                <a:lnTo>
                  <a:pt x="286385" y="73641"/>
                </a:lnTo>
                <a:lnTo>
                  <a:pt x="312420" y="55360"/>
                </a:lnTo>
                <a:lnTo>
                  <a:pt x="338455" y="36991"/>
                </a:lnTo>
                <a:lnTo>
                  <a:pt x="364490" y="18536"/>
                </a:lnTo>
                <a:lnTo>
                  <a:pt x="390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4E785F"/>
            </a:solidFill>
            <a:prstDash val="solid"/>
          </a:ln>
        </p:spPr>
      </p:sp>
      <p:sp>
        <p:nvSpPr>
          <p:cNvPr id="15" name="planar-local-direction-0--arrow">
            <a:extLst xmlns:a="http://schemas.openxmlformats.org/drawingml/2006/main">
              <a:ext uri="{FF2B5EF4-FFF2-40B4-BE49-F238E27FC236}">
                <a16:creationId xmlns:a16="http://schemas.microsoft.com/office/drawing/2014/main" id="{9BBD5DA8-458B-487D-AD4D-9F8FE946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807" y="4631322"/>
            <a:ext cx="79353" cy="68309"/>
          </a:xfrm>
          <a:custGeom xmlns:a="http://schemas.openxmlformats.org/drawingml/2006/main">
            <a:pathLst>
              <a:path w="79353" h="68309">
                <a:moveTo>
                  <a:pt x="79353" y="0"/>
                </a:moveTo>
                <a:lnTo>
                  <a:pt x="0" y="19818"/>
                </a:lnTo>
                <a:lnTo>
                  <a:pt x="34370" y="68309"/>
                </a:lnTo>
                <a:close/>
              </a:path>
            </a:pathLst>
          </a:custGeom>
          <a:solidFill xmlns:a="http://schemas.openxmlformats.org/drawingml/2006/main">
            <a:srgbClr val="4E78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planar-path-1">
            <a:extLst xmlns:a="http://schemas.openxmlformats.org/drawingml/2006/main">
              <a:ext uri="{FF2B5EF4-FFF2-40B4-BE49-F238E27FC236}">
                <a16:creationId xmlns:a16="http://schemas.microsoft.com/office/drawing/2014/main" id="{84082A47-DF3D-4FC6-8729-62CA33C8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060" y="2454732"/>
            <a:ext cx="4393406" cy="2703055"/>
          </a:xfrm>
          <a:custGeom xmlns:a="http://schemas.openxmlformats.org/drawingml/2006/main">
            <a:pathLst>
              <a:path w="4393406" h="2703055">
                <a:moveTo>
                  <a:pt x="0" y="2703055"/>
                </a:moveTo>
                <a:lnTo>
                  <a:pt x="44378" y="2685696"/>
                </a:lnTo>
                <a:lnTo>
                  <a:pt x="88756" y="2667840"/>
                </a:lnTo>
                <a:lnTo>
                  <a:pt x="133134" y="2649487"/>
                </a:lnTo>
                <a:lnTo>
                  <a:pt x="177511" y="2630636"/>
                </a:lnTo>
                <a:lnTo>
                  <a:pt x="221889" y="2611286"/>
                </a:lnTo>
                <a:lnTo>
                  <a:pt x="266267" y="2591440"/>
                </a:lnTo>
                <a:lnTo>
                  <a:pt x="310645" y="2571097"/>
                </a:lnTo>
                <a:lnTo>
                  <a:pt x="355023" y="2550261"/>
                </a:lnTo>
                <a:lnTo>
                  <a:pt x="399401" y="2528933"/>
                </a:lnTo>
                <a:lnTo>
                  <a:pt x="443778" y="2507117"/>
                </a:lnTo>
                <a:lnTo>
                  <a:pt x="488156" y="2484816"/>
                </a:lnTo>
                <a:lnTo>
                  <a:pt x="532534" y="2462035"/>
                </a:lnTo>
                <a:lnTo>
                  <a:pt x="576912" y="2438778"/>
                </a:lnTo>
                <a:lnTo>
                  <a:pt x="621290" y="2415050"/>
                </a:lnTo>
                <a:lnTo>
                  <a:pt x="665668" y="2390857"/>
                </a:lnTo>
                <a:lnTo>
                  <a:pt x="710045" y="2366206"/>
                </a:lnTo>
                <a:lnTo>
                  <a:pt x="754423" y="2341103"/>
                </a:lnTo>
                <a:lnTo>
                  <a:pt x="798801" y="2315557"/>
                </a:lnTo>
                <a:lnTo>
                  <a:pt x="843179" y="2289574"/>
                </a:lnTo>
                <a:lnTo>
                  <a:pt x="887557" y="2263164"/>
                </a:lnTo>
                <a:lnTo>
                  <a:pt x="931935" y="2236335"/>
                </a:lnTo>
                <a:lnTo>
                  <a:pt x="976313" y="2209097"/>
                </a:lnTo>
                <a:lnTo>
                  <a:pt x="1020690" y="2181460"/>
                </a:lnTo>
                <a:lnTo>
                  <a:pt x="1065068" y="2153434"/>
                </a:lnTo>
                <a:lnTo>
                  <a:pt x="1109446" y="2125030"/>
                </a:lnTo>
                <a:lnTo>
                  <a:pt x="1153824" y="2096259"/>
                </a:lnTo>
                <a:lnTo>
                  <a:pt x="1198202" y="2067133"/>
                </a:lnTo>
                <a:lnTo>
                  <a:pt x="1242580" y="2037664"/>
                </a:lnTo>
                <a:lnTo>
                  <a:pt x="1286957" y="2007864"/>
                </a:lnTo>
                <a:lnTo>
                  <a:pt x="1331335" y="1977747"/>
                </a:lnTo>
                <a:lnTo>
                  <a:pt x="1375713" y="1947325"/>
                </a:lnTo>
                <a:lnTo>
                  <a:pt x="1420091" y="1916613"/>
                </a:lnTo>
                <a:lnTo>
                  <a:pt x="1464469" y="1885624"/>
                </a:lnTo>
                <a:lnTo>
                  <a:pt x="1508847" y="1854373"/>
                </a:lnTo>
                <a:lnTo>
                  <a:pt x="1553224" y="1822874"/>
                </a:lnTo>
                <a:lnTo>
                  <a:pt x="1597602" y="1791141"/>
                </a:lnTo>
                <a:lnTo>
                  <a:pt x="1641980" y="1759191"/>
                </a:lnTo>
                <a:lnTo>
                  <a:pt x="1686358" y="1727038"/>
                </a:lnTo>
                <a:lnTo>
                  <a:pt x="1730736" y="1694699"/>
                </a:lnTo>
                <a:lnTo>
                  <a:pt x="1775114" y="1662188"/>
                </a:lnTo>
                <a:lnTo>
                  <a:pt x="1819491" y="1629523"/>
                </a:lnTo>
                <a:lnTo>
                  <a:pt x="1863869" y="1596719"/>
                </a:lnTo>
                <a:lnTo>
                  <a:pt x="1908247" y="1563792"/>
                </a:lnTo>
                <a:lnTo>
                  <a:pt x="1952625" y="1530760"/>
                </a:lnTo>
                <a:lnTo>
                  <a:pt x="1997003" y="1497638"/>
                </a:lnTo>
                <a:lnTo>
                  <a:pt x="2041381" y="1464444"/>
                </a:lnTo>
                <a:lnTo>
                  <a:pt x="2085759" y="1431195"/>
                </a:lnTo>
                <a:lnTo>
                  <a:pt x="2130136" y="1397906"/>
                </a:lnTo>
                <a:lnTo>
                  <a:pt x="2174514" y="1364596"/>
                </a:lnTo>
                <a:lnTo>
                  <a:pt x="2218892" y="1331282"/>
                </a:lnTo>
                <a:lnTo>
                  <a:pt x="2263270" y="1297979"/>
                </a:lnTo>
                <a:lnTo>
                  <a:pt x="2307648" y="1264706"/>
                </a:lnTo>
                <a:lnTo>
                  <a:pt x="2352026" y="1231479"/>
                </a:lnTo>
                <a:lnTo>
                  <a:pt x="2396403" y="1198314"/>
                </a:lnTo>
                <a:lnTo>
                  <a:pt x="2440781" y="1165230"/>
                </a:lnTo>
                <a:lnTo>
                  <a:pt x="2485159" y="1132242"/>
                </a:lnTo>
                <a:lnTo>
                  <a:pt x="2529537" y="1099367"/>
                </a:lnTo>
                <a:lnTo>
                  <a:pt x="2573915" y="1066622"/>
                </a:lnTo>
                <a:lnTo>
                  <a:pt x="2618293" y="1034023"/>
                </a:lnTo>
                <a:lnTo>
                  <a:pt x="2662670" y="1001586"/>
                </a:lnTo>
                <a:lnTo>
                  <a:pt x="2707048" y="969326"/>
                </a:lnTo>
                <a:lnTo>
                  <a:pt x="2751426" y="937261"/>
                </a:lnTo>
                <a:lnTo>
                  <a:pt x="2795804" y="905405"/>
                </a:lnTo>
                <a:lnTo>
                  <a:pt x="2840182" y="873773"/>
                </a:lnTo>
                <a:lnTo>
                  <a:pt x="2884560" y="842381"/>
                </a:lnTo>
                <a:lnTo>
                  <a:pt x="2928938" y="811243"/>
                </a:lnTo>
                <a:lnTo>
                  <a:pt x="2973315" y="780374"/>
                </a:lnTo>
                <a:lnTo>
                  <a:pt x="3017693" y="749788"/>
                </a:lnTo>
                <a:lnTo>
                  <a:pt x="3062071" y="719499"/>
                </a:lnTo>
                <a:lnTo>
                  <a:pt x="3106449" y="689520"/>
                </a:lnTo>
                <a:lnTo>
                  <a:pt x="3150827" y="659864"/>
                </a:lnTo>
                <a:lnTo>
                  <a:pt x="3195205" y="630545"/>
                </a:lnTo>
                <a:lnTo>
                  <a:pt x="3239582" y="601573"/>
                </a:lnTo>
                <a:lnTo>
                  <a:pt x="3283960" y="572962"/>
                </a:lnTo>
                <a:lnTo>
                  <a:pt x="3328338" y="544723"/>
                </a:lnTo>
                <a:lnTo>
                  <a:pt x="3372716" y="516867"/>
                </a:lnTo>
                <a:lnTo>
                  <a:pt x="3417094" y="489404"/>
                </a:lnTo>
                <a:lnTo>
                  <a:pt x="3461472" y="462345"/>
                </a:lnTo>
                <a:lnTo>
                  <a:pt x="3505849" y="435699"/>
                </a:lnTo>
                <a:lnTo>
                  <a:pt x="3550227" y="409476"/>
                </a:lnTo>
                <a:lnTo>
                  <a:pt x="3594605" y="383684"/>
                </a:lnTo>
                <a:lnTo>
                  <a:pt x="3638983" y="358332"/>
                </a:lnTo>
                <a:lnTo>
                  <a:pt x="3683361" y="333428"/>
                </a:lnTo>
                <a:lnTo>
                  <a:pt x="3727739" y="308977"/>
                </a:lnTo>
                <a:lnTo>
                  <a:pt x="3772116" y="284988"/>
                </a:lnTo>
                <a:lnTo>
                  <a:pt x="3816494" y="261467"/>
                </a:lnTo>
                <a:lnTo>
                  <a:pt x="3860872" y="238418"/>
                </a:lnTo>
                <a:lnTo>
                  <a:pt x="3905250" y="215848"/>
                </a:lnTo>
                <a:lnTo>
                  <a:pt x="3949628" y="193760"/>
                </a:lnTo>
                <a:lnTo>
                  <a:pt x="3994006" y="172158"/>
                </a:lnTo>
                <a:lnTo>
                  <a:pt x="4038384" y="151046"/>
                </a:lnTo>
                <a:lnTo>
                  <a:pt x="4082761" y="130427"/>
                </a:lnTo>
                <a:lnTo>
                  <a:pt x="4127139" y="110303"/>
                </a:lnTo>
                <a:lnTo>
                  <a:pt x="4171517" y="90675"/>
                </a:lnTo>
                <a:lnTo>
                  <a:pt x="4215895" y="71544"/>
                </a:lnTo>
                <a:lnTo>
                  <a:pt x="4260273" y="52912"/>
                </a:lnTo>
                <a:lnTo>
                  <a:pt x="4304651" y="34778"/>
                </a:lnTo>
                <a:lnTo>
                  <a:pt x="4349028" y="17141"/>
                </a:lnTo>
                <a:lnTo>
                  <a:pt x="439340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718">
            <a:solidFill>
              <a:srgbClr val="B57B40"/>
            </a:solidFill>
            <a:prstDash val="solid"/>
          </a:ln>
        </p:spPr>
      </p:sp>
      <p:sp>
        <p:nvSpPr>
          <p:cNvPr id="17" name="planar-path-1--arrow">
            <a:extLst xmlns:a="http://schemas.openxmlformats.org/drawingml/2006/main">
              <a:ext uri="{FF2B5EF4-FFF2-40B4-BE49-F238E27FC236}">
                <a16:creationId xmlns:a16="http://schemas.microsoft.com/office/drawing/2014/main" id="{48819678-CB47-49FB-B359-44F48CDD1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8784" y="2454732"/>
            <a:ext cx="122682" cy="83640"/>
          </a:xfrm>
          <a:custGeom xmlns:a="http://schemas.openxmlformats.org/drawingml/2006/main">
            <a:pathLst>
              <a:path w="122682" h="83640">
                <a:moveTo>
                  <a:pt x="122682" y="0"/>
                </a:moveTo>
                <a:lnTo>
                  <a:pt x="0" y="790"/>
                </a:lnTo>
                <a:lnTo>
                  <a:pt x="32928" y="83640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planar-local-direction-1">
            <a:extLst xmlns:a="http://schemas.openxmlformats.org/drawingml/2006/main">
              <a:ext uri="{FF2B5EF4-FFF2-40B4-BE49-F238E27FC236}">
                <a16:creationId xmlns:a16="http://schemas.microsoft.com/office/drawing/2014/main" id="{93EB6E84-C954-4FC4-921C-5910EB3F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0263" y="3205225"/>
            <a:ext cx="390525" cy="286976"/>
          </a:xfrm>
          <a:custGeom xmlns:a="http://schemas.openxmlformats.org/drawingml/2006/main">
            <a:pathLst>
              <a:path w="390525" h="286976">
                <a:moveTo>
                  <a:pt x="0" y="286976"/>
                </a:moveTo>
                <a:lnTo>
                  <a:pt x="26035" y="267541"/>
                </a:lnTo>
                <a:lnTo>
                  <a:pt x="52070" y="248134"/>
                </a:lnTo>
                <a:lnTo>
                  <a:pt x="78105" y="228760"/>
                </a:lnTo>
                <a:lnTo>
                  <a:pt x="104140" y="209421"/>
                </a:lnTo>
                <a:lnTo>
                  <a:pt x="130175" y="190122"/>
                </a:lnTo>
                <a:lnTo>
                  <a:pt x="156210" y="170865"/>
                </a:lnTo>
                <a:lnTo>
                  <a:pt x="182245" y="151653"/>
                </a:lnTo>
                <a:lnTo>
                  <a:pt x="208280" y="132491"/>
                </a:lnTo>
                <a:lnTo>
                  <a:pt x="234315" y="113381"/>
                </a:lnTo>
                <a:lnTo>
                  <a:pt x="260350" y="94327"/>
                </a:lnTo>
                <a:lnTo>
                  <a:pt x="286385" y="75331"/>
                </a:lnTo>
                <a:lnTo>
                  <a:pt x="312420" y="56397"/>
                </a:lnTo>
                <a:lnTo>
                  <a:pt x="338455" y="37529"/>
                </a:lnTo>
                <a:lnTo>
                  <a:pt x="364490" y="18729"/>
                </a:lnTo>
                <a:lnTo>
                  <a:pt x="390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4E785F"/>
            </a:solidFill>
            <a:prstDash val="solid"/>
          </a:ln>
        </p:spPr>
      </p:sp>
      <p:sp>
        <p:nvSpPr>
          <p:cNvPr id="19" name="planar-local-direction-1--arrow">
            <a:extLst xmlns:a="http://schemas.openxmlformats.org/drawingml/2006/main">
              <a:ext uri="{FF2B5EF4-FFF2-40B4-BE49-F238E27FC236}">
                <a16:creationId xmlns:a16="http://schemas.microsoft.com/office/drawing/2014/main" id="{11A20ADD-4587-4325-B97A-9A03E8ACD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1612" y="3205225"/>
            <a:ext cx="79175" cy="68702"/>
          </a:xfrm>
          <a:custGeom xmlns:a="http://schemas.openxmlformats.org/drawingml/2006/main">
            <a:pathLst>
              <a:path w="79175" h="68702">
                <a:moveTo>
                  <a:pt x="79175" y="0"/>
                </a:moveTo>
                <a:lnTo>
                  <a:pt x="0" y="20515"/>
                </a:lnTo>
                <a:lnTo>
                  <a:pt x="34794" y="68702"/>
                </a:lnTo>
                <a:close/>
              </a:path>
            </a:pathLst>
          </a:custGeom>
          <a:solidFill xmlns:a="http://schemas.openxmlformats.org/drawingml/2006/main">
            <a:srgbClr val="4E78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planar-path-2">
            <a:extLst xmlns:a="http://schemas.openxmlformats.org/drawingml/2006/main">
              <a:ext uri="{FF2B5EF4-FFF2-40B4-BE49-F238E27FC236}">
                <a16:creationId xmlns:a16="http://schemas.microsoft.com/office/drawing/2014/main" id="{35A27E4C-E496-4ACC-B0C6-1BE88A975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060" y="1923237"/>
            <a:ext cx="4393406" cy="2703055"/>
          </a:xfrm>
          <a:custGeom xmlns:a="http://schemas.openxmlformats.org/drawingml/2006/main">
            <a:pathLst>
              <a:path w="4393406" h="2703055">
                <a:moveTo>
                  <a:pt x="0" y="2703055"/>
                </a:moveTo>
                <a:lnTo>
                  <a:pt x="44378" y="2685696"/>
                </a:lnTo>
                <a:lnTo>
                  <a:pt x="88756" y="2667840"/>
                </a:lnTo>
                <a:lnTo>
                  <a:pt x="133134" y="2649487"/>
                </a:lnTo>
                <a:lnTo>
                  <a:pt x="177511" y="2630636"/>
                </a:lnTo>
                <a:lnTo>
                  <a:pt x="221889" y="2611286"/>
                </a:lnTo>
                <a:lnTo>
                  <a:pt x="266267" y="2591440"/>
                </a:lnTo>
                <a:lnTo>
                  <a:pt x="310645" y="2571097"/>
                </a:lnTo>
                <a:lnTo>
                  <a:pt x="355023" y="2550261"/>
                </a:lnTo>
                <a:lnTo>
                  <a:pt x="399401" y="2528933"/>
                </a:lnTo>
                <a:lnTo>
                  <a:pt x="443778" y="2507117"/>
                </a:lnTo>
                <a:lnTo>
                  <a:pt x="488156" y="2484816"/>
                </a:lnTo>
                <a:lnTo>
                  <a:pt x="532534" y="2462035"/>
                </a:lnTo>
                <a:lnTo>
                  <a:pt x="576912" y="2438778"/>
                </a:lnTo>
                <a:lnTo>
                  <a:pt x="621290" y="2415050"/>
                </a:lnTo>
                <a:lnTo>
                  <a:pt x="665668" y="2390857"/>
                </a:lnTo>
                <a:lnTo>
                  <a:pt x="710045" y="2366206"/>
                </a:lnTo>
                <a:lnTo>
                  <a:pt x="754423" y="2341103"/>
                </a:lnTo>
                <a:lnTo>
                  <a:pt x="798801" y="2315557"/>
                </a:lnTo>
                <a:lnTo>
                  <a:pt x="843179" y="2289574"/>
                </a:lnTo>
                <a:lnTo>
                  <a:pt x="887557" y="2263164"/>
                </a:lnTo>
                <a:lnTo>
                  <a:pt x="931935" y="2236335"/>
                </a:lnTo>
                <a:lnTo>
                  <a:pt x="976313" y="2209097"/>
                </a:lnTo>
                <a:lnTo>
                  <a:pt x="1020690" y="2181460"/>
                </a:lnTo>
                <a:lnTo>
                  <a:pt x="1065068" y="2153434"/>
                </a:lnTo>
                <a:lnTo>
                  <a:pt x="1109446" y="2125030"/>
                </a:lnTo>
                <a:lnTo>
                  <a:pt x="1153824" y="2096259"/>
                </a:lnTo>
                <a:lnTo>
                  <a:pt x="1198202" y="2067133"/>
                </a:lnTo>
                <a:lnTo>
                  <a:pt x="1242580" y="2037664"/>
                </a:lnTo>
                <a:lnTo>
                  <a:pt x="1286957" y="2007864"/>
                </a:lnTo>
                <a:lnTo>
                  <a:pt x="1331335" y="1977747"/>
                </a:lnTo>
                <a:lnTo>
                  <a:pt x="1375713" y="1947325"/>
                </a:lnTo>
                <a:lnTo>
                  <a:pt x="1420091" y="1916613"/>
                </a:lnTo>
                <a:lnTo>
                  <a:pt x="1464469" y="1885624"/>
                </a:lnTo>
                <a:lnTo>
                  <a:pt x="1508847" y="1854373"/>
                </a:lnTo>
                <a:lnTo>
                  <a:pt x="1553224" y="1822874"/>
                </a:lnTo>
                <a:lnTo>
                  <a:pt x="1597602" y="1791141"/>
                </a:lnTo>
                <a:lnTo>
                  <a:pt x="1641980" y="1759191"/>
                </a:lnTo>
                <a:lnTo>
                  <a:pt x="1686358" y="1727038"/>
                </a:lnTo>
                <a:lnTo>
                  <a:pt x="1730736" y="1694699"/>
                </a:lnTo>
                <a:lnTo>
                  <a:pt x="1775114" y="1662188"/>
                </a:lnTo>
                <a:lnTo>
                  <a:pt x="1819491" y="1629523"/>
                </a:lnTo>
                <a:lnTo>
                  <a:pt x="1863869" y="1596719"/>
                </a:lnTo>
                <a:lnTo>
                  <a:pt x="1908247" y="1563792"/>
                </a:lnTo>
                <a:lnTo>
                  <a:pt x="1952625" y="1530760"/>
                </a:lnTo>
                <a:lnTo>
                  <a:pt x="1997003" y="1497638"/>
                </a:lnTo>
                <a:lnTo>
                  <a:pt x="2041381" y="1464444"/>
                </a:lnTo>
                <a:lnTo>
                  <a:pt x="2085759" y="1431195"/>
                </a:lnTo>
                <a:lnTo>
                  <a:pt x="2130136" y="1397906"/>
                </a:lnTo>
                <a:lnTo>
                  <a:pt x="2174514" y="1364596"/>
                </a:lnTo>
                <a:lnTo>
                  <a:pt x="2218892" y="1331282"/>
                </a:lnTo>
                <a:lnTo>
                  <a:pt x="2263270" y="1297979"/>
                </a:lnTo>
                <a:lnTo>
                  <a:pt x="2307648" y="1264706"/>
                </a:lnTo>
                <a:lnTo>
                  <a:pt x="2352026" y="1231479"/>
                </a:lnTo>
                <a:lnTo>
                  <a:pt x="2396403" y="1198314"/>
                </a:lnTo>
                <a:lnTo>
                  <a:pt x="2440781" y="1165230"/>
                </a:lnTo>
                <a:lnTo>
                  <a:pt x="2485159" y="1132242"/>
                </a:lnTo>
                <a:lnTo>
                  <a:pt x="2529537" y="1099367"/>
                </a:lnTo>
                <a:lnTo>
                  <a:pt x="2573915" y="1066622"/>
                </a:lnTo>
                <a:lnTo>
                  <a:pt x="2618293" y="1034023"/>
                </a:lnTo>
                <a:lnTo>
                  <a:pt x="2662670" y="1001586"/>
                </a:lnTo>
                <a:lnTo>
                  <a:pt x="2707048" y="969326"/>
                </a:lnTo>
                <a:lnTo>
                  <a:pt x="2751426" y="937261"/>
                </a:lnTo>
                <a:lnTo>
                  <a:pt x="2795804" y="905405"/>
                </a:lnTo>
                <a:lnTo>
                  <a:pt x="2840182" y="873773"/>
                </a:lnTo>
                <a:lnTo>
                  <a:pt x="2884560" y="842381"/>
                </a:lnTo>
                <a:lnTo>
                  <a:pt x="2928938" y="811243"/>
                </a:lnTo>
                <a:lnTo>
                  <a:pt x="2973315" y="780374"/>
                </a:lnTo>
                <a:lnTo>
                  <a:pt x="3017693" y="749788"/>
                </a:lnTo>
                <a:lnTo>
                  <a:pt x="3062071" y="719499"/>
                </a:lnTo>
                <a:lnTo>
                  <a:pt x="3106449" y="689520"/>
                </a:lnTo>
                <a:lnTo>
                  <a:pt x="3150827" y="659864"/>
                </a:lnTo>
                <a:lnTo>
                  <a:pt x="3195205" y="630545"/>
                </a:lnTo>
                <a:lnTo>
                  <a:pt x="3239582" y="601573"/>
                </a:lnTo>
                <a:lnTo>
                  <a:pt x="3283960" y="572962"/>
                </a:lnTo>
                <a:lnTo>
                  <a:pt x="3328338" y="544723"/>
                </a:lnTo>
                <a:lnTo>
                  <a:pt x="3372716" y="516867"/>
                </a:lnTo>
                <a:lnTo>
                  <a:pt x="3417094" y="489404"/>
                </a:lnTo>
                <a:lnTo>
                  <a:pt x="3461472" y="462345"/>
                </a:lnTo>
                <a:lnTo>
                  <a:pt x="3505849" y="435699"/>
                </a:lnTo>
                <a:lnTo>
                  <a:pt x="3550227" y="409476"/>
                </a:lnTo>
                <a:lnTo>
                  <a:pt x="3594605" y="383684"/>
                </a:lnTo>
                <a:lnTo>
                  <a:pt x="3638983" y="358332"/>
                </a:lnTo>
                <a:lnTo>
                  <a:pt x="3683361" y="333428"/>
                </a:lnTo>
                <a:lnTo>
                  <a:pt x="3727739" y="308977"/>
                </a:lnTo>
                <a:lnTo>
                  <a:pt x="3772116" y="284988"/>
                </a:lnTo>
                <a:lnTo>
                  <a:pt x="3816494" y="261467"/>
                </a:lnTo>
                <a:lnTo>
                  <a:pt x="3860872" y="238418"/>
                </a:lnTo>
                <a:lnTo>
                  <a:pt x="3905250" y="215848"/>
                </a:lnTo>
                <a:lnTo>
                  <a:pt x="3949628" y="193760"/>
                </a:lnTo>
                <a:lnTo>
                  <a:pt x="3994006" y="172158"/>
                </a:lnTo>
                <a:lnTo>
                  <a:pt x="4038384" y="151046"/>
                </a:lnTo>
                <a:lnTo>
                  <a:pt x="4082761" y="130427"/>
                </a:lnTo>
                <a:lnTo>
                  <a:pt x="4127139" y="110303"/>
                </a:lnTo>
                <a:lnTo>
                  <a:pt x="4171517" y="90675"/>
                </a:lnTo>
                <a:lnTo>
                  <a:pt x="4215895" y="71544"/>
                </a:lnTo>
                <a:lnTo>
                  <a:pt x="4260273" y="52912"/>
                </a:lnTo>
                <a:lnTo>
                  <a:pt x="4304651" y="34778"/>
                </a:lnTo>
                <a:lnTo>
                  <a:pt x="4349028" y="17141"/>
                </a:lnTo>
                <a:lnTo>
                  <a:pt x="4393406" y="0"/>
                </a:lnTo>
              </a:path>
            </a:pathLst>
          </a:custGeom>
          <a:noFill xmlns:a="http://schemas.openxmlformats.org/drawingml/2006/main"/>
          <a:ln xmlns:a="http://schemas.openxmlformats.org/drawingml/2006/main" w="25718">
            <a:solidFill>
              <a:srgbClr val="B57B40"/>
            </a:solidFill>
            <a:prstDash val="solid"/>
          </a:ln>
        </p:spPr>
      </p:sp>
      <p:sp>
        <p:nvSpPr>
          <p:cNvPr id="21" name="planar-path-2--arrow">
            <a:extLst xmlns:a="http://schemas.openxmlformats.org/drawingml/2006/main">
              <a:ext uri="{FF2B5EF4-FFF2-40B4-BE49-F238E27FC236}">
                <a16:creationId xmlns:a16="http://schemas.microsoft.com/office/drawing/2014/main" id="{513F781E-A0DF-4906-B5AD-5571300A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8784" y="1923237"/>
            <a:ext cx="122682" cy="83640"/>
          </a:xfrm>
          <a:custGeom xmlns:a="http://schemas.openxmlformats.org/drawingml/2006/main">
            <a:pathLst>
              <a:path w="122682" h="83640">
                <a:moveTo>
                  <a:pt x="122682" y="0"/>
                </a:moveTo>
                <a:lnTo>
                  <a:pt x="0" y="790"/>
                </a:lnTo>
                <a:lnTo>
                  <a:pt x="32928" y="83640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planar-local-direction-2">
            <a:extLst xmlns:a="http://schemas.openxmlformats.org/drawingml/2006/main">
              <a:ext uri="{FF2B5EF4-FFF2-40B4-BE49-F238E27FC236}">
                <a16:creationId xmlns:a16="http://schemas.microsoft.com/office/drawing/2014/main" id="{E18D2BF4-AB10-4B22-BAA4-B8F851E6E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8944" y="2103101"/>
            <a:ext cx="390525" cy="236481"/>
          </a:xfrm>
          <a:custGeom xmlns:a="http://schemas.openxmlformats.org/drawingml/2006/main">
            <a:pathLst>
              <a:path w="390525" h="236481">
                <a:moveTo>
                  <a:pt x="0" y="236481"/>
                </a:moveTo>
                <a:lnTo>
                  <a:pt x="26035" y="219755"/>
                </a:lnTo>
                <a:lnTo>
                  <a:pt x="52070" y="203156"/>
                </a:lnTo>
                <a:lnTo>
                  <a:pt x="78105" y="186689"/>
                </a:lnTo>
                <a:lnTo>
                  <a:pt x="104140" y="170354"/>
                </a:lnTo>
                <a:lnTo>
                  <a:pt x="130175" y="154154"/>
                </a:lnTo>
                <a:lnTo>
                  <a:pt x="156210" y="138090"/>
                </a:lnTo>
                <a:lnTo>
                  <a:pt x="182245" y="122166"/>
                </a:lnTo>
                <a:lnTo>
                  <a:pt x="208280" y="106383"/>
                </a:lnTo>
                <a:lnTo>
                  <a:pt x="234315" y="90742"/>
                </a:lnTo>
                <a:lnTo>
                  <a:pt x="260350" y="75247"/>
                </a:lnTo>
                <a:lnTo>
                  <a:pt x="286385" y="59897"/>
                </a:lnTo>
                <a:lnTo>
                  <a:pt x="312420" y="44696"/>
                </a:lnTo>
                <a:lnTo>
                  <a:pt x="338455" y="29645"/>
                </a:lnTo>
                <a:lnTo>
                  <a:pt x="364490" y="14746"/>
                </a:lnTo>
                <a:lnTo>
                  <a:pt x="390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4E785F"/>
            </a:solidFill>
            <a:prstDash val="solid"/>
          </a:ln>
        </p:spPr>
      </p:sp>
      <p:sp>
        <p:nvSpPr>
          <p:cNvPr id="23" name="planar-local-direction-2--arrow">
            <a:extLst xmlns:a="http://schemas.openxmlformats.org/drawingml/2006/main">
              <a:ext uri="{FF2B5EF4-FFF2-40B4-BE49-F238E27FC236}">
                <a16:creationId xmlns:a16="http://schemas.microsoft.com/office/drawing/2014/main" id="{A4183894-96AB-42BE-B32A-2DC51C956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8572" y="2103101"/>
            <a:ext cx="80897" cy="63640"/>
          </a:xfrm>
          <a:custGeom xmlns:a="http://schemas.openxmlformats.org/drawingml/2006/main">
            <a:pathLst>
              <a:path w="80897" h="63640">
                <a:moveTo>
                  <a:pt x="80897" y="0"/>
                </a:moveTo>
                <a:lnTo>
                  <a:pt x="0" y="12054"/>
                </a:lnTo>
                <a:lnTo>
                  <a:pt x="29521" y="63640"/>
                </a:lnTo>
                <a:close/>
              </a:path>
            </a:pathLst>
          </a:custGeom>
          <a:solidFill xmlns:a="http://schemas.openxmlformats.org/drawingml/2006/main">
            <a:srgbClr val="4E785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source-sample-0">
            <a:extLst xmlns:a="http://schemas.openxmlformats.org/drawingml/2006/main">
              <a:ext uri="{FF2B5EF4-FFF2-40B4-BE49-F238E27FC236}">
                <a16:creationId xmlns:a16="http://schemas.microsoft.com/office/drawing/2014/main" id="{4B9D3BED-C9B2-43D1-A6C6-9125BFC3D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5935" y="534536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25" name="target-sample-0">
            <a:extLst xmlns:a="http://schemas.openxmlformats.org/drawingml/2006/main">
              <a:ext uri="{FF2B5EF4-FFF2-40B4-BE49-F238E27FC236}">
                <a16:creationId xmlns:a16="http://schemas.microsoft.com/office/drawing/2014/main" id="{EEC5079D-23D6-40BC-8C4D-D0682D589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4335" y="213542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26" name="source-sample-1">
            <a:extLst xmlns:a="http://schemas.openxmlformats.org/drawingml/2006/main">
              <a:ext uri="{FF2B5EF4-FFF2-40B4-BE49-F238E27FC236}">
                <a16:creationId xmlns:a16="http://schemas.microsoft.com/office/drawing/2014/main" id="{2CCC25E6-0286-4CA1-9A86-F7374703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6391" y="524912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27" name="target-sample-1">
            <a:extLst xmlns:a="http://schemas.openxmlformats.org/drawingml/2006/main">
              <a:ext uri="{FF2B5EF4-FFF2-40B4-BE49-F238E27FC236}">
                <a16:creationId xmlns:a16="http://schemas.microsoft.com/office/drawing/2014/main" id="{94A1191E-2012-4FD9-B790-0A2E1FC3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4791" y="204080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28" name="source-sample-2">
            <a:extLst xmlns:a="http://schemas.openxmlformats.org/drawingml/2006/main">
              <a:ext uri="{FF2B5EF4-FFF2-40B4-BE49-F238E27FC236}">
                <a16:creationId xmlns:a16="http://schemas.microsoft.com/office/drawing/2014/main" id="{1675A3B8-26B8-4AF1-8149-45E685850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7173" y="564133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29" name="target-sample-2">
            <a:extLst xmlns:a="http://schemas.openxmlformats.org/drawingml/2006/main">
              <a:ext uri="{FF2B5EF4-FFF2-40B4-BE49-F238E27FC236}">
                <a16:creationId xmlns:a16="http://schemas.microsoft.com/office/drawing/2014/main" id="{34853411-0DCF-448D-8B67-3C968348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5573" y="242892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0" name="source-sample-3">
            <a:extLst xmlns:a="http://schemas.openxmlformats.org/drawingml/2006/main">
              <a:ext uri="{FF2B5EF4-FFF2-40B4-BE49-F238E27FC236}">
                <a16:creationId xmlns:a16="http://schemas.microsoft.com/office/drawing/2014/main" id="{2F9E4D4D-B16E-4D41-B675-89D31F6CA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0791" y="506867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1" name="target-sample-3">
            <a:extLst xmlns:a="http://schemas.openxmlformats.org/drawingml/2006/main">
              <a:ext uri="{FF2B5EF4-FFF2-40B4-BE49-F238E27FC236}">
                <a16:creationId xmlns:a16="http://schemas.microsoft.com/office/drawing/2014/main" id="{4AEEFAA6-A01C-47F9-995A-57288CAF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9191" y="186281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2" name="source-sample-4">
            <a:extLst xmlns:a="http://schemas.openxmlformats.org/drawingml/2006/main">
              <a:ext uri="{FF2B5EF4-FFF2-40B4-BE49-F238E27FC236}">
                <a16:creationId xmlns:a16="http://schemas.microsoft.com/office/drawing/2014/main" id="{B0DD115F-5091-4C9A-BCBC-ECD6AAFB5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0525" y="548838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3" name="target-sample-4">
            <a:extLst xmlns:a="http://schemas.openxmlformats.org/drawingml/2006/main">
              <a:ext uri="{FF2B5EF4-FFF2-40B4-BE49-F238E27FC236}">
                <a16:creationId xmlns:a16="http://schemas.microsoft.com/office/drawing/2014/main" id="{988AB40C-9396-4058-A0CB-FC3990B9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925" y="229819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4" name="source-sample-5">
            <a:extLst xmlns:a="http://schemas.openxmlformats.org/drawingml/2006/main">
              <a:ext uri="{FF2B5EF4-FFF2-40B4-BE49-F238E27FC236}">
                <a16:creationId xmlns:a16="http://schemas.microsoft.com/office/drawing/2014/main" id="{8DDBD664-209D-48D8-9AE8-306AB988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709" y="551766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5" name="target-sample-5">
            <a:extLst xmlns:a="http://schemas.openxmlformats.org/drawingml/2006/main">
              <a:ext uri="{FF2B5EF4-FFF2-40B4-BE49-F238E27FC236}">
                <a16:creationId xmlns:a16="http://schemas.microsoft.com/office/drawing/2014/main" id="{4F26C7D8-20DD-4B2A-9440-9BBACB84C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5109" y="23251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6" name="source-sample-6">
            <a:extLst xmlns:a="http://schemas.openxmlformats.org/drawingml/2006/main">
              <a:ext uri="{FF2B5EF4-FFF2-40B4-BE49-F238E27FC236}">
                <a16:creationId xmlns:a16="http://schemas.microsoft.com/office/drawing/2014/main" id="{5F9FFF61-3F76-40C0-9592-921B3223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270" y="495501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7" name="target-sample-6">
            <a:extLst xmlns:a="http://schemas.openxmlformats.org/drawingml/2006/main">
              <a:ext uri="{FF2B5EF4-FFF2-40B4-BE49-F238E27FC236}">
                <a16:creationId xmlns:a16="http://schemas.microsoft.com/office/drawing/2014/main" id="{FD5EB169-E09B-4753-AF4C-E93134BE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6670" y="174475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8" name="source-sample-7">
            <a:extLst xmlns:a="http://schemas.openxmlformats.org/drawingml/2006/main">
              <a:ext uri="{FF2B5EF4-FFF2-40B4-BE49-F238E27FC236}">
                <a16:creationId xmlns:a16="http://schemas.microsoft.com/office/drawing/2014/main" id="{BDFA83FC-11D2-493A-91BE-01FB002B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038" y="583141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39" name="target-sample-7">
            <a:extLst xmlns:a="http://schemas.openxmlformats.org/drawingml/2006/main">
              <a:ext uri="{FF2B5EF4-FFF2-40B4-BE49-F238E27FC236}">
                <a16:creationId xmlns:a16="http://schemas.microsoft.com/office/drawing/2014/main" id="{C8ECFAC9-E58D-453A-90A0-83A106D0E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438" y="26270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0" name="source-sample-8">
            <a:extLst xmlns:a="http://schemas.openxmlformats.org/drawingml/2006/main">
              <a:ext uri="{FF2B5EF4-FFF2-40B4-BE49-F238E27FC236}">
                <a16:creationId xmlns:a16="http://schemas.microsoft.com/office/drawing/2014/main" id="{5CEDF745-B72E-4271-85B7-A9F6F8AF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8615" y="508613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1" name="target-sample-8">
            <a:extLst xmlns:a="http://schemas.openxmlformats.org/drawingml/2006/main">
              <a:ext uri="{FF2B5EF4-FFF2-40B4-BE49-F238E27FC236}">
                <a16:creationId xmlns:a16="http://schemas.microsoft.com/office/drawing/2014/main" id="{B36D6CE2-0988-4B84-A0E3-681E8CB7E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015" y="191181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2" name="source-sample-9">
            <a:extLst xmlns:a="http://schemas.openxmlformats.org/drawingml/2006/main">
              <a:ext uri="{FF2B5EF4-FFF2-40B4-BE49-F238E27FC236}">
                <a16:creationId xmlns:a16="http://schemas.microsoft.com/office/drawing/2014/main" id="{E6CF51D9-201B-4AD7-9892-A8702365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8559" y="523236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3" name="target-sample-9">
            <a:extLst xmlns:a="http://schemas.openxmlformats.org/drawingml/2006/main">
              <a:ext uri="{FF2B5EF4-FFF2-40B4-BE49-F238E27FC236}">
                <a16:creationId xmlns:a16="http://schemas.microsoft.com/office/drawing/2014/main" id="{9F28D92E-5EBE-4456-B3E7-52A525FE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959" y="206115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4" name="source-sample-10">
            <a:extLst xmlns:a="http://schemas.openxmlformats.org/drawingml/2006/main">
              <a:ext uri="{FF2B5EF4-FFF2-40B4-BE49-F238E27FC236}">
                <a16:creationId xmlns:a16="http://schemas.microsoft.com/office/drawing/2014/main" id="{089EC136-0757-4DD8-90FF-3D868144D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613" y="583708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5" name="target-sample-10">
            <a:extLst xmlns:a="http://schemas.openxmlformats.org/drawingml/2006/main">
              <a:ext uri="{FF2B5EF4-FFF2-40B4-BE49-F238E27FC236}">
                <a16:creationId xmlns:a16="http://schemas.microsoft.com/office/drawing/2014/main" id="{B40CC378-F7C5-4AA9-B263-DE9F85E65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0013" y="263425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6" name="source-sample-11">
            <a:extLst xmlns:a="http://schemas.openxmlformats.org/drawingml/2006/main">
              <a:ext uri="{FF2B5EF4-FFF2-40B4-BE49-F238E27FC236}">
                <a16:creationId xmlns:a16="http://schemas.microsoft.com/office/drawing/2014/main" id="{2A88532F-4410-4F5C-B566-ECC17EF07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9374" y="476524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7" name="target-sample-11">
            <a:extLst xmlns:a="http://schemas.openxmlformats.org/drawingml/2006/main">
              <a:ext uri="{FF2B5EF4-FFF2-40B4-BE49-F238E27FC236}">
                <a16:creationId xmlns:a16="http://schemas.microsoft.com/office/drawing/2014/main" id="{4D4C0BE0-0A5E-4361-8503-C22F632C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74" y="155802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8" name="source-sample-12">
            <a:extLst xmlns:a="http://schemas.openxmlformats.org/drawingml/2006/main">
              <a:ext uri="{FF2B5EF4-FFF2-40B4-BE49-F238E27FC236}">
                <a16:creationId xmlns:a16="http://schemas.microsoft.com/office/drawing/2014/main" id="{3D2C78B6-9637-4D6D-ABD9-B2F98B8CF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2108" y="575510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49" name="target-sample-12">
            <a:extLst xmlns:a="http://schemas.openxmlformats.org/drawingml/2006/main">
              <a:ext uri="{FF2B5EF4-FFF2-40B4-BE49-F238E27FC236}">
                <a16:creationId xmlns:a16="http://schemas.microsoft.com/office/drawing/2014/main" id="{253C3946-F3DF-4ECA-9EE6-11DD63EA0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0508" y="259011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0" name="source-sample-13">
            <a:extLst xmlns:a="http://schemas.openxmlformats.org/drawingml/2006/main">
              <a:ext uri="{FF2B5EF4-FFF2-40B4-BE49-F238E27FC236}">
                <a16:creationId xmlns:a16="http://schemas.microsoft.com/office/drawing/2014/main" id="{09CE0948-332E-4B49-9ED6-E00D49E12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6177" y="535785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1" name="target-sample-13">
            <a:extLst xmlns:a="http://schemas.openxmlformats.org/drawingml/2006/main">
              <a:ext uri="{FF2B5EF4-FFF2-40B4-BE49-F238E27FC236}">
                <a16:creationId xmlns:a16="http://schemas.microsoft.com/office/drawing/2014/main" id="{CE007086-D024-4BCE-BDEA-F7193E1A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4577" y="221039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2" name="source-sample-14">
            <a:extLst xmlns:a="http://schemas.openxmlformats.org/drawingml/2006/main">
              <a:ext uri="{FF2B5EF4-FFF2-40B4-BE49-F238E27FC236}">
                <a16:creationId xmlns:a16="http://schemas.microsoft.com/office/drawing/2014/main" id="{55F63B53-3690-4E05-AA39-2D2B3AC6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967" y="487769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3" name="target-sample-14">
            <a:extLst xmlns:a="http://schemas.openxmlformats.org/drawingml/2006/main">
              <a:ext uri="{FF2B5EF4-FFF2-40B4-BE49-F238E27FC236}">
                <a16:creationId xmlns:a16="http://schemas.microsoft.com/office/drawing/2014/main" id="{100DC242-3524-4854-A581-96325E499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1367" y="168970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4" name="source-sample-15">
            <a:extLst xmlns:a="http://schemas.openxmlformats.org/drawingml/2006/main">
              <a:ext uri="{FF2B5EF4-FFF2-40B4-BE49-F238E27FC236}">
                <a16:creationId xmlns:a16="http://schemas.microsoft.com/office/drawing/2014/main" id="{0DEAEA19-4394-4E51-BB49-A641D308C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5338" y="607041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5" name="target-sample-15">
            <a:extLst xmlns:a="http://schemas.openxmlformats.org/drawingml/2006/main">
              <a:ext uri="{FF2B5EF4-FFF2-40B4-BE49-F238E27FC236}">
                <a16:creationId xmlns:a16="http://schemas.microsoft.com/office/drawing/2014/main" id="{E0BE95DC-0787-4834-99C1-904FC7C7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3738" y="285922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6" name="source-sample-16">
            <a:extLst xmlns:a="http://schemas.openxmlformats.org/drawingml/2006/main">
              <a:ext uri="{FF2B5EF4-FFF2-40B4-BE49-F238E27FC236}">
                <a16:creationId xmlns:a16="http://schemas.microsoft.com/office/drawing/2014/main" id="{C0F42DFF-BF0F-4AE5-9B49-5BFD3DF5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2408" y="478365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7" name="target-sample-16">
            <a:extLst xmlns:a="http://schemas.openxmlformats.org/drawingml/2006/main">
              <a:ext uri="{FF2B5EF4-FFF2-40B4-BE49-F238E27FC236}">
                <a16:creationId xmlns:a16="http://schemas.microsoft.com/office/drawing/2014/main" id="{A0311BB8-E6CA-4339-96EA-AC055A7B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0808" y="162011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8" name="source-sample-17">
            <a:extLst xmlns:a="http://schemas.openxmlformats.org/drawingml/2006/main">
              <a:ext uri="{FF2B5EF4-FFF2-40B4-BE49-F238E27FC236}">
                <a16:creationId xmlns:a16="http://schemas.microsoft.com/office/drawing/2014/main" id="{B75859E4-E0E6-4DF9-BF8F-438EA0EB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7537" y="543303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9" name="target-sample-17">
            <a:extLst xmlns:a="http://schemas.openxmlformats.org/drawingml/2006/main">
              <a:ext uri="{FF2B5EF4-FFF2-40B4-BE49-F238E27FC236}">
                <a16:creationId xmlns:a16="http://schemas.microsoft.com/office/drawing/2014/main" id="{A6FC3530-BF56-4D51-BF77-B5EE0024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937" y="230817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0" name="source-sample-18">
            <a:extLst xmlns:a="http://schemas.openxmlformats.org/drawingml/2006/main">
              <a:ext uri="{FF2B5EF4-FFF2-40B4-BE49-F238E27FC236}">
                <a16:creationId xmlns:a16="http://schemas.microsoft.com/office/drawing/2014/main" id="{BA89D527-FD5F-4249-98E0-F0A9B509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472" y="578058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1" name="target-sample-18">
            <a:extLst xmlns:a="http://schemas.openxmlformats.org/drawingml/2006/main">
              <a:ext uri="{FF2B5EF4-FFF2-40B4-BE49-F238E27FC236}">
                <a16:creationId xmlns:a16="http://schemas.microsoft.com/office/drawing/2014/main" id="{CABC487A-74D1-4AED-862E-F1B7D2E9A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0872" y="261528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2" name="source-sample-19">
            <a:extLst xmlns:a="http://schemas.openxmlformats.org/drawingml/2006/main">
              <a:ext uri="{FF2B5EF4-FFF2-40B4-BE49-F238E27FC236}">
                <a16:creationId xmlns:a16="http://schemas.microsoft.com/office/drawing/2014/main" id="{549D15A0-7202-441E-B94E-2BE4FF4D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7763" y="459897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3" name="target-sample-19">
            <a:extLst xmlns:a="http://schemas.openxmlformats.org/drawingml/2006/main">
              <a:ext uri="{FF2B5EF4-FFF2-40B4-BE49-F238E27FC236}">
                <a16:creationId xmlns:a16="http://schemas.microsoft.com/office/drawing/2014/main" id="{480EDD73-A1EC-4286-9744-71128688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6163" y="138667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4" name="source-sample-20">
            <a:extLst xmlns:a="http://schemas.openxmlformats.org/drawingml/2006/main">
              <a:ext uri="{FF2B5EF4-FFF2-40B4-BE49-F238E27FC236}">
                <a16:creationId xmlns:a16="http://schemas.microsoft.com/office/drawing/2014/main" id="{F320DEB2-0944-4406-894A-C2F431A0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9547" y="605168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5" name="target-sample-20">
            <a:extLst xmlns:a="http://schemas.openxmlformats.org/drawingml/2006/main">
              <a:ext uri="{FF2B5EF4-FFF2-40B4-BE49-F238E27FC236}">
                <a16:creationId xmlns:a16="http://schemas.microsoft.com/office/drawing/2014/main" id="{32048B9D-BB2E-427B-9898-5A2E5A822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7947" y="288196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6" name="source-sample-21">
            <a:extLst xmlns:a="http://schemas.openxmlformats.org/drawingml/2006/main">
              <a:ext uri="{FF2B5EF4-FFF2-40B4-BE49-F238E27FC236}">
                <a16:creationId xmlns:a16="http://schemas.microsoft.com/office/drawing/2014/main" id="{07573485-764F-4CA0-B3D5-DDE30D657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978" y="505274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7" name="target-sample-21">
            <a:extLst xmlns:a="http://schemas.openxmlformats.org/drawingml/2006/main">
              <a:ext uri="{FF2B5EF4-FFF2-40B4-BE49-F238E27FC236}">
                <a16:creationId xmlns:a16="http://schemas.microsoft.com/office/drawing/2014/main" id="{E0BB4B82-3906-4197-A822-A87D326F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9378" y="194562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8" name="source-sample-22">
            <a:extLst xmlns:a="http://schemas.openxmlformats.org/drawingml/2006/main">
              <a:ext uri="{FF2B5EF4-FFF2-40B4-BE49-F238E27FC236}">
                <a16:creationId xmlns:a16="http://schemas.microsoft.com/office/drawing/2014/main" id="{67BB33CF-4035-463D-8606-7E86538A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7199" y="498201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9" name="target-sample-22">
            <a:extLst xmlns:a="http://schemas.openxmlformats.org/drawingml/2006/main">
              <a:ext uri="{FF2B5EF4-FFF2-40B4-BE49-F238E27FC236}">
                <a16:creationId xmlns:a16="http://schemas.microsoft.com/office/drawing/2014/main" id="{E2ED7A5A-DB1B-4F2F-8C54-4BF2127EF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599" y="184583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0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46D0A59A-1A0D-4D56-BBCC-43B844853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41020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rPr>
              <a:t>p₀</a:t>
            </a:r>
          </a:p>
        </p:txBody>
      </p:sp>
      <p:sp>
        <p:nvSpPr>
          <p:cNvPr id="71" name="target-label">
            <a:extLst xmlns:a="http://schemas.openxmlformats.org/drawingml/2006/main">
              <a:ext uri="{FF2B5EF4-FFF2-40B4-BE49-F238E27FC236}">
                <a16:creationId xmlns:a16="http://schemas.microsoft.com/office/drawing/2014/main" id="{40C5E049-32F9-4A64-97F3-D608D7BDB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1247775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rPr>
              <a:t>p₁</a:t>
            </a:r>
          </a:p>
        </p:txBody>
      </p:sp>
    </p:spTree>
    <p:extLst>
      <p:ext uri="{BB962C8B-B14F-4D97-AF65-F5344CB8AC3E}">
        <p14:creationId xmlns:p14="http://schemas.microsoft.com/office/powerpoint/2010/main" val="5813896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surface-boundary">
            <a:extLst xmlns:a="http://schemas.openxmlformats.org/drawingml/2006/main">
              <a:ext uri="{FF2B5EF4-FFF2-40B4-BE49-F238E27FC236}">
                <a16:creationId xmlns:a16="http://schemas.microsoft.com/office/drawing/2014/main" id="{C359F854-2322-4B7C-9A95-FDC6A8C08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8" y="1353425"/>
            <a:ext cx="10144125" cy="5603713"/>
          </a:xfrm>
          <a:custGeom xmlns:a="http://schemas.openxmlformats.org/drawingml/2006/main">
            <a:pathLst>
              <a:path w="10144125" h="5603713">
                <a:moveTo>
                  <a:pt x="0" y="2894684"/>
                </a:moveTo>
                <a:lnTo>
                  <a:pt x="80010" y="2903760"/>
                </a:lnTo>
                <a:lnTo>
                  <a:pt x="160020" y="2911917"/>
                </a:lnTo>
                <a:lnTo>
                  <a:pt x="240030" y="2919064"/>
                </a:lnTo>
                <a:lnTo>
                  <a:pt x="320040" y="2925114"/>
                </a:lnTo>
                <a:lnTo>
                  <a:pt x="400050" y="2929984"/>
                </a:lnTo>
                <a:lnTo>
                  <a:pt x="480060" y="2933591"/>
                </a:lnTo>
                <a:lnTo>
                  <a:pt x="560070" y="2935858"/>
                </a:lnTo>
                <a:lnTo>
                  <a:pt x="640080" y="2936713"/>
                </a:lnTo>
                <a:lnTo>
                  <a:pt x="720090" y="2936087"/>
                </a:lnTo>
                <a:lnTo>
                  <a:pt x="800100" y="2933914"/>
                </a:lnTo>
                <a:lnTo>
                  <a:pt x="880110" y="2930134"/>
                </a:lnTo>
                <a:lnTo>
                  <a:pt x="960120" y="2924692"/>
                </a:lnTo>
                <a:lnTo>
                  <a:pt x="1040130" y="2917537"/>
                </a:lnTo>
                <a:lnTo>
                  <a:pt x="1120140" y="2908623"/>
                </a:lnTo>
                <a:lnTo>
                  <a:pt x="1200150" y="2897909"/>
                </a:lnTo>
                <a:lnTo>
                  <a:pt x="1280160" y="2885360"/>
                </a:lnTo>
                <a:lnTo>
                  <a:pt x="1360170" y="2870946"/>
                </a:lnTo>
                <a:lnTo>
                  <a:pt x="1440180" y="2854642"/>
                </a:lnTo>
                <a:lnTo>
                  <a:pt x="1520190" y="2836429"/>
                </a:lnTo>
                <a:lnTo>
                  <a:pt x="1600200" y="2816294"/>
                </a:lnTo>
                <a:lnTo>
                  <a:pt x="1680210" y="2794229"/>
                </a:lnTo>
                <a:lnTo>
                  <a:pt x="1760220" y="2770231"/>
                </a:lnTo>
                <a:lnTo>
                  <a:pt x="1840230" y="2744304"/>
                </a:lnTo>
                <a:lnTo>
                  <a:pt x="1920240" y="2716456"/>
                </a:lnTo>
                <a:lnTo>
                  <a:pt x="2000250" y="2686703"/>
                </a:lnTo>
                <a:lnTo>
                  <a:pt x="2080260" y="2655064"/>
                </a:lnTo>
                <a:lnTo>
                  <a:pt x="2160270" y="2621564"/>
                </a:lnTo>
                <a:lnTo>
                  <a:pt x="2240280" y="2586236"/>
                </a:lnTo>
                <a:lnTo>
                  <a:pt x="2320290" y="2549114"/>
                </a:lnTo>
                <a:lnTo>
                  <a:pt x="2400300" y="2510242"/>
                </a:lnTo>
                <a:lnTo>
                  <a:pt x="2480310" y="2469665"/>
                </a:lnTo>
                <a:lnTo>
                  <a:pt x="2560320" y="2427435"/>
                </a:lnTo>
                <a:lnTo>
                  <a:pt x="2640330" y="2383609"/>
                </a:lnTo>
                <a:lnTo>
                  <a:pt x="2720340" y="2338247"/>
                </a:lnTo>
                <a:lnTo>
                  <a:pt x="2800350" y="2291416"/>
                </a:lnTo>
                <a:lnTo>
                  <a:pt x="2880360" y="2243185"/>
                </a:lnTo>
                <a:lnTo>
                  <a:pt x="2960370" y="2193628"/>
                </a:lnTo>
                <a:lnTo>
                  <a:pt x="3040380" y="2142823"/>
                </a:lnTo>
                <a:lnTo>
                  <a:pt x="3120390" y="2090851"/>
                </a:lnTo>
                <a:lnTo>
                  <a:pt x="3200400" y="2037798"/>
                </a:lnTo>
                <a:lnTo>
                  <a:pt x="3280410" y="1983751"/>
                </a:lnTo>
                <a:lnTo>
                  <a:pt x="3360420" y="1928802"/>
                </a:lnTo>
                <a:lnTo>
                  <a:pt x="3440430" y="1873043"/>
                </a:lnTo>
                <a:lnTo>
                  <a:pt x="3520440" y="1816571"/>
                </a:lnTo>
                <a:lnTo>
                  <a:pt x="3600450" y="1759484"/>
                </a:lnTo>
                <a:lnTo>
                  <a:pt x="3680460" y="1701881"/>
                </a:lnTo>
                <a:lnTo>
                  <a:pt x="3760470" y="1643864"/>
                </a:lnTo>
                <a:lnTo>
                  <a:pt x="3840480" y="1585535"/>
                </a:lnTo>
                <a:lnTo>
                  <a:pt x="3920490" y="1526998"/>
                </a:lnTo>
                <a:lnTo>
                  <a:pt x="4000500" y="1468357"/>
                </a:lnTo>
                <a:lnTo>
                  <a:pt x="4080510" y="1409715"/>
                </a:lnTo>
                <a:lnTo>
                  <a:pt x="4160520" y="1351178"/>
                </a:lnTo>
                <a:lnTo>
                  <a:pt x="4240530" y="1292850"/>
                </a:lnTo>
                <a:lnTo>
                  <a:pt x="4320540" y="1234833"/>
                </a:lnTo>
                <a:lnTo>
                  <a:pt x="4400550" y="1177230"/>
                </a:lnTo>
                <a:lnTo>
                  <a:pt x="4480560" y="1120143"/>
                </a:lnTo>
                <a:lnTo>
                  <a:pt x="4560570" y="1063671"/>
                </a:lnTo>
                <a:lnTo>
                  <a:pt x="4640580" y="1007912"/>
                </a:lnTo>
                <a:lnTo>
                  <a:pt x="4720590" y="952962"/>
                </a:lnTo>
                <a:lnTo>
                  <a:pt x="4800600" y="898915"/>
                </a:lnTo>
                <a:lnTo>
                  <a:pt x="4880610" y="845862"/>
                </a:lnTo>
                <a:lnTo>
                  <a:pt x="4960620" y="793891"/>
                </a:lnTo>
                <a:lnTo>
                  <a:pt x="5040630" y="743086"/>
                </a:lnTo>
                <a:lnTo>
                  <a:pt x="5120640" y="693529"/>
                </a:lnTo>
                <a:lnTo>
                  <a:pt x="5200650" y="645298"/>
                </a:lnTo>
                <a:lnTo>
                  <a:pt x="5280660" y="598467"/>
                </a:lnTo>
                <a:lnTo>
                  <a:pt x="5360670" y="553105"/>
                </a:lnTo>
                <a:lnTo>
                  <a:pt x="5440680" y="509279"/>
                </a:lnTo>
                <a:lnTo>
                  <a:pt x="5520690" y="467049"/>
                </a:lnTo>
                <a:lnTo>
                  <a:pt x="5600700" y="426472"/>
                </a:lnTo>
                <a:lnTo>
                  <a:pt x="5680710" y="387599"/>
                </a:lnTo>
                <a:lnTo>
                  <a:pt x="5760720" y="350478"/>
                </a:lnTo>
                <a:lnTo>
                  <a:pt x="5840730" y="315149"/>
                </a:lnTo>
                <a:lnTo>
                  <a:pt x="5920740" y="281650"/>
                </a:lnTo>
                <a:lnTo>
                  <a:pt x="6000750" y="250011"/>
                </a:lnTo>
                <a:lnTo>
                  <a:pt x="6080760" y="220257"/>
                </a:lnTo>
                <a:lnTo>
                  <a:pt x="6160770" y="192410"/>
                </a:lnTo>
                <a:lnTo>
                  <a:pt x="6240780" y="166482"/>
                </a:lnTo>
                <a:lnTo>
                  <a:pt x="6320790" y="142484"/>
                </a:lnTo>
                <a:lnTo>
                  <a:pt x="6400800" y="120419"/>
                </a:lnTo>
                <a:lnTo>
                  <a:pt x="6480810" y="100284"/>
                </a:lnTo>
                <a:lnTo>
                  <a:pt x="6560820" y="82072"/>
                </a:lnTo>
                <a:lnTo>
                  <a:pt x="6640830" y="65768"/>
                </a:lnTo>
                <a:lnTo>
                  <a:pt x="6720840" y="51354"/>
                </a:lnTo>
                <a:lnTo>
                  <a:pt x="6800850" y="38805"/>
                </a:lnTo>
                <a:lnTo>
                  <a:pt x="6880860" y="28091"/>
                </a:lnTo>
                <a:lnTo>
                  <a:pt x="6960870" y="19177"/>
                </a:lnTo>
                <a:lnTo>
                  <a:pt x="7040880" y="12021"/>
                </a:lnTo>
                <a:lnTo>
                  <a:pt x="7120890" y="6579"/>
                </a:lnTo>
                <a:lnTo>
                  <a:pt x="7200900" y="2799"/>
                </a:lnTo>
                <a:lnTo>
                  <a:pt x="7280910" y="626"/>
                </a:lnTo>
                <a:lnTo>
                  <a:pt x="7360920" y="0"/>
                </a:lnTo>
                <a:lnTo>
                  <a:pt x="7440930" y="855"/>
                </a:lnTo>
                <a:lnTo>
                  <a:pt x="7520940" y="3123"/>
                </a:lnTo>
                <a:lnTo>
                  <a:pt x="7600950" y="6730"/>
                </a:lnTo>
                <a:lnTo>
                  <a:pt x="7680960" y="11599"/>
                </a:lnTo>
                <a:lnTo>
                  <a:pt x="7760970" y="17649"/>
                </a:lnTo>
                <a:lnTo>
                  <a:pt x="7840980" y="24797"/>
                </a:lnTo>
                <a:lnTo>
                  <a:pt x="7920990" y="32954"/>
                </a:lnTo>
                <a:lnTo>
                  <a:pt x="8001000" y="42030"/>
                </a:lnTo>
                <a:lnTo>
                  <a:pt x="8001000" y="42030"/>
                </a:lnTo>
                <a:lnTo>
                  <a:pt x="8031616" y="60681"/>
                </a:lnTo>
                <a:lnTo>
                  <a:pt x="8062232" y="79896"/>
                </a:lnTo>
                <a:lnTo>
                  <a:pt x="8092848" y="99675"/>
                </a:lnTo>
                <a:lnTo>
                  <a:pt x="8123464" y="120018"/>
                </a:lnTo>
                <a:lnTo>
                  <a:pt x="8154080" y="140924"/>
                </a:lnTo>
                <a:lnTo>
                  <a:pt x="8184696" y="162394"/>
                </a:lnTo>
                <a:lnTo>
                  <a:pt x="8215313" y="184428"/>
                </a:lnTo>
                <a:lnTo>
                  <a:pt x="8245929" y="207026"/>
                </a:lnTo>
                <a:lnTo>
                  <a:pt x="8276545" y="230187"/>
                </a:lnTo>
                <a:lnTo>
                  <a:pt x="8307161" y="253912"/>
                </a:lnTo>
                <a:lnTo>
                  <a:pt x="8337777" y="278201"/>
                </a:lnTo>
                <a:lnTo>
                  <a:pt x="8368393" y="303053"/>
                </a:lnTo>
                <a:lnTo>
                  <a:pt x="8399009" y="328470"/>
                </a:lnTo>
                <a:lnTo>
                  <a:pt x="8429625" y="354450"/>
                </a:lnTo>
                <a:lnTo>
                  <a:pt x="8460241" y="380993"/>
                </a:lnTo>
                <a:lnTo>
                  <a:pt x="8490857" y="408101"/>
                </a:lnTo>
                <a:lnTo>
                  <a:pt x="8521473" y="435772"/>
                </a:lnTo>
                <a:lnTo>
                  <a:pt x="8552089" y="464006"/>
                </a:lnTo>
                <a:lnTo>
                  <a:pt x="8582705" y="492805"/>
                </a:lnTo>
                <a:lnTo>
                  <a:pt x="8613321" y="522167"/>
                </a:lnTo>
                <a:lnTo>
                  <a:pt x="8643938" y="552093"/>
                </a:lnTo>
                <a:lnTo>
                  <a:pt x="8674554" y="582583"/>
                </a:lnTo>
                <a:lnTo>
                  <a:pt x="8705170" y="613636"/>
                </a:lnTo>
                <a:lnTo>
                  <a:pt x="8735786" y="645254"/>
                </a:lnTo>
                <a:lnTo>
                  <a:pt x="8766402" y="677435"/>
                </a:lnTo>
                <a:lnTo>
                  <a:pt x="8797018" y="710179"/>
                </a:lnTo>
                <a:lnTo>
                  <a:pt x="8827634" y="743487"/>
                </a:lnTo>
                <a:lnTo>
                  <a:pt x="8858250" y="777360"/>
                </a:lnTo>
                <a:lnTo>
                  <a:pt x="8888866" y="811795"/>
                </a:lnTo>
                <a:lnTo>
                  <a:pt x="8919482" y="846795"/>
                </a:lnTo>
                <a:lnTo>
                  <a:pt x="8950098" y="882358"/>
                </a:lnTo>
                <a:lnTo>
                  <a:pt x="8980714" y="918485"/>
                </a:lnTo>
                <a:lnTo>
                  <a:pt x="9011330" y="955176"/>
                </a:lnTo>
                <a:lnTo>
                  <a:pt x="9041946" y="992430"/>
                </a:lnTo>
                <a:lnTo>
                  <a:pt x="9072563" y="1030248"/>
                </a:lnTo>
                <a:lnTo>
                  <a:pt x="9103179" y="1068630"/>
                </a:lnTo>
                <a:lnTo>
                  <a:pt x="9133795" y="1107576"/>
                </a:lnTo>
                <a:lnTo>
                  <a:pt x="9164411" y="1147085"/>
                </a:lnTo>
                <a:lnTo>
                  <a:pt x="9195027" y="1187158"/>
                </a:lnTo>
                <a:lnTo>
                  <a:pt x="9225643" y="1227795"/>
                </a:lnTo>
                <a:lnTo>
                  <a:pt x="9256259" y="1268995"/>
                </a:lnTo>
                <a:lnTo>
                  <a:pt x="9286875" y="1310760"/>
                </a:lnTo>
                <a:lnTo>
                  <a:pt x="9317491" y="1353087"/>
                </a:lnTo>
                <a:lnTo>
                  <a:pt x="9348107" y="1395979"/>
                </a:lnTo>
                <a:lnTo>
                  <a:pt x="9378723" y="1439435"/>
                </a:lnTo>
                <a:lnTo>
                  <a:pt x="9409339" y="1483454"/>
                </a:lnTo>
                <a:lnTo>
                  <a:pt x="9439955" y="1528036"/>
                </a:lnTo>
                <a:lnTo>
                  <a:pt x="9470571" y="1573183"/>
                </a:lnTo>
                <a:lnTo>
                  <a:pt x="9501188" y="1618893"/>
                </a:lnTo>
                <a:lnTo>
                  <a:pt x="9531804" y="1665167"/>
                </a:lnTo>
                <a:lnTo>
                  <a:pt x="9562420" y="1712005"/>
                </a:lnTo>
                <a:lnTo>
                  <a:pt x="9593036" y="1759406"/>
                </a:lnTo>
                <a:lnTo>
                  <a:pt x="9623652" y="1807372"/>
                </a:lnTo>
                <a:lnTo>
                  <a:pt x="9654268" y="1855901"/>
                </a:lnTo>
                <a:lnTo>
                  <a:pt x="9684884" y="1904993"/>
                </a:lnTo>
                <a:lnTo>
                  <a:pt x="9715500" y="1954650"/>
                </a:lnTo>
                <a:lnTo>
                  <a:pt x="9746116" y="2004870"/>
                </a:lnTo>
                <a:lnTo>
                  <a:pt x="9776732" y="2055653"/>
                </a:lnTo>
                <a:lnTo>
                  <a:pt x="9807348" y="2107001"/>
                </a:lnTo>
                <a:lnTo>
                  <a:pt x="9837964" y="2158912"/>
                </a:lnTo>
                <a:lnTo>
                  <a:pt x="9868580" y="2211387"/>
                </a:lnTo>
                <a:lnTo>
                  <a:pt x="9899196" y="2264426"/>
                </a:lnTo>
                <a:lnTo>
                  <a:pt x="9929813" y="2318028"/>
                </a:lnTo>
                <a:lnTo>
                  <a:pt x="9960429" y="2372194"/>
                </a:lnTo>
                <a:lnTo>
                  <a:pt x="9991045" y="2426924"/>
                </a:lnTo>
                <a:lnTo>
                  <a:pt x="10021661" y="2482218"/>
                </a:lnTo>
                <a:lnTo>
                  <a:pt x="10052277" y="2538075"/>
                </a:lnTo>
                <a:lnTo>
                  <a:pt x="10082893" y="2594496"/>
                </a:lnTo>
                <a:lnTo>
                  <a:pt x="10113509" y="2651481"/>
                </a:lnTo>
                <a:lnTo>
                  <a:pt x="10144125" y="2709030"/>
                </a:lnTo>
                <a:lnTo>
                  <a:pt x="10144125" y="2709030"/>
                </a:lnTo>
                <a:lnTo>
                  <a:pt x="10064115" y="2699954"/>
                </a:lnTo>
                <a:lnTo>
                  <a:pt x="9984105" y="2691797"/>
                </a:lnTo>
                <a:lnTo>
                  <a:pt x="9904095" y="2684649"/>
                </a:lnTo>
                <a:lnTo>
                  <a:pt x="9824085" y="2678599"/>
                </a:lnTo>
                <a:lnTo>
                  <a:pt x="9744075" y="2673730"/>
                </a:lnTo>
                <a:lnTo>
                  <a:pt x="9664065" y="2670123"/>
                </a:lnTo>
                <a:lnTo>
                  <a:pt x="9584055" y="2667855"/>
                </a:lnTo>
                <a:lnTo>
                  <a:pt x="9504045" y="2667000"/>
                </a:lnTo>
                <a:lnTo>
                  <a:pt x="9424035" y="2667626"/>
                </a:lnTo>
                <a:lnTo>
                  <a:pt x="9344025" y="2669799"/>
                </a:lnTo>
                <a:lnTo>
                  <a:pt x="9264015" y="2673579"/>
                </a:lnTo>
                <a:lnTo>
                  <a:pt x="9184005" y="2679021"/>
                </a:lnTo>
                <a:lnTo>
                  <a:pt x="9103995" y="2686177"/>
                </a:lnTo>
                <a:lnTo>
                  <a:pt x="9023985" y="2695091"/>
                </a:lnTo>
                <a:lnTo>
                  <a:pt x="8943975" y="2705805"/>
                </a:lnTo>
                <a:lnTo>
                  <a:pt x="8863965" y="2718354"/>
                </a:lnTo>
                <a:lnTo>
                  <a:pt x="8783955" y="2732768"/>
                </a:lnTo>
                <a:lnTo>
                  <a:pt x="8703945" y="2749072"/>
                </a:lnTo>
                <a:lnTo>
                  <a:pt x="8623935" y="2767284"/>
                </a:lnTo>
                <a:lnTo>
                  <a:pt x="8543925" y="2787419"/>
                </a:lnTo>
                <a:lnTo>
                  <a:pt x="8463915" y="2809484"/>
                </a:lnTo>
                <a:lnTo>
                  <a:pt x="8383905" y="2833482"/>
                </a:lnTo>
                <a:lnTo>
                  <a:pt x="8303895" y="2859410"/>
                </a:lnTo>
                <a:lnTo>
                  <a:pt x="8223885" y="2887257"/>
                </a:lnTo>
                <a:lnTo>
                  <a:pt x="8143875" y="2917011"/>
                </a:lnTo>
                <a:lnTo>
                  <a:pt x="8063865" y="2948650"/>
                </a:lnTo>
                <a:lnTo>
                  <a:pt x="7983855" y="2982149"/>
                </a:lnTo>
                <a:lnTo>
                  <a:pt x="7903845" y="3017478"/>
                </a:lnTo>
                <a:lnTo>
                  <a:pt x="7823835" y="3054599"/>
                </a:lnTo>
                <a:lnTo>
                  <a:pt x="7743825" y="3093472"/>
                </a:lnTo>
                <a:lnTo>
                  <a:pt x="7663815" y="3134049"/>
                </a:lnTo>
                <a:lnTo>
                  <a:pt x="7583805" y="3176279"/>
                </a:lnTo>
                <a:lnTo>
                  <a:pt x="7503795" y="3220105"/>
                </a:lnTo>
                <a:lnTo>
                  <a:pt x="7423785" y="3265467"/>
                </a:lnTo>
                <a:lnTo>
                  <a:pt x="7343775" y="3312298"/>
                </a:lnTo>
                <a:lnTo>
                  <a:pt x="7263765" y="3360529"/>
                </a:lnTo>
                <a:lnTo>
                  <a:pt x="7183755" y="3410086"/>
                </a:lnTo>
                <a:lnTo>
                  <a:pt x="7103745" y="3460891"/>
                </a:lnTo>
                <a:lnTo>
                  <a:pt x="7023735" y="3512862"/>
                </a:lnTo>
                <a:lnTo>
                  <a:pt x="6943725" y="3565915"/>
                </a:lnTo>
                <a:lnTo>
                  <a:pt x="6863715" y="3619962"/>
                </a:lnTo>
                <a:lnTo>
                  <a:pt x="6783705" y="3674912"/>
                </a:lnTo>
                <a:lnTo>
                  <a:pt x="6703695" y="3730671"/>
                </a:lnTo>
                <a:lnTo>
                  <a:pt x="6623685" y="3787143"/>
                </a:lnTo>
                <a:lnTo>
                  <a:pt x="6543675" y="3844230"/>
                </a:lnTo>
                <a:lnTo>
                  <a:pt x="6463665" y="3901833"/>
                </a:lnTo>
                <a:lnTo>
                  <a:pt x="6383655" y="3959850"/>
                </a:lnTo>
                <a:lnTo>
                  <a:pt x="6303645" y="4018178"/>
                </a:lnTo>
                <a:lnTo>
                  <a:pt x="6223635" y="4076715"/>
                </a:lnTo>
                <a:lnTo>
                  <a:pt x="6143625" y="4135357"/>
                </a:lnTo>
                <a:lnTo>
                  <a:pt x="6063615" y="4193998"/>
                </a:lnTo>
                <a:lnTo>
                  <a:pt x="5983605" y="4252535"/>
                </a:lnTo>
                <a:lnTo>
                  <a:pt x="5903595" y="4310864"/>
                </a:lnTo>
                <a:lnTo>
                  <a:pt x="5823585" y="4368881"/>
                </a:lnTo>
                <a:lnTo>
                  <a:pt x="5743575" y="4426484"/>
                </a:lnTo>
                <a:lnTo>
                  <a:pt x="5663565" y="4483571"/>
                </a:lnTo>
                <a:lnTo>
                  <a:pt x="5583555" y="4540043"/>
                </a:lnTo>
                <a:lnTo>
                  <a:pt x="5503545" y="4595802"/>
                </a:lnTo>
                <a:lnTo>
                  <a:pt x="5423535" y="4650751"/>
                </a:lnTo>
                <a:lnTo>
                  <a:pt x="5343525" y="4704798"/>
                </a:lnTo>
                <a:lnTo>
                  <a:pt x="5263515" y="4757851"/>
                </a:lnTo>
                <a:lnTo>
                  <a:pt x="5183505" y="4809823"/>
                </a:lnTo>
                <a:lnTo>
                  <a:pt x="5103495" y="4860628"/>
                </a:lnTo>
                <a:lnTo>
                  <a:pt x="5023485" y="4910185"/>
                </a:lnTo>
                <a:lnTo>
                  <a:pt x="4943475" y="4958416"/>
                </a:lnTo>
                <a:lnTo>
                  <a:pt x="4863465" y="5005247"/>
                </a:lnTo>
                <a:lnTo>
                  <a:pt x="4783455" y="5050609"/>
                </a:lnTo>
                <a:lnTo>
                  <a:pt x="4703445" y="5094435"/>
                </a:lnTo>
                <a:lnTo>
                  <a:pt x="4623435" y="5136665"/>
                </a:lnTo>
                <a:lnTo>
                  <a:pt x="4543425" y="5177242"/>
                </a:lnTo>
                <a:lnTo>
                  <a:pt x="4463415" y="5216114"/>
                </a:lnTo>
                <a:lnTo>
                  <a:pt x="4383405" y="5253236"/>
                </a:lnTo>
                <a:lnTo>
                  <a:pt x="4303395" y="5288564"/>
                </a:lnTo>
                <a:lnTo>
                  <a:pt x="4223385" y="5322064"/>
                </a:lnTo>
                <a:lnTo>
                  <a:pt x="4143375" y="5353703"/>
                </a:lnTo>
                <a:lnTo>
                  <a:pt x="4063365" y="5383456"/>
                </a:lnTo>
                <a:lnTo>
                  <a:pt x="3983355" y="5411304"/>
                </a:lnTo>
                <a:lnTo>
                  <a:pt x="3903345" y="5437231"/>
                </a:lnTo>
                <a:lnTo>
                  <a:pt x="3823335" y="5461229"/>
                </a:lnTo>
                <a:lnTo>
                  <a:pt x="3743325" y="5483294"/>
                </a:lnTo>
                <a:lnTo>
                  <a:pt x="3663315" y="5503429"/>
                </a:lnTo>
                <a:lnTo>
                  <a:pt x="3583305" y="5521642"/>
                </a:lnTo>
                <a:lnTo>
                  <a:pt x="3503295" y="5537946"/>
                </a:lnTo>
                <a:lnTo>
                  <a:pt x="3423285" y="5552360"/>
                </a:lnTo>
                <a:lnTo>
                  <a:pt x="3343275" y="5564909"/>
                </a:lnTo>
                <a:lnTo>
                  <a:pt x="3263265" y="5575623"/>
                </a:lnTo>
                <a:lnTo>
                  <a:pt x="3183255" y="5584537"/>
                </a:lnTo>
                <a:lnTo>
                  <a:pt x="3103245" y="5591692"/>
                </a:lnTo>
                <a:lnTo>
                  <a:pt x="3023235" y="5597134"/>
                </a:lnTo>
                <a:lnTo>
                  <a:pt x="2943225" y="5600914"/>
                </a:lnTo>
                <a:lnTo>
                  <a:pt x="2863215" y="5603087"/>
                </a:lnTo>
                <a:lnTo>
                  <a:pt x="2783205" y="5603713"/>
                </a:lnTo>
                <a:lnTo>
                  <a:pt x="2703195" y="5602858"/>
                </a:lnTo>
                <a:lnTo>
                  <a:pt x="2623185" y="5600591"/>
                </a:lnTo>
                <a:lnTo>
                  <a:pt x="2543175" y="5596984"/>
                </a:lnTo>
                <a:lnTo>
                  <a:pt x="2463165" y="5592114"/>
                </a:lnTo>
                <a:lnTo>
                  <a:pt x="2383155" y="5586064"/>
                </a:lnTo>
                <a:lnTo>
                  <a:pt x="2303145" y="5578917"/>
                </a:lnTo>
                <a:lnTo>
                  <a:pt x="2223135" y="5570760"/>
                </a:lnTo>
                <a:lnTo>
                  <a:pt x="2143125" y="5561684"/>
                </a:lnTo>
                <a:lnTo>
                  <a:pt x="2143125" y="5561684"/>
                </a:lnTo>
                <a:lnTo>
                  <a:pt x="2112509" y="5504135"/>
                </a:lnTo>
                <a:lnTo>
                  <a:pt x="2081893" y="5447151"/>
                </a:lnTo>
                <a:lnTo>
                  <a:pt x="2051277" y="5390730"/>
                </a:lnTo>
                <a:lnTo>
                  <a:pt x="2020661" y="5334872"/>
                </a:lnTo>
                <a:lnTo>
                  <a:pt x="1990045" y="5279579"/>
                </a:lnTo>
                <a:lnTo>
                  <a:pt x="1959429" y="5224849"/>
                </a:lnTo>
                <a:lnTo>
                  <a:pt x="1928813" y="5170683"/>
                </a:lnTo>
                <a:lnTo>
                  <a:pt x="1898196" y="5117080"/>
                </a:lnTo>
                <a:lnTo>
                  <a:pt x="1867580" y="5064042"/>
                </a:lnTo>
                <a:lnTo>
                  <a:pt x="1836964" y="5011567"/>
                </a:lnTo>
                <a:lnTo>
                  <a:pt x="1806348" y="4959655"/>
                </a:lnTo>
                <a:lnTo>
                  <a:pt x="1775732" y="4908308"/>
                </a:lnTo>
                <a:lnTo>
                  <a:pt x="1745116" y="4857524"/>
                </a:lnTo>
                <a:lnTo>
                  <a:pt x="1714500" y="4807304"/>
                </a:lnTo>
                <a:lnTo>
                  <a:pt x="1683884" y="4757648"/>
                </a:lnTo>
                <a:lnTo>
                  <a:pt x="1653268" y="4708555"/>
                </a:lnTo>
                <a:lnTo>
                  <a:pt x="1622652" y="4660026"/>
                </a:lnTo>
                <a:lnTo>
                  <a:pt x="1592036" y="4612061"/>
                </a:lnTo>
                <a:lnTo>
                  <a:pt x="1561420" y="4564659"/>
                </a:lnTo>
                <a:lnTo>
                  <a:pt x="1530804" y="4517822"/>
                </a:lnTo>
                <a:lnTo>
                  <a:pt x="1500188" y="4471548"/>
                </a:lnTo>
                <a:lnTo>
                  <a:pt x="1469571" y="4425837"/>
                </a:lnTo>
                <a:lnTo>
                  <a:pt x="1438955" y="4380691"/>
                </a:lnTo>
                <a:lnTo>
                  <a:pt x="1408339" y="4336108"/>
                </a:lnTo>
                <a:lnTo>
                  <a:pt x="1377723" y="4292089"/>
                </a:lnTo>
                <a:lnTo>
                  <a:pt x="1347107" y="4248634"/>
                </a:lnTo>
                <a:lnTo>
                  <a:pt x="1316491" y="4205742"/>
                </a:lnTo>
                <a:lnTo>
                  <a:pt x="1285875" y="4163414"/>
                </a:lnTo>
                <a:lnTo>
                  <a:pt x="1255259" y="4121650"/>
                </a:lnTo>
                <a:lnTo>
                  <a:pt x="1224643" y="4080449"/>
                </a:lnTo>
                <a:lnTo>
                  <a:pt x="1194027" y="4039813"/>
                </a:lnTo>
                <a:lnTo>
                  <a:pt x="1163411" y="3999739"/>
                </a:lnTo>
                <a:lnTo>
                  <a:pt x="1132795" y="3960230"/>
                </a:lnTo>
                <a:lnTo>
                  <a:pt x="1102179" y="3921285"/>
                </a:lnTo>
                <a:lnTo>
                  <a:pt x="1071563" y="3882903"/>
                </a:lnTo>
                <a:lnTo>
                  <a:pt x="1040946" y="3845085"/>
                </a:lnTo>
                <a:lnTo>
                  <a:pt x="1010330" y="3807830"/>
                </a:lnTo>
                <a:lnTo>
                  <a:pt x="979714" y="3771139"/>
                </a:lnTo>
                <a:lnTo>
                  <a:pt x="949098" y="3735013"/>
                </a:lnTo>
                <a:lnTo>
                  <a:pt x="918482" y="3699449"/>
                </a:lnTo>
                <a:lnTo>
                  <a:pt x="887866" y="3664450"/>
                </a:lnTo>
                <a:lnTo>
                  <a:pt x="857250" y="3630014"/>
                </a:lnTo>
                <a:lnTo>
                  <a:pt x="826634" y="3596142"/>
                </a:lnTo>
                <a:lnTo>
                  <a:pt x="796018" y="3562834"/>
                </a:lnTo>
                <a:lnTo>
                  <a:pt x="765402" y="3530089"/>
                </a:lnTo>
                <a:lnTo>
                  <a:pt x="734786" y="3497908"/>
                </a:lnTo>
                <a:lnTo>
                  <a:pt x="704170" y="3466291"/>
                </a:lnTo>
                <a:lnTo>
                  <a:pt x="673554" y="3435237"/>
                </a:lnTo>
                <a:lnTo>
                  <a:pt x="642938" y="3404748"/>
                </a:lnTo>
                <a:lnTo>
                  <a:pt x="612321" y="3374822"/>
                </a:lnTo>
                <a:lnTo>
                  <a:pt x="581705" y="3345459"/>
                </a:lnTo>
                <a:lnTo>
                  <a:pt x="551089" y="3316661"/>
                </a:lnTo>
                <a:lnTo>
                  <a:pt x="520473" y="3288426"/>
                </a:lnTo>
                <a:lnTo>
                  <a:pt x="489857" y="3260755"/>
                </a:lnTo>
                <a:lnTo>
                  <a:pt x="459241" y="3233648"/>
                </a:lnTo>
                <a:lnTo>
                  <a:pt x="428625" y="3207104"/>
                </a:lnTo>
                <a:lnTo>
                  <a:pt x="398009" y="3181124"/>
                </a:lnTo>
                <a:lnTo>
                  <a:pt x="367393" y="3155708"/>
                </a:lnTo>
                <a:lnTo>
                  <a:pt x="336777" y="3130855"/>
                </a:lnTo>
                <a:lnTo>
                  <a:pt x="306161" y="3106567"/>
                </a:lnTo>
                <a:lnTo>
                  <a:pt x="275545" y="3082842"/>
                </a:lnTo>
                <a:lnTo>
                  <a:pt x="244929" y="3059680"/>
                </a:lnTo>
                <a:lnTo>
                  <a:pt x="214313" y="3037083"/>
                </a:lnTo>
                <a:lnTo>
                  <a:pt x="183696" y="3015049"/>
                </a:lnTo>
                <a:lnTo>
                  <a:pt x="153080" y="2993579"/>
                </a:lnTo>
                <a:lnTo>
                  <a:pt x="122464" y="2972672"/>
                </a:lnTo>
                <a:lnTo>
                  <a:pt x="91848" y="2952330"/>
                </a:lnTo>
                <a:lnTo>
                  <a:pt x="61232" y="2932551"/>
                </a:lnTo>
                <a:lnTo>
                  <a:pt x="30616" y="2913335"/>
                </a:lnTo>
                <a:lnTo>
                  <a:pt x="0" y="2894684"/>
                </a:lnTo>
                <a:close/>
              </a:path>
            </a:pathLst>
          </a:custGeom>
          <a:solidFill xmlns:a="http://schemas.openxmlformats.org/drawingml/2006/main">
            <a:srgbClr val="FEFEFE"/>
          </a:solidFill>
          <a:ln xmlns:a="http://schemas.openxmlformats.org/drawingml/2006/main" w="12859">
            <a:solidFill>
              <a:srgbClr val="C8CDCB"/>
            </a:solidFill>
            <a:prstDash val="solid"/>
          </a:ln>
        </p:spPr>
      </p:sp>
      <p:sp>
        <p:nvSpPr>
          <p:cNvPr id="2" name="surface-distribution-0-outer">
            <a:extLst xmlns:a="http://schemas.openxmlformats.org/drawingml/2006/main">
              <a:ext uri="{FF2B5EF4-FFF2-40B4-BE49-F238E27FC236}">
                <a16:creationId xmlns:a16="http://schemas.microsoft.com/office/drawing/2014/main" id="{B0CABBD8-22B0-464E-874E-AE4F9B3F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1704" y="4514994"/>
            <a:ext cx="2803232" cy="1592726"/>
          </a:xfrm>
          <a:custGeom xmlns:a="http://schemas.openxmlformats.org/drawingml/2006/main">
            <a:pathLst>
              <a:path w="2803232" h="1592726">
                <a:moveTo>
                  <a:pt x="2725261" y="192220"/>
                </a:moveTo>
                <a:lnTo>
                  <a:pt x="2744571" y="221127"/>
                </a:lnTo>
                <a:lnTo>
                  <a:pt x="2761085" y="251660"/>
                </a:lnTo>
                <a:lnTo>
                  <a:pt x="2774804" y="283653"/>
                </a:lnTo>
                <a:lnTo>
                  <a:pt x="2785755" y="316930"/>
                </a:lnTo>
                <a:lnTo>
                  <a:pt x="2793988" y="351302"/>
                </a:lnTo>
                <a:lnTo>
                  <a:pt x="2799578" y="386580"/>
                </a:lnTo>
                <a:lnTo>
                  <a:pt x="2802620" y="422571"/>
                </a:lnTo>
                <a:lnTo>
                  <a:pt x="2803232" y="459087"/>
                </a:lnTo>
                <a:lnTo>
                  <a:pt x="2801546" y="495946"/>
                </a:lnTo>
                <a:lnTo>
                  <a:pt x="2797708" y="532977"/>
                </a:lnTo>
                <a:lnTo>
                  <a:pt x="2791877" y="570021"/>
                </a:lnTo>
                <a:lnTo>
                  <a:pt x="2784218" y="606937"/>
                </a:lnTo>
                <a:lnTo>
                  <a:pt x="2774902" y="643601"/>
                </a:lnTo>
                <a:lnTo>
                  <a:pt x="2764100" y="679909"/>
                </a:lnTo>
                <a:lnTo>
                  <a:pt x="2751982" y="715775"/>
                </a:lnTo>
                <a:lnTo>
                  <a:pt x="2738713" y="751137"/>
                </a:lnTo>
                <a:lnTo>
                  <a:pt x="2724447" y="785951"/>
                </a:lnTo>
                <a:lnTo>
                  <a:pt x="2709330" y="820191"/>
                </a:lnTo>
                <a:lnTo>
                  <a:pt x="2693492" y="853851"/>
                </a:lnTo>
                <a:lnTo>
                  <a:pt x="2677049" y="886939"/>
                </a:lnTo>
                <a:lnTo>
                  <a:pt x="2660099" y="919475"/>
                </a:lnTo>
                <a:lnTo>
                  <a:pt x="2642718" y="951492"/>
                </a:lnTo>
                <a:lnTo>
                  <a:pt x="2624966" y="983027"/>
                </a:lnTo>
                <a:lnTo>
                  <a:pt x="2606880" y="1014126"/>
                </a:lnTo>
                <a:lnTo>
                  <a:pt x="2588475" y="1044830"/>
                </a:lnTo>
                <a:lnTo>
                  <a:pt x="2569748" y="1075184"/>
                </a:lnTo>
                <a:lnTo>
                  <a:pt x="2550676" y="1105222"/>
                </a:lnTo>
                <a:lnTo>
                  <a:pt x="2531216" y="1134976"/>
                </a:lnTo>
                <a:lnTo>
                  <a:pt x="2511309" y="1164461"/>
                </a:lnTo>
                <a:lnTo>
                  <a:pt x="2490882" y="1193684"/>
                </a:lnTo>
                <a:lnTo>
                  <a:pt x="2469848" y="1222635"/>
                </a:lnTo>
                <a:lnTo>
                  <a:pt x="2448112" y="1251285"/>
                </a:lnTo>
                <a:lnTo>
                  <a:pt x="2425570" y="1279590"/>
                </a:lnTo>
                <a:lnTo>
                  <a:pt x="2402116" y="1307485"/>
                </a:lnTo>
                <a:lnTo>
                  <a:pt x="2377640" y="1334889"/>
                </a:lnTo>
                <a:lnTo>
                  <a:pt x="2352037" y="1361700"/>
                </a:lnTo>
                <a:lnTo>
                  <a:pt x="2325205" y="1387800"/>
                </a:lnTo>
                <a:lnTo>
                  <a:pt x="2297053" y="1413054"/>
                </a:lnTo>
                <a:lnTo>
                  <a:pt x="2267496" y="1437314"/>
                </a:lnTo>
                <a:lnTo>
                  <a:pt x="2236468" y="1460422"/>
                </a:lnTo>
                <a:lnTo>
                  <a:pt x="2203914" y="1482209"/>
                </a:lnTo>
                <a:lnTo>
                  <a:pt x="2169800" y="1502505"/>
                </a:lnTo>
                <a:lnTo>
                  <a:pt x="2134110" y="1521139"/>
                </a:lnTo>
                <a:lnTo>
                  <a:pt x="2096849" y="1537940"/>
                </a:lnTo>
                <a:lnTo>
                  <a:pt x="2058042" y="1552749"/>
                </a:lnTo>
                <a:lnTo>
                  <a:pt x="2017737" y="1565418"/>
                </a:lnTo>
                <a:lnTo>
                  <a:pt x="1976005" y="1575812"/>
                </a:lnTo>
                <a:lnTo>
                  <a:pt x="1932934" y="1583818"/>
                </a:lnTo>
                <a:lnTo>
                  <a:pt x="1888637" y="1589345"/>
                </a:lnTo>
                <a:lnTo>
                  <a:pt x="1843241" y="1592328"/>
                </a:lnTo>
                <a:lnTo>
                  <a:pt x="1796893" y="1592726"/>
                </a:lnTo>
                <a:lnTo>
                  <a:pt x="1749754" y="1590531"/>
                </a:lnTo>
                <a:lnTo>
                  <a:pt x="1701995" y="1585762"/>
                </a:lnTo>
                <a:lnTo>
                  <a:pt x="1653799" y="1578465"/>
                </a:lnTo>
                <a:lnTo>
                  <a:pt x="1605355" y="1568717"/>
                </a:lnTo>
                <a:lnTo>
                  <a:pt x="1556853" y="1556619"/>
                </a:lnTo>
                <a:lnTo>
                  <a:pt x="1508486" y="1542298"/>
                </a:lnTo>
                <a:lnTo>
                  <a:pt x="1460440" y="1525900"/>
                </a:lnTo>
                <a:lnTo>
                  <a:pt x="1412898" y="1507590"/>
                </a:lnTo>
                <a:lnTo>
                  <a:pt x="1366032" y="1487547"/>
                </a:lnTo>
                <a:lnTo>
                  <a:pt x="1320001" y="1465961"/>
                </a:lnTo>
                <a:lnTo>
                  <a:pt x="1274948" y="1443027"/>
                </a:lnTo>
                <a:lnTo>
                  <a:pt x="1231001" y="1418945"/>
                </a:lnTo>
                <a:lnTo>
                  <a:pt x="1188265" y="1393912"/>
                </a:lnTo>
                <a:lnTo>
                  <a:pt x="1146825" y="1368121"/>
                </a:lnTo>
                <a:lnTo>
                  <a:pt x="1106745" y="1341759"/>
                </a:lnTo>
                <a:lnTo>
                  <a:pt x="1068061" y="1315000"/>
                </a:lnTo>
                <a:lnTo>
                  <a:pt x="1030789" y="1288007"/>
                </a:lnTo>
                <a:lnTo>
                  <a:pt x="994919" y="1260926"/>
                </a:lnTo>
                <a:lnTo>
                  <a:pt x="960419" y="1233889"/>
                </a:lnTo>
                <a:lnTo>
                  <a:pt x="927235" y="1207007"/>
                </a:lnTo>
                <a:lnTo>
                  <a:pt x="895290" y="1180374"/>
                </a:lnTo>
                <a:lnTo>
                  <a:pt x="864491" y="1154067"/>
                </a:lnTo>
                <a:lnTo>
                  <a:pt x="834728" y="1128140"/>
                </a:lnTo>
                <a:lnTo>
                  <a:pt x="805877" y="1102631"/>
                </a:lnTo>
                <a:lnTo>
                  <a:pt x="777803" y="1077560"/>
                </a:lnTo>
                <a:lnTo>
                  <a:pt x="750366" y="1052929"/>
                </a:lnTo>
                <a:lnTo>
                  <a:pt x="723419" y="1028726"/>
                </a:lnTo>
                <a:lnTo>
                  <a:pt x="696818" y="1004922"/>
                </a:lnTo>
                <a:lnTo>
                  <a:pt x="670420" y="981478"/>
                </a:lnTo>
                <a:lnTo>
                  <a:pt x="644090" y="958343"/>
                </a:lnTo>
                <a:lnTo>
                  <a:pt x="617703" y="935458"/>
                </a:lnTo>
                <a:lnTo>
                  <a:pt x="591147" y="912758"/>
                </a:lnTo>
                <a:lnTo>
                  <a:pt x="564329" y="890172"/>
                </a:lnTo>
                <a:lnTo>
                  <a:pt x="537174" y="867630"/>
                </a:lnTo>
                <a:lnTo>
                  <a:pt x="509629" y="845061"/>
                </a:lnTo>
                <a:lnTo>
                  <a:pt x="481665" y="822397"/>
                </a:lnTo>
                <a:lnTo>
                  <a:pt x="453280" y="799576"/>
                </a:lnTo>
                <a:lnTo>
                  <a:pt x="424498" y="776545"/>
                </a:lnTo>
                <a:lnTo>
                  <a:pt x="395370" y="753258"/>
                </a:lnTo>
                <a:lnTo>
                  <a:pt x="365976" y="729684"/>
                </a:lnTo>
                <a:lnTo>
                  <a:pt x="336421" y="705803"/>
                </a:lnTo>
                <a:lnTo>
                  <a:pt x="306837" y="681610"/>
                </a:lnTo>
                <a:lnTo>
                  <a:pt x="277382" y="657116"/>
                </a:lnTo>
                <a:lnTo>
                  <a:pt x="248234" y="632345"/>
                </a:lnTo>
                <a:lnTo>
                  <a:pt x="219593" y="607340"/>
                </a:lnTo>
                <a:lnTo>
                  <a:pt x="191677" y="582156"/>
                </a:lnTo>
                <a:lnTo>
                  <a:pt x="164716" y="556864"/>
                </a:lnTo>
                <a:lnTo>
                  <a:pt x="138952" y="531545"/>
                </a:lnTo>
                <a:lnTo>
                  <a:pt x="114634" y="506292"/>
                </a:lnTo>
                <a:lnTo>
                  <a:pt x="92012" y="481205"/>
                </a:lnTo>
                <a:lnTo>
                  <a:pt x="71337" y="456391"/>
                </a:lnTo>
                <a:lnTo>
                  <a:pt x="52853" y="431960"/>
                </a:lnTo>
                <a:lnTo>
                  <a:pt x="36796" y="408022"/>
                </a:lnTo>
                <a:lnTo>
                  <a:pt x="23387" y="384684"/>
                </a:lnTo>
                <a:lnTo>
                  <a:pt x="12831" y="362050"/>
                </a:lnTo>
                <a:lnTo>
                  <a:pt x="5312" y="340214"/>
                </a:lnTo>
                <a:lnTo>
                  <a:pt x="991" y="319263"/>
                </a:lnTo>
                <a:lnTo>
                  <a:pt x="0" y="299270"/>
                </a:lnTo>
                <a:lnTo>
                  <a:pt x="2444" y="280296"/>
                </a:lnTo>
                <a:lnTo>
                  <a:pt x="8397" y="262390"/>
                </a:lnTo>
                <a:lnTo>
                  <a:pt x="17899" y="245582"/>
                </a:lnTo>
                <a:lnTo>
                  <a:pt x="30958" y="229892"/>
                </a:lnTo>
                <a:lnTo>
                  <a:pt x="47549" y="215322"/>
                </a:lnTo>
                <a:lnTo>
                  <a:pt x="67613" y="201863"/>
                </a:lnTo>
                <a:lnTo>
                  <a:pt x="91057" y="189493"/>
                </a:lnTo>
                <a:lnTo>
                  <a:pt x="117760" y="178178"/>
                </a:lnTo>
                <a:lnTo>
                  <a:pt x="147570" y="167879"/>
                </a:lnTo>
                <a:lnTo>
                  <a:pt x="180308" y="158548"/>
                </a:lnTo>
                <a:lnTo>
                  <a:pt x="215772" y="150132"/>
                </a:lnTo>
                <a:lnTo>
                  <a:pt x="253737" y="142576"/>
                </a:lnTo>
                <a:lnTo>
                  <a:pt x="293963" y="135825"/>
                </a:lnTo>
                <a:lnTo>
                  <a:pt x="336196" y="129823"/>
                </a:lnTo>
                <a:lnTo>
                  <a:pt x="380172" y="124517"/>
                </a:lnTo>
                <a:lnTo>
                  <a:pt x="425621" y="119855"/>
                </a:lnTo>
                <a:lnTo>
                  <a:pt x="472271" y="115789"/>
                </a:lnTo>
                <a:lnTo>
                  <a:pt x="519856" y="112274"/>
                </a:lnTo>
                <a:lnTo>
                  <a:pt x="568113" y="109266"/>
                </a:lnTo>
                <a:lnTo>
                  <a:pt x="616793" y="106724"/>
                </a:lnTo>
                <a:lnTo>
                  <a:pt x="665660" y="104606"/>
                </a:lnTo>
                <a:lnTo>
                  <a:pt x="714493" y="102871"/>
                </a:lnTo>
                <a:lnTo>
                  <a:pt x="763096" y="101477"/>
                </a:lnTo>
                <a:lnTo>
                  <a:pt x="811293" y="100378"/>
                </a:lnTo>
                <a:lnTo>
                  <a:pt x="858935" y="99528"/>
                </a:lnTo>
                <a:lnTo>
                  <a:pt x="905898" y="98876"/>
                </a:lnTo>
                <a:lnTo>
                  <a:pt x="952086" y="98368"/>
                </a:lnTo>
                <a:lnTo>
                  <a:pt x="997432" y="97946"/>
                </a:lnTo>
                <a:lnTo>
                  <a:pt x="1041898" y="97550"/>
                </a:lnTo>
                <a:lnTo>
                  <a:pt x="1085470" y="97118"/>
                </a:lnTo>
                <a:lnTo>
                  <a:pt x="1128164" y="96588"/>
                </a:lnTo>
                <a:lnTo>
                  <a:pt x="1170019" y="95896"/>
                </a:lnTo>
                <a:lnTo>
                  <a:pt x="1211098" y="94984"/>
                </a:lnTo>
                <a:lnTo>
                  <a:pt x="1251483" y="93792"/>
                </a:lnTo>
                <a:lnTo>
                  <a:pt x="1291274" y="92269"/>
                </a:lnTo>
                <a:lnTo>
                  <a:pt x="1330586" y="90369"/>
                </a:lnTo>
                <a:lnTo>
                  <a:pt x="1369543" y="88055"/>
                </a:lnTo>
                <a:lnTo>
                  <a:pt x="1408279" y="85297"/>
                </a:lnTo>
                <a:lnTo>
                  <a:pt x="1446928" y="82078"/>
                </a:lnTo>
                <a:lnTo>
                  <a:pt x="1485626" y="78390"/>
                </a:lnTo>
                <a:lnTo>
                  <a:pt x="1524506" y="74238"/>
                </a:lnTo>
                <a:lnTo>
                  <a:pt x="1563691" y="69642"/>
                </a:lnTo>
                <a:lnTo>
                  <a:pt x="1603294" y="64632"/>
                </a:lnTo>
                <a:lnTo>
                  <a:pt x="1643414" y="59254"/>
                </a:lnTo>
                <a:lnTo>
                  <a:pt x="1684134" y="53566"/>
                </a:lnTo>
                <a:lnTo>
                  <a:pt x="1725516" y="47642"/>
                </a:lnTo>
                <a:lnTo>
                  <a:pt x="1767600" y="41568"/>
                </a:lnTo>
                <a:lnTo>
                  <a:pt x="1810403" y="35444"/>
                </a:lnTo>
                <a:lnTo>
                  <a:pt x="1853920" y="29382"/>
                </a:lnTo>
                <a:lnTo>
                  <a:pt x="1898116" y="23508"/>
                </a:lnTo>
                <a:lnTo>
                  <a:pt x="1942935" y="17956"/>
                </a:lnTo>
                <a:lnTo>
                  <a:pt x="1988292" y="12871"/>
                </a:lnTo>
                <a:lnTo>
                  <a:pt x="2034082" y="8408"/>
                </a:lnTo>
                <a:lnTo>
                  <a:pt x="2080174" y="4725"/>
                </a:lnTo>
                <a:lnTo>
                  <a:pt x="2126416" y="1986"/>
                </a:lnTo>
                <a:lnTo>
                  <a:pt x="2172638" y="357"/>
                </a:lnTo>
                <a:lnTo>
                  <a:pt x="2218653" y="0"/>
                </a:lnTo>
                <a:lnTo>
                  <a:pt x="2264261" y="1076"/>
                </a:lnTo>
                <a:lnTo>
                  <a:pt x="2309252" y="3737"/>
                </a:lnTo>
                <a:lnTo>
                  <a:pt x="2353406" y="8125"/>
                </a:lnTo>
                <a:lnTo>
                  <a:pt x="2396505" y="14367"/>
                </a:lnTo>
                <a:lnTo>
                  <a:pt x="2438326" y="22577"/>
                </a:lnTo>
                <a:lnTo>
                  <a:pt x="2478652" y="32844"/>
                </a:lnTo>
                <a:lnTo>
                  <a:pt x="2517274" y="45241"/>
                </a:lnTo>
                <a:lnTo>
                  <a:pt x="2553992" y="59812"/>
                </a:lnTo>
                <a:lnTo>
                  <a:pt x="2588621" y="76578"/>
                </a:lnTo>
                <a:lnTo>
                  <a:pt x="2620993" y="95535"/>
                </a:lnTo>
                <a:lnTo>
                  <a:pt x="2650958" y="116649"/>
                </a:lnTo>
                <a:lnTo>
                  <a:pt x="2678389" y="139861"/>
                </a:lnTo>
                <a:lnTo>
                  <a:pt x="2703183" y="165088"/>
                </a:lnTo>
                <a:lnTo>
                  <a:pt x="2725261" y="192220"/>
                </a:lnTo>
                <a:close/>
              </a:path>
            </a:pathLst>
          </a:custGeom>
          <a:solidFill xmlns:a="http://schemas.openxmlformats.org/drawingml/2006/main">
            <a:srgbClr val="D77C68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urface-distribution-0-inner">
            <a:extLst xmlns:a="http://schemas.openxmlformats.org/drawingml/2006/main">
              <a:ext uri="{FF2B5EF4-FFF2-40B4-BE49-F238E27FC236}">
                <a16:creationId xmlns:a16="http://schemas.microsoft.com/office/drawing/2014/main" id="{82D79ADD-04F8-49AC-998E-0C26B6A73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0893" y="4722936"/>
            <a:ext cx="2052367" cy="1123350"/>
          </a:xfrm>
          <a:custGeom xmlns:a="http://schemas.openxmlformats.org/drawingml/2006/main">
            <a:pathLst>
              <a:path w="2052367" h="1123350">
                <a:moveTo>
                  <a:pt x="1995281" y="162397"/>
                </a:moveTo>
                <a:lnTo>
                  <a:pt x="2009418" y="183366"/>
                </a:lnTo>
                <a:lnTo>
                  <a:pt x="2021509" y="205301"/>
                </a:lnTo>
                <a:lnTo>
                  <a:pt x="2031553" y="228087"/>
                </a:lnTo>
                <a:lnTo>
                  <a:pt x="2039571" y="251606"/>
                </a:lnTo>
                <a:lnTo>
                  <a:pt x="2045598" y="275733"/>
                </a:lnTo>
                <a:lnTo>
                  <a:pt x="2049691" y="300344"/>
                </a:lnTo>
                <a:lnTo>
                  <a:pt x="2051919" y="325313"/>
                </a:lnTo>
                <a:lnTo>
                  <a:pt x="2052367" y="350521"/>
                </a:lnTo>
                <a:lnTo>
                  <a:pt x="2051132" y="375853"/>
                </a:lnTo>
                <a:lnTo>
                  <a:pt x="2048322" y="401202"/>
                </a:lnTo>
                <a:lnTo>
                  <a:pt x="2044053" y="426469"/>
                </a:lnTo>
                <a:lnTo>
                  <a:pt x="2038445" y="451570"/>
                </a:lnTo>
                <a:lnTo>
                  <a:pt x="2031625" y="476431"/>
                </a:lnTo>
                <a:lnTo>
                  <a:pt x="2023716" y="500991"/>
                </a:lnTo>
                <a:lnTo>
                  <a:pt x="2014844" y="525203"/>
                </a:lnTo>
                <a:lnTo>
                  <a:pt x="2005129" y="549033"/>
                </a:lnTo>
                <a:lnTo>
                  <a:pt x="1994684" y="572461"/>
                </a:lnTo>
                <a:lnTo>
                  <a:pt x="1983616" y="595477"/>
                </a:lnTo>
                <a:lnTo>
                  <a:pt x="1972021" y="618085"/>
                </a:lnTo>
                <a:lnTo>
                  <a:pt x="1959983" y="640297"/>
                </a:lnTo>
                <a:lnTo>
                  <a:pt x="1947572" y="662131"/>
                </a:lnTo>
                <a:lnTo>
                  <a:pt x="1934847" y="683615"/>
                </a:lnTo>
                <a:lnTo>
                  <a:pt x="1921850" y="704778"/>
                </a:lnTo>
                <a:lnTo>
                  <a:pt x="1908608" y="725654"/>
                </a:lnTo>
                <a:lnTo>
                  <a:pt x="1895133" y="746274"/>
                </a:lnTo>
                <a:lnTo>
                  <a:pt x="1881423" y="766669"/>
                </a:lnTo>
                <a:lnTo>
                  <a:pt x="1867459" y="786866"/>
                </a:lnTo>
                <a:lnTo>
                  <a:pt x="1853212" y="806887"/>
                </a:lnTo>
                <a:lnTo>
                  <a:pt x="1838637" y="826743"/>
                </a:lnTo>
                <a:lnTo>
                  <a:pt x="1823681" y="846440"/>
                </a:lnTo>
                <a:lnTo>
                  <a:pt x="1808282" y="865973"/>
                </a:lnTo>
                <a:lnTo>
                  <a:pt x="1792368" y="885323"/>
                </a:lnTo>
                <a:lnTo>
                  <a:pt x="1775864" y="904463"/>
                </a:lnTo>
                <a:lnTo>
                  <a:pt x="1758692" y="923352"/>
                </a:lnTo>
                <a:lnTo>
                  <a:pt x="1740772" y="941935"/>
                </a:lnTo>
                <a:lnTo>
                  <a:pt x="1722027" y="960148"/>
                </a:lnTo>
                <a:lnTo>
                  <a:pt x="1702382" y="977913"/>
                </a:lnTo>
                <a:lnTo>
                  <a:pt x="1681771" y="995144"/>
                </a:lnTo>
                <a:lnTo>
                  <a:pt x="1660131" y="1011744"/>
                </a:lnTo>
                <a:lnTo>
                  <a:pt x="1637414" y="1027609"/>
                </a:lnTo>
                <a:lnTo>
                  <a:pt x="1613580" y="1042630"/>
                </a:lnTo>
                <a:lnTo>
                  <a:pt x="1588604" y="1056696"/>
                </a:lnTo>
                <a:lnTo>
                  <a:pt x="1562474" y="1069693"/>
                </a:lnTo>
                <a:lnTo>
                  <a:pt x="1535193" y="1081509"/>
                </a:lnTo>
                <a:lnTo>
                  <a:pt x="1506781" y="1092038"/>
                </a:lnTo>
                <a:lnTo>
                  <a:pt x="1477272" y="1101180"/>
                </a:lnTo>
                <a:lnTo>
                  <a:pt x="1446718" y="1108844"/>
                </a:lnTo>
                <a:lnTo>
                  <a:pt x="1415184" y="1114950"/>
                </a:lnTo>
                <a:lnTo>
                  <a:pt x="1382752" y="1119434"/>
                </a:lnTo>
                <a:lnTo>
                  <a:pt x="1349516" y="1122245"/>
                </a:lnTo>
                <a:lnTo>
                  <a:pt x="1315582" y="1123350"/>
                </a:lnTo>
                <a:lnTo>
                  <a:pt x="1281070" y="1122733"/>
                </a:lnTo>
                <a:lnTo>
                  <a:pt x="1246103" y="1120399"/>
                </a:lnTo>
                <a:lnTo>
                  <a:pt x="1210817" y="1116368"/>
                </a:lnTo>
                <a:lnTo>
                  <a:pt x="1175349" y="1110679"/>
                </a:lnTo>
                <a:lnTo>
                  <a:pt x="1139839" y="1103391"/>
                </a:lnTo>
                <a:lnTo>
                  <a:pt x="1104427" y="1094575"/>
                </a:lnTo>
                <a:lnTo>
                  <a:pt x="1069251" y="1084319"/>
                </a:lnTo>
                <a:lnTo>
                  <a:pt x="1034443" y="1072722"/>
                </a:lnTo>
                <a:lnTo>
                  <a:pt x="1000131" y="1059896"/>
                </a:lnTo>
                <a:lnTo>
                  <a:pt x="966429" y="1045959"/>
                </a:lnTo>
                <a:lnTo>
                  <a:pt x="933444" y="1031035"/>
                </a:lnTo>
                <a:lnTo>
                  <a:pt x="901268" y="1015252"/>
                </a:lnTo>
                <a:lnTo>
                  <a:pt x="869980" y="998740"/>
                </a:lnTo>
                <a:lnTo>
                  <a:pt x="839640" y="981625"/>
                </a:lnTo>
                <a:lnTo>
                  <a:pt x="810295" y="964032"/>
                </a:lnTo>
                <a:lnTo>
                  <a:pt x="781973" y="946080"/>
                </a:lnTo>
                <a:lnTo>
                  <a:pt x="754685" y="927881"/>
                </a:lnTo>
                <a:lnTo>
                  <a:pt x="728423" y="909537"/>
                </a:lnTo>
                <a:lnTo>
                  <a:pt x="703164" y="891141"/>
                </a:lnTo>
                <a:lnTo>
                  <a:pt x="678868" y="872774"/>
                </a:lnTo>
                <a:lnTo>
                  <a:pt x="655480" y="854509"/>
                </a:lnTo>
                <a:lnTo>
                  <a:pt x="632931" y="836400"/>
                </a:lnTo>
                <a:lnTo>
                  <a:pt x="611140" y="818496"/>
                </a:lnTo>
                <a:lnTo>
                  <a:pt x="590017" y="800826"/>
                </a:lnTo>
                <a:lnTo>
                  <a:pt x="569463" y="783413"/>
                </a:lnTo>
                <a:lnTo>
                  <a:pt x="549375" y="766265"/>
                </a:lnTo>
                <a:lnTo>
                  <a:pt x="529646" y="749378"/>
                </a:lnTo>
                <a:lnTo>
                  <a:pt x="510171" y="732739"/>
                </a:lnTo>
                <a:lnTo>
                  <a:pt x="490844" y="716326"/>
                </a:lnTo>
                <a:lnTo>
                  <a:pt x="471566" y="700106"/>
                </a:lnTo>
                <a:lnTo>
                  <a:pt x="452247" y="684042"/>
                </a:lnTo>
                <a:lnTo>
                  <a:pt x="432804" y="668090"/>
                </a:lnTo>
                <a:lnTo>
                  <a:pt x="413170" y="652200"/>
                </a:lnTo>
                <a:lnTo>
                  <a:pt x="393288" y="636323"/>
                </a:lnTo>
                <a:lnTo>
                  <a:pt x="373121" y="620407"/>
                </a:lnTo>
                <a:lnTo>
                  <a:pt x="352648" y="604400"/>
                </a:lnTo>
                <a:lnTo>
                  <a:pt x="331866" y="588254"/>
                </a:lnTo>
                <a:lnTo>
                  <a:pt x="310793" y="571926"/>
                </a:lnTo>
                <a:lnTo>
                  <a:pt x="289467" y="555375"/>
                </a:lnTo>
                <a:lnTo>
                  <a:pt x="267947" y="538572"/>
                </a:lnTo>
                <a:lnTo>
                  <a:pt x="246308" y="521493"/>
                </a:lnTo>
                <a:lnTo>
                  <a:pt x="224648" y="504123"/>
                </a:lnTo>
                <a:lnTo>
                  <a:pt x="203083" y="486461"/>
                </a:lnTo>
                <a:lnTo>
                  <a:pt x="181743" y="468512"/>
                </a:lnTo>
                <a:lnTo>
                  <a:pt x="160774" y="450295"/>
                </a:lnTo>
                <a:lnTo>
                  <a:pt x="140335" y="431838"/>
                </a:lnTo>
                <a:lnTo>
                  <a:pt x="120596" y="413181"/>
                </a:lnTo>
                <a:lnTo>
                  <a:pt x="101733" y="394373"/>
                </a:lnTo>
                <a:lnTo>
                  <a:pt x="83928" y="375470"/>
                </a:lnTo>
                <a:lnTo>
                  <a:pt x="67366" y="356538"/>
                </a:lnTo>
                <a:lnTo>
                  <a:pt x="52229" y="337645"/>
                </a:lnTo>
                <a:lnTo>
                  <a:pt x="38696" y="318868"/>
                </a:lnTo>
                <a:lnTo>
                  <a:pt x="26940" y="300284"/>
                </a:lnTo>
                <a:lnTo>
                  <a:pt x="17122" y="281970"/>
                </a:lnTo>
                <a:lnTo>
                  <a:pt x="9394" y="264003"/>
                </a:lnTo>
                <a:lnTo>
                  <a:pt x="3889" y="246457"/>
                </a:lnTo>
                <a:lnTo>
                  <a:pt x="725" y="229404"/>
                </a:lnTo>
                <a:lnTo>
                  <a:pt x="0" y="212908"/>
                </a:lnTo>
                <a:lnTo>
                  <a:pt x="1790" y="197027"/>
                </a:lnTo>
                <a:lnTo>
                  <a:pt x="6148" y="181812"/>
                </a:lnTo>
                <a:lnTo>
                  <a:pt x="13105" y="167307"/>
                </a:lnTo>
                <a:lnTo>
                  <a:pt x="22666" y="153546"/>
                </a:lnTo>
                <a:lnTo>
                  <a:pt x="34813" y="140556"/>
                </a:lnTo>
                <a:lnTo>
                  <a:pt x="49502" y="128354"/>
                </a:lnTo>
                <a:lnTo>
                  <a:pt x="66667" y="116952"/>
                </a:lnTo>
                <a:lnTo>
                  <a:pt x="86217" y="106354"/>
                </a:lnTo>
                <a:lnTo>
                  <a:pt x="108042" y="96555"/>
                </a:lnTo>
                <a:lnTo>
                  <a:pt x="132011" y="87549"/>
                </a:lnTo>
                <a:lnTo>
                  <a:pt x="157976" y="79321"/>
                </a:lnTo>
                <a:lnTo>
                  <a:pt x="185772" y="71855"/>
                </a:lnTo>
                <a:lnTo>
                  <a:pt x="215223" y="65129"/>
                </a:lnTo>
                <a:lnTo>
                  <a:pt x="246144" y="59121"/>
                </a:lnTo>
                <a:lnTo>
                  <a:pt x="278340" y="53805"/>
                </a:lnTo>
                <a:lnTo>
                  <a:pt x="311615" y="49152"/>
                </a:lnTo>
                <a:lnTo>
                  <a:pt x="345770" y="45134"/>
                </a:lnTo>
                <a:lnTo>
                  <a:pt x="380609" y="41719"/>
                </a:lnTo>
                <a:lnTo>
                  <a:pt x="415940" y="38872"/>
                </a:lnTo>
                <a:lnTo>
                  <a:pt x="451581" y="36559"/>
                </a:lnTo>
                <a:lnTo>
                  <a:pt x="487358" y="34741"/>
                </a:lnTo>
                <a:lnTo>
                  <a:pt x="523111" y="33376"/>
                </a:lnTo>
                <a:lnTo>
                  <a:pt x="558695" y="32422"/>
                </a:lnTo>
                <a:lnTo>
                  <a:pt x="593983" y="31831"/>
                </a:lnTo>
                <a:lnTo>
                  <a:pt x="628863" y="31553"/>
                </a:lnTo>
                <a:lnTo>
                  <a:pt x="663247" y="31536"/>
                </a:lnTo>
                <a:lnTo>
                  <a:pt x="697063" y="31727"/>
                </a:lnTo>
                <a:lnTo>
                  <a:pt x="730263" y="32069"/>
                </a:lnTo>
                <a:lnTo>
                  <a:pt x="762818" y="32505"/>
                </a:lnTo>
                <a:lnTo>
                  <a:pt x="794719" y="32979"/>
                </a:lnTo>
                <a:lnTo>
                  <a:pt x="825977" y="33435"/>
                </a:lnTo>
                <a:lnTo>
                  <a:pt x="856621" y="33821"/>
                </a:lnTo>
                <a:lnTo>
                  <a:pt x="886696" y="34084"/>
                </a:lnTo>
                <a:lnTo>
                  <a:pt x="916264" y="34182"/>
                </a:lnTo>
                <a:lnTo>
                  <a:pt x="945397" y="34072"/>
                </a:lnTo>
                <a:lnTo>
                  <a:pt x="974179" y="33721"/>
                </a:lnTo>
                <a:lnTo>
                  <a:pt x="1002701" y="33103"/>
                </a:lnTo>
                <a:lnTo>
                  <a:pt x="1031061" y="32200"/>
                </a:lnTo>
                <a:lnTo>
                  <a:pt x="1059358" y="31003"/>
                </a:lnTo>
                <a:lnTo>
                  <a:pt x="1087691" y="29512"/>
                </a:lnTo>
                <a:lnTo>
                  <a:pt x="1116156" y="27735"/>
                </a:lnTo>
                <a:lnTo>
                  <a:pt x="1144845" y="25694"/>
                </a:lnTo>
                <a:lnTo>
                  <a:pt x="1173840" y="23416"/>
                </a:lnTo>
                <a:lnTo>
                  <a:pt x="1203214" y="20941"/>
                </a:lnTo>
                <a:lnTo>
                  <a:pt x="1233027" y="18317"/>
                </a:lnTo>
                <a:lnTo>
                  <a:pt x="1263324" y="15601"/>
                </a:lnTo>
                <a:lnTo>
                  <a:pt x="1294136" y="12860"/>
                </a:lnTo>
                <a:lnTo>
                  <a:pt x="1325474" y="10168"/>
                </a:lnTo>
                <a:lnTo>
                  <a:pt x="1357334" y="7606"/>
                </a:lnTo>
                <a:lnTo>
                  <a:pt x="1389692" y="5262"/>
                </a:lnTo>
                <a:lnTo>
                  <a:pt x="1422506" y="3230"/>
                </a:lnTo>
                <a:lnTo>
                  <a:pt x="1455714" y="1608"/>
                </a:lnTo>
                <a:lnTo>
                  <a:pt x="1489239" y="496"/>
                </a:lnTo>
                <a:lnTo>
                  <a:pt x="1522984" y="0"/>
                </a:lnTo>
                <a:lnTo>
                  <a:pt x="1556840" y="222"/>
                </a:lnTo>
                <a:lnTo>
                  <a:pt x="1590681" y="1266"/>
                </a:lnTo>
                <a:lnTo>
                  <a:pt x="1624371" y="3232"/>
                </a:lnTo>
                <a:lnTo>
                  <a:pt x="1657763" y="6215"/>
                </a:lnTo>
                <a:lnTo>
                  <a:pt x="1690702" y="10304"/>
                </a:lnTo>
                <a:lnTo>
                  <a:pt x="1723030" y="15581"/>
                </a:lnTo>
                <a:lnTo>
                  <a:pt x="1754584" y="22116"/>
                </a:lnTo>
                <a:lnTo>
                  <a:pt x="1785203" y="29969"/>
                </a:lnTo>
                <a:lnTo>
                  <a:pt x="1814727" y="39186"/>
                </a:lnTo>
                <a:lnTo>
                  <a:pt x="1843004" y="49798"/>
                </a:lnTo>
                <a:lnTo>
                  <a:pt x="1869887" y="61821"/>
                </a:lnTo>
                <a:lnTo>
                  <a:pt x="1895240" y="75254"/>
                </a:lnTo>
                <a:lnTo>
                  <a:pt x="1918941" y="90080"/>
                </a:lnTo>
                <a:lnTo>
                  <a:pt x="1940880" y="106266"/>
                </a:lnTo>
                <a:lnTo>
                  <a:pt x="1960964" y="123760"/>
                </a:lnTo>
                <a:lnTo>
                  <a:pt x="1979116" y="142497"/>
                </a:lnTo>
                <a:lnTo>
                  <a:pt x="1995281" y="162397"/>
                </a:lnTo>
                <a:close/>
              </a:path>
            </a:pathLst>
          </a:custGeom>
          <a:solidFill xmlns:a="http://schemas.openxmlformats.org/drawingml/2006/main">
            <a:srgbClr val="D77C6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surface-distribution-1-outer">
            <a:extLst xmlns:a="http://schemas.openxmlformats.org/drawingml/2006/main">
              <a:ext uri="{FF2B5EF4-FFF2-40B4-BE49-F238E27FC236}">
                <a16:creationId xmlns:a16="http://schemas.microsoft.com/office/drawing/2014/main" id="{F2B59384-4DCB-4B92-8876-521D4851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2354" y="1824442"/>
            <a:ext cx="2803232" cy="1523374"/>
          </a:xfrm>
          <a:custGeom xmlns:a="http://schemas.openxmlformats.org/drawingml/2006/main">
            <a:pathLst>
              <a:path w="2803232" h="1523374">
                <a:moveTo>
                  <a:pt x="2725261" y="545158"/>
                </a:moveTo>
                <a:lnTo>
                  <a:pt x="2744571" y="572324"/>
                </a:lnTo>
                <a:lnTo>
                  <a:pt x="2761085" y="599350"/>
                </a:lnTo>
                <a:lnTo>
                  <a:pt x="2774804" y="626142"/>
                </a:lnTo>
                <a:lnTo>
                  <a:pt x="2785755" y="652611"/>
                </a:lnTo>
                <a:lnTo>
                  <a:pt x="2793988" y="678681"/>
                </a:lnTo>
                <a:lnTo>
                  <a:pt x="2799578" y="704284"/>
                </a:lnTo>
                <a:lnTo>
                  <a:pt x="2802620" y="729364"/>
                </a:lnTo>
                <a:lnTo>
                  <a:pt x="2803232" y="753878"/>
                </a:lnTo>
                <a:lnTo>
                  <a:pt x="2801546" y="777795"/>
                </a:lnTo>
                <a:lnTo>
                  <a:pt x="2797708" y="801096"/>
                </a:lnTo>
                <a:lnTo>
                  <a:pt x="2791877" y="823775"/>
                </a:lnTo>
                <a:lnTo>
                  <a:pt x="2784218" y="845837"/>
                </a:lnTo>
                <a:lnTo>
                  <a:pt x="2774902" y="867300"/>
                </a:lnTo>
                <a:lnTo>
                  <a:pt x="2764100" y="888192"/>
                </a:lnTo>
                <a:lnTo>
                  <a:pt x="2751982" y="908548"/>
                </a:lnTo>
                <a:lnTo>
                  <a:pt x="2738713" y="928415"/>
                </a:lnTo>
                <a:lnTo>
                  <a:pt x="2724447" y="947843"/>
                </a:lnTo>
                <a:lnTo>
                  <a:pt x="2709330" y="966889"/>
                </a:lnTo>
                <a:lnTo>
                  <a:pt x="2693492" y="985614"/>
                </a:lnTo>
                <a:lnTo>
                  <a:pt x="2677049" y="1004081"/>
                </a:lnTo>
                <a:lnTo>
                  <a:pt x="2660099" y="1022351"/>
                </a:lnTo>
                <a:lnTo>
                  <a:pt x="2642718" y="1040487"/>
                </a:lnTo>
                <a:lnTo>
                  <a:pt x="2624966" y="1058547"/>
                </a:lnTo>
                <a:lnTo>
                  <a:pt x="2606880" y="1076587"/>
                </a:lnTo>
                <a:lnTo>
                  <a:pt x="2588475" y="1094654"/>
                </a:lnTo>
                <a:lnTo>
                  <a:pt x="2569748" y="1112791"/>
                </a:lnTo>
                <a:lnTo>
                  <a:pt x="2550676" y="1131033"/>
                </a:lnTo>
                <a:lnTo>
                  <a:pt x="2531216" y="1149403"/>
                </a:lnTo>
                <a:lnTo>
                  <a:pt x="2511309" y="1167917"/>
                </a:lnTo>
                <a:lnTo>
                  <a:pt x="2490882" y="1186579"/>
                </a:lnTo>
                <a:lnTo>
                  <a:pt x="2469848" y="1205381"/>
                </a:lnTo>
                <a:lnTo>
                  <a:pt x="2448112" y="1224305"/>
                </a:lnTo>
                <a:lnTo>
                  <a:pt x="2425570" y="1243321"/>
                </a:lnTo>
                <a:lnTo>
                  <a:pt x="2402116" y="1262388"/>
                </a:lnTo>
                <a:lnTo>
                  <a:pt x="2377640" y="1281452"/>
                </a:lnTo>
                <a:lnTo>
                  <a:pt x="2352037" y="1300450"/>
                </a:lnTo>
                <a:lnTo>
                  <a:pt x="2325205" y="1319310"/>
                </a:lnTo>
                <a:lnTo>
                  <a:pt x="2297053" y="1337949"/>
                </a:lnTo>
                <a:lnTo>
                  <a:pt x="2267496" y="1356276"/>
                </a:lnTo>
                <a:lnTo>
                  <a:pt x="2236468" y="1374194"/>
                </a:lnTo>
                <a:lnTo>
                  <a:pt x="2203914" y="1391602"/>
                </a:lnTo>
                <a:lnTo>
                  <a:pt x="2169800" y="1408392"/>
                </a:lnTo>
                <a:lnTo>
                  <a:pt x="2134110" y="1424454"/>
                </a:lnTo>
                <a:lnTo>
                  <a:pt x="2096849" y="1439678"/>
                </a:lnTo>
                <a:lnTo>
                  <a:pt x="2058042" y="1453951"/>
                </a:lnTo>
                <a:lnTo>
                  <a:pt x="2017737" y="1467166"/>
                </a:lnTo>
                <a:lnTo>
                  <a:pt x="1976005" y="1479216"/>
                </a:lnTo>
                <a:lnTo>
                  <a:pt x="1932934" y="1489999"/>
                </a:lnTo>
                <a:lnTo>
                  <a:pt x="1888637" y="1499420"/>
                </a:lnTo>
                <a:lnTo>
                  <a:pt x="1843241" y="1507392"/>
                </a:lnTo>
                <a:lnTo>
                  <a:pt x="1796893" y="1513835"/>
                </a:lnTo>
                <a:lnTo>
                  <a:pt x="1749754" y="1518681"/>
                </a:lnTo>
                <a:lnTo>
                  <a:pt x="1701995" y="1521875"/>
                </a:lnTo>
                <a:lnTo>
                  <a:pt x="1653799" y="1523374"/>
                </a:lnTo>
                <a:lnTo>
                  <a:pt x="1605355" y="1523147"/>
                </a:lnTo>
                <a:lnTo>
                  <a:pt x="1556853" y="1521182"/>
                </a:lnTo>
                <a:lnTo>
                  <a:pt x="1508486" y="1517480"/>
                </a:lnTo>
                <a:lnTo>
                  <a:pt x="1460440" y="1512059"/>
                </a:lnTo>
                <a:lnTo>
                  <a:pt x="1412898" y="1504954"/>
                </a:lnTo>
                <a:lnTo>
                  <a:pt x="1366032" y="1496216"/>
                </a:lnTo>
                <a:lnTo>
                  <a:pt x="1320001" y="1485911"/>
                </a:lnTo>
                <a:lnTo>
                  <a:pt x="1274948" y="1474120"/>
                </a:lnTo>
                <a:lnTo>
                  <a:pt x="1231001" y="1460940"/>
                </a:lnTo>
                <a:lnTo>
                  <a:pt x="1188265" y="1446477"/>
                </a:lnTo>
                <a:lnTo>
                  <a:pt x="1146825" y="1430852"/>
                </a:lnTo>
                <a:lnTo>
                  <a:pt x="1106745" y="1414190"/>
                </a:lnTo>
                <a:lnTo>
                  <a:pt x="1068061" y="1396626"/>
                </a:lnTo>
                <a:lnTo>
                  <a:pt x="1030789" y="1378296"/>
                </a:lnTo>
                <a:lnTo>
                  <a:pt x="994919" y="1359342"/>
                </a:lnTo>
                <a:lnTo>
                  <a:pt x="960419" y="1339900"/>
                </a:lnTo>
                <a:lnTo>
                  <a:pt x="927235" y="1320105"/>
                </a:lnTo>
                <a:lnTo>
                  <a:pt x="895290" y="1300087"/>
                </a:lnTo>
                <a:lnTo>
                  <a:pt x="864491" y="1279965"/>
                </a:lnTo>
                <a:lnTo>
                  <a:pt x="834728" y="1259852"/>
                </a:lnTo>
                <a:lnTo>
                  <a:pt x="805877" y="1239844"/>
                </a:lnTo>
                <a:lnTo>
                  <a:pt x="777803" y="1220028"/>
                </a:lnTo>
                <a:lnTo>
                  <a:pt x="750366" y="1200472"/>
                </a:lnTo>
                <a:lnTo>
                  <a:pt x="723419" y="1181230"/>
                </a:lnTo>
                <a:lnTo>
                  <a:pt x="696818" y="1162340"/>
                </a:lnTo>
                <a:lnTo>
                  <a:pt x="670420" y="1143823"/>
                </a:lnTo>
                <a:lnTo>
                  <a:pt x="644090" y="1125682"/>
                </a:lnTo>
                <a:lnTo>
                  <a:pt x="617703" y="1107906"/>
                </a:lnTo>
                <a:lnTo>
                  <a:pt x="591147" y="1090465"/>
                </a:lnTo>
                <a:lnTo>
                  <a:pt x="564329" y="1073317"/>
                </a:lnTo>
                <a:lnTo>
                  <a:pt x="537174" y="1056405"/>
                </a:lnTo>
                <a:lnTo>
                  <a:pt x="509629" y="1039661"/>
                </a:lnTo>
                <a:lnTo>
                  <a:pt x="481665" y="1023005"/>
                </a:lnTo>
                <a:lnTo>
                  <a:pt x="453280" y="1006349"/>
                </a:lnTo>
                <a:lnTo>
                  <a:pt x="424498" y="989598"/>
                </a:lnTo>
                <a:lnTo>
                  <a:pt x="395370" y="972652"/>
                </a:lnTo>
                <a:lnTo>
                  <a:pt x="365976" y="955407"/>
                </a:lnTo>
                <a:lnTo>
                  <a:pt x="336421" y="937759"/>
                </a:lnTo>
                <a:lnTo>
                  <a:pt x="306837" y="919607"/>
                </a:lnTo>
                <a:lnTo>
                  <a:pt x="277382" y="900852"/>
                </a:lnTo>
                <a:lnTo>
                  <a:pt x="248234" y="881400"/>
                </a:lnTo>
                <a:lnTo>
                  <a:pt x="219593" y="861166"/>
                </a:lnTo>
                <a:lnTo>
                  <a:pt x="191677" y="840075"/>
                </a:lnTo>
                <a:lnTo>
                  <a:pt x="164716" y="818064"/>
                </a:lnTo>
                <a:lnTo>
                  <a:pt x="138952" y="795084"/>
                </a:lnTo>
                <a:lnTo>
                  <a:pt x="114634" y="771098"/>
                </a:lnTo>
                <a:lnTo>
                  <a:pt x="92012" y="746091"/>
                </a:lnTo>
                <a:lnTo>
                  <a:pt x="71337" y="720061"/>
                </a:lnTo>
                <a:lnTo>
                  <a:pt x="52853" y="693026"/>
                </a:lnTo>
                <a:lnTo>
                  <a:pt x="36796" y="665025"/>
                </a:lnTo>
                <a:lnTo>
                  <a:pt x="23387" y="636115"/>
                </a:lnTo>
                <a:lnTo>
                  <a:pt x="12831" y="606372"/>
                </a:lnTo>
                <a:lnTo>
                  <a:pt x="5312" y="575891"/>
                </a:lnTo>
                <a:lnTo>
                  <a:pt x="991" y="544785"/>
                </a:lnTo>
                <a:lnTo>
                  <a:pt x="0" y="513186"/>
                </a:lnTo>
                <a:lnTo>
                  <a:pt x="2444" y="481238"/>
                </a:lnTo>
                <a:lnTo>
                  <a:pt x="8397" y="449102"/>
                </a:lnTo>
                <a:lnTo>
                  <a:pt x="17899" y="416947"/>
                </a:lnTo>
                <a:lnTo>
                  <a:pt x="30958" y="384954"/>
                </a:lnTo>
                <a:lnTo>
                  <a:pt x="47549" y="353306"/>
                </a:lnTo>
                <a:lnTo>
                  <a:pt x="67613" y="322193"/>
                </a:lnTo>
                <a:lnTo>
                  <a:pt x="91057" y="291801"/>
                </a:lnTo>
                <a:lnTo>
                  <a:pt x="117760" y="262312"/>
                </a:lnTo>
                <a:lnTo>
                  <a:pt x="147570" y="233903"/>
                </a:lnTo>
                <a:lnTo>
                  <a:pt x="180308" y="206738"/>
                </a:lnTo>
                <a:lnTo>
                  <a:pt x="215772" y="180967"/>
                </a:lnTo>
                <a:lnTo>
                  <a:pt x="253737" y="156724"/>
                </a:lnTo>
                <a:lnTo>
                  <a:pt x="293963" y="134122"/>
                </a:lnTo>
                <a:lnTo>
                  <a:pt x="336196" y="113255"/>
                </a:lnTo>
                <a:lnTo>
                  <a:pt x="380172" y="94191"/>
                </a:lnTo>
                <a:lnTo>
                  <a:pt x="425621" y="76974"/>
                </a:lnTo>
                <a:lnTo>
                  <a:pt x="472271" y="61626"/>
                </a:lnTo>
                <a:lnTo>
                  <a:pt x="519856" y="48143"/>
                </a:lnTo>
                <a:lnTo>
                  <a:pt x="568113" y="36497"/>
                </a:lnTo>
                <a:lnTo>
                  <a:pt x="616793" y="26639"/>
                </a:lnTo>
                <a:lnTo>
                  <a:pt x="665660" y="18501"/>
                </a:lnTo>
                <a:lnTo>
                  <a:pt x="714493" y="11994"/>
                </a:lnTo>
                <a:lnTo>
                  <a:pt x="763096" y="7018"/>
                </a:lnTo>
                <a:lnTo>
                  <a:pt x="811293" y="3456"/>
                </a:lnTo>
                <a:lnTo>
                  <a:pt x="858935" y="1186"/>
                </a:lnTo>
                <a:lnTo>
                  <a:pt x="905898" y="79"/>
                </a:lnTo>
                <a:lnTo>
                  <a:pt x="952086" y="0"/>
                </a:lnTo>
                <a:lnTo>
                  <a:pt x="997432" y="819"/>
                </a:lnTo>
                <a:lnTo>
                  <a:pt x="1041898" y="2405"/>
                </a:lnTo>
                <a:lnTo>
                  <a:pt x="1085470" y="4636"/>
                </a:lnTo>
                <a:lnTo>
                  <a:pt x="1128164" y="7397"/>
                </a:lnTo>
                <a:lnTo>
                  <a:pt x="1170019" y="10584"/>
                </a:lnTo>
                <a:lnTo>
                  <a:pt x="1211098" y="14105"/>
                </a:lnTo>
                <a:lnTo>
                  <a:pt x="1251483" y="17884"/>
                </a:lnTo>
                <a:lnTo>
                  <a:pt x="1291274" y="21861"/>
                </a:lnTo>
                <a:lnTo>
                  <a:pt x="1330586" y="25989"/>
                </a:lnTo>
                <a:lnTo>
                  <a:pt x="1369543" y="30241"/>
                </a:lnTo>
                <a:lnTo>
                  <a:pt x="1408279" y="34607"/>
                </a:lnTo>
                <a:lnTo>
                  <a:pt x="1446928" y="39093"/>
                </a:lnTo>
                <a:lnTo>
                  <a:pt x="1485626" y="43721"/>
                </a:lnTo>
                <a:lnTo>
                  <a:pt x="1524506" y="48529"/>
                </a:lnTo>
                <a:lnTo>
                  <a:pt x="1563691" y="53568"/>
                </a:lnTo>
                <a:lnTo>
                  <a:pt x="1603294" y="58901"/>
                </a:lnTo>
                <a:lnTo>
                  <a:pt x="1643414" y="64600"/>
                </a:lnTo>
                <a:lnTo>
                  <a:pt x="1684134" y="70746"/>
                </a:lnTo>
                <a:lnTo>
                  <a:pt x="1725516" y="77426"/>
                </a:lnTo>
                <a:lnTo>
                  <a:pt x="1767600" y="84727"/>
                </a:lnTo>
                <a:lnTo>
                  <a:pt x="1810403" y="92739"/>
                </a:lnTo>
                <a:lnTo>
                  <a:pt x="1853920" y="101548"/>
                </a:lnTo>
                <a:lnTo>
                  <a:pt x="1898116" y="111236"/>
                </a:lnTo>
                <a:lnTo>
                  <a:pt x="1942935" y="121878"/>
                </a:lnTo>
                <a:lnTo>
                  <a:pt x="1988292" y="133541"/>
                </a:lnTo>
                <a:lnTo>
                  <a:pt x="2034082" y="146279"/>
                </a:lnTo>
                <a:lnTo>
                  <a:pt x="2080174" y="160137"/>
                </a:lnTo>
                <a:lnTo>
                  <a:pt x="2126416" y="175144"/>
                </a:lnTo>
                <a:lnTo>
                  <a:pt x="2172638" y="191317"/>
                </a:lnTo>
                <a:lnTo>
                  <a:pt x="2218653" y="208658"/>
                </a:lnTo>
                <a:lnTo>
                  <a:pt x="2264261" y="227155"/>
                </a:lnTo>
                <a:lnTo>
                  <a:pt x="2309252" y="246781"/>
                </a:lnTo>
                <a:lnTo>
                  <a:pt x="2353406" y="267497"/>
                </a:lnTo>
                <a:lnTo>
                  <a:pt x="2396505" y="289248"/>
                </a:lnTo>
                <a:lnTo>
                  <a:pt x="2438326" y="311971"/>
                </a:lnTo>
                <a:lnTo>
                  <a:pt x="2478652" y="335589"/>
                </a:lnTo>
                <a:lnTo>
                  <a:pt x="2517274" y="360017"/>
                </a:lnTo>
                <a:lnTo>
                  <a:pt x="2553992" y="385160"/>
                </a:lnTo>
                <a:lnTo>
                  <a:pt x="2588621" y="410919"/>
                </a:lnTo>
                <a:lnTo>
                  <a:pt x="2620993" y="437188"/>
                </a:lnTo>
                <a:lnTo>
                  <a:pt x="2650958" y="463858"/>
                </a:lnTo>
                <a:lnTo>
                  <a:pt x="2678389" y="490816"/>
                </a:lnTo>
                <a:lnTo>
                  <a:pt x="2703183" y="517953"/>
                </a:lnTo>
                <a:lnTo>
                  <a:pt x="2725261" y="545158"/>
                </a:lnTo>
                <a:close/>
              </a:path>
            </a:pathLst>
          </a:custGeom>
          <a:solidFill xmlns:a="http://schemas.openxmlformats.org/drawingml/2006/main">
            <a:srgbClr val="7AA78F">
              <a:alpha val="27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surface-distribution-1-inner">
            <a:extLst xmlns:a="http://schemas.openxmlformats.org/drawingml/2006/main">
              <a:ext uri="{FF2B5EF4-FFF2-40B4-BE49-F238E27FC236}">
                <a16:creationId xmlns:a16="http://schemas.microsoft.com/office/drawing/2014/main" id="{E64CBE21-3959-489C-9BBC-DFD2A92CF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1543" y="1965123"/>
            <a:ext cx="2052367" cy="1108321"/>
          </a:xfrm>
          <a:custGeom xmlns:a="http://schemas.openxmlformats.org/drawingml/2006/main">
            <a:pathLst>
              <a:path w="2052367" h="1108321">
                <a:moveTo>
                  <a:pt x="1995281" y="380077"/>
                </a:moveTo>
                <a:lnTo>
                  <a:pt x="2009418" y="400056"/>
                </a:lnTo>
                <a:lnTo>
                  <a:pt x="2021509" y="419997"/>
                </a:lnTo>
                <a:lnTo>
                  <a:pt x="2031553" y="439828"/>
                </a:lnTo>
                <a:lnTo>
                  <a:pt x="2039571" y="459482"/>
                </a:lnTo>
                <a:lnTo>
                  <a:pt x="2045598" y="478902"/>
                </a:lnTo>
                <a:lnTo>
                  <a:pt x="2049691" y="498034"/>
                </a:lnTo>
                <a:lnTo>
                  <a:pt x="2051919" y="516834"/>
                </a:lnTo>
                <a:lnTo>
                  <a:pt x="2052367" y="535267"/>
                </a:lnTo>
                <a:lnTo>
                  <a:pt x="2051132" y="553305"/>
                </a:lnTo>
                <a:lnTo>
                  <a:pt x="2048322" y="570931"/>
                </a:lnTo>
                <a:lnTo>
                  <a:pt x="2044053" y="588134"/>
                </a:lnTo>
                <a:lnTo>
                  <a:pt x="2038445" y="604913"/>
                </a:lnTo>
                <a:lnTo>
                  <a:pt x="2031625" y="621275"/>
                </a:lnTo>
                <a:lnTo>
                  <a:pt x="2023716" y="637234"/>
                </a:lnTo>
                <a:lnTo>
                  <a:pt x="2014844" y="652811"/>
                </a:lnTo>
                <a:lnTo>
                  <a:pt x="2005129" y="668032"/>
                </a:lnTo>
                <a:lnTo>
                  <a:pt x="1994684" y="682930"/>
                </a:lnTo>
                <a:lnTo>
                  <a:pt x="1983616" y="697540"/>
                </a:lnTo>
                <a:lnTo>
                  <a:pt x="1972021" y="711901"/>
                </a:lnTo>
                <a:lnTo>
                  <a:pt x="1959983" y="726054"/>
                </a:lnTo>
                <a:lnTo>
                  <a:pt x="1947572" y="740041"/>
                </a:lnTo>
                <a:lnTo>
                  <a:pt x="1934847" y="753902"/>
                </a:lnTo>
                <a:lnTo>
                  <a:pt x="1921850" y="767679"/>
                </a:lnTo>
                <a:lnTo>
                  <a:pt x="1908608" y="781409"/>
                </a:lnTo>
                <a:lnTo>
                  <a:pt x="1895133" y="795125"/>
                </a:lnTo>
                <a:lnTo>
                  <a:pt x="1881423" y="808857"/>
                </a:lnTo>
                <a:lnTo>
                  <a:pt x="1867459" y="822629"/>
                </a:lnTo>
                <a:lnTo>
                  <a:pt x="1853212" y="836459"/>
                </a:lnTo>
                <a:lnTo>
                  <a:pt x="1838637" y="850357"/>
                </a:lnTo>
                <a:lnTo>
                  <a:pt x="1823681" y="864326"/>
                </a:lnTo>
                <a:lnTo>
                  <a:pt x="1808282" y="878361"/>
                </a:lnTo>
                <a:lnTo>
                  <a:pt x="1792368" y="892450"/>
                </a:lnTo>
                <a:lnTo>
                  <a:pt x="1775864" y="906571"/>
                </a:lnTo>
                <a:lnTo>
                  <a:pt x="1758692" y="920693"/>
                </a:lnTo>
                <a:lnTo>
                  <a:pt x="1740772" y="934780"/>
                </a:lnTo>
                <a:lnTo>
                  <a:pt x="1722027" y="948784"/>
                </a:lnTo>
                <a:lnTo>
                  <a:pt x="1702382" y="962652"/>
                </a:lnTo>
                <a:lnTo>
                  <a:pt x="1681771" y="976325"/>
                </a:lnTo>
                <a:lnTo>
                  <a:pt x="1660131" y="989737"/>
                </a:lnTo>
                <a:lnTo>
                  <a:pt x="1637414" y="1002816"/>
                </a:lnTo>
                <a:lnTo>
                  <a:pt x="1613580" y="1015487"/>
                </a:lnTo>
                <a:lnTo>
                  <a:pt x="1588604" y="1027671"/>
                </a:lnTo>
                <a:lnTo>
                  <a:pt x="1562474" y="1039289"/>
                </a:lnTo>
                <a:lnTo>
                  <a:pt x="1535193" y="1050260"/>
                </a:lnTo>
                <a:lnTo>
                  <a:pt x="1506781" y="1060502"/>
                </a:lnTo>
                <a:lnTo>
                  <a:pt x="1477272" y="1069937"/>
                </a:lnTo>
                <a:lnTo>
                  <a:pt x="1446718" y="1078488"/>
                </a:lnTo>
                <a:lnTo>
                  <a:pt x="1415184" y="1086084"/>
                </a:lnTo>
                <a:lnTo>
                  <a:pt x="1382752" y="1092656"/>
                </a:lnTo>
                <a:lnTo>
                  <a:pt x="1349516" y="1098145"/>
                </a:lnTo>
                <a:lnTo>
                  <a:pt x="1315582" y="1102496"/>
                </a:lnTo>
                <a:lnTo>
                  <a:pt x="1281070" y="1105665"/>
                </a:lnTo>
                <a:lnTo>
                  <a:pt x="1246103" y="1107615"/>
                </a:lnTo>
                <a:lnTo>
                  <a:pt x="1210817" y="1108321"/>
                </a:lnTo>
                <a:lnTo>
                  <a:pt x="1175349" y="1107766"/>
                </a:lnTo>
                <a:lnTo>
                  <a:pt x="1139839" y="1105947"/>
                </a:lnTo>
                <a:lnTo>
                  <a:pt x="1104427" y="1102871"/>
                </a:lnTo>
                <a:lnTo>
                  <a:pt x="1069251" y="1098556"/>
                </a:lnTo>
                <a:lnTo>
                  <a:pt x="1034443" y="1093032"/>
                </a:lnTo>
                <a:lnTo>
                  <a:pt x="1000131" y="1086340"/>
                </a:lnTo>
                <a:lnTo>
                  <a:pt x="966429" y="1078534"/>
                </a:lnTo>
                <a:lnTo>
                  <a:pt x="933444" y="1069674"/>
                </a:lnTo>
                <a:lnTo>
                  <a:pt x="901268" y="1059832"/>
                </a:lnTo>
                <a:lnTo>
                  <a:pt x="869980" y="1049088"/>
                </a:lnTo>
                <a:lnTo>
                  <a:pt x="839640" y="1037528"/>
                </a:lnTo>
                <a:lnTo>
                  <a:pt x="810295" y="1025242"/>
                </a:lnTo>
                <a:lnTo>
                  <a:pt x="781973" y="1012326"/>
                </a:lnTo>
                <a:lnTo>
                  <a:pt x="754685" y="998878"/>
                </a:lnTo>
                <a:lnTo>
                  <a:pt x="728423" y="984995"/>
                </a:lnTo>
                <a:lnTo>
                  <a:pt x="703164" y="970773"/>
                </a:lnTo>
                <a:lnTo>
                  <a:pt x="678868" y="956306"/>
                </a:lnTo>
                <a:lnTo>
                  <a:pt x="655480" y="941681"/>
                </a:lnTo>
                <a:lnTo>
                  <a:pt x="632931" y="926982"/>
                </a:lnTo>
                <a:lnTo>
                  <a:pt x="611140" y="912283"/>
                </a:lnTo>
                <a:lnTo>
                  <a:pt x="590017" y="897650"/>
                </a:lnTo>
                <a:lnTo>
                  <a:pt x="569463" y="883138"/>
                </a:lnTo>
                <a:lnTo>
                  <a:pt x="549375" y="868794"/>
                </a:lnTo>
                <a:lnTo>
                  <a:pt x="529646" y="854651"/>
                </a:lnTo>
                <a:lnTo>
                  <a:pt x="510171" y="840732"/>
                </a:lnTo>
                <a:lnTo>
                  <a:pt x="490844" y="827046"/>
                </a:lnTo>
                <a:lnTo>
                  <a:pt x="471566" y="813594"/>
                </a:lnTo>
                <a:lnTo>
                  <a:pt x="452247" y="800362"/>
                </a:lnTo>
                <a:lnTo>
                  <a:pt x="432804" y="787328"/>
                </a:lnTo>
                <a:lnTo>
                  <a:pt x="413170" y="774457"/>
                </a:lnTo>
                <a:lnTo>
                  <a:pt x="393288" y="761709"/>
                </a:lnTo>
                <a:lnTo>
                  <a:pt x="373121" y="749031"/>
                </a:lnTo>
                <a:lnTo>
                  <a:pt x="352648" y="736368"/>
                </a:lnTo>
                <a:lnTo>
                  <a:pt x="331866" y="723656"/>
                </a:lnTo>
                <a:lnTo>
                  <a:pt x="310793" y="710829"/>
                </a:lnTo>
                <a:lnTo>
                  <a:pt x="289467" y="697816"/>
                </a:lnTo>
                <a:lnTo>
                  <a:pt x="267947" y="684547"/>
                </a:lnTo>
                <a:lnTo>
                  <a:pt x="246308" y="670951"/>
                </a:lnTo>
                <a:lnTo>
                  <a:pt x="224648" y="656961"/>
                </a:lnTo>
                <a:lnTo>
                  <a:pt x="203083" y="642511"/>
                </a:lnTo>
                <a:lnTo>
                  <a:pt x="181743" y="627542"/>
                </a:lnTo>
                <a:lnTo>
                  <a:pt x="160774" y="612000"/>
                </a:lnTo>
                <a:lnTo>
                  <a:pt x="140335" y="595839"/>
                </a:lnTo>
                <a:lnTo>
                  <a:pt x="120596" y="579024"/>
                </a:lnTo>
                <a:lnTo>
                  <a:pt x="101733" y="561529"/>
                </a:lnTo>
                <a:lnTo>
                  <a:pt x="83928" y="543338"/>
                </a:lnTo>
                <a:lnTo>
                  <a:pt x="67366" y="524450"/>
                </a:lnTo>
                <a:lnTo>
                  <a:pt x="52229" y="504875"/>
                </a:lnTo>
                <a:lnTo>
                  <a:pt x="38696" y="484636"/>
                </a:lnTo>
                <a:lnTo>
                  <a:pt x="26940" y="463772"/>
                </a:lnTo>
                <a:lnTo>
                  <a:pt x="17122" y="442332"/>
                </a:lnTo>
                <a:lnTo>
                  <a:pt x="9394" y="420381"/>
                </a:lnTo>
                <a:lnTo>
                  <a:pt x="3889" y="397997"/>
                </a:lnTo>
                <a:lnTo>
                  <a:pt x="725" y="375267"/>
                </a:lnTo>
                <a:lnTo>
                  <a:pt x="0" y="352292"/>
                </a:lnTo>
                <a:lnTo>
                  <a:pt x="1790" y="329181"/>
                </a:lnTo>
                <a:lnTo>
                  <a:pt x="6148" y="306051"/>
                </a:lnTo>
                <a:lnTo>
                  <a:pt x="13105" y="283027"/>
                </a:lnTo>
                <a:lnTo>
                  <a:pt x="22666" y="260234"/>
                </a:lnTo>
                <a:lnTo>
                  <a:pt x="34813" y="237804"/>
                </a:lnTo>
                <a:lnTo>
                  <a:pt x="49502" y="215867"/>
                </a:lnTo>
                <a:lnTo>
                  <a:pt x="66667" y="194550"/>
                </a:lnTo>
                <a:lnTo>
                  <a:pt x="86217" y="173975"/>
                </a:lnTo>
                <a:lnTo>
                  <a:pt x="108042" y="154259"/>
                </a:lnTo>
                <a:lnTo>
                  <a:pt x="132011" y="135508"/>
                </a:lnTo>
                <a:lnTo>
                  <a:pt x="157976" y="117819"/>
                </a:lnTo>
                <a:lnTo>
                  <a:pt x="185772" y="101275"/>
                </a:lnTo>
                <a:lnTo>
                  <a:pt x="215223" y="85944"/>
                </a:lnTo>
                <a:lnTo>
                  <a:pt x="246144" y="71881"/>
                </a:lnTo>
                <a:lnTo>
                  <a:pt x="278340" y="59122"/>
                </a:lnTo>
                <a:lnTo>
                  <a:pt x="311615" y="47690"/>
                </a:lnTo>
                <a:lnTo>
                  <a:pt x="345770" y="37587"/>
                </a:lnTo>
                <a:lnTo>
                  <a:pt x="380609" y="28803"/>
                </a:lnTo>
                <a:lnTo>
                  <a:pt x="415940" y="21310"/>
                </a:lnTo>
                <a:lnTo>
                  <a:pt x="451581" y="15065"/>
                </a:lnTo>
                <a:lnTo>
                  <a:pt x="487358" y="10013"/>
                </a:lnTo>
                <a:lnTo>
                  <a:pt x="523111" y="6088"/>
                </a:lnTo>
                <a:lnTo>
                  <a:pt x="558695" y="3212"/>
                </a:lnTo>
                <a:lnTo>
                  <a:pt x="593983" y="1300"/>
                </a:lnTo>
                <a:lnTo>
                  <a:pt x="628863" y="261"/>
                </a:lnTo>
                <a:lnTo>
                  <a:pt x="663247" y="0"/>
                </a:lnTo>
                <a:lnTo>
                  <a:pt x="697063" y="421"/>
                </a:lnTo>
                <a:lnTo>
                  <a:pt x="730263" y="1428"/>
                </a:lnTo>
                <a:lnTo>
                  <a:pt x="762818" y="2927"/>
                </a:lnTo>
                <a:lnTo>
                  <a:pt x="794719" y="4829"/>
                </a:lnTo>
                <a:lnTo>
                  <a:pt x="825977" y="7051"/>
                </a:lnTo>
                <a:lnTo>
                  <a:pt x="856621" y="9518"/>
                </a:lnTo>
                <a:lnTo>
                  <a:pt x="886696" y="12164"/>
                </a:lnTo>
                <a:lnTo>
                  <a:pt x="916264" y="14932"/>
                </a:lnTo>
                <a:lnTo>
                  <a:pt x="945397" y="17779"/>
                </a:lnTo>
                <a:lnTo>
                  <a:pt x="974179" y="20671"/>
                </a:lnTo>
                <a:lnTo>
                  <a:pt x="1002701" y="23589"/>
                </a:lnTo>
                <a:lnTo>
                  <a:pt x="1031061" y="26526"/>
                </a:lnTo>
                <a:lnTo>
                  <a:pt x="1059358" y="29485"/>
                </a:lnTo>
                <a:lnTo>
                  <a:pt x="1087691" y="32483"/>
                </a:lnTo>
                <a:lnTo>
                  <a:pt x="1116156" y="35549"/>
                </a:lnTo>
                <a:lnTo>
                  <a:pt x="1144845" y="38721"/>
                </a:lnTo>
                <a:lnTo>
                  <a:pt x="1173840" y="42046"/>
                </a:lnTo>
                <a:lnTo>
                  <a:pt x="1203214" y="45581"/>
                </a:lnTo>
                <a:lnTo>
                  <a:pt x="1233027" y="49385"/>
                </a:lnTo>
                <a:lnTo>
                  <a:pt x="1263324" y="53527"/>
                </a:lnTo>
                <a:lnTo>
                  <a:pt x="1294136" y="58075"/>
                </a:lnTo>
                <a:lnTo>
                  <a:pt x="1325474" y="63100"/>
                </a:lnTo>
                <a:lnTo>
                  <a:pt x="1357334" y="68670"/>
                </a:lnTo>
                <a:lnTo>
                  <a:pt x="1389692" y="74855"/>
                </a:lnTo>
                <a:lnTo>
                  <a:pt x="1422506" y="81715"/>
                </a:lnTo>
                <a:lnTo>
                  <a:pt x="1455714" y="89307"/>
                </a:lnTo>
                <a:lnTo>
                  <a:pt x="1489239" y="97683"/>
                </a:lnTo>
                <a:lnTo>
                  <a:pt x="1522984" y="106882"/>
                </a:lnTo>
                <a:lnTo>
                  <a:pt x="1556840" y="116936"/>
                </a:lnTo>
                <a:lnTo>
                  <a:pt x="1590681" y="127867"/>
                </a:lnTo>
                <a:lnTo>
                  <a:pt x="1624371" y="139685"/>
                </a:lnTo>
                <a:lnTo>
                  <a:pt x="1657763" y="152389"/>
                </a:lnTo>
                <a:lnTo>
                  <a:pt x="1690702" y="165967"/>
                </a:lnTo>
                <a:lnTo>
                  <a:pt x="1723030" y="180398"/>
                </a:lnTo>
                <a:lnTo>
                  <a:pt x="1754584" y="195647"/>
                </a:lnTo>
                <a:lnTo>
                  <a:pt x="1785203" y="211672"/>
                </a:lnTo>
                <a:lnTo>
                  <a:pt x="1814727" y="228420"/>
                </a:lnTo>
                <a:lnTo>
                  <a:pt x="1843004" y="245832"/>
                </a:lnTo>
                <a:lnTo>
                  <a:pt x="1869887" y="263839"/>
                </a:lnTo>
                <a:lnTo>
                  <a:pt x="1895240" y="282370"/>
                </a:lnTo>
                <a:lnTo>
                  <a:pt x="1918941" y="301346"/>
                </a:lnTo>
                <a:lnTo>
                  <a:pt x="1940880" y="320688"/>
                </a:lnTo>
                <a:lnTo>
                  <a:pt x="1960964" y="340312"/>
                </a:lnTo>
                <a:lnTo>
                  <a:pt x="1979116" y="360135"/>
                </a:lnTo>
                <a:lnTo>
                  <a:pt x="1995281" y="380077"/>
                </a:lnTo>
                <a:close/>
              </a:path>
            </a:pathLst>
          </a:custGeom>
          <a:solidFill xmlns:a="http://schemas.openxmlformats.org/drawingml/2006/main">
            <a:srgbClr val="7AA78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mesh-u-00">
            <a:extLst xmlns:a="http://schemas.openxmlformats.org/drawingml/2006/main">
              <a:ext uri="{FF2B5EF4-FFF2-40B4-BE49-F238E27FC236}">
                <a16:creationId xmlns:a16="http://schemas.microsoft.com/office/drawing/2014/main" id="{3ED4B6D1-E334-4B3A-BBB1-4335AB5A0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8" y="424810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2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2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7" name="mesh-u-01">
            <a:extLst xmlns:a="http://schemas.openxmlformats.org/drawingml/2006/main">
              <a:ext uri="{FF2B5EF4-FFF2-40B4-BE49-F238E27FC236}">
                <a16:creationId xmlns:a16="http://schemas.microsoft.com/office/drawing/2014/main" id="{9EED0D1C-049A-488A-8546-3D43DC72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619" y="4281347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2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2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8" name="mesh-u-02">
            <a:extLst xmlns:a="http://schemas.openxmlformats.org/drawingml/2006/main">
              <a:ext uri="{FF2B5EF4-FFF2-40B4-BE49-F238E27FC236}">
                <a16:creationId xmlns:a16="http://schemas.microsoft.com/office/drawing/2014/main" id="{20C4CFA0-8800-481E-97C5-7DB35C6EC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0301" y="4289379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9" name="mesh-u-03">
            <a:extLst xmlns:a="http://schemas.openxmlformats.org/drawingml/2006/main">
              <a:ext uri="{FF2B5EF4-FFF2-40B4-BE49-F238E27FC236}">
                <a16:creationId xmlns:a16="http://schemas.microsoft.com/office/drawing/2014/main" id="{FEE7AD3A-94B8-45B1-9739-CE5DDB014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983" y="4265495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0" name="mesh-u-04">
            <a:extLst xmlns:a="http://schemas.openxmlformats.org/drawingml/2006/main">
              <a:ext uri="{FF2B5EF4-FFF2-40B4-BE49-F238E27FC236}">
                <a16:creationId xmlns:a16="http://schemas.microsoft.com/office/drawing/2014/main" id="{18E623C0-03C9-4DAF-95CF-3F0D78DF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7665" y="420489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1" name="mesh-u-05">
            <a:extLst xmlns:a="http://schemas.openxmlformats.org/drawingml/2006/main">
              <a:ext uri="{FF2B5EF4-FFF2-40B4-BE49-F238E27FC236}">
                <a16:creationId xmlns:a16="http://schemas.microsoft.com/office/drawing/2014/main" id="{6EF9D853-6F84-412A-BD9A-AB2368FA4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1347" y="4104990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2" name="mesh-u-06">
            <a:extLst xmlns:a="http://schemas.openxmlformats.org/drawingml/2006/main">
              <a:ext uri="{FF2B5EF4-FFF2-40B4-BE49-F238E27FC236}">
                <a16:creationId xmlns:a16="http://schemas.microsoft.com/office/drawing/2014/main" id="{9AEB9AF0-57F7-4C5D-8BFA-B2D12D317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5028" y="3965534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7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3" name="mesh-u-07">
            <a:extLst xmlns:a="http://schemas.openxmlformats.org/drawingml/2006/main">
              <a:ext uri="{FF2B5EF4-FFF2-40B4-BE49-F238E27FC236}">
                <a16:creationId xmlns:a16="http://schemas.microsoft.com/office/drawing/2014/main" id="{42743B60-1AB1-474F-B58F-0551EE16F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8710" y="378865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4" name="mesh-u-08">
            <a:extLst xmlns:a="http://schemas.openxmlformats.org/drawingml/2006/main">
              <a:ext uri="{FF2B5EF4-FFF2-40B4-BE49-F238E27FC236}">
                <a16:creationId xmlns:a16="http://schemas.microsoft.com/office/drawing/2014/main" id="{7EF876E8-1698-432C-BD3A-954EDB16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392" y="357873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5" name="mesh-u-09">
            <a:extLst xmlns:a="http://schemas.openxmlformats.org/drawingml/2006/main">
              <a:ext uri="{FF2B5EF4-FFF2-40B4-BE49-F238E27FC236}">
                <a16:creationId xmlns:a16="http://schemas.microsoft.com/office/drawing/2014/main" id="{890F6E4C-188A-4352-A205-1EAD80226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6074" y="334212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6" name="mesh-u-10">
            <a:extLst xmlns:a="http://schemas.openxmlformats.org/drawingml/2006/main">
              <a:ext uri="{FF2B5EF4-FFF2-40B4-BE49-F238E27FC236}">
                <a16:creationId xmlns:a16="http://schemas.microsoft.com/office/drawing/2014/main" id="{EF55D6B4-9673-430C-91BC-27B9EC3AE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756" y="3086783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7" name="mesh-u-11">
            <a:extLst xmlns:a="http://schemas.openxmlformats.org/drawingml/2006/main">
              <a:ext uri="{FF2B5EF4-FFF2-40B4-BE49-F238E27FC236}">
                <a16:creationId xmlns:a16="http://schemas.microsoft.com/office/drawing/2014/main" id="{940DDE1B-EC9B-48B2-B7B3-56729710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3438" y="2821781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8" name="mesh-u-12">
            <a:extLst xmlns:a="http://schemas.openxmlformats.org/drawingml/2006/main">
              <a:ext uri="{FF2B5EF4-FFF2-40B4-BE49-F238E27FC236}">
                <a16:creationId xmlns:a16="http://schemas.microsoft.com/office/drawing/2014/main" id="{33407F4D-D5DB-47FF-91DE-E1C92D471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7119" y="2556780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19" name="mesh-u-13">
            <a:extLst xmlns:a="http://schemas.openxmlformats.org/drawingml/2006/main">
              <a:ext uri="{FF2B5EF4-FFF2-40B4-BE49-F238E27FC236}">
                <a16:creationId xmlns:a16="http://schemas.microsoft.com/office/drawing/2014/main" id="{47FC3D2B-1C0C-402A-BBAF-6691116C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0801" y="2301435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0" name="mesh-u-14">
            <a:extLst xmlns:a="http://schemas.openxmlformats.org/drawingml/2006/main">
              <a:ext uri="{FF2B5EF4-FFF2-40B4-BE49-F238E27FC236}">
                <a16:creationId xmlns:a16="http://schemas.microsoft.com/office/drawing/2014/main" id="{1CC00936-700B-4713-ACDA-A2D5149FC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483" y="2064825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1" name="mesh-u-15">
            <a:extLst xmlns:a="http://schemas.openxmlformats.org/drawingml/2006/main">
              <a:ext uri="{FF2B5EF4-FFF2-40B4-BE49-F238E27FC236}">
                <a16:creationId xmlns:a16="http://schemas.microsoft.com/office/drawing/2014/main" id="{5EA355F6-A893-4E5D-83BE-929C5E24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8165" y="1854904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2" name="mesh-u-16">
            <a:extLst xmlns:a="http://schemas.openxmlformats.org/drawingml/2006/main">
              <a:ext uri="{FF2B5EF4-FFF2-40B4-BE49-F238E27FC236}">
                <a16:creationId xmlns:a16="http://schemas.microsoft.com/office/drawing/2014/main" id="{DD0EFE5D-F086-44DE-ACFC-A0D90C70E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1847" y="1678029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3" name="mesh-u-17">
            <a:extLst xmlns:a="http://schemas.openxmlformats.org/drawingml/2006/main">
              <a:ext uri="{FF2B5EF4-FFF2-40B4-BE49-F238E27FC236}">
                <a16:creationId xmlns:a16="http://schemas.microsoft.com/office/drawing/2014/main" id="{6CBF2372-97EB-4F54-8336-594321B8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5528" y="1538572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4" name="mesh-u-18">
            <a:extLst xmlns:a="http://schemas.openxmlformats.org/drawingml/2006/main">
              <a:ext uri="{FF2B5EF4-FFF2-40B4-BE49-F238E27FC236}">
                <a16:creationId xmlns:a16="http://schemas.microsoft.com/office/drawing/2014/main" id="{B4E4FCA8-D142-43ED-B499-8AA45FEFE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9210" y="1438665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5" name="mesh-u-19">
            <a:extLst xmlns:a="http://schemas.openxmlformats.org/drawingml/2006/main">
              <a:ext uri="{FF2B5EF4-FFF2-40B4-BE49-F238E27FC236}">
                <a16:creationId xmlns:a16="http://schemas.microsoft.com/office/drawing/2014/main" id="{5EBCDE3A-7F40-4C8D-B5EC-6A04B760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892" y="1378068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6" name="mesh-u-20">
            <a:extLst xmlns:a="http://schemas.openxmlformats.org/drawingml/2006/main">
              <a:ext uri="{FF2B5EF4-FFF2-40B4-BE49-F238E27FC236}">
                <a16:creationId xmlns:a16="http://schemas.microsoft.com/office/drawing/2014/main" id="{4B904EE1-6E86-42CA-9643-522A7FB2A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6574" y="1354184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2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2" y="2446367"/>
                </a:lnTo>
                <a:lnTo>
                  <a:pt x="2047875" y="2489811"/>
                </a:lnTo>
                <a:lnTo>
                  <a:pt x="2071687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7" name="mesh-u-21">
            <a:extLst xmlns:a="http://schemas.openxmlformats.org/drawingml/2006/main">
              <a:ext uri="{FF2B5EF4-FFF2-40B4-BE49-F238E27FC236}">
                <a16:creationId xmlns:a16="http://schemas.microsoft.com/office/drawing/2014/main" id="{21092D71-FDD8-4DA4-B1EA-874C4AF0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0256" y="1362216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7" y="1873950"/>
                </a:lnTo>
                <a:lnTo>
                  <a:pt x="1714500" y="1912620"/>
                </a:lnTo>
                <a:lnTo>
                  <a:pt x="1738312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7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8" name="mesh-u-22">
            <a:extLst xmlns:a="http://schemas.openxmlformats.org/drawingml/2006/main">
              <a:ext uri="{FF2B5EF4-FFF2-40B4-BE49-F238E27FC236}">
                <a16:creationId xmlns:a16="http://schemas.microsoft.com/office/drawing/2014/main" id="{614FF9E5-D43B-4D8F-B648-6C03E289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3938" y="1395454"/>
            <a:ext cx="2143125" cy="2667000"/>
          </a:xfrm>
          <a:custGeom xmlns:a="http://schemas.openxmlformats.org/drawingml/2006/main">
            <a:pathLst>
              <a:path w="2143125" h="2667000">
                <a:moveTo>
                  <a:pt x="0" y="0"/>
                </a:moveTo>
                <a:lnTo>
                  <a:pt x="23813" y="14458"/>
                </a:lnTo>
                <a:lnTo>
                  <a:pt x="47625" y="29257"/>
                </a:lnTo>
                <a:lnTo>
                  <a:pt x="71438" y="44397"/>
                </a:lnTo>
                <a:lnTo>
                  <a:pt x="95250" y="59878"/>
                </a:lnTo>
                <a:lnTo>
                  <a:pt x="119063" y="75700"/>
                </a:lnTo>
                <a:lnTo>
                  <a:pt x="142875" y="91863"/>
                </a:lnTo>
                <a:lnTo>
                  <a:pt x="166688" y="108367"/>
                </a:lnTo>
                <a:lnTo>
                  <a:pt x="190500" y="125213"/>
                </a:lnTo>
                <a:lnTo>
                  <a:pt x="214313" y="142399"/>
                </a:lnTo>
                <a:lnTo>
                  <a:pt x="238125" y="159926"/>
                </a:lnTo>
                <a:lnTo>
                  <a:pt x="261938" y="177794"/>
                </a:lnTo>
                <a:lnTo>
                  <a:pt x="285750" y="196003"/>
                </a:lnTo>
                <a:lnTo>
                  <a:pt x="309563" y="214554"/>
                </a:lnTo>
                <a:lnTo>
                  <a:pt x="333375" y="233445"/>
                </a:lnTo>
                <a:lnTo>
                  <a:pt x="357188" y="252677"/>
                </a:lnTo>
                <a:lnTo>
                  <a:pt x="381000" y="272250"/>
                </a:lnTo>
                <a:lnTo>
                  <a:pt x="404813" y="292165"/>
                </a:lnTo>
                <a:lnTo>
                  <a:pt x="428625" y="312420"/>
                </a:lnTo>
                <a:lnTo>
                  <a:pt x="452438" y="333016"/>
                </a:lnTo>
                <a:lnTo>
                  <a:pt x="476250" y="353954"/>
                </a:lnTo>
                <a:lnTo>
                  <a:pt x="500063" y="375232"/>
                </a:lnTo>
                <a:lnTo>
                  <a:pt x="523875" y="396851"/>
                </a:lnTo>
                <a:lnTo>
                  <a:pt x="547688" y="418812"/>
                </a:lnTo>
                <a:lnTo>
                  <a:pt x="571500" y="441113"/>
                </a:lnTo>
                <a:lnTo>
                  <a:pt x="595313" y="463756"/>
                </a:lnTo>
                <a:lnTo>
                  <a:pt x="619125" y="486739"/>
                </a:lnTo>
                <a:lnTo>
                  <a:pt x="642938" y="510064"/>
                </a:lnTo>
                <a:lnTo>
                  <a:pt x="666750" y="533729"/>
                </a:lnTo>
                <a:lnTo>
                  <a:pt x="690563" y="557736"/>
                </a:lnTo>
                <a:lnTo>
                  <a:pt x="714375" y="582083"/>
                </a:lnTo>
                <a:lnTo>
                  <a:pt x="738188" y="606772"/>
                </a:lnTo>
                <a:lnTo>
                  <a:pt x="762000" y="631801"/>
                </a:lnTo>
                <a:lnTo>
                  <a:pt x="785813" y="657172"/>
                </a:lnTo>
                <a:lnTo>
                  <a:pt x="809625" y="682884"/>
                </a:lnTo>
                <a:lnTo>
                  <a:pt x="833438" y="708936"/>
                </a:lnTo>
                <a:lnTo>
                  <a:pt x="857250" y="735330"/>
                </a:lnTo>
                <a:lnTo>
                  <a:pt x="881063" y="762065"/>
                </a:lnTo>
                <a:lnTo>
                  <a:pt x="904875" y="789140"/>
                </a:lnTo>
                <a:lnTo>
                  <a:pt x="928688" y="816557"/>
                </a:lnTo>
                <a:lnTo>
                  <a:pt x="952500" y="844315"/>
                </a:lnTo>
                <a:lnTo>
                  <a:pt x="976313" y="872414"/>
                </a:lnTo>
                <a:lnTo>
                  <a:pt x="1000125" y="900853"/>
                </a:lnTo>
                <a:lnTo>
                  <a:pt x="1023938" y="929634"/>
                </a:lnTo>
                <a:lnTo>
                  <a:pt x="1047750" y="958756"/>
                </a:lnTo>
                <a:lnTo>
                  <a:pt x="1071563" y="988219"/>
                </a:lnTo>
                <a:lnTo>
                  <a:pt x="1095375" y="1018023"/>
                </a:lnTo>
                <a:lnTo>
                  <a:pt x="1119188" y="1048167"/>
                </a:lnTo>
                <a:lnTo>
                  <a:pt x="1143000" y="1078653"/>
                </a:lnTo>
                <a:lnTo>
                  <a:pt x="1166813" y="1109480"/>
                </a:lnTo>
                <a:lnTo>
                  <a:pt x="1190625" y="1140648"/>
                </a:lnTo>
                <a:lnTo>
                  <a:pt x="1214438" y="1172157"/>
                </a:lnTo>
                <a:lnTo>
                  <a:pt x="1238250" y="1204007"/>
                </a:lnTo>
                <a:lnTo>
                  <a:pt x="1262063" y="1236198"/>
                </a:lnTo>
                <a:lnTo>
                  <a:pt x="1285875" y="1268730"/>
                </a:lnTo>
                <a:lnTo>
                  <a:pt x="1309688" y="1301603"/>
                </a:lnTo>
                <a:lnTo>
                  <a:pt x="1333500" y="1334817"/>
                </a:lnTo>
                <a:lnTo>
                  <a:pt x="1357313" y="1368372"/>
                </a:lnTo>
                <a:lnTo>
                  <a:pt x="1381125" y="1402268"/>
                </a:lnTo>
                <a:lnTo>
                  <a:pt x="1404938" y="1436505"/>
                </a:lnTo>
                <a:lnTo>
                  <a:pt x="1428750" y="1471083"/>
                </a:lnTo>
                <a:lnTo>
                  <a:pt x="1452563" y="1506002"/>
                </a:lnTo>
                <a:lnTo>
                  <a:pt x="1476375" y="1541263"/>
                </a:lnTo>
                <a:lnTo>
                  <a:pt x="1500188" y="1576864"/>
                </a:lnTo>
                <a:lnTo>
                  <a:pt x="1524000" y="1612806"/>
                </a:lnTo>
                <a:lnTo>
                  <a:pt x="1547813" y="1649089"/>
                </a:lnTo>
                <a:lnTo>
                  <a:pt x="1571625" y="1685713"/>
                </a:lnTo>
                <a:lnTo>
                  <a:pt x="1595438" y="1722679"/>
                </a:lnTo>
                <a:lnTo>
                  <a:pt x="1619250" y="1759985"/>
                </a:lnTo>
                <a:lnTo>
                  <a:pt x="1643063" y="1797632"/>
                </a:lnTo>
                <a:lnTo>
                  <a:pt x="1666875" y="1835620"/>
                </a:lnTo>
                <a:lnTo>
                  <a:pt x="1690688" y="1873950"/>
                </a:lnTo>
                <a:lnTo>
                  <a:pt x="1714500" y="1912620"/>
                </a:lnTo>
                <a:lnTo>
                  <a:pt x="1738313" y="1951631"/>
                </a:lnTo>
                <a:lnTo>
                  <a:pt x="1762125" y="1990984"/>
                </a:lnTo>
                <a:lnTo>
                  <a:pt x="1785938" y="2030677"/>
                </a:lnTo>
                <a:lnTo>
                  <a:pt x="1809750" y="2070711"/>
                </a:lnTo>
                <a:lnTo>
                  <a:pt x="1833563" y="2111087"/>
                </a:lnTo>
                <a:lnTo>
                  <a:pt x="1857375" y="2151803"/>
                </a:lnTo>
                <a:lnTo>
                  <a:pt x="1881188" y="2192861"/>
                </a:lnTo>
                <a:lnTo>
                  <a:pt x="1905000" y="2234259"/>
                </a:lnTo>
                <a:lnTo>
                  <a:pt x="1928813" y="2275999"/>
                </a:lnTo>
                <a:lnTo>
                  <a:pt x="1952625" y="2318079"/>
                </a:lnTo>
                <a:lnTo>
                  <a:pt x="1976438" y="2360501"/>
                </a:lnTo>
                <a:lnTo>
                  <a:pt x="2000250" y="2403263"/>
                </a:lnTo>
                <a:lnTo>
                  <a:pt x="2024063" y="2446367"/>
                </a:lnTo>
                <a:lnTo>
                  <a:pt x="2047875" y="2489811"/>
                </a:lnTo>
                <a:lnTo>
                  <a:pt x="2071688" y="2533597"/>
                </a:lnTo>
                <a:lnTo>
                  <a:pt x="2095500" y="2577724"/>
                </a:lnTo>
                <a:lnTo>
                  <a:pt x="2119313" y="2622191"/>
                </a:lnTo>
                <a:lnTo>
                  <a:pt x="2143125" y="26670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29" name="mesh-v-00">
            <a:extLst xmlns:a="http://schemas.openxmlformats.org/drawingml/2006/main">
              <a:ext uri="{FF2B5EF4-FFF2-40B4-BE49-F238E27FC236}">
                <a16:creationId xmlns:a16="http://schemas.microsoft.com/office/drawing/2014/main" id="{2C388C22-9A5B-4681-8D68-B1B056D09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8" y="135346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0" name="mesh-v-01">
            <a:extLst xmlns:a="http://schemas.openxmlformats.org/drawingml/2006/main">
              <a:ext uri="{FF2B5EF4-FFF2-40B4-BE49-F238E27FC236}">
                <a16:creationId xmlns:a16="http://schemas.microsoft.com/office/drawing/2014/main" id="{14868C9A-C743-4E6B-A5E9-481FF7ECE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3" y="144532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1" name="mesh-v-02">
            <a:extLst xmlns:a="http://schemas.openxmlformats.org/drawingml/2006/main">
              <a:ext uri="{FF2B5EF4-FFF2-40B4-BE49-F238E27FC236}">
                <a16:creationId xmlns:a16="http://schemas.microsoft.com/office/drawing/2014/main" id="{FA02C2B9-AE14-4927-AB11-80B4F47F1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8" y="154946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2" name="mesh-v-03">
            <a:extLst xmlns:a="http://schemas.openxmlformats.org/drawingml/2006/main">
              <a:ext uri="{FF2B5EF4-FFF2-40B4-BE49-F238E27FC236}">
                <a16:creationId xmlns:a16="http://schemas.microsoft.com/office/drawing/2014/main" id="{875C0E27-B74F-42DB-8017-37B060385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3" y="166588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3" name="mesh-v-04">
            <a:extLst xmlns:a="http://schemas.openxmlformats.org/drawingml/2006/main">
              <a:ext uri="{FF2B5EF4-FFF2-40B4-BE49-F238E27FC236}">
                <a16:creationId xmlns:a16="http://schemas.microsoft.com/office/drawing/2014/main" id="{91F491F6-B5A3-468F-AFD3-D560D0B39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8" y="179457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4" name="mesh-v-05">
            <a:extLst xmlns:a="http://schemas.openxmlformats.org/drawingml/2006/main">
              <a:ext uri="{FF2B5EF4-FFF2-40B4-BE49-F238E27FC236}">
                <a16:creationId xmlns:a16="http://schemas.microsoft.com/office/drawing/2014/main" id="{946C0F86-A9EB-40A8-B9BD-42210AD4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7313" y="193554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5" name="mesh-v-06">
            <a:extLst xmlns:a="http://schemas.openxmlformats.org/drawingml/2006/main">
              <a:ext uri="{FF2B5EF4-FFF2-40B4-BE49-F238E27FC236}">
                <a16:creationId xmlns:a16="http://schemas.microsoft.com/office/drawing/2014/main" id="{90E4B2B6-6ACC-4A1D-A65E-A3312B8DC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0188" y="208879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6" name="mesh-v-07">
            <a:extLst xmlns:a="http://schemas.openxmlformats.org/drawingml/2006/main">
              <a:ext uri="{FF2B5EF4-FFF2-40B4-BE49-F238E27FC236}">
                <a16:creationId xmlns:a16="http://schemas.microsoft.com/office/drawing/2014/main" id="{9CD8185C-BEBE-4BD8-816F-BEE14DA49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3063" y="225431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7" name="mesh-v-08">
            <a:extLst xmlns:a="http://schemas.openxmlformats.org/drawingml/2006/main">
              <a:ext uri="{FF2B5EF4-FFF2-40B4-BE49-F238E27FC236}">
                <a16:creationId xmlns:a16="http://schemas.microsoft.com/office/drawing/2014/main" id="{265D7222-DEC4-4137-86E7-AD83F2E4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5938" y="243211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8" name="mesh-v-09">
            <a:extLst xmlns:a="http://schemas.openxmlformats.org/drawingml/2006/main">
              <a:ext uri="{FF2B5EF4-FFF2-40B4-BE49-F238E27FC236}">
                <a16:creationId xmlns:a16="http://schemas.microsoft.com/office/drawing/2014/main" id="{C8A0B5A9-4920-46FB-B514-638B5730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8813" y="262219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39" name="mesh-v-10">
            <a:extLst xmlns:a="http://schemas.openxmlformats.org/drawingml/2006/main">
              <a:ext uri="{FF2B5EF4-FFF2-40B4-BE49-F238E27FC236}">
                <a16:creationId xmlns:a16="http://schemas.microsoft.com/office/drawing/2014/main" id="{65BCA637-51C2-4257-8728-32C2734E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1688" y="282454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0" name="mesh-v-11">
            <a:extLst xmlns:a="http://schemas.openxmlformats.org/drawingml/2006/main">
              <a:ext uri="{FF2B5EF4-FFF2-40B4-BE49-F238E27FC236}">
                <a16:creationId xmlns:a16="http://schemas.microsoft.com/office/drawing/2014/main" id="{08EACB1A-D2AB-42A3-A958-B3E728AE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4563" y="303917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1" name="mesh-v-12">
            <a:extLst xmlns:a="http://schemas.openxmlformats.org/drawingml/2006/main">
              <a:ext uri="{FF2B5EF4-FFF2-40B4-BE49-F238E27FC236}">
                <a16:creationId xmlns:a16="http://schemas.microsoft.com/office/drawing/2014/main" id="{CAAB0643-C05C-4057-B756-6B962FC4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7438" y="326608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2" name="mesh-v-13">
            <a:extLst xmlns:a="http://schemas.openxmlformats.org/drawingml/2006/main">
              <a:ext uri="{FF2B5EF4-FFF2-40B4-BE49-F238E27FC236}">
                <a16:creationId xmlns:a16="http://schemas.microsoft.com/office/drawing/2014/main" id="{2D327698-72EA-4EAC-8190-C133F9E4C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0313" y="350526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3" name="mesh-v-14">
            <a:extLst xmlns:a="http://schemas.openxmlformats.org/drawingml/2006/main">
              <a:ext uri="{FF2B5EF4-FFF2-40B4-BE49-F238E27FC236}">
                <a16:creationId xmlns:a16="http://schemas.microsoft.com/office/drawing/2014/main" id="{2C36D045-26CE-4093-954A-34949C183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3188" y="3756729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4" name="mesh-v-15">
            <a:extLst xmlns:a="http://schemas.openxmlformats.org/drawingml/2006/main">
              <a:ext uri="{FF2B5EF4-FFF2-40B4-BE49-F238E27FC236}">
                <a16:creationId xmlns:a16="http://schemas.microsoft.com/office/drawing/2014/main" id="{77F6AE3B-0537-47B2-B97D-9FDA06EB1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6063" y="4020465"/>
            <a:ext cx="8001000" cy="2936632"/>
          </a:xfrm>
          <a:custGeom xmlns:a="http://schemas.openxmlformats.org/drawingml/2006/main">
            <a:pathLst>
              <a:path w="8001000" h="2936632">
                <a:moveTo>
                  <a:pt x="0" y="2894643"/>
                </a:moveTo>
                <a:lnTo>
                  <a:pt x="66675" y="2902268"/>
                </a:lnTo>
                <a:lnTo>
                  <a:pt x="133350" y="2909265"/>
                </a:lnTo>
                <a:lnTo>
                  <a:pt x="200025" y="2915581"/>
                </a:lnTo>
                <a:lnTo>
                  <a:pt x="266700" y="2921166"/>
                </a:lnTo>
                <a:lnTo>
                  <a:pt x="333375" y="2925969"/>
                </a:lnTo>
                <a:lnTo>
                  <a:pt x="400050" y="2929943"/>
                </a:lnTo>
                <a:lnTo>
                  <a:pt x="466725" y="2933039"/>
                </a:lnTo>
                <a:lnTo>
                  <a:pt x="533400" y="2935215"/>
                </a:lnTo>
                <a:lnTo>
                  <a:pt x="600075" y="2936426"/>
                </a:lnTo>
                <a:lnTo>
                  <a:pt x="666750" y="2936632"/>
                </a:lnTo>
                <a:lnTo>
                  <a:pt x="733425" y="2935793"/>
                </a:lnTo>
                <a:lnTo>
                  <a:pt x="800100" y="2933873"/>
                </a:lnTo>
                <a:lnTo>
                  <a:pt x="866775" y="2930837"/>
                </a:lnTo>
                <a:lnTo>
                  <a:pt x="933450" y="2926653"/>
                </a:lnTo>
                <a:lnTo>
                  <a:pt x="1000125" y="2921291"/>
                </a:lnTo>
                <a:lnTo>
                  <a:pt x="1066800" y="2914722"/>
                </a:lnTo>
                <a:lnTo>
                  <a:pt x="1133475" y="2906922"/>
                </a:lnTo>
                <a:lnTo>
                  <a:pt x="1200150" y="2897868"/>
                </a:lnTo>
                <a:lnTo>
                  <a:pt x="1266825" y="2887539"/>
                </a:lnTo>
                <a:lnTo>
                  <a:pt x="1333500" y="2875918"/>
                </a:lnTo>
                <a:lnTo>
                  <a:pt x="1400175" y="2862991"/>
                </a:lnTo>
                <a:lnTo>
                  <a:pt x="1466850" y="2848743"/>
                </a:lnTo>
                <a:lnTo>
                  <a:pt x="1533525" y="2833166"/>
                </a:lnTo>
                <a:lnTo>
                  <a:pt x="1600200" y="2816254"/>
                </a:lnTo>
                <a:lnTo>
                  <a:pt x="1666875" y="2798000"/>
                </a:lnTo>
                <a:lnTo>
                  <a:pt x="1733550" y="2778404"/>
                </a:lnTo>
                <a:lnTo>
                  <a:pt x="1800225" y="2757467"/>
                </a:lnTo>
                <a:lnTo>
                  <a:pt x="1866900" y="2735193"/>
                </a:lnTo>
                <a:lnTo>
                  <a:pt x="1933575" y="2711588"/>
                </a:lnTo>
                <a:lnTo>
                  <a:pt x="2000250" y="2686662"/>
                </a:lnTo>
                <a:lnTo>
                  <a:pt x="2066925" y="2660426"/>
                </a:lnTo>
                <a:lnTo>
                  <a:pt x="2133600" y="2632895"/>
                </a:lnTo>
                <a:lnTo>
                  <a:pt x="2200275" y="2604086"/>
                </a:lnTo>
                <a:lnTo>
                  <a:pt x="2266950" y="2574018"/>
                </a:lnTo>
                <a:lnTo>
                  <a:pt x="2333625" y="2542715"/>
                </a:lnTo>
                <a:lnTo>
                  <a:pt x="2400300" y="2510201"/>
                </a:lnTo>
                <a:lnTo>
                  <a:pt x="2466975" y="2476503"/>
                </a:lnTo>
                <a:lnTo>
                  <a:pt x="2533650" y="2441651"/>
                </a:lnTo>
                <a:lnTo>
                  <a:pt x="2600325" y="2405677"/>
                </a:lnTo>
                <a:lnTo>
                  <a:pt x="2667000" y="2368615"/>
                </a:lnTo>
                <a:lnTo>
                  <a:pt x="2733675" y="2330501"/>
                </a:lnTo>
                <a:lnTo>
                  <a:pt x="2800350" y="2291375"/>
                </a:lnTo>
                <a:lnTo>
                  <a:pt x="2867025" y="2251276"/>
                </a:lnTo>
                <a:lnTo>
                  <a:pt x="2933700" y="2210248"/>
                </a:lnTo>
                <a:lnTo>
                  <a:pt x="3000375" y="2168335"/>
                </a:lnTo>
                <a:lnTo>
                  <a:pt x="3067050" y="2125583"/>
                </a:lnTo>
                <a:lnTo>
                  <a:pt x="3133725" y="2082041"/>
                </a:lnTo>
                <a:lnTo>
                  <a:pt x="3200400" y="2037757"/>
                </a:lnTo>
                <a:lnTo>
                  <a:pt x="3267075" y="1992783"/>
                </a:lnTo>
                <a:lnTo>
                  <a:pt x="3333750" y="1947172"/>
                </a:lnTo>
                <a:lnTo>
                  <a:pt x="3400425" y="1900977"/>
                </a:lnTo>
                <a:lnTo>
                  <a:pt x="3467100" y="1854253"/>
                </a:lnTo>
                <a:lnTo>
                  <a:pt x="3533775" y="1807056"/>
                </a:lnTo>
                <a:lnTo>
                  <a:pt x="3600450" y="1759443"/>
                </a:lnTo>
                <a:lnTo>
                  <a:pt x="3667125" y="1711472"/>
                </a:lnTo>
                <a:lnTo>
                  <a:pt x="3733800" y="1663202"/>
                </a:lnTo>
                <a:lnTo>
                  <a:pt x="3800475" y="1614691"/>
                </a:lnTo>
                <a:lnTo>
                  <a:pt x="3867150" y="1566000"/>
                </a:lnTo>
                <a:lnTo>
                  <a:pt x="3933825" y="1517188"/>
                </a:lnTo>
                <a:lnTo>
                  <a:pt x="4000500" y="1468316"/>
                </a:lnTo>
                <a:lnTo>
                  <a:pt x="4067175" y="1419444"/>
                </a:lnTo>
                <a:lnTo>
                  <a:pt x="4133850" y="1370632"/>
                </a:lnTo>
                <a:lnTo>
                  <a:pt x="4200525" y="1321941"/>
                </a:lnTo>
                <a:lnTo>
                  <a:pt x="4267200" y="1273430"/>
                </a:lnTo>
                <a:lnTo>
                  <a:pt x="4333875" y="1225160"/>
                </a:lnTo>
                <a:lnTo>
                  <a:pt x="4400550" y="1177189"/>
                </a:lnTo>
                <a:lnTo>
                  <a:pt x="4467225" y="1129576"/>
                </a:lnTo>
                <a:lnTo>
                  <a:pt x="4533900" y="1082379"/>
                </a:lnTo>
                <a:lnTo>
                  <a:pt x="4600575" y="1035655"/>
                </a:lnTo>
                <a:lnTo>
                  <a:pt x="4667250" y="989460"/>
                </a:lnTo>
                <a:lnTo>
                  <a:pt x="4733925" y="943848"/>
                </a:lnTo>
                <a:lnTo>
                  <a:pt x="4800600" y="898875"/>
                </a:lnTo>
                <a:lnTo>
                  <a:pt x="4867275" y="854591"/>
                </a:lnTo>
                <a:lnTo>
                  <a:pt x="4933950" y="811048"/>
                </a:lnTo>
                <a:lnTo>
                  <a:pt x="5000625" y="768296"/>
                </a:lnTo>
                <a:lnTo>
                  <a:pt x="5067300" y="726383"/>
                </a:lnTo>
                <a:lnTo>
                  <a:pt x="5133975" y="685355"/>
                </a:lnTo>
                <a:lnTo>
                  <a:pt x="5200650" y="645257"/>
                </a:lnTo>
                <a:lnTo>
                  <a:pt x="5267325" y="606131"/>
                </a:lnTo>
                <a:lnTo>
                  <a:pt x="5334000" y="568017"/>
                </a:lnTo>
                <a:lnTo>
                  <a:pt x="5400675" y="530955"/>
                </a:lnTo>
                <a:lnTo>
                  <a:pt x="5467350" y="494981"/>
                </a:lnTo>
                <a:lnTo>
                  <a:pt x="5534025" y="460129"/>
                </a:lnTo>
                <a:lnTo>
                  <a:pt x="5600700" y="426431"/>
                </a:lnTo>
                <a:lnTo>
                  <a:pt x="5667375" y="393917"/>
                </a:lnTo>
                <a:lnTo>
                  <a:pt x="5734050" y="362613"/>
                </a:lnTo>
                <a:lnTo>
                  <a:pt x="5800725" y="332546"/>
                </a:lnTo>
                <a:lnTo>
                  <a:pt x="5867400" y="303737"/>
                </a:lnTo>
                <a:lnTo>
                  <a:pt x="5934075" y="276206"/>
                </a:lnTo>
                <a:lnTo>
                  <a:pt x="6000750" y="249970"/>
                </a:lnTo>
                <a:lnTo>
                  <a:pt x="6067425" y="225043"/>
                </a:lnTo>
                <a:lnTo>
                  <a:pt x="6134100" y="201438"/>
                </a:lnTo>
                <a:lnTo>
                  <a:pt x="6200775" y="179164"/>
                </a:lnTo>
                <a:lnTo>
                  <a:pt x="6267450" y="158227"/>
                </a:lnTo>
                <a:lnTo>
                  <a:pt x="6334125" y="138632"/>
                </a:lnTo>
                <a:lnTo>
                  <a:pt x="6400800" y="120378"/>
                </a:lnTo>
                <a:lnTo>
                  <a:pt x="6467475" y="103465"/>
                </a:lnTo>
                <a:lnTo>
                  <a:pt x="6534150" y="87889"/>
                </a:lnTo>
                <a:lnTo>
                  <a:pt x="6600825" y="73641"/>
                </a:lnTo>
                <a:lnTo>
                  <a:pt x="6667500" y="60713"/>
                </a:lnTo>
                <a:lnTo>
                  <a:pt x="6734175" y="49093"/>
                </a:lnTo>
                <a:lnTo>
                  <a:pt x="6800850" y="38764"/>
                </a:lnTo>
                <a:lnTo>
                  <a:pt x="6867525" y="29710"/>
                </a:lnTo>
                <a:lnTo>
                  <a:pt x="6934200" y="21910"/>
                </a:lnTo>
                <a:lnTo>
                  <a:pt x="7000875" y="15341"/>
                </a:lnTo>
                <a:lnTo>
                  <a:pt x="7067550" y="9978"/>
                </a:lnTo>
                <a:lnTo>
                  <a:pt x="7134225" y="5794"/>
                </a:lnTo>
                <a:lnTo>
                  <a:pt x="7200900" y="2758"/>
                </a:lnTo>
                <a:lnTo>
                  <a:pt x="7267575" y="839"/>
                </a:lnTo>
                <a:lnTo>
                  <a:pt x="7334250" y="0"/>
                </a:lnTo>
                <a:lnTo>
                  <a:pt x="7400925" y="206"/>
                </a:lnTo>
                <a:lnTo>
                  <a:pt x="7467600" y="1417"/>
                </a:lnTo>
                <a:lnTo>
                  <a:pt x="7534275" y="3592"/>
                </a:lnTo>
                <a:lnTo>
                  <a:pt x="7600950" y="6689"/>
                </a:lnTo>
                <a:lnTo>
                  <a:pt x="7667625" y="10662"/>
                </a:lnTo>
                <a:lnTo>
                  <a:pt x="7734300" y="15466"/>
                </a:lnTo>
                <a:lnTo>
                  <a:pt x="7800975" y="21050"/>
                </a:lnTo>
                <a:lnTo>
                  <a:pt x="7867650" y="27367"/>
                </a:lnTo>
                <a:lnTo>
                  <a:pt x="7934325" y="34364"/>
                </a:lnTo>
                <a:lnTo>
                  <a:pt x="8001000" y="41989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B4BCB9">
                <a:alpha val="76000"/>
              </a:srgbClr>
            </a:solidFill>
            <a:prstDash val="solid"/>
          </a:ln>
        </p:spPr>
      </p:sp>
      <p:sp>
        <p:nvSpPr>
          <p:cNvPr id="45" name="surface-path-0">
            <a:extLst xmlns:a="http://schemas.openxmlformats.org/drawingml/2006/main">
              <a:ext uri="{FF2B5EF4-FFF2-40B4-BE49-F238E27FC236}">
                <a16:creationId xmlns:a16="http://schemas.microsoft.com/office/drawing/2014/main" id="{FBD653A2-9590-4EC5-946F-A47B31DE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393054"/>
            <a:ext cx="3400425" cy="2179416"/>
          </a:xfrm>
          <a:custGeom xmlns:a="http://schemas.openxmlformats.org/drawingml/2006/main">
            <a:pathLst>
              <a:path w="3400425" h="2179416">
                <a:moveTo>
                  <a:pt x="0" y="2179416"/>
                </a:moveTo>
                <a:lnTo>
                  <a:pt x="24289" y="2168335"/>
                </a:lnTo>
                <a:lnTo>
                  <a:pt x="48577" y="2157090"/>
                </a:lnTo>
                <a:lnTo>
                  <a:pt x="72866" y="2145681"/>
                </a:lnTo>
                <a:lnTo>
                  <a:pt x="97155" y="2134111"/>
                </a:lnTo>
                <a:lnTo>
                  <a:pt x="121444" y="2122380"/>
                </a:lnTo>
                <a:lnTo>
                  <a:pt x="145733" y="2110491"/>
                </a:lnTo>
                <a:lnTo>
                  <a:pt x="170021" y="2098443"/>
                </a:lnTo>
                <a:lnTo>
                  <a:pt x="194310" y="2086238"/>
                </a:lnTo>
                <a:lnTo>
                  <a:pt x="218599" y="2073879"/>
                </a:lnTo>
                <a:lnTo>
                  <a:pt x="242888" y="2061365"/>
                </a:lnTo>
                <a:lnTo>
                  <a:pt x="267176" y="2048700"/>
                </a:lnTo>
                <a:lnTo>
                  <a:pt x="291465" y="2035884"/>
                </a:lnTo>
                <a:lnTo>
                  <a:pt x="315754" y="2022919"/>
                </a:lnTo>
                <a:lnTo>
                  <a:pt x="340042" y="2009806"/>
                </a:lnTo>
                <a:lnTo>
                  <a:pt x="364331" y="1996548"/>
                </a:lnTo>
                <a:lnTo>
                  <a:pt x="388620" y="1983146"/>
                </a:lnTo>
                <a:lnTo>
                  <a:pt x="412909" y="1969601"/>
                </a:lnTo>
                <a:lnTo>
                  <a:pt x="437198" y="1955916"/>
                </a:lnTo>
                <a:lnTo>
                  <a:pt x="461486" y="1942092"/>
                </a:lnTo>
                <a:lnTo>
                  <a:pt x="485775" y="1928131"/>
                </a:lnTo>
                <a:lnTo>
                  <a:pt x="510064" y="1914035"/>
                </a:lnTo>
                <a:lnTo>
                  <a:pt x="534352" y="1899805"/>
                </a:lnTo>
                <a:lnTo>
                  <a:pt x="558641" y="1885445"/>
                </a:lnTo>
                <a:lnTo>
                  <a:pt x="582930" y="1870956"/>
                </a:lnTo>
                <a:lnTo>
                  <a:pt x="607219" y="1856339"/>
                </a:lnTo>
                <a:lnTo>
                  <a:pt x="631508" y="1841598"/>
                </a:lnTo>
                <a:lnTo>
                  <a:pt x="655796" y="1826733"/>
                </a:lnTo>
                <a:lnTo>
                  <a:pt x="680085" y="1811748"/>
                </a:lnTo>
                <a:lnTo>
                  <a:pt x="704374" y="1796644"/>
                </a:lnTo>
                <a:lnTo>
                  <a:pt x="728663" y="1781423"/>
                </a:lnTo>
                <a:lnTo>
                  <a:pt x="752951" y="1766089"/>
                </a:lnTo>
                <a:lnTo>
                  <a:pt x="777240" y="1750642"/>
                </a:lnTo>
                <a:lnTo>
                  <a:pt x="801529" y="1735085"/>
                </a:lnTo>
                <a:lnTo>
                  <a:pt x="825817" y="1719422"/>
                </a:lnTo>
                <a:lnTo>
                  <a:pt x="850106" y="1703653"/>
                </a:lnTo>
                <a:lnTo>
                  <a:pt x="874395" y="1687781"/>
                </a:lnTo>
                <a:lnTo>
                  <a:pt x="898684" y="1671809"/>
                </a:lnTo>
                <a:lnTo>
                  <a:pt x="922973" y="1655740"/>
                </a:lnTo>
                <a:lnTo>
                  <a:pt x="947261" y="1639575"/>
                </a:lnTo>
                <a:lnTo>
                  <a:pt x="971550" y="1623317"/>
                </a:lnTo>
                <a:lnTo>
                  <a:pt x="995839" y="1606968"/>
                </a:lnTo>
                <a:lnTo>
                  <a:pt x="1020127" y="1590532"/>
                </a:lnTo>
                <a:lnTo>
                  <a:pt x="1044416" y="1574010"/>
                </a:lnTo>
                <a:lnTo>
                  <a:pt x="1068705" y="1557406"/>
                </a:lnTo>
                <a:lnTo>
                  <a:pt x="1092994" y="1540721"/>
                </a:lnTo>
                <a:lnTo>
                  <a:pt x="1117283" y="1523959"/>
                </a:lnTo>
                <a:lnTo>
                  <a:pt x="1141571" y="1507122"/>
                </a:lnTo>
                <a:lnTo>
                  <a:pt x="1165860" y="1490213"/>
                </a:lnTo>
                <a:lnTo>
                  <a:pt x="1190149" y="1473235"/>
                </a:lnTo>
                <a:lnTo>
                  <a:pt x="1214438" y="1456189"/>
                </a:lnTo>
                <a:lnTo>
                  <a:pt x="1238726" y="1439079"/>
                </a:lnTo>
                <a:lnTo>
                  <a:pt x="1263015" y="1421908"/>
                </a:lnTo>
                <a:lnTo>
                  <a:pt x="1287304" y="1404678"/>
                </a:lnTo>
                <a:lnTo>
                  <a:pt x="1311593" y="1387392"/>
                </a:lnTo>
                <a:lnTo>
                  <a:pt x="1335881" y="1370054"/>
                </a:lnTo>
                <a:lnTo>
                  <a:pt x="1360170" y="1352664"/>
                </a:lnTo>
                <a:lnTo>
                  <a:pt x="1384459" y="1335228"/>
                </a:lnTo>
                <a:lnTo>
                  <a:pt x="1408748" y="1317746"/>
                </a:lnTo>
                <a:lnTo>
                  <a:pt x="1433036" y="1300223"/>
                </a:lnTo>
                <a:lnTo>
                  <a:pt x="1457325" y="1282661"/>
                </a:lnTo>
                <a:lnTo>
                  <a:pt x="1481614" y="1265062"/>
                </a:lnTo>
                <a:lnTo>
                  <a:pt x="1505902" y="1247431"/>
                </a:lnTo>
                <a:lnTo>
                  <a:pt x="1530191" y="1229768"/>
                </a:lnTo>
                <a:lnTo>
                  <a:pt x="1554480" y="1212079"/>
                </a:lnTo>
                <a:lnTo>
                  <a:pt x="1578769" y="1194364"/>
                </a:lnTo>
                <a:lnTo>
                  <a:pt x="1603058" y="1176628"/>
                </a:lnTo>
                <a:lnTo>
                  <a:pt x="1627346" y="1158873"/>
                </a:lnTo>
                <a:lnTo>
                  <a:pt x="1651635" y="1141102"/>
                </a:lnTo>
                <a:lnTo>
                  <a:pt x="1675924" y="1123318"/>
                </a:lnTo>
                <a:lnTo>
                  <a:pt x="1700213" y="1105524"/>
                </a:lnTo>
                <a:lnTo>
                  <a:pt x="1724501" y="1087723"/>
                </a:lnTo>
                <a:lnTo>
                  <a:pt x="1748790" y="1069917"/>
                </a:lnTo>
                <a:lnTo>
                  <a:pt x="1773079" y="1052110"/>
                </a:lnTo>
                <a:lnTo>
                  <a:pt x="1797368" y="1034305"/>
                </a:lnTo>
                <a:lnTo>
                  <a:pt x="1821656" y="1016504"/>
                </a:lnTo>
                <a:lnTo>
                  <a:pt x="1845945" y="998710"/>
                </a:lnTo>
                <a:lnTo>
                  <a:pt x="1870234" y="980927"/>
                </a:lnTo>
                <a:lnTo>
                  <a:pt x="1894523" y="963157"/>
                </a:lnTo>
                <a:lnTo>
                  <a:pt x="1918811" y="945403"/>
                </a:lnTo>
                <a:lnTo>
                  <a:pt x="1943100" y="927668"/>
                </a:lnTo>
                <a:lnTo>
                  <a:pt x="1967389" y="909955"/>
                </a:lnTo>
                <a:lnTo>
                  <a:pt x="1991677" y="892267"/>
                </a:lnTo>
                <a:lnTo>
                  <a:pt x="2015966" y="874606"/>
                </a:lnTo>
                <a:lnTo>
                  <a:pt x="2040255" y="856976"/>
                </a:lnTo>
                <a:lnTo>
                  <a:pt x="2064544" y="839380"/>
                </a:lnTo>
                <a:lnTo>
                  <a:pt x="2088833" y="821820"/>
                </a:lnTo>
                <a:lnTo>
                  <a:pt x="2113121" y="804299"/>
                </a:lnTo>
                <a:lnTo>
                  <a:pt x="2137410" y="786820"/>
                </a:lnTo>
                <a:lnTo>
                  <a:pt x="2161699" y="769386"/>
                </a:lnTo>
                <a:lnTo>
                  <a:pt x="2185988" y="752000"/>
                </a:lnTo>
                <a:lnTo>
                  <a:pt x="2210276" y="734664"/>
                </a:lnTo>
                <a:lnTo>
                  <a:pt x="2234565" y="717382"/>
                </a:lnTo>
                <a:lnTo>
                  <a:pt x="2258854" y="700155"/>
                </a:lnTo>
                <a:lnTo>
                  <a:pt x="2283143" y="682988"/>
                </a:lnTo>
                <a:lnTo>
                  <a:pt x="2307431" y="665882"/>
                </a:lnTo>
                <a:lnTo>
                  <a:pt x="2331720" y="648840"/>
                </a:lnTo>
                <a:lnTo>
                  <a:pt x="2356009" y="631865"/>
                </a:lnTo>
                <a:lnTo>
                  <a:pt x="2380298" y="614960"/>
                </a:lnTo>
                <a:lnTo>
                  <a:pt x="2404586" y="598127"/>
                </a:lnTo>
                <a:lnTo>
                  <a:pt x="2428875" y="581370"/>
                </a:lnTo>
                <a:lnTo>
                  <a:pt x="2453164" y="564690"/>
                </a:lnTo>
                <a:lnTo>
                  <a:pt x="2477452" y="548090"/>
                </a:lnTo>
                <a:lnTo>
                  <a:pt x="2501741" y="531574"/>
                </a:lnTo>
                <a:lnTo>
                  <a:pt x="2526030" y="515143"/>
                </a:lnTo>
                <a:lnTo>
                  <a:pt x="2550319" y="498799"/>
                </a:lnTo>
                <a:lnTo>
                  <a:pt x="2574608" y="482547"/>
                </a:lnTo>
                <a:lnTo>
                  <a:pt x="2598896" y="466387"/>
                </a:lnTo>
                <a:lnTo>
                  <a:pt x="2623185" y="450323"/>
                </a:lnTo>
                <a:lnTo>
                  <a:pt x="2647474" y="434357"/>
                </a:lnTo>
                <a:lnTo>
                  <a:pt x="2671763" y="418492"/>
                </a:lnTo>
                <a:lnTo>
                  <a:pt x="2696051" y="402729"/>
                </a:lnTo>
                <a:lnTo>
                  <a:pt x="2720340" y="387072"/>
                </a:lnTo>
                <a:lnTo>
                  <a:pt x="2744629" y="371521"/>
                </a:lnTo>
                <a:lnTo>
                  <a:pt x="2768918" y="356081"/>
                </a:lnTo>
                <a:lnTo>
                  <a:pt x="2793206" y="340753"/>
                </a:lnTo>
                <a:lnTo>
                  <a:pt x="2817495" y="325539"/>
                </a:lnTo>
                <a:lnTo>
                  <a:pt x="2841784" y="310442"/>
                </a:lnTo>
                <a:lnTo>
                  <a:pt x="2866073" y="295464"/>
                </a:lnTo>
                <a:lnTo>
                  <a:pt x="2890361" y="280607"/>
                </a:lnTo>
                <a:lnTo>
                  <a:pt x="2914650" y="265872"/>
                </a:lnTo>
                <a:lnTo>
                  <a:pt x="2938939" y="251263"/>
                </a:lnTo>
                <a:lnTo>
                  <a:pt x="2963227" y="236781"/>
                </a:lnTo>
                <a:lnTo>
                  <a:pt x="2987516" y="222429"/>
                </a:lnTo>
                <a:lnTo>
                  <a:pt x="3011805" y="208208"/>
                </a:lnTo>
                <a:lnTo>
                  <a:pt x="3036094" y="194119"/>
                </a:lnTo>
                <a:lnTo>
                  <a:pt x="3060383" y="180166"/>
                </a:lnTo>
                <a:lnTo>
                  <a:pt x="3084671" y="166350"/>
                </a:lnTo>
                <a:lnTo>
                  <a:pt x="3108960" y="152673"/>
                </a:lnTo>
                <a:lnTo>
                  <a:pt x="3133249" y="139137"/>
                </a:lnTo>
                <a:lnTo>
                  <a:pt x="3157538" y="125743"/>
                </a:lnTo>
                <a:lnTo>
                  <a:pt x="3181826" y="112493"/>
                </a:lnTo>
                <a:lnTo>
                  <a:pt x="3206115" y="99389"/>
                </a:lnTo>
                <a:lnTo>
                  <a:pt x="3230404" y="86433"/>
                </a:lnTo>
                <a:lnTo>
                  <a:pt x="3254693" y="73626"/>
                </a:lnTo>
                <a:lnTo>
                  <a:pt x="3278981" y="60969"/>
                </a:lnTo>
                <a:lnTo>
                  <a:pt x="3303270" y="48465"/>
                </a:lnTo>
                <a:lnTo>
                  <a:pt x="3327559" y="36114"/>
                </a:lnTo>
                <a:lnTo>
                  <a:pt x="3351848" y="23919"/>
                </a:lnTo>
                <a:lnTo>
                  <a:pt x="3376136" y="11881"/>
                </a:lnTo>
                <a:lnTo>
                  <a:pt x="3400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6670">
            <a:solidFill>
              <a:srgbClr val="B57B40"/>
            </a:solidFill>
            <a:prstDash val="solid"/>
          </a:ln>
        </p:spPr>
      </p:sp>
      <p:sp>
        <p:nvSpPr>
          <p:cNvPr id="46" name="surface-path-0--arrow">
            <a:extLst xmlns:a="http://schemas.openxmlformats.org/drawingml/2006/main">
              <a:ext uri="{FF2B5EF4-FFF2-40B4-BE49-F238E27FC236}">
                <a16:creationId xmlns:a16="http://schemas.microsoft.com/office/drawing/2014/main" id="{2457580C-DE2D-4455-BB2C-E1FA11B3F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388" y="2393054"/>
            <a:ext cx="122207" cy="90698"/>
          </a:xfrm>
          <a:custGeom xmlns:a="http://schemas.openxmlformats.org/drawingml/2006/main">
            <a:pathLst>
              <a:path w="122207" h="90698">
                <a:moveTo>
                  <a:pt x="122207" y="0"/>
                </a:moveTo>
                <a:lnTo>
                  <a:pt x="0" y="10817"/>
                </a:lnTo>
                <a:lnTo>
                  <a:pt x="39591" y="90698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surface-path-1">
            <a:extLst xmlns:a="http://schemas.openxmlformats.org/drawingml/2006/main">
              <a:ext uri="{FF2B5EF4-FFF2-40B4-BE49-F238E27FC236}">
                <a16:creationId xmlns:a16="http://schemas.microsoft.com/office/drawing/2014/main" id="{551C96B3-B8CE-472B-A93A-D556ED8B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4780" y="2748463"/>
            <a:ext cx="3400425" cy="2179416"/>
          </a:xfrm>
          <a:custGeom xmlns:a="http://schemas.openxmlformats.org/drawingml/2006/main">
            <a:pathLst>
              <a:path w="3400425" h="2179416">
                <a:moveTo>
                  <a:pt x="0" y="2179416"/>
                </a:moveTo>
                <a:lnTo>
                  <a:pt x="24289" y="2168335"/>
                </a:lnTo>
                <a:lnTo>
                  <a:pt x="48577" y="2157090"/>
                </a:lnTo>
                <a:lnTo>
                  <a:pt x="72866" y="2145681"/>
                </a:lnTo>
                <a:lnTo>
                  <a:pt x="97155" y="2134111"/>
                </a:lnTo>
                <a:lnTo>
                  <a:pt x="121444" y="2122380"/>
                </a:lnTo>
                <a:lnTo>
                  <a:pt x="145733" y="2110491"/>
                </a:lnTo>
                <a:lnTo>
                  <a:pt x="170021" y="2098443"/>
                </a:lnTo>
                <a:lnTo>
                  <a:pt x="194310" y="2086238"/>
                </a:lnTo>
                <a:lnTo>
                  <a:pt x="218599" y="2073879"/>
                </a:lnTo>
                <a:lnTo>
                  <a:pt x="242888" y="2061365"/>
                </a:lnTo>
                <a:lnTo>
                  <a:pt x="267176" y="2048700"/>
                </a:lnTo>
                <a:lnTo>
                  <a:pt x="291465" y="2035884"/>
                </a:lnTo>
                <a:lnTo>
                  <a:pt x="315754" y="2022919"/>
                </a:lnTo>
                <a:lnTo>
                  <a:pt x="340042" y="2009806"/>
                </a:lnTo>
                <a:lnTo>
                  <a:pt x="364331" y="1996548"/>
                </a:lnTo>
                <a:lnTo>
                  <a:pt x="388620" y="1983146"/>
                </a:lnTo>
                <a:lnTo>
                  <a:pt x="412909" y="1969601"/>
                </a:lnTo>
                <a:lnTo>
                  <a:pt x="437198" y="1955916"/>
                </a:lnTo>
                <a:lnTo>
                  <a:pt x="461486" y="1942092"/>
                </a:lnTo>
                <a:lnTo>
                  <a:pt x="485775" y="1928131"/>
                </a:lnTo>
                <a:lnTo>
                  <a:pt x="510064" y="1914035"/>
                </a:lnTo>
                <a:lnTo>
                  <a:pt x="534352" y="1899805"/>
                </a:lnTo>
                <a:lnTo>
                  <a:pt x="558641" y="1885445"/>
                </a:lnTo>
                <a:lnTo>
                  <a:pt x="582930" y="1870956"/>
                </a:lnTo>
                <a:lnTo>
                  <a:pt x="607219" y="1856339"/>
                </a:lnTo>
                <a:lnTo>
                  <a:pt x="631508" y="1841598"/>
                </a:lnTo>
                <a:lnTo>
                  <a:pt x="655796" y="1826733"/>
                </a:lnTo>
                <a:lnTo>
                  <a:pt x="680085" y="1811748"/>
                </a:lnTo>
                <a:lnTo>
                  <a:pt x="704374" y="1796644"/>
                </a:lnTo>
                <a:lnTo>
                  <a:pt x="728663" y="1781423"/>
                </a:lnTo>
                <a:lnTo>
                  <a:pt x="752951" y="1766089"/>
                </a:lnTo>
                <a:lnTo>
                  <a:pt x="777240" y="1750642"/>
                </a:lnTo>
                <a:lnTo>
                  <a:pt x="801529" y="1735085"/>
                </a:lnTo>
                <a:lnTo>
                  <a:pt x="825817" y="1719422"/>
                </a:lnTo>
                <a:lnTo>
                  <a:pt x="850106" y="1703653"/>
                </a:lnTo>
                <a:lnTo>
                  <a:pt x="874395" y="1687781"/>
                </a:lnTo>
                <a:lnTo>
                  <a:pt x="898684" y="1671809"/>
                </a:lnTo>
                <a:lnTo>
                  <a:pt x="922973" y="1655740"/>
                </a:lnTo>
                <a:lnTo>
                  <a:pt x="947261" y="1639575"/>
                </a:lnTo>
                <a:lnTo>
                  <a:pt x="971550" y="1623317"/>
                </a:lnTo>
                <a:lnTo>
                  <a:pt x="995839" y="1606968"/>
                </a:lnTo>
                <a:lnTo>
                  <a:pt x="1020127" y="1590532"/>
                </a:lnTo>
                <a:lnTo>
                  <a:pt x="1044416" y="1574010"/>
                </a:lnTo>
                <a:lnTo>
                  <a:pt x="1068705" y="1557406"/>
                </a:lnTo>
                <a:lnTo>
                  <a:pt x="1092994" y="1540721"/>
                </a:lnTo>
                <a:lnTo>
                  <a:pt x="1117283" y="1523959"/>
                </a:lnTo>
                <a:lnTo>
                  <a:pt x="1141571" y="1507122"/>
                </a:lnTo>
                <a:lnTo>
                  <a:pt x="1165860" y="1490213"/>
                </a:lnTo>
                <a:lnTo>
                  <a:pt x="1190149" y="1473235"/>
                </a:lnTo>
                <a:lnTo>
                  <a:pt x="1214438" y="1456189"/>
                </a:lnTo>
                <a:lnTo>
                  <a:pt x="1238726" y="1439079"/>
                </a:lnTo>
                <a:lnTo>
                  <a:pt x="1263015" y="1421908"/>
                </a:lnTo>
                <a:lnTo>
                  <a:pt x="1287304" y="1404678"/>
                </a:lnTo>
                <a:lnTo>
                  <a:pt x="1311593" y="1387392"/>
                </a:lnTo>
                <a:lnTo>
                  <a:pt x="1335881" y="1370054"/>
                </a:lnTo>
                <a:lnTo>
                  <a:pt x="1360170" y="1352664"/>
                </a:lnTo>
                <a:lnTo>
                  <a:pt x="1384459" y="1335228"/>
                </a:lnTo>
                <a:lnTo>
                  <a:pt x="1408748" y="1317746"/>
                </a:lnTo>
                <a:lnTo>
                  <a:pt x="1433036" y="1300223"/>
                </a:lnTo>
                <a:lnTo>
                  <a:pt x="1457325" y="1282661"/>
                </a:lnTo>
                <a:lnTo>
                  <a:pt x="1481614" y="1265062"/>
                </a:lnTo>
                <a:lnTo>
                  <a:pt x="1505902" y="1247431"/>
                </a:lnTo>
                <a:lnTo>
                  <a:pt x="1530191" y="1229768"/>
                </a:lnTo>
                <a:lnTo>
                  <a:pt x="1554480" y="1212079"/>
                </a:lnTo>
                <a:lnTo>
                  <a:pt x="1578769" y="1194364"/>
                </a:lnTo>
                <a:lnTo>
                  <a:pt x="1603058" y="1176628"/>
                </a:lnTo>
                <a:lnTo>
                  <a:pt x="1627346" y="1158873"/>
                </a:lnTo>
                <a:lnTo>
                  <a:pt x="1651635" y="1141102"/>
                </a:lnTo>
                <a:lnTo>
                  <a:pt x="1675924" y="1123318"/>
                </a:lnTo>
                <a:lnTo>
                  <a:pt x="1700213" y="1105524"/>
                </a:lnTo>
                <a:lnTo>
                  <a:pt x="1724501" y="1087723"/>
                </a:lnTo>
                <a:lnTo>
                  <a:pt x="1748790" y="1069917"/>
                </a:lnTo>
                <a:lnTo>
                  <a:pt x="1773079" y="1052110"/>
                </a:lnTo>
                <a:lnTo>
                  <a:pt x="1797368" y="1034305"/>
                </a:lnTo>
                <a:lnTo>
                  <a:pt x="1821656" y="1016504"/>
                </a:lnTo>
                <a:lnTo>
                  <a:pt x="1845945" y="998710"/>
                </a:lnTo>
                <a:lnTo>
                  <a:pt x="1870234" y="980927"/>
                </a:lnTo>
                <a:lnTo>
                  <a:pt x="1894523" y="963157"/>
                </a:lnTo>
                <a:lnTo>
                  <a:pt x="1918811" y="945403"/>
                </a:lnTo>
                <a:lnTo>
                  <a:pt x="1943100" y="927668"/>
                </a:lnTo>
                <a:lnTo>
                  <a:pt x="1967389" y="909955"/>
                </a:lnTo>
                <a:lnTo>
                  <a:pt x="1991677" y="892267"/>
                </a:lnTo>
                <a:lnTo>
                  <a:pt x="2015966" y="874606"/>
                </a:lnTo>
                <a:lnTo>
                  <a:pt x="2040255" y="856976"/>
                </a:lnTo>
                <a:lnTo>
                  <a:pt x="2064544" y="839380"/>
                </a:lnTo>
                <a:lnTo>
                  <a:pt x="2088833" y="821820"/>
                </a:lnTo>
                <a:lnTo>
                  <a:pt x="2113121" y="804299"/>
                </a:lnTo>
                <a:lnTo>
                  <a:pt x="2137410" y="786820"/>
                </a:lnTo>
                <a:lnTo>
                  <a:pt x="2161699" y="769386"/>
                </a:lnTo>
                <a:lnTo>
                  <a:pt x="2185988" y="752000"/>
                </a:lnTo>
                <a:lnTo>
                  <a:pt x="2210276" y="734664"/>
                </a:lnTo>
                <a:lnTo>
                  <a:pt x="2234565" y="717382"/>
                </a:lnTo>
                <a:lnTo>
                  <a:pt x="2258854" y="700155"/>
                </a:lnTo>
                <a:lnTo>
                  <a:pt x="2283143" y="682988"/>
                </a:lnTo>
                <a:lnTo>
                  <a:pt x="2307431" y="665882"/>
                </a:lnTo>
                <a:lnTo>
                  <a:pt x="2331720" y="648840"/>
                </a:lnTo>
                <a:lnTo>
                  <a:pt x="2356009" y="631865"/>
                </a:lnTo>
                <a:lnTo>
                  <a:pt x="2380298" y="614960"/>
                </a:lnTo>
                <a:lnTo>
                  <a:pt x="2404586" y="598127"/>
                </a:lnTo>
                <a:lnTo>
                  <a:pt x="2428875" y="581370"/>
                </a:lnTo>
                <a:lnTo>
                  <a:pt x="2453164" y="564690"/>
                </a:lnTo>
                <a:lnTo>
                  <a:pt x="2477452" y="548090"/>
                </a:lnTo>
                <a:lnTo>
                  <a:pt x="2501741" y="531574"/>
                </a:lnTo>
                <a:lnTo>
                  <a:pt x="2526030" y="515143"/>
                </a:lnTo>
                <a:lnTo>
                  <a:pt x="2550319" y="498799"/>
                </a:lnTo>
                <a:lnTo>
                  <a:pt x="2574608" y="482547"/>
                </a:lnTo>
                <a:lnTo>
                  <a:pt x="2598896" y="466387"/>
                </a:lnTo>
                <a:lnTo>
                  <a:pt x="2623185" y="450323"/>
                </a:lnTo>
                <a:lnTo>
                  <a:pt x="2647474" y="434357"/>
                </a:lnTo>
                <a:lnTo>
                  <a:pt x="2671763" y="418492"/>
                </a:lnTo>
                <a:lnTo>
                  <a:pt x="2696051" y="402729"/>
                </a:lnTo>
                <a:lnTo>
                  <a:pt x="2720340" y="387072"/>
                </a:lnTo>
                <a:lnTo>
                  <a:pt x="2744629" y="371521"/>
                </a:lnTo>
                <a:lnTo>
                  <a:pt x="2768918" y="356081"/>
                </a:lnTo>
                <a:lnTo>
                  <a:pt x="2793206" y="340753"/>
                </a:lnTo>
                <a:lnTo>
                  <a:pt x="2817495" y="325539"/>
                </a:lnTo>
                <a:lnTo>
                  <a:pt x="2841784" y="310442"/>
                </a:lnTo>
                <a:lnTo>
                  <a:pt x="2866073" y="295464"/>
                </a:lnTo>
                <a:lnTo>
                  <a:pt x="2890361" y="280607"/>
                </a:lnTo>
                <a:lnTo>
                  <a:pt x="2914650" y="265872"/>
                </a:lnTo>
                <a:lnTo>
                  <a:pt x="2938939" y="251263"/>
                </a:lnTo>
                <a:lnTo>
                  <a:pt x="2963227" y="236781"/>
                </a:lnTo>
                <a:lnTo>
                  <a:pt x="2987516" y="222429"/>
                </a:lnTo>
                <a:lnTo>
                  <a:pt x="3011805" y="208208"/>
                </a:lnTo>
                <a:lnTo>
                  <a:pt x="3036094" y="194119"/>
                </a:lnTo>
                <a:lnTo>
                  <a:pt x="3060383" y="180166"/>
                </a:lnTo>
                <a:lnTo>
                  <a:pt x="3084671" y="166350"/>
                </a:lnTo>
                <a:lnTo>
                  <a:pt x="3108960" y="152673"/>
                </a:lnTo>
                <a:lnTo>
                  <a:pt x="3133249" y="139137"/>
                </a:lnTo>
                <a:lnTo>
                  <a:pt x="3157538" y="125743"/>
                </a:lnTo>
                <a:lnTo>
                  <a:pt x="3181826" y="112493"/>
                </a:lnTo>
                <a:lnTo>
                  <a:pt x="3206115" y="99389"/>
                </a:lnTo>
                <a:lnTo>
                  <a:pt x="3230404" y="86433"/>
                </a:lnTo>
                <a:lnTo>
                  <a:pt x="3254693" y="73626"/>
                </a:lnTo>
                <a:lnTo>
                  <a:pt x="3278981" y="60969"/>
                </a:lnTo>
                <a:lnTo>
                  <a:pt x="3303270" y="48465"/>
                </a:lnTo>
                <a:lnTo>
                  <a:pt x="3327559" y="36114"/>
                </a:lnTo>
                <a:lnTo>
                  <a:pt x="3351848" y="23919"/>
                </a:lnTo>
                <a:lnTo>
                  <a:pt x="3376136" y="11881"/>
                </a:lnTo>
                <a:lnTo>
                  <a:pt x="3400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6670">
            <a:solidFill>
              <a:srgbClr val="B57B40"/>
            </a:solidFill>
            <a:prstDash val="solid"/>
          </a:ln>
        </p:spPr>
      </p:sp>
      <p:sp>
        <p:nvSpPr>
          <p:cNvPr id="48" name="surface-path-1--arrow">
            <a:extLst xmlns:a="http://schemas.openxmlformats.org/drawingml/2006/main">
              <a:ext uri="{FF2B5EF4-FFF2-40B4-BE49-F238E27FC236}">
                <a16:creationId xmlns:a16="http://schemas.microsoft.com/office/drawing/2014/main" id="{F572BF23-6D9A-488E-AA8A-CB06A3F9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2998" y="2748463"/>
            <a:ext cx="122207" cy="90698"/>
          </a:xfrm>
          <a:custGeom xmlns:a="http://schemas.openxmlformats.org/drawingml/2006/main">
            <a:pathLst>
              <a:path w="122207" h="90698">
                <a:moveTo>
                  <a:pt x="122207" y="0"/>
                </a:moveTo>
                <a:lnTo>
                  <a:pt x="0" y="10817"/>
                </a:lnTo>
                <a:lnTo>
                  <a:pt x="39591" y="90698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surface-path-2">
            <a:extLst xmlns:a="http://schemas.openxmlformats.org/drawingml/2006/main">
              <a:ext uri="{FF2B5EF4-FFF2-40B4-BE49-F238E27FC236}">
                <a16:creationId xmlns:a16="http://schemas.microsoft.com/office/drawing/2014/main" id="{C73EF75B-E265-4111-ACDA-4B768A81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3390" y="3161150"/>
            <a:ext cx="3400425" cy="2179416"/>
          </a:xfrm>
          <a:custGeom xmlns:a="http://schemas.openxmlformats.org/drawingml/2006/main">
            <a:pathLst>
              <a:path w="3400425" h="2179416">
                <a:moveTo>
                  <a:pt x="0" y="2179416"/>
                </a:moveTo>
                <a:lnTo>
                  <a:pt x="24289" y="2168335"/>
                </a:lnTo>
                <a:lnTo>
                  <a:pt x="48577" y="2157090"/>
                </a:lnTo>
                <a:lnTo>
                  <a:pt x="72866" y="2145681"/>
                </a:lnTo>
                <a:lnTo>
                  <a:pt x="97155" y="2134111"/>
                </a:lnTo>
                <a:lnTo>
                  <a:pt x="121444" y="2122380"/>
                </a:lnTo>
                <a:lnTo>
                  <a:pt x="145733" y="2110491"/>
                </a:lnTo>
                <a:lnTo>
                  <a:pt x="170021" y="2098443"/>
                </a:lnTo>
                <a:lnTo>
                  <a:pt x="194310" y="2086238"/>
                </a:lnTo>
                <a:lnTo>
                  <a:pt x="218599" y="2073879"/>
                </a:lnTo>
                <a:lnTo>
                  <a:pt x="242888" y="2061365"/>
                </a:lnTo>
                <a:lnTo>
                  <a:pt x="267176" y="2048700"/>
                </a:lnTo>
                <a:lnTo>
                  <a:pt x="291465" y="2035884"/>
                </a:lnTo>
                <a:lnTo>
                  <a:pt x="315754" y="2022919"/>
                </a:lnTo>
                <a:lnTo>
                  <a:pt x="340042" y="2009806"/>
                </a:lnTo>
                <a:lnTo>
                  <a:pt x="364331" y="1996548"/>
                </a:lnTo>
                <a:lnTo>
                  <a:pt x="388620" y="1983146"/>
                </a:lnTo>
                <a:lnTo>
                  <a:pt x="412909" y="1969601"/>
                </a:lnTo>
                <a:lnTo>
                  <a:pt x="437198" y="1955916"/>
                </a:lnTo>
                <a:lnTo>
                  <a:pt x="461486" y="1942092"/>
                </a:lnTo>
                <a:lnTo>
                  <a:pt x="485775" y="1928131"/>
                </a:lnTo>
                <a:lnTo>
                  <a:pt x="510064" y="1914035"/>
                </a:lnTo>
                <a:lnTo>
                  <a:pt x="534352" y="1899805"/>
                </a:lnTo>
                <a:lnTo>
                  <a:pt x="558641" y="1885445"/>
                </a:lnTo>
                <a:lnTo>
                  <a:pt x="582930" y="1870956"/>
                </a:lnTo>
                <a:lnTo>
                  <a:pt x="607219" y="1856339"/>
                </a:lnTo>
                <a:lnTo>
                  <a:pt x="631508" y="1841598"/>
                </a:lnTo>
                <a:lnTo>
                  <a:pt x="655796" y="1826733"/>
                </a:lnTo>
                <a:lnTo>
                  <a:pt x="680085" y="1811748"/>
                </a:lnTo>
                <a:lnTo>
                  <a:pt x="704374" y="1796644"/>
                </a:lnTo>
                <a:lnTo>
                  <a:pt x="728663" y="1781423"/>
                </a:lnTo>
                <a:lnTo>
                  <a:pt x="752951" y="1766089"/>
                </a:lnTo>
                <a:lnTo>
                  <a:pt x="777240" y="1750642"/>
                </a:lnTo>
                <a:lnTo>
                  <a:pt x="801529" y="1735085"/>
                </a:lnTo>
                <a:lnTo>
                  <a:pt x="825817" y="1719422"/>
                </a:lnTo>
                <a:lnTo>
                  <a:pt x="850106" y="1703653"/>
                </a:lnTo>
                <a:lnTo>
                  <a:pt x="874395" y="1687781"/>
                </a:lnTo>
                <a:lnTo>
                  <a:pt x="898684" y="1671809"/>
                </a:lnTo>
                <a:lnTo>
                  <a:pt x="922973" y="1655740"/>
                </a:lnTo>
                <a:lnTo>
                  <a:pt x="947261" y="1639575"/>
                </a:lnTo>
                <a:lnTo>
                  <a:pt x="971550" y="1623317"/>
                </a:lnTo>
                <a:lnTo>
                  <a:pt x="995839" y="1606968"/>
                </a:lnTo>
                <a:lnTo>
                  <a:pt x="1020127" y="1590532"/>
                </a:lnTo>
                <a:lnTo>
                  <a:pt x="1044416" y="1574010"/>
                </a:lnTo>
                <a:lnTo>
                  <a:pt x="1068705" y="1557406"/>
                </a:lnTo>
                <a:lnTo>
                  <a:pt x="1092994" y="1540721"/>
                </a:lnTo>
                <a:lnTo>
                  <a:pt x="1117283" y="1523959"/>
                </a:lnTo>
                <a:lnTo>
                  <a:pt x="1141571" y="1507122"/>
                </a:lnTo>
                <a:lnTo>
                  <a:pt x="1165860" y="1490213"/>
                </a:lnTo>
                <a:lnTo>
                  <a:pt x="1190149" y="1473235"/>
                </a:lnTo>
                <a:lnTo>
                  <a:pt x="1214438" y="1456189"/>
                </a:lnTo>
                <a:lnTo>
                  <a:pt x="1238726" y="1439079"/>
                </a:lnTo>
                <a:lnTo>
                  <a:pt x="1263015" y="1421908"/>
                </a:lnTo>
                <a:lnTo>
                  <a:pt x="1287304" y="1404678"/>
                </a:lnTo>
                <a:lnTo>
                  <a:pt x="1311593" y="1387392"/>
                </a:lnTo>
                <a:lnTo>
                  <a:pt x="1335881" y="1370054"/>
                </a:lnTo>
                <a:lnTo>
                  <a:pt x="1360170" y="1352664"/>
                </a:lnTo>
                <a:lnTo>
                  <a:pt x="1384459" y="1335228"/>
                </a:lnTo>
                <a:lnTo>
                  <a:pt x="1408748" y="1317746"/>
                </a:lnTo>
                <a:lnTo>
                  <a:pt x="1433036" y="1300223"/>
                </a:lnTo>
                <a:lnTo>
                  <a:pt x="1457325" y="1282661"/>
                </a:lnTo>
                <a:lnTo>
                  <a:pt x="1481614" y="1265062"/>
                </a:lnTo>
                <a:lnTo>
                  <a:pt x="1505902" y="1247431"/>
                </a:lnTo>
                <a:lnTo>
                  <a:pt x="1530191" y="1229768"/>
                </a:lnTo>
                <a:lnTo>
                  <a:pt x="1554480" y="1212079"/>
                </a:lnTo>
                <a:lnTo>
                  <a:pt x="1578769" y="1194364"/>
                </a:lnTo>
                <a:lnTo>
                  <a:pt x="1603058" y="1176628"/>
                </a:lnTo>
                <a:lnTo>
                  <a:pt x="1627346" y="1158873"/>
                </a:lnTo>
                <a:lnTo>
                  <a:pt x="1651635" y="1141102"/>
                </a:lnTo>
                <a:lnTo>
                  <a:pt x="1675924" y="1123318"/>
                </a:lnTo>
                <a:lnTo>
                  <a:pt x="1700213" y="1105524"/>
                </a:lnTo>
                <a:lnTo>
                  <a:pt x="1724501" y="1087723"/>
                </a:lnTo>
                <a:lnTo>
                  <a:pt x="1748790" y="1069917"/>
                </a:lnTo>
                <a:lnTo>
                  <a:pt x="1773079" y="1052110"/>
                </a:lnTo>
                <a:lnTo>
                  <a:pt x="1797368" y="1034305"/>
                </a:lnTo>
                <a:lnTo>
                  <a:pt x="1821656" y="1016504"/>
                </a:lnTo>
                <a:lnTo>
                  <a:pt x="1845945" y="998710"/>
                </a:lnTo>
                <a:lnTo>
                  <a:pt x="1870234" y="980927"/>
                </a:lnTo>
                <a:lnTo>
                  <a:pt x="1894523" y="963157"/>
                </a:lnTo>
                <a:lnTo>
                  <a:pt x="1918811" y="945403"/>
                </a:lnTo>
                <a:lnTo>
                  <a:pt x="1943100" y="927668"/>
                </a:lnTo>
                <a:lnTo>
                  <a:pt x="1967389" y="909955"/>
                </a:lnTo>
                <a:lnTo>
                  <a:pt x="1991677" y="892267"/>
                </a:lnTo>
                <a:lnTo>
                  <a:pt x="2015966" y="874606"/>
                </a:lnTo>
                <a:lnTo>
                  <a:pt x="2040255" y="856976"/>
                </a:lnTo>
                <a:lnTo>
                  <a:pt x="2064544" y="839380"/>
                </a:lnTo>
                <a:lnTo>
                  <a:pt x="2088833" y="821820"/>
                </a:lnTo>
                <a:lnTo>
                  <a:pt x="2113121" y="804299"/>
                </a:lnTo>
                <a:lnTo>
                  <a:pt x="2137410" y="786820"/>
                </a:lnTo>
                <a:lnTo>
                  <a:pt x="2161699" y="769386"/>
                </a:lnTo>
                <a:lnTo>
                  <a:pt x="2185988" y="752000"/>
                </a:lnTo>
                <a:lnTo>
                  <a:pt x="2210276" y="734664"/>
                </a:lnTo>
                <a:lnTo>
                  <a:pt x="2234565" y="717382"/>
                </a:lnTo>
                <a:lnTo>
                  <a:pt x="2258854" y="700155"/>
                </a:lnTo>
                <a:lnTo>
                  <a:pt x="2283143" y="682988"/>
                </a:lnTo>
                <a:lnTo>
                  <a:pt x="2307431" y="665882"/>
                </a:lnTo>
                <a:lnTo>
                  <a:pt x="2331720" y="648840"/>
                </a:lnTo>
                <a:lnTo>
                  <a:pt x="2356009" y="631865"/>
                </a:lnTo>
                <a:lnTo>
                  <a:pt x="2380298" y="614960"/>
                </a:lnTo>
                <a:lnTo>
                  <a:pt x="2404586" y="598127"/>
                </a:lnTo>
                <a:lnTo>
                  <a:pt x="2428875" y="581370"/>
                </a:lnTo>
                <a:lnTo>
                  <a:pt x="2453164" y="564690"/>
                </a:lnTo>
                <a:lnTo>
                  <a:pt x="2477452" y="548090"/>
                </a:lnTo>
                <a:lnTo>
                  <a:pt x="2501741" y="531574"/>
                </a:lnTo>
                <a:lnTo>
                  <a:pt x="2526030" y="515143"/>
                </a:lnTo>
                <a:lnTo>
                  <a:pt x="2550319" y="498799"/>
                </a:lnTo>
                <a:lnTo>
                  <a:pt x="2574608" y="482547"/>
                </a:lnTo>
                <a:lnTo>
                  <a:pt x="2598896" y="466387"/>
                </a:lnTo>
                <a:lnTo>
                  <a:pt x="2623185" y="450323"/>
                </a:lnTo>
                <a:lnTo>
                  <a:pt x="2647474" y="434357"/>
                </a:lnTo>
                <a:lnTo>
                  <a:pt x="2671763" y="418492"/>
                </a:lnTo>
                <a:lnTo>
                  <a:pt x="2696051" y="402729"/>
                </a:lnTo>
                <a:lnTo>
                  <a:pt x="2720340" y="387072"/>
                </a:lnTo>
                <a:lnTo>
                  <a:pt x="2744629" y="371521"/>
                </a:lnTo>
                <a:lnTo>
                  <a:pt x="2768918" y="356081"/>
                </a:lnTo>
                <a:lnTo>
                  <a:pt x="2793206" y="340753"/>
                </a:lnTo>
                <a:lnTo>
                  <a:pt x="2817495" y="325539"/>
                </a:lnTo>
                <a:lnTo>
                  <a:pt x="2841784" y="310442"/>
                </a:lnTo>
                <a:lnTo>
                  <a:pt x="2866073" y="295464"/>
                </a:lnTo>
                <a:lnTo>
                  <a:pt x="2890361" y="280607"/>
                </a:lnTo>
                <a:lnTo>
                  <a:pt x="2914650" y="265872"/>
                </a:lnTo>
                <a:lnTo>
                  <a:pt x="2938939" y="251263"/>
                </a:lnTo>
                <a:lnTo>
                  <a:pt x="2963227" y="236781"/>
                </a:lnTo>
                <a:lnTo>
                  <a:pt x="2987516" y="222429"/>
                </a:lnTo>
                <a:lnTo>
                  <a:pt x="3011805" y="208208"/>
                </a:lnTo>
                <a:lnTo>
                  <a:pt x="3036094" y="194119"/>
                </a:lnTo>
                <a:lnTo>
                  <a:pt x="3060383" y="180166"/>
                </a:lnTo>
                <a:lnTo>
                  <a:pt x="3084671" y="166350"/>
                </a:lnTo>
                <a:lnTo>
                  <a:pt x="3108960" y="152673"/>
                </a:lnTo>
                <a:lnTo>
                  <a:pt x="3133249" y="139137"/>
                </a:lnTo>
                <a:lnTo>
                  <a:pt x="3157538" y="125743"/>
                </a:lnTo>
                <a:lnTo>
                  <a:pt x="3181826" y="112493"/>
                </a:lnTo>
                <a:lnTo>
                  <a:pt x="3206115" y="99389"/>
                </a:lnTo>
                <a:lnTo>
                  <a:pt x="3230404" y="86433"/>
                </a:lnTo>
                <a:lnTo>
                  <a:pt x="3254693" y="73626"/>
                </a:lnTo>
                <a:lnTo>
                  <a:pt x="3278981" y="60969"/>
                </a:lnTo>
                <a:lnTo>
                  <a:pt x="3303270" y="48465"/>
                </a:lnTo>
                <a:lnTo>
                  <a:pt x="3327559" y="36114"/>
                </a:lnTo>
                <a:lnTo>
                  <a:pt x="3351848" y="23919"/>
                </a:lnTo>
                <a:lnTo>
                  <a:pt x="3376136" y="11881"/>
                </a:lnTo>
                <a:lnTo>
                  <a:pt x="3400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6670">
            <a:solidFill>
              <a:srgbClr val="B57B40"/>
            </a:solidFill>
            <a:prstDash val="solid"/>
          </a:ln>
        </p:spPr>
      </p:sp>
      <p:sp>
        <p:nvSpPr>
          <p:cNvPr id="50" name="surface-path-2--arrow">
            <a:extLst xmlns:a="http://schemas.openxmlformats.org/drawingml/2006/main">
              <a:ext uri="{FF2B5EF4-FFF2-40B4-BE49-F238E27FC236}">
                <a16:creationId xmlns:a16="http://schemas.microsoft.com/office/drawing/2014/main" id="{448996E9-60BD-4408-AE2F-A1D66659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1608" y="3161150"/>
            <a:ext cx="122207" cy="90698"/>
          </a:xfrm>
          <a:custGeom xmlns:a="http://schemas.openxmlformats.org/drawingml/2006/main">
            <a:pathLst>
              <a:path w="122207" h="90698">
                <a:moveTo>
                  <a:pt x="122207" y="0"/>
                </a:moveTo>
                <a:lnTo>
                  <a:pt x="0" y="10817"/>
                </a:lnTo>
                <a:lnTo>
                  <a:pt x="39591" y="90698"/>
                </a:lnTo>
                <a:close/>
              </a:path>
            </a:pathLst>
          </a:custGeom>
          <a:solidFill xmlns:a="http://schemas.openxmlformats.org/drawingml/2006/main">
            <a:srgbClr val="B57B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surface-source-sample-0">
            <a:extLst xmlns:a="http://schemas.openxmlformats.org/drawingml/2006/main">
              <a:ext uri="{FF2B5EF4-FFF2-40B4-BE49-F238E27FC236}">
                <a16:creationId xmlns:a16="http://schemas.microsoft.com/office/drawing/2014/main" id="{79F53C90-522F-4AEE-8B88-B9B8524D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3882" y="513474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2" name="surface-target-sample-0">
            <a:extLst xmlns:a="http://schemas.openxmlformats.org/drawingml/2006/main">
              <a:ext uri="{FF2B5EF4-FFF2-40B4-BE49-F238E27FC236}">
                <a16:creationId xmlns:a16="http://schemas.microsoft.com/office/drawing/2014/main" id="{6218B94D-4949-4ACF-B493-8C186721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4532" y="234925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3" name="surface-source-sample-1">
            <a:extLst xmlns:a="http://schemas.openxmlformats.org/drawingml/2006/main">
              <a:ext uri="{FF2B5EF4-FFF2-40B4-BE49-F238E27FC236}">
                <a16:creationId xmlns:a16="http://schemas.microsoft.com/office/drawing/2014/main" id="{DEF77249-0721-4326-8461-2866D6A1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285" y="526981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4" name="surface-target-sample-1">
            <a:extLst xmlns:a="http://schemas.openxmlformats.org/drawingml/2006/main">
              <a:ext uri="{FF2B5EF4-FFF2-40B4-BE49-F238E27FC236}">
                <a16:creationId xmlns:a16="http://schemas.microsoft.com/office/drawing/2014/main" id="{2C6CB8F8-809C-4ADA-8143-C9013199C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0935" y="2486748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5" name="surface-source-sample-2">
            <a:extLst xmlns:a="http://schemas.openxmlformats.org/drawingml/2006/main">
              <a:ext uri="{FF2B5EF4-FFF2-40B4-BE49-F238E27FC236}">
                <a16:creationId xmlns:a16="http://schemas.microsoft.com/office/drawing/2014/main" id="{1B01E373-6815-4DBD-8902-929FEB212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644" y="5003800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6" name="surface-target-sample-2">
            <a:extLst xmlns:a="http://schemas.openxmlformats.org/drawingml/2006/main">
              <a:ext uri="{FF2B5EF4-FFF2-40B4-BE49-F238E27FC236}">
                <a16:creationId xmlns:a16="http://schemas.microsoft.com/office/drawing/2014/main" id="{26E5A403-45DD-4E40-AAA7-212DAA78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7294" y="2214598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7" name="surface-source-sample-3">
            <a:extLst xmlns:a="http://schemas.openxmlformats.org/drawingml/2006/main">
              <a:ext uri="{FF2B5EF4-FFF2-40B4-BE49-F238E27FC236}">
                <a16:creationId xmlns:a16="http://schemas.microsoft.com/office/drawing/2014/main" id="{B594BA0E-9467-49F3-ACC3-C362B922C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721" y="526897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8" name="surface-target-sample-3">
            <a:extLst xmlns:a="http://schemas.openxmlformats.org/drawingml/2006/main">
              <a:ext uri="{FF2B5EF4-FFF2-40B4-BE49-F238E27FC236}">
                <a16:creationId xmlns:a16="http://schemas.microsoft.com/office/drawing/2014/main" id="{7CEBE420-534C-4891-B5F0-B4C82D148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371" y="248960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59" name="surface-source-sample-4">
            <a:extLst xmlns:a="http://schemas.openxmlformats.org/drawingml/2006/main">
              <a:ext uri="{FF2B5EF4-FFF2-40B4-BE49-F238E27FC236}">
                <a16:creationId xmlns:a16="http://schemas.microsoft.com/office/drawing/2014/main" id="{8D832330-DD31-43BB-89CC-8B2AD11A1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3760" y="517560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0" name="surface-target-sample-4">
            <a:extLst xmlns:a="http://schemas.openxmlformats.org/drawingml/2006/main">
              <a:ext uri="{FF2B5EF4-FFF2-40B4-BE49-F238E27FC236}">
                <a16:creationId xmlns:a16="http://schemas.microsoft.com/office/drawing/2014/main" id="{108868D4-AC89-4689-9849-7ABEF62B5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4410" y="241976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1" name="surface-source-sample-5">
            <a:extLst xmlns:a="http://schemas.openxmlformats.org/drawingml/2006/main">
              <a:ext uri="{FF2B5EF4-FFF2-40B4-BE49-F238E27FC236}">
                <a16:creationId xmlns:a16="http://schemas.microsoft.com/office/drawing/2014/main" id="{8D9D8A6F-577E-4B81-919B-5F12C160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8526" y="495784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2" name="surface-target-sample-5">
            <a:extLst xmlns:a="http://schemas.openxmlformats.org/drawingml/2006/main">
              <a:ext uri="{FF2B5EF4-FFF2-40B4-BE49-F238E27FC236}">
                <a16:creationId xmlns:a16="http://schemas.microsoft.com/office/drawing/2014/main" id="{6419807E-77E6-48FE-B4BE-5657F7DD2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9176" y="2198581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3" name="surface-source-sample-6">
            <a:extLst xmlns:a="http://schemas.openxmlformats.org/drawingml/2006/main">
              <a:ext uri="{FF2B5EF4-FFF2-40B4-BE49-F238E27FC236}">
                <a16:creationId xmlns:a16="http://schemas.microsoft.com/office/drawing/2014/main" id="{A0B9A98E-77C6-460D-81EC-6BB2DDFF7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9471" y="5435761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4" name="surface-target-sample-6">
            <a:extLst xmlns:a="http://schemas.openxmlformats.org/drawingml/2006/main">
              <a:ext uri="{FF2B5EF4-FFF2-40B4-BE49-F238E27FC236}">
                <a16:creationId xmlns:a16="http://schemas.microsoft.com/office/drawing/2014/main" id="{1C238B65-F3F4-4670-8311-417A4B71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0121" y="2649789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5" name="surface-source-sample-7">
            <a:extLst xmlns:a="http://schemas.openxmlformats.org/drawingml/2006/main">
              <a:ext uri="{FF2B5EF4-FFF2-40B4-BE49-F238E27FC236}">
                <a16:creationId xmlns:a16="http://schemas.microsoft.com/office/drawing/2014/main" id="{13D07093-303C-48EB-B8F7-15C780AB4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2737" y="496549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6" name="surface-target-sample-7">
            <a:extLst xmlns:a="http://schemas.openxmlformats.org/drawingml/2006/main">
              <a:ext uri="{FF2B5EF4-FFF2-40B4-BE49-F238E27FC236}">
                <a16:creationId xmlns:a16="http://schemas.microsoft.com/office/drawing/2014/main" id="{8B84461A-89C4-4169-960A-11442EAF9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3387" y="218841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7" name="surface-source-sample-8">
            <a:extLst xmlns:a="http://schemas.openxmlformats.org/drawingml/2006/main">
              <a:ext uri="{FF2B5EF4-FFF2-40B4-BE49-F238E27FC236}">
                <a16:creationId xmlns:a16="http://schemas.microsoft.com/office/drawing/2014/main" id="{F502F5F3-C5CD-4BA3-9092-54A15B9F4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1038" y="514183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8" name="surface-target-sample-8">
            <a:extLst xmlns:a="http://schemas.openxmlformats.org/drawingml/2006/main">
              <a:ext uri="{FF2B5EF4-FFF2-40B4-BE49-F238E27FC236}">
                <a16:creationId xmlns:a16="http://schemas.microsoft.com/office/drawing/2014/main" id="{6A5AF66F-65B9-41AB-B296-B2C91CA2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688" y="240990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69" name="surface-source-sample-9">
            <a:extLst xmlns:a="http://schemas.openxmlformats.org/drawingml/2006/main">
              <a:ext uri="{FF2B5EF4-FFF2-40B4-BE49-F238E27FC236}">
                <a16:creationId xmlns:a16="http://schemas.microsoft.com/office/drawing/2014/main" id="{98E9071E-D6AC-4625-BB55-48B201392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4427" y="5342319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0" name="surface-target-sample-9">
            <a:extLst xmlns:a="http://schemas.openxmlformats.org/drawingml/2006/main">
              <a:ext uri="{FF2B5EF4-FFF2-40B4-BE49-F238E27FC236}">
                <a16:creationId xmlns:a16="http://schemas.microsoft.com/office/drawing/2014/main" id="{A27A51D1-A0FD-4DC8-9FE5-09CD4DE49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077" y="261507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1" name="surface-source-sample-10">
            <a:extLst xmlns:a="http://schemas.openxmlformats.org/drawingml/2006/main">
              <a:ext uri="{FF2B5EF4-FFF2-40B4-BE49-F238E27FC236}">
                <a16:creationId xmlns:a16="http://schemas.microsoft.com/office/drawing/2014/main" id="{E28AAC56-418A-45A7-A330-4A9525F93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349" y="483281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2" name="surface-target-sample-10">
            <a:extLst xmlns:a="http://schemas.openxmlformats.org/drawingml/2006/main">
              <a:ext uri="{FF2B5EF4-FFF2-40B4-BE49-F238E27FC236}">
                <a16:creationId xmlns:a16="http://schemas.microsoft.com/office/drawing/2014/main" id="{7D845EB2-64E9-403A-B35C-CB16F59A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999" y="205798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3" name="surface-source-sample-11">
            <a:extLst xmlns:a="http://schemas.openxmlformats.org/drawingml/2006/main">
              <a:ext uri="{FF2B5EF4-FFF2-40B4-BE49-F238E27FC236}">
                <a16:creationId xmlns:a16="http://schemas.microsoft.com/office/drawing/2014/main" id="{C700A859-1E16-442F-A93C-0D2A5EB4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1405" y="546353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4" name="surface-target-sample-11">
            <a:extLst xmlns:a="http://schemas.openxmlformats.org/drawingml/2006/main">
              <a:ext uri="{FF2B5EF4-FFF2-40B4-BE49-F238E27FC236}">
                <a16:creationId xmlns:a16="http://schemas.microsoft.com/office/drawing/2014/main" id="{9D6D9083-7BD9-499A-8941-1E3B94CA5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2055" y="2682120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5" name="surface-source-sample-12">
            <a:extLst xmlns:a="http://schemas.openxmlformats.org/drawingml/2006/main">
              <a:ext uri="{FF2B5EF4-FFF2-40B4-BE49-F238E27FC236}">
                <a16:creationId xmlns:a16="http://schemas.microsoft.com/office/drawing/2014/main" id="{B012646D-393C-4090-97BC-FAE2A370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5549" y="505552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6" name="surface-target-sample-12">
            <a:extLst xmlns:a="http://schemas.openxmlformats.org/drawingml/2006/main">
              <a:ext uri="{FF2B5EF4-FFF2-40B4-BE49-F238E27FC236}">
                <a16:creationId xmlns:a16="http://schemas.microsoft.com/office/drawing/2014/main" id="{E2E087BC-EDCD-4226-865F-3D2BC76B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6199" y="233768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7" name="surface-source-sample-13">
            <a:extLst xmlns:a="http://schemas.openxmlformats.org/drawingml/2006/main">
              <a:ext uri="{FF2B5EF4-FFF2-40B4-BE49-F238E27FC236}">
                <a16:creationId xmlns:a16="http://schemas.microsoft.com/office/drawing/2014/main" id="{D39CE3EE-2308-4ED6-BA60-464BF60F5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5440" y="491475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8" name="surface-target-sample-13">
            <a:extLst xmlns:a="http://schemas.openxmlformats.org/drawingml/2006/main">
              <a:ext uri="{FF2B5EF4-FFF2-40B4-BE49-F238E27FC236}">
                <a16:creationId xmlns:a16="http://schemas.microsoft.com/office/drawing/2014/main" id="{19EAF886-37A5-48FD-A1A0-40F25771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6090" y="222347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79" name="surface-source-sample-14">
            <a:extLst xmlns:a="http://schemas.openxmlformats.org/drawingml/2006/main">
              <a:ext uri="{FF2B5EF4-FFF2-40B4-BE49-F238E27FC236}">
                <a16:creationId xmlns:a16="http://schemas.microsoft.com/office/drawing/2014/main" id="{306DE378-19A1-42BF-923A-28D13FB3C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5202" y="554122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0" name="surface-target-sample-14">
            <a:extLst xmlns:a="http://schemas.openxmlformats.org/drawingml/2006/main">
              <a:ext uri="{FF2B5EF4-FFF2-40B4-BE49-F238E27FC236}">
                <a16:creationId xmlns:a16="http://schemas.microsoft.com/office/drawing/2014/main" id="{97A31991-F74B-4572-AB98-DA8B8D6CF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852" y="2788691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1" name="surface-source-sample-15">
            <a:extLst xmlns:a="http://schemas.openxmlformats.org/drawingml/2006/main">
              <a:ext uri="{FF2B5EF4-FFF2-40B4-BE49-F238E27FC236}">
                <a16:creationId xmlns:a16="http://schemas.microsoft.com/office/drawing/2014/main" id="{45ABA6B4-922B-4EC4-B02C-294486F18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7154" y="4817388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2" name="surface-target-sample-15">
            <a:extLst xmlns:a="http://schemas.openxmlformats.org/drawingml/2006/main">
              <a:ext uri="{FF2B5EF4-FFF2-40B4-BE49-F238E27FC236}">
                <a16:creationId xmlns:a16="http://schemas.microsoft.com/office/drawing/2014/main" id="{A098A726-BD65-4347-A649-D74B1CD7F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804" y="203001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3" name="surface-source-sample-16">
            <a:extLst xmlns:a="http://schemas.openxmlformats.org/drawingml/2006/main">
              <a:ext uri="{FF2B5EF4-FFF2-40B4-BE49-F238E27FC236}">
                <a16:creationId xmlns:a16="http://schemas.microsoft.com/office/drawing/2014/main" id="{6A94CDB3-91D0-4E70-ADDA-9CE5DB280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9201" y="529301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4" name="surface-target-sample-16">
            <a:extLst xmlns:a="http://schemas.openxmlformats.org/drawingml/2006/main">
              <a:ext uri="{FF2B5EF4-FFF2-40B4-BE49-F238E27FC236}">
                <a16:creationId xmlns:a16="http://schemas.microsoft.com/office/drawing/2014/main" id="{5C3BB973-0192-4292-8714-DB4B645F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9851" y="2577368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5" name="surface-source-sample-17">
            <a:extLst xmlns:a="http://schemas.openxmlformats.org/drawingml/2006/main">
              <a:ext uri="{FF2B5EF4-FFF2-40B4-BE49-F238E27FC236}">
                <a16:creationId xmlns:a16="http://schemas.microsoft.com/office/drawing/2014/main" id="{D42B7A80-DE23-43A1-B8AB-DD9AEEFC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978" y="5250049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6" name="surface-target-sample-17">
            <a:extLst xmlns:a="http://schemas.openxmlformats.org/drawingml/2006/main">
              <a:ext uri="{FF2B5EF4-FFF2-40B4-BE49-F238E27FC236}">
                <a16:creationId xmlns:a16="http://schemas.microsoft.com/office/drawing/2014/main" id="{690FF578-34B2-4388-BA98-2B408E23F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628" y="259313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7" name="surface-source-sample-18">
            <a:extLst xmlns:a="http://schemas.openxmlformats.org/drawingml/2006/main">
              <a:ext uri="{FF2B5EF4-FFF2-40B4-BE49-F238E27FC236}">
                <a16:creationId xmlns:a16="http://schemas.microsoft.com/office/drawing/2014/main" id="{024B4B94-575D-4A27-B794-DD668A48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9499" y="4740169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8" name="surface-target-sample-18">
            <a:extLst xmlns:a="http://schemas.openxmlformats.org/drawingml/2006/main">
              <a:ext uri="{FF2B5EF4-FFF2-40B4-BE49-F238E27FC236}">
                <a16:creationId xmlns:a16="http://schemas.microsoft.com/office/drawing/2014/main" id="{563F212C-333A-42F7-9FFE-2EC91111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0149" y="202185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89" name="surface-source-sample-19">
            <a:extLst xmlns:a="http://schemas.openxmlformats.org/drawingml/2006/main">
              <a:ext uri="{FF2B5EF4-FFF2-40B4-BE49-F238E27FC236}">
                <a16:creationId xmlns:a16="http://schemas.microsoft.com/office/drawing/2014/main" id="{45776C71-86AF-42A7-AB5F-F559BFE4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628" y="564116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0" name="surface-target-sample-19">
            <a:extLst xmlns:a="http://schemas.openxmlformats.org/drawingml/2006/main">
              <a:ext uri="{FF2B5EF4-FFF2-40B4-BE49-F238E27FC236}">
                <a16:creationId xmlns:a16="http://schemas.microsoft.com/office/drawing/2014/main" id="{C9F5FDF0-8F5F-4B5E-B156-C28C5889C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9278" y="2852136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1" name="surface-source-sample-20">
            <a:extLst xmlns:a="http://schemas.openxmlformats.org/drawingml/2006/main">
              <a:ext uri="{FF2B5EF4-FFF2-40B4-BE49-F238E27FC236}">
                <a16:creationId xmlns:a16="http://schemas.microsoft.com/office/drawing/2014/main" id="{16A1802D-4357-47B1-B33E-AE46F3DDF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5240" y="490190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2" name="surface-target-sample-20">
            <a:extLst xmlns:a="http://schemas.openxmlformats.org/drawingml/2006/main">
              <a:ext uri="{FF2B5EF4-FFF2-40B4-BE49-F238E27FC236}">
                <a16:creationId xmlns:a16="http://schemas.microsoft.com/office/drawing/2014/main" id="{1B0B1791-B94A-49E5-875F-ED175A82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5890" y="217692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3" name="surface-source-sample-21">
            <a:extLst xmlns:a="http://schemas.openxmlformats.org/drawingml/2006/main">
              <a:ext uri="{FF2B5EF4-FFF2-40B4-BE49-F238E27FC236}">
                <a16:creationId xmlns:a16="http://schemas.microsoft.com/office/drawing/2014/main" id="{FC4F55EC-9C19-4E67-8E8A-5B513A77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9896" y="498878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4" name="surface-target-sample-21">
            <a:extLst xmlns:a="http://schemas.openxmlformats.org/drawingml/2006/main">
              <a:ext uri="{FF2B5EF4-FFF2-40B4-BE49-F238E27FC236}">
                <a16:creationId xmlns:a16="http://schemas.microsoft.com/office/drawing/2014/main" id="{9587D833-324B-4913-B6DC-0DBA89E3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0546" y="2358949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5" name="surface-source-sample-22">
            <a:extLst xmlns:a="http://schemas.openxmlformats.org/drawingml/2006/main">
              <a:ext uri="{FF2B5EF4-FFF2-40B4-BE49-F238E27FC236}">
                <a16:creationId xmlns:a16="http://schemas.microsoft.com/office/drawing/2014/main" id="{874ABF1F-A627-45E1-AAE7-A4C6125A8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8243" y="551445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6" name="surface-target-sample-22">
            <a:extLst xmlns:a="http://schemas.openxmlformats.org/drawingml/2006/main">
              <a:ext uri="{FF2B5EF4-FFF2-40B4-BE49-F238E27FC236}">
                <a16:creationId xmlns:a16="http://schemas.microsoft.com/office/drawing/2014/main" id="{A9E2D5DA-33B6-4A27-BA75-68F17F28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893" y="2840298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7" name="surface-source-sample-23">
            <a:extLst xmlns:a="http://schemas.openxmlformats.org/drawingml/2006/main">
              <a:ext uri="{FF2B5EF4-FFF2-40B4-BE49-F238E27FC236}">
                <a16:creationId xmlns:a16="http://schemas.microsoft.com/office/drawing/2014/main" id="{8B9199CD-9B8B-47FF-A7B2-4A5811127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4434" y="469418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8" name="surface-target-sample-23">
            <a:extLst xmlns:a="http://schemas.openxmlformats.org/drawingml/2006/main">
              <a:ext uri="{FF2B5EF4-FFF2-40B4-BE49-F238E27FC236}">
                <a16:creationId xmlns:a16="http://schemas.microsoft.com/office/drawing/2014/main" id="{D29F1800-8E23-4646-B3DF-CA34053A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5084" y="191355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99" name="surface-source-sample-24">
            <a:extLst xmlns:a="http://schemas.openxmlformats.org/drawingml/2006/main">
              <a:ext uri="{FF2B5EF4-FFF2-40B4-BE49-F238E27FC236}">
                <a16:creationId xmlns:a16="http://schemas.microsoft.com/office/drawing/2014/main" id="{D68033E5-F9A4-4762-9994-33DE2E20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8879" y="5516702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0" name="surface-target-sample-24">
            <a:extLst xmlns:a="http://schemas.openxmlformats.org/drawingml/2006/main">
              <a:ext uri="{FF2B5EF4-FFF2-40B4-BE49-F238E27FC236}">
                <a16:creationId xmlns:a16="http://schemas.microsoft.com/office/drawing/2014/main" id="{447E354B-2A8E-4AA7-9F59-BA5BBDCD3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9529" y="2773783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1" name="surface-source-sample-25">
            <a:extLst xmlns:a="http://schemas.openxmlformats.org/drawingml/2006/main">
              <a:ext uri="{FF2B5EF4-FFF2-40B4-BE49-F238E27FC236}">
                <a16:creationId xmlns:a16="http://schemas.microsoft.com/office/drawing/2014/main" id="{C7109F58-FBDA-4BB0-ABE4-BCFD73C4D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2139" y="5085801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2" name="surface-target-sample-25">
            <a:extLst xmlns:a="http://schemas.openxmlformats.org/drawingml/2006/main">
              <a:ext uri="{FF2B5EF4-FFF2-40B4-BE49-F238E27FC236}">
                <a16:creationId xmlns:a16="http://schemas.microsoft.com/office/drawing/2014/main" id="{B6FEFBC3-F118-4EC7-B4B0-CE2EC81B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789" y="2470921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3" name="surface-source-sample-26">
            <a:extLst xmlns:a="http://schemas.openxmlformats.org/drawingml/2006/main">
              <a:ext uri="{FF2B5EF4-FFF2-40B4-BE49-F238E27FC236}">
                <a16:creationId xmlns:a16="http://schemas.microsoft.com/office/drawing/2014/main" id="{51E60337-C593-4429-87B8-DAC381E50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49" y="4716127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4" name="surface-target-sample-26">
            <a:extLst xmlns:a="http://schemas.openxmlformats.org/drawingml/2006/main">
              <a:ext uri="{FF2B5EF4-FFF2-40B4-BE49-F238E27FC236}">
                <a16:creationId xmlns:a16="http://schemas.microsoft.com/office/drawing/2014/main" id="{2A6C8DE3-A9D1-4C31-9624-E4E4051E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699" y="2091614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5" name="surface-source-sample-27">
            <a:extLst xmlns:a="http://schemas.openxmlformats.org/drawingml/2006/main">
              <a:ext uri="{FF2B5EF4-FFF2-40B4-BE49-F238E27FC236}">
                <a16:creationId xmlns:a16="http://schemas.microsoft.com/office/drawing/2014/main" id="{2DB24ABB-4E07-4FDA-933A-1D27BAF1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9166" y="5735410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6457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6" name="surface-target-sample-27">
            <a:extLst xmlns:a="http://schemas.openxmlformats.org/drawingml/2006/main">
              <a:ext uri="{FF2B5EF4-FFF2-40B4-BE49-F238E27FC236}">
                <a16:creationId xmlns:a16="http://schemas.microsoft.com/office/drawing/2014/main" id="{36FF1E51-4574-4722-A6B9-BD38185F2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9816" y="2977545"/>
            <a:ext cx="89535" cy="8953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E785F"/>
          </a:solidFill>
          <a:ln xmlns:a="http://schemas.openxmlformats.org/drawingml/2006/main" w="7620">
            <a:solidFill>
              <a:srgbClr val="FFFFFF"/>
            </a:solidFill>
            <a:prstDash val="solid"/>
          </a:ln>
        </p:spPr>
      </p:sp>
      <p:sp>
        <p:nvSpPr>
          <p:cNvPr id="107" name="surface-source-label">
            <a:extLst xmlns:a="http://schemas.openxmlformats.org/drawingml/2006/main">
              <a:ext uri="{FF2B5EF4-FFF2-40B4-BE49-F238E27FC236}">
                <a16:creationId xmlns:a16="http://schemas.microsoft.com/office/drawing/2014/main" id="{ED3BD26F-FF02-4D62-A983-30039F57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5857875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rPr>
              <a:t>p₀</a:t>
            </a:r>
          </a:p>
        </p:txBody>
      </p:sp>
      <p:sp>
        <p:nvSpPr>
          <p:cNvPr id="108" name="surface-target-label">
            <a:extLst xmlns:a="http://schemas.openxmlformats.org/drawingml/2006/main">
              <a:ext uri="{FF2B5EF4-FFF2-40B4-BE49-F238E27FC236}">
                <a16:creationId xmlns:a16="http://schemas.microsoft.com/office/drawing/2014/main" id="{0529383A-53F2-419B-9B84-0881FCB0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125730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850" b="0" i="1">
                <a:solidFill>
                  <a:srgbClr val="303431"/>
                </a:solidFill>
                <a:latin typeface="Times New Roman"/>
                <a:ea typeface="Times New Roman"/>
                <a:cs typeface="Times New Roman"/>
              </a:rPr>
              <a:t>p₁</a:t>
            </a:r>
          </a:p>
        </p:txBody>
      </p:sp>
    </p:spTree>
    <p:extLst>
      <p:ext uri="{BB962C8B-B14F-4D97-AF65-F5344CB8AC3E}">
        <p14:creationId xmlns:p14="http://schemas.microsoft.com/office/powerpoint/2010/main" val="8980125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2026-09-07T10:35:31.8010000Z</dcterms:created>
  <dcterms:modified xsi:type="dcterms:W3CDTF">2026-09-07T10:35:31.8010000Z</dcterms:modified>
</coreProperties>
</file>