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7"/>
    <p:sldId id="257" r:id="rId8"/>
    <p:sldId id="258" r:id="rId9"/>
    <p:sldId id="259" r:id="rId10"/>
    <p:sldId id="260" r:id="rId11"/>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  <Relationship Id="rId12" Type="http://schemas.openxmlformats.org/officeDocument/2006/relationships/notesMaster" Target="notesMasters/notesMaster1.xml"/>
</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a:lstStyle/>
          <a:p>
            <a:endParaRPr lang="en-US"/>
          </a:p>
        </p:txBody>
      </p:sp>
      <p:sp>
        <p:nvSpPr>
          <p:cNvPr id="3" name="Date Placeholder 2"/>
          <p:cNvSpPr>
            <a:spLocks noGrp="1"/>
          </p:cNvSpPr>
          <p:nvPr>
            <p:ph type="dt" sz="half" idx="1"/>
          </p:nvPr>
        </p:nvSpPr>
        <p:spPr>
          <a:xfrm>
            <a:off x="3884613" y="0"/>
            <a:ext cx="2971800" cy="457200"/>
          </a:xfrm>
          <a:prstGeom prst="rect">
            <a:avLst/>
          </a:prstGeom>
        </p:spPr>
        <p:txBody>
          <a:bodyPr/>
          <a:lstStyle/>
          <a:p>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p:spPr>
      </p:sp>
      <p:sp>
        <p:nvSpPr>
          <p:cNvPr id="5" name="Notes Placeholder 4"/>
          <p:cNvSpPr>
            <a:spLocks noGrp="1"/>
          </p:cNvSpPr>
          <p:nvPr>
            <p:ph type="body" sz="quarter" idx="3"/>
          </p:nvPr>
        </p:nvSpPr>
        <p:spPr>
          <a:xfrm>
            <a:off x="685800" y="4343400"/>
            <a:ext cx="5486400" cy="4114800"/>
          </a:xfrm>
          <a:prstGeom prst="rect">
            <a:avLst/>
          </a:prstGeom>
        </p:spPr>
        <p:txBody>
          <a:bodyPr/>
          <a:lstStyle/>
          <a:p>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a:lstStyle/>
          <a:p>
            <a:endParaRPr lang="en-US"/>
          </a:p>
        </p:txBody>
      </p:sp>
    </p:spTree>
  </p:cSld>
  <p:clrMap bg1="lt1" tx1="dk1" bg2="lt2" tx2="dk2" accent1="accent1" accent2="accent2" accent3="accent3" accent4="accent4" accent5="accent5" accent6="accent6" hlink="hlink" folHlink="folHlink"/>
  <p:hf/>
  <p:notesStyle>
    <a:lvl1pPr marL="0" algn="l">
      <a:defRPr sz="1200" lang="en-US"/>
    </a:lvl1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This showcase demonstrates how one semantic structure can produce two native PowerPoint decks. Humanize locks the story and language; PPT Master renders a distinct visual system; the final PPTX remains editable rather than becoming a bundle of screenshots.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Ownership is explicit. Humanize owns content and language parity, PPT Master owns visual structure and native objects, and the PowerPoint user owns the finished file. The handoff is a working deck, not a web page wrapped inside PowerPoint.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The production chain is repeatable and inspectable. Source copy becomes a semantic plan, a design lock, a native render, and finally a quality report. A language or style change can reuse the same production contract instead of restarting from scratch.</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The deliverable contains more than five rendered images. Text and shapes remain editable, processes remain decomposable, speaker notes stay attached to each slide, transitions can be applied, and the OOXML package can be audited. Editability is the proof of delivery.</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Chinese and English follow the same formal route. Both decks share the same content contract, notes, and native-object standard, while their Memphis Pop and Risograph Zine visual languages remain intentionally different.</a:t>
            </a:r>
          </a:p>
        </p:txBody>
      </p:sp>
    </p:spTree>
  </p:cSld>
  <p:clrMapOvr>
    <a:masterClrMapping/>
  </p:clrMapOvr>
</p:note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7.xml><?xml version="1.0" encoding="utf-8"?>
<p:sldLayout xmlns:a="http://schemas.openxmlformats.org/drawingml/2006/main" xmlns:p="http://schemas.openxmlformats.org/presentationml/2006/main" type="blank" preserve="1">
  <p:cSld name="humanize_ppt_master_showcase_en_zine_20260714 — 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slideLayout" Target="../slideLayouts/slideLayout7.xml"/><Relationship Id="rId12" Type="http://schemas.openxmlformats.org/officeDocument/2006/relationships/theme" Target="../theme/theme1.xml"/></Relationships>
</file>

<file path=ppt/slideMasters/slideMaster1.xml><?xml version="1.0" encoding="utf-8"?>
<p:sldMaster xmlns:a="http://schemas.openxmlformats.org/drawingml/2006/main" xmlns:p="http://schemas.openxmlformats.org/presentationml/2006/main" xmlns:r="http://schemas.openxmlformats.org/officeDocument/2006/relationships">
  <p:cSld name="humanize_ppt_master_showcase_en_zine_20260714 — Master">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55" r:id="rId7"/>
  </p:sldLayoutIdLst>
  <p:txStyles>
    <p:titleStyle>
      <a:lvl1pPr algn="ctr" defTabSz="457200" rtl="0" eaLnBrk="1" latinLnBrk="0" hangingPunct="1">
        <a:spcBef>
          <a:spcPct val="0"/>
        </a:spcBef>
        <a:buNone/>
        <a:defRPr sz="33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1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7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5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35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25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1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9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700" kern="1200">
          <a:solidFill>
            <a:schemeClr val="tx1"/>
          </a:solidFill>
          <a:latin typeface="+mn-lt"/>
          <a:ea typeface="+mn-ea"/>
          <a:cs typeface="+mn-cs"/>
        </a:defRPr>
      </a:lvl2pPr>
      <a:lvl3pPr marL="914400" algn="l" defTabSz="457200" rtl="0" eaLnBrk="1" latinLnBrk="0" hangingPunct="1">
        <a:defRPr sz="1600" kern="1200">
          <a:solidFill>
            <a:schemeClr val="tx1"/>
          </a:solidFill>
          <a:latin typeface="+mn-lt"/>
          <a:ea typeface="+mn-ea"/>
          <a:cs typeface="+mn-cs"/>
        </a:defRPr>
      </a:lvl3pPr>
      <a:lvl4pPr marL="1371600" algn="l" defTabSz="457200" rtl="0" eaLnBrk="1" latinLnBrk="0" hangingPunct="1">
        <a:defRPr sz="1450" kern="1200">
          <a:solidFill>
            <a:schemeClr val="tx1"/>
          </a:solidFill>
          <a:latin typeface="+mn-lt"/>
          <a:ea typeface="+mn-ea"/>
          <a:cs typeface="+mn-cs"/>
        </a:defRPr>
      </a:lvl4pPr>
      <a:lvl5pPr marL="1828800" algn="l" defTabSz="457200" rtl="0" eaLnBrk="1" latinLnBrk="0" hangingPunct="1">
        <a:defRPr sz="1350" kern="1200">
          <a:solidFill>
            <a:schemeClr val="tx1"/>
          </a:solidFill>
          <a:latin typeface="+mn-lt"/>
          <a:ea typeface="+mn-ea"/>
          <a:cs typeface="+mn-cs"/>
        </a:defRPr>
      </a:lvl5pPr>
      <a:lvl6pPr marL="2286000" algn="l" defTabSz="457200" rtl="0" eaLnBrk="1" latinLnBrk="0" hangingPunct="1">
        <a:defRPr sz="1250" kern="1200">
          <a:solidFill>
            <a:schemeClr val="tx1"/>
          </a:solidFill>
          <a:latin typeface="+mn-lt"/>
          <a:ea typeface="+mn-ea"/>
          <a:cs typeface="+mn-cs"/>
        </a:defRPr>
      </a:lvl6pPr>
      <a:lvl7pPr marL="2743200" algn="l" defTabSz="457200" rtl="0" eaLnBrk="1" latinLnBrk="0" hangingPunct="1">
        <a:defRPr sz="1100" kern="1200">
          <a:solidFill>
            <a:schemeClr val="tx1"/>
          </a:solidFill>
          <a:latin typeface="+mn-lt"/>
          <a:ea typeface="+mn-ea"/>
          <a:cs typeface="+mn-cs"/>
        </a:defRPr>
      </a:lvl7pPr>
      <a:lvl8pPr marL="3200400" algn="l" defTabSz="457200" rtl="0" eaLnBrk="1" latinLnBrk="0" hangingPunct="1">
        <a:defRPr sz="1000" kern="1200">
          <a:solidFill>
            <a:schemeClr val="tx1"/>
          </a:solidFill>
          <a:latin typeface="+mn-lt"/>
          <a:ea typeface="+mn-ea"/>
          <a:cs typeface="+mn-cs"/>
        </a:defRPr>
      </a:lvl8pPr>
      <a:lvl9pPr marL="36576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chemeClr val="lt1"/>
            </a:solidFill>
            <a:ln>
              <a:noFill/>
            </a:ln>
          </p:spPr>
        </p:sp>
        <p:sp>
          <p:nvSpPr>
            <p:cNvPr id="3" name="Rectangle 3"/>
            <p:cNvSpPr/>
            <p:nvPr/>
          </p:nvSpPr>
          <p:spPr>
            <a:xfrm>
              <a:off x="9572625" y="0"/>
              <a:ext cx="2619375" cy="6858000"/>
            </a:xfrm>
            <a:prstGeom prst="rect">
              <a:avLst/>
            </a:prstGeom>
            <a:solidFill>
              <a:schemeClr val="lt2"/>
            </a:solidFill>
            <a:ln>
              <a:noFill/>
            </a:ln>
          </p:spPr>
        </p:sp>
        <p:sp>
          <p:nvSpPr>
            <p:cNvPr id="4" name="Freeform 4"/>
            <p:cNvSpPr/>
            <p:nvPr/>
          </p:nvSpPr>
          <p:spPr>
            <a:xfrm>
              <a:off x="0" y="0"/>
              <a:ext cx="4095750" cy="523875"/>
            </a:xfrm>
            <a:custGeom>
              <a:avLst/>
              <a:gdLst/>
              <a:ahLst/>
              <a:cxnLst/>
              <a:rect l="l" t="t" r="r" b="b"/>
              <a:pathLst>
                <a:path w="4095750" h="523875">
                  <a:moveTo>
                    <a:pt x="0" y="0"/>
                  </a:moveTo>
                  <a:lnTo>
                    <a:pt x="4095750" y="0"/>
                  </a:lnTo>
                  <a:lnTo>
                    <a:pt x="3714750" y="523875"/>
                  </a:lnTo>
                  <a:lnTo>
                    <a:pt x="0" y="523875"/>
                  </a:lnTo>
                  <a:close/>
                </a:path>
              </a:pathLst>
            </a:custGeom>
            <a:solidFill>
              <a:schemeClr val="dk1"/>
            </a:solidFill>
            <a:ln>
              <a:noFill/>
            </a:ln>
          </p:spPr>
        </p:sp>
      </p:grpSp>
      <p:grpSp>
        <p:nvGrpSpPr>
          <p:cNvPr id="9" name="Group 9"/>
          <p:cNvGrpSpPr/>
          <p:nvPr/>
        </p:nvGrpSpPr>
        <p:grpSpPr>
          <a:xfrm>
            <a:off x="355092" y="197168"/>
            <a:ext cx="11177645" cy="859540"/>
            <a:chOff x="355092" y="197168"/>
            <a:chExt cx="11177645" cy="859540"/>
          </a:xfrm>
        </p:grpSpPr>
        <p:sp>
          <p:nvSpPr>
            <p:cNvPr id="6" name="TextBox 6"/>
            <p:cNvSpPr txBox="1"/>
            <p:nvPr/>
          </p:nvSpPr>
          <p:spPr>
            <a:xfrm>
              <a:off x="355092" y="197168"/>
              <a:ext cx="4217601" cy="264033"/>
            </a:xfrm>
            <a:prstGeom prst="rect">
              <a:avLst/>
            </a:prstGeom>
            <a:noFill/>
            <a:ln>
              <a:noFill/>
            </a:ln>
          </p:spPr>
          <p:txBody>
            <a:bodyPr wrap="none" lIns="0" tIns="0" rIns="0" bIns="0" anchor="t" anchorCtr="0">
              <a:spAutoFit/>
            </a:bodyPr>
            <a:lstStyle/>
            <a:p>
              <a:pPr algn="l"/>
              <a:r>
                <a:rPr lang="en-US" sz="1350" b="1" dirty="0">
                  <a:solidFill>
                    <a:srgbClr val="F5EFE0"/>
                  </a:solidFill>
                  <a:latin typeface="Consolas"/>
                  <a:ea typeface="Consolas"/>
                  <a:cs typeface="Consolas"/>
                </a:rPr>
                <a:t>HUMANIZE × PPT MASTER / RISOGRAPH EDITION</a:t>
              </a:r>
            </a:p>
          </p:txBody>
        </p:sp>
        <p:sp>
          <p:nvSpPr>
            <p:cNvPr id="7" name="Rectangle 7"/>
            <p:cNvSpPr/>
            <p:nvPr/>
          </p:nvSpPr>
          <p:spPr>
            <a:xfrm rot="120000">
              <a:off x="8810628" y="533234"/>
              <a:ext cx="2714625" cy="476250"/>
            </a:xfrm>
            <a:prstGeom prst="rect">
              <a:avLst/>
            </a:prstGeom>
            <a:solidFill>
              <a:schemeClr val="accent2"/>
            </a:solidFill>
            <a:ln>
              <a:noFill/>
            </a:ln>
          </p:spPr>
        </p:sp>
        <p:sp>
          <p:nvSpPr>
            <p:cNvPr id="8" name="TextBox 8"/>
            <p:cNvSpPr txBox="1"/>
            <p:nvPr/>
          </p:nvSpPr>
          <p:spPr>
            <a:xfrm>
              <a:off x="9238366" y="692468"/>
              <a:ext cx="1868668" cy="264033"/>
            </a:xfrm>
            <a:prstGeom prst="rect">
              <a:avLst/>
            </a:prstGeom>
            <a:noFill/>
            <a:ln>
              <a:noFill/>
            </a:ln>
          </p:spPr>
          <p:txBody>
            <a:bodyPr wrap="none" lIns="0" tIns="0" rIns="0" bIns="0" anchor="t" anchorCtr="0">
              <a:spAutoFit/>
            </a:bodyPr>
            <a:lstStyle/>
            <a:p>
              <a:pPr algn="ctr"/>
              <a:r>
                <a:rPr lang="en-US" sz="1350" b="1" dirty="0">
                  <a:solidFill>
                    <a:schemeClr val="dk1"/>
                  </a:solidFill>
                  <a:latin typeface="Consolas"/>
                  <a:ea typeface="Consolas"/>
                  <a:cs typeface="Consolas"/>
                </a:rPr>
                <a:t>PRINT RUN 01 / 2026</a:t>
              </a:r>
            </a:p>
          </p:txBody>
        </p:sp>
      </p:grpSp>
      <p:grpSp>
        <p:nvGrpSpPr>
          <p:cNvPr id="16" name="Group 16"/>
          <p:cNvGrpSpPr/>
          <p:nvPr/>
        </p:nvGrpSpPr>
        <p:grpSpPr>
          <a:xfrm>
            <a:off x="590550" y="992505"/>
            <a:ext cx="8858661" cy="3190875"/>
            <a:chOff x="590550" y="992505"/>
            <a:chExt cx="8858661" cy="3190875"/>
          </a:xfrm>
        </p:grpSpPr>
        <p:sp>
          <p:nvSpPr>
            <p:cNvPr id="10" name="TextBox 10"/>
            <p:cNvSpPr txBox="1"/>
            <p:nvPr/>
          </p:nvSpPr>
          <p:spPr>
            <a:xfrm>
              <a:off x="638175" y="1040130"/>
              <a:ext cx="4325996" cy="1276350"/>
            </a:xfrm>
            <a:prstGeom prst="rect">
              <a:avLst/>
            </a:prstGeom>
            <a:noFill/>
            <a:ln>
              <a:noFill/>
            </a:ln>
          </p:spPr>
          <p:txBody>
            <a:bodyPr wrap="none" lIns="0" tIns="0" rIns="0" bIns="0" anchor="t" anchorCtr="0">
              <a:spAutoFit/>
            </a:bodyPr>
            <a:lstStyle/>
            <a:p>
              <a:pPr algn="l"/>
              <a:r>
                <a:rPr lang="en-US" sz="6600" b="1" dirty="0">
                  <a:solidFill>
                    <a:schemeClr val="accent2"/>
                  </a:solidFill>
                  <a:latin typeface="+mj-lt"/>
                  <a:ea typeface="+mj-ea"/>
                  <a:cs typeface="+mj-cs"/>
                </a:rPr>
                <a:t>ONE AST,</a:t>
              </a:r>
            </a:p>
          </p:txBody>
        </p:sp>
        <p:sp>
          <p:nvSpPr>
            <p:cNvPr id="11" name="TextBox 11"/>
            <p:cNvSpPr txBox="1"/>
            <p:nvPr/>
          </p:nvSpPr>
          <p:spPr>
            <a:xfrm>
              <a:off x="638175" y="1973580"/>
              <a:ext cx="5361005" cy="1276350"/>
            </a:xfrm>
            <a:prstGeom prst="rect">
              <a:avLst/>
            </a:prstGeom>
            <a:noFill/>
            <a:ln>
              <a:noFill/>
            </a:ln>
          </p:spPr>
          <p:txBody>
            <a:bodyPr wrap="none" lIns="0" tIns="0" rIns="0" bIns="0" anchor="t" anchorCtr="0">
              <a:spAutoFit/>
            </a:bodyPr>
            <a:lstStyle/>
            <a:p>
              <a:pPr algn="l"/>
              <a:r>
                <a:rPr lang="en-US" sz="6600" b="1" dirty="0">
                  <a:solidFill>
                    <a:schemeClr val="accent2"/>
                  </a:solidFill>
                  <a:latin typeface="+mj-lt"/>
                  <a:ea typeface="+mj-ea"/>
                  <a:cs typeface="+mj-cs"/>
                </a:rPr>
                <a:t>TWO NATIVE</a:t>
              </a:r>
            </a:p>
          </p:txBody>
        </p:sp>
        <p:sp>
          <p:nvSpPr>
            <p:cNvPr id="12" name="TextBox 12"/>
            <p:cNvSpPr txBox="1"/>
            <p:nvPr/>
          </p:nvSpPr>
          <p:spPr>
            <a:xfrm>
              <a:off x="638175" y="2907030"/>
              <a:ext cx="8811036" cy="1276350"/>
            </a:xfrm>
            <a:prstGeom prst="rect">
              <a:avLst/>
            </a:prstGeom>
            <a:noFill/>
            <a:ln>
              <a:noFill/>
            </a:ln>
          </p:spPr>
          <p:txBody>
            <a:bodyPr wrap="none" lIns="0" tIns="0" rIns="0" bIns="0" anchor="t" anchorCtr="0">
              <a:spAutoFit/>
            </a:bodyPr>
            <a:lstStyle/>
            <a:p>
              <a:pPr algn="l"/>
              <a:r>
                <a:rPr lang="en-US" sz="6600" b="1" dirty="0">
                  <a:solidFill>
                    <a:schemeClr val="accent2"/>
                  </a:solidFill>
                  <a:latin typeface="+mj-lt"/>
                  <a:ea typeface="+mj-ea"/>
                  <a:cs typeface="+mj-cs"/>
                </a:rPr>
                <a:t>POWERPOINT DECKS</a:t>
              </a:r>
            </a:p>
          </p:txBody>
        </p:sp>
        <p:sp>
          <p:nvSpPr>
            <p:cNvPr id="13" name="TextBox 13"/>
            <p:cNvSpPr txBox="1"/>
            <p:nvPr/>
          </p:nvSpPr>
          <p:spPr>
            <a:xfrm>
              <a:off x="590550" y="992505"/>
              <a:ext cx="4325996" cy="1276350"/>
            </a:xfrm>
            <a:prstGeom prst="rect">
              <a:avLst/>
            </a:prstGeom>
            <a:noFill/>
            <a:ln>
              <a:noFill/>
            </a:ln>
          </p:spPr>
          <p:txBody>
            <a:bodyPr wrap="none" lIns="0" tIns="0" rIns="0" bIns="0" anchor="t" anchorCtr="0">
              <a:spAutoFit/>
            </a:bodyPr>
            <a:lstStyle/>
            <a:p>
              <a:pPr algn="l"/>
              <a:r>
                <a:rPr lang="en-US" sz="6600" b="1" dirty="0">
                  <a:solidFill>
                    <a:schemeClr val="accent1"/>
                  </a:solidFill>
                  <a:latin typeface="+mj-lt"/>
                  <a:ea typeface="+mj-ea"/>
                  <a:cs typeface="+mj-cs"/>
                </a:rPr>
                <a:t>ONE AST,</a:t>
              </a:r>
            </a:p>
          </p:txBody>
        </p:sp>
        <p:sp>
          <p:nvSpPr>
            <p:cNvPr id="14" name="TextBox 14"/>
            <p:cNvSpPr txBox="1"/>
            <p:nvPr/>
          </p:nvSpPr>
          <p:spPr>
            <a:xfrm>
              <a:off x="590550" y="1925955"/>
              <a:ext cx="5361005" cy="1276350"/>
            </a:xfrm>
            <a:prstGeom prst="rect">
              <a:avLst/>
            </a:prstGeom>
            <a:noFill/>
            <a:ln>
              <a:noFill/>
            </a:ln>
          </p:spPr>
          <p:txBody>
            <a:bodyPr wrap="none" lIns="0" tIns="0" rIns="0" bIns="0" anchor="t" anchorCtr="0">
              <a:spAutoFit/>
            </a:bodyPr>
            <a:lstStyle/>
            <a:p>
              <a:pPr algn="l"/>
              <a:r>
                <a:rPr lang="en-US" sz="6600" b="1" dirty="0">
                  <a:solidFill>
                    <a:schemeClr val="accent1"/>
                  </a:solidFill>
                  <a:latin typeface="+mj-lt"/>
                  <a:ea typeface="+mj-ea"/>
                  <a:cs typeface="+mj-cs"/>
                </a:rPr>
                <a:t>TWO NATIVE</a:t>
              </a:r>
            </a:p>
          </p:txBody>
        </p:sp>
        <p:sp>
          <p:nvSpPr>
            <p:cNvPr id="15" name="TextBox 15"/>
            <p:cNvSpPr txBox="1"/>
            <p:nvPr/>
          </p:nvSpPr>
          <p:spPr>
            <a:xfrm>
              <a:off x="590550" y="2859405"/>
              <a:ext cx="8811036" cy="1276350"/>
            </a:xfrm>
            <a:prstGeom prst="rect">
              <a:avLst/>
            </a:prstGeom>
            <a:noFill/>
            <a:ln>
              <a:noFill/>
            </a:ln>
          </p:spPr>
          <p:txBody>
            <a:bodyPr wrap="none" lIns="0" tIns="0" rIns="0" bIns="0" anchor="t" anchorCtr="0">
              <a:spAutoFit/>
            </a:bodyPr>
            <a:lstStyle/>
            <a:p>
              <a:pPr algn="l"/>
              <a:r>
                <a:rPr lang="en-US" sz="6600" b="1" dirty="0">
                  <a:solidFill>
                    <a:schemeClr val="accent1"/>
                  </a:solidFill>
                  <a:latin typeface="+mj-lt"/>
                  <a:ea typeface="+mj-ea"/>
                  <a:cs typeface="+mj-cs"/>
                </a:rPr>
                <a:t>POWERPOINT DECKS</a:t>
              </a:r>
            </a:p>
          </p:txBody>
        </p:sp>
      </p:grpSp>
      <p:grpSp>
        <p:nvGrpSpPr>
          <p:cNvPr id="32" name="Group 32"/>
          <p:cNvGrpSpPr/>
          <p:nvPr/>
        </p:nvGrpSpPr>
        <p:grpSpPr>
          <a:xfrm>
            <a:off x="9187891" y="1524000"/>
            <a:ext cx="2960218" cy="3186069"/>
            <a:chOff x="9187891" y="1524000"/>
            <a:chExt cx="2960218" cy="3186069"/>
          </a:xfrm>
        </p:grpSpPr>
        <p:sp>
          <p:nvSpPr>
            <p:cNvPr id="17" name="Ellipse 17"/>
            <p:cNvSpPr/>
            <p:nvPr/>
          </p:nvSpPr>
          <p:spPr>
            <a:xfrm>
              <a:off x="9286875" y="1524000"/>
              <a:ext cx="2857500" cy="2857500"/>
            </a:xfrm>
            <a:prstGeom prst="ellipse">
              <a:avLst/>
            </a:prstGeom>
            <a:solidFill>
              <a:schemeClr val="accent1">
                <a:alpha val="16000"/>
              </a:schemeClr>
            </a:solidFill>
            <a:ln w="47625">
              <a:solidFill>
                <a:schemeClr val="accent4"/>
              </a:solidFill>
            </a:ln>
          </p:spPr>
        </p:sp>
        <p:sp>
          <p:nvSpPr>
            <p:cNvPr id="18" name="Ellipse 18"/>
            <p:cNvSpPr/>
            <p:nvPr/>
          </p:nvSpPr>
          <p:spPr>
            <a:xfrm>
              <a:off x="9944100" y="2181225"/>
              <a:ext cx="209550" cy="209550"/>
            </a:xfrm>
            <a:prstGeom prst="ellipse">
              <a:avLst/>
            </a:prstGeom>
            <a:solidFill>
              <a:schemeClr val="accent1"/>
            </a:solidFill>
            <a:ln>
              <a:noFill/>
            </a:ln>
          </p:spPr>
        </p:sp>
        <p:sp>
          <p:nvSpPr>
            <p:cNvPr id="19" name="Ellipse 19"/>
            <p:cNvSpPr/>
            <p:nvPr/>
          </p:nvSpPr>
          <p:spPr>
            <a:xfrm>
              <a:off x="10334625" y="2143125"/>
              <a:ext cx="285750" cy="285750"/>
            </a:xfrm>
            <a:prstGeom prst="ellipse">
              <a:avLst/>
            </a:prstGeom>
            <a:solidFill>
              <a:schemeClr val="accent1"/>
            </a:solidFill>
            <a:ln>
              <a:noFill/>
            </a:ln>
          </p:spPr>
        </p:sp>
        <p:sp>
          <p:nvSpPr>
            <p:cNvPr id="20" name="Ellipse 20"/>
            <p:cNvSpPr/>
            <p:nvPr/>
          </p:nvSpPr>
          <p:spPr>
            <a:xfrm>
              <a:off x="10772775" y="2105025"/>
              <a:ext cx="361950" cy="361950"/>
            </a:xfrm>
            <a:prstGeom prst="ellipse">
              <a:avLst/>
            </a:prstGeom>
            <a:solidFill>
              <a:schemeClr val="accent1"/>
            </a:solidFill>
            <a:ln>
              <a:noFill/>
            </a:ln>
          </p:spPr>
        </p:sp>
        <p:sp>
          <p:nvSpPr>
            <p:cNvPr id="21" name="Ellipse 21"/>
            <p:cNvSpPr/>
            <p:nvPr/>
          </p:nvSpPr>
          <p:spPr>
            <a:xfrm>
              <a:off x="11258550" y="2066925"/>
              <a:ext cx="438150" cy="438150"/>
            </a:xfrm>
            <a:prstGeom prst="ellipse">
              <a:avLst/>
            </a:prstGeom>
            <a:solidFill>
              <a:schemeClr val="accent1"/>
            </a:solidFill>
            <a:ln>
              <a:noFill/>
            </a:ln>
          </p:spPr>
        </p:sp>
        <p:sp>
          <p:nvSpPr>
            <p:cNvPr id="22" name="Ellipse 22"/>
            <p:cNvSpPr/>
            <p:nvPr/>
          </p:nvSpPr>
          <p:spPr>
            <a:xfrm>
              <a:off x="9906000" y="2667000"/>
              <a:ext cx="285750" cy="285750"/>
            </a:xfrm>
            <a:prstGeom prst="ellipse">
              <a:avLst/>
            </a:prstGeom>
            <a:solidFill>
              <a:schemeClr val="accent1"/>
            </a:solidFill>
            <a:ln>
              <a:noFill/>
            </a:ln>
          </p:spPr>
        </p:sp>
        <p:sp>
          <p:nvSpPr>
            <p:cNvPr id="23" name="Ellipse 23"/>
            <p:cNvSpPr/>
            <p:nvPr/>
          </p:nvSpPr>
          <p:spPr>
            <a:xfrm>
              <a:off x="10296525" y="2628900"/>
              <a:ext cx="361950" cy="361950"/>
            </a:xfrm>
            <a:prstGeom prst="ellipse">
              <a:avLst/>
            </a:prstGeom>
            <a:solidFill>
              <a:schemeClr val="accent1"/>
            </a:solidFill>
            <a:ln>
              <a:noFill/>
            </a:ln>
          </p:spPr>
        </p:sp>
        <p:sp>
          <p:nvSpPr>
            <p:cNvPr id="24" name="Ellipse 24"/>
            <p:cNvSpPr/>
            <p:nvPr/>
          </p:nvSpPr>
          <p:spPr>
            <a:xfrm>
              <a:off x="10734675" y="2590800"/>
              <a:ext cx="438150" cy="438150"/>
            </a:xfrm>
            <a:prstGeom prst="ellipse">
              <a:avLst/>
            </a:prstGeom>
            <a:solidFill>
              <a:schemeClr val="accent1"/>
            </a:solidFill>
            <a:ln>
              <a:noFill/>
            </a:ln>
          </p:spPr>
        </p:sp>
        <p:sp>
          <p:nvSpPr>
            <p:cNvPr id="25" name="Ellipse 25"/>
            <p:cNvSpPr/>
            <p:nvPr/>
          </p:nvSpPr>
          <p:spPr>
            <a:xfrm>
              <a:off x="11220450" y="2552700"/>
              <a:ext cx="514350" cy="514350"/>
            </a:xfrm>
            <a:prstGeom prst="ellipse">
              <a:avLst/>
            </a:prstGeom>
            <a:solidFill>
              <a:schemeClr val="accent1"/>
            </a:solidFill>
            <a:ln>
              <a:noFill/>
            </a:ln>
          </p:spPr>
        </p:sp>
        <p:sp>
          <p:nvSpPr>
            <p:cNvPr id="26" name="Ellipse 26"/>
            <p:cNvSpPr/>
            <p:nvPr/>
          </p:nvSpPr>
          <p:spPr>
            <a:xfrm>
              <a:off x="9867900" y="3200400"/>
              <a:ext cx="361950" cy="361950"/>
            </a:xfrm>
            <a:prstGeom prst="ellipse">
              <a:avLst/>
            </a:prstGeom>
            <a:solidFill>
              <a:schemeClr val="accent1"/>
            </a:solidFill>
            <a:ln>
              <a:noFill/>
            </a:ln>
          </p:spPr>
        </p:sp>
        <p:sp>
          <p:nvSpPr>
            <p:cNvPr id="27" name="Ellipse 27"/>
            <p:cNvSpPr/>
            <p:nvPr/>
          </p:nvSpPr>
          <p:spPr>
            <a:xfrm>
              <a:off x="10258425" y="3162300"/>
              <a:ext cx="438150" cy="438150"/>
            </a:xfrm>
            <a:prstGeom prst="ellipse">
              <a:avLst/>
            </a:prstGeom>
            <a:solidFill>
              <a:schemeClr val="accent1"/>
            </a:solidFill>
            <a:ln>
              <a:noFill/>
            </a:ln>
          </p:spPr>
        </p:sp>
        <p:sp>
          <p:nvSpPr>
            <p:cNvPr id="28" name="Ellipse 28"/>
            <p:cNvSpPr/>
            <p:nvPr/>
          </p:nvSpPr>
          <p:spPr>
            <a:xfrm>
              <a:off x="10696575" y="3124200"/>
              <a:ext cx="514350" cy="514350"/>
            </a:xfrm>
            <a:prstGeom prst="ellipse">
              <a:avLst/>
            </a:prstGeom>
            <a:solidFill>
              <a:schemeClr val="accent1"/>
            </a:solidFill>
            <a:ln>
              <a:noFill/>
            </a:ln>
          </p:spPr>
        </p:sp>
        <p:sp>
          <p:nvSpPr>
            <p:cNvPr id="29" name="Ellipse 29"/>
            <p:cNvSpPr/>
            <p:nvPr/>
          </p:nvSpPr>
          <p:spPr>
            <a:xfrm>
              <a:off x="11182350" y="3086100"/>
              <a:ext cx="590550" cy="590550"/>
            </a:xfrm>
            <a:prstGeom prst="ellipse">
              <a:avLst/>
            </a:prstGeom>
            <a:solidFill>
              <a:schemeClr val="accent1"/>
            </a:solidFill>
            <a:ln>
              <a:noFill/>
            </a:ln>
          </p:spPr>
        </p:sp>
        <p:sp>
          <p:nvSpPr>
            <p:cNvPr id="30" name="Rectangle 30"/>
            <p:cNvSpPr/>
            <p:nvPr/>
          </p:nvSpPr>
          <p:spPr>
            <a:xfrm rot="-180000">
              <a:off x="9477375" y="4000500"/>
              <a:ext cx="2381250" cy="647700"/>
            </a:xfrm>
            <a:prstGeom prst="rect">
              <a:avLst/>
            </a:prstGeom>
            <a:solidFill>
              <a:schemeClr val="accent3"/>
            </a:solidFill>
            <a:ln w="38100">
              <a:solidFill>
                <a:schemeClr val="accent4"/>
              </a:solidFill>
            </a:ln>
          </p:spPr>
        </p:sp>
        <p:sp>
          <p:nvSpPr>
            <p:cNvPr id="31" name="TextBox 31"/>
            <p:cNvSpPr txBox="1"/>
            <p:nvPr/>
          </p:nvSpPr>
          <p:spPr>
            <a:xfrm>
              <a:off x="9187891" y="4150995"/>
              <a:ext cx="2960218" cy="469392"/>
            </a:xfrm>
            <a:prstGeom prst="rect">
              <a:avLst/>
            </a:prstGeom>
            <a:noFill/>
            <a:ln>
              <a:noFill/>
            </a:ln>
          </p:spPr>
          <p:txBody>
            <a:bodyPr wrap="none" lIns="0" tIns="0" rIns="0" bIns="0" anchor="t" anchorCtr="0">
              <a:spAutoFit/>
            </a:bodyPr>
            <a:lstStyle/>
            <a:p>
              <a:pPr algn="ctr"/>
              <a:r>
                <a:rPr lang="en-US" sz="2400" dirty="0">
                  <a:solidFill>
                    <a:schemeClr val="dk1"/>
                  </a:solidFill>
                  <a:latin typeface="+mj-lt"/>
                  <a:ea typeface="+mj-ea"/>
                  <a:cs typeface="+mj-cs"/>
                </a:rPr>
                <a:t>NATIVE. EDITABLE.</a:t>
              </a:r>
            </a:p>
          </p:txBody>
        </p:sp>
      </p:grpSp>
      <p:grpSp>
        <p:nvGrpSpPr>
          <p:cNvPr id="53" name="Group 53"/>
          <p:cNvGrpSpPr/>
          <p:nvPr/>
        </p:nvGrpSpPr>
        <p:grpSpPr>
          <a:xfrm>
            <a:off x="571500" y="4095750"/>
            <a:ext cx="9906000" cy="2208115"/>
            <a:chOff x="571500" y="4095750"/>
            <a:chExt cx="9906000" cy="2208115"/>
          </a:xfrm>
        </p:grpSpPr>
        <p:sp>
          <p:nvSpPr>
            <p:cNvPr id="33" name="Rectangle 33"/>
            <p:cNvSpPr/>
            <p:nvPr/>
          </p:nvSpPr>
          <p:spPr>
            <a:xfrm>
              <a:off x="571500" y="4095750"/>
              <a:ext cx="7524750" cy="571500"/>
            </a:xfrm>
            <a:prstGeom prst="rect">
              <a:avLst/>
            </a:prstGeom>
            <a:solidFill>
              <a:schemeClr val="dk1"/>
            </a:solidFill>
            <a:ln>
              <a:noFill/>
            </a:ln>
          </p:spPr>
        </p:sp>
        <p:sp>
          <p:nvSpPr>
            <p:cNvPr id="34" name="TextBox 34"/>
            <p:cNvSpPr txBox="1"/>
            <p:nvPr/>
          </p:nvSpPr>
          <p:spPr>
            <a:xfrm>
              <a:off x="787908" y="4217670"/>
              <a:ext cx="6613496" cy="469392"/>
            </a:xfrm>
            <a:prstGeom prst="rect">
              <a:avLst/>
            </a:prstGeom>
            <a:noFill/>
            <a:ln>
              <a:noFill/>
            </a:ln>
          </p:spPr>
          <p:txBody>
            <a:bodyPr wrap="none" lIns="0" tIns="0" rIns="0" bIns="0" anchor="t" anchorCtr="0">
              <a:spAutoFit/>
            </a:bodyPr>
            <a:lstStyle/>
            <a:p>
              <a:pPr algn="l"/>
              <a:r>
                <a:rPr lang="en-US" sz="2400" b="1" dirty="0">
                  <a:solidFill>
                    <a:srgbClr val="F5EFE0"/>
                  </a:solidFill>
                  <a:latin typeface="+mn-lt"/>
                  <a:ea typeface="+mn-ea"/>
                  <a:cs typeface="+mn-cs"/>
                </a:rPr>
                <a:t>Lock what it says. Render how it looks.</a:t>
              </a:r>
            </a:p>
          </p:txBody>
        </p:sp>
        <p:sp>
          <p:nvSpPr>
            <p:cNvPr id="35" name="Rectangle 35"/>
            <p:cNvSpPr/>
            <p:nvPr/>
          </p:nvSpPr>
          <p:spPr>
            <a:xfrm>
              <a:off x="609600" y="5219700"/>
              <a:ext cx="2381250" cy="1000125"/>
            </a:xfrm>
            <a:prstGeom prst="rect">
              <a:avLst/>
            </a:prstGeom>
            <a:solidFill>
              <a:schemeClr val="lt1"/>
            </a:solidFill>
            <a:ln w="47625">
              <a:solidFill>
                <a:schemeClr val="accent4"/>
              </a:solidFill>
            </a:ln>
          </p:spPr>
        </p:sp>
        <p:grpSp>
          <p:nvGrpSpPr>
            <p:cNvPr id="38" name="Group 38"/>
            <p:cNvGrpSpPr/>
            <p:nvPr/>
          </p:nvGrpSpPr>
          <p:grpSpPr>
            <a:xfrm>
              <a:off x="900112" y="5448300"/>
              <a:ext cx="371475" cy="495300"/>
              <a:chOff x="900112" y="5448300"/>
              <a:chExt cx="371475" cy="495300"/>
            </a:xfrm>
          </p:grpSpPr>
          <p:sp>
            <p:nvSpPr>
              <p:cNvPr id="36" name="Freeform 36"/>
              <p:cNvSpPr/>
              <p:nvPr/>
            </p:nvSpPr>
            <p:spPr>
              <a:xfrm>
                <a:off x="900112" y="5448300"/>
                <a:ext cx="371475" cy="495300"/>
              </a:xfrm>
              <a:custGeom>
                <a:avLst/>
                <a:gdLst/>
                <a:ahLst/>
                <a:cxnLst/>
                <a:rect l="l" t="t" r="r" b="b"/>
                <a:pathLst>
                  <a:path w="371475" h="495300">
                    <a:moveTo>
                      <a:pt x="154781" y="0"/>
                    </a:moveTo>
                    <a:lnTo>
                      <a:pt x="0" y="0"/>
                    </a:lnTo>
                    <a:lnTo>
                      <a:pt x="0" y="495300"/>
                    </a:lnTo>
                    <a:lnTo>
                      <a:pt x="371475" y="495300"/>
                    </a:lnTo>
                    <a:lnTo>
                      <a:pt x="371475" y="216694"/>
                    </a:lnTo>
                    <a:lnTo>
                      <a:pt x="154781" y="216694"/>
                    </a:lnTo>
                    <a:lnTo>
                      <a:pt x="154781" y="0"/>
                    </a:lnTo>
                    <a:close/>
                  </a:path>
                </a:pathLst>
              </a:custGeom>
              <a:solidFill>
                <a:schemeClr val="accent2"/>
              </a:solidFill>
              <a:ln>
                <a:noFill/>
              </a:ln>
            </p:spPr>
          </p:sp>
          <p:sp>
            <p:nvSpPr>
              <p:cNvPr id="37" name="Freeform 37"/>
              <p:cNvSpPr/>
              <p:nvPr/>
            </p:nvSpPr>
            <p:spPr>
              <a:xfrm>
                <a:off x="1116806" y="5448300"/>
                <a:ext cx="154781" cy="154781"/>
              </a:xfrm>
              <a:custGeom>
                <a:avLst/>
                <a:gdLst/>
                <a:ahLst/>
                <a:cxnLst/>
                <a:rect l="l" t="t" r="r" b="b"/>
                <a:pathLst>
                  <a:path w="154781" h="154781">
                    <a:moveTo>
                      <a:pt x="0" y="0"/>
                    </a:moveTo>
                    <a:lnTo>
                      <a:pt x="0" y="154781"/>
                    </a:lnTo>
                    <a:lnTo>
                      <a:pt x="154781" y="154781"/>
                    </a:lnTo>
                    <a:lnTo>
                      <a:pt x="0" y="0"/>
                    </a:lnTo>
                    <a:close/>
                  </a:path>
                </a:pathLst>
              </a:custGeom>
              <a:solidFill>
                <a:schemeClr val="accent2"/>
              </a:solidFill>
              <a:ln>
                <a:noFill/>
              </a:ln>
            </p:spPr>
          </p:sp>
        </p:grpSp>
        <p:sp>
          <p:nvSpPr>
            <p:cNvPr id="39" name="TextBox 39"/>
            <p:cNvSpPr txBox="1"/>
            <p:nvPr/>
          </p:nvSpPr>
          <p:spPr>
            <a:xfrm>
              <a:off x="1479042" y="5531168"/>
              <a:ext cx="719404" cy="264033"/>
            </a:xfrm>
            <a:prstGeom prst="rect">
              <a:avLst/>
            </a:prstGeom>
            <a:noFill/>
            <a:ln>
              <a:noFill/>
            </a:ln>
          </p:spPr>
          <p:txBody>
            <a:bodyPr wrap="none" lIns="0" tIns="0" rIns="0" bIns="0" anchor="t" anchorCtr="0">
              <a:spAutoFit/>
            </a:bodyPr>
            <a:lstStyle/>
            <a:p>
              <a:pPr algn="l"/>
              <a:r>
                <a:rPr lang="en-US" sz="1350" b="1" dirty="0">
                  <a:solidFill>
                    <a:schemeClr val="dk2"/>
                  </a:solidFill>
                  <a:latin typeface="Consolas"/>
                  <a:ea typeface="Consolas"/>
                  <a:cs typeface="Consolas"/>
                </a:rPr>
                <a:t>SOURCE</a:t>
              </a:r>
            </a:p>
          </p:txBody>
        </p:sp>
        <p:sp>
          <p:nvSpPr>
            <p:cNvPr id="40" name="TextBox 40"/>
            <p:cNvSpPr txBox="1"/>
            <p:nvPr/>
          </p:nvSpPr>
          <p:spPr>
            <a:xfrm>
              <a:off x="1476756" y="5787390"/>
              <a:ext cx="1548839" cy="352044"/>
            </a:xfrm>
            <a:prstGeom prst="rect">
              <a:avLst/>
            </a:prstGeom>
            <a:noFill/>
            <a:ln>
              <a:noFill/>
            </a:ln>
          </p:spPr>
          <p:txBody>
            <a:bodyPr wrap="none" lIns="0" tIns="0" rIns="0" bIns="0" anchor="t" anchorCtr="0">
              <a:spAutoFit/>
            </a:bodyPr>
            <a:lstStyle/>
            <a:p>
              <a:pPr algn="l"/>
              <a:r>
                <a:rPr lang="en-US" sz="1800" b="1" dirty="0">
                  <a:solidFill>
                    <a:schemeClr val="dk1"/>
                  </a:solidFill>
                  <a:latin typeface="+mn-lt"/>
                  <a:ea typeface="+mn-ea"/>
                  <a:cs typeface="+mn-cs"/>
                </a:rPr>
                <a:t>ZH / EN copy</a:t>
              </a:r>
            </a:p>
          </p:txBody>
        </p:sp>
        <p:sp>
          <p:nvSpPr>
            <p:cNvPr id="41" name="Freeform 41"/>
            <p:cNvSpPr/>
            <p:nvPr/>
          </p:nvSpPr>
          <p:spPr>
            <a:xfrm>
              <a:off x="3124200" y="5429250"/>
              <a:ext cx="800100" cy="571500"/>
            </a:xfrm>
            <a:custGeom>
              <a:avLst/>
              <a:gdLst/>
              <a:ahLst/>
              <a:cxnLst/>
              <a:rect l="l" t="t" r="r" b="b"/>
              <a:pathLst>
                <a:path w="800100" h="571500">
                  <a:moveTo>
                    <a:pt x="0" y="152400"/>
                  </a:moveTo>
                  <a:lnTo>
                    <a:pt x="400050" y="152400"/>
                  </a:lnTo>
                  <a:lnTo>
                    <a:pt x="400050" y="0"/>
                  </a:lnTo>
                  <a:lnTo>
                    <a:pt x="800100" y="285750"/>
                  </a:lnTo>
                  <a:lnTo>
                    <a:pt x="400050" y="571500"/>
                  </a:lnTo>
                  <a:lnTo>
                    <a:pt x="400050" y="419100"/>
                  </a:lnTo>
                  <a:lnTo>
                    <a:pt x="0" y="419100"/>
                  </a:lnTo>
                  <a:close/>
                </a:path>
              </a:pathLst>
            </a:custGeom>
            <a:solidFill>
              <a:schemeClr val="accent2"/>
            </a:solidFill>
            <a:ln w="38100">
              <a:solidFill>
                <a:schemeClr val="accent4"/>
              </a:solidFill>
            </a:ln>
          </p:spPr>
        </p:sp>
        <p:sp>
          <p:nvSpPr>
            <p:cNvPr id="42" name="Rectangle 42"/>
            <p:cNvSpPr/>
            <p:nvPr/>
          </p:nvSpPr>
          <p:spPr>
            <a:xfrm rot="60000">
              <a:off x="4095833" y="5095876"/>
              <a:ext cx="2000250" cy="1190625"/>
            </a:xfrm>
            <a:prstGeom prst="rect">
              <a:avLst/>
            </a:prstGeom>
            <a:solidFill>
              <a:schemeClr val="accent3"/>
            </a:solidFill>
            <a:ln w="47625">
              <a:solidFill>
                <a:schemeClr val="accent4"/>
              </a:solidFill>
            </a:ln>
          </p:spPr>
        </p:sp>
        <p:sp>
          <p:nvSpPr>
            <p:cNvPr id="43" name="TextBox 43"/>
            <p:cNvSpPr txBox="1"/>
            <p:nvPr/>
          </p:nvSpPr>
          <p:spPr>
            <a:xfrm>
              <a:off x="4513555" y="5215890"/>
              <a:ext cx="1164641" cy="933450"/>
            </a:xfrm>
            <a:prstGeom prst="rect">
              <a:avLst/>
            </a:prstGeom>
            <a:noFill/>
            <a:ln>
              <a:noFill/>
            </a:ln>
          </p:spPr>
          <p:txBody>
            <a:bodyPr wrap="none" lIns="0" tIns="0" rIns="0" bIns="0" anchor="t" anchorCtr="0">
              <a:spAutoFit/>
            </a:bodyPr>
            <a:lstStyle/>
            <a:p>
              <a:pPr algn="ctr"/>
              <a:r>
                <a:rPr lang="en-US" sz="4800" dirty="0">
                  <a:solidFill>
                    <a:schemeClr val="dk1"/>
                  </a:solidFill>
                  <a:latin typeface="+mj-lt"/>
                  <a:ea typeface="+mj-ea"/>
                  <a:cs typeface="+mj-cs"/>
                </a:rPr>
                <a:t>AST</a:t>
              </a:r>
            </a:p>
          </p:txBody>
        </p:sp>
        <p:sp>
          <p:nvSpPr>
            <p:cNvPr id="44" name="TextBox 44"/>
            <p:cNvSpPr txBox="1"/>
            <p:nvPr/>
          </p:nvSpPr>
          <p:spPr>
            <a:xfrm>
              <a:off x="4408532" y="5902642"/>
              <a:ext cx="1374686" cy="264033"/>
            </a:xfrm>
            <a:prstGeom prst="rect">
              <a:avLst/>
            </a:prstGeom>
            <a:noFill/>
            <a:ln>
              <a:noFill/>
            </a:ln>
          </p:spPr>
          <p:txBody>
            <a:bodyPr wrap="none" lIns="0" tIns="0" rIns="0" bIns="0" anchor="t" anchorCtr="0">
              <a:spAutoFit/>
            </a:bodyPr>
            <a:lstStyle/>
            <a:p>
              <a:pPr algn="ctr"/>
              <a:r>
                <a:rPr lang="en-US" sz="1350" b="1" dirty="0">
                  <a:solidFill>
                    <a:schemeClr val="dk1"/>
                  </a:solidFill>
                  <a:latin typeface="Consolas"/>
                  <a:ea typeface="Consolas"/>
                  <a:cs typeface="Consolas"/>
                </a:rPr>
                <a:t>ONE CONTRACT</a:t>
              </a:r>
            </a:p>
          </p:txBody>
        </p:sp>
        <p:sp>
          <p:nvSpPr>
            <p:cNvPr id="45" name="Freeform 45"/>
            <p:cNvSpPr/>
            <p:nvPr/>
          </p:nvSpPr>
          <p:spPr>
            <a:xfrm>
              <a:off x="6267450" y="5429250"/>
              <a:ext cx="800100" cy="571500"/>
            </a:xfrm>
            <a:custGeom>
              <a:avLst/>
              <a:gdLst/>
              <a:ahLst/>
              <a:cxnLst/>
              <a:rect l="l" t="t" r="r" b="b"/>
              <a:pathLst>
                <a:path w="800100" h="571500">
                  <a:moveTo>
                    <a:pt x="0" y="152400"/>
                  </a:moveTo>
                  <a:lnTo>
                    <a:pt x="400050" y="152400"/>
                  </a:lnTo>
                  <a:lnTo>
                    <a:pt x="400050" y="0"/>
                  </a:lnTo>
                  <a:lnTo>
                    <a:pt x="800100" y="285750"/>
                  </a:lnTo>
                  <a:lnTo>
                    <a:pt x="400050" y="571500"/>
                  </a:lnTo>
                  <a:lnTo>
                    <a:pt x="400050" y="419100"/>
                  </a:lnTo>
                  <a:lnTo>
                    <a:pt x="0" y="419100"/>
                  </a:lnTo>
                  <a:close/>
                </a:path>
              </a:pathLst>
            </a:custGeom>
            <a:solidFill>
              <a:schemeClr val="accent1"/>
            </a:solidFill>
            <a:ln w="38100">
              <a:solidFill>
                <a:schemeClr val="accent4"/>
              </a:solidFill>
            </a:ln>
          </p:spPr>
        </p:sp>
        <p:sp>
          <p:nvSpPr>
            <p:cNvPr id="46" name="Rectangle 46"/>
            <p:cNvSpPr/>
            <p:nvPr/>
          </p:nvSpPr>
          <p:spPr>
            <a:xfrm>
              <a:off x="7239000" y="5219700"/>
              <a:ext cx="3238500" cy="1000125"/>
            </a:xfrm>
            <a:prstGeom prst="rect">
              <a:avLst/>
            </a:prstGeom>
            <a:solidFill>
              <a:schemeClr val="lt1"/>
            </a:solidFill>
            <a:ln w="47625">
              <a:solidFill>
                <a:schemeClr val="accent4"/>
              </a:solidFill>
            </a:ln>
          </p:spPr>
        </p:sp>
        <p:grpSp>
          <p:nvGrpSpPr>
            <p:cNvPr id="50" name="Group 50"/>
            <p:cNvGrpSpPr/>
            <p:nvPr/>
          </p:nvGrpSpPr>
          <p:grpSpPr>
            <a:xfrm>
              <a:off x="7467600" y="5510212"/>
              <a:ext cx="495300" cy="371476"/>
              <a:chOff x="7467600" y="5510212"/>
              <a:chExt cx="495300" cy="371476"/>
            </a:xfrm>
          </p:grpSpPr>
          <p:sp>
            <p:nvSpPr>
              <p:cNvPr id="47" name="Freeform 47"/>
              <p:cNvSpPr/>
              <p:nvPr/>
            </p:nvSpPr>
            <p:spPr>
              <a:xfrm>
                <a:off x="7467600" y="5510212"/>
                <a:ext cx="495300" cy="371475"/>
              </a:xfrm>
              <a:custGeom>
                <a:avLst/>
                <a:gdLst/>
                <a:ahLst/>
                <a:cxnLst/>
                <a:rect l="l" t="t" r="r" b="b"/>
                <a:pathLst>
                  <a:path w="495300" h="371475">
                    <a:moveTo>
                      <a:pt x="433388" y="61912"/>
                    </a:moveTo>
                    <a:lnTo>
                      <a:pt x="0" y="61912"/>
                    </a:lnTo>
                    <a:lnTo>
                      <a:pt x="0" y="0"/>
                    </a:lnTo>
                    <a:lnTo>
                      <a:pt x="495300" y="0"/>
                    </a:lnTo>
                    <a:lnTo>
                      <a:pt x="495300" y="371475"/>
                    </a:lnTo>
                    <a:lnTo>
                      <a:pt x="309162" y="371475"/>
                    </a:lnTo>
                    <a:cubicBezTo>
                      <a:pt x="309428" y="366349"/>
                      <a:pt x="309562" y="361188"/>
                      <a:pt x="309562" y="355997"/>
                    </a:cubicBezTo>
                    <a:cubicBezTo>
                      <a:pt x="309562" y="340197"/>
                      <a:pt x="308317" y="324688"/>
                      <a:pt x="305917" y="309562"/>
                    </a:cubicBezTo>
                    <a:lnTo>
                      <a:pt x="433388" y="309562"/>
                    </a:lnTo>
                    <a:lnTo>
                      <a:pt x="433388" y="61912"/>
                    </a:lnTo>
                    <a:close/>
                  </a:path>
                </a:pathLst>
              </a:custGeom>
              <a:solidFill>
                <a:schemeClr val="accent1"/>
              </a:solidFill>
              <a:ln>
                <a:noFill/>
              </a:ln>
            </p:spPr>
          </p:sp>
          <p:sp>
            <p:nvSpPr>
              <p:cNvPr id="48" name="Freeform 48"/>
              <p:cNvSpPr/>
              <p:nvPr/>
            </p:nvSpPr>
            <p:spPr>
              <a:xfrm>
                <a:off x="7467600" y="5757862"/>
                <a:ext cx="123825" cy="123825"/>
              </a:xfrm>
              <a:custGeom>
                <a:avLst/>
                <a:gdLst/>
                <a:ahLst/>
                <a:cxnLst/>
                <a:rect l="l" t="t" r="r" b="b"/>
                <a:pathLst>
                  <a:path w="123825" h="123825">
                    <a:moveTo>
                      <a:pt x="0" y="0"/>
                    </a:moveTo>
                    <a:cubicBezTo>
                      <a:pt x="68387" y="0"/>
                      <a:pt x="123825" y="55440"/>
                      <a:pt x="123825" y="123825"/>
                    </a:cubicBezTo>
                    <a:lnTo>
                      <a:pt x="61912" y="123825"/>
                    </a:lnTo>
                    <a:cubicBezTo>
                      <a:pt x="61912" y="89631"/>
                      <a:pt x="34193" y="61912"/>
                      <a:pt x="0" y="61912"/>
                    </a:cubicBezTo>
                    <a:lnTo>
                      <a:pt x="0" y="0"/>
                    </a:lnTo>
                    <a:close/>
                  </a:path>
                </a:pathLst>
              </a:custGeom>
              <a:solidFill>
                <a:schemeClr val="accent1"/>
              </a:solidFill>
              <a:ln>
                <a:noFill/>
              </a:ln>
            </p:spPr>
          </p:sp>
          <p:sp>
            <p:nvSpPr>
              <p:cNvPr id="49" name="Freeform 49"/>
              <p:cNvSpPr/>
              <p:nvPr/>
            </p:nvSpPr>
            <p:spPr>
              <a:xfrm>
                <a:off x="7467600" y="5634038"/>
                <a:ext cx="247650" cy="247650"/>
              </a:xfrm>
              <a:custGeom>
                <a:avLst/>
                <a:gdLst/>
                <a:ahLst/>
                <a:cxnLst/>
                <a:rect l="l" t="t" r="r" b="b"/>
                <a:pathLst>
                  <a:path w="247650" h="247650">
                    <a:moveTo>
                      <a:pt x="247650" y="247650"/>
                    </a:moveTo>
                    <a:cubicBezTo>
                      <a:pt x="247650" y="110877"/>
                      <a:pt x="136773" y="0"/>
                      <a:pt x="0" y="0"/>
                    </a:cubicBezTo>
                    <a:lnTo>
                      <a:pt x="0" y="61912"/>
                    </a:lnTo>
                    <a:cubicBezTo>
                      <a:pt x="102580" y="61912"/>
                      <a:pt x="185738" y="145070"/>
                      <a:pt x="185738" y="247650"/>
                    </a:cubicBezTo>
                    <a:lnTo>
                      <a:pt x="247650" y="247650"/>
                    </a:lnTo>
                    <a:close/>
                  </a:path>
                </a:pathLst>
              </a:custGeom>
              <a:solidFill>
                <a:schemeClr val="accent1"/>
              </a:solidFill>
              <a:ln>
                <a:noFill/>
              </a:ln>
            </p:spPr>
          </p:sp>
        </p:grpSp>
        <p:sp>
          <p:nvSpPr>
            <p:cNvPr id="51" name="TextBox 51"/>
            <p:cNvSpPr txBox="1"/>
            <p:nvPr/>
          </p:nvSpPr>
          <p:spPr>
            <a:xfrm>
              <a:off x="8127492" y="5531168"/>
              <a:ext cx="1193223" cy="264033"/>
            </a:xfrm>
            <a:prstGeom prst="rect">
              <a:avLst/>
            </a:prstGeom>
            <a:noFill/>
            <a:ln>
              <a:noFill/>
            </a:ln>
          </p:spPr>
          <p:txBody>
            <a:bodyPr wrap="none" lIns="0" tIns="0" rIns="0" bIns="0" anchor="t" anchorCtr="0">
              <a:spAutoFit/>
            </a:bodyPr>
            <a:lstStyle/>
            <a:p>
              <a:pPr algn="l"/>
              <a:r>
                <a:rPr lang="en-US" sz="1350" b="1" dirty="0">
                  <a:solidFill>
                    <a:schemeClr val="dk2"/>
                  </a:solidFill>
                  <a:latin typeface="Consolas"/>
                  <a:ea typeface="Consolas"/>
                  <a:cs typeface="Consolas"/>
                </a:rPr>
                <a:t>POWERPOINT</a:t>
              </a:r>
            </a:p>
          </p:txBody>
        </p:sp>
        <p:sp>
          <p:nvSpPr>
            <p:cNvPr id="52" name="TextBox 52"/>
            <p:cNvSpPr txBox="1"/>
            <p:nvPr/>
          </p:nvSpPr>
          <p:spPr>
            <a:xfrm>
              <a:off x="8125206" y="5787390"/>
              <a:ext cx="1786589" cy="352044"/>
            </a:xfrm>
            <a:prstGeom prst="rect">
              <a:avLst/>
            </a:prstGeom>
            <a:noFill/>
            <a:ln>
              <a:noFill/>
            </a:ln>
          </p:spPr>
          <p:txBody>
            <a:bodyPr wrap="none" lIns="0" tIns="0" rIns="0" bIns="0" anchor="t" anchorCtr="0">
              <a:spAutoFit/>
            </a:bodyPr>
            <a:lstStyle/>
            <a:p>
              <a:pPr algn="l"/>
              <a:r>
                <a:rPr lang="en-US" sz="1800" b="1" dirty="0">
                  <a:solidFill>
                    <a:schemeClr val="dk1"/>
                  </a:solidFill>
                  <a:latin typeface="+mn-lt"/>
                  <a:ea typeface="+mn-ea"/>
                  <a:cs typeface="+mn-cs"/>
                </a:rPr>
                <a:t>native objects</a:t>
              </a:r>
            </a:p>
          </p:txBody>
        </p:sp>
      </p:grpSp>
      <p:grpSp>
        <p:nvGrpSpPr>
          <p:cNvPr id="59" name="Group 59"/>
          <p:cNvGrpSpPr/>
          <p:nvPr/>
        </p:nvGrpSpPr>
        <p:grpSpPr>
          <a:xfrm>
            <a:off x="285750" y="5524500"/>
            <a:ext cx="11430000" cy="1190625"/>
            <a:chOff x="285750" y="5524500"/>
            <a:chExt cx="11430000" cy="1190625"/>
          </a:xfrm>
        </p:grpSpPr>
        <p:sp>
          <p:nvSpPr>
            <p:cNvPr id="54" name="Ellipse 54"/>
            <p:cNvSpPr/>
            <p:nvPr/>
          </p:nvSpPr>
          <p:spPr>
            <a:xfrm>
              <a:off x="11049000" y="5619750"/>
              <a:ext cx="571500" cy="571500"/>
            </a:xfrm>
            <a:prstGeom prst="ellipse">
              <a:avLst/>
            </a:prstGeom>
            <a:noFill/>
            <a:ln w="28575">
              <a:solidFill>
                <a:schemeClr val="accent4"/>
              </a:solidFill>
            </a:ln>
          </p:spPr>
        </p:sp>
        <p:sp>
          <p:nvSpPr>
            <p:cNvPr id="55" name="Line 55"/>
            <p:cNvSpPr/>
            <p:nvPr/>
          </p:nvSpPr>
          <p:spPr>
            <a:xfrm>
              <a:off x="10953750" y="5905500"/>
              <a:ext cx="762000" cy="9525"/>
            </a:xfrm>
            <a:custGeom>
              <a:avLst/>
              <a:gdLst/>
              <a:ahLst/>
              <a:cxnLst/>
              <a:rect l="l" t="t" r="r" b="b"/>
              <a:pathLst>
                <a:path w="762000" h="9525">
                  <a:moveTo>
                    <a:pt x="0" y="0"/>
                  </a:moveTo>
                  <a:lnTo>
                    <a:pt x="762000" y="0"/>
                  </a:lnTo>
                </a:path>
              </a:pathLst>
            </a:custGeom>
            <a:noFill/>
            <a:ln w="28575">
              <a:solidFill>
                <a:schemeClr val="accent4"/>
              </a:solidFill>
            </a:ln>
          </p:spPr>
        </p:sp>
        <p:sp>
          <p:nvSpPr>
            <p:cNvPr id="56" name="Line 56"/>
            <p:cNvSpPr/>
            <p:nvPr/>
          </p:nvSpPr>
          <p:spPr>
            <a:xfrm>
              <a:off x="11334750" y="5524500"/>
              <a:ext cx="9525" cy="762000"/>
            </a:xfrm>
            <a:custGeom>
              <a:avLst/>
              <a:gdLst/>
              <a:ahLst/>
              <a:cxnLst/>
              <a:rect l="l" t="t" r="r" b="b"/>
              <a:pathLst>
                <a:path w="9525" h="762000">
                  <a:moveTo>
                    <a:pt x="0" y="0"/>
                  </a:moveTo>
                  <a:lnTo>
                    <a:pt x="0" y="762000"/>
                  </a:lnTo>
                </a:path>
              </a:pathLst>
            </a:custGeom>
            <a:noFill/>
            <a:ln w="28575">
              <a:solidFill>
                <a:schemeClr val="accent4"/>
              </a:solidFill>
            </a:ln>
          </p:spPr>
        </p:sp>
        <p:sp>
          <p:nvSpPr>
            <p:cNvPr id="57" name="Freeform 57"/>
            <p:cNvSpPr/>
            <p:nvPr/>
          </p:nvSpPr>
          <p:spPr>
            <a:xfrm>
              <a:off x="285750" y="6429375"/>
              <a:ext cx="571500" cy="9525"/>
            </a:xfrm>
            <a:custGeom>
              <a:avLst/>
              <a:gdLst/>
              <a:ahLst/>
              <a:cxnLst/>
              <a:rect l="l" t="t" r="r" b="b"/>
              <a:pathLst>
                <a:path w="571500" h="9525">
                  <a:moveTo>
                    <a:pt x="0" y="0"/>
                  </a:moveTo>
                  <a:lnTo>
                    <a:pt x="571500" y="0"/>
                  </a:lnTo>
                </a:path>
              </a:pathLst>
            </a:custGeom>
            <a:noFill/>
            <a:ln w="28575">
              <a:solidFill>
                <a:schemeClr val="accent2"/>
              </a:solidFill>
            </a:ln>
          </p:spPr>
        </p:sp>
        <p:sp>
          <p:nvSpPr>
            <p:cNvPr id="58" name="Freeform 58"/>
            <p:cNvSpPr/>
            <p:nvPr/>
          </p:nvSpPr>
          <p:spPr>
            <a:xfrm>
              <a:off x="571500" y="6143625"/>
              <a:ext cx="9525" cy="571500"/>
            </a:xfrm>
            <a:custGeom>
              <a:avLst/>
              <a:gdLst/>
              <a:ahLst/>
              <a:cxnLst/>
              <a:rect l="l" t="t" r="r" b="b"/>
              <a:pathLst>
                <a:path w="9525" h="571500">
                  <a:moveTo>
                    <a:pt x="0" y="0"/>
                  </a:moveTo>
                  <a:lnTo>
                    <a:pt x="0" y="571500"/>
                  </a:lnTo>
                </a:path>
              </a:pathLst>
            </a:custGeom>
            <a:noFill/>
            <a:ln w="28575">
              <a:solidFill>
                <a:schemeClr val="accent1"/>
              </a:solidFill>
            </a:ln>
          </p:spPr>
        </p:sp>
      </p:grpSp>
    </p:spTree>
  </p:cSld>
  <p:clrMapOvr>
    <a:masterClrMapping/>
  </p:clrMapOvr>
  <p:transition xmlns:p14="http://schemas.microsoft.com/office/powerpoint/2010/main" p14:dur="400">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chemeClr val="lt1"/>
            </a:solidFill>
            <a:ln>
              <a:noFill/>
            </a:ln>
          </p:spPr>
        </p:sp>
        <p:sp>
          <p:nvSpPr>
            <p:cNvPr id="3" name="Freeform 3"/>
            <p:cNvSpPr/>
            <p:nvPr/>
          </p:nvSpPr>
          <p:spPr>
            <a:xfrm>
              <a:off x="10001250" y="0"/>
              <a:ext cx="2190750" cy="1714500"/>
            </a:xfrm>
            <a:custGeom>
              <a:avLst/>
              <a:gdLst/>
              <a:ahLst/>
              <a:cxnLst/>
              <a:rect l="l" t="t" r="r" b="b"/>
              <a:pathLst>
                <a:path w="2190750" h="1714500">
                  <a:moveTo>
                    <a:pt x="0" y="0"/>
                  </a:moveTo>
                  <a:lnTo>
                    <a:pt x="2190750" y="0"/>
                  </a:lnTo>
                  <a:lnTo>
                    <a:pt x="2190750" y="1714500"/>
                  </a:lnTo>
                  <a:lnTo>
                    <a:pt x="762000" y="1714500"/>
                  </a:lnTo>
                  <a:close/>
                </a:path>
              </a:pathLst>
            </a:custGeom>
            <a:solidFill>
              <a:schemeClr val="accent1"/>
            </a:solidFill>
            <a:ln>
              <a:noFill/>
            </a:ln>
          </p:spPr>
        </p:sp>
        <p:sp>
          <p:nvSpPr>
            <p:cNvPr id="4" name="Rectangle 4"/>
            <p:cNvSpPr/>
            <p:nvPr/>
          </p:nvSpPr>
          <p:spPr>
            <a:xfrm>
              <a:off x="0" y="6096000"/>
              <a:ext cx="12192000" cy="762000"/>
            </a:xfrm>
            <a:prstGeom prst="rect">
              <a:avLst/>
            </a:prstGeom>
            <a:solidFill>
              <a:schemeClr val="lt2"/>
            </a:solidFill>
            <a:ln>
              <a:noFill/>
            </a:ln>
          </p:spPr>
        </p:sp>
      </p:grpSp>
      <p:grpSp>
        <p:nvGrpSpPr>
          <p:cNvPr id="10" name="Group 10"/>
          <p:cNvGrpSpPr/>
          <p:nvPr/>
        </p:nvGrpSpPr>
        <p:grpSpPr>
          <a:xfrm>
            <a:off x="511011" y="287376"/>
            <a:ext cx="7278625" cy="1488275"/>
            <a:chOff x="511011" y="287376"/>
            <a:chExt cx="7278625" cy="1488275"/>
          </a:xfrm>
        </p:grpSpPr>
        <p:sp>
          <p:nvSpPr>
            <p:cNvPr id="6" name="Rectangle 6"/>
            <p:cNvSpPr/>
            <p:nvPr/>
          </p:nvSpPr>
          <p:spPr>
            <a:xfrm rot="-60000">
              <a:off x="514350" y="304800"/>
              <a:ext cx="2000250" cy="400050"/>
            </a:xfrm>
            <a:prstGeom prst="rect">
              <a:avLst/>
            </a:prstGeom>
            <a:solidFill>
              <a:schemeClr val="accent2"/>
            </a:solidFill>
            <a:ln>
              <a:noFill/>
            </a:ln>
          </p:spPr>
        </p:sp>
        <p:sp>
          <p:nvSpPr>
            <p:cNvPr id="7" name="TextBox 7"/>
            <p:cNvSpPr txBox="1"/>
            <p:nvPr/>
          </p:nvSpPr>
          <p:spPr>
            <a:xfrm>
              <a:off x="678942" y="425768"/>
              <a:ext cx="1495661" cy="264033"/>
            </a:xfrm>
            <a:prstGeom prst="rect">
              <a:avLst/>
            </a:prstGeom>
            <a:noFill/>
            <a:ln>
              <a:noFill/>
            </a:ln>
          </p:spPr>
          <p:txBody>
            <a:bodyPr wrap="none" lIns="0" tIns="0" rIns="0" bIns="0" anchor="t" anchorCtr="0">
              <a:spAutoFit/>
            </a:bodyPr>
            <a:lstStyle/>
            <a:p>
              <a:pPr algn="l"/>
              <a:r>
                <a:rPr lang="en-US" sz="1350" b="1" dirty="0">
                  <a:solidFill>
                    <a:schemeClr val="dk1"/>
                  </a:solidFill>
                  <a:latin typeface="Consolas"/>
                  <a:ea typeface="Consolas"/>
                  <a:cs typeface="Consolas"/>
                </a:rPr>
                <a:t>02 / OWNERSHIP</a:t>
              </a:r>
            </a:p>
          </p:txBody>
        </p:sp>
        <p:sp>
          <p:nvSpPr>
            <p:cNvPr id="8" name="TextBox 8"/>
            <p:cNvSpPr txBox="1"/>
            <p:nvPr/>
          </p:nvSpPr>
          <p:spPr>
            <a:xfrm>
              <a:off x="535686" y="958215"/>
              <a:ext cx="7253950" cy="645414"/>
            </a:xfrm>
            <a:prstGeom prst="rect">
              <a:avLst/>
            </a:prstGeom>
            <a:noFill/>
            <a:ln>
              <a:noFill/>
            </a:ln>
          </p:spPr>
          <p:txBody>
            <a:bodyPr wrap="none" lIns="0" tIns="0" rIns="0" bIns="0" anchor="t" anchorCtr="0">
              <a:spAutoFit/>
            </a:bodyPr>
            <a:lstStyle/>
            <a:p>
              <a:pPr algn="l"/>
              <a:r>
                <a:rPr lang="en-US" sz="3300" b="1" dirty="0">
                  <a:solidFill>
                    <a:schemeClr val="dk1"/>
                  </a:solidFill>
                  <a:latin typeface="+mj-lt"/>
                  <a:ea typeface="+mj-ea"/>
                  <a:cs typeface="+mj-cs"/>
                </a:rPr>
                <a:t>NOT A WEB PAGE IN POWERPOINT</a:t>
              </a:r>
            </a:p>
          </p:txBody>
        </p:sp>
        <p:sp>
          <p:nvSpPr>
            <p:cNvPr id="9" name="TextBox 9"/>
            <p:cNvSpPr txBox="1"/>
            <p:nvPr/>
          </p:nvSpPr>
          <p:spPr>
            <a:xfrm>
              <a:off x="583692" y="1511618"/>
              <a:ext cx="3490689" cy="264033"/>
            </a:xfrm>
            <a:prstGeom prst="rect">
              <a:avLst/>
            </a:prstGeom>
            <a:noFill/>
            <a:ln>
              <a:noFill/>
            </a:ln>
          </p:spPr>
          <p:txBody>
            <a:bodyPr wrap="none" lIns="0" tIns="0" rIns="0" bIns="0" anchor="t" anchorCtr="0">
              <a:spAutoFit/>
            </a:bodyPr>
            <a:lstStyle/>
            <a:p>
              <a:pPr algn="l"/>
              <a:r>
                <a:rPr lang="en-US" sz="1350" b="1" dirty="0">
                  <a:solidFill>
                    <a:schemeClr val="dk2"/>
                  </a:solidFill>
                  <a:latin typeface="Consolas"/>
                  <a:ea typeface="Consolas"/>
                  <a:cs typeface="Consolas"/>
                </a:rPr>
                <a:t>Three owners. One editable handoff.</a:t>
              </a:r>
            </a:p>
          </p:txBody>
        </p:sp>
      </p:grpSp>
      <p:grpSp>
        <p:nvGrpSpPr>
          <p:cNvPr id="43" name="Group 43"/>
          <p:cNvGrpSpPr/>
          <p:nvPr/>
        </p:nvGrpSpPr>
        <p:grpSpPr>
          <a:xfrm>
            <a:off x="590550" y="1905000"/>
            <a:ext cx="11058525" cy="3267075"/>
            <a:chOff x="590550" y="1905000"/>
            <a:chExt cx="11058525" cy="3267075"/>
          </a:xfrm>
        </p:grpSpPr>
        <p:sp>
          <p:nvSpPr>
            <p:cNvPr id="11" name="Rectangle 11"/>
            <p:cNvSpPr/>
            <p:nvPr/>
          </p:nvSpPr>
          <p:spPr>
            <a:xfrm>
              <a:off x="638175" y="2181225"/>
              <a:ext cx="3200400" cy="2762250"/>
            </a:xfrm>
            <a:prstGeom prst="rect">
              <a:avLst/>
            </a:prstGeom>
            <a:solidFill>
              <a:schemeClr val="accent2"/>
            </a:solidFill>
            <a:ln>
              <a:noFill/>
            </a:ln>
          </p:spPr>
        </p:sp>
        <p:sp>
          <p:nvSpPr>
            <p:cNvPr id="12" name="Rectangle 12"/>
            <p:cNvSpPr/>
            <p:nvPr/>
          </p:nvSpPr>
          <p:spPr>
            <a:xfrm>
              <a:off x="590550" y="2133600"/>
              <a:ext cx="3200400" cy="2762250"/>
            </a:xfrm>
            <a:prstGeom prst="rect">
              <a:avLst/>
            </a:prstGeom>
            <a:solidFill>
              <a:schemeClr val="lt1"/>
            </a:solidFill>
            <a:ln w="47625">
              <a:solidFill>
                <a:schemeClr val="accent4"/>
              </a:solidFill>
            </a:ln>
          </p:spPr>
        </p:sp>
        <p:grpSp>
          <p:nvGrpSpPr>
            <p:cNvPr id="15" name="Group 15"/>
            <p:cNvGrpSpPr/>
            <p:nvPr/>
          </p:nvGrpSpPr>
          <p:grpSpPr>
            <a:xfrm>
              <a:off x="872728" y="2381250"/>
              <a:ext cx="517922" cy="517922"/>
              <a:chOff x="872728" y="2381250"/>
              <a:chExt cx="517922" cy="517922"/>
            </a:xfrm>
          </p:grpSpPr>
          <p:sp>
            <p:nvSpPr>
              <p:cNvPr id="13" name="Freeform 13"/>
              <p:cNvSpPr/>
              <p:nvPr/>
            </p:nvSpPr>
            <p:spPr>
              <a:xfrm>
                <a:off x="872728" y="2509250"/>
                <a:ext cx="389923" cy="389922"/>
              </a:xfrm>
              <a:custGeom>
                <a:avLst/>
                <a:gdLst/>
                <a:ahLst/>
                <a:cxnLst/>
                <a:rect l="l" t="t" r="r" b="b"/>
                <a:pathLst>
                  <a:path w="389923" h="389922">
                    <a:moveTo>
                      <a:pt x="251810" y="0"/>
                    </a:moveTo>
                    <a:lnTo>
                      <a:pt x="0" y="251810"/>
                    </a:lnTo>
                    <a:lnTo>
                      <a:pt x="0" y="389922"/>
                    </a:lnTo>
                    <a:lnTo>
                      <a:pt x="138112" y="389922"/>
                    </a:lnTo>
                    <a:lnTo>
                      <a:pt x="389923" y="138112"/>
                    </a:lnTo>
                    <a:lnTo>
                      <a:pt x="251810" y="0"/>
                    </a:lnTo>
                    <a:close/>
                  </a:path>
                </a:pathLst>
              </a:custGeom>
              <a:solidFill>
                <a:schemeClr val="accent2"/>
              </a:solidFill>
              <a:ln>
                <a:noFill/>
              </a:ln>
            </p:spPr>
          </p:sp>
          <p:sp>
            <p:nvSpPr>
              <p:cNvPr id="14" name="Freeform 14"/>
              <p:cNvSpPr/>
              <p:nvPr/>
            </p:nvSpPr>
            <p:spPr>
              <a:xfrm>
                <a:off x="1173368" y="2381250"/>
                <a:ext cx="217282" cy="217282"/>
              </a:xfrm>
              <a:custGeom>
                <a:avLst/>
                <a:gdLst/>
                <a:ahLst/>
                <a:cxnLst/>
                <a:rect l="l" t="t" r="r" b="b"/>
                <a:pathLst>
                  <a:path w="217282" h="217282">
                    <a:moveTo>
                      <a:pt x="0" y="79169"/>
                    </a:moveTo>
                    <a:lnTo>
                      <a:pt x="138112" y="217282"/>
                    </a:lnTo>
                    <a:lnTo>
                      <a:pt x="188679" y="166717"/>
                    </a:lnTo>
                    <a:cubicBezTo>
                      <a:pt x="206992" y="148402"/>
                      <a:pt x="217282" y="123561"/>
                      <a:pt x="217282" y="97660"/>
                    </a:cubicBezTo>
                    <a:cubicBezTo>
                      <a:pt x="217282" y="43724"/>
                      <a:pt x="173559" y="0"/>
                      <a:pt x="119622" y="0"/>
                    </a:cubicBezTo>
                    <a:cubicBezTo>
                      <a:pt x="93719" y="0"/>
                      <a:pt x="68880" y="10289"/>
                      <a:pt x="50566" y="28604"/>
                    </a:cubicBezTo>
                    <a:lnTo>
                      <a:pt x="0" y="79169"/>
                    </a:lnTo>
                    <a:close/>
                  </a:path>
                </a:pathLst>
              </a:custGeom>
              <a:solidFill>
                <a:schemeClr val="accent2"/>
              </a:solidFill>
              <a:ln>
                <a:noFill/>
              </a:ln>
            </p:spPr>
          </p:sp>
        </p:grpSp>
        <p:sp>
          <p:nvSpPr>
            <p:cNvPr id="16" name="TextBox 16"/>
            <p:cNvSpPr txBox="1"/>
            <p:nvPr/>
          </p:nvSpPr>
          <p:spPr>
            <a:xfrm>
              <a:off x="821436" y="2977515"/>
              <a:ext cx="2075383" cy="645414"/>
            </a:xfrm>
            <a:prstGeom prst="rect">
              <a:avLst/>
            </a:prstGeom>
            <a:noFill/>
            <a:ln>
              <a:noFill/>
            </a:ln>
          </p:spPr>
          <p:txBody>
            <a:bodyPr wrap="none" lIns="0" tIns="0" rIns="0" bIns="0" anchor="t" anchorCtr="0">
              <a:spAutoFit/>
            </a:bodyPr>
            <a:lstStyle/>
            <a:p>
              <a:pPr algn="l"/>
              <a:r>
                <a:rPr lang="en-US" sz="3300" dirty="0">
                  <a:solidFill>
                    <a:schemeClr val="accent1"/>
                  </a:solidFill>
                  <a:latin typeface="+mj-lt"/>
                  <a:ea typeface="+mj-ea"/>
                  <a:cs typeface="+mj-cs"/>
                </a:rPr>
                <a:t>HUMANIZE</a:t>
              </a:r>
            </a:p>
          </p:txBody>
        </p:sp>
        <p:sp>
          <p:nvSpPr>
            <p:cNvPr id="17" name="TextBox 17"/>
            <p:cNvSpPr txBox="1"/>
            <p:nvPr/>
          </p:nvSpPr>
          <p:spPr>
            <a:xfrm>
              <a:off x="829056" y="3596640"/>
              <a:ext cx="3033305" cy="352044"/>
            </a:xfrm>
            <a:prstGeom prst="rect">
              <a:avLst/>
            </a:prstGeom>
            <a:noFill/>
            <a:ln>
              <a:noFill/>
            </a:ln>
          </p:spPr>
          <p:txBody>
            <a:bodyPr wrap="none" lIns="0" tIns="0" rIns="0" bIns="0" anchor="t" anchorCtr="0">
              <a:spAutoFit/>
            </a:bodyPr>
            <a:lstStyle/>
            <a:p>
              <a:pPr algn="l"/>
              <a:r>
                <a:rPr lang="en-US" sz="1800" b="1" dirty="0">
                  <a:solidFill>
                    <a:schemeClr val="dk1"/>
                  </a:solidFill>
                  <a:latin typeface="+mn-lt"/>
                  <a:ea typeface="+mn-ea"/>
                  <a:cs typeface="+mn-cs"/>
                </a:rPr>
                <a:t>owns content + language</a:t>
              </a:r>
            </a:p>
          </p:txBody>
        </p:sp>
        <p:sp>
          <p:nvSpPr>
            <p:cNvPr id="18" name="TextBox 18"/>
            <p:cNvSpPr txBox="1"/>
            <p:nvPr/>
          </p:nvSpPr>
          <p:spPr>
            <a:xfrm>
              <a:off x="831342" y="4064318"/>
              <a:ext cx="2685250" cy="264033"/>
            </a:xfrm>
            <a:prstGeom prst="rect">
              <a:avLst/>
            </a:prstGeom>
            <a:noFill/>
            <a:ln>
              <a:noFill/>
            </a:ln>
          </p:spPr>
          <p:txBody>
            <a:bodyPr wrap="none" lIns="0" tIns="0" rIns="0" bIns="0" anchor="t" anchorCtr="0">
              <a:spAutoFit/>
            </a:bodyPr>
            <a:lstStyle/>
            <a:p>
              <a:pPr algn="l"/>
              <a:r>
                <a:rPr lang="en-US" sz="1350" b="1" dirty="0">
                  <a:solidFill>
                    <a:schemeClr val="dk2"/>
                  </a:solidFill>
                  <a:latin typeface="Consolas"/>
                  <a:ea typeface="Consolas"/>
                  <a:cs typeface="Consolas"/>
                </a:rPr>
                <a:t>STORY / STRUCTURE / PARITY</a:t>
              </a:r>
            </a:p>
          </p:txBody>
        </p:sp>
        <p:sp>
          <p:nvSpPr>
            <p:cNvPr id="19" name="Rectangle 19"/>
            <p:cNvSpPr/>
            <p:nvPr/>
          </p:nvSpPr>
          <p:spPr>
            <a:xfrm>
              <a:off x="838200" y="4457700"/>
              <a:ext cx="2000250" cy="323850"/>
            </a:xfrm>
            <a:prstGeom prst="rect">
              <a:avLst/>
            </a:prstGeom>
            <a:solidFill>
              <a:schemeClr val="dk1"/>
            </a:solidFill>
            <a:ln>
              <a:noFill/>
            </a:ln>
          </p:spPr>
        </p:sp>
        <p:sp>
          <p:nvSpPr>
            <p:cNvPr id="20" name="TextBox 20"/>
            <p:cNvSpPr txBox="1"/>
            <p:nvPr/>
          </p:nvSpPr>
          <p:spPr>
            <a:xfrm>
              <a:off x="1052612" y="4547235"/>
              <a:ext cx="1571427" cy="234696"/>
            </a:xfrm>
            <a:prstGeom prst="rect">
              <a:avLst/>
            </a:prstGeom>
            <a:noFill/>
            <a:ln>
              <a:noFill/>
            </a:ln>
          </p:spPr>
          <p:txBody>
            <a:bodyPr wrap="none" lIns="0" tIns="0" rIns="0" bIns="0" anchor="t" anchorCtr="0">
              <a:spAutoFit/>
            </a:bodyPr>
            <a:lstStyle/>
            <a:p>
              <a:pPr algn="ctr"/>
              <a:r>
                <a:rPr lang="en-US" sz="1200" b="1" dirty="0">
                  <a:solidFill>
                    <a:srgbClr val="F5EFE0"/>
                  </a:solidFill>
                  <a:latin typeface="Consolas"/>
                  <a:ea typeface="Consolas"/>
                  <a:cs typeface="Consolas"/>
                </a:rPr>
                <a:t>COPY STAYS HUMAN</a:t>
              </a:r>
            </a:p>
          </p:txBody>
        </p:sp>
        <p:sp>
          <p:nvSpPr>
            <p:cNvPr id="21" name="Line 21"/>
            <p:cNvSpPr/>
            <p:nvPr/>
          </p:nvSpPr>
          <p:spPr>
            <a:xfrm>
              <a:off x="3943350" y="3524250"/>
              <a:ext cx="323850" cy="1"/>
            </a:xfrm>
            <a:prstGeom prst="line">
              <a:avLst/>
            </a:prstGeom>
            <a:noFill/>
            <a:ln w="57150">
              <a:solidFill>
                <a:schemeClr val="accent4"/>
              </a:solidFill>
              <a:tailEnd type="triangle" w="lg" len="lg"/>
            </a:ln>
          </p:spPr>
        </p:sp>
        <p:sp>
          <p:nvSpPr>
            <p:cNvPr id="22" name="Rectangle 22"/>
            <p:cNvSpPr/>
            <p:nvPr/>
          </p:nvSpPr>
          <p:spPr>
            <a:xfrm>
              <a:off x="4505325" y="1952625"/>
              <a:ext cx="3086100" cy="3219450"/>
            </a:xfrm>
            <a:prstGeom prst="rect">
              <a:avLst/>
            </a:prstGeom>
            <a:solidFill>
              <a:schemeClr val="accent1"/>
            </a:solidFill>
            <a:ln>
              <a:noFill/>
            </a:ln>
          </p:spPr>
        </p:sp>
        <p:sp>
          <p:nvSpPr>
            <p:cNvPr id="23" name="Rectangle 23"/>
            <p:cNvSpPr/>
            <p:nvPr/>
          </p:nvSpPr>
          <p:spPr>
            <a:xfrm>
              <a:off x="4457700" y="1905000"/>
              <a:ext cx="3086100" cy="3219450"/>
            </a:xfrm>
            <a:prstGeom prst="rect">
              <a:avLst/>
            </a:prstGeom>
            <a:solidFill>
              <a:schemeClr val="lt2"/>
            </a:solidFill>
            <a:ln w="47625">
              <a:solidFill>
                <a:schemeClr val="accent4"/>
              </a:solidFill>
            </a:ln>
          </p:spPr>
        </p:sp>
        <p:grpSp>
          <p:nvGrpSpPr>
            <p:cNvPr id="27" name="Group 27"/>
            <p:cNvGrpSpPr/>
            <p:nvPr/>
          </p:nvGrpSpPr>
          <p:grpSpPr>
            <a:xfrm>
              <a:off x="4739878" y="2190750"/>
              <a:ext cx="483394" cy="552450"/>
              <a:chOff x="4739878" y="2190750"/>
              <a:chExt cx="483394" cy="552450"/>
            </a:xfrm>
          </p:grpSpPr>
          <p:sp>
            <p:nvSpPr>
              <p:cNvPr id="24" name="Freeform 24"/>
              <p:cNvSpPr/>
              <p:nvPr/>
            </p:nvSpPr>
            <p:spPr>
              <a:xfrm>
                <a:off x="4739878" y="2190750"/>
                <a:ext cx="483394" cy="276225"/>
              </a:xfrm>
              <a:custGeom>
                <a:avLst/>
                <a:gdLst/>
                <a:ahLst/>
                <a:cxnLst/>
                <a:rect l="l" t="t" r="r" b="b"/>
                <a:pathLst>
                  <a:path w="483394" h="276225">
                    <a:moveTo>
                      <a:pt x="0" y="172641"/>
                    </a:moveTo>
                    <a:lnTo>
                      <a:pt x="0" y="103584"/>
                    </a:lnTo>
                    <a:lnTo>
                      <a:pt x="241697" y="0"/>
                    </a:lnTo>
                    <a:lnTo>
                      <a:pt x="483394" y="103584"/>
                    </a:lnTo>
                    <a:lnTo>
                      <a:pt x="483394" y="172641"/>
                    </a:lnTo>
                    <a:lnTo>
                      <a:pt x="241697" y="276225"/>
                    </a:lnTo>
                    <a:lnTo>
                      <a:pt x="0" y="172641"/>
                    </a:lnTo>
                    <a:close/>
                  </a:path>
                </a:pathLst>
              </a:custGeom>
              <a:solidFill>
                <a:schemeClr val="accent1"/>
              </a:solidFill>
              <a:ln>
                <a:noFill/>
              </a:ln>
            </p:spPr>
          </p:sp>
          <p:sp>
            <p:nvSpPr>
              <p:cNvPr id="25" name="Freeform 25"/>
              <p:cNvSpPr/>
              <p:nvPr/>
            </p:nvSpPr>
            <p:spPr>
              <a:xfrm>
                <a:off x="4739878" y="2570559"/>
                <a:ext cx="483394" cy="172641"/>
              </a:xfrm>
              <a:custGeom>
                <a:avLst/>
                <a:gdLst/>
                <a:ahLst/>
                <a:cxnLst/>
                <a:rect l="l" t="t" r="r" b="b"/>
                <a:pathLst>
                  <a:path w="483394" h="172641">
                    <a:moveTo>
                      <a:pt x="241697" y="172641"/>
                    </a:moveTo>
                    <a:lnTo>
                      <a:pt x="0" y="69056"/>
                    </a:lnTo>
                    <a:lnTo>
                      <a:pt x="0" y="0"/>
                    </a:lnTo>
                    <a:lnTo>
                      <a:pt x="241697" y="103584"/>
                    </a:lnTo>
                    <a:lnTo>
                      <a:pt x="483394" y="0"/>
                    </a:lnTo>
                    <a:lnTo>
                      <a:pt x="483394" y="69056"/>
                    </a:lnTo>
                    <a:lnTo>
                      <a:pt x="241697" y="172641"/>
                    </a:lnTo>
                    <a:close/>
                  </a:path>
                </a:pathLst>
              </a:custGeom>
              <a:solidFill>
                <a:schemeClr val="accent1"/>
              </a:solidFill>
              <a:ln>
                <a:noFill/>
              </a:ln>
            </p:spPr>
          </p:sp>
          <p:sp>
            <p:nvSpPr>
              <p:cNvPr id="26" name="Freeform 26"/>
              <p:cNvSpPr/>
              <p:nvPr/>
            </p:nvSpPr>
            <p:spPr>
              <a:xfrm>
                <a:off x="4739878" y="2432447"/>
                <a:ext cx="483394" cy="172641"/>
              </a:xfrm>
              <a:custGeom>
                <a:avLst/>
                <a:gdLst/>
                <a:ahLst/>
                <a:cxnLst/>
                <a:rect l="l" t="t" r="r" b="b"/>
                <a:pathLst>
                  <a:path w="483394" h="172641">
                    <a:moveTo>
                      <a:pt x="0" y="69056"/>
                    </a:moveTo>
                    <a:lnTo>
                      <a:pt x="241697" y="172641"/>
                    </a:lnTo>
                    <a:lnTo>
                      <a:pt x="483394" y="69056"/>
                    </a:lnTo>
                    <a:lnTo>
                      <a:pt x="483394" y="0"/>
                    </a:lnTo>
                    <a:lnTo>
                      <a:pt x="241697" y="103584"/>
                    </a:lnTo>
                    <a:lnTo>
                      <a:pt x="0" y="0"/>
                    </a:lnTo>
                    <a:lnTo>
                      <a:pt x="0" y="69056"/>
                    </a:lnTo>
                    <a:close/>
                  </a:path>
                </a:pathLst>
              </a:custGeom>
              <a:solidFill>
                <a:schemeClr val="accent1"/>
              </a:solidFill>
              <a:ln>
                <a:noFill/>
              </a:ln>
            </p:spPr>
          </p:sp>
        </p:grpSp>
        <p:sp>
          <p:nvSpPr>
            <p:cNvPr id="28" name="TextBox 28"/>
            <p:cNvSpPr txBox="1"/>
            <p:nvPr/>
          </p:nvSpPr>
          <p:spPr>
            <a:xfrm>
              <a:off x="4688586" y="2825115"/>
              <a:ext cx="2591714" cy="645414"/>
            </a:xfrm>
            <a:prstGeom prst="rect">
              <a:avLst/>
            </a:prstGeom>
            <a:noFill/>
            <a:ln>
              <a:noFill/>
            </a:ln>
          </p:spPr>
          <p:txBody>
            <a:bodyPr wrap="none" lIns="0" tIns="0" rIns="0" bIns="0" anchor="t" anchorCtr="0">
              <a:spAutoFit/>
            </a:bodyPr>
            <a:lstStyle/>
            <a:p>
              <a:pPr algn="l"/>
              <a:r>
                <a:rPr lang="en-US" sz="3300" dirty="0">
                  <a:solidFill>
                    <a:schemeClr val="dk1"/>
                  </a:solidFill>
                  <a:latin typeface="+mj-lt"/>
                  <a:ea typeface="+mj-ea"/>
                  <a:cs typeface="+mj-cs"/>
                </a:rPr>
                <a:t>PPT MASTER</a:t>
              </a:r>
            </a:p>
          </p:txBody>
        </p:sp>
        <p:sp>
          <p:nvSpPr>
            <p:cNvPr id="29" name="TextBox 29"/>
            <p:cNvSpPr txBox="1"/>
            <p:nvPr/>
          </p:nvSpPr>
          <p:spPr>
            <a:xfrm>
              <a:off x="4696206" y="3444240"/>
              <a:ext cx="2766151" cy="352044"/>
            </a:xfrm>
            <a:prstGeom prst="rect">
              <a:avLst/>
            </a:prstGeom>
            <a:noFill/>
            <a:ln>
              <a:noFill/>
            </a:ln>
          </p:spPr>
          <p:txBody>
            <a:bodyPr wrap="none" lIns="0" tIns="0" rIns="0" bIns="0" anchor="t" anchorCtr="0">
              <a:spAutoFit/>
            </a:bodyPr>
            <a:lstStyle/>
            <a:p>
              <a:pPr algn="l"/>
              <a:r>
                <a:rPr lang="en-US" sz="1800" b="1" dirty="0">
                  <a:solidFill>
                    <a:schemeClr val="dk1"/>
                  </a:solidFill>
                  <a:latin typeface="+mn-lt"/>
                  <a:ea typeface="+mn-ea"/>
                  <a:cs typeface="+mn-cs"/>
                </a:rPr>
                <a:t>owns visuals + objects</a:t>
              </a:r>
            </a:p>
          </p:txBody>
        </p:sp>
        <p:sp>
          <p:nvSpPr>
            <p:cNvPr id="30" name="TextBox 30"/>
            <p:cNvSpPr txBox="1"/>
            <p:nvPr/>
          </p:nvSpPr>
          <p:spPr>
            <a:xfrm>
              <a:off x="4698492" y="3911918"/>
              <a:ext cx="2443300" cy="264033"/>
            </a:xfrm>
            <a:prstGeom prst="rect">
              <a:avLst/>
            </a:prstGeom>
            <a:noFill/>
            <a:ln>
              <a:noFill/>
            </a:ln>
          </p:spPr>
          <p:txBody>
            <a:bodyPr wrap="none" lIns="0" tIns="0" rIns="0" bIns="0" anchor="t" anchorCtr="0">
              <a:spAutoFit/>
            </a:bodyPr>
            <a:lstStyle/>
            <a:p>
              <a:pPr algn="l"/>
              <a:r>
                <a:rPr lang="en-US" sz="1350" b="1" dirty="0">
                  <a:solidFill>
                    <a:schemeClr val="dk2"/>
                  </a:solidFill>
                  <a:latin typeface="Consolas"/>
                  <a:ea typeface="Consolas"/>
                  <a:cs typeface="Consolas"/>
                </a:rPr>
                <a:t>LAYOUT / SHAPES / NOTES</a:t>
              </a:r>
            </a:p>
          </p:txBody>
        </p:sp>
        <p:sp>
          <p:nvSpPr>
            <p:cNvPr id="31" name="Rectangle 31"/>
            <p:cNvSpPr/>
            <p:nvPr/>
          </p:nvSpPr>
          <p:spPr>
            <a:xfrm>
              <a:off x="4705350" y="4457700"/>
              <a:ext cx="2362200" cy="400050"/>
            </a:xfrm>
            <a:prstGeom prst="rect">
              <a:avLst/>
            </a:prstGeom>
            <a:solidFill>
              <a:schemeClr val="accent2"/>
            </a:solidFill>
            <a:ln>
              <a:noFill/>
            </a:ln>
          </p:spPr>
        </p:sp>
        <p:sp>
          <p:nvSpPr>
            <p:cNvPr id="32" name="TextBox 32"/>
            <p:cNvSpPr txBox="1"/>
            <p:nvPr/>
          </p:nvSpPr>
          <p:spPr>
            <a:xfrm>
              <a:off x="4993203" y="4594860"/>
              <a:ext cx="1786494" cy="234696"/>
            </a:xfrm>
            <a:prstGeom prst="rect">
              <a:avLst/>
            </a:prstGeom>
            <a:noFill/>
            <a:ln>
              <a:noFill/>
            </a:ln>
          </p:spPr>
          <p:txBody>
            <a:bodyPr wrap="none" lIns="0" tIns="0" rIns="0" bIns="0" anchor="t" anchorCtr="0">
              <a:spAutoFit/>
            </a:bodyPr>
            <a:lstStyle/>
            <a:p>
              <a:pPr algn="ctr"/>
              <a:r>
                <a:rPr lang="en-US" sz="1200" b="1" dirty="0">
                  <a:solidFill>
                    <a:schemeClr val="dk1"/>
                  </a:solidFill>
                  <a:latin typeface="Consolas"/>
                  <a:ea typeface="Consolas"/>
                  <a:cs typeface="Consolas"/>
                </a:rPr>
                <a:t>OBJECTS STAY NATIVE</a:t>
              </a:r>
            </a:p>
          </p:txBody>
        </p:sp>
        <p:sp>
          <p:nvSpPr>
            <p:cNvPr id="33" name="Line 33"/>
            <p:cNvSpPr/>
            <p:nvPr/>
          </p:nvSpPr>
          <p:spPr>
            <a:xfrm>
              <a:off x="7696200" y="3524250"/>
              <a:ext cx="323850" cy="1"/>
            </a:xfrm>
            <a:prstGeom prst="line">
              <a:avLst/>
            </a:prstGeom>
            <a:noFill/>
            <a:ln w="57150">
              <a:solidFill>
                <a:schemeClr val="accent4"/>
              </a:solidFill>
              <a:tailEnd type="triangle" w="lg" len="lg"/>
            </a:ln>
          </p:spPr>
        </p:sp>
        <p:sp>
          <p:nvSpPr>
            <p:cNvPr id="34" name="Rectangle 34"/>
            <p:cNvSpPr/>
            <p:nvPr/>
          </p:nvSpPr>
          <p:spPr>
            <a:xfrm>
              <a:off x="8258175" y="2314575"/>
              <a:ext cx="3390900" cy="2628900"/>
            </a:xfrm>
            <a:prstGeom prst="rect">
              <a:avLst/>
            </a:prstGeom>
            <a:solidFill>
              <a:schemeClr val="accent2"/>
            </a:solidFill>
            <a:ln>
              <a:noFill/>
            </a:ln>
          </p:spPr>
        </p:sp>
        <p:sp>
          <p:nvSpPr>
            <p:cNvPr id="35" name="Rectangle 35"/>
            <p:cNvSpPr/>
            <p:nvPr/>
          </p:nvSpPr>
          <p:spPr>
            <a:xfrm>
              <a:off x="8210550" y="2266950"/>
              <a:ext cx="3390900" cy="2628900"/>
            </a:xfrm>
            <a:prstGeom prst="rect">
              <a:avLst/>
            </a:prstGeom>
            <a:solidFill>
              <a:schemeClr val="accent1"/>
            </a:solidFill>
            <a:ln w="47625">
              <a:solidFill>
                <a:schemeClr val="accent4"/>
              </a:solidFill>
            </a:ln>
          </p:spPr>
        </p:sp>
        <p:grpSp>
          <p:nvGrpSpPr>
            <p:cNvPr id="39" name="Group 39"/>
            <p:cNvGrpSpPr/>
            <p:nvPr/>
          </p:nvGrpSpPr>
          <p:grpSpPr>
            <a:xfrm>
              <a:off x="8477250" y="2588419"/>
              <a:ext cx="590550" cy="442913"/>
              <a:chOff x="8477250" y="2588419"/>
              <a:chExt cx="590550" cy="442913"/>
            </a:xfrm>
          </p:grpSpPr>
          <p:sp>
            <p:nvSpPr>
              <p:cNvPr id="36" name="Freeform 36"/>
              <p:cNvSpPr/>
              <p:nvPr/>
            </p:nvSpPr>
            <p:spPr>
              <a:xfrm>
                <a:off x="8477250" y="2588419"/>
                <a:ext cx="590550" cy="442912"/>
              </a:xfrm>
              <a:custGeom>
                <a:avLst/>
                <a:gdLst/>
                <a:ahLst/>
                <a:cxnLst/>
                <a:rect l="l" t="t" r="r" b="b"/>
                <a:pathLst>
                  <a:path w="590550" h="442912">
                    <a:moveTo>
                      <a:pt x="516731" y="73819"/>
                    </a:moveTo>
                    <a:lnTo>
                      <a:pt x="0" y="73819"/>
                    </a:lnTo>
                    <a:lnTo>
                      <a:pt x="0" y="0"/>
                    </a:lnTo>
                    <a:lnTo>
                      <a:pt x="590550" y="0"/>
                    </a:lnTo>
                    <a:lnTo>
                      <a:pt x="590550" y="442912"/>
                    </a:lnTo>
                    <a:lnTo>
                      <a:pt x="368617" y="442912"/>
                    </a:lnTo>
                    <a:cubicBezTo>
                      <a:pt x="368933" y="436800"/>
                      <a:pt x="369094" y="430648"/>
                      <a:pt x="369094" y="424458"/>
                    </a:cubicBezTo>
                    <a:cubicBezTo>
                      <a:pt x="369094" y="405619"/>
                      <a:pt x="367608" y="387128"/>
                      <a:pt x="364748" y="369094"/>
                    </a:cubicBezTo>
                    <a:lnTo>
                      <a:pt x="516731" y="369094"/>
                    </a:lnTo>
                    <a:lnTo>
                      <a:pt x="516731" y="73819"/>
                    </a:lnTo>
                    <a:close/>
                  </a:path>
                </a:pathLst>
              </a:custGeom>
              <a:solidFill>
                <a:schemeClr val="lt1"/>
              </a:solidFill>
              <a:ln>
                <a:noFill/>
              </a:ln>
            </p:spPr>
          </p:sp>
          <p:sp>
            <p:nvSpPr>
              <p:cNvPr id="37" name="Freeform 37"/>
              <p:cNvSpPr/>
              <p:nvPr/>
            </p:nvSpPr>
            <p:spPr>
              <a:xfrm>
                <a:off x="8477250" y="2883694"/>
                <a:ext cx="147638" cy="147638"/>
              </a:xfrm>
              <a:custGeom>
                <a:avLst/>
                <a:gdLst/>
                <a:ahLst/>
                <a:cxnLst/>
                <a:rect l="l" t="t" r="r" b="b"/>
                <a:pathLst>
                  <a:path w="147638" h="147638">
                    <a:moveTo>
                      <a:pt x="0" y="0"/>
                    </a:moveTo>
                    <a:cubicBezTo>
                      <a:pt x="81538" y="0"/>
                      <a:pt x="147638" y="66101"/>
                      <a:pt x="147638" y="147638"/>
                    </a:cubicBezTo>
                    <a:lnTo>
                      <a:pt x="73819" y="147638"/>
                    </a:lnTo>
                    <a:cubicBezTo>
                      <a:pt x="73819" y="106867"/>
                      <a:pt x="40769" y="73819"/>
                      <a:pt x="0" y="73819"/>
                    </a:cubicBezTo>
                    <a:lnTo>
                      <a:pt x="0" y="0"/>
                    </a:lnTo>
                    <a:close/>
                  </a:path>
                </a:pathLst>
              </a:custGeom>
              <a:solidFill>
                <a:schemeClr val="lt1"/>
              </a:solidFill>
              <a:ln>
                <a:noFill/>
              </a:ln>
            </p:spPr>
          </p:sp>
          <p:sp>
            <p:nvSpPr>
              <p:cNvPr id="38" name="Freeform 38"/>
              <p:cNvSpPr/>
              <p:nvPr/>
            </p:nvSpPr>
            <p:spPr>
              <a:xfrm>
                <a:off x="8477250" y="2736056"/>
                <a:ext cx="295275" cy="295275"/>
              </a:xfrm>
              <a:custGeom>
                <a:avLst/>
                <a:gdLst/>
                <a:ahLst/>
                <a:cxnLst/>
                <a:rect l="l" t="t" r="r" b="b"/>
                <a:pathLst>
                  <a:path w="295275" h="295275">
                    <a:moveTo>
                      <a:pt x="295275" y="295275"/>
                    </a:moveTo>
                    <a:cubicBezTo>
                      <a:pt x="295275" y="132199"/>
                      <a:pt x="163076" y="0"/>
                      <a:pt x="0" y="0"/>
                    </a:cubicBezTo>
                    <a:lnTo>
                      <a:pt x="0" y="73819"/>
                    </a:lnTo>
                    <a:cubicBezTo>
                      <a:pt x="122307" y="73819"/>
                      <a:pt x="221456" y="172968"/>
                      <a:pt x="221456" y="295275"/>
                    </a:cubicBezTo>
                    <a:lnTo>
                      <a:pt x="295275" y="295275"/>
                    </a:lnTo>
                    <a:close/>
                  </a:path>
                </a:pathLst>
              </a:custGeom>
              <a:solidFill>
                <a:schemeClr val="lt1"/>
              </a:solidFill>
              <a:ln>
                <a:noFill/>
              </a:ln>
            </p:spPr>
          </p:sp>
        </p:grpSp>
        <p:sp>
          <p:nvSpPr>
            <p:cNvPr id="40" name="TextBox 40"/>
            <p:cNvSpPr txBox="1"/>
            <p:nvPr/>
          </p:nvSpPr>
          <p:spPr>
            <a:xfrm>
              <a:off x="8460486" y="3206115"/>
              <a:ext cx="2779471" cy="645414"/>
            </a:xfrm>
            <a:prstGeom prst="rect">
              <a:avLst/>
            </a:prstGeom>
            <a:noFill/>
            <a:ln>
              <a:noFill/>
            </a:ln>
          </p:spPr>
          <p:txBody>
            <a:bodyPr wrap="none" lIns="0" tIns="0" rIns="0" bIns="0" anchor="t" anchorCtr="0">
              <a:spAutoFit/>
            </a:bodyPr>
            <a:lstStyle/>
            <a:p>
              <a:pPr algn="l"/>
              <a:r>
                <a:rPr lang="en-US" sz="3300" dirty="0">
                  <a:solidFill>
                    <a:srgbClr val="F5EFE0"/>
                  </a:solidFill>
                  <a:latin typeface="+mj-lt"/>
                  <a:ea typeface="+mj-ea"/>
                  <a:cs typeface="+mj-cs"/>
                </a:rPr>
                <a:t>POWERPOINT</a:t>
              </a:r>
            </a:p>
          </p:txBody>
        </p:sp>
        <p:sp>
          <p:nvSpPr>
            <p:cNvPr id="41" name="TextBox 41"/>
            <p:cNvSpPr txBox="1"/>
            <p:nvPr/>
          </p:nvSpPr>
          <p:spPr>
            <a:xfrm>
              <a:off x="8468106" y="3825240"/>
              <a:ext cx="2282731" cy="352044"/>
            </a:xfrm>
            <a:prstGeom prst="rect">
              <a:avLst/>
            </a:prstGeom>
            <a:noFill/>
            <a:ln>
              <a:noFill/>
            </a:ln>
          </p:spPr>
          <p:txBody>
            <a:bodyPr wrap="none" lIns="0" tIns="0" rIns="0" bIns="0" anchor="t" anchorCtr="0">
              <a:spAutoFit/>
            </a:bodyPr>
            <a:lstStyle/>
            <a:p>
              <a:pPr algn="l"/>
              <a:r>
                <a:rPr lang="en-US" sz="1800" b="1" dirty="0">
                  <a:solidFill>
                    <a:srgbClr val="F5EFE0"/>
                  </a:solidFill>
                  <a:latin typeface="+mn-lt"/>
                  <a:ea typeface="+mn-ea"/>
                  <a:cs typeface="+mn-cs"/>
                </a:rPr>
                <a:t>owns the final file</a:t>
              </a:r>
            </a:p>
          </p:txBody>
        </p:sp>
        <p:sp>
          <p:nvSpPr>
            <p:cNvPr id="42" name="TextBox 42"/>
            <p:cNvSpPr txBox="1"/>
            <p:nvPr/>
          </p:nvSpPr>
          <p:spPr>
            <a:xfrm>
              <a:off x="8470392" y="4292918"/>
              <a:ext cx="2201349" cy="264033"/>
            </a:xfrm>
            <a:prstGeom prst="rect">
              <a:avLst/>
            </a:prstGeom>
            <a:noFill/>
            <a:ln>
              <a:noFill/>
            </a:ln>
          </p:spPr>
          <p:txBody>
            <a:bodyPr wrap="none" lIns="0" tIns="0" rIns="0" bIns="0" anchor="t" anchorCtr="0">
              <a:spAutoFit/>
            </a:bodyPr>
            <a:lstStyle/>
            <a:p>
              <a:pPr algn="l"/>
              <a:r>
                <a:rPr lang="en-US" sz="1350" b="1" dirty="0">
                  <a:solidFill>
                    <a:srgbClr val="EAE2CC"/>
                  </a:solidFill>
                  <a:latin typeface="Consolas"/>
                  <a:ea typeface="Consolas"/>
                  <a:cs typeface="Consolas"/>
                </a:rPr>
                <a:t>EDIT / PRESENT / REUSE</a:t>
              </a:r>
            </a:p>
          </p:txBody>
        </p:sp>
      </p:grpSp>
      <p:grpSp>
        <p:nvGrpSpPr>
          <p:cNvPr id="47" name="Group 47"/>
          <p:cNvGrpSpPr/>
          <p:nvPr/>
        </p:nvGrpSpPr>
        <p:grpSpPr>
          <a:xfrm>
            <a:off x="876300" y="5467350"/>
            <a:ext cx="10655046" cy="1210056"/>
            <a:chOff x="876300" y="5467350"/>
            <a:chExt cx="10655046" cy="1210056"/>
          </a:xfrm>
        </p:grpSpPr>
        <p:sp>
          <p:nvSpPr>
            <p:cNvPr id="44" name="Rectangle 44"/>
            <p:cNvSpPr/>
            <p:nvPr/>
          </p:nvSpPr>
          <p:spPr>
            <a:xfrm>
              <a:off x="876300" y="5467350"/>
              <a:ext cx="9953625" cy="666750"/>
            </a:xfrm>
            <a:prstGeom prst="rect">
              <a:avLst/>
            </a:prstGeom>
            <a:solidFill>
              <a:schemeClr val="dk1"/>
            </a:solidFill>
            <a:ln>
              <a:noFill/>
            </a:ln>
          </p:spPr>
        </p:sp>
        <p:sp>
          <p:nvSpPr>
            <p:cNvPr id="45" name="TextBox 45"/>
            <p:cNvSpPr txBox="1"/>
            <p:nvPr/>
          </p:nvSpPr>
          <p:spPr>
            <a:xfrm>
              <a:off x="1150620" y="5653088"/>
              <a:ext cx="9320572" cy="440055"/>
            </a:xfrm>
            <a:prstGeom prst="rect">
              <a:avLst/>
            </a:prstGeom>
            <a:noFill/>
            <a:ln>
              <a:noFill/>
            </a:ln>
          </p:spPr>
          <p:txBody>
            <a:bodyPr wrap="none" lIns="0" tIns="0" rIns="0" bIns="0" anchor="t" anchorCtr="0">
              <a:spAutoFit/>
            </a:bodyPr>
            <a:lstStyle/>
            <a:p>
              <a:pPr algn="l"/>
              <a:r>
                <a:rPr lang="en-US" sz="2250" b="1" dirty="0">
                  <a:solidFill>
                    <a:srgbClr val="F5EFE0"/>
                  </a:solidFill>
                  <a:latin typeface="+mn-lt"/>
                  <a:ea typeface="+mn-ea"/>
                  <a:cs typeface="+mn-cs"/>
                </a:rPr>
                <a:t>The deliverable is a working deck — not a screenshot bundle.</a:t>
              </a:r>
            </a:p>
          </p:txBody>
        </p:sp>
        <p:sp>
          <p:nvSpPr>
            <p:cNvPr id="46" name="TextBox 46"/>
            <p:cNvSpPr txBox="1"/>
            <p:nvPr/>
          </p:nvSpPr>
          <p:spPr>
            <a:xfrm>
              <a:off x="9941997" y="6442710"/>
              <a:ext cx="1589349" cy="234696"/>
            </a:xfrm>
            <a:prstGeom prst="rect">
              <a:avLst/>
            </a:prstGeom>
            <a:noFill/>
            <a:ln>
              <a:noFill/>
            </a:ln>
          </p:spPr>
          <p:txBody>
            <a:bodyPr wrap="none" lIns="0" tIns="0" rIns="0" bIns="0" anchor="t" anchorCtr="0">
              <a:spAutoFit/>
            </a:bodyPr>
            <a:lstStyle/>
            <a:p>
              <a:pPr algn="r"/>
              <a:r>
                <a:rPr lang="en-US" sz="1200" b="1" dirty="0">
                  <a:solidFill>
                    <a:schemeClr val="dk1"/>
                  </a:solidFill>
                  <a:latin typeface="Consolas"/>
                  <a:ea typeface="Consolas"/>
                  <a:cs typeface="Consolas"/>
                </a:rPr>
                <a:t>HUMANIZE-PPT / 02</a:t>
              </a:r>
            </a:p>
          </p:txBody>
        </p:sp>
      </p:grpSp>
      <p:grpSp>
        <p:nvGrpSpPr>
          <p:cNvPr id="53" name="Group 53"/>
          <p:cNvGrpSpPr/>
          <p:nvPr/>
        </p:nvGrpSpPr>
        <p:grpSpPr>
          <a:xfrm>
            <a:off x="190500" y="647700"/>
            <a:ext cx="11391900" cy="4800600"/>
            <a:chOff x="190500" y="647700"/>
            <a:chExt cx="11391900" cy="4800600"/>
          </a:xfrm>
        </p:grpSpPr>
        <p:sp>
          <p:nvSpPr>
            <p:cNvPr id="48" name="Ellipse 48"/>
            <p:cNvSpPr/>
            <p:nvPr/>
          </p:nvSpPr>
          <p:spPr>
            <a:xfrm>
              <a:off x="10991850" y="742950"/>
              <a:ext cx="495300" cy="495300"/>
            </a:xfrm>
            <a:prstGeom prst="ellipse">
              <a:avLst/>
            </a:prstGeom>
            <a:noFill/>
            <a:ln w="28575">
              <a:solidFill>
                <a:schemeClr val="accent4"/>
              </a:solidFill>
            </a:ln>
          </p:spPr>
        </p:sp>
        <p:sp>
          <p:nvSpPr>
            <p:cNvPr id="49" name="Line 49"/>
            <p:cNvSpPr/>
            <p:nvPr/>
          </p:nvSpPr>
          <p:spPr>
            <a:xfrm>
              <a:off x="10896600" y="990600"/>
              <a:ext cx="685800" cy="9525"/>
            </a:xfrm>
            <a:custGeom>
              <a:avLst/>
              <a:gdLst/>
              <a:ahLst/>
              <a:cxnLst/>
              <a:rect l="l" t="t" r="r" b="b"/>
              <a:pathLst>
                <a:path w="685800" h="9525">
                  <a:moveTo>
                    <a:pt x="0" y="0"/>
                  </a:moveTo>
                  <a:lnTo>
                    <a:pt x="685800" y="0"/>
                  </a:lnTo>
                </a:path>
              </a:pathLst>
            </a:custGeom>
            <a:noFill/>
            <a:ln w="28575">
              <a:solidFill>
                <a:schemeClr val="accent4"/>
              </a:solidFill>
            </a:ln>
          </p:spPr>
        </p:sp>
        <p:sp>
          <p:nvSpPr>
            <p:cNvPr id="50" name="Line 50"/>
            <p:cNvSpPr/>
            <p:nvPr/>
          </p:nvSpPr>
          <p:spPr>
            <a:xfrm>
              <a:off x="11239500" y="647700"/>
              <a:ext cx="9525" cy="685800"/>
            </a:xfrm>
            <a:custGeom>
              <a:avLst/>
              <a:gdLst/>
              <a:ahLst/>
              <a:cxnLst/>
              <a:rect l="l" t="t" r="r" b="b"/>
              <a:pathLst>
                <a:path w="9525" h="685800">
                  <a:moveTo>
                    <a:pt x="0" y="0"/>
                  </a:moveTo>
                  <a:lnTo>
                    <a:pt x="0" y="685800"/>
                  </a:lnTo>
                </a:path>
              </a:pathLst>
            </a:custGeom>
            <a:noFill/>
            <a:ln w="28575">
              <a:solidFill>
                <a:schemeClr val="accent4"/>
              </a:solidFill>
            </a:ln>
          </p:spPr>
        </p:sp>
        <p:sp>
          <p:nvSpPr>
            <p:cNvPr id="51" name="Freeform 51"/>
            <p:cNvSpPr/>
            <p:nvPr/>
          </p:nvSpPr>
          <p:spPr>
            <a:xfrm>
              <a:off x="190500" y="5143500"/>
              <a:ext cx="619125" cy="9525"/>
            </a:xfrm>
            <a:custGeom>
              <a:avLst/>
              <a:gdLst/>
              <a:ahLst/>
              <a:cxnLst/>
              <a:rect l="l" t="t" r="r" b="b"/>
              <a:pathLst>
                <a:path w="619125" h="9525">
                  <a:moveTo>
                    <a:pt x="0" y="0"/>
                  </a:moveTo>
                  <a:lnTo>
                    <a:pt x="619125" y="0"/>
                  </a:lnTo>
                </a:path>
              </a:pathLst>
            </a:custGeom>
            <a:noFill/>
            <a:ln w="28575">
              <a:solidFill>
                <a:schemeClr val="accent2"/>
              </a:solidFill>
            </a:ln>
          </p:spPr>
        </p:sp>
        <p:sp>
          <p:nvSpPr>
            <p:cNvPr id="52" name="Freeform 52"/>
            <p:cNvSpPr/>
            <p:nvPr/>
          </p:nvSpPr>
          <p:spPr>
            <a:xfrm>
              <a:off x="495300" y="4838700"/>
              <a:ext cx="9525" cy="609600"/>
            </a:xfrm>
            <a:custGeom>
              <a:avLst/>
              <a:gdLst/>
              <a:ahLst/>
              <a:cxnLst/>
              <a:rect l="l" t="t" r="r" b="b"/>
              <a:pathLst>
                <a:path w="9525" h="609600">
                  <a:moveTo>
                    <a:pt x="0" y="0"/>
                  </a:moveTo>
                  <a:lnTo>
                    <a:pt x="0" y="609600"/>
                  </a:lnTo>
                </a:path>
              </a:pathLst>
            </a:custGeom>
            <a:noFill/>
            <a:ln w="28575">
              <a:solidFill>
                <a:schemeClr val="accent1"/>
              </a:solidFill>
            </a:ln>
          </p:spPr>
        </p:sp>
      </p:grpSp>
    </p:spTree>
  </p:cSld>
  <p:clrMapOvr>
    <a:masterClrMapping/>
  </p:clrMapOvr>
  <p:transition xmlns:p14="http://schemas.microsoft.com/office/powerpoint/2010/main" p14:dur="400">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chemeClr val="lt1"/>
            </a:solidFill>
            <a:ln>
              <a:noFill/>
            </a:ln>
          </p:spPr>
        </p:sp>
        <p:sp>
          <p:nvSpPr>
            <p:cNvPr id="3" name="Rectangle 3"/>
            <p:cNvSpPr/>
            <p:nvPr/>
          </p:nvSpPr>
          <p:spPr>
            <a:xfrm>
              <a:off x="0" y="0"/>
              <a:ext cx="12192000" cy="323850"/>
            </a:xfrm>
            <a:prstGeom prst="rect">
              <a:avLst/>
            </a:prstGeom>
            <a:solidFill>
              <a:schemeClr val="dk1"/>
            </a:solidFill>
            <a:ln>
              <a:noFill/>
            </a:ln>
          </p:spPr>
        </p:sp>
        <p:sp>
          <p:nvSpPr>
            <p:cNvPr id="4" name="Rectangle 4"/>
            <p:cNvSpPr/>
            <p:nvPr/>
          </p:nvSpPr>
          <p:spPr>
            <a:xfrm>
              <a:off x="9334500" y="323850"/>
              <a:ext cx="2857500" cy="876300"/>
            </a:xfrm>
            <a:prstGeom prst="rect">
              <a:avLst/>
            </a:prstGeom>
            <a:solidFill>
              <a:schemeClr val="accent2"/>
            </a:solidFill>
            <a:ln>
              <a:noFill/>
            </a:ln>
          </p:spPr>
        </p:sp>
      </p:grpSp>
      <p:grpSp>
        <p:nvGrpSpPr>
          <p:cNvPr id="8" name="Group 8"/>
          <p:cNvGrpSpPr/>
          <p:nvPr/>
        </p:nvGrpSpPr>
        <p:grpSpPr>
          <a:xfrm>
            <a:off x="497586" y="596265"/>
            <a:ext cx="7475738" cy="836486"/>
            <a:chOff x="497586" y="596265"/>
            <a:chExt cx="7475738" cy="836486"/>
          </a:xfrm>
        </p:grpSpPr>
        <p:sp>
          <p:nvSpPr>
            <p:cNvPr id="6" name="TextBox 6"/>
            <p:cNvSpPr txBox="1"/>
            <p:nvPr/>
          </p:nvSpPr>
          <p:spPr>
            <a:xfrm>
              <a:off x="497586" y="596265"/>
              <a:ext cx="7475738" cy="645414"/>
            </a:xfrm>
            <a:prstGeom prst="rect">
              <a:avLst/>
            </a:prstGeom>
            <a:noFill/>
            <a:ln>
              <a:noFill/>
            </a:ln>
          </p:spPr>
          <p:txBody>
            <a:bodyPr wrap="none" lIns="0" tIns="0" rIns="0" bIns="0" anchor="t" anchorCtr="0">
              <a:spAutoFit/>
            </a:bodyPr>
            <a:lstStyle/>
            <a:p>
              <a:pPr algn="l"/>
              <a:r>
                <a:rPr lang="en-US" sz="3300" b="1" dirty="0">
                  <a:solidFill>
                    <a:schemeClr val="dk1"/>
                  </a:solidFill>
                  <a:latin typeface="+mj-lt"/>
                  <a:ea typeface="+mj-ea"/>
                  <a:cs typeface="+mj-cs"/>
                </a:rPr>
                <a:t>A REPEATABLE PRODUCTION CHAIN</a:t>
              </a:r>
            </a:p>
          </p:txBody>
        </p:sp>
        <p:sp>
          <p:nvSpPr>
            <p:cNvPr id="7" name="TextBox 7"/>
            <p:cNvSpPr txBox="1"/>
            <p:nvPr/>
          </p:nvSpPr>
          <p:spPr>
            <a:xfrm>
              <a:off x="545592" y="1168718"/>
              <a:ext cx="5376508" cy="264033"/>
            </a:xfrm>
            <a:prstGeom prst="rect">
              <a:avLst/>
            </a:prstGeom>
            <a:noFill/>
            <a:ln>
              <a:noFill/>
            </a:ln>
          </p:spPr>
          <p:txBody>
            <a:bodyPr wrap="none" lIns="0" tIns="0" rIns="0" bIns="0" anchor="t" anchorCtr="0">
              <a:spAutoFit/>
            </a:bodyPr>
            <a:lstStyle/>
            <a:p>
              <a:pPr algn="l"/>
              <a:r>
                <a:rPr lang="en-US" sz="1350" b="1" dirty="0">
                  <a:solidFill>
                    <a:schemeClr val="dk2"/>
                  </a:solidFill>
                  <a:latin typeface="Consolas"/>
                  <a:ea typeface="Consolas"/>
                  <a:cs typeface="Consolas"/>
                </a:rPr>
                <a:t>Five stages. Five inspectable artifacts. One route back.</a:t>
              </a:r>
            </a:p>
          </p:txBody>
        </p:sp>
      </p:grpSp>
      <p:grpSp>
        <p:nvGrpSpPr>
          <p:cNvPr id="13" name="Group 13"/>
          <p:cNvGrpSpPr/>
          <p:nvPr/>
        </p:nvGrpSpPr>
        <p:grpSpPr>
          <a:xfrm>
            <a:off x="2362200" y="3448050"/>
            <a:ext cx="7248525" cy="1"/>
            <a:chOff x="2362200" y="3448050"/>
            <a:chExt cx="7248525" cy="1"/>
          </a:xfrm>
        </p:grpSpPr>
        <p:sp>
          <p:nvSpPr>
            <p:cNvPr id="9" name="Line 9"/>
            <p:cNvSpPr/>
            <p:nvPr/>
          </p:nvSpPr>
          <p:spPr>
            <a:xfrm>
              <a:off x="2362200" y="3448050"/>
              <a:ext cx="247650" cy="1"/>
            </a:xfrm>
            <a:prstGeom prst="line">
              <a:avLst/>
            </a:prstGeom>
            <a:noFill/>
            <a:ln w="47625">
              <a:solidFill>
                <a:schemeClr val="accent4"/>
              </a:solidFill>
              <a:tailEnd type="triangle" w="lg" len="lg"/>
            </a:ln>
          </p:spPr>
        </p:sp>
        <p:sp>
          <p:nvSpPr>
            <p:cNvPr id="10" name="Line 10"/>
            <p:cNvSpPr/>
            <p:nvPr/>
          </p:nvSpPr>
          <p:spPr>
            <a:xfrm>
              <a:off x="4695825" y="3448050"/>
              <a:ext cx="247650" cy="1"/>
            </a:xfrm>
            <a:prstGeom prst="line">
              <a:avLst/>
            </a:prstGeom>
            <a:noFill/>
            <a:ln w="47625">
              <a:solidFill>
                <a:schemeClr val="accent4"/>
              </a:solidFill>
              <a:tailEnd type="triangle" w="lg" len="lg"/>
            </a:ln>
          </p:spPr>
        </p:sp>
        <p:sp>
          <p:nvSpPr>
            <p:cNvPr id="11" name="Line 11"/>
            <p:cNvSpPr/>
            <p:nvPr/>
          </p:nvSpPr>
          <p:spPr>
            <a:xfrm>
              <a:off x="7029450" y="3448050"/>
              <a:ext cx="247650" cy="1"/>
            </a:xfrm>
            <a:prstGeom prst="line">
              <a:avLst/>
            </a:prstGeom>
            <a:noFill/>
            <a:ln w="47625">
              <a:solidFill>
                <a:schemeClr val="accent4"/>
              </a:solidFill>
              <a:tailEnd type="triangle" w="lg" len="lg"/>
            </a:ln>
          </p:spPr>
        </p:sp>
        <p:sp>
          <p:nvSpPr>
            <p:cNvPr id="12" name="Line 12"/>
            <p:cNvSpPr/>
            <p:nvPr/>
          </p:nvSpPr>
          <p:spPr>
            <a:xfrm>
              <a:off x="9363075" y="3448050"/>
              <a:ext cx="247650" cy="1"/>
            </a:xfrm>
            <a:prstGeom prst="line">
              <a:avLst/>
            </a:prstGeom>
            <a:noFill/>
            <a:ln w="47625">
              <a:solidFill>
                <a:schemeClr val="accent4"/>
              </a:solidFill>
              <a:tailEnd type="triangle" w="lg" len="lg"/>
            </a:ln>
          </p:spPr>
        </p:sp>
      </p:grpSp>
      <p:grpSp>
        <p:nvGrpSpPr>
          <p:cNvPr id="67" name="Group 67"/>
          <p:cNvGrpSpPr/>
          <p:nvPr/>
        </p:nvGrpSpPr>
        <p:grpSpPr>
          <a:xfrm>
            <a:off x="361950" y="1809750"/>
            <a:ext cx="11506200" cy="3514725"/>
            <a:chOff x="361950" y="1809750"/>
            <a:chExt cx="11506200" cy="3514725"/>
          </a:xfrm>
        </p:grpSpPr>
        <p:grpSp>
          <p:nvGrpSpPr>
            <p:cNvPr id="24" name="Group 24"/>
            <p:cNvGrpSpPr/>
            <p:nvPr/>
          </p:nvGrpSpPr>
          <p:grpSpPr>
            <a:xfrm>
              <a:off x="361950" y="1952625"/>
              <a:ext cx="2038350" cy="2990850"/>
              <a:chOff x="361950" y="1952625"/>
              <a:chExt cx="2038350" cy="2990850"/>
            </a:xfrm>
          </p:grpSpPr>
          <p:sp>
            <p:nvSpPr>
              <p:cNvPr id="14" name="Rectangle 14"/>
              <p:cNvSpPr/>
              <p:nvPr/>
            </p:nvSpPr>
            <p:spPr>
              <a:xfrm>
                <a:off x="400050" y="1990725"/>
                <a:ext cx="2000250" cy="2952750"/>
              </a:xfrm>
              <a:prstGeom prst="rect">
                <a:avLst/>
              </a:prstGeom>
              <a:solidFill>
                <a:schemeClr val="accent2"/>
              </a:solidFill>
              <a:ln>
                <a:noFill/>
              </a:ln>
            </p:spPr>
          </p:sp>
          <p:sp>
            <p:nvSpPr>
              <p:cNvPr id="15" name="Rectangle 15"/>
              <p:cNvSpPr/>
              <p:nvPr/>
            </p:nvSpPr>
            <p:spPr>
              <a:xfrm>
                <a:off x="361950" y="1952625"/>
                <a:ext cx="2000250" cy="2952750"/>
              </a:xfrm>
              <a:prstGeom prst="rect">
                <a:avLst/>
              </a:prstGeom>
              <a:solidFill>
                <a:schemeClr val="lt1"/>
              </a:solidFill>
              <a:ln w="47625">
                <a:solidFill>
                  <a:schemeClr val="accent4"/>
                </a:solidFill>
              </a:ln>
            </p:spPr>
          </p:sp>
          <p:sp>
            <p:nvSpPr>
              <p:cNvPr id="16" name="TextBox 16"/>
              <p:cNvSpPr txBox="1"/>
              <p:nvPr/>
            </p:nvSpPr>
            <p:spPr>
              <a:xfrm>
                <a:off x="535686" y="2120265"/>
                <a:ext cx="522199" cy="645414"/>
              </a:xfrm>
              <a:prstGeom prst="rect">
                <a:avLst/>
              </a:prstGeom>
              <a:noFill/>
              <a:ln>
                <a:noFill/>
              </a:ln>
            </p:spPr>
            <p:txBody>
              <a:bodyPr wrap="none" lIns="0" tIns="0" rIns="0" bIns="0" anchor="t" anchorCtr="0">
                <a:spAutoFit/>
              </a:bodyPr>
              <a:lstStyle/>
              <a:p>
                <a:pPr algn="l"/>
                <a:r>
                  <a:rPr lang="en-US" sz="3300" dirty="0">
                    <a:solidFill>
                      <a:schemeClr val="accent1"/>
                    </a:solidFill>
                    <a:latin typeface="+mj-lt"/>
                    <a:ea typeface="+mj-ea"/>
                    <a:cs typeface="+mj-cs"/>
                  </a:rPr>
                  <a:t>01</a:t>
                </a:r>
              </a:p>
            </p:txBody>
          </p:sp>
          <p:grpSp>
            <p:nvGrpSpPr>
              <p:cNvPr id="19" name="Group 19"/>
              <p:cNvGrpSpPr/>
              <p:nvPr/>
            </p:nvGrpSpPr>
            <p:grpSpPr>
              <a:xfrm>
                <a:off x="1624012" y="2133600"/>
                <a:ext cx="371475" cy="495300"/>
                <a:chOff x="1624012" y="2133600"/>
                <a:chExt cx="371475" cy="495300"/>
              </a:xfrm>
            </p:grpSpPr>
            <p:sp>
              <p:nvSpPr>
                <p:cNvPr id="17" name="Freeform 17"/>
                <p:cNvSpPr/>
                <p:nvPr/>
              </p:nvSpPr>
              <p:spPr>
                <a:xfrm>
                  <a:off x="1624012" y="2133600"/>
                  <a:ext cx="371475" cy="495300"/>
                </a:xfrm>
                <a:custGeom>
                  <a:avLst/>
                  <a:gdLst/>
                  <a:ahLst/>
                  <a:cxnLst/>
                  <a:rect l="l" t="t" r="r" b="b"/>
                  <a:pathLst>
                    <a:path w="371475" h="495300">
                      <a:moveTo>
                        <a:pt x="154781" y="0"/>
                      </a:moveTo>
                      <a:lnTo>
                        <a:pt x="0" y="0"/>
                      </a:lnTo>
                      <a:lnTo>
                        <a:pt x="0" y="495300"/>
                      </a:lnTo>
                      <a:lnTo>
                        <a:pt x="371475" y="495300"/>
                      </a:lnTo>
                      <a:lnTo>
                        <a:pt x="371475" y="216694"/>
                      </a:lnTo>
                      <a:lnTo>
                        <a:pt x="154781" y="216694"/>
                      </a:lnTo>
                      <a:lnTo>
                        <a:pt x="154781" y="0"/>
                      </a:lnTo>
                      <a:close/>
                    </a:path>
                  </a:pathLst>
                </a:custGeom>
                <a:solidFill>
                  <a:schemeClr val="accent2"/>
                </a:solidFill>
                <a:ln>
                  <a:noFill/>
                </a:ln>
              </p:spPr>
            </p:sp>
            <p:sp>
              <p:nvSpPr>
                <p:cNvPr id="18" name="Freeform 18"/>
                <p:cNvSpPr/>
                <p:nvPr/>
              </p:nvSpPr>
              <p:spPr>
                <a:xfrm>
                  <a:off x="1840706" y="2133600"/>
                  <a:ext cx="154781" cy="154781"/>
                </a:xfrm>
                <a:custGeom>
                  <a:avLst/>
                  <a:gdLst/>
                  <a:ahLst/>
                  <a:cxnLst/>
                  <a:rect l="l" t="t" r="r" b="b"/>
                  <a:pathLst>
                    <a:path w="154781" h="154781">
                      <a:moveTo>
                        <a:pt x="0" y="0"/>
                      </a:moveTo>
                      <a:lnTo>
                        <a:pt x="0" y="154781"/>
                      </a:lnTo>
                      <a:lnTo>
                        <a:pt x="154781" y="154781"/>
                      </a:lnTo>
                      <a:lnTo>
                        <a:pt x="0" y="0"/>
                      </a:lnTo>
                      <a:close/>
                    </a:path>
                  </a:pathLst>
                </a:custGeom>
                <a:solidFill>
                  <a:schemeClr val="accent2"/>
                </a:solidFill>
                <a:ln>
                  <a:noFill/>
                </a:ln>
              </p:spPr>
            </p:sp>
          </p:grpSp>
          <p:sp>
            <p:nvSpPr>
              <p:cNvPr id="20" name="TextBox 20"/>
              <p:cNvSpPr txBox="1"/>
              <p:nvPr/>
            </p:nvSpPr>
            <p:spPr>
              <a:xfrm>
                <a:off x="543306" y="2948940"/>
                <a:ext cx="1502345" cy="352044"/>
              </a:xfrm>
              <a:prstGeom prst="rect">
                <a:avLst/>
              </a:prstGeom>
              <a:noFill/>
              <a:ln>
                <a:noFill/>
              </a:ln>
            </p:spPr>
            <p:txBody>
              <a:bodyPr wrap="none" lIns="0" tIns="0" rIns="0" bIns="0" anchor="t" anchorCtr="0">
                <a:spAutoFit/>
              </a:bodyPr>
              <a:lstStyle/>
              <a:p>
                <a:pPr algn="l"/>
                <a:r>
                  <a:rPr lang="en-US" sz="1800" b="1" dirty="0">
                    <a:solidFill>
                      <a:schemeClr val="dk1"/>
                    </a:solidFill>
                    <a:latin typeface="+mn-lt"/>
                    <a:ea typeface="+mn-ea"/>
                    <a:cs typeface="+mn-cs"/>
                  </a:rPr>
                  <a:t>Source copy</a:t>
                </a:r>
              </a:p>
            </p:txBody>
          </p:sp>
          <p:sp>
            <p:nvSpPr>
              <p:cNvPr id="21" name="TextBox 21"/>
              <p:cNvSpPr txBox="1"/>
              <p:nvPr/>
            </p:nvSpPr>
            <p:spPr>
              <a:xfrm>
                <a:off x="545592" y="3378518"/>
                <a:ext cx="1253711" cy="264033"/>
              </a:xfrm>
              <a:prstGeom prst="rect">
                <a:avLst/>
              </a:prstGeom>
              <a:noFill/>
              <a:ln>
                <a:noFill/>
              </a:ln>
            </p:spPr>
            <p:txBody>
              <a:bodyPr wrap="none" lIns="0" tIns="0" rIns="0" bIns="0" anchor="t" anchorCtr="0">
                <a:spAutoFit/>
              </a:bodyPr>
              <a:lstStyle/>
              <a:p>
                <a:pPr algn="l"/>
                <a:r>
                  <a:rPr lang="en-US" sz="1350" b="1" dirty="0">
                    <a:solidFill>
                      <a:schemeClr val="dk2"/>
                    </a:solidFill>
                    <a:latin typeface="Consolas"/>
                    <a:ea typeface="Consolas"/>
                    <a:cs typeface="Consolas"/>
                  </a:rPr>
                  <a:t>MARKDOWN IN</a:t>
                </a:r>
              </a:p>
            </p:txBody>
          </p:sp>
          <p:sp>
            <p:nvSpPr>
              <p:cNvPr id="22" name="Rectangle 22"/>
              <p:cNvSpPr/>
              <p:nvPr/>
            </p:nvSpPr>
            <p:spPr>
              <a:xfrm>
                <a:off x="552450" y="4171950"/>
                <a:ext cx="1619250" cy="419100"/>
              </a:xfrm>
              <a:prstGeom prst="rect">
                <a:avLst/>
              </a:prstGeom>
              <a:solidFill>
                <a:schemeClr val="dk1"/>
              </a:solidFill>
              <a:ln>
                <a:noFill/>
              </a:ln>
            </p:spPr>
          </p:sp>
          <p:sp>
            <p:nvSpPr>
              <p:cNvPr id="23" name="TextBox 23"/>
              <p:cNvSpPr txBox="1"/>
              <p:nvPr/>
            </p:nvSpPr>
            <p:spPr>
              <a:xfrm>
                <a:off x="1299770" y="4302442"/>
                <a:ext cx="124610" cy="264033"/>
              </a:xfrm>
              <a:prstGeom prst="rect">
                <a:avLst/>
              </a:prstGeom>
              <a:noFill/>
              <a:ln>
                <a:noFill/>
              </a:ln>
            </p:spPr>
            <p:txBody>
              <a:bodyPr wrap="none" lIns="0" tIns="0" rIns="0" bIns="0" anchor="t" anchorCtr="0">
                <a:spAutoFit/>
              </a:bodyPr>
              <a:lstStyle/>
              <a:p>
                <a:pPr algn="ctr"/>
                <a:r>
                  <a:rPr lang="en-US" sz="1350" b="1" dirty="0">
                    <a:solidFill>
                      <a:srgbClr val="F5EFE0"/>
                    </a:solidFill>
                    <a:latin typeface="Consolas"/>
                    <a:ea typeface="Consolas"/>
                    <a:cs typeface="Consolas"/>
                  </a:rPr>
                  <a:t>S</a:t>
                </a:r>
              </a:p>
            </p:txBody>
          </p:sp>
        </p:grpSp>
        <p:grpSp>
          <p:nvGrpSpPr>
            <p:cNvPr id="33" name="Group 33"/>
            <p:cNvGrpSpPr/>
            <p:nvPr/>
          </p:nvGrpSpPr>
          <p:grpSpPr>
            <a:xfrm>
              <a:off x="2695575" y="2333625"/>
              <a:ext cx="2038350" cy="2990850"/>
              <a:chOff x="2695575" y="2333625"/>
              <a:chExt cx="2038350" cy="2990850"/>
            </a:xfrm>
          </p:grpSpPr>
          <p:sp>
            <p:nvSpPr>
              <p:cNvPr id="25" name="Rectangle 25"/>
              <p:cNvSpPr/>
              <p:nvPr/>
            </p:nvSpPr>
            <p:spPr>
              <a:xfrm>
                <a:off x="2733675" y="2371725"/>
                <a:ext cx="2000250" cy="2952750"/>
              </a:xfrm>
              <a:prstGeom prst="rect">
                <a:avLst/>
              </a:prstGeom>
              <a:solidFill>
                <a:schemeClr val="accent1"/>
              </a:solidFill>
              <a:ln>
                <a:noFill/>
              </a:ln>
            </p:spPr>
          </p:sp>
          <p:sp>
            <p:nvSpPr>
              <p:cNvPr id="26" name="Rectangle 26"/>
              <p:cNvSpPr/>
              <p:nvPr/>
            </p:nvSpPr>
            <p:spPr>
              <a:xfrm>
                <a:off x="2695575" y="2333625"/>
                <a:ext cx="2000250" cy="2952750"/>
              </a:xfrm>
              <a:prstGeom prst="rect">
                <a:avLst/>
              </a:prstGeom>
              <a:solidFill>
                <a:schemeClr val="lt2"/>
              </a:solidFill>
              <a:ln w="47625">
                <a:solidFill>
                  <a:schemeClr val="accent4"/>
                </a:solidFill>
              </a:ln>
            </p:spPr>
          </p:sp>
          <p:sp>
            <p:nvSpPr>
              <p:cNvPr id="27" name="TextBox 27"/>
              <p:cNvSpPr txBox="1"/>
              <p:nvPr/>
            </p:nvSpPr>
            <p:spPr>
              <a:xfrm>
                <a:off x="2869311" y="2501265"/>
                <a:ext cx="522199" cy="645414"/>
              </a:xfrm>
              <a:prstGeom prst="rect">
                <a:avLst/>
              </a:prstGeom>
              <a:noFill/>
              <a:ln>
                <a:noFill/>
              </a:ln>
            </p:spPr>
            <p:txBody>
              <a:bodyPr wrap="none" lIns="0" tIns="0" rIns="0" bIns="0" anchor="t" anchorCtr="0">
                <a:spAutoFit/>
              </a:bodyPr>
              <a:lstStyle/>
              <a:p>
                <a:pPr algn="l"/>
                <a:r>
                  <a:rPr lang="en-US" sz="3300" dirty="0">
                    <a:solidFill>
                      <a:schemeClr val="accent2"/>
                    </a:solidFill>
                    <a:latin typeface="+mj-lt"/>
                    <a:ea typeface="+mj-ea"/>
                    <a:cs typeface="+mj-cs"/>
                  </a:rPr>
                  <a:t>02</a:t>
                </a:r>
              </a:p>
            </p:txBody>
          </p:sp>
          <p:sp>
            <p:nvSpPr>
              <p:cNvPr id="28" name="Freeform 28"/>
              <p:cNvSpPr/>
              <p:nvPr/>
            </p:nvSpPr>
            <p:spPr>
              <a:xfrm>
                <a:off x="3926681" y="2545556"/>
                <a:ext cx="433388" cy="433388"/>
              </a:xfrm>
              <a:custGeom>
                <a:avLst/>
                <a:gdLst/>
                <a:ahLst/>
                <a:cxnLst/>
                <a:rect l="l" t="t" r="r" b="b"/>
                <a:pathLst>
                  <a:path w="433388" h="433388">
                    <a:moveTo>
                      <a:pt x="433388" y="0"/>
                    </a:moveTo>
                    <a:lnTo>
                      <a:pt x="0" y="0"/>
                    </a:lnTo>
                    <a:lnTo>
                      <a:pt x="0" y="433388"/>
                    </a:lnTo>
                    <a:lnTo>
                      <a:pt x="433388" y="433388"/>
                    </a:lnTo>
                    <a:lnTo>
                      <a:pt x="433388" y="0"/>
                    </a:lnTo>
                    <a:close/>
                    <a:moveTo>
                      <a:pt x="61912" y="61912"/>
                    </a:moveTo>
                    <a:lnTo>
                      <a:pt x="61912" y="185738"/>
                    </a:lnTo>
                    <a:lnTo>
                      <a:pt x="123825" y="185738"/>
                    </a:lnTo>
                    <a:lnTo>
                      <a:pt x="123825" y="123825"/>
                    </a:lnTo>
                    <a:lnTo>
                      <a:pt x="185738" y="123825"/>
                    </a:lnTo>
                    <a:lnTo>
                      <a:pt x="185738" y="309562"/>
                    </a:lnTo>
                    <a:lnTo>
                      <a:pt x="123825" y="309562"/>
                    </a:lnTo>
                    <a:lnTo>
                      <a:pt x="123825" y="371475"/>
                    </a:lnTo>
                    <a:lnTo>
                      <a:pt x="309562" y="371475"/>
                    </a:lnTo>
                    <a:lnTo>
                      <a:pt x="309562" y="309562"/>
                    </a:lnTo>
                    <a:lnTo>
                      <a:pt x="247650" y="309562"/>
                    </a:lnTo>
                    <a:lnTo>
                      <a:pt x="247650" y="123825"/>
                    </a:lnTo>
                    <a:lnTo>
                      <a:pt x="309562" y="123825"/>
                    </a:lnTo>
                    <a:lnTo>
                      <a:pt x="309562" y="185738"/>
                    </a:lnTo>
                    <a:lnTo>
                      <a:pt x="371475" y="185738"/>
                    </a:lnTo>
                    <a:lnTo>
                      <a:pt x="371475" y="61912"/>
                    </a:lnTo>
                    <a:lnTo>
                      <a:pt x="61912" y="61912"/>
                    </a:lnTo>
                    <a:close/>
                  </a:path>
                </a:pathLst>
              </a:custGeom>
              <a:solidFill>
                <a:schemeClr val="accent1"/>
              </a:solidFill>
              <a:ln>
                <a:noFill/>
              </a:ln>
            </p:spPr>
          </p:sp>
          <p:sp>
            <p:nvSpPr>
              <p:cNvPr id="29" name="TextBox 29"/>
              <p:cNvSpPr txBox="1"/>
              <p:nvPr/>
            </p:nvSpPr>
            <p:spPr>
              <a:xfrm>
                <a:off x="2876931" y="3329940"/>
                <a:ext cx="1705459" cy="352044"/>
              </a:xfrm>
              <a:prstGeom prst="rect">
                <a:avLst/>
              </a:prstGeom>
              <a:noFill/>
              <a:ln>
                <a:noFill/>
              </a:ln>
            </p:spPr>
            <p:txBody>
              <a:bodyPr wrap="none" lIns="0" tIns="0" rIns="0" bIns="0" anchor="t" anchorCtr="0">
                <a:spAutoFit/>
              </a:bodyPr>
              <a:lstStyle/>
              <a:p>
                <a:pPr algn="l"/>
                <a:r>
                  <a:rPr lang="en-US" sz="1800" b="1" dirty="0">
                    <a:solidFill>
                      <a:schemeClr val="dk1"/>
                    </a:solidFill>
                    <a:latin typeface="+mn-lt"/>
                    <a:ea typeface="+mn-ea"/>
                    <a:cs typeface="+mn-cs"/>
                  </a:rPr>
                  <a:t>Semantic plan</a:t>
                </a:r>
              </a:p>
            </p:txBody>
          </p:sp>
          <p:sp>
            <p:nvSpPr>
              <p:cNvPr id="30" name="TextBox 30"/>
              <p:cNvSpPr txBox="1"/>
              <p:nvPr/>
            </p:nvSpPr>
            <p:spPr>
              <a:xfrm>
                <a:off x="2879217" y="3759518"/>
                <a:ext cx="1737611" cy="264033"/>
              </a:xfrm>
              <a:prstGeom prst="rect">
                <a:avLst/>
              </a:prstGeom>
              <a:noFill/>
              <a:ln>
                <a:noFill/>
              </a:ln>
            </p:spPr>
            <p:txBody>
              <a:bodyPr wrap="none" lIns="0" tIns="0" rIns="0" bIns="0" anchor="t" anchorCtr="0">
                <a:spAutoFit/>
              </a:bodyPr>
              <a:lstStyle/>
              <a:p>
                <a:pPr algn="l"/>
                <a:r>
                  <a:rPr lang="en-US" sz="1350" b="1" dirty="0">
                    <a:solidFill>
                      <a:schemeClr val="dk2"/>
                    </a:solidFill>
                    <a:latin typeface="Consolas"/>
                    <a:ea typeface="Consolas"/>
                    <a:cs typeface="Consolas"/>
                  </a:rPr>
                  <a:t>LOGIC / HIERARCHY</a:t>
                </a:r>
              </a:p>
            </p:txBody>
          </p:sp>
          <p:sp>
            <p:nvSpPr>
              <p:cNvPr id="31" name="Rectangle 31"/>
              <p:cNvSpPr/>
              <p:nvPr/>
            </p:nvSpPr>
            <p:spPr>
              <a:xfrm>
                <a:off x="2886075" y="4552950"/>
                <a:ext cx="1619250" cy="419100"/>
              </a:xfrm>
              <a:prstGeom prst="rect">
                <a:avLst/>
              </a:prstGeom>
              <a:solidFill>
                <a:schemeClr val="accent2"/>
              </a:solidFill>
              <a:ln>
                <a:noFill/>
              </a:ln>
            </p:spPr>
          </p:sp>
          <p:sp>
            <p:nvSpPr>
              <p:cNvPr id="32" name="TextBox 32"/>
              <p:cNvSpPr txBox="1"/>
              <p:nvPr/>
            </p:nvSpPr>
            <p:spPr>
              <a:xfrm>
                <a:off x="3633395" y="4683442"/>
                <a:ext cx="124610" cy="264033"/>
              </a:xfrm>
              <a:prstGeom prst="rect">
                <a:avLst/>
              </a:prstGeom>
              <a:noFill/>
              <a:ln>
                <a:noFill/>
              </a:ln>
            </p:spPr>
            <p:txBody>
              <a:bodyPr wrap="none" lIns="0" tIns="0" rIns="0" bIns="0" anchor="t" anchorCtr="0">
                <a:spAutoFit/>
              </a:bodyPr>
              <a:lstStyle/>
              <a:p>
                <a:pPr algn="ctr"/>
                <a:r>
                  <a:rPr lang="en-US" sz="1350" b="1" dirty="0">
                    <a:solidFill>
                      <a:schemeClr val="dk1"/>
                    </a:solidFill>
                    <a:latin typeface="Consolas"/>
                    <a:ea typeface="Consolas"/>
                    <a:cs typeface="Consolas"/>
                  </a:rPr>
                  <a:t>P</a:t>
                </a:r>
              </a:p>
            </p:txBody>
          </p:sp>
        </p:grpSp>
        <p:grpSp>
          <p:nvGrpSpPr>
            <p:cNvPr id="42" name="Group 42"/>
            <p:cNvGrpSpPr/>
            <p:nvPr/>
          </p:nvGrpSpPr>
          <p:grpSpPr>
            <a:xfrm>
              <a:off x="5029200" y="1809750"/>
              <a:ext cx="2038350" cy="2990850"/>
              <a:chOff x="5029200" y="1809750"/>
              <a:chExt cx="2038350" cy="2990850"/>
            </a:xfrm>
          </p:grpSpPr>
          <p:sp>
            <p:nvSpPr>
              <p:cNvPr id="34" name="Rectangle 34"/>
              <p:cNvSpPr/>
              <p:nvPr/>
            </p:nvSpPr>
            <p:spPr>
              <a:xfrm>
                <a:off x="5067300" y="1847850"/>
                <a:ext cx="2000250" cy="2952750"/>
              </a:xfrm>
              <a:prstGeom prst="rect">
                <a:avLst/>
              </a:prstGeom>
              <a:solidFill>
                <a:schemeClr val="accent2"/>
              </a:solidFill>
              <a:ln>
                <a:noFill/>
              </a:ln>
            </p:spPr>
          </p:sp>
          <p:sp>
            <p:nvSpPr>
              <p:cNvPr id="35" name="Rectangle 35"/>
              <p:cNvSpPr/>
              <p:nvPr/>
            </p:nvSpPr>
            <p:spPr>
              <a:xfrm>
                <a:off x="5029200" y="1809750"/>
                <a:ext cx="2000250" cy="2952750"/>
              </a:xfrm>
              <a:prstGeom prst="rect">
                <a:avLst/>
              </a:prstGeom>
              <a:solidFill>
                <a:schemeClr val="accent1"/>
              </a:solidFill>
              <a:ln w="47625">
                <a:solidFill>
                  <a:schemeClr val="accent4"/>
                </a:solidFill>
              </a:ln>
            </p:spPr>
          </p:sp>
          <p:sp>
            <p:nvSpPr>
              <p:cNvPr id="36" name="TextBox 36"/>
              <p:cNvSpPr txBox="1"/>
              <p:nvPr/>
            </p:nvSpPr>
            <p:spPr>
              <a:xfrm>
                <a:off x="5202936" y="1977390"/>
                <a:ext cx="522199" cy="645414"/>
              </a:xfrm>
              <a:prstGeom prst="rect">
                <a:avLst/>
              </a:prstGeom>
              <a:noFill/>
              <a:ln>
                <a:noFill/>
              </a:ln>
            </p:spPr>
            <p:txBody>
              <a:bodyPr wrap="none" lIns="0" tIns="0" rIns="0" bIns="0" anchor="t" anchorCtr="0">
                <a:spAutoFit/>
              </a:bodyPr>
              <a:lstStyle/>
              <a:p>
                <a:pPr algn="l"/>
                <a:r>
                  <a:rPr lang="en-US" sz="3300" dirty="0">
                    <a:solidFill>
                      <a:srgbClr val="F5EFE0"/>
                    </a:solidFill>
                    <a:latin typeface="+mj-lt"/>
                    <a:ea typeface="+mj-ea"/>
                    <a:cs typeface="+mj-cs"/>
                  </a:rPr>
                  <a:t>03</a:t>
                </a:r>
              </a:p>
            </p:txBody>
          </p:sp>
          <p:sp>
            <p:nvSpPr>
              <p:cNvPr id="37" name="Freeform 37"/>
              <p:cNvSpPr/>
              <p:nvPr/>
            </p:nvSpPr>
            <p:spPr>
              <a:xfrm>
                <a:off x="6247481" y="2055294"/>
                <a:ext cx="459032" cy="378987"/>
              </a:xfrm>
              <a:custGeom>
                <a:avLst/>
                <a:gdLst/>
                <a:ahLst/>
                <a:cxnLst/>
                <a:rect l="l" t="t" r="r" b="b"/>
                <a:pathLst>
                  <a:path w="459032" h="378987">
                    <a:moveTo>
                      <a:pt x="459032" y="87557"/>
                    </a:moveTo>
                    <a:lnTo>
                      <a:pt x="167604" y="378987"/>
                    </a:lnTo>
                    <a:lnTo>
                      <a:pt x="0" y="211382"/>
                    </a:lnTo>
                    <a:lnTo>
                      <a:pt x="87557" y="123825"/>
                    </a:lnTo>
                    <a:lnTo>
                      <a:pt x="167604" y="203871"/>
                    </a:lnTo>
                    <a:lnTo>
                      <a:pt x="371475" y="0"/>
                    </a:lnTo>
                    <a:lnTo>
                      <a:pt x="459032" y="87557"/>
                    </a:lnTo>
                    <a:close/>
                  </a:path>
                </a:pathLst>
              </a:custGeom>
              <a:solidFill>
                <a:schemeClr val="accent2"/>
              </a:solidFill>
              <a:ln>
                <a:noFill/>
              </a:ln>
            </p:spPr>
          </p:sp>
          <p:sp>
            <p:nvSpPr>
              <p:cNvPr id="38" name="TextBox 38"/>
              <p:cNvSpPr txBox="1"/>
              <p:nvPr/>
            </p:nvSpPr>
            <p:spPr>
              <a:xfrm>
                <a:off x="5210556" y="2806065"/>
                <a:ext cx="1374409" cy="352044"/>
              </a:xfrm>
              <a:prstGeom prst="rect">
                <a:avLst/>
              </a:prstGeom>
              <a:noFill/>
              <a:ln>
                <a:noFill/>
              </a:ln>
            </p:spPr>
            <p:txBody>
              <a:bodyPr wrap="none" lIns="0" tIns="0" rIns="0" bIns="0" anchor="t" anchorCtr="0">
                <a:spAutoFit/>
              </a:bodyPr>
              <a:lstStyle/>
              <a:p>
                <a:pPr algn="l"/>
                <a:r>
                  <a:rPr lang="en-US" sz="1800" b="1" dirty="0">
                    <a:solidFill>
                      <a:srgbClr val="F5EFE0"/>
                    </a:solidFill>
                    <a:latin typeface="+mn-lt"/>
                    <a:ea typeface="+mn-ea"/>
                    <a:cs typeface="+mn-cs"/>
                  </a:rPr>
                  <a:t>Design lock</a:t>
                </a:r>
              </a:p>
            </p:txBody>
          </p:sp>
          <p:sp>
            <p:nvSpPr>
              <p:cNvPr id="39" name="TextBox 39"/>
              <p:cNvSpPr txBox="1"/>
              <p:nvPr/>
            </p:nvSpPr>
            <p:spPr>
              <a:xfrm>
                <a:off x="5212842" y="3235642"/>
                <a:ext cx="1757774" cy="264033"/>
              </a:xfrm>
              <a:prstGeom prst="rect">
                <a:avLst/>
              </a:prstGeom>
              <a:noFill/>
              <a:ln>
                <a:noFill/>
              </a:ln>
            </p:spPr>
            <p:txBody>
              <a:bodyPr wrap="none" lIns="0" tIns="0" rIns="0" bIns="0" anchor="t" anchorCtr="0">
                <a:spAutoFit/>
              </a:bodyPr>
              <a:lstStyle/>
              <a:p>
                <a:pPr algn="l"/>
                <a:r>
                  <a:rPr lang="en-US" sz="1350" b="1" dirty="0">
                    <a:solidFill>
                      <a:srgbClr val="EAE2CC"/>
                    </a:solidFill>
                    <a:latin typeface="Consolas"/>
                    <a:ea typeface="Consolas"/>
                    <a:cs typeface="Consolas"/>
                  </a:rPr>
                  <a:t>STYLE / TYPE / INK</a:t>
                </a:r>
              </a:p>
            </p:txBody>
          </p:sp>
          <p:sp>
            <p:nvSpPr>
              <p:cNvPr id="40" name="Rectangle 40"/>
              <p:cNvSpPr/>
              <p:nvPr/>
            </p:nvSpPr>
            <p:spPr>
              <a:xfrm>
                <a:off x="5219700" y="4029075"/>
                <a:ext cx="1619250" cy="419100"/>
              </a:xfrm>
              <a:prstGeom prst="rect">
                <a:avLst/>
              </a:prstGeom>
              <a:solidFill>
                <a:schemeClr val="lt1"/>
              </a:solidFill>
              <a:ln>
                <a:noFill/>
              </a:ln>
            </p:spPr>
          </p:sp>
          <p:sp>
            <p:nvSpPr>
              <p:cNvPr id="41" name="TextBox 41"/>
              <p:cNvSpPr txBox="1"/>
              <p:nvPr/>
            </p:nvSpPr>
            <p:spPr>
              <a:xfrm>
                <a:off x="5967020" y="4159568"/>
                <a:ext cx="124610" cy="264033"/>
              </a:xfrm>
              <a:prstGeom prst="rect">
                <a:avLst/>
              </a:prstGeom>
              <a:noFill/>
              <a:ln>
                <a:noFill/>
              </a:ln>
            </p:spPr>
            <p:txBody>
              <a:bodyPr wrap="none" lIns="0" tIns="0" rIns="0" bIns="0" anchor="t" anchorCtr="0">
                <a:spAutoFit/>
              </a:bodyPr>
              <a:lstStyle/>
              <a:p>
                <a:pPr algn="ctr"/>
                <a:r>
                  <a:rPr lang="en-US" sz="1350" b="1" dirty="0">
                    <a:solidFill>
                      <a:schemeClr val="dk1"/>
                    </a:solidFill>
                    <a:latin typeface="Consolas"/>
                    <a:ea typeface="Consolas"/>
                    <a:cs typeface="Consolas"/>
                  </a:rPr>
                  <a:t>D</a:t>
                </a:r>
              </a:p>
            </p:txBody>
          </p:sp>
        </p:grpSp>
        <p:grpSp>
          <p:nvGrpSpPr>
            <p:cNvPr id="54" name="Group 54"/>
            <p:cNvGrpSpPr/>
            <p:nvPr/>
          </p:nvGrpSpPr>
          <p:grpSpPr>
            <a:xfrm>
              <a:off x="7362825" y="2190750"/>
              <a:ext cx="2038350" cy="2990850"/>
              <a:chOff x="7362825" y="2190750"/>
              <a:chExt cx="2038350" cy="2990850"/>
            </a:xfrm>
          </p:grpSpPr>
          <p:sp>
            <p:nvSpPr>
              <p:cNvPr id="43" name="Rectangle 43"/>
              <p:cNvSpPr/>
              <p:nvPr/>
            </p:nvSpPr>
            <p:spPr>
              <a:xfrm>
                <a:off x="7400925" y="2228850"/>
                <a:ext cx="2000250" cy="2952750"/>
              </a:xfrm>
              <a:prstGeom prst="rect">
                <a:avLst/>
              </a:prstGeom>
              <a:solidFill>
                <a:schemeClr val="accent1"/>
              </a:solidFill>
              <a:ln>
                <a:noFill/>
              </a:ln>
            </p:spPr>
          </p:sp>
          <p:sp>
            <p:nvSpPr>
              <p:cNvPr id="44" name="Rectangle 44"/>
              <p:cNvSpPr/>
              <p:nvPr/>
            </p:nvSpPr>
            <p:spPr>
              <a:xfrm>
                <a:off x="7362825" y="2190750"/>
                <a:ext cx="2000250" cy="2952750"/>
              </a:xfrm>
              <a:prstGeom prst="rect">
                <a:avLst/>
              </a:prstGeom>
              <a:solidFill>
                <a:schemeClr val="lt1"/>
              </a:solidFill>
              <a:ln w="47625">
                <a:solidFill>
                  <a:schemeClr val="accent4"/>
                </a:solidFill>
              </a:ln>
            </p:spPr>
          </p:sp>
          <p:sp>
            <p:nvSpPr>
              <p:cNvPr id="45" name="TextBox 45"/>
              <p:cNvSpPr txBox="1"/>
              <p:nvPr/>
            </p:nvSpPr>
            <p:spPr>
              <a:xfrm>
                <a:off x="7536561" y="2358390"/>
                <a:ext cx="522199" cy="645414"/>
              </a:xfrm>
              <a:prstGeom prst="rect">
                <a:avLst/>
              </a:prstGeom>
              <a:noFill/>
              <a:ln>
                <a:noFill/>
              </a:ln>
            </p:spPr>
            <p:txBody>
              <a:bodyPr wrap="none" lIns="0" tIns="0" rIns="0" bIns="0" anchor="t" anchorCtr="0">
                <a:spAutoFit/>
              </a:bodyPr>
              <a:lstStyle/>
              <a:p>
                <a:pPr algn="l"/>
                <a:r>
                  <a:rPr lang="en-US" sz="3300" dirty="0">
                    <a:solidFill>
                      <a:schemeClr val="accent2"/>
                    </a:solidFill>
                    <a:latin typeface="+mj-lt"/>
                    <a:ea typeface="+mj-ea"/>
                    <a:cs typeface="+mj-cs"/>
                  </a:rPr>
                  <a:t>04</a:t>
                </a:r>
              </a:p>
            </p:txBody>
          </p:sp>
          <p:grpSp>
            <p:nvGrpSpPr>
              <p:cNvPr id="49" name="Group 49"/>
              <p:cNvGrpSpPr/>
              <p:nvPr/>
            </p:nvGrpSpPr>
            <p:grpSpPr>
              <a:xfrm>
                <a:off x="8562975" y="2433638"/>
                <a:ext cx="495300" cy="371475"/>
                <a:chOff x="8562975" y="2433638"/>
                <a:chExt cx="495300" cy="371475"/>
              </a:xfrm>
            </p:grpSpPr>
            <p:sp>
              <p:nvSpPr>
                <p:cNvPr id="46" name="Freeform 46"/>
                <p:cNvSpPr/>
                <p:nvPr/>
              </p:nvSpPr>
              <p:spPr>
                <a:xfrm>
                  <a:off x="8562975" y="2433638"/>
                  <a:ext cx="495300" cy="371475"/>
                </a:xfrm>
                <a:custGeom>
                  <a:avLst/>
                  <a:gdLst/>
                  <a:ahLst/>
                  <a:cxnLst/>
                  <a:rect l="l" t="t" r="r" b="b"/>
                  <a:pathLst>
                    <a:path w="495300" h="371475">
                      <a:moveTo>
                        <a:pt x="433388" y="61912"/>
                      </a:moveTo>
                      <a:lnTo>
                        <a:pt x="0" y="61912"/>
                      </a:lnTo>
                      <a:lnTo>
                        <a:pt x="0" y="0"/>
                      </a:lnTo>
                      <a:lnTo>
                        <a:pt x="495300" y="0"/>
                      </a:lnTo>
                      <a:lnTo>
                        <a:pt x="495300" y="371475"/>
                      </a:lnTo>
                      <a:lnTo>
                        <a:pt x="309162" y="371475"/>
                      </a:lnTo>
                      <a:cubicBezTo>
                        <a:pt x="309428" y="366349"/>
                        <a:pt x="309562" y="361188"/>
                        <a:pt x="309562" y="355997"/>
                      </a:cubicBezTo>
                      <a:cubicBezTo>
                        <a:pt x="309562" y="340197"/>
                        <a:pt x="308317" y="324688"/>
                        <a:pt x="305917" y="309562"/>
                      </a:cubicBezTo>
                      <a:lnTo>
                        <a:pt x="433388" y="309562"/>
                      </a:lnTo>
                      <a:lnTo>
                        <a:pt x="433388" y="61912"/>
                      </a:lnTo>
                      <a:close/>
                    </a:path>
                  </a:pathLst>
                </a:custGeom>
                <a:solidFill>
                  <a:schemeClr val="accent1"/>
                </a:solidFill>
                <a:ln>
                  <a:noFill/>
                </a:ln>
              </p:spPr>
            </p:sp>
            <p:sp>
              <p:nvSpPr>
                <p:cNvPr id="47" name="Freeform 47"/>
                <p:cNvSpPr/>
                <p:nvPr/>
              </p:nvSpPr>
              <p:spPr>
                <a:xfrm>
                  <a:off x="8562975" y="2681288"/>
                  <a:ext cx="123825" cy="123825"/>
                </a:xfrm>
                <a:custGeom>
                  <a:avLst/>
                  <a:gdLst/>
                  <a:ahLst/>
                  <a:cxnLst/>
                  <a:rect l="l" t="t" r="r" b="b"/>
                  <a:pathLst>
                    <a:path w="123825" h="123825">
                      <a:moveTo>
                        <a:pt x="0" y="0"/>
                      </a:moveTo>
                      <a:cubicBezTo>
                        <a:pt x="68387" y="0"/>
                        <a:pt x="123825" y="55440"/>
                        <a:pt x="123825" y="123825"/>
                      </a:cubicBezTo>
                      <a:lnTo>
                        <a:pt x="61912" y="123825"/>
                      </a:lnTo>
                      <a:cubicBezTo>
                        <a:pt x="61912" y="89631"/>
                        <a:pt x="34193" y="61912"/>
                        <a:pt x="0" y="61912"/>
                      </a:cubicBezTo>
                      <a:lnTo>
                        <a:pt x="0" y="0"/>
                      </a:lnTo>
                      <a:close/>
                    </a:path>
                  </a:pathLst>
                </a:custGeom>
                <a:solidFill>
                  <a:schemeClr val="accent1"/>
                </a:solidFill>
                <a:ln>
                  <a:noFill/>
                </a:ln>
              </p:spPr>
            </p:sp>
            <p:sp>
              <p:nvSpPr>
                <p:cNvPr id="48" name="Freeform 48"/>
                <p:cNvSpPr/>
                <p:nvPr/>
              </p:nvSpPr>
              <p:spPr>
                <a:xfrm>
                  <a:off x="8562975" y="2557462"/>
                  <a:ext cx="247650" cy="247650"/>
                </a:xfrm>
                <a:custGeom>
                  <a:avLst/>
                  <a:gdLst/>
                  <a:ahLst/>
                  <a:cxnLst/>
                  <a:rect l="l" t="t" r="r" b="b"/>
                  <a:pathLst>
                    <a:path w="247650" h="247650">
                      <a:moveTo>
                        <a:pt x="247650" y="247650"/>
                      </a:moveTo>
                      <a:cubicBezTo>
                        <a:pt x="247650" y="110877"/>
                        <a:pt x="136773" y="0"/>
                        <a:pt x="0" y="0"/>
                      </a:cubicBezTo>
                      <a:lnTo>
                        <a:pt x="0" y="61912"/>
                      </a:lnTo>
                      <a:cubicBezTo>
                        <a:pt x="102580" y="61912"/>
                        <a:pt x="185738" y="145070"/>
                        <a:pt x="185738" y="247650"/>
                      </a:cubicBezTo>
                      <a:lnTo>
                        <a:pt x="247650" y="247650"/>
                      </a:lnTo>
                      <a:close/>
                    </a:path>
                  </a:pathLst>
                </a:custGeom>
                <a:solidFill>
                  <a:schemeClr val="accent1"/>
                </a:solidFill>
                <a:ln>
                  <a:noFill/>
                </a:ln>
              </p:spPr>
            </p:sp>
          </p:grpSp>
          <p:sp>
            <p:nvSpPr>
              <p:cNvPr id="50" name="TextBox 50"/>
              <p:cNvSpPr txBox="1"/>
              <p:nvPr/>
            </p:nvSpPr>
            <p:spPr>
              <a:xfrm>
                <a:off x="7544181" y="3187065"/>
                <a:ext cx="1718240" cy="352044"/>
              </a:xfrm>
              <a:prstGeom prst="rect">
                <a:avLst/>
              </a:prstGeom>
              <a:noFill/>
              <a:ln>
                <a:noFill/>
              </a:ln>
            </p:spPr>
            <p:txBody>
              <a:bodyPr wrap="none" lIns="0" tIns="0" rIns="0" bIns="0" anchor="t" anchorCtr="0">
                <a:spAutoFit/>
              </a:bodyPr>
              <a:lstStyle/>
              <a:p>
                <a:pPr algn="l"/>
                <a:r>
                  <a:rPr lang="en-US" sz="1800" b="1" dirty="0">
                    <a:solidFill>
                      <a:schemeClr val="dk1"/>
                    </a:solidFill>
                    <a:latin typeface="+mn-lt"/>
                    <a:ea typeface="+mn-ea"/>
                    <a:cs typeface="+mn-cs"/>
                  </a:rPr>
                  <a:t>Native render</a:t>
                </a:r>
              </a:p>
            </p:txBody>
          </p:sp>
          <p:sp>
            <p:nvSpPr>
              <p:cNvPr id="51" name="TextBox 51"/>
              <p:cNvSpPr txBox="1"/>
              <p:nvPr/>
            </p:nvSpPr>
            <p:spPr>
              <a:xfrm>
                <a:off x="7546467" y="3616642"/>
                <a:ext cx="1021842" cy="264033"/>
              </a:xfrm>
              <a:prstGeom prst="rect">
                <a:avLst/>
              </a:prstGeom>
              <a:noFill/>
              <a:ln>
                <a:noFill/>
              </a:ln>
            </p:spPr>
            <p:txBody>
              <a:bodyPr wrap="none" lIns="0" tIns="0" rIns="0" bIns="0" anchor="t" anchorCtr="0">
                <a:spAutoFit/>
              </a:bodyPr>
              <a:lstStyle/>
              <a:p>
                <a:pPr algn="l"/>
                <a:r>
                  <a:rPr lang="en-US" sz="1350" b="1" dirty="0">
                    <a:solidFill>
                      <a:schemeClr val="dk2"/>
                    </a:solidFill>
                    <a:latin typeface="Consolas"/>
                    <a:ea typeface="Consolas"/>
                    <a:cs typeface="Consolas"/>
                  </a:rPr>
                  <a:t>SVG → PPTX</a:t>
                </a:r>
              </a:p>
            </p:txBody>
          </p:sp>
          <p:sp>
            <p:nvSpPr>
              <p:cNvPr id="52" name="Rectangle 52"/>
              <p:cNvSpPr/>
              <p:nvPr/>
            </p:nvSpPr>
            <p:spPr>
              <a:xfrm>
                <a:off x="7553325" y="4410075"/>
                <a:ext cx="1619250" cy="419100"/>
              </a:xfrm>
              <a:prstGeom prst="rect">
                <a:avLst/>
              </a:prstGeom>
              <a:solidFill>
                <a:schemeClr val="dk1"/>
              </a:solidFill>
              <a:ln>
                <a:noFill/>
              </a:ln>
            </p:spPr>
          </p:sp>
          <p:sp>
            <p:nvSpPr>
              <p:cNvPr id="53" name="TextBox 53"/>
              <p:cNvSpPr txBox="1"/>
              <p:nvPr/>
            </p:nvSpPr>
            <p:spPr>
              <a:xfrm>
                <a:off x="8300645" y="4540568"/>
                <a:ext cx="124610" cy="264033"/>
              </a:xfrm>
              <a:prstGeom prst="rect">
                <a:avLst/>
              </a:prstGeom>
              <a:noFill/>
              <a:ln>
                <a:noFill/>
              </a:ln>
            </p:spPr>
            <p:txBody>
              <a:bodyPr wrap="none" lIns="0" tIns="0" rIns="0" bIns="0" anchor="t" anchorCtr="0">
                <a:spAutoFit/>
              </a:bodyPr>
              <a:lstStyle/>
              <a:p>
                <a:pPr algn="ctr"/>
                <a:r>
                  <a:rPr lang="en-US" sz="1350" b="1" dirty="0">
                    <a:solidFill>
                      <a:srgbClr val="F5EFE0"/>
                    </a:solidFill>
                    <a:latin typeface="Consolas"/>
                    <a:ea typeface="Consolas"/>
                    <a:cs typeface="Consolas"/>
                  </a:rPr>
                  <a:t>R</a:t>
                </a:r>
              </a:p>
            </p:txBody>
          </p:sp>
        </p:grpSp>
        <p:grpSp>
          <p:nvGrpSpPr>
            <p:cNvPr id="66" name="Group 66"/>
            <p:cNvGrpSpPr/>
            <p:nvPr/>
          </p:nvGrpSpPr>
          <p:grpSpPr>
            <a:xfrm>
              <a:off x="9696450" y="1952625"/>
              <a:ext cx="2171700" cy="2990850"/>
              <a:chOff x="9696450" y="1952625"/>
              <a:chExt cx="2171700" cy="2990850"/>
            </a:xfrm>
          </p:grpSpPr>
          <p:sp>
            <p:nvSpPr>
              <p:cNvPr id="55" name="Rectangle 55"/>
              <p:cNvSpPr/>
              <p:nvPr/>
            </p:nvSpPr>
            <p:spPr>
              <a:xfrm>
                <a:off x="9734550" y="1990725"/>
                <a:ext cx="2133600" cy="2952750"/>
              </a:xfrm>
              <a:prstGeom prst="rect">
                <a:avLst/>
              </a:prstGeom>
              <a:solidFill>
                <a:schemeClr val="accent2"/>
              </a:solidFill>
              <a:ln>
                <a:noFill/>
              </a:ln>
            </p:spPr>
          </p:sp>
          <p:sp>
            <p:nvSpPr>
              <p:cNvPr id="56" name="Rectangle 56"/>
              <p:cNvSpPr/>
              <p:nvPr/>
            </p:nvSpPr>
            <p:spPr>
              <a:xfrm>
                <a:off x="9696450" y="1952625"/>
                <a:ext cx="2133600" cy="2952750"/>
              </a:xfrm>
              <a:prstGeom prst="rect">
                <a:avLst/>
              </a:prstGeom>
              <a:solidFill>
                <a:schemeClr val="lt2"/>
              </a:solidFill>
              <a:ln w="47625">
                <a:solidFill>
                  <a:schemeClr val="accent4"/>
                </a:solidFill>
              </a:ln>
            </p:spPr>
          </p:sp>
          <p:sp>
            <p:nvSpPr>
              <p:cNvPr id="57" name="TextBox 57"/>
              <p:cNvSpPr txBox="1"/>
              <p:nvPr/>
            </p:nvSpPr>
            <p:spPr>
              <a:xfrm>
                <a:off x="9870186" y="2120265"/>
                <a:ext cx="522199" cy="645414"/>
              </a:xfrm>
              <a:prstGeom prst="rect">
                <a:avLst/>
              </a:prstGeom>
              <a:noFill/>
              <a:ln>
                <a:noFill/>
              </a:ln>
            </p:spPr>
            <p:txBody>
              <a:bodyPr wrap="none" lIns="0" tIns="0" rIns="0" bIns="0" anchor="t" anchorCtr="0">
                <a:spAutoFit/>
              </a:bodyPr>
              <a:lstStyle/>
              <a:p>
                <a:pPr algn="l"/>
                <a:r>
                  <a:rPr lang="en-US" sz="3300" dirty="0">
                    <a:solidFill>
                      <a:schemeClr val="accent1"/>
                    </a:solidFill>
                    <a:latin typeface="+mj-lt"/>
                    <a:ea typeface="+mj-ea"/>
                    <a:cs typeface="+mj-cs"/>
                  </a:rPr>
                  <a:t>05</a:t>
                </a:r>
              </a:p>
            </p:txBody>
          </p:sp>
          <p:grpSp>
            <p:nvGrpSpPr>
              <p:cNvPr id="61" name="Group 61"/>
              <p:cNvGrpSpPr/>
              <p:nvPr/>
            </p:nvGrpSpPr>
            <p:grpSpPr>
              <a:xfrm>
                <a:off x="11041856" y="2133600"/>
                <a:ext cx="433388" cy="495300"/>
                <a:chOff x="11041856" y="2133600"/>
                <a:chExt cx="433388" cy="495300"/>
              </a:xfrm>
            </p:grpSpPr>
            <p:sp>
              <p:nvSpPr>
                <p:cNvPr id="58" name="Freeform 58"/>
                <p:cNvSpPr/>
                <p:nvPr/>
              </p:nvSpPr>
              <p:spPr>
                <a:xfrm>
                  <a:off x="11041856" y="2133600"/>
                  <a:ext cx="433388" cy="247650"/>
                </a:xfrm>
                <a:custGeom>
                  <a:avLst/>
                  <a:gdLst/>
                  <a:ahLst/>
                  <a:cxnLst/>
                  <a:rect l="l" t="t" r="r" b="b"/>
                  <a:pathLst>
                    <a:path w="433388" h="247650">
                      <a:moveTo>
                        <a:pt x="0" y="154781"/>
                      </a:moveTo>
                      <a:lnTo>
                        <a:pt x="0" y="92869"/>
                      </a:lnTo>
                      <a:lnTo>
                        <a:pt x="216694" y="0"/>
                      </a:lnTo>
                      <a:lnTo>
                        <a:pt x="433388" y="92869"/>
                      </a:lnTo>
                      <a:lnTo>
                        <a:pt x="433388" y="154781"/>
                      </a:lnTo>
                      <a:lnTo>
                        <a:pt x="216694" y="247650"/>
                      </a:lnTo>
                      <a:lnTo>
                        <a:pt x="0" y="154781"/>
                      </a:lnTo>
                      <a:close/>
                    </a:path>
                  </a:pathLst>
                </a:custGeom>
                <a:solidFill>
                  <a:schemeClr val="accent2"/>
                </a:solidFill>
                <a:ln>
                  <a:noFill/>
                </a:ln>
              </p:spPr>
            </p:sp>
            <p:sp>
              <p:nvSpPr>
                <p:cNvPr id="59" name="Freeform 59"/>
                <p:cNvSpPr/>
                <p:nvPr/>
              </p:nvSpPr>
              <p:spPr>
                <a:xfrm>
                  <a:off x="11041856" y="2474119"/>
                  <a:ext cx="433388" cy="154781"/>
                </a:xfrm>
                <a:custGeom>
                  <a:avLst/>
                  <a:gdLst/>
                  <a:ahLst/>
                  <a:cxnLst/>
                  <a:rect l="l" t="t" r="r" b="b"/>
                  <a:pathLst>
                    <a:path w="433388" h="154781">
                      <a:moveTo>
                        <a:pt x="216694" y="154781"/>
                      </a:moveTo>
                      <a:lnTo>
                        <a:pt x="0" y="61912"/>
                      </a:lnTo>
                      <a:lnTo>
                        <a:pt x="0" y="0"/>
                      </a:lnTo>
                      <a:lnTo>
                        <a:pt x="216694" y="92869"/>
                      </a:lnTo>
                      <a:lnTo>
                        <a:pt x="433388" y="0"/>
                      </a:lnTo>
                      <a:lnTo>
                        <a:pt x="433388" y="61912"/>
                      </a:lnTo>
                      <a:lnTo>
                        <a:pt x="216694" y="154781"/>
                      </a:lnTo>
                      <a:close/>
                    </a:path>
                  </a:pathLst>
                </a:custGeom>
                <a:solidFill>
                  <a:schemeClr val="accent2"/>
                </a:solidFill>
                <a:ln>
                  <a:noFill/>
                </a:ln>
              </p:spPr>
            </p:sp>
            <p:sp>
              <p:nvSpPr>
                <p:cNvPr id="60" name="Freeform 60"/>
                <p:cNvSpPr/>
                <p:nvPr/>
              </p:nvSpPr>
              <p:spPr>
                <a:xfrm>
                  <a:off x="11041856" y="2350294"/>
                  <a:ext cx="433388" cy="154781"/>
                </a:xfrm>
                <a:custGeom>
                  <a:avLst/>
                  <a:gdLst/>
                  <a:ahLst/>
                  <a:cxnLst/>
                  <a:rect l="l" t="t" r="r" b="b"/>
                  <a:pathLst>
                    <a:path w="433388" h="154781">
                      <a:moveTo>
                        <a:pt x="0" y="61912"/>
                      </a:moveTo>
                      <a:lnTo>
                        <a:pt x="216694" y="154781"/>
                      </a:lnTo>
                      <a:lnTo>
                        <a:pt x="433388" y="61912"/>
                      </a:lnTo>
                      <a:lnTo>
                        <a:pt x="433388" y="0"/>
                      </a:lnTo>
                      <a:lnTo>
                        <a:pt x="216694" y="92869"/>
                      </a:lnTo>
                      <a:lnTo>
                        <a:pt x="0" y="0"/>
                      </a:lnTo>
                      <a:lnTo>
                        <a:pt x="0" y="61912"/>
                      </a:lnTo>
                      <a:close/>
                    </a:path>
                  </a:pathLst>
                </a:custGeom>
                <a:solidFill>
                  <a:schemeClr val="accent2"/>
                </a:solidFill>
                <a:ln>
                  <a:noFill/>
                </a:ln>
              </p:spPr>
            </p:sp>
          </p:grpSp>
          <p:sp>
            <p:nvSpPr>
              <p:cNvPr id="62" name="TextBox 62"/>
              <p:cNvSpPr txBox="1"/>
              <p:nvPr/>
            </p:nvSpPr>
            <p:spPr>
              <a:xfrm>
                <a:off x="9877806" y="2948940"/>
                <a:ext cx="1565521" cy="352044"/>
              </a:xfrm>
              <a:prstGeom prst="rect">
                <a:avLst/>
              </a:prstGeom>
              <a:noFill/>
              <a:ln>
                <a:noFill/>
              </a:ln>
            </p:spPr>
            <p:txBody>
              <a:bodyPr wrap="none" lIns="0" tIns="0" rIns="0" bIns="0" anchor="t" anchorCtr="0">
                <a:spAutoFit/>
              </a:bodyPr>
              <a:lstStyle/>
              <a:p>
                <a:pPr algn="l"/>
                <a:r>
                  <a:rPr lang="en-US" sz="1800" b="1" dirty="0">
                    <a:solidFill>
                      <a:schemeClr val="dk1"/>
                    </a:solidFill>
                    <a:latin typeface="+mn-lt"/>
                    <a:ea typeface="+mn-ea"/>
                    <a:cs typeface="+mn-cs"/>
                  </a:rPr>
                  <a:t>Quality gate</a:t>
                </a:r>
              </a:p>
            </p:txBody>
          </p:sp>
          <p:sp>
            <p:nvSpPr>
              <p:cNvPr id="63" name="TextBox 63"/>
              <p:cNvSpPr txBox="1"/>
              <p:nvPr/>
            </p:nvSpPr>
            <p:spPr>
              <a:xfrm>
                <a:off x="9880092" y="3378518"/>
                <a:ext cx="1636799" cy="264033"/>
              </a:xfrm>
              <a:prstGeom prst="rect">
                <a:avLst/>
              </a:prstGeom>
              <a:noFill/>
              <a:ln>
                <a:noFill/>
              </a:ln>
            </p:spPr>
            <p:txBody>
              <a:bodyPr wrap="none" lIns="0" tIns="0" rIns="0" bIns="0" anchor="t" anchorCtr="0">
                <a:spAutoFit/>
              </a:bodyPr>
              <a:lstStyle/>
              <a:p>
                <a:pPr algn="l"/>
                <a:r>
                  <a:rPr lang="en-US" sz="1350" b="1" dirty="0">
                    <a:solidFill>
                      <a:schemeClr val="dk2"/>
                    </a:solidFill>
                    <a:latin typeface="Consolas"/>
                    <a:ea typeface="Consolas"/>
                    <a:cs typeface="Consolas"/>
                  </a:rPr>
                  <a:t>VISUAL / PACKAGE</a:t>
                </a:r>
              </a:p>
            </p:txBody>
          </p:sp>
          <p:sp>
            <p:nvSpPr>
              <p:cNvPr id="64" name="Rectangle 64"/>
              <p:cNvSpPr/>
              <p:nvPr/>
            </p:nvSpPr>
            <p:spPr>
              <a:xfrm>
                <a:off x="9886950" y="4171950"/>
                <a:ext cx="1752600" cy="419100"/>
              </a:xfrm>
              <a:prstGeom prst="rect">
                <a:avLst/>
              </a:prstGeom>
              <a:solidFill>
                <a:schemeClr val="accent2"/>
              </a:solidFill>
              <a:ln>
                <a:noFill/>
              </a:ln>
            </p:spPr>
          </p:sp>
          <p:sp>
            <p:nvSpPr>
              <p:cNvPr id="65" name="TextBox 65"/>
              <p:cNvSpPr txBox="1"/>
              <p:nvPr/>
            </p:nvSpPr>
            <p:spPr>
              <a:xfrm>
                <a:off x="10680783" y="4302442"/>
                <a:ext cx="164935" cy="264033"/>
              </a:xfrm>
              <a:prstGeom prst="rect">
                <a:avLst/>
              </a:prstGeom>
              <a:noFill/>
              <a:ln>
                <a:noFill/>
              </a:ln>
            </p:spPr>
            <p:txBody>
              <a:bodyPr wrap="none" lIns="0" tIns="0" rIns="0" bIns="0" anchor="t" anchorCtr="0">
                <a:spAutoFit/>
              </a:bodyPr>
              <a:lstStyle/>
              <a:p>
                <a:pPr algn="ctr"/>
                <a:r>
                  <a:rPr lang="en-US" sz="1350" b="1" dirty="0">
                    <a:solidFill>
                      <a:schemeClr val="dk1"/>
                    </a:solidFill>
                    <a:latin typeface="Consolas"/>
                    <a:ea typeface="Consolas"/>
                    <a:cs typeface="Consolas"/>
                  </a:rPr>
                  <a:t>Q</a:t>
                </a:r>
              </a:p>
            </p:txBody>
          </p:sp>
        </p:grpSp>
      </p:grpSp>
      <p:grpSp>
        <p:nvGrpSpPr>
          <p:cNvPr id="71" name="Group 71"/>
          <p:cNvGrpSpPr/>
          <p:nvPr/>
        </p:nvGrpSpPr>
        <p:grpSpPr>
          <a:xfrm>
            <a:off x="704850" y="5657850"/>
            <a:ext cx="10826496" cy="1095756"/>
            <a:chOff x="704850" y="5657850"/>
            <a:chExt cx="10826496" cy="1095756"/>
          </a:xfrm>
        </p:grpSpPr>
        <p:sp>
          <p:nvSpPr>
            <p:cNvPr id="68" name="Rectangle 68"/>
            <p:cNvSpPr/>
            <p:nvPr/>
          </p:nvSpPr>
          <p:spPr>
            <a:xfrm>
              <a:off x="704850" y="5657850"/>
              <a:ext cx="10744200" cy="685800"/>
            </a:xfrm>
            <a:prstGeom prst="rect">
              <a:avLst/>
            </a:prstGeom>
            <a:solidFill>
              <a:schemeClr val="dk1"/>
            </a:solidFill>
            <a:ln>
              <a:noFill/>
            </a:ln>
          </p:spPr>
        </p:sp>
        <p:sp>
          <p:nvSpPr>
            <p:cNvPr id="69" name="TextBox 69"/>
            <p:cNvSpPr txBox="1"/>
            <p:nvPr/>
          </p:nvSpPr>
          <p:spPr>
            <a:xfrm>
              <a:off x="979170" y="5853112"/>
              <a:ext cx="10020392" cy="440055"/>
            </a:xfrm>
            <a:prstGeom prst="rect">
              <a:avLst/>
            </a:prstGeom>
            <a:noFill/>
            <a:ln>
              <a:noFill/>
            </a:ln>
          </p:spPr>
          <p:txBody>
            <a:bodyPr wrap="none" lIns="0" tIns="0" rIns="0" bIns="0" anchor="t" anchorCtr="0">
              <a:spAutoFit/>
            </a:bodyPr>
            <a:lstStyle/>
            <a:p>
              <a:pPr algn="l"/>
              <a:r>
                <a:rPr lang="en-US" sz="2250" b="1" dirty="0">
                  <a:solidFill>
                    <a:srgbClr val="F5EFE0"/>
                  </a:solidFill>
                  <a:latin typeface="+mn-lt"/>
                  <a:ea typeface="+mn-ea"/>
                  <a:cs typeface="+mn-cs"/>
                </a:rPr>
                <a:t>Change the language or the look — keep the production contract.</a:t>
              </a:r>
            </a:p>
          </p:txBody>
        </p:sp>
        <p:sp>
          <p:nvSpPr>
            <p:cNvPr id="70" name="TextBox 70"/>
            <p:cNvSpPr txBox="1"/>
            <p:nvPr/>
          </p:nvSpPr>
          <p:spPr>
            <a:xfrm>
              <a:off x="9941997" y="6518910"/>
              <a:ext cx="1589349" cy="234696"/>
            </a:xfrm>
            <a:prstGeom prst="rect">
              <a:avLst/>
            </a:prstGeom>
            <a:noFill/>
            <a:ln>
              <a:noFill/>
            </a:ln>
          </p:spPr>
          <p:txBody>
            <a:bodyPr wrap="none" lIns="0" tIns="0" rIns="0" bIns="0" anchor="t" anchorCtr="0">
              <a:spAutoFit/>
            </a:bodyPr>
            <a:lstStyle/>
            <a:p>
              <a:pPr algn="r"/>
              <a:r>
                <a:rPr lang="en-US" sz="1200" b="1" dirty="0">
                  <a:solidFill>
                    <a:schemeClr val="dk1"/>
                  </a:solidFill>
                  <a:latin typeface="Consolas"/>
                  <a:ea typeface="Consolas"/>
                  <a:cs typeface="Consolas"/>
                </a:rPr>
                <a:t>HUMANIZE-PPT / 03</a:t>
              </a:r>
            </a:p>
          </p:txBody>
        </p:sp>
      </p:grpSp>
    </p:spTree>
  </p:cSld>
  <p:clrMapOvr>
    <a:masterClrMapping/>
  </p:clrMapOvr>
  <p:transition xmlns:p14="http://schemas.microsoft.com/office/powerpoint/2010/main" p14:dur="400">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3"/>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chemeClr val="lt1"/>
            </a:solidFill>
            <a:ln>
              <a:noFill/>
            </a:ln>
          </p:spPr>
        </p:sp>
        <p:sp>
          <p:nvSpPr>
            <p:cNvPr id="3" name="Rectangle 3"/>
            <p:cNvSpPr/>
            <p:nvPr/>
          </p:nvSpPr>
          <p:spPr>
            <a:xfrm>
              <a:off x="0" y="0"/>
              <a:ext cx="3429000" cy="6858000"/>
            </a:xfrm>
            <a:prstGeom prst="rect">
              <a:avLst/>
            </a:prstGeom>
            <a:solidFill>
              <a:schemeClr val="lt2"/>
            </a:solidFill>
            <a:ln>
              <a:noFill/>
            </a:ln>
          </p:spPr>
        </p:sp>
        <p:sp>
          <p:nvSpPr>
            <p:cNvPr id="4" name="Ellipse 4"/>
            <p:cNvSpPr/>
            <p:nvPr/>
          </p:nvSpPr>
          <p:spPr>
            <a:xfrm>
              <a:off x="10620375" y="285750"/>
              <a:ext cx="1047750" cy="1047750"/>
            </a:xfrm>
            <a:prstGeom prst="ellipse">
              <a:avLst/>
            </a:prstGeom>
            <a:solidFill>
              <a:schemeClr val="accent2"/>
            </a:solidFill>
            <a:ln>
              <a:noFill/>
            </a:ln>
          </p:spPr>
        </p:sp>
        <p:sp>
          <p:nvSpPr>
            <p:cNvPr id="5" name="Ellipse 5"/>
            <p:cNvSpPr/>
            <p:nvPr/>
          </p:nvSpPr>
          <p:spPr>
            <a:xfrm>
              <a:off x="10648950" y="485775"/>
              <a:ext cx="133350" cy="133350"/>
            </a:xfrm>
            <a:prstGeom prst="ellipse">
              <a:avLst/>
            </a:prstGeom>
            <a:solidFill>
              <a:schemeClr val="accent1"/>
            </a:solidFill>
            <a:ln>
              <a:noFill/>
            </a:ln>
          </p:spPr>
        </p:sp>
        <p:sp>
          <p:nvSpPr>
            <p:cNvPr id="6" name="Ellipse 6"/>
            <p:cNvSpPr/>
            <p:nvPr/>
          </p:nvSpPr>
          <p:spPr>
            <a:xfrm>
              <a:off x="10858500" y="457200"/>
              <a:ext cx="190500" cy="190500"/>
            </a:xfrm>
            <a:prstGeom prst="ellipse">
              <a:avLst/>
            </a:prstGeom>
            <a:solidFill>
              <a:schemeClr val="accent1"/>
            </a:solidFill>
            <a:ln>
              <a:noFill/>
            </a:ln>
          </p:spPr>
        </p:sp>
        <p:sp>
          <p:nvSpPr>
            <p:cNvPr id="7" name="Ellipse 7"/>
            <p:cNvSpPr/>
            <p:nvPr/>
          </p:nvSpPr>
          <p:spPr>
            <a:xfrm>
              <a:off x="11096625" y="428625"/>
              <a:ext cx="247650" cy="247650"/>
            </a:xfrm>
            <a:prstGeom prst="ellipse">
              <a:avLst/>
            </a:prstGeom>
            <a:solidFill>
              <a:schemeClr val="accent1"/>
            </a:solidFill>
            <a:ln>
              <a:noFill/>
            </a:ln>
          </p:spPr>
        </p:sp>
        <p:sp>
          <p:nvSpPr>
            <p:cNvPr id="8" name="Ellipse 8"/>
            <p:cNvSpPr/>
            <p:nvPr/>
          </p:nvSpPr>
          <p:spPr>
            <a:xfrm>
              <a:off x="11353800" y="400050"/>
              <a:ext cx="304800" cy="304800"/>
            </a:xfrm>
            <a:prstGeom prst="ellipse">
              <a:avLst/>
            </a:prstGeom>
            <a:solidFill>
              <a:schemeClr val="accent1"/>
            </a:solidFill>
            <a:ln>
              <a:noFill/>
            </a:ln>
          </p:spPr>
        </p:sp>
        <p:sp>
          <p:nvSpPr>
            <p:cNvPr id="9" name="Ellipse 9"/>
            <p:cNvSpPr/>
            <p:nvPr/>
          </p:nvSpPr>
          <p:spPr>
            <a:xfrm>
              <a:off x="10620375" y="762000"/>
              <a:ext cx="190500" cy="190500"/>
            </a:xfrm>
            <a:prstGeom prst="ellipse">
              <a:avLst/>
            </a:prstGeom>
            <a:solidFill>
              <a:schemeClr val="accent1"/>
            </a:solidFill>
            <a:ln>
              <a:noFill/>
            </a:ln>
          </p:spPr>
        </p:sp>
        <p:sp>
          <p:nvSpPr>
            <p:cNvPr id="10" name="Ellipse 10"/>
            <p:cNvSpPr/>
            <p:nvPr/>
          </p:nvSpPr>
          <p:spPr>
            <a:xfrm>
              <a:off x="10829925" y="733425"/>
              <a:ext cx="247650" cy="247650"/>
            </a:xfrm>
            <a:prstGeom prst="ellipse">
              <a:avLst/>
            </a:prstGeom>
            <a:solidFill>
              <a:schemeClr val="accent1"/>
            </a:solidFill>
            <a:ln>
              <a:noFill/>
            </a:ln>
          </p:spPr>
        </p:sp>
        <p:sp>
          <p:nvSpPr>
            <p:cNvPr id="11" name="Ellipse 11"/>
            <p:cNvSpPr/>
            <p:nvPr/>
          </p:nvSpPr>
          <p:spPr>
            <a:xfrm>
              <a:off x="11068050" y="704850"/>
              <a:ext cx="304800" cy="304800"/>
            </a:xfrm>
            <a:prstGeom prst="ellipse">
              <a:avLst/>
            </a:prstGeom>
            <a:solidFill>
              <a:schemeClr val="accent1"/>
            </a:solidFill>
            <a:ln>
              <a:noFill/>
            </a:ln>
          </p:spPr>
        </p:sp>
        <p:sp>
          <p:nvSpPr>
            <p:cNvPr id="12" name="Ellipse 12"/>
            <p:cNvSpPr/>
            <p:nvPr/>
          </p:nvSpPr>
          <p:spPr>
            <a:xfrm>
              <a:off x="11325225" y="676275"/>
              <a:ext cx="361950" cy="361950"/>
            </a:xfrm>
            <a:prstGeom prst="ellipse">
              <a:avLst/>
            </a:prstGeom>
            <a:solidFill>
              <a:schemeClr val="accent1"/>
            </a:solidFill>
            <a:ln>
              <a:noFill/>
            </a:ln>
          </p:spPr>
        </p:sp>
      </p:grpSp>
      <p:grpSp>
        <p:nvGrpSpPr>
          <p:cNvPr id="21" name="Group 21"/>
          <p:cNvGrpSpPr/>
          <p:nvPr/>
        </p:nvGrpSpPr>
        <p:grpSpPr>
          <a:xfrm>
            <a:off x="383286" y="786765"/>
            <a:ext cx="2547122" cy="5828348"/>
            <a:chOff x="383286" y="786765"/>
            <a:chExt cx="2547122" cy="5828348"/>
          </a:xfrm>
        </p:grpSpPr>
        <p:sp>
          <p:nvSpPr>
            <p:cNvPr id="14" name="TextBox 14"/>
            <p:cNvSpPr txBox="1"/>
            <p:nvPr/>
          </p:nvSpPr>
          <p:spPr>
            <a:xfrm>
              <a:off x="383286" y="786765"/>
              <a:ext cx="2547122" cy="645414"/>
            </a:xfrm>
            <a:prstGeom prst="rect">
              <a:avLst/>
            </a:prstGeom>
            <a:noFill/>
            <a:ln>
              <a:noFill/>
            </a:ln>
          </p:spPr>
          <p:txBody>
            <a:bodyPr wrap="none" lIns="0" tIns="0" rIns="0" bIns="0" anchor="t" anchorCtr="0">
              <a:spAutoFit/>
            </a:bodyPr>
            <a:lstStyle/>
            <a:p>
              <a:pPr algn="l"/>
              <a:r>
                <a:rPr lang="en-US" sz="3300" b="1" dirty="0">
                  <a:solidFill>
                    <a:schemeClr val="dk1"/>
                  </a:solidFill>
                  <a:latin typeface="+mj-lt"/>
                  <a:ea typeface="+mj-ea"/>
                  <a:cs typeface="+mj-cs"/>
                </a:rPr>
                <a:t>MORE THAN</a:t>
              </a:r>
            </a:p>
          </p:txBody>
        </p:sp>
        <p:sp>
          <p:nvSpPr>
            <p:cNvPr id="15" name="TextBox 15"/>
            <p:cNvSpPr txBox="1"/>
            <p:nvPr/>
          </p:nvSpPr>
          <p:spPr>
            <a:xfrm>
              <a:off x="628650" y="1881188"/>
              <a:ext cx="1962240" cy="4733925"/>
            </a:xfrm>
            <a:prstGeom prst="rect">
              <a:avLst/>
            </a:prstGeom>
            <a:noFill/>
            <a:ln>
              <a:noFill/>
            </a:ln>
          </p:spPr>
          <p:txBody>
            <a:bodyPr wrap="none" lIns="0" tIns="0" rIns="0" bIns="0" anchor="t" anchorCtr="0">
              <a:spAutoFit/>
            </a:bodyPr>
            <a:lstStyle/>
            <a:p>
              <a:pPr algn="l"/>
              <a:r>
                <a:rPr lang="en-US" sz="24750" b="1" dirty="0">
                  <a:solidFill>
                    <a:schemeClr val="accent2"/>
                  </a:solidFill>
                  <a:latin typeface="+mj-lt"/>
                  <a:ea typeface="+mj-ea"/>
                  <a:cs typeface="+mj-cs"/>
                </a:rPr>
                <a:t>5</a:t>
              </a:r>
            </a:p>
          </p:txBody>
        </p:sp>
        <p:sp>
          <p:nvSpPr>
            <p:cNvPr id="16" name="TextBox 16"/>
            <p:cNvSpPr txBox="1"/>
            <p:nvPr/>
          </p:nvSpPr>
          <p:spPr>
            <a:xfrm>
              <a:off x="533400" y="1785938"/>
              <a:ext cx="1962240" cy="4733925"/>
            </a:xfrm>
            <a:prstGeom prst="rect">
              <a:avLst/>
            </a:prstGeom>
            <a:noFill/>
            <a:ln>
              <a:noFill/>
            </a:ln>
          </p:spPr>
          <p:txBody>
            <a:bodyPr wrap="none" lIns="0" tIns="0" rIns="0" bIns="0" anchor="t" anchorCtr="0">
              <a:spAutoFit/>
            </a:bodyPr>
            <a:lstStyle/>
            <a:p>
              <a:pPr algn="l"/>
              <a:r>
                <a:rPr lang="en-US" sz="24750" b="1" dirty="0">
                  <a:solidFill>
                    <a:schemeClr val="accent1"/>
                  </a:solidFill>
                  <a:latin typeface="+mj-lt"/>
                  <a:ea typeface="+mj-ea"/>
                  <a:cs typeface="+mj-cs"/>
                </a:rPr>
                <a:t>5</a:t>
              </a:r>
            </a:p>
          </p:txBody>
        </p:sp>
        <p:sp>
          <p:nvSpPr>
            <p:cNvPr id="17" name="Rectangle 17"/>
            <p:cNvSpPr/>
            <p:nvPr/>
          </p:nvSpPr>
          <p:spPr>
            <a:xfrm rot="-120000">
              <a:off x="419100" y="4838700"/>
              <a:ext cx="2476500" cy="552450"/>
            </a:xfrm>
            <a:prstGeom prst="rect">
              <a:avLst/>
            </a:prstGeom>
            <a:solidFill>
              <a:schemeClr val="dk1"/>
            </a:solidFill>
            <a:ln>
              <a:noFill/>
            </a:ln>
          </p:spPr>
        </p:sp>
        <p:sp>
          <p:nvSpPr>
            <p:cNvPr id="18" name="TextBox 18"/>
            <p:cNvSpPr txBox="1"/>
            <p:nvPr/>
          </p:nvSpPr>
          <p:spPr>
            <a:xfrm>
              <a:off x="1090422" y="4951095"/>
              <a:ext cx="1133856" cy="469392"/>
            </a:xfrm>
            <a:prstGeom prst="rect">
              <a:avLst/>
            </a:prstGeom>
            <a:noFill/>
            <a:ln>
              <a:noFill/>
            </a:ln>
          </p:spPr>
          <p:txBody>
            <a:bodyPr wrap="none" lIns="0" tIns="0" rIns="0" bIns="0" anchor="t" anchorCtr="0">
              <a:spAutoFit/>
            </a:bodyPr>
            <a:lstStyle/>
            <a:p>
              <a:pPr algn="ctr"/>
              <a:r>
                <a:rPr lang="en-US" sz="2400" dirty="0">
                  <a:solidFill>
                    <a:srgbClr val="F5EFE0"/>
                  </a:solidFill>
                  <a:latin typeface="+mj-lt"/>
                  <a:ea typeface="+mj-ea"/>
                  <a:cs typeface="+mj-cs"/>
                </a:rPr>
                <a:t>IMAGES</a:t>
              </a:r>
            </a:p>
          </p:txBody>
        </p:sp>
        <p:sp>
          <p:nvSpPr>
            <p:cNvPr id="19" name="TextBox 19"/>
            <p:cNvSpPr txBox="1"/>
            <p:nvPr/>
          </p:nvSpPr>
          <p:spPr>
            <a:xfrm>
              <a:off x="431292" y="5712142"/>
              <a:ext cx="2090323" cy="264033"/>
            </a:xfrm>
            <a:prstGeom prst="rect">
              <a:avLst/>
            </a:prstGeom>
            <a:noFill/>
            <a:ln>
              <a:noFill/>
            </a:ln>
          </p:spPr>
          <p:txBody>
            <a:bodyPr wrap="none" lIns="0" tIns="0" rIns="0" bIns="0" anchor="t" anchorCtr="0">
              <a:spAutoFit/>
            </a:bodyPr>
            <a:lstStyle/>
            <a:p>
              <a:pPr algn="l"/>
              <a:r>
                <a:rPr lang="en-US" sz="1350" b="1" dirty="0">
                  <a:solidFill>
                    <a:schemeClr val="dk2"/>
                  </a:solidFill>
                  <a:latin typeface="Consolas"/>
                  <a:ea typeface="Consolas"/>
                  <a:cs typeface="Consolas"/>
                </a:rPr>
                <a:t>Every slide stays open</a:t>
              </a:r>
            </a:p>
          </p:txBody>
        </p:sp>
        <p:sp>
          <p:nvSpPr>
            <p:cNvPr id="20" name="TextBox 20"/>
            <p:cNvSpPr txBox="1"/>
            <p:nvPr/>
          </p:nvSpPr>
          <p:spPr>
            <a:xfrm>
              <a:off x="431292" y="5950268"/>
              <a:ext cx="1921955" cy="264033"/>
            </a:xfrm>
            <a:prstGeom prst="rect">
              <a:avLst/>
            </a:prstGeom>
            <a:noFill/>
            <a:ln>
              <a:noFill/>
            </a:ln>
          </p:spPr>
          <p:txBody>
            <a:bodyPr wrap="none" lIns="0" tIns="0" rIns="0" bIns="0" anchor="t" anchorCtr="0">
              <a:spAutoFit/>
            </a:bodyPr>
            <a:lstStyle/>
            <a:p>
              <a:pPr algn="l"/>
              <a:r>
                <a:rPr lang="en-US" sz="1350" b="1" dirty="0">
                  <a:solidFill>
                    <a:schemeClr val="dk2"/>
                  </a:solidFill>
                  <a:latin typeface="Consolas"/>
                  <a:ea typeface="Consolas"/>
                  <a:cs typeface="Consolas"/>
                </a:rPr>
                <a:t>for the next editor.</a:t>
              </a:r>
            </a:p>
          </p:txBody>
        </p:sp>
      </p:grpSp>
      <p:grpSp>
        <p:nvGrpSpPr>
          <p:cNvPr id="35" name="Group 35"/>
          <p:cNvGrpSpPr/>
          <p:nvPr/>
        </p:nvGrpSpPr>
        <p:grpSpPr>
          <a:xfrm>
            <a:off x="3810000" y="876300"/>
            <a:ext cx="8270926" cy="1847850"/>
            <a:chOff x="3810000" y="876300"/>
            <a:chExt cx="8270926" cy="1847850"/>
          </a:xfrm>
        </p:grpSpPr>
        <p:sp>
          <p:nvSpPr>
            <p:cNvPr id="22" name="Rectangle 22"/>
            <p:cNvSpPr/>
            <p:nvPr/>
          </p:nvSpPr>
          <p:spPr>
            <a:xfrm>
              <a:off x="3848100" y="914400"/>
              <a:ext cx="4095750" cy="1809750"/>
            </a:xfrm>
            <a:prstGeom prst="rect">
              <a:avLst/>
            </a:prstGeom>
            <a:solidFill>
              <a:schemeClr val="accent2"/>
            </a:solidFill>
            <a:ln>
              <a:noFill/>
            </a:ln>
          </p:spPr>
        </p:sp>
        <p:sp>
          <p:nvSpPr>
            <p:cNvPr id="23" name="Rectangle 23"/>
            <p:cNvSpPr/>
            <p:nvPr/>
          </p:nvSpPr>
          <p:spPr>
            <a:xfrm>
              <a:off x="3810000" y="876300"/>
              <a:ext cx="4095750" cy="1809750"/>
            </a:xfrm>
            <a:prstGeom prst="rect">
              <a:avLst/>
            </a:prstGeom>
            <a:solidFill>
              <a:schemeClr val="lt1"/>
            </a:solidFill>
            <a:ln w="47625">
              <a:solidFill>
                <a:schemeClr val="accent4"/>
              </a:solidFill>
            </a:ln>
          </p:spPr>
        </p:sp>
        <p:sp>
          <p:nvSpPr>
            <p:cNvPr id="24" name="Freeform 24"/>
            <p:cNvSpPr/>
            <p:nvPr/>
          </p:nvSpPr>
          <p:spPr>
            <a:xfrm>
              <a:off x="4130278" y="1177528"/>
              <a:ext cx="483394" cy="483394"/>
            </a:xfrm>
            <a:custGeom>
              <a:avLst/>
              <a:gdLst/>
              <a:ahLst/>
              <a:cxnLst/>
              <a:rect l="l" t="t" r="r" b="b"/>
              <a:pathLst>
                <a:path w="483394" h="483394">
                  <a:moveTo>
                    <a:pt x="483394" y="0"/>
                  </a:moveTo>
                  <a:lnTo>
                    <a:pt x="0" y="0"/>
                  </a:lnTo>
                  <a:lnTo>
                    <a:pt x="0" y="483394"/>
                  </a:lnTo>
                  <a:lnTo>
                    <a:pt x="483394" y="483394"/>
                  </a:lnTo>
                  <a:lnTo>
                    <a:pt x="483394" y="0"/>
                  </a:lnTo>
                  <a:close/>
                  <a:moveTo>
                    <a:pt x="69056" y="69056"/>
                  </a:moveTo>
                  <a:lnTo>
                    <a:pt x="69056" y="207169"/>
                  </a:lnTo>
                  <a:lnTo>
                    <a:pt x="138112" y="207169"/>
                  </a:lnTo>
                  <a:lnTo>
                    <a:pt x="138112" y="138112"/>
                  </a:lnTo>
                  <a:lnTo>
                    <a:pt x="207169" y="138112"/>
                  </a:lnTo>
                  <a:lnTo>
                    <a:pt x="207169" y="345281"/>
                  </a:lnTo>
                  <a:lnTo>
                    <a:pt x="138112" y="345281"/>
                  </a:lnTo>
                  <a:lnTo>
                    <a:pt x="138112" y="414338"/>
                  </a:lnTo>
                  <a:lnTo>
                    <a:pt x="345281" y="414338"/>
                  </a:lnTo>
                  <a:lnTo>
                    <a:pt x="345281" y="345281"/>
                  </a:lnTo>
                  <a:lnTo>
                    <a:pt x="276225" y="345281"/>
                  </a:lnTo>
                  <a:lnTo>
                    <a:pt x="276225" y="138112"/>
                  </a:lnTo>
                  <a:lnTo>
                    <a:pt x="345281" y="138112"/>
                  </a:lnTo>
                  <a:lnTo>
                    <a:pt x="345281" y="207169"/>
                  </a:lnTo>
                  <a:lnTo>
                    <a:pt x="414338" y="207169"/>
                  </a:lnTo>
                  <a:lnTo>
                    <a:pt x="414338" y="69056"/>
                  </a:lnTo>
                  <a:lnTo>
                    <a:pt x="69056" y="69056"/>
                  </a:lnTo>
                  <a:close/>
                </a:path>
              </a:pathLst>
            </a:custGeom>
            <a:solidFill>
              <a:schemeClr val="accent2"/>
            </a:solidFill>
            <a:ln>
              <a:noFill/>
            </a:ln>
          </p:spPr>
        </p:sp>
        <p:sp>
          <p:nvSpPr>
            <p:cNvPr id="25" name="TextBox 25"/>
            <p:cNvSpPr txBox="1"/>
            <p:nvPr/>
          </p:nvSpPr>
          <p:spPr>
            <a:xfrm>
              <a:off x="4846320" y="1262062"/>
              <a:ext cx="3484443" cy="440055"/>
            </a:xfrm>
            <a:prstGeom prst="rect">
              <a:avLst/>
            </a:prstGeom>
            <a:noFill/>
            <a:ln>
              <a:noFill/>
            </a:ln>
          </p:spPr>
          <p:txBody>
            <a:bodyPr wrap="none" lIns="0" tIns="0" rIns="0" bIns="0" anchor="t" anchorCtr="0">
              <a:spAutoFit/>
            </a:bodyPr>
            <a:lstStyle/>
            <a:p>
              <a:pPr algn="l"/>
              <a:r>
                <a:rPr lang="en-US" sz="2250" b="1" dirty="0">
                  <a:solidFill>
                    <a:schemeClr val="dk1"/>
                  </a:solidFill>
                  <a:latin typeface="+mn-lt"/>
                  <a:ea typeface="+mn-ea"/>
                  <a:cs typeface="+mn-cs"/>
                </a:rPr>
                <a:t>Editable text + shapes</a:t>
              </a:r>
            </a:p>
          </p:txBody>
        </p:sp>
        <p:sp>
          <p:nvSpPr>
            <p:cNvPr id="26" name="TextBox 26"/>
            <p:cNvSpPr txBox="1"/>
            <p:nvPr/>
          </p:nvSpPr>
          <p:spPr>
            <a:xfrm>
              <a:off x="4086606" y="1901190"/>
              <a:ext cx="4476074" cy="352044"/>
            </a:xfrm>
            <a:prstGeom prst="rect">
              <a:avLst/>
            </a:prstGeom>
            <a:noFill/>
            <a:ln>
              <a:noFill/>
            </a:ln>
          </p:spPr>
          <p:txBody>
            <a:bodyPr wrap="none" lIns="0" tIns="0" rIns="0" bIns="0" anchor="t" anchorCtr="0">
              <a:spAutoFit/>
            </a:bodyPr>
            <a:lstStyle/>
            <a:p>
              <a:pPr algn="l"/>
              <a:r>
                <a:rPr lang="en-US" sz="1800" b="1" dirty="0">
                  <a:solidFill>
                    <a:schemeClr val="dk1"/>
                  </a:solidFill>
                  <a:latin typeface="+mn-lt"/>
                  <a:ea typeface="+mn-ea"/>
                  <a:cs typeface="+mn-cs"/>
                </a:rPr>
                <a:t>No slide-sized bitmap. No web shell.</a:t>
              </a:r>
            </a:p>
          </p:txBody>
        </p:sp>
        <p:sp>
          <p:nvSpPr>
            <p:cNvPr id="27" name="Rectangle 27"/>
            <p:cNvSpPr/>
            <p:nvPr/>
          </p:nvSpPr>
          <p:spPr>
            <a:xfrm>
              <a:off x="8210550" y="1162050"/>
              <a:ext cx="3476625" cy="1562100"/>
            </a:xfrm>
            <a:prstGeom prst="rect">
              <a:avLst/>
            </a:prstGeom>
            <a:solidFill>
              <a:schemeClr val="accent1"/>
            </a:solidFill>
            <a:ln>
              <a:noFill/>
            </a:ln>
          </p:spPr>
        </p:sp>
        <p:sp>
          <p:nvSpPr>
            <p:cNvPr id="28" name="Rectangle 28"/>
            <p:cNvSpPr/>
            <p:nvPr/>
          </p:nvSpPr>
          <p:spPr>
            <a:xfrm>
              <a:off x="8172450" y="1123950"/>
              <a:ext cx="3476625" cy="1562100"/>
            </a:xfrm>
            <a:prstGeom prst="rect">
              <a:avLst/>
            </a:prstGeom>
            <a:solidFill>
              <a:schemeClr val="lt2"/>
            </a:solidFill>
            <a:ln w="47625">
              <a:solidFill>
                <a:schemeClr val="accent4"/>
              </a:solidFill>
            </a:ln>
          </p:spPr>
        </p:sp>
        <p:grpSp>
          <p:nvGrpSpPr>
            <p:cNvPr id="32" name="Group 32"/>
            <p:cNvGrpSpPr/>
            <p:nvPr/>
          </p:nvGrpSpPr>
          <p:grpSpPr>
            <a:xfrm>
              <a:off x="8490347" y="1390650"/>
              <a:ext cx="450056" cy="514350"/>
              <a:chOff x="8490347" y="1390650"/>
              <a:chExt cx="450056" cy="514350"/>
            </a:xfrm>
          </p:grpSpPr>
          <p:sp>
            <p:nvSpPr>
              <p:cNvPr id="29" name="Freeform 29"/>
              <p:cNvSpPr/>
              <p:nvPr/>
            </p:nvSpPr>
            <p:spPr>
              <a:xfrm>
                <a:off x="8490347" y="1390650"/>
                <a:ext cx="450056" cy="257175"/>
              </a:xfrm>
              <a:custGeom>
                <a:avLst/>
                <a:gdLst/>
                <a:ahLst/>
                <a:cxnLst/>
                <a:rect l="l" t="t" r="r" b="b"/>
                <a:pathLst>
                  <a:path w="450056" h="257175">
                    <a:moveTo>
                      <a:pt x="0" y="160734"/>
                    </a:moveTo>
                    <a:lnTo>
                      <a:pt x="0" y="96441"/>
                    </a:lnTo>
                    <a:lnTo>
                      <a:pt x="225028" y="0"/>
                    </a:lnTo>
                    <a:lnTo>
                      <a:pt x="450056" y="96441"/>
                    </a:lnTo>
                    <a:lnTo>
                      <a:pt x="450056" y="160734"/>
                    </a:lnTo>
                    <a:lnTo>
                      <a:pt x="225028" y="257175"/>
                    </a:lnTo>
                    <a:lnTo>
                      <a:pt x="0" y="160734"/>
                    </a:lnTo>
                    <a:close/>
                  </a:path>
                </a:pathLst>
              </a:custGeom>
              <a:solidFill>
                <a:schemeClr val="accent1"/>
              </a:solidFill>
              <a:ln>
                <a:noFill/>
              </a:ln>
            </p:spPr>
          </p:sp>
          <p:sp>
            <p:nvSpPr>
              <p:cNvPr id="30" name="Freeform 30"/>
              <p:cNvSpPr/>
              <p:nvPr/>
            </p:nvSpPr>
            <p:spPr>
              <a:xfrm>
                <a:off x="8490347" y="1744266"/>
                <a:ext cx="450056" cy="160734"/>
              </a:xfrm>
              <a:custGeom>
                <a:avLst/>
                <a:gdLst/>
                <a:ahLst/>
                <a:cxnLst/>
                <a:rect l="l" t="t" r="r" b="b"/>
                <a:pathLst>
                  <a:path w="450056" h="160734">
                    <a:moveTo>
                      <a:pt x="225028" y="160734"/>
                    </a:moveTo>
                    <a:lnTo>
                      <a:pt x="0" y="64294"/>
                    </a:lnTo>
                    <a:lnTo>
                      <a:pt x="0" y="0"/>
                    </a:lnTo>
                    <a:lnTo>
                      <a:pt x="225028" y="96441"/>
                    </a:lnTo>
                    <a:lnTo>
                      <a:pt x="450056" y="0"/>
                    </a:lnTo>
                    <a:lnTo>
                      <a:pt x="450056" y="64294"/>
                    </a:lnTo>
                    <a:lnTo>
                      <a:pt x="225028" y="160734"/>
                    </a:lnTo>
                    <a:close/>
                  </a:path>
                </a:pathLst>
              </a:custGeom>
              <a:solidFill>
                <a:schemeClr val="accent1"/>
              </a:solidFill>
              <a:ln>
                <a:noFill/>
              </a:ln>
            </p:spPr>
          </p:sp>
          <p:sp>
            <p:nvSpPr>
              <p:cNvPr id="31" name="Freeform 31"/>
              <p:cNvSpPr/>
              <p:nvPr/>
            </p:nvSpPr>
            <p:spPr>
              <a:xfrm>
                <a:off x="8490347" y="1615678"/>
                <a:ext cx="450056" cy="160734"/>
              </a:xfrm>
              <a:custGeom>
                <a:avLst/>
                <a:gdLst/>
                <a:ahLst/>
                <a:cxnLst/>
                <a:rect l="l" t="t" r="r" b="b"/>
                <a:pathLst>
                  <a:path w="450056" h="160734">
                    <a:moveTo>
                      <a:pt x="0" y="64294"/>
                    </a:moveTo>
                    <a:lnTo>
                      <a:pt x="225028" y="160734"/>
                    </a:lnTo>
                    <a:lnTo>
                      <a:pt x="450056" y="64294"/>
                    </a:lnTo>
                    <a:lnTo>
                      <a:pt x="450056" y="0"/>
                    </a:lnTo>
                    <a:lnTo>
                      <a:pt x="225028" y="96441"/>
                    </a:lnTo>
                    <a:lnTo>
                      <a:pt x="0" y="0"/>
                    </a:lnTo>
                    <a:lnTo>
                      <a:pt x="0" y="64294"/>
                    </a:lnTo>
                    <a:close/>
                  </a:path>
                </a:pathLst>
              </a:custGeom>
              <a:solidFill>
                <a:schemeClr val="accent1"/>
              </a:solidFill>
              <a:ln>
                <a:noFill/>
              </a:ln>
            </p:spPr>
          </p:sp>
        </p:grpSp>
        <p:sp>
          <p:nvSpPr>
            <p:cNvPr id="33" name="TextBox 33"/>
            <p:cNvSpPr txBox="1"/>
            <p:nvPr/>
          </p:nvSpPr>
          <p:spPr>
            <a:xfrm>
              <a:off x="9153906" y="1539240"/>
              <a:ext cx="2927020" cy="352044"/>
            </a:xfrm>
            <a:prstGeom prst="rect">
              <a:avLst/>
            </a:prstGeom>
            <a:noFill/>
            <a:ln>
              <a:noFill/>
            </a:ln>
          </p:spPr>
          <p:txBody>
            <a:bodyPr wrap="none" lIns="0" tIns="0" rIns="0" bIns="0" anchor="t" anchorCtr="0">
              <a:spAutoFit/>
            </a:bodyPr>
            <a:lstStyle/>
            <a:p>
              <a:pPr algn="l"/>
              <a:r>
                <a:rPr lang="en-US" sz="1800" b="1" dirty="0">
                  <a:solidFill>
                    <a:schemeClr val="dk1"/>
                  </a:solidFill>
                  <a:latin typeface="+mn-lt"/>
                  <a:ea typeface="+mn-ea"/>
                  <a:cs typeface="+mn-cs"/>
                </a:rPr>
                <a:t>Process + relationships</a:t>
              </a:r>
            </a:p>
          </p:txBody>
        </p:sp>
        <p:sp>
          <p:nvSpPr>
            <p:cNvPr id="34" name="TextBox 34"/>
            <p:cNvSpPr txBox="1"/>
            <p:nvPr/>
          </p:nvSpPr>
          <p:spPr>
            <a:xfrm>
              <a:off x="8451342" y="2121218"/>
              <a:ext cx="2191268" cy="264033"/>
            </a:xfrm>
            <a:prstGeom prst="rect">
              <a:avLst/>
            </a:prstGeom>
            <a:noFill/>
            <a:ln>
              <a:noFill/>
            </a:ln>
          </p:spPr>
          <p:txBody>
            <a:bodyPr wrap="none" lIns="0" tIns="0" rIns="0" bIns="0" anchor="t" anchorCtr="0">
              <a:spAutoFit/>
            </a:bodyPr>
            <a:lstStyle/>
            <a:p>
              <a:pPr algn="l"/>
              <a:r>
                <a:rPr lang="en-US" sz="1350" b="1" dirty="0">
                  <a:solidFill>
                    <a:schemeClr val="dk2"/>
                  </a:solidFill>
                  <a:latin typeface="Consolas"/>
                  <a:ea typeface="Consolas"/>
                  <a:cs typeface="Consolas"/>
                </a:rPr>
                <a:t>LINES / LAYERS / LOGIC</a:t>
              </a:r>
            </a:p>
          </p:txBody>
        </p:sp>
      </p:grpSp>
      <p:grpSp>
        <p:nvGrpSpPr>
          <p:cNvPr id="52" name="Group 52"/>
          <p:cNvGrpSpPr/>
          <p:nvPr/>
        </p:nvGrpSpPr>
        <p:grpSpPr>
          <a:xfrm>
            <a:off x="4000500" y="3105150"/>
            <a:ext cx="7715250" cy="1838325"/>
            <a:chOff x="4000500" y="3105150"/>
            <a:chExt cx="7715250" cy="1838325"/>
          </a:xfrm>
        </p:grpSpPr>
        <p:sp>
          <p:nvSpPr>
            <p:cNvPr id="36" name="Rectangle 36"/>
            <p:cNvSpPr/>
            <p:nvPr/>
          </p:nvSpPr>
          <p:spPr>
            <a:xfrm>
              <a:off x="4000500" y="3143250"/>
              <a:ext cx="2333625" cy="1762125"/>
            </a:xfrm>
            <a:prstGeom prst="rect">
              <a:avLst/>
            </a:prstGeom>
            <a:solidFill>
              <a:schemeClr val="accent1"/>
            </a:solidFill>
            <a:ln w="47625">
              <a:solidFill>
                <a:schemeClr val="accent4"/>
              </a:solidFill>
            </a:ln>
          </p:spPr>
        </p:sp>
        <p:grpSp>
          <p:nvGrpSpPr>
            <p:cNvPr id="39" name="Group 39"/>
            <p:cNvGrpSpPr/>
            <p:nvPr/>
          </p:nvGrpSpPr>
          <p:grpSpPr>
            <a:xfrm>
              <a:off x="4318397" y="3442097"/>
              <a:ext cx="450056" cy="450056"/>
              <a:chOff x="4318397" y="3442097"/>
              <a:chExt cx="450056" cy="450056"/>
            </a:xfrm>
          </p:grpSpPr>
          <p:sp>
            <p:nvSpPr>
              <p:cNvPr id="37" name="Freeform 37"/>
              <p:cNvSpPr/>
              <p:nvPr/>
            </p:nvSpPr>
            <p:spPr>
              <a:xfrm>
                <a:off x="4318397" y="3442097"/>
                <a:ext cx="450056" cy="450056"/>
              </a:xfrm>
              <a:custGeom>
                <a:avLst/>
                <a:gdLst/>
                <a:ahLst/>
                <a:cxnLst/>
                <a:rect l="l" t="t" r="r" b="b"/>
                <a:pathLst>
                  <a:path w="450056" h="450056">
                    <a:moveTo>
                      <a:pt x="450056" y="0"/>
                    </a:moveTo>
                    <a:lnTo>
                      <a:pt x="0" y="0"/>
                    </a:lnTo>
                    <a:lnTo>
                      <a:pt x="0" y="450056"/>
                    </a:lnTo>
                    <a:lnTo>
                      <a:pt x="225028" y="450056"/>
                    </a:lnTo>
                    <a:lnTo>
                      <a:pt x="225028" y="225028"/>
                    </a:lnTo>
                    <a:lnTo>
                      <a:pt x="450056" y="225028"/>
                    </a:lnTo>
                    <a:lnTo>
                      <a:pt x="450056" y="0"/>
                    </a:lnTo>
                    <a:close/>
                  </a:path>
                </a:pathLst>
              </a:custGeom>
              <a:solidFill>
                <a:schemeClr val="lt1"/>
              </a:solidFill>
              <a:ln>
                <a:noFill/>
              </a:ln>
            </p:spPr>
          </p:sp>
          <p:sp>
            <p:nvSpPr>
              <p:cNvPr id="38" name="Freeform 38"/>
              <p:cNvSpPr/>
              <p:nvPr/>
            </p:nvSpPr>
            <p:spPr>
              <a:xfrm>
                <a:off x="4607719" y="3731419"/>
                <a:ext cx="160734" cy="160734"/>
              </a:xfrm>
              <a:custGeom>
                <a:avLst/>
                <a:gdLst/>
                <a:ahLst/>
                <a:cxnLst/>
                <a:rect l="l" t="t" r="r" b="b"/>
                <a:pathLst>
                  <a:path w="160734" h="160734">
                    <a:moveTo>
                      <a:pt x="160734" y="0"/>
                    </a:moveTo>
                    <a:lnTo>
                      <a:pt x="0" y="0"/>
                    </a:lnTo>
                    <a:lnTo>
                      <a:pt x="0" y="160734"/>
                    </a:lnTo>
                    <a:lnTo>
                      <a:pt x="32147" y="160734"/>
                    </a:lnTo>
                    <a:lnTo>
                      <a:pt x="160734" y="32147"/>
                    </a:lnTo>
                    <a:lnTo>
                      <a:pt x="160734" y="0"/>
                    </a:lnTo>
                    <a:close/>
                  </a:path>
                </a:pathLst>
              </a:custGeom>
              <a:solidFill>
                <a:schemeClr val="lt1"/>
              </a:solidFill>
              <a:ln>
                <a:noFill/>
              </a:ln>
            </p:spPr>
          </p:sp>
        </p:grpSp>
        <p:sp>
          <p:nvSpPr>
            <p:cNvPr id="40" name="TextBox 40"/>
            <p:cNvSpPr txBox="1"/>
            <p:nvPr/>
          </p:nvSpPr>
          <p:spPr>
            <a:xfrm>
              <a:off x="4277106" y="4130040"/>
              <a:ext cx="1782148" cy="352044"/>
            </a:xfrm>
            <a:prstGeom prst="rect">
              <a:avLst/>
            </a:prstGeom>
            <a:noFill/>
            <a:ln>
              <a:noFill/>
            </a:ln>
          </p:spPr>
          <p:txBody>
            <a:bodyPr wrap="none" lIns="0" tIns="0" rIns="0" bIns="0" anchor="t" anchorCtr="0">
              <a:spAutoFit/>
            </a:bodyPr>
            <a:lstStyle/>
            <a:p>
              <a:pPr algn="l"/>
              <a:r>
                <a:rPr lang="en-US" sz="1800" b="1" dirty="0">
                  <a:solidFill>
                    <a:srgbClr val="F5EFE0"/>
                  </a:solidFill>
                  <a:latin typeface="+mn-lt"/>
                  <a:ea typeface="+mn-ea"/>
                  <a:cs typeface="+mn-cs"/>
                </a:rPr>
                <a:t>Speaker notes</a:t>
              </a:r>
            </a:p>
          </p:txBody>
        </p:sp>
        <p:sp>
          <p:nvSpPr>
            <p:cNvPr id="41" name="Rectangle 41"/>
            <p:cNvSpPr/>
            <p:nvPr/>
          </p:nvSpPr>
          <p:spPr>
            <a:xfrm rot="-60000">
              <a:off x="6610267" y="3352801"/>
              <a:ext cx="2095500" cy="1552575"/>
            </a:xfrm>
            <a:prstGeom prst="rect">
              <a:avLst/>
            </a:prstGeom>
            <a:solidFill>
              <a:schemeClr val="lt1"/>
            </a:solidFill>
            <a:ln w="47625">
              <a:solidFill>
                <a:schemeClr val="accent4"/>
              </a:solidFill>
            </a:ln>
          </p:spPr>
        </p:sp>
        <p:sp>
          <p:nvSpPr>
            <p:cNvPr id="42" name="Freeform 42"/>
            <p:cNvSpPr/>
            <p:nvPr/>
          </p:nvSpPr>
          <p:spPr>
            <a:xfrm>
              <a:off x="6896100" y="3664744"/>
              <a:ext cx="514350" cy="385762"/>
            </a:xfrm>
            <a:custGeom>
              <a:avLst/>
              <a:gdLst/>
              <a:ahLst/>
              <a:cxnLst/>
              <a:rect l="l" t="t" r="r" b="b"/>
              <a:pathLst>
                <a:path w="514350" h="385762">
                  <a:moveTo>
                    <a:pt x="257175" y="128588"/>
                  </a:moveTo>
                  <a:lnTo>
                    <a:pt x="257175" y="0"/>
                  </a:lnTo>
                  <a:lnTo>
                    <a:pt x="321469" y="0"/>
                  </a:lnTo>
                  <a:lnTo>
                    <a:pt x="514350" y="192881"/>
                  </a:lnTo>
                  <a:lnTo>
                    <a:pt x="321469" y="385762"/>
                  </a:lnTo>
                  <a:lnTo>
                    <a:pt x="257175" y="385762"/>
                  </a:lnTo>
                  <a:lnTo>
                    <a:pt x="257175" y="257175"/>
                  </a:lnTo>
                  <a:lnTo>
                    <a:pt x="0" y="257175"/>
                  </a:lnTo>
                  <a:lnTo>
                    <a:pt x="0" y="128588"/>
                  </a:lnTo>
                  <a:lnTo>
                    <a:pt x="257175" y="128588"/>
                  </a:lnTo>
                  <a:close/>
                </a:path>
              </a:pathLst>
            </a:custGeom>
            <a:solidFill>
              <a:schemeClr val="accent2"/>
            </a:solidFill>
            <a:ln>
              <a:noFill/>
            </a:ln>
          </p:spPr>
        </p:sp>
        <p:sp>
          <p:nvSpPr>
            <p:cNvPr id="43" name="TextBox 43"/>
            <p:cNvSpPr txBox="1"/>
            <p:nvPr/>
          </p:nvSpPr>
          <p:spPr>
            <a:xfrm>
              <a:off x="6886956" y="4301490"/>
              <a:ext cx="1437651" cy="352044"/>
            </a:xfrm>
            <a:prstGeom prst="rect">
              <a:avLst/>
            </a:prstGeom>
            <a:noFill/>
            <a:ln>
              <a:noFill/>
            </a:ln>
          </p:spPr>
          <p:txBody>
            <a:bodyPr wrap="none" lIns="0" tIns="0" rIns="0" bIns="0" anchor="t" anchorCtr="0">
              <a:spAutoFit/>
            </a:bodyPr>
            <a:lstStyle/>
            <a:p>
              <a:pPr algn="l"/>
              <a:r>
                <a:rPr lang="en-US" sz="1800" b="1" dirty="0">
                  <a:solidFill>
                    <a:schemeClr val="dk1"/>
                  </a:solidFill>
                  <a:latin typeface="+mn-lt"/>
                  <a:ea typeface="+mn-ea"/>
                  <a:cs typeface="+mn-cs"/>
                </a:rPr>
                <a:t>Transitions</a:t>
              </a:r>
            </a:p>
          </p:txBody>
        </p:sp>
        <p:sp>
          <p:nvSpPr>
            <p:cNvPr id="44" name="Rectangle 44"/>
            <p:cNvSpPr/>
            <p:nvPr/>
          </p:nvSpPr>
          <p:spPr>
            <a:xfrm>
              <a:off x="9048750" y="3143250"/>
              <a:ext cx="2667000" cy="1800225"/>
            </a:xfrm>
            <a:prstGeom prst="rect">
              <a:avLst/>
            </a:prstGeom>
            <a:solidFill>
              <a:schemeClr val="accent2"/>
            </a:solidFill>
            <a:ln>
              <a:noFill/>
            </a:ln>
          </p:spPr>
        </p:sp>
        <p:sp>
          <p:nvSpPr>
            <p:cNvPr id="45" name="Rectangle 45"/>
            <p:cNvSpPr/>
            <p:nvPr/>
          </p:nvSpPr>
          <p:spPr>
            <a:xfrm>
              <a:off x="9010650" y="3105150"/>
              <a:ext cx="2667000" cy="1800225"/>
            </a:xfrm>
            <a:prstGeom prst="rect">
              <a:avLst/>
            </a:prstGeom>
            <a:solidFill>
              <a:schemeClr val="lt2"/>
            </a:solidFill>
            <a:ln w="47625">
              <a:solidFill>
                <a:schemeClr val="accent4"/>
              </a:solidFill>
            </a:ln>
          </p:spPr>
        </p:sp>
        <p:grpSp>
          <p:nvGrpSpPr>
            <p:cNvPr id="49" name="Group 49"/>
            <p:cNvGrpSpPr/>
            <p:nvPr/>
          </p:nvGrpSpPr>
          <p:grpSpPr>
            <a:xfrm>
              <a:off x="9296400" y="3399451"/>
              <a:ext cx="514350" cy="459148"/>
              <a:chOff x="9296400" y="3399451"/>
              <a:chExt cx="514350" cy="459148"/>
            </a:xfrm>
          </p:grpSpPr>
          <p:sp>
            <p:nvSpPr>
              <p:cNvPr id="46" name="Freeform 46"/>
              <p:cNvSpPr/>
              <p:nvPr/>
            </p:nvSpPr>
            <p:spPr>
              <a:xfrm>
                <a:off x="9489604" y="3399451"/>
                <a:ext cx="127941" cy="459148"/>
              </a:xfrm>
              <a:custGeom>
                <a:avLst/>
                <a:gdLst/>
                <a:ahLst/>
                <a:cxnLst/>
                <a:rect l="l" t="t" r="r" b="b"/>
                <a:pathLst>
                  <a:path w="127941" h="459148">
                    <a:moveTo>
                      <a:pt x="64294" y="0"/>
                    </a:moveTo>
                    <a:lnTo>
                      <a:pt x="0" y="450057"/>
                    </a:lnTo>
                    <a:lnTo>
                      <a:pt x="63648" y="459148"/>
                    </a:lnTo>
                    <a:lnTo>
                      <a:pt x="127941" y="9092"/>
                    </a:lnTo>
                    <a:lnTo>
                      <a:pt x="64294" y="0"/>
                    </a:lnTo>
                    <a:close/>
                  </a:path>
                </a:pathLst>
              </a:custGeom>
              <a:solidFill>
                <a:schemeClr val="accent1"/>
              </a:solidFill>
              <a:ln>
                <a:noFill/>
              </a:ln>
            </p:spPr>
          </p:sp>
          <p:sp>
            <p:nvSpPr>
              <p:cNvPr id="47" name="Freeform 47"/>
              <p:cNvSpPr/>
              <p:nvPr/>
            </p:nvSpPr>
            <p:spPr>
              <a:xfrm>
                <a:off x="9652774" y="3516511"/>
                <a:ext cx="157976" cy="225028"/>
              </a:xfrm>
              <a:custGeom>
                <a:avLst/>
                <a:gdLst/>
                <a:ahLst/>
                <a:cxnLst/>
                <a:rect l="l" t="t" r="r" b="b"/>
                <a:pathLst>
                  <a:path w="157976" h="225028">
                    <a:moveTo>
                      <a:pt x="45462" y="225028"/>
                    </a:moveTo>
                    <a:lnTo>
                      <a:pt x="0" y="179566"/>
                    </a:lnTo>
                    <a:lnTo>
                      <a:pt x="67052" y="112514"/>
                    </a:lnTo>
                    <a:lnTo>
                      <a:pt x="0" y="45463"/>
                    </a:lnTo>
                    <a:lnTo>
                      <a:pt x="45462" y="0"/>
                    </a:lnTo>
                    <a:lnTo>
                      <a:pt x="157976" y="112514"/>
                    </a:lnTo>
                    <a:lnTo>
                      <a:pt x="45462" y="225028"/>
                    </a:lnTo>
                    <a:close/>
                  </a:path>
                </a:pathLst>
              </a:custGeom>
              <a:solidFill>
                <a:schemeClr val="accent1"/>
              </a:solidFill>
              <a:ln>
                <a:noFill/>
              </a:ln>
            </p:spPr>
          </p:sp>
          <p:sp>
            <p:nvSpPr>
              <p:cNvPr id="48" name="Freeform 48"/>
              <p:cNvSpPr/>
              <p:nvPr/>
            </p:nvSpPr>
            <p:spPr>
              <a:xfrm>
                <a:off x="9296400" y="3516511"/>
                <a:ext cx="157976" cy="225028"/>
              </a:xfrm>
              <a:custGeom>
                <a:avLst/>
                <a:gdLst/>
                <a:ahLst/>
                <a:cxnLst/>
                <a:rect l="l" t="t" r="r" b="b"/>
                <a:pathLst>
                  <a:path w="157976" h="225028">
                    <a:moveTo>
                      <a:pt x="90925" y="112514"/>
                    </a:moveTo>
                    <a:lnTo>
                      <a:pt x="157976" y="179566"/>
                    </a:lnTo>
                    <a:lnTo>
                      <a:pt x="112514" y="225028"/>
                    </a:lnTo>
                    <a:lnTo>
                      <a:pt x="0" y="112514"/>
                    </a:lnTo>
                    <a:lnTo>
                      <a:pt x="112514" y="0"/>
                    </a:lnTo>
                    <a:lnTo>
                      <a:pt x="157976" y="45463"/>
                    </a:lnTo>
                    <a:lnTo>
                      <a:pt x="90925" y="112514"/>
                    </a:lnTo>
                    <a:close/>
                  </a:path>
                </a:pathLst>
              </a:custGeom>
              <a:solidFill>
                <a:schemeClr val="accent1"/>
              </a:solidFill>
              <a:ln>
                <a:noFill/>
              </a:ln>
            </p:spPr>
          </p:sp>
        </p:grpSp>
        <p:sp>
          <p:nvSpPr>
            <p:cNvPr id="50" name="TextBox 50"/>
            <p:cNvSpPr txBox="1"/>
            <p:nvPr/>
          </p:nvSpPr>
          <p:spPr>
            <a:xfrm>
              <a:off x="9287256" y="4091940"/>
              <a:ext cx="2106918" cy="352044"/>
            </a:xfrm>
            <a:prstGeom prst="rect">
              <a:avLst/>
            </a:prstGeom>
            <a:noFill/>
            <a:ln>
              <a:noFill/>
            </a:ln>
          </p:spPr>
          <p:txBody>
            <a:bodyPr wrap="none" lIns="0" tIns="0" rIns="0" bIns="0" anchor="t" anchorCtr="0">
              <a:spAutoFit/>
            </a:bodyPr>
            <a:lstStyle/>
            <a:p>
              <a:pPr algn="l"/>
              <a:r>
                <a:rPr lang="en-US" sz="1800" b="1" dirty="0">
                  <a:solidFill>
                    <a:schemeClr val="dk1"/>
                  </a:solidFill>
                  <a:latin typeface="+mn-lt"/>
                  <a:ea typeface="+mn-ea"/>
                  <a:cs typeface="+mn-cs"/>
                </a:rPr>
                <a:t>Complete OOXML</a:t>
              </a:r>
            </a:p>
          </p:txBody>
        </p:sp>
        <p:sp>
          <p:nvSpPr>
            <p:cNvPr id="51" name="TextBox 51"/>
            <p:cNvSpPr txBox="1"/>
            <p:nvPr/>
          </p:nvSpPr>
          <p:spPr>
            <a:xfrm>
              <a:off x="9289542" y="4483418"/>
              <a:ext cx="1747693" cy="264033"/>
            </a:xfrm>
            <a:prstGeom prst="rect">
              <a:avLst/>
            </a:prstGeom>
            <a:noFill/>
            <a:ln>
              <a:noFill/>
            </a:ln>
          </p:spPr>
          <p:txBody>
            <a:bodyPr wrap="none" lIns="0" tIns="0" rIns="0" bIns="0" anchor="t" anchorCtr="0">
              <a:spAutoFit/>
            </a:bodyPr>
            <a:lstStyle/>
            <a:p>
              <a:pPr algn="l"/>
              <a:r>
                <a:rPr lang="en-US" sz="1350" b="1" dirty="0">
                  <a:solidFill>
                    <a:schemeClr val="dk2"/>
                  </a:solidFill>
                  <a:latin typeface="Consolas"/>
                  <a:ea typeface="Consolas"/>
                  <a:cs typeface="Consolas"/>
                </a:rPr>
                <a:t>AUDIT THE PACKAGE</a:t>
              </a:r>
            </a:p>
          </p:txBody>
        </p:sp>
      </p:grpSp>
      <p:grpSp>
        <p:nvGrpSpPr>
          <p:cNvPr id="56" name="Group 56"/>
          <p:cNvGrpSpPr/>
          <p:nvPr/>
        </p:nvGrpSpPr>
        <p:grpSpPr>
          <a:xfrm>
            <a:off x="3810000" y="5429250"/>
            <a:ext cx="8416214" cy="1295781"/>
            <a:chOff x="3810000" y="5429250"/>
            <a:chExt cx="8416214" cy="1295781"/>
          </a:xfrm>
        </p:grpSpPr>
        <p:sp>
          <p:nvSpPr>
            <p:cNvPr id="53" name="Rectangle 53"/>
            <p:cNvSpPr/>
            <p:nvPr/>
          </p:nvSpPr>
          <p:spPr>
            <a:xfrm>
              <a:off x="3810000" y="5429250"/>
              <a:ext cx="7867650" cy="723900"/>
            </a:xfrm>
            <a:prstGeom prst="rect">
              <a:avLst/>
            </a:prstGeom>
            <a:solidFill>
              <a:schemeClr val="dk1"/>
            </a:solidFill>
            <a:ln>
              <a:noFill/>
            </a:ln>
          </p:spPr>
        </p:sp>
        <p:sp>
          <p:nvSpPr>
            <p:cNvPr id="54" name="TextBox 54"/>
            <p:cNvSpPr txBox="1"/>
            <p:nvPr/>
          </p:nvSpPr>
          <p:spPr>
            <a:xfrm>
              <a:off x="4103370" y="5653088"/>
              <a:ext cx="8122844" cy="440055"/>
            </a:xfrm>
            <a:prstGeom prst="rect">
              <a:avLst/>
            </a:prstGeom>
            <a:noFill/>
            <a:ln>
              <a:noFill/>
            </a:ln>
          </p:spPr>
          <p:txBody>
            <a:bodyPr wrap="none" lIns="0" tIns="0" rIns="0" bIns="0" anchor="t" anchorCtr="0">
              <a:spAutoFit/>
            </a:bodyPr>
            <a:lstStyle/>
            <a:p>
              <a:pPr algn="l"/>
              <a:r>
                <a:rPr lang="en-US" sz="2250" b="1" dirty="0">
                  <a:solidFill>
                    <a:srgbClr val="F5EFE0"/>
                  </a:solidFill>
                  <a:latin typeface="+mn-lt"/>
                  <a:ea typeface="+mn-ea"/>
                  <a:cs typeface="+mn-cs"/>
                </a:rPr>
                <a:t>Opening the file is step one. Editing it is the proof.</a:t>
              </a:r>
            </a:p>
          </p:txBody>
        </p:sp>
        <p:sp>
          <p:nvSpPr>
            <p:cNvPr id="55" name="TextBox 55"/>
            <p:cNvSpPr txBox="1"/>
            <p:nvPr/>
          </p:nvSpPr>
          <p:spPr>
            <a:xfrm>
              <a:off x="9941997" y="6490335"/>
              <a:ext cx="1589349" cy="234696"/>
            </a:xfrm>
            <a:prstGeom prst="rect">
              <a:avLst/>
            </a:prstGeom>
            <a:noFill/>
            <a:ln>
              <a:noFill/>
            </a:ln>
          </p:spPr>
          <p:txBody>
            <a:bodyPr wrap="none" lIns="0" tIns="0" rIns="0" bIns="0" anchor="t" anchorCtr="0">
              <a:spAutoFit/>
            </a:bodyPr>
            <a:lstStyle/>
            <a:p>
              <a:pPr algn="r"/>
              <a:r>
                <a:rPr lang="en-US" sz="1200" b="1" dirty="0">
                  <a:solidFill>
                    <a:schemeClr val="dk1"/>
                  </a:solidFill>
                  <a:latin typeface="Consolas"/>
                  <a:ea typeface="Consolas"/>
                  <a:cs typeface="Consolas"/>
                </a:rPr>
                <a:t>HUMANIZE-PPT / 04</a:t>
              </a:r>
            </a:p>
          </p:txBody>
        </p:sp>
      </p:grpSp>
    </p:spTree>
  </p:cSld>
  <p:clrMapOvr>
    <a:masterClrMapping/>
  </p:clrMapOvr>
  <p:transition xmlns:p14="http://schemas.microsoft.com/office/powerpoint/2010/main" p14:dur="400">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6"/>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chemeClr val="lt1"/>
            </a:solidFill>
            <a:ln>
              <a:noFill/>
            </a:ln>
          </p:spPr>
        </p:sp>
        <p:sp>
          <p:nvSpPr>
            <p:cNvPr id="3" name="Rectangle 3"/>
            <p:cNvSpPr/>
            <p:nvPr/>
          </p:nvSpPr>
          <p:spPr>
            <a:xfrm>
              <a:off x="0" y="0"/>
              <a:ext cx="12192000" cy="361950"/>
            </a:xfrm>
            <a:prstGeom prst="rect">
              <a:avLst/>
            </a:prstGeom>
            <a:solidFill>
              <a:schemeClr val="dk1"/>
            </a:solidFill>
            <a:ln>
              <a:noFill/>
            </a:ln>
          </p:spPr>
        </p:sp>
        <p:sp>
          <p:nvSpPr>
            <p:cNvPr id="4" name="Freeform 4"/>
            <p:cNvSpPr/>
            <p:nvPr/>
          </p:nvSpPr>
          <p:spPr>
            <a:xfrm>
              <a:off x="0" y="5524500"/>
              <a:ext cx="2095500" cy="1333500"/>
            </a:xfrm>
            <a:custGeom>
              <a:avLst/>
              <a:gdLst/>
              <a:ahLst/>
              <a:cxnLst/>
              <a:rect l="l" t="t" r="r" b="b"/>
              <a:pathLst>
                <a:path w="2095500" h="1333500">
                  <a:moveTo>
                    <a:pt x="0" y="0"/>
                  </a:moveTo>
                  <a:lnTo>
                    <a:pt x="2095500" y="1333500"/>
                  </a:lnTo>
                  <a:lnTo>
                    <a:pt x="0" y="1333500"/>
                  </a:lnTo>
                  <a:close/>
                </a:path>
              </a:pathLst>
            </a:custGeom>
            <a:solidFill>
              <a:schemeClr val="accent3"/>
            </a:solidFill>
            <a:ln>
              <a:noFill/>
            </a:ln>
          </p:spPr>
        </p:sp>
        <p:sp>
          <p:nvSpPr>
            <p:cNvPr id="5" name="Freeform 5"/>
            <p:cNvSpPr/>
            <p:nvPr/>
          </p:nvSpPr>
          <p:spPr>
            <a:xfrm>
              <a:off x="10287000" y="0"/>
              <a:ext cx="1905000" cy="1428750"/>
            </a:xfrm>
            <a:custGeom>
              <a:avLst/>
              <a:gdLst/>
              <a:ahLst/>
              <a:cxnLst/>
              <a:rect l="l" t="t" r="r" b="b"/>
              <a:pathLst>
                <a:path w="1905000" h="1428750">
                  <a:moveTo>
                    <a:pt x="0" y="0"/>
                  </a:moveTo>
                  <a:lnTo>
                    <a:pt x="1905000" y="0"/>
                  </a:lnTo>
                  <a:lnTo>
                    <a:pt x="1905000" y="1428750"/>
                  </a:lnTo>
                  <a:close/>
                </a:path>
              </a:pathLst>
            </a:custGeom>
            <a:solidFill>
              <a:schemeClr val="accent2"/>
            </a:solidFill>
            <a:ln>
              <a:noFill/>
            </a:ln>
          </p:spPr>
        </p:sp>
      </p:grpSp>
      <p:grpSp>
        <p:nvGrpSpPr>
          <p:cNvPr id="9" name="Group 9"/>
          <p:cNvGrpSpPr/>
          <p:nvPr/>
        </p:nvGrpSpPr>
        <p:grpSpPr>
          <a:xfrm>
            <a:off x="2863314" y="710565"/>
            <a:ext cx="6465372" cy="836486"/>
            <a:chOff x="2863314" y="710565"/>
            <a:chExt cx="6465372" cy="836486"/>
          </a:xfrm>
        </p:grpSpPr>
        <p:sp>
          <p:nvSpPr>
            <p:cNvPr id="7" name="TextBox 7"/>
            <p:cNvSpPr txBox="1"/>
            <p:nvPr/>
          </p:nvSpPr>
          <p:spPr>
            <a:xfrm>
              <a:off x="2863314" y="710565"/>
              <a:ext cx="6465372" cy="645414"/>
            </a:xfrm>
            <a:prstGeom prst="rect">
              <a:avLst/>
            </a:prstGeom>
            <a:noFill/>
            <a:ln>
              <a:noFill/>
            </a:ln>
          </p:spPr>
          <p:txBody>
            <a:bodyPr wrap="none" lIns="0" tIns="0" rIns="0" bIns="0" anchor="t" anchorCtr="0">
              <a:spAutoFit/>
            </a:bodyPr>
            <a:lstStyle/>
            <a:p>
              <a:pPr algn="ctr"/>
              <a:r>
                <a:rPr lang="en-US" sz="3300" b="1" dirty="0">
                  <a:solidFill>
                    <a:schemeClr val="dk1"/>
                  </a:solidFill>
                  <a:latin typeface="+mj-lt"/>
                  <a:ea typeface="+mj-ea"/>
                  <a:cs typeface="+mj-cs"/>
                </a:rPr>
                <a:t>SAME PATH, TWO LANGUAGES</a:t>
              </a:r>
            </a:p>
          </p:txBody>
        </p:sp>
        <p:sp>
          <p:nvSpPr>
            <p:cNvPr id="8" name="TextBox 8"/>
            <p:cNvSpPr txBox="1"/>
            <p:nvPr/>
          </p:nvSpPr>
          <p:spPr>
            <a:xfrm>
              <a:off x="4131471" y="1283018"/>
              <a:ext cx="3929057" cy="264033"/>
            </a:xfrm>
            <a:prstGeom prst="rect">
              <a:avLst/>
            </a:prstGeom>
            <a:noFill/>
            <a:ln>
              <a:noFill/>
            </a:ln>
          </p:spPr>
          <p:txBody>
            <a:bodyPr wrap="none" lIns="0" tIns="0" rIns="0" bIns="0" anchor="t" anchorCtr="0">
              <a:spAutoFit/>
            </a:bodyPr>
            <a:lstStyle/>
            <a:p>
              <a:pPr algn="ctr"/>
              <a:r>
                <a:rPr lang="en-US" sz="1350" b="1" dirty="0">
                  <a:solidFill>
                    <a:schemeClr val="dk2"/>
                  </a:solidFill>
                  <a:latin typeface="Consolas"/>
                  <a:ea typeface="Consolas"/>
                  <a:cs typeface="Consolas"/>
                </a:rPr>
                <a:t>Different ink. Same production contract.</a:t>
              </a:r>
            </a:p>
          </p:txBody>
        </p:sp>
      </p:grpSp>
      <p:grpSp>
        <p:nvGrpSpPr>
          <p:cNvPr id="18" name="Group 18"/>
          <p:cNvGrpSpPr/>
          <p:nvPr/>
        </p:nvGrpSpPr>
        <p:grpSpPr>
          <a:xfrm>
            <a:off x="2486025" y="1381125"/>
            <a:ext cx="7315200" cy="4286250"/>
            <a:chOff x="2486025" y="1381125"/>
            <a:chExt cx="7315200" cy="4286250"/>
          </a:xfrm>
        </p:grpSpPr>
        <p:sp>
          <p:nvSpPr>
            <p:cNvPr id="10" name="Ellipse 10"/>
            <p:cNvSpPr/>
            <p:nvPr/>
          </p:nvSpPr>
          <p:spPr>
            <a:xfrm>
              <a:off x="2486025" y="1381125"/>
              <a:ext cx="4286250" cy="4286250"/>
            </a:xfrm>
            <a:prstGeom prst="ellipse">
              <a:avLst/>
            </a:prstGeom>
            <a:solidFill>
              <a:schemeClr val="accent2">
                <a:alpha val="84000"/>
              </a:schemeClr>
            </a:solidFill>
            <a:ln w="47625">
              <a:solidFill>
                <a:schemeClr val="accent4"/>
              </a:solidFill>
            </a:ln>
          </p:spPr>
        </p:sp>
        <p:sp>
          <p:nvSpPr>
            <p:cNvPr id="11" name="Ellipse 11"/>
            <p:cNvSpPr/>
            <p:nvPr/>
          </p:nvSpPr>
          <p:spPr>
            <a:xfrm>
              <a:off x="5514975" y="1381125"/>
              <a:ext cx="4286250" cy="4286250"/>
            </a:xfrm>
            <a:prstGeom prst="ellipse">
              <a:avLst/>
            </a:prstGeom>
            <a:solidFill>
              <a:schemeClr val="accent1">
                <a:alpha val="84000"/>
              </a:schemeClr>
            </a:solidFill>
            <a:ln w="47625">
              <a:solidFill>
                <a:schemeClr val="accent4"/>
              </a:solidFill>
            </a:ln>
          </p:spPr>
        </p:sp>
        <p:sp>
          <p:nvSpPr>
            <p:cNvPr id="12" name="Freeform 12"/>
            <p:cNvSpPr/>
            <p:nvPr/>
          </p:nvSpPr>
          <p:spPr>
            <a:xfrm>
              <a:off x="3143250" y="2266950"/>
              <a:ext cx="646749" cy="647700"/>
            </a:xfrm>
            <a:custGeom>
              <a:avLst/>
              <a:gdLst/>
              <a:ahLst/>
              <a:cxnLst/>
              <a:rect l="l" t="t" r="r" b="b"/>
              <a:pathLst>
                <a:path w="646749" h="647700">
                  <a:moveTo>
                    <a:pt x="161925" y="0"/>
                  </a:moveTo>
                  <a:lnTo>
                    <a:pt x="242888" y="0"/>
                  </a:lnTo>
                  <a:lnTo>
                    <a:pt x="242888" y="80962"/>
                  </a:lnTo>
                  <a:lnTo>
                    <a:pt x="404812" y="80962"/>
                  </a:lnTo>
                  <a:lnTo>
                    <a:pt x="404812" y="161925"/>
                  </a:lnTo>
                  <a:lnTo>
                    <a:pt x="358991" y="161925"/>
                  </a:lnTo>
                  <a:cubicBezTo>
                    <a:pt x="346954" y="229527"/>
                    <a:pt x="315176" y="290298"/>
                    <a:pt x="269832" y="338064"/>
                  </a:cubicBezTo>
                  <a:cubicBezTo>
                    <a:pt x="302220" y="353782"/>
                    <a:pt x="338317" y="363053"/>
                    <a:pt x="376455" y="364209"/>
                  </a:cubicBezTo>
                  <a:lnTo>
                    <a:pt x="415884" y="242888"/>
                  </a:lnTo>
                  <a:lnTo>
                    <a:pt x="515185" y="242888"/>
                  </a:lnTo>
                  <a:lnTo>
                    <a:pt x="646749" y="647700"/>
                  </a:lnTo>
                  <a:lnTo>
                    <a:pt x="561617" y="647700"/>
                  </a:lnTo>
                  <a:lnTo>
                    <a:pt x="535304" y="566738"/>
                  </a:lnTo>
                  <a:lnTo>
                    <a:pt x="395764" y="566738"/>
                  </a:lnTo>
                  <a:lnTo>
                    <a:pt x="369451" y="647700"/>
                  </a:lnTo>
                  <a:lnTo>
                    <a:pt x="284320" y="647700"/>
                  </a:lnTo>
                  <a:lnTo>
                    <a:pt x="350639" y="443642"/>
                  </a:lnTo>
                  <a:cubicBezTo>
                    <a:pt x="296581" y="438351"/>
                    <a:pt x="246193" y="420552"/>
                    <a:pt x="202406" y="393173"/>
                  </a:cubicBezTo>
                  <a:cubicBezTo>
                    <a:pt x="149577" y="426203"/>
                    <a:pt x="87138" y="445294"/>
                    <a:pt x="20241" y="445294"/>
                  </a:cubicBezTo>
                  <a:lnTo>
                    <a:pt x="0" y="445294"/>
                  </a:lnTo>
                  <a:lnTo>
                    <a:pt x="0" y="364331"/>
                  </a:lnTo>
                  <a:lnTo>
                    <a:pt x="20241" y="364331"/>
                  </a:lnTo>
                  <a:cubicBezTo>
                    <a:pt x="61374" y="364331"/>
                    <a:pt x="100302" y="354893"/>
                    <a:pt x="134979" y="338064"/>
                  </a:cubicBezTo>
                  <a:cubicBezTo>
                    <a:pt x="108644" y="310322"/>
                    <a:pt x="86885" y="278193"/>
                    <a:pt x="70911" y="242888"/>
                  </a:cubicBezTo>
                  <a:lnTo>
                    <a:pt x="162807" y="242888"/>
                  </a:lnTo>
                  <a:cubicBezTo>
                    <a:pt x="174079" y="260493"/>
                    <a:pt x="187389" y="276667"/>
                    <a:pt x="202406" y="291078"/>
                  </a:cubicBezTo>
                  <a:cubicBezTo>
                    <a:pt x="238331" y="256603"/>
                    <a:pt x="264492" y="212031"/>
                    <a:pt x="276328" y="161925"/>
                  </a:cubicBezTo>
                  <a:lnTo>
                    <a:pt x="0" y="161925"/>
                  </a:lnTo>
                  <a:lnTo>
                    <a:pt x="0" y="80962"/>
                  </a:lnTo>
                  <a:lnTo>
                    <a:pt x="161925" y="80962"/>
                  </a:lnTo>
                  <a:lnTo>
                    <a:pt x="161925" y="0"/>
                  </a:lnTo>
                  <a:close/>
                  <a:moveTo>
                    <a:pt x="508991" y="485775"/>
                  </a:moveTo>
                  <a:lnTo>
                    <a:pt x="465534" y="352061"/>
                  </a:lnTo>
                  <a:lnTo>
                    <a:pt x="422078" y="485775"/>
                  </a:lnTo>
                  <a:lnTo>
                    <a:pt x="508991" y="485775"/>
                  </a:lnTo>
                  <a:close/>
                </a:path>
              </a:pathLst>
            </a:custGeom>
            <a:solidFill>
              <a:schemeClr val="lt1"/>
            </a:solidFill>
            <a:ln>
              <a:noFill/>
            </a:ln>
          </p:spPr>
        </p:sp>
        <p:sp>
          <p:nvSpPr>
            <p:cNvPr id="13" name="TextBox 13"/>
            <p:cNvSpPr txBox="1"/>
            <p:nvPr/>
          </p:nvSpPr>
          <p:spPr>
            <a:xfrm>
              <a:off x="3444286" y="3177540"/>
              <a:ext cx="826679" cy="933450"/>
            </a:xfrm>
            <a:prstGeom prst="rect">
              <a:avLst/>
            </a:prstGeom>
            <a:noFill/>
            <a:ln>
              <a:noFill/>
            </a:ln>
          </p:spPr>
          <p:txBody>
            <a:bodyPr wrap="none" lIns="0" tIns="0" rIns="0" bIns="0" anchor="t" anchorCtr="0">
              <a:spAutoFit/>
            </a:bodyPr>
            <a:lstStyle/>
            <a:p>
              <a:pPr algn="ctr"/>
              <a:r>
                <a:rPr lang="en-US" sz="4800" b="1" dirty="0">
                  <a:solidFill>
                    <a:srgbClr val="F5EFE0"/>
                  </a:solidFill>
                  <a:latin typeface="+mj-lt"/>
                  <a:ea typeface="+mj-ea"/>
                  <a:cs typeface="+mj-cs"/>
                </a:rPr>
                <a:t>ZH</a:t>
              </a:r>
            </a:p>
          </p:txBody>
        </p:sp>
        <p:sp>
          <p:nvSpPr>
            <p:cNvPr id="14" name="TextBox 14"/>
            <p:cNvSpPr txBox="1"/>
            <p:nvPr/>
          </p:nvSpPr>
          <p:spPr>
            <a:xfrm>
              <a:off x="3082977" y="3920490"/>
              <a:ext cx="1549295" cy="352044"/>
            </a:xfrm>
            <a:prstGeom prst="rect">
              <a:avLst/>
            </a:prstGeom>
            <a:noFill/>
            <a:ln>
              <a:noFill/>
            </a:ln>
          </p:spPr>
          <p:txBody>
            <a:bodyPr wrap="none" lIns="0" tIns="0" rIns="0" bIns="0" anchor="t" anchorCtr="0">
              <a:spAutoFit/>
            </a:bodyPr>
            <a:lstStyle/>
            <a:p>
              <a:pPr algn="ctr"/>
              <a:r>
                <a:rPr lang="en-US" sz="1800" b="1" dirty="0">
                  <a:solidFill>
                    <a:schemeClr val="dk1"/>
                  </a:solidFill>
                  <a:latin typeface="+mn-lt"/>
                  <a:ea typeface="+mn-ea"/>
                  <a:cs typeface="+mn-cs"/>
                </a:rPr>
                <a:t>Memphis Pop</a:t>
              </a:r>
            </a:p>
          </p:txBody>
        </p:sp>
        <p:sp>
          <p:nvSpPr>
            <p:cNvPr id="15" name="Freeform 15"/>
            <p:cNvSpPr/>
            <p:nvPr/>
          </p:nvSpPr>
          <p:spPr>
            <a:xfrm>
              <a:off x="8382000" y="2266950"/>
              <a:ext cx="646749" cy="647700"/>
            </a:xfrm>
            <a:custGeom>
              <a:avLst/>
              <a:gdLst/>
              <a:ahLst/>
              <a:cxnLst/>
              <a:rect l="l" t="t" r="r" b="b"/>
              <a:pathLst>
                <a:path w="646749" h="647700">
                  <a:moveTo>
                    <a:pt x="161925" y="0"/>
                  </a:moveTo>
                  <a:lnTo>
                    <a:pt x="242888" y="0"/>
                  </a:lnTo>
                  <a:lnTo>
                    <a:pt x="242888" y="80962"/>
                  </a:lnTo>
                  <a:lnTo>
                    <a:pt x="404812" y="80962"/>
                  </a:lnTo>
                  <a:lnTo>
                    <a:pt x="404812" y="161925"/>
                  </a:lnTo>
                  <a:lnTo>
                    <a:pt x="358991" y="161925"/>
                  </a:lnTo>
                  <a:cubicBezTo>
                    <a:pt x="346954" y="229527"/>
                    <a:pt x="315176" y="290298"/>
                    <a:pt x="269832" y="338064"/>
                  </a:cubicBezTo>
                  <a:cubicBezTo>
                    <a:pt x="302220" y="353782"/>
                    <a:pt x="338317" y="363053"/>
                    <a:pt x="376455" y="364209"/>
                  </a:cubicBezTo>
                  <a:lnTo>
                    <a:pt x="415884" y="242888"/>
                  </a:lnTo>
                  <a:lnTo>
                    <a:pt x="515185" y="242888"/>
                  </a:lnTo>
                  <a:lnTo>
                    <a:pt x="646749" y="647700"/>
                  </a:lnTo>
                  <a:lnTo>
                    <a:pt x="561617" y="647700"/>
                  </a:lnTo>
                  <a:lnTo>
                    <a:pt x="535304" y="566738"/>
                  </a:lnTo>
                  <a:lnTo>
                    <a:pt x="395764" y="566738"/>
                  </a:lnTo>
                  <a:lnTo>
                    <a:pt x="369451" y="647700"/>
                  </a:lnTo>
                  <a:lnTo>
                    <a:pt x="284320" y="647700"/>
                  </a:lnTo>
                  <a:lnTo>
                    <a:pt x="350639" y="443642"/>
                  </a:lnTo>
                  <a:cubicBezTo>
                    <a:pt x="296581" y="438351"/>
                    <a:pt x="246193" y="420552"/>
                    <a:pt x="202406" y="393173"/>
                  </a:cubicBezTo>
                  <a:cubicBezTo>
                    <a:pt x="149577" y="426203"/>
                    <a:pt x="87138" y="445294"/>
                    <a:pt x="20241" y="445294"/>
                  </a:cubicBezTo>
                  <a:lnTo>
                    <a:pt x="0" y="445294"/>
                  </a:lnTo>
                  <a:lnTo>
                    <a:pt x="0" y="364331"/>
                  </a:lnTo>
                  <a:lnTo>
                    <a:pt x="20241" y="364331"/>
                  </a:lnTo>
                  <a:cubicBezTo>
                    <a:pt x="61374" y="364331"/>
                    <a:pt x="100302" y="354893"/>
                    <a:pt x="134979" y="338064"/>
                  </a:cubicBezTo>
                  <a:cubicBezTo>
                    <a:pt x="108644" y="310322"/>
                    <a:pt x="86885" y="278193"/>
                    <a:pt x="70911" y="242888"/>
                  </a:cubicBezTo>
                  <a:lnTo>
                    <a:pt x="162807" y="242888"/>
                  </a:lnTo>
                  <a:cubicBezTo>
                    <a:pt x="174079" y="260493"/>
                    <a:pt x="187389" y="276667"/>
                    <a:pt x="202406" y="291078"/>
                  </a:cubicBezTo>
                  <a:cubicBezTo>
                    <a:pt x="238331" y="256603"/>
                    <a:pt x="264492" y="212031"/>
                    <a:pt x="276328" y="161925"/>
                  </a:cubicBezTo>
                  <a:lnTo>
                    <a:pt x="0" y="161925"/>
                  </a:lnTo>
                  <a:lnTo>
                    <a:pt x="0" y="80962"/>
                  </a:lnTo>
                  <a:lnTo>
                    <a:pt x="161925" y="80962"/>
                  </a:lnTo>
                  <a:lnTo>
                    <a:pt x="161925" y="0"/>
                  </a:lnTo>
                  <a:close/>
                  <a:moveTo>
                    <a:pt x="508991" y="485775"/>
                  </a:moveTo>
                  <a:lnTo>
                    <a:pt x="465534" y="352061"/>
                  </a:lnTo>
                  <a:lnTo>
                    <a:pt x="422078" y="485775"/>
                  </a:lnTo>
                  <a:lnTo>
                    <a:pt x="508991" y="485775"/>
                  </a:lnTo>
                  <a:close/>
                </a:path>
              </a:pathLst>
            </a:custGeom>
            <a:solidFill>
              <a:schemeClr val="lt1"/>
            </a:solidFill>
            <a:ln>
              <a:noFill/>
            </a:ln>
          </p:spPr>
        </p:sp>
        <p:sp>
          <p:nvSpPr>
            <p:cNvPr id="16" name="TextBox 16"/>
            <p:cNvSpPr txBox="1"/>
            <p:nvPr/>
          </p:nvSpPr>
          <p:spPr>
            <a:xfrm>
              <a:off x="8016286" y="3177540"/>
              <a:ext cx="826679" cy="933450"/>
            </a:xfrm>
            <a:prstGeom prst="rect">
              <a:avLst/>
            </a:prstGeom>
            <a:noFill/>
            <a:ln>
              <a:noFill/>
            </a:ln>
          </p:spPr>
          <p:txBody>
            <a:bodyPr wrap="none" lIns="0" tIns="0" rIns="0" bIns="0" anchor="t" anchorCtr="0">
              <a:spAutoFit/>
            </a:bodyPr>
            <a:lstStyle/>
            <a:p>
              <a:pPr algn="ctr"/>
              <a:r>
                <a:rPr lang="en-US" sz="4800" b="1" dirty="0">
                  <a:solidFill>
                    <a:srgbClr val="F5EFE0"/>
                  </a:solidFill>
                  <a:latin typeface="+mj-lt"/>
                  <a:ea typeface="+mj-ea"/>
                  <a:cs typeface="+mj-cs"/>
                </a:rPr>
                <a:t>EN</a:t>
              </a:r>
            </a:p>
          </p:txBody>
        </p:sp>
        <p:sp>
          <p:nvSpPr>
            <p:cNvPr id="17" name="TextBox 17"/>
            <p:cNvSpPr txBox="1"/>
            <p:nvPr/>
          </p:nvSpPr>
          <p:spPr>
            <a:xfrm>
              <a:off x="7528631" y="3920490"/>
              <a:ext cx="1801988" cy="352044"/>
            </a:xfrm>
            <a:prstGeom prst="rect">
              <a:avLst/>
            </a:prstGeom>
            <a:noFill/>
            <a:ln>
              <a:noFill/>
            </a:ln>
          </p:spPr>
          <p:txBody>
            <a:bodyPr wrap="none" lIns="0" tIns="0" rIns="0" bIns="0" anchor="t" anchorCtr="0">
              <a:spAutoFit/>
            </a:bodyPr>
            <a:lstStyle/>
            <a:p>
              <a:pPr algn="ctr"/>
              <a:r>
                <a:rPr lang="en-US" sz="1800" b="1" dirty="0">
                  <a:solidFill>
                    <a:schemeClr val="dk1"/>
                  </a:solidFill>
                  <a:latin typeface="+mn-lt"/>
                  <a:ea typeface="+mn-ea"/>
                  <a:cs typeface="+mn-cs"/>
                </a:rPr>
                <a:t>Risograph Zine</a:t>
              </a:r>
            </a:p>
          </p:txBody>
        </p:sp>
      </p:grpSp>
      <p:grpSp>
        <p:nvGrpSpPr>
          <p:cNvPr id="24" name="Group 24"/>
          <p:cNvGrpSpPr/>
          <p:nvPr/>
        </p:nvGrpSpPr>
        <p:grpSpPr>
          <a:xfrm>
            <a:off x="4752462" y="2639036"/>
            <a:ext cx="2829951" cy="1856153"/>
            <a:chOff x="4752462" y="2639036"/>
            <a:chExt cx="2829951" cy="1856153"/>
          </a:xfrm>
        </p:grpSpPr>
        <p:sp>
          <p:nvSpPr>
            <p:cNvPr id="19" name="Rectangle 19"/>
            <p:cNvSpPr/>
            <p:nvPr/>
          </p:nvSpPr>
          <p:spPr>
            <a:xfrm rot="-120000">
              <a:off x="4829175" y="2733675"/>
              <a:ext cx="2724150" cy="1714500"/>
            </a:xfrm>
            <a:prstGeom prst="rect">
              <a:avLst/>
            </a:prstGeom>
            <a:solidFill>
              <a:schemeClr val="accent2"/>
            </a:solidFill>
            <a:ln>
              <a:noFill/>
            </a:ln>
          </p:spPr>
        </p:sp>
        <p:sp>
          <p:nvSpPr>
            <p:cNvPr id="20" name="Rectangle 20"/>
            <p:cNvSpPr/>
            <p:nvPr/>
          </p:nvSpPr>
          <p:spPr>
            <a:xfrm rot="-120000">
              <a:off x="4781550" y="2686050"/>
              <a:ext cx="2724150" cy="1714500"/>
            </a:xfrm>
            <a:prstGeom prst="rect">
              <a:avLst/>
            </a:prstGeom>
            <a:solidFill>
              <a:schemeClr val="accent3"/>
            </a:solidFill>
            <a:ln w="47625">
              <a:solidFill>
                <a:schemeClr val="accent4"/>
              </a:solidFill>
            </a:ln>
          </p:spPr>
        </p:sp>
        <p:sp>
          <p:nvSpPr>
            <p:cNvPr id="21" name="TextBox 21"/>
            <p:cNvSpPr txBox="1"/>
            <p:nvPr/>
          </p:nvSpPr>
          <p:spPr>
            <a:xfrm>
              <a:off x="5400835" y="3035618"/>
              <a:ext cx="1485580" cy="264033"/>
            </a:xfrm>
            <a:prstGeom prst="rect">
              <a:avLst/>
            </a:prstGeom>
            <a:noFill/>
            <a:ln>
              <a:noFill/>
            </a:ln>
          </p:spPr>
          <p:txBody>
            <a:bodyPr wrap="none" lIns="0" tIns="0" rIns="0" bIns="0" anchor="t" anchorCtr="0">
              <a:spAutoFit/>
            </a:bodyPr>
            <a:lstStyle/>
            <a:p>
              <a:pPr algn="ctr"/>
              <a:r>
                <a:rPr lang="en-US" sz="1350" b="1" dirty="0">
                  <a:solidFill>
                    <a:schemeClr val="dk1"/>
                  </a:solidFill>
                  <a:latin typeface="Consolas"/>
                  <a:ea typeface="Consolas"/>
                  <a:cs typeface="Consolas"/>
                </a:rPr>
                <a:t>SAME CONTRACT</a:t>
              </a:r>
            </a:p>
          </p:txBody>
        </p:sp>
        <p:sp>
          <p:nvSpPr>
            <p:cNvPr id="22" name="TextBox 22"/>
            <p:cNvSpPr txBox="1"/>
            <p:nvPr/>
          </p:nvSpPr>
          <p:spPr>
            <a:xfrm>
              <a:off x="5190424" y="3368040"/>
              <a:ext cx="1906402" cy="645414"/>
            </a:xfrm>
            <a:prstGeom prst="rect">
              <a:avLst/>
            </a:prstGeom>
            <a:noFill/>
            <a:ln>
              <a:noFill/>
            </a:ln>
          </p:spPr>
          <p:txBody>
            <a:bodyPr wrap="none" lIns="0" tIns="0" rIns="0" bIns="0" anchor="t" anchorCtr="0">
              <a:spAutoFit/>
            </a:bodyPr>
            <a:lstStyle/>
            <a:p>
              <a:pPr algn="ctr"/>
              <a:r>
                <a:rPr lang="en-US" sz="3300" b="1" dirty="0">
                  <a:solidFill>
                    <a:schemeClr val="dk1"/>
                  </a:solidFill>
                  <a:latin typeface="+mj-lt"/>
                  <a:ea typeface="+mj-ea"/>
                  <a:cs typeface="+mj-cs"/>
                </a:rPr>
                <a:t>ONE AST</a:t>
              </a:r>
            </a:p>
          </p:txBody>
        </p:sp>
        <p:sp>
          <p:nvSpPr>
            <p:cNvPr id="23" name="TextBox 23"/>
            <p:cNvSpPr txBox="1"/>
            <p:nvPr/>
          </p:nvSpPr>
          <p:spPr>
            <a:xfrm>
              <a:off x="4957260" y="3950018"/>
              <a:ext cx="2372731" cy="264033"/>
            </a:xfrm>
            <a:prstGeom prst="rect">
              <a:avLst/>
            </a:prstGeom>
            <a:noFill/>
            <a:ln>
              <a:noFill/>
            </a:ln>
          </p:spPr>
          <p:txBody>
            <a:bodyPr wrap="none" lIns="0" tIns="0" rIns="0" bIns="0" anchor="t" anchorCtr="0">
              <a:spAutoFit/>
            </a:bodyPr>
            <a:lstStyle/>
            <a:p>
              <a:pPr algn="ctr"/>
              <a:r>
                <a:rPr lang="en-US" sz="1350" b="1" dirty="0">
                  <a:solidFill>
                    <a:schemeClr val="dk1"/>
                  </a:solidFill>
                  <a:latin typeface="Consolas"/>
                  <a:ea typeface="Consolas"/>
                  <a:cs typeface="Consolas"/>
                </a:rPr>
                <a:t>COPY / NOTES / OBJECTS</a:t>
              </a:r>
            </a:p>
          </p:txBody>
        </p:sp>
      </p:grpSp>
      <p:grpSp>
        <p:nvGrpSpPr>
          <p:cNvPr id="28" name="Group 28"/>
          <p:cNvGrpSpPr/>
          <p:nvPr/>
        </p:nvGrpSpPr>
        <p:grpSpPr>
          <a:xfrm>
            <a:off x="1847850" y="5638800"/>
            <a:ext cx="9683496" cy="1114806"/>
            <a:chOff x="1847850" y="5638800"/>
            <a:chExt cx="9683496" cy="1114806"/>
          </a:xfrm>
        </p:grpSpPr>
        <p:sp>
          <p:nvSpPr>
            <p:cNvPr id="25" name="Rectangle 25"/>
            <p:cNvSpPr/>
            <p:nvPr/>
          </p:nvSpPr>
          <p:spPr>
            <a:xfrm>
              <a:off x="1847850" y="5638800"/>
              <a:ext cx="8496300" cy="685800"/>
            </a:xfrm>
            <a:prstGeom prst="rect">
              <a:avLst/>
            </a:prstGeom>
            <a:solidFill>
              <a:schemeClr val="dk1"/>
            </a:solidFill>
            <a:ln>
              <a:noFill/>
            </a:ln>
          </p:spPr>
        </p:sp>
        <p:sp>
          <p:nvSpPr>
            <p:cNvPr id="26" name="TextBox 26"/>
            <p:cNvSpPr txBox="1"/>
            <p:nvPr/>
          </p:nvSpPr>
          <p:spPr>
            <a:xfrm>
              <a:off x="2479725" y="5834062"/>
              <a:ext cx="7232550" cy="440055"/>
            </a:xfrm>
            <a:prstGeom prst="rect">
              <a:avLst/>
            </a:prstGeom>
            <a:noFill/>
            <a:ln>
              <a:noFill/>
            </a:ln>
          </p:spPr>
          <p:txBody>
            <a:bodyPr wrap="none" lIns="0" tIns="0" rIns="0" bIns="0" anchor="t" anchorCtr="0">
              <a:spAutoFit/>
            </a:bodyPr>
            <a:lstStyle/>
            <a:p>
              <a:pPr algn="ctr"/>
              <a:r>
                <a:rPr lang="en-US" sz="2250" b="1" dirty="0">
                  <a:solidFill>
                    <a:srgbClr val="F5EFE0"/>
                  </a:solidFill>
                  <a:latin typeface="+mn-lt"/>
                  <a:ea typeface="+mn-ea"/>
                  <a:cs typeface="+mn-cs"/>
                </a:rPr>
                <a:t>One standard. Two genuinely different decks.</a:t>
              </a:r>
            </a:p>
          </p:txBody>
        </p:sp>
        <p:sp>
          <p:nvSpPr>
            <p:cNvPr id="27" name="TextBox 27"/>
            <p:cNvSpPr txBox="1"/>
            <p:nvPr/>
          </p:nvSpPr>
          <p:spPr>
            <a:xfrm>
              <a:off x="9941997" y="6518910"/>
              <a:ext cx="1589349" cy="234696"/>
            </a:xfrm>
            <a:prstGeom prst="rect">
              <a:avLst/>
            </a:prstGeom>
            <a:noFill/>
            <a:ln>
              <a:noFill/>
            </a:ln>
          </p:spPr>
          <p:txBody>
            <a:bodyPr wrap="none" lIns="0" tIns="0" rIns="0" bIns="0" anchor="t" anchorCtr="0">
              <a:spAutoFit/>
            </a:bodyPr>
            <a:lstStyle/>
            <a:p>
              <a:pPr algn="r"/>
              <a:r>
                <a:rPr lang="en-US" sz="1200" b="1" dirty="0">
                  <a:solidFill>
                    <a:schemeClr val="dk1"/>
                  </a:solidFill>
                  <a:latin typeface="Consolas"/>
                  <a:ea typeface="Consolas"/>
                  <a:cs typeface="Consolas"/>
                </a:rPr>
                <a:t>HUMANIZE-PPT / 05</a:t>
              </a:r>
            </a:p>
          </p:txBody>
        </p:sp>
      </p:grpSp>
      <p:grpSp>
        <p:nvGrpSpPr>
          <p:cNvPr id="34" name="Group 34"/>
          <p:cNvGrpSpPr/>
          <p:nvPr/>
        </p:nvGrpSpPr>
        <p:grpSpPr>
          <a:xfrm>
            <a:off x="857250" y="1428750"/>
            <a:ext cx="10153650" cy="4343400"/>
            <a:chOff x="857250" y="1428750"/>
            <a:chExt cx="10153650" cy="4343400"/>
          </a:xfrm>
        </p:grpSpPr>
        <p:sp>
          <p:nvSpPr>
            <p:cNvPr id="29" name="Ellipse 29"/>
            <p:cNvSpPr/>
            <p:nvPr/>
          </p:nvSpPr>
          <p:spPr>
            <a:xfrm>
              <a:off x="10401300" y="5162550"/>
              <a:ext cx="533400" cy="533400"/>
            </a:xfrm>
            <a:prstGeom prst="ellipse">
              <a:avLst/>
            </a:prstGeom>
            <a:noFill/>
            <a:ln w="28575">
              <a:solidFill>
                <a:schemeClr val="accent4"/>
              </a:solidFill>
            </a:ln>
          </p:spPr>
        </p:sp>
        <p:sp>
          <p:nvSpPr>
            <p:cNvPr id="30" name="Line 30"/>
            <p:cNvSpPr/>
            <p:nvPr/>
          </p:nvSpPr>
          <p:spPr>
            <a:xfrm>
              <a:off x="10325100" y="5429250"/>
              <a:ext cx="685800" cy="9525"/>
            </a:xfrm>
            <a:custGeom>
              <a:avLst/>
              <a:gdLst/>
              <a:ahLst/>
              <a:cxnLst/>
              <a:rect l="l" t="t" r="r" b="b"/>
              <a:pathLst>
                <a:path w="685800" h="9525">
                  <a:moveTo>
                    <a:pt x="0" y="0"/>
                  </a:moveTo>
                  <a:lnTo>
                    <a:pt x="685800" y="0"/>
                  </a:lnTo>
                </a:path>
              </a:pathLst>
            </a:custGeom>
            <a:noFill/>
            <a:ln w="28575">
              <a:solidFill>
                <a:schemeClr val="accent4"/>
              </a:solidFill>
            </a:ln>
          </p:spPr>
        </p:sp>
        <p:sp>
          <p:nvSpPr>
            <p:cNvPr id="31" name="Line 31"/>
            <p:cNvSpPr/>
            <p:nvPr/>
          </p:nvSpPr>
          <p:spPr>
            <a:xfrm>
              <a:off x="10668000" y="5086350"/>
              <a:ext cx="9525" cy="685800"/>
            </a:xfrm>
            <a:custGeom>
              <a:avLst/>
              <a:gdLst/>
              <a:ahLst/>
              <a:cxnLst/>
              <a:rect l="l" t="t" r="r" b="b"/>
              <a:pathLst>
                <a:path w="9525" h="685800">
                  <a:moveTo>
                    <a:pt x="0" y="0"/>
                  </a:moveTo>
                  <a:lnTo>
                    <a:pt x="0" y="685800"/>
                  </a:lnTo>
                </a:path>
              </a:pathLst>
            </a:custGeom>
            <a:noFill/>
            <a:ln w="28575">
              <a:solidFill>
                <a:schemeClr val="accent4"/>
              </a:solidFill>
            </a:ln>
          </p:spPr>
        </p:sp>
        <p:sp>
          <p:nvSpPr>
            <p:cNvPr id="32" name="Freeform 32"/>
            <p:cNvSpPr/>
            <p:nvPr/>
          </p:nvSpPr>
          <p:spPr>
            <a:xfrm>
              <a:off x="857250" y="1714500"/>
              <a:ext cx="571500" cy="9525"/>
            </a:xfrm>
            <a:custGeom>
              <a:avLst/>
              <a:gdLst/>
              <a:ahLst/>
              <a:cxnLst/>
              <a:rect l="l" t="t" r="r" b="b"/>
              <a:pathLst>
                <a:path w="571500" h="9525">
                  <a:moveTo>
                    <a:pt x="0" y="0"/>
                  </a:moveTo>
                  <a:lnTo>
                    <a:pt x="571500" y="0"/>
                  </a:lnTo>
                </a:path>
              </a:pathLst>
            </a:custGeom>
            <a:noFill/>
            <a:ln w="28575">
              <a:solidFill>
                <a:schemeClr val="accent2"/>
              </a:solidFill>
            </a:ln>
          </p:spPr>
        </p:sp>
        <p:sp>
          <p:nvSpPr>
            <p:cNvPr id="33" name="Freeform 33"/>
            <p:cNvSpPr/>
            <p:nvPr/>
          </p:nvSpPr>
          <p:spPr>
            <a:xfrm>
              <a:off x="1143000" y="1428750"/>
              <a:ext cx="9525" cy="571500"/>
            </a:xfrm>
            <a:custGeom>
              <a:avLst/>
              <a:gdLst/>
              <a:ahLst/>
              <a:cxnLst/>
              <a:rect l="l" t="t" r="r" b="b"/>
              <a:pathLst>
                <a:path w="9525" h="571500">
                  <a:moveTo>
                    <a:pt x="0" y="0"/>
                  </a:moveTo>
                  <a:lnTo>
                    <a:pt x="0" y="571500"/>
                  </a:lnTo>
                </a:path>
              </a:pathLst>
            </a:custGeom>
            <a:noFill/>
            <a:ln w="28575">
              <a:solidFill>
                <a:schemeClr val="accent1"/>
              </a:solidFill>
            </a:ln>
          </p:spPr>
        </p:sp>
      </p:grpSp>
    </p:spTree>
  </p:cSld>
  <p:clrMapOvr>
    <a:masterClrMapping/>
  </p:clrMapOvr>
  <p:transition xmlns:p14="http://schemas.microsoft.com/office/powerpoint/2010/main" p14:dur="400">
    <p:fade/>
  </p:transition>
</p:sld>
</file>

<file path=ppt/theme/theme1.xml><?xml version="1.0" encoding="utf-8"?>
<a:theme xmlns:a="http://schemas.openxmlformats.org/drawingml/2006/main" name="humanize_ppt_master_showcase_en_zine_20260714">
  <a:themeElements>
    <a:clrScheme name="humanize_ppt_master_showcase_en_zine_20260714">
      <a:dk1>
        <a:srgbClr val="1A1A1A"/>
      </a:dk1>
      <a:lt1>
        <a:srgbClr val="F5EFE0"/>
      </a:lt1>
      <a:dk2>
        <a:srgbClr val="5A5A5A"/>
      </a:dk2>
      <a:lt2>
        <a:srgbClr val="EAE2CC"/>
      </a:lt2>
      <a:accent1>
        <a:srgbClr val="1E4DBC"/>
      </a:accent1>
      <a:accent2>
        <a:srgbClr val="FF5C8A"/>
      </a:accent2>
      <a:accent3>
        <a:srgbClr val="E8A02E"/>
      </a:accent3>
      <a:accent4>
        <a:srgbClr val="1A1A1A"/>
      </a:accent4>
      <a:accent5>
        <a:srgbClr val="8C8275"/>
      </a:accent5>
      <a:accent6>
        <a:srgbClr val="F79646"/>
      </a:accent6>
      <a:hlink>
        <a:srgbClr val="FF5C8A"/>
      </a:hlink>
      <a:folHlink>
        <a:srgbClr val="E8A02E"/>
      </a:folHlink>
    </a:clrScheme>
    <a:fontScheme name="humanize_ppt_master_showcase_en_zine_20260714">
      <a:majorFont>
        <a:latin typeface="Impact"/>
        <a:ea typeface="Microsoft YaHei"/>
        <a:cs typeface="Impact"/>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Microsoft YaHei"/>
        <a:cs typeface="Arial"/>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umanize_ppt_master_showcase_en_zine_2026071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humanize_ppt_master_showcase_en_zine_20260714">
  <a:themeElements>
    <a:clrScheme name="humanize_ppt_master_showcase_en_zine_20260714">
      <a:dk1>
        <a:srgbClr val="1A1A1A"/>
      </a:dk1>
      <a:lt1>
        <a:srgbClr val="F5EFE0"/>
      </a:lt1>
      <a:dk2>
        <a:srgbClr val="5A5A5A"/>
      </a:dk2>
      <a:lt2>
        <a:srgbClr val="EAE2CC"/>
      </a:lt2>
      <a:accent1>
        <a:srgbClr val="1E4DBC"/>
      </a:accent1>
      <a:accent2>
        <a:srgbClr val="FF5C8A"/>
      </a:accent2>
      <a:accent3>
        <a:srgbClr val="E8A02E"/>
      </a:accent3>
      <a:accent4>
        <a:srgbClr val="1A1A1A"/>
      </a:accent4>
      <a:accent5>
        <a:srgbClr val="8C8275"/>
      </a:accent5>
      <a:accent6>
        <a:srgbClr val="F79646"/>
      </a:accent6>
      <a:hlink>
        <a:srgbClr val="FF5C8A"/>
      </a:hlink>
      <a:folHlink>
        <a:srgbClr val="E8A02E"/>
      </a:folHlink>
    </a:clrScheme>
    <a:fontScheme name="humanize_ppt_master_showcase_en_zine_20260714">
      <a:majorFont>
        <a:latin typeface="Impact"/>
        <a:ea typeface="Microsoft YaHei"/>
        <a:cs typeface="Impact"/>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Microsoft YaHei"/>
        <a:cs typeface="Arial"/>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umanize_ppt_master_showcase_en_zine_2026071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Office PowerPoint</Application>
  <PresentationFormat>On-screen Show (16:9)</PresentationFormat>
  <Paragraphs>0</Paragraphs>
  <Slides>5</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dc:language/>
  <cp:lastModifiedBy/>
  <cp:revision>1</cp:revision>
  <dcterms:created xsi:type="dcterms:W3CDTF">2026-07-14T13:24:16Z</dcterms:created>
  <dcterms:modified xsi:type="dcterms:W3CDTF">2026-07-14T13:24:16Z</dcterms:modified>
  <cp:category/>
  <cp:contentStatus/>
</cp:coreProperties>
</file>