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2860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55"/>
    <a:srgbClr val="FF0005"/>
    <a:srgbClr val="83E4EC"/>
    <a:srgbClr val="F4B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4"/>
    <p:restoredTop sz="97714"/>
  </p:normalViewPr>
  <p:slideViewPr>
    <p:cSldViewPr snapToGrid="0">
      <p:cViewPr varScale="1">
        <p:scale>
          <a:sx n="99" d="100"/>
          <a:sy n="99" d="100"/>
        </p:scale>
        <p:origin x="54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0" y="2244726"/>
            <a:ext cx="17145000" cy="4775200"/>
          </a:xfrm>
        </p:spPr>
        <p:txBody>
          <a:bodyPr anchor="b"/>
          <a:lstStyle>
            <a:lvl1pPr algn="ctr">
              <a:defRPr sz="11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0" y="7204076"/>
            <a:ext cx="17145000" cy="3311524"/>
          </a:xfrm>
        </p:spPr>
        <p:txBody>
          <a:bodyPr/>
          <a:lstStyle>
            <a:lvl1pPr marL="0" indent="0" algn="ctr">
              <a:buNone/>
              <a:defRPr sz="4500"/>
            </a:lvl1pPr>
            <a:lvl2pPr marL="857250" indent="0" algn="ctr">
              <a:buNone/>
              <a:defRPr sz="3750"/>
            </a:lvl2pPr>
            <a:lvl3pPr marL="1714500" indent="0" algn="ctr">
              <a:buNone/>
              <a:defRPr sz="3375"/>
            </a:lvl3pPr>
            <a:lvl4pPr marL="2571750" indent="0" algn="ctr">
              <a:buNone/>
              <a:defRPr sz="3000"/>
            </a:lvl4pPr>
            <a:lvl5pPr marL="3429000" indent="0" algn="ctr">
              <a:buNone/>
              <a:defRPr sz="3000"/>
            </a:lvl5pPr>
            <a:lvl6pPr marL="4286250" indent="0" algn="ctr">
              <a:buNone/>
              <a:defRPr sz="3000"/>
            </a:lvl6pPr>
            <a:lvl7pPr marL="5143500" indent="0" algn="ctr">
              <a:buNone/>
              <a:defRPr sz="3000"/>
            </a:lvl7pPr>
            <a:lvl8pPr marL="6000750" indent="0" algn="ctr">
              <a:buNone/>
              <a:defRPr sz="3000"/>
            </a:lvl8pPr>
            <a:lvl9pPr marL="6858000" indent="0" algn="ctr">
              <a:buNone/>
              <a:defRPr sz="3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87" y="730250"/>
            <a:ext cx="4929188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25" y="730250"/>
            <a:ext cx="14501813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19" y="3419477"/>
            <a:ext cx="19716750" cy="5705474"/>
          </a:xfrm>
        </p:spPr>
        <p:txBody>
          <a:bodyPr anchor="b"/>
          <a:lstStyle>
            <a:lvl1pPr>
              <a:defRPr sz="11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19" y="9178927"/>
            <a:ext cx="19716750" cy="3000374"/>
          </a:xfrm>
        </p:spPr>
        <p:txBody>
          <a:bodyPr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857250" indent="0">
              <a:buNone/>
              <a:defRPr sz="3750">
                <a:solidFill>
                  <a:schemeClr val="tx1">
                    <a:tint val="75000"/>
                  </a:schemeClr>
                </a:solidFill>
              </a:defRPr>
            </a:lvl2pPr>
            <a:lvl3pPr marL="1714500" indent="0">
              <a:buNone/>
              <a:defRPr sz="3375">
                <a:solidFill>
                  <a:schemeClr val="tx1">
                    <a:tint val="75000"/>
                  </a:schemeClr>
                </a:solidFill>
              </a:defRPr>
            </a:lvl3pPr>
            <a:lvl4pPr marL="257175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4290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28625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1435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00075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68580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5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25" y="3651250"/>
            <a:ext cx="97155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75" y="3651250"/>
            <a:ext cx="97155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3" y="730251"/>
            <a:ext cx="1971675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03" y="3362326"/>
            <a:ext cx="9670851" cy="1647824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7250" indent="0">
              <a:buNone/>
              <a:defRPr sz="3750" b="1"/>
            </a:lvl2pPr>
            <a:lvl3pPr marL="1714500" indent="0">
              <a:buNone/>
              <a:defRPr sz="3375" b="1"/>
            </a:lvl3pPr>
            <a:lvl4pPr marL="2571750" indent="0">
              <a:buNone/>
              <a:defRPr sz="3000" b="1"/>
            </a:lvl4pPr>
            <a:lvl5pPr marL="3429000" indent="0">
              <a:buNone/>
              <a:defRPr sz="3000" b="1"/>
            </a:lvl5pPr>
            <a:lvl6pPr marL="4286250" indent="0">
              <a:buNone/>
              <a:defRPr sz="3000" b="1"/>
            </a:lvl6pPr>
            <a:lvl7pPr marL="5143500" indent="0">
              <a:buNone/>
              <a:defRPr sz="3000" b="1"/>
            </a:lvl7pPr>
            <a:lvl8pPr marL="6000750" indent="0">
              <a:buNone/>
              <a:defRPr sz="3000" b="1"/>
            </a:lvl8pPr>
            <a:lvl9pPr marL="6858000" indent="0">
              <a:buNone/>
              <a:defRPr sz="3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03" y="5010150"/>
            <a:ext cx="9670851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75" y="3362326"/>
            <a:ext cx="9718478" cy="1647824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7250" indent="0">
              <a:buNone/>
              <a:defRPr sz="3750" b="1"/>
            </a:lvl2pPr>
            <a:lvl3pPr marL="1714500" indent="0">
              <a:buNone/>
              <a:defRPr sz="3375" b="1"/>
            </a:lvl3pPr>
            <a:lvl4pPr marL="2571750" indent="0">
              <a:buNone/>
              <a:defRPr sz="3000" b="1"/>
            </a:lvl4pPr>
            <a:lvl5pPr marL="3429000" indent="0">
              <a:buNone/>
              <a:defRPr sz="3000" b="1"/>
            </a:lvl5pPr>
            <a:lvl6pPr marL="4286250" indent="0">
              <a:buNone/>
              <a:defRPr sz="3000" b="1"/>
            </a:lvl6pPr>
            <a:lvl7pPr marL="5143500" indent="0">
              <a:buNone/>
              <a:defRPr sz="3000" b="1"/>
            </a:lvl7pPr>
            <a:lvl8pPr marL="6000750" indent="0">
              <a:buNone/>
              <a:defRPr sz="3000" b="1"/>
            </a:lvl8pPr>
            <a:lvl9pPr marL="6858000" indent="0">
              <a:buNone/>
              <a:defRPr sz="3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75" y="5010150"/>
            <a:ext cx="971847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9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3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914400"/>
            <a:ext cx="7372944" cy="3200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7" y="1974851"/>
            <a:ext cx="11572875" cy="9747250"/>
          </a:xfrm>
        </p:spPr>
        <p:txBody>
          <a:bodyPr/>
          <a:lstStyle>
            <a:lvl1pPr>
              <a:defRPr sz="6000"/>
            </a:lvl1pPr>
            <a:lvl2pPr>
              <a:defRPr sz="5250"/>
            </a:lvl2pPr>
            <a:lvl3pPr>
              <a:defRPr sz="4500"/>
            </a:lvl3pPr>
            <a:lvl4pPr>
              <a:defRPr sz="3750"/>
            </a:lvl4pPr>
            <a:lvl5pPr>
              <a:defRPr sz="3750"/>
            </a:lvl5pPr>
            <a:lvl6pPr>
              <a:defRPr sz="3750"/>
            </a:lvl6pPr>
            <a:lvl7pPr>
              <a:defRPr sz="3750"/>
            </a:lvl7pPr>
            <a:lvl8pPr>
              <a:defRPr sz="3750"/>
            </a:lvl8pPr>
            <a:lvl9pPr>
              <a:defRPr sz="3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4114800"/>
            <a:ext cx="7372944" cy="7623176"/>
          </a:xfrm>
        </p:spPr>
        <p:txBody>
          <a:bodyPr/>
          <a:lstStyle>
            <a:lvl1pPr marL="0" indent="0">
              <a:buNone/>
              <a:defRPr sz="3000"/>
            </a:lvl1pPr>
            <a:lvl2pPr marL="857250" indent="0">
              <a:buNone/>
              <a:defRPr sz="2625"/>
            </a:lvl2pPr>
            <a:lvl3pPr marL="1714500" indent="0">
              <a:buNone/>
              <a:defRPr sz="2250"/>
            </a:lvl3pPr>
            <a:lvl4pPr marL="2571750" indent="0">
              <a:buNone/>
              <a:defRPr sz="1875"/>
            </a:lvl4pPr>
            <a:lvl5pPr marL="3429000" indent="0">
              <a:buNone/>
              <a:defRPr sz="1875"/>
            </a:lvl5pPr>
            <a:lvl6pPr marL="4286250" indent="0">
              <a:buNone/>
              <a:defRPr sz="1875"/>
            </a:lvl6pPr>
            <a:lvl7pPr marL="5143500" indent="0">
              <a:buNone/>
              <a:defRPr sz="1875"/>
            </a:lvl7pPr>
            <a:lvl8pPr marL="6000750" indent="0">
              <a:buNone/>
              <a:defRPr sz="1875"/>
            </a:lvl8pPr>
            <a:lvl9pPr marL="6858000" indent="0">
              <a:buNone/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9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4" y="914400"/>
            <a:ext cx="7372944" cy="3200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7" y="1974851"/>
            <a:ext cx="11572875" cy="9747250"/>
          </a:xfrm>
        </p:spPr>
        <p:txBody>
          <a:bodyPr anchor="t"/>
          <a:lstStyle>
            <a:lvl1pPr marL="0" indent="0">
              <a:buNone/>
              <a:defRPr sz="6000"/>
            </a:lvl1pPr>
            <a:lvl2pPr marL="857250" indent="0">
              <a:buNone/>
              <a:defRPr sz="5250"/>
            </a:lvl2pPr>
            <a:lvl3pPr marL="1714500" indent="0">
              <a:buNone/>
              <a:defRPr sz="4500"/>
            </a:lvl3pPr>
            <a:lvl4pPr marL="2571750" indent="0">
              <a:buNone/>
              <a:defRPr sz="3750"/>
            </a:lvl4pPr>
            <a:lvl5pPr marL="3429000" indent="0">
              <a:buNone/>
              <a:defRPr sz="3750"/>
            </a:lvl5pPr>
            <a:lvl6pPr marL="4286250" indent="0">
              <a:buNone/>
              <a:defRPr sz="3750"/>
            </a:lvl6pPr>
            <a:lvl7pPr marL="5143500" indent="0">
              <a:buNone/>
              <a:defRPr sz="3750"/>
            </a:lvl7pPr>
            <a:lvl8pPr marL="6000750" indent="0">
              <a:buNone/>
              <a:defRPr sz="3750"/>
            </a:lvl8pPr>
            <a:lvl9pPr marL="6858000" indent="0">
              <a:buNone/>
              <a:defRPr sz="3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4" y="4114800"/>
            <a:ext cx="7372944" cy="7623176"/>
          </a:xfrm>
        </p:spPr>
        <p:txBody>
          <a:bodyPr/>
          <a:lstStyle>
            <a:lvl1pPr marL="0" indent="0">
              <a:buNone/>
              <a:defRPr sz="3000"/>
            </a:lvl1pPr>
            <a:lvl2pPr marL="857250" indent="0">
              <a:buNone/>
              <a:defRPr sz="2625"/>
            </a:lvl2pPr>
            <a:lvl3pPr marL="1714500" indent="0">
              <a:buNone/>
              <a:defRPr sz="2250"/>
            </a:lvl3pPr>
            <a:lvl4pPr marL="2571750" indent="0">
              <a:buNone/>
              <a:defRPr sz="1875"/>
            </a:lvl4pPr>
            <a:lvl5pPr marL="3429000" indent="0">
              <a:buNone/>
              <a:defRPr sz="1875"/>
            </a:lvl5pPr>
            <a:lvl6pPr marL="4286250" indent="0">
              <a:buNone/>
              <a:defRPr sz="1875"/>
            </a:lvl6pPr>
            <a:lvl7pPr marL="5143500" indent="0">
              <a:buNone/>
              <a:defRPr sz="1875"/>
            </a:lvl7pPr>
            <a:lvl8pPr marL="6000750" indent="0">
              <a:buNone/>
              <a:defRPr sz="1875"/>
            </a:lvl8pPr>
            <a:lvl9pPr marL="6858000" indent="0">
              <a:buNone/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25" y="730251"/>
            <a:ext cx="197167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25" y="3651250"/>
            <a:ext cx="197167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25" y="12712701"/>
            <a:ext cx="51435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5E84-F9E4-0444-91B5-56A2561D88A1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75" y="12712701"/>
            <a:ext cx="77152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75" y="12712701"/>
            <a:ext cx="51435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4ED2-B154-F749-AD07-A7549EB4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14500" rtl="0" eaLnBrk="1" latinLnBrk="0" hangingPunct="1">
        <a:lnSpc>
          <a:spcPct val="90000"/>
        </a:lnSpc>
        <a:spcBef>
          <a:spcPct val="0"/>
        </a:spcBef>
        <a:buNone/>
        <a:defRPr sz="8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625" indent="-428625" algn="l" defTabSz="1714500" rtl="0" eaLnBrk="1" latinLnBrk="0" hangingPunct="1">
        <a:lnSpc>
          <a:spcPct val="90000"/>
        </a:lnSpc>
        <a:spcBef>
          <a:spcPts val="1875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1pPr>
      <a:lvl2pPr marL="12858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1431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30003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8576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7148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5721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42937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7286625" indent="-428625" algn="l" defTabSz="171450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2571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3429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42862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6pPr>
      <a:lvl7pPr marL="51435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7pPr>
      <a:lvl8pPr marL="600075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8pPr>
      <a:lvl9pPr marL="6858000" algn="l" defTabSz="1714500" rtl="0" eaLnBrk="1" latinLnBrk="0" hangingPunct="1">
        <a:defRPr sz="3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10" descr="https://www.cityu.edu.hk/cpro/sites/g/files/asqsls1931/files/cityu_vertical_logo_rgb.jpg">
            <a:extLst>
              <a:ext uri="{FF2B5EF4-FFF2-40B4-BE49-F238E27FC236}">
                <a16:creationId xmlns:a16="http://schemas.microsoft.com/office/drawing/2014/main" id="{70B3FD78-833C-212D-813E-BC5BA78B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885" y="608"/>
            <a:ext cx="3067044" cy="19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93128C-F032-386B-2B77-3D9D12CF5442}"/>
              </a:ext>
            </a:extLst>
          </p:cNvPr>
          <p:cNvSpPr/>
          <p:nvPr/>
        </p:nvSpPr>
        <p:spPr>
          <a:xfrm>
            <a:off x="9647241" y="5155960"/>
            <a:ext cx="7405061" cy="1275895"/>
          </a:xfrm>
          <a:prstGeom prst="round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79C25-C49A-D891-7A28-0861939C396F}"/>
              </a:ext>
            </a:extLst>
          </p:cNvPr>
          <p:cNvSpPr txBox="1"/>
          <p:nvPr/>
        </p:nvSpPr>
        <p:spPr>
          <a:xfrm>
            <a:off x="10075859" y="4590560"/>
            <a:ext cx="3941172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  <a:r>
              <a:rPr lang="zh-CN" alt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Neural Network</a:t>
            </a:r>
            <a:r>
              <a:rPr lang="zh-CN" alt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CN" alt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Non-Local Modeling Method</a:t>
            </a:r>
            <a:endParaRPr lang="en-US" sz="117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1F324E-3B63-0CC6-6578-77B2787E5C8F}"/>
              </a:ext>
            </a:extLst>
          </p:cNvPr>
          <p:cNvSpPr txBox="1"/>
          <p:nvPr/>
        </p:nvSpPr>
        <p:spPr>
          <a:xfrm>
            <a:off x="11282743" y="5187685"/>
            <a:ext cx="3952339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(iv)</a:t>
            </a:r>
            <a:r>
              <a:rPr lang="zh-CN" alt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Mean &amp;</a:t>
            </a:r>
            <a:r>
              <a:rPr lang="zh-CN" alt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zh-CN" alt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Fusion and Quality Prediction</a:t>
            </a:r>
            <a:endParaRPr lang="en-US" sz="117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98B7BB-808F-8019-8A83-BB60742440E0}"/>
              </a:ext>
            </a:extLst>
          </p:cNvPr>
          <p:cNvSpPr/>
          <p:nvPr/>
        </p:nvSpPr>
        <p:spPr>
          <a:xfrm>
            <a:off x="9690546" y="6724867"/>
            <a:ext cx="7377901" cy="2190777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9C7BB3-4818-240A-DB7E-8BC05881132B}"/>
              </a:ext>
            </a:extLst>
          </p:cNvPr>
          <p:cNvGrpSpPr/>
          <p:nvPr/>
        </p:nvGrpSpPr>
        <p:grpSpPr>
          <a:xfrm>
            <a:off x="9647249" y="6786319"/>
            <a:ext cx="7368601" cy="1927313"/>
            <a:chOff x="949848" y="1902922"/>
            <a:chExt cx="7516357" cy="1965960"/>
          </a:xfrm>
        </p:grpSpPr>
        <p:pic>
          <p:nvPicPr>
            <p:cNvPr id="9" name="Picture 8" descr="A picture containing propeller, aircraft&#10;&#10;Description automatically generated">
              <a:extLst>
                <a:ext uri="{FF2B5EF4-FFF2-40B4-BE49-F238E27FC236}">
                  <a16:creationId xmlns:a16="http://schemas.microsoft.com/office/drawing/2014/main" id="{667D28E8-0897-C78A-460F-A0464ED34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848" y="2126670"/>
              <a:ext cx="1399032" cy="1399032"/>
            </a:xfrm>
            <a:prstGeom prst="rect">
              <a:avLst/>
            </a:prstGeom>
            <a:scene3d>
              <a:camera prst="isometricRightUp">
                <a:rot lat="2100000" lon="18000000" rev="0"/>
              </a:camera>
              <a:lightRig rig="threePt" dir="t"/>
            </a:scene3d>
          </p:spPr>
        </p:pic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6FFF5C57-CECF-1FC7-476C-98469090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0208" y="1902922"/>
              <a:ext cx="6685997" cy="196596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122B3A-CB1E-3A60-EC9B-56875F18105B}"/>
                  </a:ext>
                </a:extLst>
              </p:cNvPr>
              <p:cNvSpPr txBox="1"/>
              <p:nvPr/>
            </p:nvSpPr>
            <p:spPr>
              <a:xfrm rot="19193923">
                <a:off x="9811550" y="6926542"/>
                <a:ext cx="949040" cy="24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112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112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122B3A-CB1E-3A60-EC9B-56875F181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93923">
                <a:off x="9811550" y="6926542"/>
                <a:ext cx="949040" cy="243143"/>
              </a:xfrm>
              <a:prstGeom prst="rect">
                <a:avLst/>
              </a:prstGeom>
              <a:blipFill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89B0B2-D514-A04B-F653-006056E31207}"/>
                  </a:ext>
                </a:extLst>
              </p:cNvPr>
              <p:cNvSpPr txBox="1"/>
              <p:nvPr/>
            </p:nvSpPr>
            <p:spPr>
              <a:xfrm rot="19138747">
                <a:off x="10204325" y="6935212"/>
                <a:ext cx="985476" cy="24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112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112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89B0B2-D514-A04B-F653-006056E31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38747">
                <a:off x="10204325" y="6935212"/>
                <a:ext cx="985476" cy="243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56DC5B-CB7F-9467-34D2-D794E0DA4C74}"/>
                  </a:ext>
                </a:extLst>
              </p:cNvPr>
              <p:cNvSpPr txBox="1"/>
              <p:nvPr/>
            </p:nvSpPr>
            <p:spPr>
              <a:xfrm rot="19208350">
                <a:off x="11085491" y="7025210"/>
                <a:ext cx="965491" cy="24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128</a:t>
                </a:r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56DC5B-CB7F-9467-34D2-D794E0DA4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08350">
                <a:off x="11085491" y="7025210"/>
                <a:ext cx="965491" cy="243143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7B2154-D3CC-DB1E-F926-85707C6B9F4C}"/>
                  </a:ext>
                </a:extLst>
              </p:cNvPr>
              <p:cNvSpPr txBox="1"/>
              <p:nvPr/>
            </p:nvSpPr>
            <p:spPr>
              <a:xfrm rot="19138747">
                <a:off x="11949101" y="7179446"/>
                <a:ext cx="932504" cy="24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256</a:t>
                </a:r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7B2154-D3CC-DB1E-F926-85707C6B9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38747">
                <a:off x="11949101" y="7179446"/>
                <a:ext cx="932504" cy="243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B62932-09D4-AEEC-100D-2915D879B63C}"/>
                  </a:ext>
                </a:extLst>
              </p:cNvPr>
              <p:cNvSpPr txBox="1"/>
              <p:nvPr/>
            </p:nvSpPr>
            <p:spPr>
              <a:xfrm rot="19138747">
                <a:off x="13346194" y="7413012"/>
                <a:ext cx="946667" cy="24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512</a:t>
                </a:r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B62932-09D4-AEEC-100D-2915D879B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38747">
                <a:off x="13346194" y="7413012"/>
                <a:ext cx="946667" cy="243143"/>
              </a:xfrm>
              <a:prstGeom prst="rect">
                <a:avLst/>
              </a:prstGeom>
              <a:blipFill>
                <a:blip r:embed="rId9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8B6DC2-3281-95B1-22B8-BD59996B5CE3}"/>
                  </a:ext>
                </a:extLst>
              </p:cNvPr>
              <p:cNvSpPr txBox="1"/>
              <p:nvPr/>
            </p:nvSpPr>
            <p:spPr>
              <a:xfrm rot="19138747">
                <a:off x="14993949" y="7610480"/>
                <a:ext cx="833620" cy="24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512</a:t>
                </a:r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8B6DC2-3281-95B1-22B8-BD59996B5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38747">
                <a:off x="14993949" y="7610480"/>
                <a:ext cx="833620" cy="243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E548B3-E3DC-6FDC-2D8F-80126B4E5D5E}"/>
                  </a:ext>
                </a:extLst>
              </p:cNvPr>
              <p:cNvSpPr txBox="1"/>
              <p:nvPr/>
            </p:nvSpPr>
            <p:spPr>
              <a:xfrm rot="19138747">
                <a:off x="16015411" y="7838356"/>
                <a:ext cx="803968" cy="24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98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512</a:t>
                </a:r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E548B3-E3DC-6FDC-2D8F-80126B4E5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38747">
                <a:off x="16015411" y="7838356"/>
                <a:ext cx="803968" cy="2431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14A4597-F310-4C99-EE76-7A8540E5BA79}"/>
              </a:ext>
            </a:extLst>
          </p:cNvPr>
          <p:cNvSpPr txBox="1"/>
          <p:nvPr/>
        </p:nvSpPr>
        <p:spPr>
          <a:xfrm>
            <a:off x="11733315" y="8597051"/>
            <a:ext cx="3691117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  <a:r>
              <a:rPr lang="zh-CN" alt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Pre-trained VGGNet-16</a:t>
            </a:r>
            <a:r>
              <a:rPr lang="zh-CN" alt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CN" alt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Modeling Method</a:t>
            </a:r>
            <a:endParaRPr lang="en-US" sz="117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DEB6CD-EBE2-3024-F620-390CF0BC11FD}"/>
              </a:ext>
            </a:extLst>
          </p:cNvPr>
          <p:cNvSpPr/>
          <p:nvPr/>
        </p:nvSpPr>
        <p:spPr>
          <a:xfrm>
            <a:off x="9663385" y="2470589"/>
            <a:ext cx="7405061" cy="2433816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pic>
        <p:nvPicPr>
          <p:cNvPr id="20" name="Picture 19" descr="A picture containing map&#10;&#10;Description automatically generated">
            <a:extLst>
              <a:ext uri="{FF2B5EF4-FFF2-40B4-BE49-F238E27FC236}">
                <a16:creationId xmlns:a16="http://schemas.microsoft.com/office/drawing/2014/main" id="{1FF4FC42-9C85-9764-217F-0323A141D032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767197" y="2900446"/>
            <a:ext cx="1344637" cy="13446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ABF449-7B68-B42E-7DC7-35AF15050D94}"/>
              </a:ext>
            </a:extLst>
          </p:cNvPr>
          <p:cNvSpPr txBox="1"/>
          <p:nvPr/>
        </p:nvSpPr>
        <p:spPr>
          <a:xfrm>
            <a:off x="9679792" y="4213627"/>
            <a:ext cx="1523787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zh-CN" alt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</a:t>
            </a:r>
            <a:r>
              <a:rPr lang="zh-CN" alt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pPr algn="ctr"/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Superpixel Segmentation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ECE437C-05DC-4EE3-0C45-ED43F7108BD9}"/>
              </a:ext>
            </a:extLst>
          </p:cNvPr>
          <p:cNvSpPr/>
          <p:nvPr/>
        </p:nvSpPr>
        <p:spPr>
          <a:xfrm>
            <a:off x="10559720" y="3352813"/>
            <a:ext cx="80123" cy="110316"/>
          </a:xfrm>
          <a:custGeom>
            <a:avLst/>
            <a:gdLst>
              <a:gd name="connsiteX0" fmla="*/ 4470 w 81730"/>
              <a:gd name="connsiteY0" fmla="*/ 39214 h 112528"/>
              <a:gd name="connsiteX1" fmla="*/ 67970 w 81730"/>
              <a:gd name="connsiteY1" fmla="*/ 1114 h 112528"/>
              <a:gd name="connsiteX2" fmla="*/ 77495 w 81730"/>
              <a:gd name="connsiteY2" fmla="*/ 80489 h 112528"/>
              <a:gd name="connsiteX3" fmla="*/ 13995 w 81730"/>
              <a:gd name="connsiteY3" fmla="*/ 112239 h 112528"/>
              <a:gd name="connsiteX4" fmla="*/ 4470 w 81730"/>
              <a:gd name="connsiteY4" fmla="*/ 39214 h 11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30" h="112528">
                <a:moveTo>
                  <a:pt x="4470" y="39214"/>
                </a:moveTo>
                <a:cubicBezTo>
                  <a:pt x="13466" y="20693"/>
                  <a:pt x="55799" y="-5765"/>
                  <a:pt x="67970" y="1114"/>
                </a:cubicBezTo>
                <a:cubicBezTo>
                  <a:pt x="80141" y="7993"/>
                  <a:pt x="86491" y="61968"/>
                  <a:pt x="77495" y="80489"/>
                </a:cubicBezTo>
                <a:cubicBezTo>
                  <a:pt x="68499" y="99010"/>
                  <a:pt x="27224" y="114885"/>
                  <a:pt x="13995" y="112239"/>
                </a:cubicBezTo>
                <a:cubicBezTo>
                  <a:pt x="766" y="109593"/>
                  <a:pt x="-4526" y="57735"/>
                  <a:pt x="4470" y="39214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80050F92-346A-21F0-BFD9-7949FD4432DB}"/>
              </a:ext>
            </a:extLst>
          </p:cNvPr>
          <p:cNvSpPr/>
          <p:nvPr/>
        </p:nvSpPr>
        <p:spPr>
          <a:xfrm rot="17243277">
            <a:off x="10592441" y="2781331"/>
            <a:ext cx="1665687" cy="1694168"/>
          </a:xfrm>
          <a:prstGeom prst="arc">
            <a:avLst>
              <a:gd name="adj1" fmla="val 16400266"/>
              <a:gd name="adj2" fmla="val 21596595"/>
            </a:avLst>
          </a:prstGeom>
          <a:ln w="19050">
            <a:solidFill>
              <a:srgbClr val="00B0F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65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222F15-CD1B-124F-B3E1-34D1672B19EB}"/>
              </a:ext>
            </a:extLst>
          </p:cNvPr>
          <p:cNvGrpSpPr/>
          <p:nvPr/>
        </p:nvGrpSpPr>
        <p:grpSpPr>
          <a:xfrm>
            <a:off x="11670721" y="2536827"/>
            <a:ext cx="726104" cy="849253"/>
            <a:chOff x="6816640" y="2112261"/>
            <a:chExt cx="737002" cy="86628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B82ECB4-7421-0FAA-CCA9-305237097F0A}"/>
                </a:ext>
              </a:extLst>
            </p:cNvPr>
            <p:cNvSpPr/>
            <p:nvPr/>
          </p:nvSpPr>
          <p:spPr>
            <a:xfrm>
              <a:off x="6816640" y="2112261"/>
              <a:ext cx="737002" cy="866282"/>
            </a:xfrm>
            <a:custGeom>
              <a:avLst/>
              <a:gdLst>
                <a:gd name="connsiteX0" fmla="*/ 4470 w 81730"/>
                <a:gd name="connsiteY0" fmla="*/ 39214 h 112528"/>
                <a:gd name="connsiteX1" fmla="*/ 67970 w 81730"/>
                <a:gd name="connsiteY1" fmla="*/ 1114 h 112528"/>
                <a:gd name="connsiteX2" fmla="*/ 77495 w 81730"/>
                <a:gd name="connsiteY2" fmla="*/ 80489 h 112528"/>
                <a:gd name="connsiteX3" fmla="*/ 13995 w 81730"/>
                <a:gd name="connsiteY3" fmla="*/ 112239 h 112528"/>
                <a:gd name="connsiteX4" fmla="*/ 4470 w 81730"/>
                <a:gd name="connsiteY4" fmla="*/ 39214 h 1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30" h="112528">
                  <a:moveTo>
                    <a:pt x="4470" y="39214"/>
                  </a:moveTo>
                  <a:cubicBezTo>
                    <a:pt x="13466" y="20693"/>
                    <a:pt x="55799" y="-5765"/>
                    <a:pt x="67970" y="1114"/>
                  </a:cubicBezTo>
                  <a:cubicBezTo>
                    <a:pt x="80141" y="7993"/>
                    <a:pt x="86491" y="61968"/>
                    <a:pt x="77495" y="80489"/>
                  </a:cubicBezTo>
                  <a:cubicBezTo>
                    <a:pt x="68499" y="99010"/>
                    <a:pt x="27224" y="114885"/>
                    <a:pt x="13995" y="112239"/>
                  </a:cubicBezTo>
                  <a:cubicBezTo>
                    <a:pt x="766" y="109593"/>
                    <a:pt x="-4526" y="57735"/>
                    <a:pt x="4470" y="39214"/>
                  </a:cubicBezTo>
                  <a:close/>
                </a:path>
              </a:pathLst>
            </a:custGeom>
            <a:ln w="12700">
              <a:solidFill>
                <a:srgbClr val="0070C0"/>
              </a:solidFill>
              <a:prstDash val="sysDot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63120CF-3653-4700-B1BD-D26E9A42D0EB}"/>
                </a:ext>
              </a:extLst>
            </p:cNvPr>
            <p:cNvSpPr/>
            <p:nvPr/>
          </p:nvSpPr>
          <p:spPr>
            <a:xfrm>
              <a:off x="6915143" y="238039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3B0D78-935C-2AE6-8F42-AC5E9A1A960A}"/>
                </a:ext>
              </a:extLst>
            </p:cNvPr>
            <p:cNvSpPr/>
            <p:nvPr/>
          </p:nvSpPr>
          <p:spPr>
            <a:xfrm>
              <a:off x="7008342" y="238039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EFBCFFA-CFBA-11FE-E200-37DA19A1598B}"/>
                </a:ext>
              </a:extLst>
            </p:cNvPr>
            <p:cNvSpPr/>
            <p:nvPr/>
          </p:nvSpPr>
          <p:spPr>
            <a:xfrm>
              <a:off x="7101541" y="238039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E9D984-FB51-0C18-CE1F-A702B9B8AA89}"/>
                </a:ext>
              </a:extLst>
            </p:cNvPr>
            <p:cNvSpPr/>
            <p:nvPr/>
          </p:nvSpPr>
          <p:spPr>
            <a:xfrm>
              <a:off x="7194740" y="238039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BD75D77-4138-A397-797E-FB8C6F467B19}"/>
                </a:ext>
              </a:extLst>
            </p:cNvPr>
            <p:cNvSpPr/>
            <p:nvPr/>
          </p:nvSpPr>
          <p:spPr>
            <a:xfrm>
              <a:off x="7286467" y="238039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FDBAED-3B1B-1D53-0A1C-B105B16707A0}"/>
                </a:ext>
              </a:extLst>
            </p:cNvPr>
            <p:cNvSpPr/>
            <p:nvPr/>
          </p:nvSpPr>
          <p:spPr>
            <a:xfrm>
              <a:off x="7378194" y="238039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F707B9-C59B-2EA9-CAB5-372388F10B7E}"/>
                </a:ext>
              </a:extLst>
            </p:cNvPr>
            <p:cNvSpPr/>
            <p:nvPr/>
          </p:nvSpPr>
          <p:spPr>
            <a:xfrm>
              <a:off x="7469921" y="238039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BCAD98-0FCE-4144-27EF-4C34036CA448}"/>
                </a:ext>
              </a:extLst>
            </p:cNvPr>
            <p:cNvSpPr/>
            <p:nvPr/>
          </p:nvSpPr>
          <p:spPr>
            <a:xfrm>
              <a:off x="6915143" y="246294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9840396-911E-3165-2943-82D0551E61F7}"/>
                </a:ext>
              </a:extLst>
            </p:cNvPr>
            <p:cNvSpPr/>
            <p:nvPr/>
          </p:nvSpPr>
          <p:spPr>
            <a:xfrm>
              <a:off x="7008342" y="246294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B9C9778-13E2-35BB-70D8-193C5B2AA14B}"/>
                </a:ext>
              </a:extLst>
            </p:cNvPr>
            <p:cNvSpPr/>
            <p:nvPr/>
          </p:nvSpPr>
          <p:spPr>
            <a:xfrm>
              <a:off x="7101541" y="246294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58A5444-F22D-07BA-7BD0-54CC078D9A7C}"/>
                </a:ext>
              </a:extLst>
            </p:cNvPr>
            <p:cNvSpPr/>
            <p:nvPr/>
          </p:nvSpPr>
          <p:spPr>
            <a:xfrm>
              <a:off x="7194740" y="246294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E1C18AE-D849-1328-22AB-165EED35A057}"/>
                </a:ext>
              </a:extLst>
            </p:cNvPr>
            <p:cNvSpPr/>
            <p:nvPr/>
          </p:nvSpPr>
          <p:spPr>
            <a:xfrm>
              <a:off x="7286467" y="246294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EB44D49-DD00-5AF9-944B-8DCB2FDEE1BE}"/>
                </a:ext>
              </a:extLst>
            </p:cNvPr>
            <p:cNvSpPr/>
            <p:nvPr/>
          </p:nvSpPr>
          <p:spPr>
            <a:xfrm>
              <a:off x="7378194" y="246294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5F654A-9BDA-75F1-A74F-97D04FD8CB4C}"/>
                </a:ext>
              </a:extLst>
            </p:cNvPr>
            <p:cNvSpPr/>
            <p:nvPr/>
          </p:nvSpPr>
          <p:spPr>
            <a:xfrm>
              <a:off x="7469921" y="246294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365F0F-CFE1-3F59-687B-209378050FC7}"/>
                </a:ext>
              </a:extLst>
            </p:cNvPr>
            <p:cNvSpPr/>
            <p:nvPr/>
          </p:nvSpPr>
          <p:spPr>
            <a:xfrm>
              <a:off x="6915143" y="255119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01512AB-87FD-1759-8CCE-2AC559874AA3}"/>
                </a:ext>
              </a:extLst>
            </p:cNvPr>
            <p:cNvSpPr/>
            <p:nvPr/>
          </p:nvSpPr>
          <p:spPr>
            <a:xfrm>
              <a:off x="7008342" y="255119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10A0A21-D3BF-0930-F4BB-A1EA1C132940}"/>
                </a:ext>
              </a:extLst>
            </p:cNvPr>
            <p:cNvSpPr/>
            <p:nvPr/>
          </p:nvSpPr>
          <p:spPr>
            <a:xfrm>
              <a:off x="7101541" y="255119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D7BF283-ED0C-4A4B-743A-4C7F13D48EC0}"/>
                </a:ext>
              </a:extLst>
            </p:cNvPr>
            <p:cNvSpPr/>
            <p:nvPr/>
          </p:nvSpPr>
          <p:spPr>
            <a:xfrm>
              <a:off x="7194740" y="255119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C9CD561-2417-5F6A-DAD6-EAB10CB34908}"/>
                </a:ext>
              </a:extLst>
            </p:cNvPr>
            <p:cNvSpPr/>
            <p:nvPr/>
          </p:nvSpPr>
          <p:spPr>
            <a:xfrm>
              <a:off x="7286467" y="255119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F749518-BECA-FE57-CDA7-80C6F40EF078}"/>
                </a:ext>
              </a:extLst>
            </p:cNvPr>
            <p:cNvSpPr/>
            <p:nvPr/>
          </p:nvSpPr>
          <p:spPr>
            <a:xfrm>
              <a:off x="7378194" y="255119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620B206-8BCC-5DDA-4B7E-AA34608A0AD3}"/>
                </a:ext>
              </a:extLst>
            </p:cNvPr>
            <p:cNvSpPr/>
            <p:nvPr/>
          </p:nvSpPr>
          <p:spPr>
            <a:xfrm>
              <a:off x="7469921" y="255119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BD8F13D-82DF-7F99-BD73-17650A3254FD}"/>
                </a:ext>
              </a:extLst>
            </p:cNvPr>
            <p:cNvSpPr/>
            <p:nvPr/>
          </p:nvSpPr>
          <p:spPr>
            <a:xfrm>
              <a:off x="6915143" y="263374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BC411BF-4E60-15A9-386B-E58F63AE614F}"/>
                </a:ext>
              </a:extLst>
            </p:cNvPr>
            <p:cNvSpPr/>
            <p:nvPr/>
          </p:nvSpPr>
          <p:spPr>
            <a:xfrm>
              <a:off x="7008342" y="263374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2CB8C5-4EDB-7B7B-3266-5F704D69E686}"/>
                </a:ext>
              </a:extLst>
            </p:cNvPr>
            <p:cNvSpPr/>
            <p:nvPr/>
          </p:nvSpPr>
          <p:spPr>
            <a:xfrm>
              <a:off x="7101541" y="263374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E7ADD5E-A942-3206-7CCA-B9784FCD84FD}"/>
                </a:ext>
              </a:extLst>
            </p:cNvPr>
            <p:cNvSpPr/>
            <p:nvPr/>
          </p:nvSpPr>
          <p:spPr>
            <a:xfrm>
              <a:off x="7194740" y="263374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35B86AB-45B9-CD4A-BA22-75C8BA242ABF}"/>
                </a:ext>
              </a:extLst>
            </p:cNvPr>
            <p:cNvSpPr/>
            <p:nvPr/>
          </p:nvSpPr>
          <p:spPr>
            <a:xfrm>
              <a:off x="7286467" y="263374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F72E9DE-D9FC-5AA5-FCF0-8565C81E8DC1}"/>
                </a:ext>
              </a:extLst>
            </p:cNvPr>
            <p:cNvSpPr/>
            <p:nvPr/>
          </p:nvSpPr>
          <p:spPr>
            <a:xfrm>
              <a:off x="7378194" y="263374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C011219-681C-6531-BBF3-8DD234ADCEE5}"/>
                </a:ext>
              </a:extLst>
            </p:cNvPr>
            <p:cNvSpPr/>
            <p:nvPr/>
          </p:nvSpPr>
          <p:spPr>
            <a:xfrm>
              <a:off x="7469921" y="263374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0C7501B-C152-6ED8-FA7A-2E09C9A14B03}"/>
                </a:ext>
              </a:extLst>
            </p:cNvPr>
            <p:cNvSpPr/>
            <p:nvPr/>
          </p:nvSpPr>
          <p:spPr>
            <a:xfrm>
              <a:off x="6915143" y="27163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92A01A-D695-E698-F336-FF566A6F1B63}"/>
                </a:ext>
              </a:extLst>
            </p:cNvPr>
            <p:cNvSpPr/>
            <p:nvPr/>
          </p:nvSpPr>
          <p:spPr>
            <a:xfrm>
              <a:off x="7008342" y="27163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ACDDEF5-D0ED-A97B-DF2F-2BBFC37534CF}"/>
                </a:ext>
              </a:extLst>
            </p:cNvPr>
            <p:cNvSpPr/>
            <p:nvPr/>
          </p:nvSpPr>
          <p:spPr>
            <a:xfrm>
              <a:off x="7101541" y="27163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FF60EED-98CA-445A-CC04-3635BE710702}"/>
                </a:ext>
              </a:extLst>
            </p:cNvPr>
            <p:cNvSpPr/>
            <p:nvPr/>
          </p:nvSpPr>
          <p:spPr>
            <a:xfrm>
              <a:off x="7194740" y="27163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A4A1FF4-3609-F713-EB07-7F4B2391DD65}"/>
                </a:ext>
              </a:extLst>
            </p:cNvPr>
            <p:cNvSpPr/>
            <p:nvPr/>
          </p:nvSpPr>
          <p:spPr>
            <a:xfrm>
              <a:off x="7286467" y="27163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3A86E0-BE29-38C8-29E9-774B62E07362}"/>
                </a:ext>
              </a:extLst>
            </p:cNvPr>
            <p:cNvSpPr/>
            <p:nvPr/>
          </p:nvSpPr>
          <p:spPr>
            <a:xfrm>
              <a:off x="7378194" y="27163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10E500C-8779-9658-6B4D-C5D7193484AA}"/>
                </a:ext>
              </a:extLst>
            </p:cNvPr>
            <p:cNvSpPr/>
            <p:nvPr/>
          </p:nvSpPr>
          <p:spPr>
            <a:xfrm>
              <a:off x="7469921" y="271630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2DF542A-E6DD-F8D9-7FB6-4E8EFF1D3EC2}"/>
                </a:ext>
              </a:extLst>
            </p:cNvPr>
            <p:cNvSpPr/>
            <p:nvPr/>
          </p:nvSpPr>
          <p:spPr>
            <a:xfrm>
              <a:off x="6915143" y="279885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D0352A3-7031-DFB1-B567-AB8AF768B3D3}"/>
                </a:ext>
              </a:extLst>
            </p:cNvPr>
            <p:cNvSpPr/>
            <p:nvPr/>
          </p:nvSpPr>
          <p:spPr>
            <a:xfrm>
              <a:off x="7008342" y="279885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A125D80-2418-5063-B180-15D838EA52ED}"/>
                </a:ext>
              </a:extLst>
            </p:cNvPr>
            <p:cNvSpPr/>
            <p:nvPr/>
          </p:nvSpPr>
          <p:spPr>
            <a:xfrm>
              <a:off x="7101541" y="279885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C02928F-E0BE-7254-B590-AC3F8CD3FF18}"/>
                </a:ext>
              </a:extLst>
            </p:cNvPr>
            <p:cNvSpPr/>
            <p:nvPr/>
          </p:nvSpPr>
          <p:spPr>
            <a:xfrm>
              <a:off x="7194740" y="279885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D6002F7-7665-9355-E1F5-C14378D8F5A1}"/>
                </a:ext>
              </a:extLst>
            </p:cNvPr>
            <p:cNvSpPr/>
            <p:nvPr/>
          </p:nvSpPr>
          <p:spPr>
            <a:xfrm>
              <a:off x="7286467" y="279885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FB0DAE5-A38F-5C3F-680E-626B65119AA8}"/>
                </a:ext>
              </a:extLst>
            </p:cNvPr>
            <p:cNvSpPr/>
            <p:nvPr/>
          </p:nvSpPr>
          <p:spPr>
            <a:xfrm>
              <a:off x="7378194" y="2798850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75B3D79-E60F-23CD-7AE7-31E8FD66FCCE}"/>
                </a:ext>
              </a:extLst>
            </p:cNvPr>
            <p:cNvSpPr/>
            <p:nvPr/>
          </p:nvSpPr>
          <p:spPr>
            <a:xfrm>
              <a:off x="6915143" y="28871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AD013B8-659C-4614-D485-F0BC6C9EB985}"/>
                </a:ext>
              </a:extLst>
            </p:cNvPr>
            <p:cNvSpPr/>
            <p:nvPr/>
          </p:nvSpPr>
          <p:spPr>
            <a:xfrm>
              <a:off x="7008342" y="28871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E4A8280-6C6B-57A6-7FA9-EB48CF9AA381}"/>
                </a:ext>
              </a:extLst>
            </p:cNvPr>
            <p:cNvSpPr/>
            <p:nvPr/>
          </p:nvSpPr>
          <p:spPr>
            <a:xfrm>
              <a:off x="7101541" y="28871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44DE180-269A-96CA-F0E3-D997E8932575}"/>
                </a:ext>
              </a:extLst>
            </p:cNvPr>
            <p:cNvSpPr/>
            <p:nvPr/>
          </p:nvSpPr>
          <p:spPr>
            <a:xfrm>
              <a:off x="7194740" y="28871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1F42C3A-3A7F-637A-0BBC-524EF17828FC}"/>
                </a:ext>
              </a:extLst>
            </p:cNvPr>
            <p:cNvSpPr/>
            <p:nvPr/>
          </p:nvSpPr>
          <p:spPr>
            <a:xfrm>
              <a:off x="7288826" y="212607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320ADC7-B846-3EB3-D72C-17091D487528}"/>
                </a:ext>
              </a:extLst>
            </p:cNvPr>
            <p:cNvSpPr/>
            <p:nvPr/>
          </p:nvSpPr>
          <p:spPr>
            <a:xfrm>
              <a:off x="7380553" y="212720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A9A3A09-5CFB-A42C-7CA3-9737A505DFBF}"/>
                </a:ext>
              </a:extLst>
            </p:cNvPr>
            <p:cNvSpPr/>
            <p:nvPr/>
          </p:nvSpPr>
          <p:spPr>
            <a:xfrm>
              <a:off x="7103900" y="221395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CD4E5C8-DA32-CBAD-166A-24778F89ACF0}"/>
                </a:ext>
              </a:extLst>
            </p:cNvPr>
            <p:cNvSpPr/>
            <p:nvPr/>
          </p:nvSpPr>
          <p:spPr>
            <a:xfrm>
              <a:off x="7197099" y="220975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64A3BF3-4C2E-24A2-72F5-F1CC3A9A52B4}"/>
                </a:ext>
              </a:extLst>
            </p:cNvPr>
            <p:cNvSpPr/>
            <p:nvPr/>
          </p:nvSpPr>
          <p:spPr>
            <a:xfrm>
              <a:off x="7288826" y="220975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15AFFA8-E60A-0DEE-E95E-402766CD41BB}"/>
                </a:ext>
              </a:extLst>
            </p:cNvPr>
            <p:cNvSpPr/>
            <p:nvPr/>
          </p:nvSpPr>
          <p:spPr>
            <a:xfrm>
              <a:off x="7380553" y="220975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3581883-DFF3-8A83-B5C8-2C58DD57DA39}"/>
                </a:ext>
              </a:extLst>
            </p:cNvPr>
            <p:cNvSpPr/>
            <p:nvPr/>
          </p:nvSpPr>
          <p:spPr>
            <a:xfrm>
              <a:off x="7463317" y="220975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54F4F75-0CA8-BF59-20FA-CD232ABCF36A}"/>
                </a:ext>
              </a:extLst>
            </p:cNvPr>
            <p:cNvSpPr/>
            <p:nvPr/>
          </p:nvSpPr>
          <p:spPr>
            <a:xfrm>
              <a:off x="7010701" y="229801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E677A7B-82C0-73EF-CBF5-EB7F742905BE}"/>
                </a:ext>
              </a:extLst>
            </p:cNvPr>
            <p:cNvSpPr/>
            <p:nvPr/>
          </p:nvSpPr>
          <p:spPr>
            <a:xfrm>
              <a:off x="7103900" y="229801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22F1361-1DB8-AF15-951D-FA5456DC9850}"/>
                </a:ext>
              </a:extLst>
            </p:cNvPr>
            <p:cNvSpPr/>
            <p:nvPr/>
          </p:nvSpPr>
          <p:spPr>
            <a:xfrm>
              <a:off x="7197099" y="229801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2D67DFF-C52C-81CE-7C51-635B0865EAD6}"/>
                </a:ext>
              </a:extLst>
            </p:cNvPr>
            <p:cNvSpPr/>
            <p:nvPr/>
          </p:nvSpPr>
          <p:spPr>
            <a:xfrm>
              <a:off x="7288826" y="229801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76711D0-CE6D-5A8C-3492-A1177D080157}"/>
                </a:ext>
              </a:extLst>
            </p:cNvPr>
            <p:cNvSpPr/>
            <p:nvPr/>
          </p:nvSpPr>
          <p:spPr>
            <a:xfrm>
              <a:off x="7380553" y="229801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3BC480B-05CC-CA1D-0332-2381C82F4ABD}"/>
                </a:ext>
              </a:extLst>
            </p:cNvPr>
            <p:cNvSpPr/>
            <p:nvPr/>
          </p:nvSpPr>
          <p:spPr>
            <a:xfrm>
              <a:off x="7472280" y="2298012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20FF0C0-872E-6819-97DE-64D533426D2D}"/>
                </a:ext>
              </a:extLst>
            </p:cNvPr>
            <p:cNvSpPr/>
            <p:nvPr/>
          </p:nvSpPr>
          <p:spPr>
            <a:xfrm>
              <a:off x="6831475" y="2551108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E0A9CE-CAAC-B5C6-3FDF-8F5FF21B9B35}"/>
                </a:ext>
              </a:extLst>
            </p:cNvPr>
            <p:cNvSpPr/>
            <p:nvPr/>
          </p:nvSpPr>
          <p:spPr>
            <a:xfrm>
              <a:off x="6831475" y="2633658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D9D3877-8944-CC75-EADF-C02ED4C221C3}"/>
                </a:ext>
              </a:extLst>
            </p:cNvPr>
            <p:cNvSpPr/>
            <p:nvPr/>
          </p:nvSpPr>
          <p:spPr>
            <a:xfrm>
              <a:off x="6831475" y="2716209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136EAFD-89A8-C927-5058-052DC23E01C8}"/>
                </a:ext>
              </a:extLst>
            </p:cNvPr>
            <p:cNvSpPr/>
            <p:nvPr/>
          </p:nvSpPr>
          <p:spPr>
            <a:xfrm>
              <a:off x="7153807" y="251426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71E9BC1-6BFC-6E6E-89F2-9CDB9A354287}"/>
              </a:ext>
            </a:extLst>
          </p:cNvPr>
          <p:cNvSpPr txBox="1"/>
          <p:nvPr/>
        </p:nvSpPr>
        <p:spPr>
          <a:xfrm>
            <a:off x="10956765" y="2533874"/>
            <a:ext cx="869039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Superpixel</a:t>
            </a:r>
          </a:p>
        </p:txBody>
      </p:sp>
      <p:pic>
        <p:nvPicPr>
          <p:cNvPr id="89" name="Picture 88" descr="A picture containing chart&#10;&#10;Description automatically generated">
            <a:extLst>
              <a:ext uri="{FF2B5EF4-FFF2-40B4-BE49-F238E27FC236}">
                <a16:creationId xmlns:a16="http://schemas.microsoft.com/office/drawing/2014/main" id="{0C53373D-5441-5222-BF56-4507F99B98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44969" y="2605699"/>
            <a:ext cx="1330231" cy="1344637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522F722-2174-34D6-1C43-609D9A4CADD3}"/>
              </a:ext>
            </a:extLst>
          </p:cNvPr>
          <p:cNvCxnSpPr>
            <a:cxnSpLocks/>
          </p:cNvCxnSpPr>
          <p:nvPr/>
        </p:nvCxnSpPr>
        <p:spPr>
          <a:xfrm>
            <a:off x="12032449" y="3383943"/>
            <a:ext cx="0" cy="339891"/>
          </a:xfrm>
          <a:prstGeom prst="straightConnector1">
            <a:avLst/>
          </a:prstGeom>
          <a:ln w="19050">
            <a:solidFill>
              <a:srgbClr val="00B0F0"/>
            </a:solidFill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AEE98F2-FDDB-AB47-12D2-E7C9F4E172B6}"/>
              </a:ext>
            </a:extLst>
          </p:cNvPr>
          <p:cNvGrpSpPr/>
          <p:nvPr/>
        </p:nvGrpSpPr>
        <p:grpSpPr>
          <a:xfrm>
            <a:off x="11669397" y="3723818"/>
            <a:ext cx="726104" cy="849253"/>
            <a:chOff x="4001349" y="2820644"/>
            <a:chExt cx="740664" cy="866282"/>
          </a:xfrm>
        </p:grpSpPr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ABE9E589-9B87-CBEA-4AB1-CDAC3380E8F7}"/>
                </a:ext>
              </a:extLst>
            </p:cNvPr>
            <p:cNvSpPr/>
            <p:nvPr/>
          </p:nvSpPr>
          <p:spPr>
            <a:xfrm>
              <a:off x="4001349" y="2820644"/>
              <a:ext cx="740664" cy="866282"/>
            </a:xfrm>
            <a:custGeom>
              <a:avLst/>
              <a:gdLst>
                <a:gd name="connsiteX0" fmla="*/ 4470 w 81730"/>
                <a:gd name="connsiteY0" fmla="*/ 39214 h 112528"/>
                <a:gd name="connsiteX1" fmla="*/ 67970 w 81730"/>
                <a:gd name="connsiteY1" fmla="*/ 1114 h 112528"/>
                <a:gd name="connsiteX2" fmla="*/ 77495 w 81730"/>
                <a:gd name="connsiteY2" fmla="*/ 80489 h 112528"/>
                <a:gd name="connsiteX3" fmla="*/ 13995 w 81730"/>
                <a:gd name="connsiteY3" fmla="*/ 112239 h 112528"/>
                <a:gd name="connsiteX4" fmla="*/ 4470 w 81730"/>
                <a:gd name="connsiteY4" fmla="*/ 39214 h 11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30" h="112528">
                  <a:moveTo>
                    <a:pt x="4470" y="39214"/>
                  </a:moveTo>
                  <a:cubicBezTo>
                    <a:pt x="13466" y="20693"/>
                    <a:pt x="55799" y="-5765"/>
                    <a:pt x="67970" y="1114"/>
                  </a:cubicBezTo>
                  <a:cubicBezTo>
                    <a:pt x="80141" y="7993"/>
                    <a:pt x="86491" y="61968"/>
                    <a:pt x="77495" y="80489"/>
                  </a:cubicBezTo>
                  <a:cubicBezTo>
                    <a:pt x="68499" y="99010"/>
                    <a:pt x="27224" y="114885"/>
                    <a:pt x="13995" y="112239"/>
                  </a:cubicBezTo>
                  <a:cubicBezTo>
                    <a:pt x="766" y="109593"/>
                    <a:pt x="-4526" y="57735"/>
                    <a:pt x="4470" y="39214"/>
                  </a:cubicBezTo>
                  <a:close/>
                </a:path>
              </a:pathLst>
            </a:custGeom>
            <a:ln w="12700">
              <a:solidFill>
                <a:srgbClr val="0070C0"/>
              </a:solidFill>
              <a:prstDash val="sysDot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030A56-72EF-99A3-4AA6-FDCC0E5AD4E7}"/>
                </a:ext>
              </a:extLst>
            </p:cNvPr>
            <p:cNvSpPr/>
            <p:nvPr/>
          </p:nvSpPr>
          <p:spPr>
            <a:xfrm>
              <a:off x="4100341" y="308877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330A982-7068-F099-06CA-2431368F324E}"/>
                </a:ext>
              </a:extLst>
            </p:cNvPr>
            <p:cNvSpPr/>
            <p:nvPr/>
          </p:nvSpPr>
          <p:spPr>
            <a:xfrm>
              <a:off x="4194004" y="308877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52FB6401-C9BD-2F75-DD57-5EA57F19F76D}"/>
                </a:ext>
              </a:extLst>
            </p:cNvPr>
            <p:cNvSpPr/>
            <p:nvPr/>
          </p:nvSpPr>
          <p:spPr>
            <a:xfrm>
              <a:off x="4287666" y="308877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38E2F2E-A136-E78B-6354-AE35DD4632FE}"/>
                </a:ext>
              </a:extLst>
            </p:cNvPr>
            <p:cNvSpPr/>
            <p:nvPr/>
          </p:nvSpPr>
          <p:spPr>
            <a:xfrm>
              <a:off x="4381328" y="308877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C52AF44-71FF-5348-2434-586F6F3AFFF1}"/>
                </a:ext>
              </a:extLst>
            </p:cNvPr>
            <p:cNvSpPr/>
            <p:nvPr/>
          </p:nvSpPr>
          <p:spPr>
            <a:xfrm>
              <a:off x="4473510" y="308877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0F23461-72E3-A4E6-5F87-9406C6E89B3F}"/>
                </a:ext>
              </a:extLst>
            </p:cNvPr>
            <p:cNvSpPr/>
            <p:nvPr/>
          </p:nvSpPr>
          <p:spPr>
            <a:xfrm>
              <a:off x="4565693" y="308877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4C16C94-70E3-0FF6-3FAA-68909BA141CF}"/>
                </a:ext>
              </a:extLst>
            </p:cNvPr>
            <p:cNvSpPr/>
            <p:nvPr/>
          </p:nvSpPr>
          <p:spPr>
            <a:xfrm>
              <a:off x="4657876" y="308877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7D3E513-E08F-273A-1556-195EA03D08A2}"/>
                </a:ext>
              </a:extLst>
            </p:cNvPr>
            <p:cNvSpPr/>
            <p:nvPr/>
          </p:nvSpPr>
          <p:spPr>
            <a:xfrm>
              <a:off x="4100341" y="317132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66561B2-0C8C-557F-C270-D091849A6F59}"/>
                </a:ext>
              </a:extLst>
            </p:cNvPr>
            <p:cNvSpPr/>
            <p:nvPr/>
          </p:nvSpPr>
          <p:spPr>
            <a:xfrm>
              <a:off x="4194004" y="317132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708C9A9-E53E-E479-4343-C3B7CF76635D}"/>
                </a:ext>
              </a:extLst>
            </p:cNvPr>
            <p:cNvSpPr/>
            <p:nvPr/>
          </p:nvSpPr>
          <p:spPr>
            <a:xfrm>
              <a:off x="4287666" y="317132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634C4E8-1B66-F21C-2901-C9F393BC39D8}"/>
                </a:ext>
              </a:extLst>
            </p:cNvPr>
            <p:cNvSpPr/>
            <p:nvPr/>
          </p:nvSpPr>
          <p:spPr>
            <a:xfrm>
              <a:off x="4381328" y="317132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35F769A-E180-1D9C-AF85-FA55C802FA59}"/>
                </a:ext>
              </a:extLst>
            </p:cNvPr>
            <p:cNvSpPr/>
            <p:nvPr/>
          </p:nvSpPr>
          <p:spPr>
            <a:xfrm>
              <a:off x="4473510" y="317132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0273468-218B-80FE-C0A0-D55EE5E820BB}"/>
                </a:ext>
              </a:extLst>
            </p:cNvPr>
            <p:cNvSpPr/>
            <p:nvPr/>
          </p:nvSpPr>
          <p:spPr>
            <a:xfrm>
              <a:off x="4565693" y="317132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9F3F29-1F3F-62B5-0CB5-1FEF4C6DFA34}"/>
                </a:ext>
              </a:extLst>
            </p:cNvPr>
            <p:cNvSpPr/>
            <p:nvPr/>
          </p:nvSpPr>
          <p:spPr>
            <a:xfrm>
              <a:off x="4657876" y="3171329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981ABE1-DB70-5763-CEF6-E49B2280B015}"/>
                </a:ext>
              </a:extLst>
            </p:cNvPr>
            <p:cNvSpPr/>
            <p:nvPr/>
          </p:nvSpPr>
          <p:spPr>
            <a:xfrm>
              <a:off x="4100341" y="325958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04A40B6-DFFD-F906-6F42-8F18E482A0AD}"/>
                </a:ext>
              </a:extLst>
            </p:cNvPr>
            <p:cNvSpPr/>
            <p:nvPr/>
          </p:nvSpPr>
          <p:spPr>
            <a:xfrm>
              <a:off x="4194004" y="325958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792126E-F811-B3DD-EA36-BB98A3BAB87A}"/>
                </a:ext>
              </a:extLst>
            </p:cNvPr>
            <p:cNvSpPr/>
            <p:nvPr/>
          </p:nvSpPr>
          <p:spPr>
            <a:xfrm>
              <a:off x="4287666" y="325958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C90FF6C-E2CD-74B1-2396-4822FBA37ADF}"/>
                </a:ext>
              </a:extLst>
            </p:cNvPr>
            <p:cNvSpPr/>
            <p:nvPr/>
          </p:nvSpPr>
          <p:spPr>
            <a:xfrm>
              <a:off x="4381328" y="325958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ED5CE58-6D4D-E187-52AD-972B31E3A0C2}"/>
                </a:ext>
              </a:extLst>
            </p:cNvPr>
            <p:cNvSpPr/>
            <p:nvPr/>
          </p:nvSpPr>
          <p:spPr>
            <a:xfrm>
              <a:off x="4473510" y="325958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FC894D2-1173-CF29-9469-9B5267A696DE}"/>
                </a:ext>
              </a:extLst>
            </p:cNvPr>
            <p:cNvSpPr/>
            <p:nvPr/>
          </p:nvSpPr>
          <p:spPr>
            <a:xfrm>
              <a:off x="4565693" y="325958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5C420DB-15F6-45FA-6B0B-4AD00DD35BE3}"/>
                </a:ext>
              </a:extLst>
            </p:cNvPr>
            <p:cNvSpPr/>
            <p:nvPr/>
          </p:nvSpPr>
          <p:spPr>
            <a:xfrm>
              <a:off x="4657876" y="325958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56C57BC-6DEB-92CB-98E0-46ED5DBAD63D}"/>
                </a:ext>
              </a:extLst>
            </p:cNvPr>
            <p:cNvSpPr/>
            <p:nvPr/>
          </p:nvSpPr>
          <p:spPr>
            <a:xfrm>
              <a:off x="4100341" y="334213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65E48AE-8918-1553-CD24-9B5ED331F8CB}"/>
                </a:ext>
              </a:extLst>
            </p:cNvPr>
            <p:cNvSpPr/>
            <p:nvPr/>
          </p:nvSpPr>
          <p:spPr>
            <a:xfrm>
              <a:off x="4194004" y="334213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E792E3A-CB19-3F1B-F021-1235A27EE521}"/>
                </a:ext>
              </a:extLst>
            </p:cNvPr>
            <p:cNvSpPr/>
            <p:nvPr/>
          </p:nvSpPr>
          <p:spPr>
            <a:xfrm>
              <a:off x="4287666" y="334213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66C8817-B151-DD5D-F86A-504D500EB8A0}"/>
                </a:ext>
              </a:extLst>
            </p:cNvPr>
            <p:cNvSpPr/>
            <p:nvPr/>
          </p:nvSpPr>
          <p:spPr>
            <a:xfrm>
              <a:off x="4381328" y="334213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822A5E8-D87C-3F3F-C3E2-26E5456AAD5C}"/>
                </a:ext>
              </a:extLst>
            </p:cNvPr>
            <p:cNvSpPr/>
            <p:nvPr/>
          </p:nvSpPr>
          <p:spPr>
            <a:xfrm>
              <a:off x="4473510" y="334213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D989D70-CE22-55BD-9975-7B77A9506894}"/>
                </a:ext>
              </a:extLst>
            </p:cNvPr>
            <p:cNvSpPr/>
            <p:nvPr/>
          </p:nvSpPr>
          <p:spPr>
            <a:xfrm>
              <a:off x="4565693" y="334213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B5562FB-EC94-DF97-6864-AF7C16F9562A}"/>
                </a:ext>
              </a:extLst>
            </p:cNvPr>
            <p:cNvSpPr/>
            <p:nvPr/>
          </p:nvSpPr>
          <p:spPr>
            <a:xfrm>
              <a:off x="4657876" y="334213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0D011E2-FBCE-BBD4-59EA-0D55B7B94A3B}"/>
                </a:ext>
              </a:extLst>
            </p:cNvPr>
            <p:cNvSpPr/>
            <p:nvPr/>
          </p:nvSpPr>
          <p:spPr>
            <a:xfrm>
              <a:off x="4100341" y="342468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5C4F82A-A1A8-8717-61DB-75F60055C024}"/>
                </a:ext>
              </a:extLst>
            </p:cNvPr>
            <p:cNvSpPr/>
            <p:nvPr/>
          </p:nvSpPr>
          <p:spPr>
            <a:xfrm>
              <a:off x="4194004" y="342468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F0BBD4F-042B-E2F5-6A9A-891E2E71AC46}"/>
                </a:ext>
              </a:extLst>
            </p:cNvPr>
            <p:cNvSpPr/>
            <p:nvPr/>
          </p:nvSpPr>
          <p:spPr>
            <a:xfrm>
              <a:off x="4287666" y="342468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1045AB0-FAD5-34B5-CA1E-857DAED0591B}"/>
                </a:ext>
              </a:extLst>
            </p:cNvPr>
            <p:cNvSpPr/>
            <p:nvPr/>
          </p:nvSpPr>
          <p:spPr>
            <a:xfrm>
              <a:off x="4381328" y="342468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CF6603-39A6-C0C6-C496-8D90AE732EE2}"/>
                </a:ext>
              </a:extLst>
            </p:cNvPr>
            <p:cNvSpPr/>
            <p:nvPr/>
          </p:nvSpPr>
          <p:spPr>
            <a:xfrm>
              <a:off x="4473510" y="342468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0D742F9-323F-D8EB-BDAB-A4CE93E8E12A}"/>
                </a:ext>
              </a:extLst>
            </p:cNvPr>
            <p:cNvSpPr/>
            <p:nvPr/>
          </p:nvSpPr>
          <p:spPr>
            <a:xfrm>
              <a:off x="4565693" y="342468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A76461A-3239-927B-D98C-92900E32DA4C}"/>
                </a:ext>
              </a:extLst>
            </p:cNvPr>
            <p:cNvSpPr/>
            <p:nvPr/>
          </p:nvSpPr>
          <p:spPr>
            <a:xfrm>
              <a:off x="4657876" y="342468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0AD720D-ACB2-3564-4C56-149316470CAF}"/>
                </a:ext>
              </a:extLst>
            </p:cNvPr>
            <p:cNvSpPr/>
            <p:nvPr/>
          </p:nvSpPr>
          <p:spPr>
            <a:xfrm>
              <a:off x="4100341" y="350723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AE242872-FF7B-48CF-F337-D8446F0C1BB0}"/>
                </a:ext>
              </a:extLst>
            </p:cNvPr>
            <p:cNvSpPr/>
            <p:nvPr/>
          </p:nvSpPr>
          <p:spPr>
            <a:xfrm>
              <a:off x="4194004" y="350723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875863D-CB17-B2D3-637D-38FDC1E290DC}"/>
                </a:ext>
              </a:extLst>
            </p:cNvPr>
            <p:cNvSpPr/>
            <p:nvPr/>
          </p:nvSpPr>
          <p:spPr>
            <a:xfrm>
              <a:off x="4287666" y="350723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8157F26-9B62-00BA-9F7D-E7F78CA20FEB}"/>
                </a:ext>
              </a:extLst>
            </p:cNvPr>
            <p:cNvSpPr/>
            <p:nvPr/>
          </p:nvSpPr>
          <p:spPr>
            <a:xfrm>
              <a:off x="4381328" y="350723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31D75EAA-7AE1-C6B0-6098-5A0F3FBB1AFF}"/>
                </a:ext>
              </a:extLst>
            </p:cNvPr>
            <p:cNvSpPr/>
            <p:nvPr/>
          </p:nvSpPr>
          <p:spPr>
            <a:xfrm>
              <a:off x="4473510" y="350723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507CF48-EEF2-F2C2-302D-EED03622F386}"/>
                </a:ext>
              </a:extLst>
            </p:cNvPr>
            <p:cNvSpPr/>
            <p:nvPr/>
          </p:nvSpPr>
          <p:spPr>
            <a:xfrm>
              <a:off x="4565693" y="3507233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8E5D088-21B9-9EDD-C2A6-A4ABD0C5A1D9}"/>
                </a:ext>
              </a:extLst>
            </p:cNvPr>
            <p:cNvSpPr/>
            <p:nvPr/>
          </p:nvSpPr>
          <p:spPr>
            <a:xfrm>
              <a:off x="4100341" y="3595486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ED4C4231-CD34-10B7-3AFE-C9B795E96F6C}"/>
                </a:ext>
              </a:extLst>
            </p:cNvPr>
            <p:cNvSpPr/>
            <p:nvPr/>
          </p:nvSpPr>
          <p:spPr>
            <a:xfrm>
              <a:off x="4194004" y="3595486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9685F2D-898A-4E17-C10F-65191B000402}"/>
                </a:ext>
              </a:extLst>
            </p:cNvPr>
            <p:cNvSpPr/>
            <p:nvPr/>
          </p:nvSpPr>
          <p:spPr>
            <a:xfrm>
              <a:off x="4287666" y="3595486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AC703EC-FF5F-E8CE-2851-8589A3C10F27}"/>
                </a:ext>
              </a:extLst>
            </p:cNvPr>
            <p:cNvSpPr/>
            <p:nvPr/>
          </p:nvSpPr>
          <p:spPr>
            <a:xfrm>
              <a:off x="4381328" y="3595486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BDB352C-EAAE-0D5E-EB19-A0603A6A0F69}"/>
                </a:ext>
              </a:extLst>
            </p:cNvPr>
            <p:cNvSpPr/>
            <p:nvPr/>
          </p:nvSpPr>
          <p:spPr>
            <a:xfrm>
              <a:off x="4475881" y="2834455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48BE014-50FC-056E-ED49-DEEC1E1E285F}"/>
                </a:ext>
              </a:extLst>
            </p:cNvPr>
            <p:cNvSpPr/>
            <p:nvPr/>
          </p:nvSpPr>
          <p:spPr>
            <a:xfrm>
              <a:off x="4568064" y="283559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C5CCD54-89B0-3682-D2F9-B2C30C7870F8}"/>
                </a:ext>
              </a:extLst>
            </p:cNvPr>
            <p:cNvSpPr/>
            <p:nvPr/>
          </p:nvSpPr>
          <p:spPr>
            <a:xfrm>
              <a:off x="4290036" y="2922336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B582C70-D3D5-50FF-ADCF-5160E375B479}"/>
                </a:ext>
              </a:extLst>
            </p:cNvPr>
            <p:cNvSpPr/>
            <p:nvPr/>
          </p:nvSpPr>
          <p:spPr>
            <a:xfrm>
              <a:off x="4383698" y="291814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13F1C37-A77B-A369-FD8A-9DDD8D3B6BC9}"/>
                </a:ext>
              </a:extLst>
            </p:cNvPr>
            <p:cNvSpPr/>
            <p:nvPr/>
          </p:nvSpPr>
          <p:spPr>
            <a:xfrm>
              <a:off x="4475881" y="291814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6E7DC23-EF88-6D00-E461-7DBC460CE419}"/>
                </a:ext>
              </a:extLst>
            </p:cNvPr>
            <p:cNvSpPr/>
            <p:nvPr/>
          </p:nvSpPr>
          <p:spPr>
            <a:xfrm>
              <a:off x="4568064" y="291814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64A0441-A3FC-9A53-C8B9-7C30B7D3D05A}"/>
                </a:ext>
              </a:extLst>
            </p:cNvPr>
            <p:cNvSpPr/>
            <p:nvPr/>
          </p:nvSpPr>
          <p:spPr>
            <a:xfrm>
              <a:off x="4651239" y="291814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7015F552-0DA8-35BE-4631-EF79117A803F}"/>
                </a:ext>
              </a:extLst>
            </p:cNvPr>
            <p:cNvSpPr/>
            <p:nvPr/>
          </p:nvSpPr>
          <p:spPr>
            <a:xfrm>
              <a:off x="4196374" y="3006395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FE27BFF-5ADE-D963-EB67-0F90D0E65B64}"/>
                </a:ext>
              </a:extLst>
            </p:cNvPr>
            <p:cNvSpPr/>
            <p:nvPr/>
          </p:nvSpPr>
          <p:spPr>
            <a:xfrm>
              <a:off x="4290036" y="3006395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778C61B-3226-8E77-FE51-6FCB0E547CDA}"/>
                </a:ext>
              </a:extLst>
            </p:cNvPr>
            <p:cNvSpPr/>
            <p:nvPr/>
          </p:nvSpPr>
          <p:spPr>
            <a:xfrm>
              <a:off x="4383698" y="3006395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B18C951-9A8E-03A8-16F9-96038C544F4B}"/>
                </a:ext>
              </a:extLst>
            </p:cNvPr>
            <p:cNvSpPr/>
            <p:nvPr/>
          </p:nvSpPr>
          <p:spPr>
            <a:xfrm>
              <a:off x="4475881" y="3006395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DD2A2C5-594F-63AD-76A2-44675C23E58E}"/>
                </a:ext>
              </a:extLst>
            </p:cNvPr>
            <p:cNvSpPr/>
            <p:nvPr/>
          </p:nvSpPr>
          <p:spPr>
            <a:xfrm>
              <a:off x="4568064" y="3006395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76F86E2-92ED-E62E-ABBA-B6793863D947}"/>
                </a:ext>
              </a:extLst>
            </p:cNvPr>
            <p:cNvSpPr/>
            <p:nvPr/>
          </p:nvSpPr>
          <p:spPr>
            <a:xfrm>
              <a:off x="4660247" y="3006395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9A47C22-E86C-E4A6-5C53-18CA29D597CA}"/>
                </a:ext>
              </a:extLst>
            </p:cNvPr>
            <p:cNvSpPr/>
            <p:nvPr/>
          </p:nvSpPr>
          <p:spPr>
            <a:xfrm>
              <a:off x="4016258" y="3259491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91B6EFE-802E-3002-1CDA-85B309C55481}"/>
                </a:ext>
              </a:extLst>
            </p:cNvPr>
            <p:cNvSpPr/>
            <p:nvPr/>
          </p:nvSpPr>
          <p:spPr>
            <a:xfrm>
              <a:off x="4016258" y="3342041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61E0B20-2408-3452-AB21-D2FD4A9F9FE4}"/>
                </a:ext>
              </a:extLst>
            </p:cNvPr>
            <p:cNvSpPr/>
            <p:nvPr/>
          </p:nvSpPr>
          <p:spPr>
            <a:xfrm>
              <a:off x="4016258" y="3424592"/>
              <a:ext cx="45947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C685DA57-087D-39E8-EDD9-BC9BB4641D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2038" y="2880175"/>
              <a:ext cx="106367" cy="345645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EC7EBC42-08D5-B3EA-3E35-23D9D74A167F}"/>
                </a:ext>
              </a:extLst>
            </p:cNvPr>
            <p:cNvCxnSpPr>
              <a:cxnSpLocks/>
              <a:stCxn id="98" idx="3"/>
              <a:endCxn id="168" idx="7"/>
            </p:cNvCxnSpPr>
            <p:nvPr/>
          </p:nvCxnSpPr>
          <p:spPr>
            <a:xfrm flipH="1">
              <a:off x="4418627" y="3127803"/>
              <a:ext cx="153795" cy="108233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ADE3538F-1BBC-E169-B9FA-60560A2FDD5D}"/>
                </a:ext>
              </a:extLst>
            </p:cNvPr>
            <p:cNvCxnSpPr>
              <a:cxnSpLocks/>
              <a:stCxn id="114" idx="6"/>
              <a:endCxn id="168" idx="2"/>
            </p:cNvCxnSpPr>
            <p:nvPr/>
          </p:nvCxnSpPr>
          <p:spPr>
            <a:xfrm flipV="1">
              <a:off x="4146288" y="3268365"/>
              <a:ext cx="193903" cy="96627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6C94A86F-467B-E720-08A9-8A70CFCF35FF}"/>
                </a:ext>
              </a:extLst>
            </p:cNvPr>
            <p:cNvCxnSpPr>
              <a:cxnSpLocks/>
              <a:stCxn id="126" idx="1"/>
              <a:endCxn id="168" idx="5"/>
            </p:cNvCxnSpPr>
            <p:nvPr/>
          </p:nvCxnSpPr>
          <p:spPr>
            <a:xfrm flipH="1" flipV="1">
              <a:off x="4418627" y="3300694"/>
              <a:ext cx="153795" cy="130685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0B26EEB3-2462-493C-05B1-E32CCE7A6AE7}"/>
                </a:ext>
              </a:extLst>
            </p:cNvPr>
            <p:cNvCxnSpPr>
              <a:cxnSpLocks/>
              <a:stCxn id="129" idx="7"/>
              <a:endCxn id="168" idx="4"/>
            </p:cNvCxnSpPr>
            <p:nvPr/>
          </p:nvCxnSpPr>
          <p:spPr>
            <a:xfrm flipV="1">
              <a:off x="4233222" y="3314085"/>
              <a:ext cx="152916" cy="199844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A8DA72E-C5B2-FE22-6490-20252EBFE49A}"/>
                </a:ext>
              </a:extLst>
            </p:cNvPr>
            <p:cNvCxnSpPr>
              <a:cxnSpLocks/>
              <a:stCxn id="94" idx="5"/>
              <a:endCxn id="168" idx="1"/>
            </p:cNvCxnSpPr>
            <p:nvPr/>
          </p:nvCxnSpPr>
          <p:spPr>
            <a:xfrm>
              <a:off x="4233222" y="3127803"/>
              <a:ext cx="120427" cy="108233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6086FA6-B122-1555-04A6-CC6ECE5517E1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4404302" y="3308314"/>
              <a:ext cx="2895" cy="198919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9EE15B4-1257-45A9-5D5A-43B1F1A4377F}"/>
                </a:ext>
              </a:extLst>
            </p:cNvPr>
            <p:cNvCxnSpPr>
              <a:cxnSpLocks/>
            </p:cNvCxnSpPr>
            <p:nvPr/>
          </p:nvCxnSpPr>
          <p:spPr>
            <a:xfrm>
              <a:off x="4317824" y="3049229"/>
              <a:ext cx="56884" cy="177226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F204CFCF-1203-9FBF-332F-A4E5FF3A95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8910" y="3268365"/>
              <a:ext cx="133608" cy="14077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9F929B8F-24ED-203E-9AD0-E17DEE12D077}"/>
                </a:ext>
              </a:extLst>
            </p:cNvPr>
            <p:cNvCxnSpPr>
              <a:cxnSpLocks/>
            </p:cNvCxnSpPr>
            <p:nvPr/>
          </p:nvCxnSpPr>
          <p:spPr>
            <a:xfrm>
              <a:off x="4142734" y="3197653"/>
              <a:ext cx="200632" cy="58012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36E2C80A-660F-8458-10F8-01581E1D08CD}"/>
                </a:ext>
              </a:extLst>
            </p:cNvPr>
            <p:cNvCxnSpPr>
              <a:cxnSpLocks/>
              <a:stCxn id="128" idx="7"/>
              <a:endCxn id="168" idx="3"/>
            </p:cNvCxnSpPr>
            <p:nvPr/>
          </p:nvCxnSpPr>
          <p:spPr>
            <a:xfrm flipV="1">
              <a:off x="4139559" y="3300694"/>
              <a:ext cx="214090" cy="213235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0C2ABCBA-F2CE-0F67-9ABA-B15F51D432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9102" y="2957512"/>
              <a:ext cx="172411" cy="272174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1B2057F3-DEBC-9662-F811-4ACE370D4F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4274" y="3279176"/>
              <a:ext cx="141419" cy="82641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CDF0E703-BA0D-794B-94A3-76994802F6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4274" y="3200539"/>
              <a:ext cx="233602" cy="51240"/>
            </a:xfrm>
            <a:prstGeom prst="straightConnector1">
              <a:avLst/>
            </a:prstGeom>
            <a:ln w="19050" cap="rnd">
              <a:solidFill>
                <a:srgbClr val="00B0F0"/>
              </a:solidFill>
              <a:round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C2329CC-D49C-5220-E28A-32E5E1F0D56E}"/>
                </a:ext>
              </a:extLst>
            </p:cNvPr>
            <p:cNvSpPr/>
            <p:nvPr/>
          </p:nvSpPr>
          <p:spPr>
            <a:xfrm>
              <a:off x="4340191" y="3222645"/>
              <a:ext cx="91894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01651D50-95E0-3E37-1CA0-ECB6FC89E6C1}"/>
              </a:ext>
            </a:extLst>
          </p:cNvPr>
          <p:cNvSpPr txBox="1"/>
          <p:nvPr/>
        </p:nvSpPr>
        <p:spPr>
          <a:xfrm>
            <a:off x="10885761" y="3346912"/>
            <a:ext cx="1149599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One</a:t>
            </a:r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9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Feature </a:t>
            </a:r>
          </a:p>
          <a:p>
            <a:pPr algn="ctr"/>
            <a:r>
              <a:rPr lang="en-US" sz="9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Aggregation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6B960FB-B89E-BD00-700D-7236FEA2DB8A}"/>
              </a:ext>
            </a:extLst>
          </p:cNvPr>
          <p:cNvSpPr txBox="1"/>
          <p:nvPr/>
        </p:nvSpPr>
        <p:spPr>
          <a:xfrm>
            <a:off x="12908834" y="3966333"/>
            <a:ext cx="120613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Two</a:t>
            </a:r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9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altLang="zh-CN" sz="9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9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Feature </a:t>
            </a:r>
          </a:p>
          <a:p>
            <a:pPr algn="ctr"/>
            <a:r>
              <a:rPr lang="en-US" sz="9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Aggregation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27B0995-5D6B-05AA-69A6-587FD3A10D17}"/>
              </a:ext>
            </a:extLst>
          </p:cNvPr>
          <p:cNvCxnSpPr>
            <a:cxnSpLocks/>
          </p:cNvCxnSpPr>
          <p:nvPr/>
        </p:nvCxnSpPr>
        <p:spPr>
          <a:xfrm>
            <a:off x="14276485" y="2452579"/>
            <a:ext cx="0" cy="2433816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964B0FA9-9E6B-FF2E-D300-6489CD2E79CA}"/>
              </a:ext>
            </a:extLst>
          </p:cNvPr>
          <p:cNvSpPr/>
          <p:nvPr/>
        </p:nvSpPr>
        <p:spPr>
          <a:xfrm>
            <a:off x="14447821" y="2526736"/>
            <a:ext cx="656684" cy="2083169"/>
          </a:xfrm>
          <a:prstGeom prst="roundRect">
            <a:avLst/>
          </a:prstGeom>
          <a:solidFill>
            <a:srgbClr val="FD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3A3993E-B4DA-DCF9-0580-4E55B5150A59}"/>
              </a:ext>
            </a:extLst>
          </p:cNvPr>
          <p:cNvGrpSpPr/>
          <p:nvPr/>
        </p:nvGrpSpPr>
        <p:grpSpPr>
          <a:xfrm>
            <a:off x="14447830" y="2570873"/>
            <a:ext cx="658035" cy="525084"/>
            <a:chOff x="3562705" y="1424293"/>
            <a:chExt cx="1348567" cy="100616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33E7787-8B43-B372-13E7-F2CBD03A04A0}"/>
                </a:ext>
              </a:extLst>
            </p:cNvPr>
            <p:cNvSpPr/>
            <p:nvPr/>
          </p:nvSpPr>
          <p:spPr>
            <a:xfrm rot="562576">
              <a:off x="4163049" y="1639488"/>
              <a:ext cx="134396" cy="1136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>
                <a:highlight>
                  <a:srgbClr val="FFFF00"/>
                </a:highlight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A65E0D6-41AD-CBC4-5372-34C81F663420}"/>
                </a:ext>
              </a:extLst>
            </p:cNvPr>
            <p:cNvSpPr/>
            <p:nvPr/>
          </p:nvSpPr>
          <p:spPr>
            <a:xfrm rot="562576">
              <a:off x="4406946" y="2101482"/>
              <a:ext cx="134396" cy="113663"/>
            </a:xfrm>
            <a:prstGeom prst="ellipse">
              <a:avLst/>
            </a:prstGeom>
            <a:solidFill>
              <a:srgbClr val="FF1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812DE56-0B0D-2DA8-6D4B-C05C869FEE05}"/>
                </a:ext>
              </a:extLst>
            </p:cNvPr>
            <p:cNvSpPr/>
            <p:nvPr/>
          </p:nvSpPr>
          <p:spPr>
            <a:xfrm rot="562576">
              <a:off x="4541341" y="1813186"/>
              <a:ext cx="134396" cy="113663"/>
            </a:xfrm>
            <a:prstGeom prst="ellipse">
              <a:avLst/>
            </a:prstGeom>
            <a:solidFill>
              <a:srgbClr val="08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F7F17BD1-702A-9E7B-C27B-7136F72920FE}"/>
                </a:ext>
              </a:extLst>
            </p:cNvPr>
            <p:cNvSpPr/>
            <p:nvPr/>
          </p:nvSpPr>
          <p:spPr>
            <a:xfrm rot="562576">
              <a:off x="3800290" y="1844414"/>
              <a:ext cx="134396" cy="1136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7DD12CA-1F68-A8A5-FC7E-47784E4F0248}"/>
                </a:ext>
              </a:extLst>
            </p:cNvPr>
            <p:cNvSpPr/>
            <p:nvPr/>
          </p:nvSpPr>
          <p:spPr>
            <a:xfrm rot="562576">
              <a:off x="4028654" y="2097322"/>
              <a:ext cx="134396" cy="11366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6FD73CC-93D9-D651-A447-6D689FAF585F}"/>
                </a:ext>
              </a:extLst>
            </p:cNvPr>
            <p:cNvSpPr/>
            <p:nvPr/>
          </p:nvSpPr>
          <p:spPr>
            <a:xfrm rot="562576">
              <a:off x="4163048" y="1870017"/>
              <a:ext cx="134396" cy="11366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/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5CD96FB2-B83F-9A3C-C3AC-2614C91D1991}"/>
                </a:ext>
              </a:extLst>
            </p:cNvPr>
            <p:cNvCxnSpPr>
              <a:cxnSpLocks/>
            </p:cNvCxnSpPr>
            <p:nvPr/>
          </p:nvCxnSpPr>
          <p:spPr>
            <a:xfrm rot="562576">
              <a:off x="4216479" y="1752389"/>
              <a:ext cx="27537" cy="1183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E7F906D4-8BC8-D475-26B2-3645E6E1FEA8}"/>
                </a:ext>
              </a:extLst>
            </p:cNvPr>
            <p:cNvCxnSpPr>
              <a:cxnSpLocks/>
            </p:cNvCxnSpPr>
            <p:nvPr/>
          </p:nvCxnSpPr>
          <p:spPr>
            <a:xfrm rot="562576" flipV="1">
              <a:off x="4296545" y="1862655"/>
              <a:ext cx="245694" cy="715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887A830-4D43-EF96-D3EA-1FDD443245A2}"/>
                </a:ext>
              </a:extLst>
            </p:cNvPr>
            <p:cNvCxnSpPr>
              <a:cxnSpLocks/>
              <a:stCxn id="174" idx="6"/>
              <a:endCxn id="176" idx="1"/>
            </p:cNvCxnSpPr>
            <p:nvPr/>
          </p:nvCxnSpPr>
          <p:spPr>
            <a:xfrm>
              <a:off x="4296547" y="1706145"/>
              <a:ext cx="272403" cy="1172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B71130C-0D8A-4C18-11B3-6197EFFDF534}"/>
                </a:ext>
              </a:extLst>
            </p:cNvPr>
            <p:cNvCxnSpPr>
              <a:cxnSpLocks/>
              <a:stCxn id="174" idx="2"/>
              <a:endCxn id="177" idx="0"/>
            </p:cNvCxnSpPr>
            <p:nvPr/>
          </p:nvCxnSpPr>
          <p:spPr>
            <a:xfrm flipH="1">
              <a:off x="3877801" y="1686493"/>
              <a:ext cx="286144" cy="1586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0AF9D47-E954-91DD-866E-74AE0F83B547}"/>
                </a:ext>
              </a:extLst>
            </p:cNvPr>
            <p:cNvCxnSpPr>
              <a:cxnSpLocks/>
              <a:stCxn id="177" idx="6"/>
              <a:endCxn id="179" idx="2"/>
            </p:cNvCxnSpPr>
            <p:nvPr/>
          </p:nvCxnSpPr>
          <p:spPr>
            <a:xfrm>
              <a:off x="3933788" y="1911073"/>
              <a:ext cx="230156" cy="59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2EE4FB0B-6890-DAC8-58D7-C16789C9AD38}"/>
                </a:ext>
              </a:extLst>
            </p:cNvPr>
            <p:cNvCxnSpPr>
              <a:cxnSpLocks/>
              <a:stCxn id="178" idx="0"/>
              <a:endCxn id="179" idx="3"/>
            </p:cNvCxnSpPr>
            <p:nvPr/>
          </p:nvCxnSpPr>
          <p:spPr>
            <a:xfrm flipV="1">
              <a:off x="4106165" y="1959550"/>
              <a:ext cx="69905" cy="1385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31D955A-9BD4-0E3B-B122-8F6E5B78873B}"/>
                </a:ext>
              </a:extLst>
            </p:cNvPr>
            <p:cNvCxnSpPr>
              <a:cxnSpLocks/>
              <a:stCxn id="177" idx="4"/>
              <a:endCxn id="178" idx="2"/>
            </p:cNvCxnSpPr>
            <p:nvPr/>
          </p:nvCxnSpPr>
          <p:spPr>
            <a:xfrm>
              <a:off x="3857174" y="1957318"/>
              <a:ext cx="172378" cy="1870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775DF0B8-2404-3AC9-E16F-6F400C27292D}"/>
                </a:ext>
              </a:extLst>
            </p:cNvPr>
            <p:cNvCxnSpPr>
              <a:cxnSpLocks/>
            </p:cNvCxnSpPr>
            <p:nvPr/>
          </p:nvCxnSpPr>
          <p:spPr>
            <a:xfrm rot="562576" flipH="1">
              <a:off x="4530761" y="1926089"/>
              <a:ext cx="64010" cy="1977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3FC1D7B9-2A10-281A-EBC0-1CBE42B0747D}"/>
                </a:ext>
              </a:extLst>
            </p:cNvPr>
            <p:cNvCxnSpPr>
              <a:cxnSpLocks/>
              <a:stCxn id="178" idx="5"/>
              <a:endCxn id="175" idx="3"/>
            </p:cNvCxnSpPr>
            <p:nvPr/>
          </p:nvCxnSpPr>
          <p:spPr>
            <a:xfrm flipV="1">
              <a:off x="4135439" y="2191014"/>
              <a:ext cx="284529" cy="97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139B8F7-B9DA-EDD1-EB4A-EFB474ED05AE}"/>
                </a:ext>
              </a:extLst>
            </p:cNvPr>
            <p:cNvCxnSpPr>
              <a:cxnSpLocks/>
            </p:cNvCxnSpPr>
            <p:nvPr/>
          </p:nvCxnSpPr>
          <p:spPr>
            <a:xfrm rot="562576">
              <a:off x="4267389" y="1971703"/>
              <a:ext cx="169610" cy="1417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9EDC386A-6684-46E1-B40C-C11CE5338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4443" y="1750936"/>
              <a:ext cx="246829" cy="1074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D86E9B4-EFA5-E3B3-1EC8-86B49B491B86}"/>
                </a:ext>
              </a:extLst>
            </p:cNvPr>
            <p:cNvCxnSpPr>
              <a:cxnSpLocks/>
            </p:cNvCxnSpPr>
            <p:nvPr/>
          </p:nvCxnSpPr>
          <p:spPr>
            <a:xfrm>
              <a:off x="4491716" y="2200752"/>
              <a:ext cx="124333" cy="2297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1EB803A0-5580-FF64-126A-F5F7D6ACA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1970" y="1424293"/>
              <a:ext cx="0" cy="2174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DB38DAA-33CC-6835-22CB-76A9B9DF5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267" y="2196822"/>
              <a:ext cx="155424" cy="1944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3AC7E9C3-9161-75D1-9F22-A7481563EC03}"/>
                </a:ext>
              </a:extLst>
            </p:cNvPr>
            <p:cNvCxnSpPr>
              <a:cxnSpLocks/>
            </p:cNvCxnSpPr>
            <p:nvPr/>
          </p:nvCxnSpPr>
          <p:spPr>
            <a:xfrm>
              <a:off x="3562705" y="1901863"/>
              <a:ext cx="242069" cy="528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CC81848-5AD9-51F1-B726-C46E4AC65508}"/>
              </a:ext>
            </a:extLst>
          </p:cNvPr>
          <p:cNvGrpSpPr/>
          <p:nvPr/>
        </p:nvGrpSpPr>
        <p:grpSpPr>
          <a:xfrm>
            <a:off x="14446479" y="3123257"/>
            <a:ext cx="658035" cy="525084"/>
            <a:chOff x="3562705" y="1424293"/>
            <a:chExt cx="1348567" cy="1006164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649CC22-BF35-E737-9623-C699EDAAD42F}"/>
                </a:ext>
              </a:extLst>
            </p:cNvPr>
            <p:cNvSpPr/>
            <p:nvPr/>
          </p:nvSpPr>
          <p:spPr>
            <a:xfrm rot="562576">
              <a:off x="4163049" y="1639488"/>
              <a:ext cx="134396" cy="1136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>
                <a:highlight>
                  <a:srgbClr val="FFFF00"/>
                </a:highlight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E673B89-A29D-9DF7-BE86-98D20639207F}"/>
                </a:ext>
              </a:extLst>
            </p:cNvPr>
            <p:cNvSpPr/>
            <p:nvPr/>
          </p:nvSpPr>
          <p:spPr>
            <a:xfrm rot="562576">
              <a:off x="4406946" y="2101482"/>
              <a:ext cx="134396" cy="113663"/>
            </a:xfrm>
            <a:prstGeom prst="ellipse">
              <a:avLst/>
            </a:prstGeom>
            <a:solidFill>
              <a:srgbClr val="FF1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0EA82F67-D2E8-50CF-D9F8-8FEE94D345C8}"/>
                </a:ext>
              </a:extLst>
            </p:cNvPr>
            <p:cNvSpPr/>
            <p:nvPr/>
          </p:nvSpPr>
          <p:spPr>
            <a:xfrm rot="562576">
              <a:off x="4541341" y="1813186"/>
              <a:ext cx="134396" cy="113663"/>
            </a:xfrm>
            <a:prstGeom prst="ellipse">
              <a:avLst/>
            </a:prstGeom>
            <a:solidFill>
              <a:srgbClr val="08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5668497-A4A2-00AE-E582-D7F81554AF32}"/>
                </a:ext>
              </a:extLst>
            </p:cNvPr>
            <p:cNvSpPr/>
            <p:nvPr/>
          </p:nvSpPr>
          <p:spPr>
            <a:xfrm rot="562576">
              <a:off x="3800290" y="1844414"/>
              <a:ext cx="134396" cy="1136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D62C60C1-BAF5-FE1C-4BB0-737F5DFFB4B1}"/>
                </a:ext>
              </a:extLst>
            </p:cNvPr>
            <p:cNvSpPr/>
            <p:nvPr/>
          </p:nvSpPr>
          <p:spPr>
            <a:xfrm rot="562576">
              <a:off x="4028654" y="2097322"/>
              <a:ext cx="134396" cy="11366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B4E2E45F-320A-3782-33E0-FF18EE7E19B5}"/>
                </a:ext>
              </a:extLst>
            </p:cNvPr>
            <p:cNvSpPr/>
            <p:nvPr/>
          </p:nvSpPr>
          <p:spPr>
            <a:xfrm rot="562576">
              <a:off x="4163048" y="1870017"/>
              <a:ext cx="134396" cy="11366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8DCA74CA-5B11-5149-2EFA-C6DC27B915C7}"/>
                </a:ext>
              </a:extLst>
            </p:cNvPr>
            <p:cNvCxnSpPr>
              <a:cxnSpLocks/>
            </p:cNvCxnSpPr>
            <p:nvPr/>
          </p:nvCxnSpPr>
          <p:spPr>
            <a:xfrm rot="562576">
              <a:off x="4216479" y="1752389"/>
              <a:ext cx="27537" cy="1183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DC709102-57FC-BDD3-37C5-0D065EF88813}"/>
                </a:ext>
              </a:extLst>
            </p:cNvPr>
            <p:cNvCxnSpPr>
              <a:cxnSpLocks/>
            </p:cNvCxnSpPr>
            <p:nvPr/>
          </p:nvCxnSpPr>
          <p:spPr>
            <a:xfrm rot="562576" flipV="1">
              <a:off x="4296545" y="1862655"/>
              <a:ext cx="245694" cy="715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8A30B273-6EF1-7CEF-05CE-E175FAB3DD70}"/>
                </a:ext>
              </a:extLst>
            </p:cNvPr>
            <p:cNvCxnSpPr>
              <a:cxnSpLocks/>
              <a:stCxn id="196" idx="6"/>
              <a:endCxn id="198" idx="1"/>
            </p:cNvCxnSpPr>
            <p:nvPr/>
          </p:nvCxnSpPr>
          <p:spPr>
            <a:xfrm>
              <a:off x="4296547" y="1706145"/>
              <a:ext cx="272403" cy="1172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D658772-BED1-5DBA-0DD5-621FE782F053}"/>
                </a:ext>
              </a:extLst>
            </p:cNvPr>
            <p:cNvCxnSpPr>
              <a:cxnSpLocks/>
              <a:stCxn id="196" idx="2"/>
              <a:endCxn id="199" idx="0"/>
            </p:cNvCxnSpPr>
            <p:nvPr/>
          </p:nvCxnSpPr>
          <p:spPr>
            <a:xfrm flipH="1">
              <a:off x="3877801" y="1686493"/>
              <a:ext cx="286144" cy="1586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2409DA3-D087-A004-A9EF-27EECDB0252E}"/>
                </a:ext>
              </a:extLst>
            </p:cNvPr>
            <p:cNvCxnSpPr>
              <a:cxnSpLocks/>
              <a:stCxn id="199" idx="6"/>
              <a:endCxn id="201" idx="2"/>
            </p:cNvCxnSpPr>
            <p:nvPr/>
          </p:nvCxnSpPr>
          <p:spPr>
            <a:xfrm>
              <a:off x="3933788" y="1911073"/>
              <a:ext cx="230156" cy="59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036105B-D36E-05EE-6492-446E6EB43E88}"/>
                </a:ext>
              </a:extLst>
            </p:cNvPr>
            <p:cNvCxnSpPr>
              <a:cxnSpLocks/>
              <a:stCxn id="200" idx="0"/>
              <a:endCxn id="201" idx="3"/>
            </p:cNvCxnSpPr>
            <p:nvPr/>
          </p:nvCxnSpPr>
          <p:spPr>
            <a:xfrm flipV="1">
              <a:off x="4106165" y="1959550"/>
              <a:ext cx="69905" cy="1385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5BAF761-6F46-BDF9-983D-153B62027832}"/>
                </a:ext>
              </a:extLst>
            </p:cNvPr>
            <p:cNvCxnSpPr>
              <a:cxnSpLocks/>
              <a:stCxn id="199" idx="4"/>
              <a:endCxn id="200" idx="2"/>
            </p:cNvCxnSpPr>
            <p:nvPr/>
          </p:nvCxnSpPr>
          <p:spPr>
            <a:xfrm>
              <a:off x="3857174" y="1957318"/>
              <a:ext cx="172378" cy="1870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2985802-84F4-7751-B65C-FCF37B7BE787}"/>
                </a:ext>
              </a:extLst>
            </p:cNvPr>
            <p:cNvCxnSpPr>
              <a:cxnSpLocks/>
            </p:cNvCxnSpPr>
            <p:nvPr/>
          </p:nvCxnSpPr>
          <p:spPr>
            <a:xfrm rot="562576" flipH="1">
              <a:off x="4530761" y="1926089"/>
              <a:ext cx="64010" cy="1977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ED009CF-D364-9436-0B8B-39DFBEC0FA09}"/>
                </a:ext>
              </a:extLst>
            </p:cNvPr>
            <p:cNvCxnSpPr>
              <a:cxnSpLocks/>
              <a:stCxn id="200" idx="5"/>
              <a:endCxn id="197" idx="3"/>
            </p:cNvCxnSpPr>
            <p:nvPr/>
          </p:nvCxnSpPr>
          <p:spPr>
            <a:xfrm flipV="1">
              <a:off x="4135439" y="2191014"/>
              <a:ext cx="284529" cy="97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C93F872-11D7-DAE7-F0C0-BBC5887D0FB0}"/>
                </a:ext>
              </a:extLst>
            </p:cNvPr>
            <p:cNvCxnSpPr>
              <a:cxnSpLocks/>
            </p:cNvCxnSpPr>
            <p:nvPr/>
          </p:nvCxnSpPr>
          <p:spPr>
            <a:xfrm rot="562576">
              <a:off x="4267389" y="1971703"/>
              <a:ext cx="169610" cy="1417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048CCE54-E8E9-C811-783C-617D2D1F09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4443" y="1750936"/>
              <a:ext cx="246829" cy="1074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A224692-06EB-A340-7454-E7DD4C006CCC}"/>
                </a:ext>
              </a:extLst>
            </p:cNvPr>
            <p:cNvCxnSpPr>
              <a:cxnSpLocks/>
            </p:cNvCxnSpPr>
            <p:nvPr/>
          </p:nvCxnSpPr>
          <p:spPr>
            <a:xfrm>
              <a:off x="4491716" y="2200752"/>
              <a:ext cx="124333" cy="2297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8359287-49B0-106B-2960-4D6B4D8BDF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1970" y="1424293"/>
              <a:ext cx="0" cy="2174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214FF0AA-5B70-2C57-BA58-6FF82AD83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267" y="2196822"/>
              <a:ext cx="155424" cy="1944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D322B58-C5E4-8CED-50B9-5C362D8E1181}"/>
                </a:ext>
              </a:extLst>
            </p:cNvPr>
            <p:cNvCxnSpPr>
              <a:cxnSpLocks/>
            </p:cNvCxnSpPr>
            <p:nvPr/>
          </p:nvCxnSpPr>
          <p:spPr>
            <a:xfrm>
              <a:off x="3562705" y="1901863"/>
              <a:ext cx="242069" cy="528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Oval 216">
            <a:extLst>
              <a:ext uri="{FF2B5EF4-FFF2-40B4-BE49-F238E27FC236}">
                <a16:creationId xmlns:a16="http://schemas.microsoft.com/office/drawing/2014/main" id="{0E79BBF3-9C99-F89D-C605-E308FE2BF7F1}"/>
              </a:ext>
            </a:extLst>
          </p:cNvPr>
          <p:cNvSpPr/>
          <p:nvPr/>
        </p:nvSpPr>
        <p:spPr>
          <a:xfrm>
            <a:off x="14743811" y="3648835"/>
            <a:ext cx="44821" cy="448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673BD4EC-E4BA-C563-C643-6D39D1CAA335}"/>
              </a:ext>
            </a:extLst>
          </p:cNvPr>
          <p:cNvSpPr/>
          <p:nvPr/>
        </p:nvSpPr>
        <p:spPr>
          <a:xfrm>
            <a:off x="14743811" y="3753577"/>
            <a:ext cx="44821" cy="448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F25B3578-304A-458A-70D9-CD9140306846}"/>
              </a:ext>
            </a:extLst>
          </p:cNvPr>
          <p:cNvSpPr/>
          <p:nvPr/>
        </p:nvSpPr>
        <p:spPr>
          <a:xfrm>
            <a:off x="14745043" y="3874538"/>
            <a:ext cx="44821" cy="448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250F0B4A-1CE8-DE0B-B800-9B697660D556}"/>
              </a:ext>
            </a:extLst>
          </p:cNvPr>
          <p:cNvGrpSpPr/>
          <p:nvPr/>
        </p:nvGrpSpPr>
        <p:grpSpPr>
          <a:xfrm>
            <a:off x="14447154" y="3976680"/>
            <a:ext cx="658035" cy="525084"/>
            <a:chOff x="3562705" y="1424293"/>
            <a:chExt cx="1348567" cy="1006164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AF21728D-E39C-088B-9CB7-FCB897F18BE4}"/>
                </a:ext>
              </a:extLst>
            </p:cNvPr>
            <p:cNvSpPr/>
            <p:nvPr/>
          </p:nvSpPr>
          <p:spPr>
            <a:xfrm rot="562576">
              <a:off x="4163049" y="1639488"/>
              <a:ext cx="134396" cy="1136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>
                <a:highlight>
                  <a:srgbClr val="FFFF00"/>
                </a:highlight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2B93D0C0-5EAE-3512-C2BD-E37F45C25B87}"/>
                </a:ext>
              </a:extLst>
            </p:cNvPr>
            <p:cNvSpPr/>
            <p:nvPr/>
          </p:nvSpPr>
          <p:spPr>
            <a:xfrm rot="562576">
              <a:off x="4406946" y="2101482"/>
              <a:ext cx="134396" cy="113663"/>
            </a:xfrm>
            <a:prstGeom prst="ellipse">
              <a:avLst/>
            </a:prstGeom>
            <a:solidFill>
              <a:srgbClr val="FF1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739D4274-5658-FE8A-8E78-973D0424142B}"/>
                </a:ext>
              </a:extLst>
            </p:cNvPr>
            <p:cNvSpPr/>
            <p:nvPr/>
          </p:nvSpPr>
          <p:spPr>
            <a:xfrm rot="562576">
              <a:off x="4541341" y="1813186"/>
              <a:ext cx="134396" cy="113663"/>
            </a:xfrm>
            <a:prstGeom prst="ellipse">
              <a:avLst/>
            </a:prstGeom>
            <a:solidFill>
              <a:srgbClr val="08EE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2FBCEE-6AFC-1DE6-AF71-A7226132E110}"/>
                </a:ext>
              </a:extLst>
            </p:cNvPr>
            <p:cNvSpPr/>
            <p:nvPr/>
          </p:nvSpPr>
          <p:spPr>
            <a:xfrm rot="562576">
              <a:off x="3800290" y="1844414"/>
              <a:ext cx="134396" cy="1136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287AB10-37D4-CC36-A967-EAF47FC67B57}"/>
                </a:ext>
              </a:extLst>
            </p:cNvPr>
            <p:cNvSpPr/>
            <p:nvPr/>
          </p:nvSpPr>
          <p:spPr>
            <a:xfrm rot="562576">
              <a:off x="4028654" y="2097322"/>
              <a:ext cx="134396" cy="11366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5BC7E2D1-BDF5-725E-13AE-3148E7AFE9BD}"/>
                </a:ext>
              </a:extLst>
            </p:cNvPr>
            <p:cNvSpPr/>
            <p:nvPr/>
          </p:nvSpPr>
          <p:spPr>
            <a:xfrm rot="562576">
              <a:off x="4163048" y="1870017"/>
              <a:ext cx="134396" cy="11366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/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A80B16A-3409-130E-F60E-6E31502F7B35}"/>
                </a:ext>
              </a:extLst>
            </p:cNvPr>
            <p:cNvCxnSpPr>
              <a:cxnSpLocks/>
            </p:cNvCxnSpPr>
            <p:nvPr/>
          </p:nvCxnSpPr>
          <p:spPr>
            <a:xfrm rot="562576">
              <a:off x="4216479" y="1752389"/>
              <a:ext cx="27537" cy="1183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64408DCE-A510-C63D-0E17-098C4B6B6DB4}"/>
                </a:ext>
              </a:extLst>
            </p:cNvPr>
            <p:cNvCxnSpPr>
              <a:cxnSpLocks/>
            </p:cNvCxnSpPr>
            <p:nvPr/>
          </p:nvCxnSpPr>
          <p:spPr>
            <a:xfrm rot="562576" flipV="1">
              <a:off x="4296545" y="1862655"/>
              <a:ext cx="245694" cy="715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A3F4EDE2-39A1-B3B2-A0EF-97C1DE789756}"/>
                </a:ext>
              </a:extLst>
            </p:cNvPr>
            <p:cNvCxnSpPr>
              <a:cxnSpLocks/>
              <a:stCxn id="221" idx="6"/>
              <a:endCxn id="223" idx="1"/>
            </p:cNvCxnSpPr>
            <p:nvPr/>
          </p:nvCxnSpPr>
          <p:spPr>
            <a:xfrm>
              <a:off x="4296547" y="1706145"/>
              <a:ext cx="272403" cy="1172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3058BBF-7487-4AAF-F3A3-F063956B44C3}"/>
                </a:ext>
              </a:extLst>
            </p:cNvPr>
            <p:cNvCxnSpPr>
              <a:cxnSpLocks/>
              <a:stCxn id="221" idx="2"/>
              <a:endCxn id="224" idx="0"/>
            </p:cNvCxnSpPr>
            <p:nvPr/>
          </p:nvCxnSpPr>
          <p:spPr>
            <a:xfrm flipH="1">
              <a:off x="3877801" y="1686493"/>
              <a:ext cx="286144" cy="1586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882CBFF-6A3F-8C58-4DBC-B976B0266273}"/>
                </a:ext>
              </a:extLst>
            </p:cNvPr>
            <p:cNvCxnSpPr>
              <a:cxnSpLocks/>
              <a:stCxn id="224" idx="6"/>
              <a:endCxn id="226" idx="2"/>
            </p:cNvCxnSpPr>
            <p:nvPr/>
          </p:nvCxnSpPr>
          <p:spPr>
            <a:xfrm>
              <a:off x="3933788" y="1911073"/>
              <a:ext cx="230156" cy="59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02812BE-D7AB-27B3-DCA5-DBFC716C95F1}"/>
                </a:ext>
              </a:extLst>
            </p:cNvPr>
            <p:cNvCxnSpPr>
              <a:cxnSpLocks/>
              <a:stCxn id="225" idx="0"/>
              <a:endCxn id="226" idx="3"/>
            </p:cNvCxnSpPr>
            <p:nvPr/>
          </p:nvCxnSpPr>
          <p:spPr>
            <a:xfrm flipV="1">
              <a:off x="4106165" y="1959550"/>
              <a:ext cx="69905" cy="1385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798E99CD-3508-EF35-A607-09C6F7895348}"/>
                </a:ext>
              </a:extLst>
            </p:cNvPr>
            <p:cNvCxnSpPr>
              <a:cxnSpLocks/>
              <a:stCxn id="224" idx="4"/>
              <a:endCxn id="225" idx="2"/>
            </p:cNvCxnSpPr>
            <p:nvPr/>
          </p:nvCxnSpPr>
          <p:spPr>
            <a:xfrm>
              <a:off x="3857174" y="1957318"/>
              <a:ext cx="172378" cy="1870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9967C22B-58AE-4B82-F6CF-63D7929D305C}"/>
                </a:ext>
              </a:extLst>
            </p:cNvPr>
            <p:cNvCxnSpPr>
              <a:cxnSpLocks/>
            </p:cNvCxnSpPr>
            <p:nvPr/>
          </p:nvCxnSpPr>
          <p:spPr>
            <a:xfrm rot="562576" flipH="1">
              <a:off x="4530761" y="1926089"/>
              <a:ext cx="64010" cy="1977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8D6B32C3-55F0-C82F-9DFF-47C7193032CC}"/>
                </a:ext>
              </a:extLst>
            </p:cNvPr>
            <p:cNvCxnSpPr>
              <a:cxnSpLocks/>
              <a:stCxn id="225" idx="5"/>
              <a:endCxn id="222" idx="3"/>
            </p:cNvCxnSpPr>
            <p:nvPr/>
          </p:nvCxnSpPr>
          <p:spPr>
            <a:xfrm flipV="1">
              <a:off x="4135439" y="2191014"/>
              <a:ext cx="284529" cy="97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96D544A-C184-F930-7703-CB2F063563AE}"/>
                </a:ext>
              </a:extLst>
            </p:cNvPr>
            <p:cNvCxnSpPr>
              <a:cxnSpLocks/>
            </p:cNvCxnSpPr>
            <p:nvPr/>
          </p:nvCxnSpPr>
          <p:spPr>
            <a:xfrm rot="562576">
              <a:off x="4267389" y="1971703"/>
              <a:ext cx="169610" cy="14175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645BD0C-C1AE-45CB-31F6-BFBCBC77F9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4443" y="1750936"/>
              <a:ext cx="246829" cy="1074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1F44575-8C98-69F0-AD5E-2BFD9F97F63C}"/>
                </a:ext>
              </a:extLst>
            </p:cNvPr>
            <p:cNvCxnSpPr>
              <a:cxnSpLocks/>
            </p:cNvCxnSpPr>
            <p:nvPr/>
          </p:nvCxnSpPr>
          <p:spPr>
            <a:xfrm>
              <a:off x="4491716" y="2200752"/>
              <a:ext cx="124333" cy="2297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94F0F8E-F042-4C84-F3F4-B7478A65BD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1970" y="1424293"/>
              <a:ext cx="0" cy="2174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97A5C1AE-252C-0CEC-8446-A108E729B8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267" y="2196822"/>
              <a:ext cx="155424" cy="1944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D354BB59-5A03-F26C-5C67-D3CA8A963386}"/>
                </a:ext>
              </a:extLst>
            </p:cNvPr>
            <p:cNvCxnSpPr>
              <a:cxnSpLocks/>
            </p:cNvCxnSpPr>
            <p:nvPr/>
          </p:nvCxnSpPr>
          <p:spPr>
            <a:xfrm>
              <a:off x="3562705" y="1901863"/>
              <a:ext cx="242069" cy="528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E1569A0E-2725-7BFF-6D56-20A93F9CCEC6}"/>
              </a:ext>
            </a:extLst>
          </p:cNvPr>
          <p:cNvCxnSpPr>
            <a:cxnSpLocks/>
          </p:cNvCxnSpPr>
          <p:nvPr/>
        </p:nvCxnSpPr>
        <p:spPr>
          <a:xfrm rot="562576">
            <a:off x="16040156" y="3268189"/>
            <a:ext cx="36383" cy="193751"/>
          </a:xfrm>
          <a:prstGeom prst="line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6FDA77E-0993-959E-0AC6-DF58EA0E73F8}"/>
              </a:ext>
            </a:extLst>
          </p:cNvPr>
          <p:cNvCxnSpPr>
            <a:cxnSpLocks/>
          </p:cNvCxnSpPr>
          <p:nvPr/>
        </p:nvCxnSpPr>
        <p:spPr>
          <a:xfrm rot="562576" flipV="1">
            <a:off x="16145925" y="3448648"/>
            <a:ext cx="324625" cy="117105"/>
          </a:xfrm>
          <a:prstGeom prst="line">
            <a:avLst/>
          </a:prstGeom>
          <a:ln w="19050">
            <a:solidFill>
              <a:srgbClr val="00B05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C3362483-EA67-4F3C-5321-726FB9C437EC}"/>
              </a:ext>
            </a:extLst>
          </p:cNvPr>
          <p:cNvCxnSpPr>
            <a:cxnSpLocks/>
            <a:stCxn id="257" idx="6"/>
            <a:endCxn id="259" idx="1"/>
          </p:cNvCxnSpPr>
          <p:nvPr/>
        </p:nvCxnSpPr>
        <p:spPr>
          <a:xfrm>
            <a:off x="16145944" y="3192492"/>
            <a:ext cx="359915" cy="1919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98E1A620-9414-F181-2145-B4CD546B2D62}"/>
              </a:ext>
            </a:extLst>
          </p:cNvPr>
          <p:cNvCxnSpPr>
            <a:cxnSpLocks/>
            <a:stCxn id="257" idx="2"/>
            <a:endCxn id="260" idx="0"/>
          </p:cNvCxnSpPr>
          <p:nvPr/>
        </p:nvCxnSpPr>
        <p:spPr>
          <a:xfrm flipH="1">
            <a:off x="15592673" y="3160345"/>
            <a:ext cx="378071" cy="2596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0E691F57-693C-90F3-3B9F-345467F8054D}"/>
              </a:ext>
            </a:extLst>
          </p:cNvPr>
          <p:cNvCxnSpPr>
            <a:cxnSpLocks/>
            <a:stCxn id="260" idx="6"/>
            <a:endCxn id="262" idx="2"/>
          </p:cNvCxnSpPr>
          <p:nvPr/>
        </p:nvCxnSpPr>
        <p:spPr>
          <a:xfrm>
            <a:off x="15666649" y="3527872"/>
            <a:ext cx="304095" cy="9737"/>
          </a:xfrm>
          <a:prstGeom prst="line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D8860193-0948-64D6-7715-3E4159C8D74E}"/>
              </a:ext>
            </a:extLst>
          </p:cNvPr>
          <p:cNvCxnSpPr>
            <a:cxnSpLocks/>
          </p:cNvCxnSpPr>
          <p:nvPr/>
        </p:nvCxnSpPr>
        <p:spPr>
          <a:xfrm flipV="1">
            <a:off x="15922513" y="3631787"/>
            <a:ext cx="125399" cy="202139"/>
          </a:xfrm>
          <a:prstGeom prst="line">
            <a:avLst/>
          </a:prstGeom>
          <a:ln w="1905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CE915F63-DCCD-EB45-918A-ACB23ADD0518}"/>
              </a:ext>
            </a:extLst>
          </p:cNvPr>
          <p:cNvCxnSpPr>
            <a:cxnSpLocks/>
            <a:stCxn id="260" idx="4"/>
            <a:endCxn id="261" idx="2"/>
          </p:cNvCxnSpPr>
          <p:nvPr/>
        </p:nvCxnSpPr>
        <p:spPr>
          <a:xfrm>
            <a:off x="15565411" y="3603572"/>
            <a:ext cx="227756" cy="3060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2DB85E28-8A04-F824-52A8-26A3C304721F}"/>
              </a:ext>
            </a:extLst>
          </p:cNvPr>
          <p:cNvCxnSpPr>
            <a:cxnSpLocks/>
          </p:cNvCxnSpPr>
          <p:nvPr/>
        </p:nvCxnSpPr>
        <p:spPr>
          <a:xfrm rot="562576" flipH="1">
            <a:off x="16455385" y="3552444"/>
            <a:ext cx="84575" cy="3236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51FFE76D-EA79-F3A5-86DC-271650F944E4}"/>
              </a:ext>
            </a:extLst>
          </p:cNvPr>
          <p:cNvCxnSpPr>
            <a:cxnSpLocks/>
            <a:stCxn id="261" idx="5"/>
          </p:cNvCxnSpPr>
          <p:nvPr/>
        </p:nvCxnSpPr>
        <p:spPr>
          <a:xfrm flipV="1">
            <a:off x="15931987" y="3989114"/>
            <a:ext cx="448857" cy="117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A5319A2F-87DD-D35D-B674-A7B84C221D5A}"/>
              </a:ext>
            </a:extLst>
          </p:cNvPr>
          <p:cNvCxnSpPr>
            <a:cxnSpLocks/>
          </p:cNvCxnSpPr>
          <p:nvPr/>
        </p:nvCxnSpPr>
        <p:spPr>
          <a:xfrm rot="562576">
            <a:off x="16107400" y="3627114"/>
            <a:ext cx="224099" cy="231995"/>
          </a:xfrm>
          <a:prstGeom prst="line">
            <a:avLst/>
          </a:prstGeom>
          <a:ln w="19050">
            <a:solidFill>
              <a:srgbClr val="00B05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0EE84C22-374A-7B32-C4DF-9B6E6F89AD9A}"/>
              </a:ext>
            </a:extLst>
          </p:cNvPr>
          <p:cNvCxnSpPr>
            <a:cxnSpLocks/>
          </p:cNvCxnSpPr>
          <p:nvPr/>
        </p:nvCxnSpPr>
        <p:spPr>
          <a:xfrm flipV="1">
            <a:off x="16632013" y="3329512"/>
            <a:ext cx="345567" cy="1121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DF6A2413-11CF-D396-EC98-968C4A22F649}"/>
              </a:ext>
            </a:extLst>
          </p:cNvPr>
          <p:cNvCxnSpPr>
            <a:cxnSpLocks/>
          </p:cNvCxnSpPr>
          <p:nvPr/>
        </p:nvCxnSpPr>
        <p:spPr>
          <a:xfrm>
            <a:off x="16403788" y="4001952"/>
            <a:ext cx="164276" cy="3759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5B9AEC69-66FD-FDEE-B88C-5FB0B6255733}"/>
              </a:ext>
            </a:extLst>
          </p:cNvPr>
          <p:cNvCxnSpPr>
            <a:cxnSpLocks/>
          </p:cNvCxnSpPr>
          <p:nvPr/>
        </p:nvCxnSpPr>
        <p:spPr>
          <a:xfrm flipV="1">
            <a:off x="16047409" y="2824695"/>
            <a:ext cx="519" cy="2623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EB0C33D8-845C-0B78-DECD-604FCB476D3E}"/>
              </a:ext>
            </a:extLst>
          </p:cNvPr>
          <p:cNvCxnSpPr>
            <a:cxnSpLocks/>
          </p:cNvCxnSpPr>
          <p:nvPr/>
        </p:nvCxnSpPr>
        <p:spPr>
          <a:xfrm flipV="1">
            <a:off x="15632928" y="3995538"/>
            <a:ext cx="205355" cy="3182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06BA003D-26CE-E03D-75E2-BEE73335711D}"/>
              </a:ext>
            </a:extLst>
          </p:cNvPr>
          <p:cNvCxnSpPr>
            <a:cxnSpLocks/>
          </p:cNvCxnSpPr>
          <p:nvPr/>
        </p:nvCxnSpPr>
        <p:spPr>
          <a:xfrm>
            <a:off x="15176341" y="3512806"/>
            <a:ext cx="319836" cy="86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DDBCFF33-7F52-9EC2-6F43-F5F7878A7079}"/>
              </a:ext>
            </a:extLst>
          </p:cNvPr>
          <p:cNvSpPr/>
          <p:nvPr/>
        </p:nvSpPr>
        <p:spPr>
          <a:xfrm rot="562576">
            <a:off x="15969543" y="3083400"/>
            <a:ext cx="177571" cy="1860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 dirty="0">
              <a:highlight>
                <a:srgbClr val="FFFF00"/>
              </a:highlight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3FF44768-CD60-2DD9-153C-B78177FBD2F5}"/>
              </a:ext>
            </a:extLst>
          </p:cNvPr>
          <p:cNvSpPr/>
          <p:nvPr/>
        </p:nvSpPr>
        <p:spPr>
          <a:xfrm rot="562576">
            <a:off x="16291792" y="3839490"/>
            <a:ext cx="177571" cy="186019"/>
          </a:xfrm>
          <a:prstGeom prst="ellipse">
            <a:avLst/>
          </a:prstGeom>
          <a:solidFill>
            <a:srgbClr val="FF1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C82D0A0D-18FC-E2E1-F6F4-F9C6F006E894}"/>
              </a:ext>
            </a:extLst>
          </p:cNvPr>
          <p:cNvSpPr/>
          <p:nvPr/>
        </p:nvSpPr>
        <p:spPr>
          <a:xfrm rot="562576">
            <a:off x="16469364" y="3367672"/>
            <a:ext cx="177571" cy="186019"/>
          </a:xfrm>
          <a:prstGeom prst="ellipse">
            <a:avLst/>
          </a:prstGeom>
          <a:solidFill>
            <a:srgbClr val="08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7B65EE45-DCCC-E700-F8C8-A5A90EE39E06}"/>
              </a:ext>
            </a:extLst>
          </p:cNvPr>
          <p:cNvSpPr/>
          <p:nvPr/>
        </p:nvSpPr>
        <p:spPr>
          <a:xfrm rot="562576">
            <a:off x="15490244" y="3418776"/>
            <a:ext cx="177571" cy="1860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 dirty="0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D92EC12A-EEAD-B794-D22D-54235B22C3A4}"/>
              </a:ext>
            </a:extLst>
          </p:cNvPr>
          <p:cNvSpPr/>
          <p:nvPr/>
        </p:nvSpPr>
        <p:spPr>
          <a:xfrm rot="562576">
            <a:off x="15791972" y="3832682"/>
            <a:ext cx="177571" cy="1860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D926D9E-3DAA-CB26-1A79-481F9447FA9E}"/>
              </a:ext>
            </a:extLst>
          </p:cNvPr>
          <p:cNvSpPr/>
          <p:nvPr/>
        </p:nvSpPr>
        <p:spPr>
          <a:xfrm rot="562576">
            <a:off x="15969540" y="3460680"/>
            <a:ext cx="177571" cy="1860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0F72F059-3A41-5718-D7B0-01E00A9D171E}"/>
                  </a:ext>
                </a:extLst>
              </p:cNvPr>
              <p:cNvSpPr txBox="1"/>
              <p:nvPr/>
            </p:nvSpPr>
            <p:spPr>
              <a:xfrm>
                <a:off x="16240635" y="3328965"/>
                <a:ext cx="207172" cy="164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0F72F059-3A41-5718-D7B0-01E00A9D1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635" y="3328965"/>
                <a:ext cx="207172" cy="164340"/>
              </a:xfrm>
              <a:prstGeom prst="rect">
                <a:avLst/>
              </a:prstGeom>
              <a:blipFill>
                <a:blip r:embed="rId14"/>
                <a:stretch>
                  <a:fillRect l="-5556" t="-714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556B211C-B9B4-EDFD-DB55-2EBAB1AFCBFF}"/>
                  </a:ext>
                </a:extLst>
              </p:cNvPr>
              <p:cNvSpPr txBox="1"/>
              <p:nvPr/>
            </p:nvSpPr>
            <p:spPr>
              <a:xfrm>
                <a:off x="16207100" y="3607513"/>
                <a:ext cx="207172" cy="164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556B211C-B9B4-EDFD-DB55-2EBAB1AFC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7100" y="3607513"/>
                <a:ext cx="207172" cy="164340"/>
              </a:xfrm>
              <a:prstGeom prst="rect">
                <a:avLst/>
              </a:prstGeom>
              <a:blipFill>
                <a:blip r:embed="rId15"/>
                <a:stretch>
                  <a:fillRect l="-11765" t="-7143" r="-588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6A20F4CE-CF3E-91DE-2F4F-9C78DA60B807}"/>
                  </a:ext>
                </a:extLst>
              </p:cNvPr>
              <p:cNvSpPr txBox="1"/>
              <p:nvPr/>
            </p:nvSpPr>
            <p:spPr>
              <a:xfrm>
                <a:off x="15964913" y="3704637"/>
                <a:ext cx="207172" cy="164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6A20F4CE-CF3E-91DE-2F4F-9C78DA60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4913" y="3704637"/>
                <a:ext cx="207172" cy="164340"/>
              </a:xfrm>
              <a:prstGeom prst="rect">
                <a:avLst/>
              </a:prstGeom>
              <a:blipFill>
                <a:blip r:embed="rId16"/>
                <a:stretch>
                  <a:fillRect l="-11765" r="-588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D917A515-E065-C46F-92D5-D0ABFB055D1E}"/>
                  </a:ext>
                </a:extLst>
              </p:cNvPr>
              <p:cNvSpPr txBox="1"/>
              <p:nvPr/>
            </p:nvSpPr>
            <p:spPr>
              <a:xfrm>
                <a:off x="15703175" y="3541574"/>
                <a:ext cx="207172" cy="163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D917A515-E065-C46F-92D5-D0ABFB055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175" y="3541574"/>
                <a:ext cx="207172" cy="163956"/>
              </a:xfrm>
              <a:prstGeom prst="rect">
                <a:avLst/>
              </a:prstGeom>
              <a:blipFill>
                <a:blip r:embed="rId17"/>
                <a:stretch>
                  <a:fillRect l="-5882" r="-588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08B417AA-7832-DFE8-844D-39008062C20F}"/>
                  </a:ext>
                </a:extLst>
              </p:cNvPr>
              <p:cNvSpPr txBox="1"/>
              <p:nvPr/>
            </p:nvSpPr>
            <p:spPr>
              <a:xfrm>
                <a:off x="15851675" y="3270723"/>
                <a:ext cx="207172" cy="166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08B417AA-7832-DFE8-844D-39008062C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675" y="3270723"/>
                <a:ext cx="207172" cy="166584"/>
              </a:xfrm>
              <a:prstGeom prst="rect">
                <a:avLst/>
              </a:prstGeom>
              <a:blipFill>
                <a:blip r:embed="rId18"/>
                <a:stretch>
                  <a:fillRect l="-11765" t="-7143" r="-588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A621E3DC-2131-831D-94BA-0B343B2BBD12}"/>
                  </a:ext>
                </a:extLst>
              </p:cNvPr>
              <p:cNvSpPr txBox="1"/>
              <p:nvPr/>
            </p:nvSpPr>
            <p:spPr>
              <a:xfrm>
                <a:off x="15491475" y="3423206"/>
                <a:ext cx="171906" cy="163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A621E3DC-2131-831D-94BA-0B343B2BB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1475" y="3423206"/>
                <a:ext cx="171906" cy="163186"/>
              </a:xfrm>
              <a:prstGeom prst="rect">
                <a:avLst/>
              </a:prstGeom>
              <a:blipFill>
                <a:blip r:embed="rId19"/>
                <a:stretch>
                  <a:fillRect l="-13333" r="-666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9" name="Arc 268">
            <a:extLst>
              <a:ext uri="{FF2B5EF4-FFF2-40B4-BE49-F238E27FC236}">
                <a16:creationId xmlns:a16="http://schemas.microsoft.com/office/drawing/2014/main" id="{F27A959D-F471-13B5-5CA7-F5F265BADDF9}"/>
              </a:ext>
            </a:extLst>
          </p:cNvPr>
          <p:cNvSpPr/>
          <p:nvPr/>
        </p:nvSpPr>
        <p:spPr>
          <a:xfrm rot="664609">
            <a:off x="15949550" y="3290724"/>
            <a:ext cx="231891" cy="215983"/>
          </a:xfrm>
          <a:prstGeom prst="arc">
            <a:avLst>
              <a:gd name="adj1" fmla="val 7161464"/>
              <a:gd name="adj2" fmla="val 2855182"/>
            </a:avLst>
          </a:prstGeom>
          <a:ln w="19050">
            <a:solidFill>
              <a:schemeClr val="accent4"/>
            </a:solidFill>
            <a:tailEnd type="stealth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A2034856-7595-A5A5-4764-D64BEDE4C30E}"/>
                  </a:ext>
                </a:extLst>
              </p:cNvPr>
              <p:cNvSpPr txBox="1"/>
              <p:nvPr/>
            </p:nvSpPr>
            <p:spPr>
              <a:xfrm>
                <a:off x="16096916" y="3221553"/>
                <a:ext cx="199157" cy="156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𝒄𝒄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A2034856-7595-A5A5-4764-D64BEDE4C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916" y="3221553"/>
                <a:ext cx="199157" cy="156518"/>
              </a:xfrm>
              <a:prstGeom prst="rect">
                <a:avLst/>
              </a:prstGeom>
              <a:blipFill>
                <a:blip r:embed="rId20"/>
                <a:stretch>
                  <a:fillRect l="-588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TextBox 270">
            <a:extLst>
              <a:ext uri="{FF2B5EF4-FFF2-40B4-BE49-F238E27FC236}">
                <a16:creationId xmlns:a16="http://schemas.microsoft.com/office/drawing/2014/main" id="{B13E6603-E183-3D30-D93B-817206AD50E8}"/>
              </a:ext>
            </a:extLst>
          </p:cNvPr>
          <p:cNvSpPr txBox="1"/>
          <p:nvPr/>
        </p:nvSpPr>
        <p:spPr>
          <a:xfrm>
            <a:off x="14281530" y="4608811"/>
            <a:ext cx="2720787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GNN Layer and the GNN module</a:t>
            </a:r>
          </a:p>
        </p:txBody>
      </p: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F5A4D785-3808-F170-6594-5185A47F6DD7}"/>
              </a:ext>
            </a:extLst>
          </p:cNvPr>
          <p:cNvCxnSpPr>
            <a:cxnSpLocks/>
          </p:cNvCxnSpPr>
          <p:nvPr/>
        </p:nvCxnSpPr>
        <p:spPr>
          <a:xfrm flipV="1">
            <a:off x="11744485" y="6441084"/>
            <a:ext cx="0" cy="476356"/>
          </a:xfrm>
          <a:prstGeom prst="straightConnector1">
            <a:avLst/>
          </a:prstGeom>
          <a:ln w="28575">
            <a:solidFill>
              <a:srgbClr val="00EEC0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BE1221AD-92F7-FCE9-64E7-9C3ED10D49B4}"/>
              </a:ext>
            </a:extLst>
          </p:cNvPr>
          <p:cNvCxnSpPr>
            <a:cxnSpLocks/>
          </p:cNvCxnSpPr>
          <p:nvPr/>
        </p:nvCxnSpPr>
        <p:spPr>
          <a:xfrm flipV="1">
            <a:off x="12554218" y="6441094"/>
            <a:ext cx="627" cy="678901"/>
          </a:xfrm>
          <a:prstGeom prst="straightConnector1">
            <a:avLst/>
          </a:prstGeom>
          <a:ln w="28575">
            <a:solidFill>
              <a:srgbClr val="00EEC0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8929722-7C13-91F8-B24E-BA7ABCE43EB2}"/>
              </a:ext>
            </a:extLst>
          </p:cNvPr>
          <p:cNvCxnSpPr>
            <a:cxnSpLocks/>
          </p:cNvCxnSpPr>
          <p:nvPr/>
        </p:nvCxnSpPr>
        <p:spPr>
          <a:xfrm flipV="1">
            <a:off x="13923543" y="6441110"/>
            <a:ext cx="0" cy="918605"/>
          </a:xfrm>
          <a:prstGeom prst="straightConnector1">
            <a:avLst/>
          </a:prstGeom>
          <a:ln w="28575">
            <a:solidFill>
              <a:srgbClr val="00EEC0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A077E619-88A7-0E55-D300-9386816B7BD1}"/>
              </a:ext>
            </a:extLst>
          </p:cNvPr>
          <p:cNvCxnSpPr>
            <a:cxnSpLocks/>
          </p:cNvCxnSpPr>
          <p:nvPr/>
        </p:nvCxnSpPr>
        <p:spPr>
          <a:xfrm flipV="1">
            <a:off x="15460817" y="6441112"/>
            <a:ext cx="4981" cy="1158359"/>
          </a:xfrm>
          <a:prstGeom prst="straightConnector1">
            <a:avLst/>
          </a:prstGeom>
          <a:ln w="28575">
            <a:solidFill>
              <a:srgbClr val="00EEC0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2880D319-827C-BC98-CE7C-5CAEC4A64288}"/>
              </a:ext>
            </a:extLst>
          </p:cNvPr>
          <p:cNvCxnSpPr>
            <a:cxnSpLocks/>
          </p:cNvCxnSpPr>
          <p:nvPr/>
        </p:nvCxnSpPr>
        <p:spPr>
          <a:xfrm flipH="1" flipV="1">
            <a:off x="16456653" y="6431319"/>
            <a:ext cx="6503" cy="1388339"/>
          </a:xfrm>
          <a:prstGeom prst="straightConnector1">
            <a:avLst/>
          </a:prstGeom>
          <a:ln w="28575">
            <a:solidFill>
              <a:srgbClr val="00EEC0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C1F44B70-2199-00D9-01D6-FA7D294497A5}"/>
              </a:ext>
            </a:extLst>
          </p:cNvPr>
          <p:cNvCxnSpPr>
            <a:cxnSpLocks/>
          </p:cNvCxnSpPr>
          <p:nvPr/>
        </p:nvCxnSpPr>
        <p:spPr>
          <a:xfrm>
            <a:off x="14129637" y="3919377"/>
            <a:ext cx="0" cy="1236583"/>
          </a:xfrm>
          <a:prstGeom prst="straightConnector1">
            <a:avLst/>
          </a:prstGeom>
          <a:ln w="28575">
            <a:solidFill>
              <a:srgbClr val="00EEC0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8" name="Picture 277" descr="A picture containing text, plane, airplane, jet&#10;&#10;Description automatically generated">
            <a:extLst>
              <a:ext uri="{FF2B5EF4-FFF2-40B4-BE49-F238E27FC236}">
                <a16:creationId xmlns:a16="http://schemas.microsoft.com/office/drawing/2014/main" id="{EE72F051-23E9-ABFE-27A6-FC3E394B36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08495" y="5673624"/>
            <a:ext cx="448212" cy="4482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279" name="Picture 278" descr="A picture containing text&#10;&#10;Description automatically generated">
            <a:extLst>
              <a:ext uri="{FF2B5EF4-FFF2-40B4-BE49-F238E27FC236}">
                <a16:creationId xmlns:a16="http://schemas.microsoft.com/office/drawing/2014/main" id="{E18BF59D-5303-1B06-584A-5643D491E16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128000" y="5783860"/>
            <a:ext cx="448212" cy="4482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280" name="Picture 279" descr="A picture containing text&#10;&#10;Description automatically generated">
            <a:extLst>
              <a:ext uri="{FF2B5EF4-FFF2-40B4-BE49-F238E27FC236}">
                <a16:creationId xmlns:a16="http://schemas.microsoft.com/office/drawing/2014/main" id="{6710E5B7-AFBB-2CF2-E942-42F5AA962B5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286080" y="5874611"/>
            <a:ext cx="448212" cy="4482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281" name="Picture 280" descr="A picture containing propeller, aircraft&#10;&#10;Description automatically generated">
            <a:extLst>
              <a:ext uri="{FF2B5EF4-FFF2-40B4-BE49-F238E27FC236}">
                <a16:creationId xmlns:a16="http://schemas.microsoft.com/office/drawing/2014/main" id="{1B71C110-41B4-45F3-0A5B-F16B944C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772" y="5938631"/>
            <a:ext cx="448212" cy="4482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F2F6716C-5036-5159-7B69-04A42982C4DA}"/>
              </a:ext>
            </a:extLst>
          </p:cNvPr>
          <p:cNvSpPr txBox="1"/>
          <p:nvPr/>
        </p:nvSpPr>
        <p:spPr>
          <a:xfrm rot="1476346">
            <a:off x="14925016" y="6008625"/>
            <a:ext cx="244439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98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E3E0CCE-7E7C-8463-6596-3D8DA536C8FE}"/>
                  </a:ext>
                </a:extLst>
              </p:cNvPr>
              <p:cNvSpPr/>
              <p:nvPr/>
            </p:nvSpPr>
            <p:spPr>
              <a:xfrm>
                <a:off x="16498178" y="5854856"/>
                <a:ext cx="501932" cy="273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76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76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1176" b="1" i="1">
                              <a:latin typeface="Cambria Math" panose="02040503050406030204" pitchFamily="18" charset="0"/>
                            </a:rPr>
                            <m:t>𝒐𝒖𝒕</m:t>
                          </m:r>
                        </m:sub>
                      </m:sSub>
                    </m:oMath>
                  </m:oMathPara>
                </a14:m>
                <a:endParaRPr lang="en-US" sz="1176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DE3E0CCE-7E7C-8463-6596-3D8DA536C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178" y="5854856"/>
                <a:ext cx="501932" cy="27328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4" name="Rectangle 283">
            <a:extLst>
              <a:ext uri="{FF2B5EF4-FFF2-40B4-BE49-F238E27FC236}">
                <a16:creationId xmlns:a16="http://schemas.microsoft.com/office/drawing/2014/main" id="{37CFD99D-FB3D-788C-FE4E-043530AD1FBF}"/>
              </a:ext>
            </a:extLst>
          </p:cNvPr>
          <p:cNvSpPr/>
          <p:nvPr/>
        </p:nvSpPr>
        <p:spPr>
          <a:xfrm>
            <a:off x="15998411" y="6044080"/>
            <a:ext cx="631904" cy="243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B3D69D74-CF58-D3C2-C5B3-DB054DAFD898}"/>
                  </a:ext>
                </a:extLst>
              </p:cNvPr>
              <p:cNvSpPr txBox="1"/>
              <p:nvPr/>
            </p:nvSpPr>
            <p:spPr>
              <a:xfrm>
                <a:off x="15974126" y="3086775"/>
                <a:ext cx="171906" cy="166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B3D69D74-CF58-D3C2-C5B3-DB054DAFD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126" y="3086775"/>
                <a:ext cx="171906" cy="166520"/>
              </a:xfrm>
              <a:prstGeom prst="rect">
                <a:avLst/>
              </a:prstGeom>
              <a:blipFill>
                <a:blip r:embed="rId25"/>
                <a:stretch>
                  <a:fillRect l="-13333" r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69C71353-E1AA-AFEE-AF51-3BBFE2114AF3}"/>
                  </a:ext>
                </a:extLst>
              </p:cNvPr>
              <p:cNvSpPr txBox="1"/>
              <p:nvPr/>
            </p:nvSpPr>
            <p:spPr>
              <a:xfrm>
                <a:off x="16472244" y="3374241"/>
                <a:ext cx="171906" cy="163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69C71353-E1AA-AFEE-AF51-3BBFE2114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2244" y="3374241"/>
                <a:ext cx="171906" cy="163571"/>
              </a:xfrm>
              <a:prstGeom prst="rect">
                <a:avLst/>
              </a:prstGeom>
              <a:blipFill>
                <a:blip r:embed="rId26"/>
                <a:stretch>
                  <a:fillRect l="-13333" r="-666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AA610EE-0D8D-573F-45E5-9A6FAFD8A199}"/>
                  </a:ext>
                </a:extLst>
              </p:cNvPr>
              <p:cNvSpPr txBox="1"/>
              <p:nvPr/>
            </p:nvSpPr>
            <p:spPr>
              <a:xfrm>
                <a:off x="16294848" y="3845394"/>
                <a:ext cx="171906" cy="163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6AA610EE-0D8D-573F-45E5-9A6FAFD8A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4848" y="3845394"/>
                <a:ext cx="171906" cy="163571"/>
              </a:xfrm>
              <a:prstGeom prst="rect">
                <a:avLst/>
              </a:prstGeom>
              <a:blipFill>
                <a:blip r:embed="rId27"/>
                <a:stretch>
                  <a:fillRect l="-21429" r="-714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2A6BB4C3-D19A-75B9-4879-F23E7CC8118A}"/>
                  </a:ext>
                </a:extLst>
              </p:cNvPr>
              <p:cNvSpPr txBox="1"/>
              <p:nvPr/>
            </p:nvSpPr>
            <p:spPr>
              <a:xfrm>
                <a:off x="15793283" y="3833927"/>
                <a:ext cx="171906" cy="164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2A6BB4C3-D19A-75B9-4879-F23E7CC81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283" y="3833927"/>
                <a:ext cx="171906" cy="164276"/>
              </a:xfrm>
              <a:prstGeom prst="rect">
                <a:avLst/>
              </a:prstGeom>
              <a:blipFill>
                <a:blip r:embed="rId28"/>
                <a:stretch>
                  <a:fillRect l="-13333" r="-666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72538B68-C4C9-E205-7254-5FA78D72D63F}"/>
                  </a:ext>
                </a:extLst>
              </p:cNvPr>
              <p:cNvSpPr txBox="1"/>
              <p:nvPr/>
            </p:nvSpPr>
            <p:spPr>
              <a:xfrm>
                <a:off x="15972820" y="3471885"/>
                <a:ext cx="163891" cy="156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98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98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72538B68-C4C9-E205-7254-5FA78D72D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2820" y="3471885"/>
                <a:ext cx="163891" cy="156518"/>
              </a:xfrm>
              <a:prstGeom prst="rect">
                <a:avLst/>
              </a:prstGeom>
              <a:blipFill>
                <a:blip r:embed="rId29"/>
                <a:stretch>
                  <a:fillRect l="-14286" r="-714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0" name="Picture 289" descr="A picture containing sky, plane, transport, airplane&#10;&#10;Description automatically generated">
            <a:extLst>
              <a:ext uri="{FF2B5EF4-FFF2-40B4-BE49-F238E27FC236}">
                <a16:creationId xmlns:a16="http://schemas.microsoft.com/office/drawing/2014/main" id="{B7AF9D8C-61DC-2BEA-ACE7-512913E4C94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014628" y="4305581"/>
            <a:ext cx="3790597" cy="2868559"/>
          </a:xfrm>
          <a:prstGeom prst="rect">
            <a:avLst/>
          </a:prstGeom>
          <a:ln w="28575">
            <a:noFill/>
            <a:prstDash val="dash"/>
          </a:ln>
          <a:effectLst/>
        </p:spPr>
      </p:pic>
      <p:sp>
        <p:nvSpPr>
          <p:cNvPr id="291" name="TextBox 290">
            <a:extLst>
              <a:ext uri="{FF2B5EF4-FFF2-40B4-BE49-F238E27FC236}">
                <a16:creationId xmlns:a16="http://schemas.microsoft.com/office/drawing/2014/main" id="{C495EDD7-CA70-DAEE-8A76-C47EB8E8C667}"/>
              </a:ext>
            </a:extLst>
          </p:cNvPr>
          <p:cNvSpPr txBox="1"/>
          <p:nvPr/>
        </p:nvSpPr>
        <p:spPr>
          <a:xfrm>
            <a:off x="6239804" y="7109048"/>
            <a:ext cx="1340245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Evaluated Image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7D839E34-1B0A-9441-5F27-96751694FCA9}"/>
              </a:ext>
            </a:extLst>
          </p:cNvPr>
          <p:cNvSpPr txBox="1"/>
          <p:nvPr/>
        </p:nvSpPr>
        <p:spPr>
          <a:xfrm>
            <a:off x="8794589" y="5446120"/>
            <a:ext cx="572284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F90BBB81-D7BA-A115-2B58-C7FB135865C9}"/>
              </a:ext>
            </a:extLst>
          </p:cNvPr>
          <p:cNvSpPr txBox="1"/>
          <p:nvPr/>
        </p:nvSpPr>
        <p:spPr>
          <a:xfrm>
            <a:off x="12277299" y="3167339"/>
            <a:ext cx="588211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Cosine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57115163-FAC9-A1B6-807D-A9CEB59BFCC4}"/>
              </a:ext>
            </a:extLst>
          </p:cNvPr>
          <p:cNvSpPr txBox="1"/>
          <p:nvPr/>
        </p:nvSpPr>
        <p:spPr>
          <a:xfrm>
            <a:off x="12213543" y="3513400"/>
            <a:ext cx="821716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</a:p>
        </p:txBody>
      </p:sp>
      <p:sp>
        <p:nvSpPr>
          <p:cNvPr id="295" name="Rounded Rectangle 294">
            <a:extLst>
              <a:ext uri="{FF2B5EF4-FFF2-40B4-BE49-F238E27FC236}">
                <a16:creationId xmlns:a16="http://schemas.microsoft.com/office/drawing/2014/main" id="{21F3557E-40DD-4299-A76B-10B83E5BEEB4}"/>
              </a:ext>
            </a:extLst>
          </p:cNvPr>
          <p:cNvSpPr/>
          <p:nvPr/>
        </p:nvSpPr>
        <p:spPr>
          <a:xfrm>
            <a:off x="9907020" y="6193975"/>
            <a:ext cx="1013611" cy="14171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9643" tIns="44821" rIns="89643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EDAC0A58-7FD3-6D43-F64E-BAD5CE8DAFC0}"/>
              </a:ext>
            </a:extLst>
          </p:cNvPr>
          <p:cNvSpPr/>
          <p:nvPr/>
        </p:nvSpPr>
        <p:spPr>
          <a:xfrm rot="16762576">
            <a:off x="9962448" y="6222476"/>
            <a:ext cx="89643" cy="8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 dirty="0">
              <a:highlight>
                <a:srgbClr val="FFFF00"/>
              </a:highlight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AFD55587-720E-3415-CA08-2DEFD15AAA6D}"/>
              </a:ext>
            </a:extLst>
          </p:cNvPr>
          <p:cNvSpPr/>
          <p:nvPr/>
        </p:nvSpPr>
        <p:spPr>
          <a:xfrm rot="16762576">
            <a:off x="10093650" y="6222476"/>
            <a:ext cx="89643" cy="896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CF957F12-F771-643F-557F-D999A204C10F}"/>
              </a:ext>
            </a:extLst>
          </p:cNvPr>
          <p:cNvSpPr/>
          <p:nvPr/>
        </p:nvSpPr>
        <p:spPr>
          <a:xfrm rot="16762576">
            <a:off x="10224852" y="6222476"/>
            <a:ext cx="89643" cy="89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A0C8D20-76A2-92FE-631B-A47A83362389}"/>
              </a:ext>
            </a:extLst>
          </p:cNvPr>
          <p:cNvSpPr/>
          <p:nvPr/>
        </p:nvSpPr>
        <p:spPr>
          <a:xfrm rot="16762576">
            <a:off x="10655008" y="6222476"/>
            <a:ext cx="89643" cy="8964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64BFAC76-8031-827B-A352-C70BD3DD33C5}"/>
              </a:ext>
            </a:extLst>
          </p:cNvPr>
          <p:cNvSpPr/>
          <p:nvPr/>
        </p:nvSpPr>
        <p:spPr>
          <a:xfrm rot="16762576">
            <a:off x="10786210" y="6222475"/>
            <a:ext cx="89643" cy="896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6FCDBE97-CE6D-B956-5E12-382FBB8318AC}"/>
              </a:ext>
            </a:extLst>
          </p:cNvPr>
          <p:cNvSpPr/>
          <p:nvPr/>
        </p:nvSpPr>
        <p:spPr>
          <a:xfrm>
            <a:off x="10349350" y="6250122"/>
            <a:ext cx="44821" cy="44821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dirty="0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A55DD25F-73A5-D64D-34F4-DB723B261D3B}"/>
              </a:ext>
            </a:extLst>
          </p:cNvPr>
          <p:cNvSpPr/>
          <p:nvPr/>
        </p:nvSpPr>
        <p:spPr>
          <a:xfrm>
            <a:off x="10450523" y="6250122"/>
            <a:ext cx="44821" cy="44821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5DC4D650-8B60-5028-AAFF-EA946B8B19B9}"/>
              </a:ext>
            </a:extLst>
          </p:cNvPr>
          <p:cNvSpPr/>
          <p:nvPr/>
        </p:nvSpPr>
        <p:spPr>
          <a:xfrm>
            <a:off x="10549415" y="6250122"/>
            <a:ext cx="44821" cy="44821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/>
          </a:p>
        </p:txBody>
      </p:sp>
      <p:sp>
        <p:nvSpPr>
          <p:cNvPr id="304" name="Rounded Rectangle 303">
            <a:extLst>
              <a:ext uri="{FF2B5EF4-FFF2-40B4-BE49-F238E27FC236}">
                <a16:creationId xmlns:a16="http://schemas.microsoft.com/office/drawing/2014/main" id="{C1CC3269-B8F0-4A6F-EAC7-CBB13A48D6B2}"/>
              </a:ext>
            </a:extLst>
          </p:cNvPr>
          <p:cNvSpPr/>
          <p:nvPr/>
        </p:nvSpPr>
        <p:spPr>
          <a:xfrm>
            <a:off x="11565968" y="6187875"/>
            <a:ext cx="1013611" cy="14171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9643" tIns="44821" rIns="89643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67328635-76A9-EFB3-98EF-C14EEBF61D27}"/>
              </a:ext>
            </a:extLst>
          </p:cNvPr>
          <p:cNvSpPr/>
          <p:nvPr/>
        </p:nvSpPr>
        <p:spPr>
          <a:xfrm rot="16762576">
            <a:off x="11621399" y="6216376"/>
            <a:ext cx="89643" cy="8964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 dirty="0">
              <a:highlight>
                <a:srgbClr val="FFFF00"/>
              </a:highlight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A1C2DE2F-66A6-18D0-B52A-F82DCBF49156}"/>
              </a:ext>
            </a:extLst>
          </p:cNvPr>
          <p:cNvSpPr/>
          <p:nvPr/>
        </p:nvSpPr>
        <p:spPr>
          <a:xfrm rot="16762576">
            <a:off x="11752600" y="6216376"/>
            <a:ext cx="89643" cy="8964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A4448868-2584-0731-BC74-A017A434CAF6}"/>
              </a:ext>
            </a:extLst>
          </p:cNvPr>
          <p:cNvSpPr/>
          <p:nvPr/>
        </p:nvSpPr>
        <p:spPr>
          <a:xfrm rot="16762576">
            <a:off x="11883800" y="6216376"/>
            <a:ext cx="89643" cy="89643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54933513-0BFF-66AD-BC0C-4C410163F7F9}"/>
              </a:ext>
            </a:extLst>
          </p:cNvPr>
          <p:cNvSpPr/>
          <p:nvPr/>
        </p:nvSpPr>
        <p:spPr>
          <a:xfrm rot="16762576">
            <a:off x="12313959" y="6216376"/>
            <a:ext cx="89643" cy="896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27CC1796-716A-66D8-FD02-E2B7B4DC37FC}"/>
              </a:ext>
            </a:extLst>
          </p:cNvPr>
          <p:cNvSpPr/>
          <p:nvPr/>
        </p:nvSpPr>
        <p:spPr>
          <a:xfrm rot="16762576">
            <a:off x="12445160" y="6216375"/>
            <a:ext cx="89643" cy="89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54FF91BF-C2E8-BB32-A75D-9D131EE7EAB9}"/>
              </a:ext>
            </a:extLst>
          </p:cNvPr>
          <p:cNvSpPr/>
          <p:nvPr/>
        </p:nvSpPr>
        <p:spPr>
          <a:xfrm>
            <a:off x="12008299" y="6244021"/>
            <a:ext cx="44821" cy="44821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dirty="0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F053C66D-3122-B0B8-FEF8-1580C1893F07}"/>
              </a:ext>
            </a:extLst>
          </p:cNvPr>
          <p:cNvSpPr/>
          <p:nvPr/>
        </p:nvSpPr>
        <p:spPr>
          <a:xfrm>
            <a:off x="12109473" y="6244021"/>
            <a:ext cx="44821" cy="44821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27FDEF52-4532-D144-87C6-5FB1B3B68CC8}"/>
              </a:ext>
            </a:extLst>
          </p:cNvPr>
          <p:cNvSpPr/>
          <p:nvPr/>
        </p:nvSpPr>
        <p:spPr>
          <a:xfrm>
            <a:off x="12208363" y="6244021"/>
            <a:ext cx="44821" cy="44821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34B0FA70-2440-3B52-04B8-52FCA9116395}"/>
              </a:ext>
            </a:extLst>
          </p:cNvPr>
          <p:cNvSpPr/>
          <p:nvPr/>
        </p:nvSpPr>
        <p:spPr>
          <a:xfrm rot="16762576">
            <a:off x="12037412" y="5856750"/>
            <a:ext cx="89643" cy="8964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 dirty="0">
              <a:highlight>
                <a:srgbClr val="FFFF00"/>
              </a:highlight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50273CCF-C7D0-FD2F-DAB4-A75A8DC92037}"/>
              </a:ext>
            </a:extLst>
          </p:cNvPr>
          <p:cNvSpPr txBox="1"/>
          <p:nvPr/>
        </p:nvSpPr>
        <p:spPr>
          <a:xfrm>
            <a:off x="10919162" y="6149854"/>
            <a:ext cx="409773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endParaRPr lang="en-US" sz="98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E3C54235-ABAC-F17C-D556-15E245E19CB9}"/>
              </a:ext>
            </a:extLst>
          </p:cNvPr>
          <p:cNvSpPr txBox="1"/>
          <p:nvPr/>
        </p:nvSpPr>
        <p:spPr>
          <a:xfrm>
            <a:off x="12586422" y="6144011"/>
            <a:ext cx="409773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endParaRPr lang="en-US" sz="98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02159682-50BB-CF75-62C0-5D7999B523F4}"/>
                  </a:ext>
                </a:extLst>
              </p:cNvPr>
              <p:cNvSpPr txBox="1"/>
              <p:nvPr/>
            </p:nvSpPr>
            <p:spPr>
              <a:xfrm>
                <a:off x="11338963" y="5462034"/>
                <a:ext cx="1605504" cy="40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Quality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</a:t>
                </a:r>
                <a:r>
                  <a:rPr 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Loss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8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8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980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02159682-50BB-CF75-62C0-5D7999B52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63" y="5462034"/>
                <a:ext cx="1605504" cy="40754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24B31742-5D70-B441-345A-594C914349CC}"/>
                  </a:ext>
                </a:extLst>
              </p:cNvPr>
              <p:cNvSpPr txBox="1"/>
              <p:nvPr/>
            </p:nvSpPr>
            <p:spPr>
              <a:xfrm>
                <a:off x="9723433" y="5366059"/>
                <a:ext cx="1605503" cy="393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Distortion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Type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Identification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Loss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8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8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98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24B31742-5D70-B441-345A-594C91434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433" y="5366059"/>
                <a:ext cx="1605503" cy="393954"/>
              </a:xfrm>
              <a:prstGeom prst="rect">
                <a:avLst/>
              </a:prstGeom>
              <a:blipFill>
                <a:blip r:embed="rId3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8" name="TextBox 317">
            <a:extLst>
              <a:ext uri="{FF2B5EF4-FFF2-40B4-BE49-F238E27FC236}">
                <a16:creationId xmlns:a16="http://schemas.microsoft.com/office/drawing/2014/main" id="{6A0DFA35-61D1-5C8E-38BC-1E12C4B5DB01}"/>
              </a:ext>
            </a:extLst>
          </p:cNvPr>
          <p:cNvSpPr txBox="1"/>
          <p:nvPr/>
        </p:nvSpPr>
        <p:spPr>
          <a:xfrm rot="1847823">
            <a:off x="13094070" y="6007416"/>
            <a:ext cx="244439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98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4B66B44A-E27B-6D52-7C9A-324E082F6FE7}"/>
              </a:ext>
            </a:extLst>
          </p:cNvPr>
          <p:cNvSpPr txBox="1"/>
          <p:nvPr/>
        </p:nvSpPr>
        <p:spPr>
          <a:xfrm>
            <a:off x="14743812" y="5472803"/>
            <a:ext cx="2230731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</a:t>
            </a:r>
            <a:r>
              <a:rPr lang="zh-CN" alt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CN" alt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zh-CN" alt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en-US" sz="98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7D5BC427-ABEB-083C-2155-B93A6D39E129}"/>
              </a:ext>
            </a:extLst>
          </p:cNvPr>
          <p:cNvSpPr/>
          <p:nvPr/>
        </p:nvSpPr>
        <p:spPr>
          <a:xfrm rot="16762576">
            <a:off x="10206536" y="5879368"/>
            <a:ext cx="89643" cy="896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 dirty="0">
              <a:highlight>
                <a:srgbClr val="FFFF00"/>
              </a:highlight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6A584C54-B38C-CB97-54DB-A73162C07A91}"/>
              </a:ext>
            </a:extLst>
          </p:cNvPr>
          <p:cNvSpPr/>
          <p:nvPr/>
        </p:nvSpPr>
        <p:spPr>
          <a:xfrm rot="16762576">
            <a:off x="10322008" y="5879370"/>
            <a:ext cx="89643" cy="896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F6187FF1-541D-689D-7262-346FD1E2AF5E}"/>
              </a:ext>
            </a:extLst>
          </p:cNvPr>
          <p:cNvSpPr/>
          <p:nvPr/>
        </p:nvSpPr>
        <p:spPr>
          <a:xfrm rot="16762576">
            <a:off x="10549852" y="5879379"/>
            <a:ext cx="89643" cy="896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 b="1"/>
          </a:p>
        </p:txBody>
      </p:sp>
      <p:sp>
        <p:nvSpPr>
          <p:cNvPr id="323" name="Rounded Rectangle 322">
            <a:extLst>
              <a:ext uri="{FF2B5EF4-FFF2-40B4-BE49-F238E27FC236}">
                <a16:creationId xmlns:a16="http://schemas.microsoft.com/office/drawing/2014/main" id="{18CE71F1-89EE-81B8-9D54-ED1DD5AA7862}"/>
              </a:ext>
            </a:extLst>
          </p:cNvPr>
          <p:cNvSpPr/>
          <p:nvPr/>
        </p:nvSpPr>
        <p:spPr>
          <a:xfrm>
            <a:off x="10174652" y="5851900"/>
            <a:ext cx="508547" cy="14171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9643" tIns="44821" rIns="89643" bIns="448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65"/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F1F7056E-62AF-200D-26D0-B62DB5531B2B}"/>
              </a:ext>
            </a:extLst>
          </p:cNvPr>
          <p:cNvSpPr txBox="1"/>
          <p:nvPr/>
        </p:nvSpPr>
        <p:spPr>
          <a:xfrm>
            <a:off x="10337883" y="5690640"/>
            <a:ext cx="288981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65" dirty="0"/>
              <a:t>..</a:t>
            </a:r>
            <a:endParaRPr lang="en-US" sz="176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470">
                <a:extLst>
                  <a:ext uri="{FF2B5EF4-FFF2-40B4-BE49-F238E27FC236}">
                    <a16:creationId xmlns:a16="http://schemas.microsoft.com/office/drawing/2014/main" id="{24A98670-E5A8-014A-28DB-52849AF10742}"/>
                  </a:ext>
                </a:extLst>
              </p:cNvPr>
              <p:cNvSpPr txBox="1"/>
              <p:nvPr/>
            </p:nvSpPr>
            <p:spPr>
              <a:xfrm>
                <a:off x="12202644" y="5849082"/>
                <a:ext cx="83356" cy="1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84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784" b="1" dirty="0"/>
              </a:p>
            </p:txBody>
          </p:sp>
        </mc:Choice>
        <mc:Fallback xmlns="">
          <p:sp>
            <p:nvSpPr>
              <p:cNvPr id="325" name="TextBox 470">
                <a:extLst>
                  <a:ext uri="{FF2B5EF4-FFF2-40B4-BE49-F238E27FC236}">
                    <a16:creationId xmlns:a16="http://schemas.microsoft.com/office/drawing/2014/main" id="{24A98670-E5A8-014A-28DB-52849AF10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644" y="5849082"/>
                <a:ext cx="83356" cy="120674"/>
              </a:xfrm>
              <a:prstGeom prst="rect">
                <a:avLst/>
              </a:prstGeom>
              <a:blipFill>
                <a:blip r:embed="rId33"/>
                <a:stretch>
                  <a:fillRect l="-12500" r="-2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6" name="TextBox 325">
            <a:extLst>
              <a:ext uri="{FF2B5EF4-FFF2-40B4-BE49-F238E27FC236}">
                <a16:creationId xmlns:a16="http://schemas.microsoft.com/office/drawing/2014/main" id="{30EBFACD-A674-228D-3C91-7E6B985777E0}"/>
              </a:ext>
            </a:extLst>
          </p:cNvPr>
          <p:cNvSpPr txBox="1"/>
          <p:nvPr/>
        </p:nvSpPr>
        <p:spPr>
          <a:xfrm>
            <a:off x="10673577" y="5802001"/>
            <a:ext cx="245576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98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DD4761C8-6E81-FDFE-60C6-B5B4C6E11F84}"/>
                  </a:ext>
                </a:extLst>
              </p:cNvPr>
              <p:cNvSpPr txBox="1"/>
              <p:nvPr/>
            </p:nvSpPr>
            <p:spPr>
              <a:xfrm>
                <a:off x="12969213" y="5462243"/>
                <a:ext cx="1713332" cy="24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Quality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Ranking</a:t>
                </a:r>
                <a:r>
                  <a:rPr 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Loss</a:t>
                </a:r>
                <a:r>
                  <a:rPr lang="zh-CN" altLang="en-US" sz="98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8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8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98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en-US" sz="98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DD4761C8-6E81-FDFE-60C6-B5B4C6E11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213" y="5462243"/>
                <a:ext cx="1713332" cy="243143"/>
              </a:xfrm>
              <a:prstGeom prst="rect">
                <a:avLst/>
              </a:prstGeom>
              <a:blipFill>
                <a:blip r:embed="rId3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8" name="Picture 327" descr="A picture containing text, plane, airplane, jet&#10;&#10;Description automatically generated">
            <a:extLst>
              <a:ext uri="{FF2B5EF4-FFF2-40B4-BE49-F238E27FC236}">
                <a16:creationId xmlns:a16="http://schemas.microsoft.com/office/drawing/2014/main" id="{684B90B7-9749-BCF8-B3C7-C072C486A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125029" y="5674233"/>
            <a:ext cx="448212" cy="4482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942C7BC8-3311-7CF7-C6AE-616BC7D6C3A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261665" y="5782417"/>
            <a:ext cx="450120" cy="4482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3A45F52E-648D-4E57-E113-B9FEE5A456E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3390337" y="5905805"/>
            <a:ext cx="448212" cy="44821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331" name="TextBox 330">
            <a:extLst>
              <a:ext uri="{FF2B5EF4-FFF2-40B4-BE49-F238E27FC236}">
                <a16:creationId xmlns:a16="http://schemas.microsoft.com/office/drawing/2014/main" id="{F81AF3C0-AF1A-1DEC-B501-BAA18C1E8644}"/>
              </a:ext>
            </a:extLst>
          </p:cNvPr>
          <p:cNvSpPr txBox="1"/>
          <p:nvPr/>
        </p:nvSpPr>
        <p:spPr>
          <a:xfrm>
            <a:off x="13825888" y="5846859"/>
            <a:ext cx="808745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zh-CN" alt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</a:p>
          <a:p>
            <a:pPr algn="ctr"/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endParaRPr lang="en-US" sz="980" b="1" i="1" dirty="0">
              <a:latin typeface="Cambria Math" panose="02040503050406030204" pitchFamily="18" charset="0"/>
            </a:endParaRPr>
          </a:p>
        </p:txBody>
      </p:sp>
      <p:sp>
        <p:nvSpPr>
          <p:cNvPr id="332" name="Right Arrow 331">
            <a:extLst>
              <a:ext uri="{FF2B5EF4-FFF2-40B4-BE49-F238E27FC236}">
                <a16:creationId xmlns:a16="http://schemas.microsoft.com/office/drawing/2014/main" id="{2DDC0C73-CEE8-9415-F92B-4F4C0F221F97}"/>
              </a:ext>
            </a:extLst>
          </p:cNvPr>
          <p:cNvSpPr/>
          <p:nvPr/>
        </p:nvSpPr>
        <p:spPr>
          <a:xfrm>
            <a:off x="12350385" y="3384049"/>
            <a:ext cx="432528" cy="15239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08B792C9-A21D-CF1F-58E3-C28502E33080}"/>
              </a:ext>
            </a:extLst>
          </p:cNvPr>
          <p:cNvCxnSpPr>
            <a:cxnSpLocks/>
          </p:cNvCxnSpPr>
          <p:nvPr/>
        </p:nvCxnSpPr>
        <p:spPr>
          <a:xfrm flipV="1">
            <a:off x="9267906" y="4583902"/>
            <a:ext cx="394427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>
            <a:extLst>
              <a:ext uri="{FF2B5EF4-FFF2-40B4-BE49-F238E27FC236}">
                <a16:creationId xmlns:a16="http://schemas.microsoft.com/office/drawing/2014/main" id="{C20F401B-7B6B-DBB7-C6CB-94518287660C}"/>
              </a:ext>
            </a:extLst>
          </p:cNvPr>
          <p:cNvCxnSpPr>
            <a:cxnSpLocks/>
          </p:cNvCxnSpPr>
          <p:nvPr/>
        </p:nvCxnSpPr>
        <p:spPr>
          <a:xfrm>
            <a:off x="9276402" y="7112718"/>
            <a:ext cx="391139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7B6C2FE5-7CA9-83CC-D69F-2D6006F57A14}"/>
              </a:ext>
            </a:extLst>
          </p:cNvPr>
          <p:cNvCxnSpPr>
            <a:cxnSpLocks/>
          </p:cNvCxnSpPr>
          <p:nvPr/>
        </p:nvCxnSpPr>
        <p:spPr>
          <a:xfrm>
            <a:off x="9286107" y="4566279"/>
            <a:ext cx="0" cy="256495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BFE9F4C1-FE28-9320-491F-25E9DD67F2A2}"/>
              </a:ext>
            </a:extLst>
          </p:cNvPr>
          <p:cNvCxnSpPr>
            <a:cxnSpLocks/>
            <a:stCxn id="343" idx="3"/>
          </p:cNvCxnSpPr>
          <p:nvPr/>
        </p:nvCxnSpPr>
        <p:spPr>
          <a:xfrm>
            <a:off x="8887679" y="5743322"/>
            <a:ext cx="398441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extBox 336">
            <a:extLst>
              <a:ext uri="{FF2B5EF4-FFF2-40B4-BE49-F238E27FC236}">
                <a16:creationId xmlns:a16="http://schemas.microsoft.com/office/drawing/2014/main" id="{7EA73A53-25E9-C337-3723-58620F448A2D}"/>
              </a:ext>
            </a:extLst>
          </p:cNvPr>
          <p:cNvSpPr txBox="1"/>
          <p:nvPr/>
        </p:nvSpPr>
        <p:spPr>
          <a:xfrm>
            <a:off x="5801231" y="7567264"/>
            <a:ext cx="1976313" cy="33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r>
              <a:rPr lang="zh-CN" altLang="en-US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1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Preprocessing</a:t>
            </a:r>
          </a:p>
        </p:txBody>
      </p:sp>
      <p:sp>
        <p:nvSpPr>
          <p:cNvPr id="338" name="Right Arrow 337">
            <a:extLst>
              <a:ext uri="{FF2B5EF4-FFF2-40B4-BE49-F238E27FC236}">
                <a16:creationId xmlns:a16="http://schemas.microsoft.com/office/drawing/2014/main" id="{BD1BEE3F-2572-7D7E-DAE3-3C3731E0E29C}"/>
              </a:ext>
            </a:extLst>
          </p:cNvPr>
          <p:cNvSpPr/>
          <p:nvPr/>
        </p:nvSpPr>
        <p:spPr>
          <a:xfrm>
            <a:off x="16165333" y="5936164"/>
            <a:ext cx="338653" cy="14749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339" name="Right Arrow 338">
            <a:extLst>
              <a:ext uri="{FF2B5EF4-FFF2-40B4-BE49-F238E27FC236}">
                <a16:creationId xmlns:a16="http://schemas.microsoft.com/office/drawing/2014/main" id="{FCC61858-A6B8-861D-E893-48898F3640C7}"/>
              </a:ext>
            </a:extLst>
          </p:cNvPr>
          <p:cNvSpPr/>
          <p:nvPr/>
        </p:nvSpPr>
        <p:spPr>
          <a:xfrm rot="16200000">
            <a:off x="12015947" y="6008319"/>
            <a:ext cx="139227" cy="12472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340" name="Right Arrow 339">
            <a:extLst>
              <a:ext uri="{FF2B5EF4-FFF2-40B4-BE49-F238E27FC236}">
                <a16:creationId xmlns:a16="http://schemas.microsoft.com/office/drawing/2014/main" id="{63C662E7-F759-5B19-65D1-8333ED84219B}"/>
              </a:ext>
            </a:extLst>
          </p:cNvPr>
          <p:cNvSpPr/>
          <p:nvPr/>
        </p:nvSpPr>
        <p:spPr>
          <a:xfrm rot="16200000">
            <a:off x="10362000" y="6022815"/>
            <a:ext cx="139227" cy="12472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DA7BFDC-29CE-48B9-3672-F68334D9F77B}"/>
              </a:ext>
            </a:extLst>
          </p:cNvPr>
          <p:cNvSpPr txBox="1"/>
          <p:nvPr/>
        </p:nvSpPr>
        <p:spPr>
          <a:xfrm>
            <a:off x="10471189" y="5973131"/>
            <a:ext cx="361249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endParaRPr lang="en-US" sz="98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CE95B19-AD4A-A722-D7FC-8C023960F54C}"/>
              </a:ext>
            </a:extLst>
          </p:cNvPr>
          <p:cNvSpPr txBox="1"/>
          <p:nvPr/>
        </p:nvSpPr>
        <p:spPr>
          <a:xfrm>
            <a:off x="12114296" y="5949967"/>
            <a:ext cx="361249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endParaRPr lang="en-US" sz="98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Rounded Rectangle 342">
            <a:extLst>
              <a:ext uri="{FF2B5EF4-FFF2-40B4-BE49-F238E27FC236}">
                <a16:creationId xmlns:a16="http://schemas.microsoft.com/office/drawing/2014/main" id="{A6DC14C3-76AE-EC1D-1EE3-AA809F4A91AC}"/>
              </a:ext>
            </a:extLst>
          </p:cNvPr>
          <p:cNvSpPr/>
          <p:nvPr/>
        </p:nvSpPr>
        <p:spPr>
          <a:xfrm>
            <a:off x="4950220" y="4131949"/>
            <a:ext cx="3937457" cy="3222765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0580DE52-C475-0D66-340E-9030EBF0F3FB}"/>
              </a:ext>
            </a:extLst>
          </p:cNvPr>
          <p:cNvSpPr txBox="1"/>
          <p:nvPr/>
        </p:nvSpPr>
        <p:spPr>
          <a:xfrm>
            <a:off x="9869695" y="8596547"/>
            <a:ext cx="919180" cy="24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zh-CN" altLang="en-US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</a:t>
            </a:r>
            <a:endParaRPr lang="en-US" sz="98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Title 1">
            <a:extLst>
              <a:ext uri="{FF2B5EF4-FFF2-40B4-BE49-F238E27FC236}">
                <a16:creationId xmlns:a16="http://schemas.microsoft.com/office/drawing/2014/main" id="{BCF1644B-C3CB-4DD7-ED82-52F53301D8B0}"/>
              </a:ext>
            </a:extLst>
          </p:cNvPr>
          <p:cNvSpPr txBox="1">
            <a:spLocks/>
          </p:cNvSpPr>
          <p:nvPr/>
        </p:nvSpPr>
        <p:spPr>
          <a:xfrm>
            <a:off x="4880550" y="3015762"/>
            <a:ext cx="4115005" cy="653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proposed NLNet </a:t>
            </a:r>
          </a:p>
        </p:txBody>
      </p:sp>
      <p:sp>
        <p:nvSpPr>
          <p:cNvPr id="346" name="Rounded Rectangle 345">
            <a:extLst>
              <a:ext uri="{FF2B5EF4-FFF2-40B4-BE49-F238E27FC236}">
                <a16:creationId xmlns:a16="http://schemas.microsoft.com/office/drawing/2014/main" id="{E28E97EE-A8F0-9277-7885-66029F646595}"/>
              </a:ext>
            </a:extLst>
          </p:cNvPr>
          <p:cNvSpPr/>
          <p:nvPr/>
        </p:nvSpPr>
        <p:spPr>
          <a:xfrm>
            <a:off x="4724400" y="2192177"/>
            <a:ext cx="12717861" cy="6918358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7" name="Title 1">
            <a:extLst>
              <a:ext uri="{FF2B5EF4-FFF2-40B4-BE49-F238E27FC236}">
                <a16:creationId xmlns:a16="http://schemas.microsoft.com/office/drawing/2014/main" id="{967193A0-7939-6020-A1F1-9C5FA3258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8555" y="73132"/>
            <a:ext cx="14976790" cy="659433"/>
          </a:xfrm>
        </p:spPr>
        <p:txBody>
          <a:bodyPr>
            <a:normAutofit fontScale="90000"/>
          </a:bodyPr>
          <a:lstStyle/>
          <a:p>
            <a:pPr>
              <a:lnSpc>
                <a:spcPts val="5200"/>
              </a:lnSpc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No-reference Image Quality Assessment via Non-local Dependency Modeling</a:t>
            </a:r>
          </a:p>
        </p:txBody>
      </p:sp>
      <p:sp>
        <p:nvSpPr>
          <p:cNvPr id="349" name="Subtitle 2">
            <a:extLst>
              <a:ext uri="{FF2B5EF4-FFF2-40B4-BE49-F238E27FC236}">
                <a16:creationId xmlns:a16="http://schemas.microsoft.com/office/drawing/2014/main" id="{25A11B3E-ACAB-CE5B-3201-5B5DA1F1B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9908" y="788798"/>
            <a:ext cx="12192000" cy="115769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Shuyue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Jia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Baoliang Chen</a:t>
            </a:r>
            <a:r>
              <a:rPr lang="en-US" altLang="zh-CN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/>
              <a:t>Dingquan Li</a:t>
            </a:r>
            <a:r>
              <a:rPr lang="en-US" altLang="zh-CN" sz="2400" baseline="30000" dirty="0">
                <a:latin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/>
              <a:t>Shiqi Wang</a:t>
            </a:r>
            <a:r>
              <a:rPr lang="en-US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HK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HK" sz="2400" dirty="0">
                <a:latin typeface="Cambria" panose="02040503050406030204" pitchFamily="18" charset="0"/>
                <a:ea typeface="Cambria" panose="02040503050406030204" pitchFamily="18" charset="0"/>
              </a:rPr>
              <a:t>City University of Hong Kong</a:t>
            </a:r>
            <a:r>
              <a:rPr lang="zh-CN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HK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/>
              <a:t>Peng Cheng Laboratory</a:t>
            </a:r>
          </a:p>
        </p:txBody>
      </p: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17509844-3B12-ED92-F5FA-95D187952529}"/>
              </a:ext>
            </a:extLst>
          </p:cNvPr>
          <p:cNvCxnSpPr>
            <a:cxnSpLocks/>
          </p:cNvCxnSpPr>
          <p:nvPr/>
        </p:nvCxnSpPr>
        <p:spPr>
          <a:xfrm>
            <a:off x="379886" y="1865383"/>
            <a:ext cx="220422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>
            <a:extLst>
              <a:ext uri="{FF2B5EF4-FFF2-40B4-BE49-F238E27FC236}">
                <a16:creationId xmlns:a16="http://schemas.microsoft.com/office/drawing/2014/main" id="{1A5CAD9F-5166-C3CC-8B6B-24281F011274}"/>
              </a:ext>
            </a:extLst>
          </p:cNvPr>
          <p:cNvSpPr txBox="1"/>
          <p:nvPr/>
        </p:nvSpPr>
        <p:spPr>
          <a:xfrm>
            <a:off x="283107" y="2131904"/>
            <a:ext cx="4161936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algn="ctr">
              <a:buClr>
                <a:schemeClr val="tx1"/>
              </a:buClr>
            </a:pPr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Background</a:t>
            </a:r>
            <a:endParaRPr lang="en-US" altLang="zh-CN" sz="2400" b="1" dirty="0">
              <a:solidFill>
                <a:srgbClr val="7030A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" algn="ctr">
              <a:lnSpc>
                <a:spcPts val="400"/>
              </a:lnSpc>
              <a:buClr>
                <a:schemeClr val="tx1"/>
              </a:buClr>
            </a:pPr>
            <a:endParaRPr lang="en-US" altLang="zh-CN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" algn="just"/>
            <a:r>
              <a:rPr lang="en-US" altLang="zh-CN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Image Quality Assessment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(IQA):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play an indispensable role in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improving users’ visual experience and optimizing the production line.</a:t>
            </a:r>
            <a:endParaRPr lang="en-US" altLang="zh-CN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" algn="just"/>
            <a:r>
              <a:rPr lang="en-US" altLang="zh-CN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No-reference</a:t>
            </a:r>
            <a:r>
              <a:rPr lang="zh-CN" altLang="en-US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Image Quality</a:t>
            </a:r>
            <a:r>
              <a:rPr lang="zh-CN" altLang="en-US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Assessment</a:t>
            </a:r>
            <a:r>
              <a:rPr lang="zh-CN" altLang="en-US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(NR-IQA):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objectively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measure the input image quality in the absence of reference images.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C19EF27C-4605-8C07-7996-4B867CE71151}"/>
              </a:ext>
            </a:extLst>
          </p:cNvPr>
          <p:cNvSpPr txBox="1"/>
          <p:nvPr/>
        </p:nvSpPr>
        <p:spPr>
          <a:xfrm>
            <a:off x="17726539" y="2024330"/>
            <a:ext cx="4811165" cy="3282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algn="ctr">
              <a:buClr>
                <a:schemeClr val="tx1"/>
              </a:buClr>
            </a:pPr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2400" b="1" dirty="0">
              <a:solidFill>
                <a:srgbClr val="7030A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" algn="ctr">
              <a:lnSpc>
                <a:spcPts val="400"/>
              </a:lnSpc>
              <a:buClr>
                <a:schemeClr val="tx1"/>
              </a:buClr>
            </a:pPr>
            <a:endParaRPr lang="en-US" altLang="zh-CN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Human Visual System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HVS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is </a:t>
            </a:r>
            <a:r>
              <a:rPr lang="en-US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adaptive to the local content</a:t>
            </a:r>
            <a:r>
              <a:rPr lang="zh-CN" altLang="en-US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Local appearance artifacts affect the overall quality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HVS perceives image quality with </a:t>
            </a:r>
            <a:r>
              <a:rPr lang="en-US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long-dependency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constructed among different regions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Non-local feature extraction for long-range dependency modeling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02E94D9B-453D-45AC-1B85-143D6C8133E0}"/>
              </a:ext>
            </a:extLst>
          </p:cNvPr>
          <p:cNvSpPr txBox="1"/>
          <p:nvPr/>
        </p:nvSpPr>
        <p:spPr>
          <a:xfrm>
            <a:off x="280040" y="5201250"/>
            <a:ext cx="4166876" cy="339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algn="ctr">
              <a:buClr>
                <a:schemeClr val="tx1"/>
              </a:buClr>
            </a:pPr>
            <a:r>
              <a:rPr lang="en-US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Limitations</a:t>
            </a:r>
          </a:p>
          <a:p>
            <a:pPr marL="91440" algn="ctr">
              <a:buClr>
                <a:schemeClr val="tx1"/>
              </a:buClr>
            </a:pPr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Local</a:t>
            </a:r>
            <a:r>
              <a:rPr lang="zh-CN" altLang="en-US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Modeling  Method</a:t>
            </a:r>
          </a:p>
          <a:p>
            <a:pPr marL="91440" algn="ctr">
              <a:lnSpc>
                <a:spcPts val="400"/>
              </a:lnSpc>
              <a:buClr>
                <a:schemeClr val="tx1"/>
              </a:buClr>
            </a:pPr>
            <a:endParaRPr lang="en-US" altLang="zh-CN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Small-sized receptive field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Extracted features are </a:t>
            </a:r>
            <a:r>
              <a:rPr lang="en-US" altLang="zh-CN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too local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Parameters fixed across the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whole image </a:t>
            </a:r>
            <a:r>
              <a:rPr lang="zh-CN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Contents are </a:t>
            </a:r>
            <a:r>
              <a:rPr lang="en-US" altLang="zh-CN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equally treated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Lack of geometric and relational modeling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zh-CN" alt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Missing </a:t>
            </a:r>
            <a:r>
              <a:rPr lang="en-US" altLang="zh-CN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complex relations and layouts</a:t>
            </a: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7B8BACFD-B3EF-4BC6-545A-9C8FB89E4F18}"/>
              </a:ext>
            </a:extLst>
          </p:cNvPr>
          <p:cNvSpPr txBox="1"/>
          <p:nvPr/>
        </p:nvSpPr>
        <p:spPr>
          <a:xfrm>
            <a:off x="9373862" y="9218765"/>
            <a:ext cx="3404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Experimental</a:t>
            </a:r>
            <a:r>
              <a:rPr lang="zh-CN" altLang="en-US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Results</a:t>
            </a:r>
            <a:endParaRPr lang="en-US" sz="2400" dirty="0">
              <a:solidFill>
                <a:srgbClr val="FF46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62" name="Picture 361" descr="A person with the mouth open next to a person with the mouth open&#10;&#10;Description automatically generated with low confidence">
            <a:extLst>
              <a:ext uri="{FF2B5EF4-FFF2-40B4-BE49-F238E27FC236}">
                <a16:creationId xmlns:a16="http://schemas.microsoft.com/office/drawing/2014/main" id="{5FA6DC91-7E97-7175-9CBE-12D9718B78E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52" y="5350224"/>
            <a:ext cx="2162177" cy="2162177"/>
          </a:xfrm>
          <a:prstGeom prst="rect">
            <a:avLst/>
          </a:prstGeom>
        </p:spPr>
      </p:pic>
      <p:sp>
        <p:nvSpPr>
          <p:cNvPr id="363" name="TextBox 362">
            <a:extLst>
              <a:ext uri="{FF2B5EF4-FFF2-40B4-BE49-F238E27FC236}">
                <a16:creationId xmlns:a16="http://schemas.microsoft.com/office/drawing/2014/main" id="{14662C61-70C5-11C5-C687-FBC204A45FCF}"/>
              </a:ext>
            </a:extLst>
          </p:cNvPr>
          <p:cNvSpPr txBox="1"/>
          <p:nvPr/>
        </p:nvSpPr>
        <p:spPr>
          <a:xfrm>
            <a:off x="17798765" y="7573494"/>
            <a:ext cx="272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feature extraction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critical</a:t>
            </a: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6771C3DB-F646-FE4A-46E6-D790C556BCA8}"/>
              </a:ext>
            </a:extLst>
          </p:cNvPr>
          <p:cNvSpPr/>
          <p:nvPr/>
        </p:nvSpPr>
        <p:spPr>
          <a:xfrm>
            <a:off x="18207665" y="5936164"/>
            <a:ext cx="878681" cy="10144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5" name="Picture 364" descr="A picture containing chart&#10;&#10;Description automatically generated">
            <a:extLst>
              <a:ext uri="{FF2B5EF4-FFF2-40B4-BE49-F238E27FC236}">
                <a16:creationId xmlns:a16="http://schemas.microsoft.com/office/drawing/2014/main" id="{36A8CAF4-A3DF-5763-323D-01715ABA301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528" y="5368038"/>
            <a:ext cx="2162177" cy="2162177"/>
          </a:xfrm>
          <a:prstGeom prst="rect">
            <a:avLst/>
          </a:prstGeom>
        </p:spPr>
      </p:pic>
      <p:sp>
        <p:nvSpPr>
          <p:cNvPr id="366" name="TextBox 365">
            <a:extLst>
              <a:ext uri="{FF2B5EF4-FFF2-40B4-BE49-F238E27FC236}">
                <a16:creationId xmlns:a16="http://schemas.microsoft.com/office/drawing/2014/main" id="{B491E8ED-08EB-CFC9-BB68-977E3B2EB2A7}"/>
              </a:ext>
            </a:extLst>
          </p:cNvPr>
          <p:cNvSpPr txBox="1"/>
          <p:nvPr/>
        </p:nvSpPr>
        <p:spPr>
          <a:xfrm>
            <a:off x="20166086" y="7479415"/>
            <a:ext cx="2581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Non-local dependency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learned by the NLNet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D4F4891-F612-B22B-266F-9D92E1677FAA}"/>
              </a:ext>
            </a:extLst>
          </p:cNvPr>
          <p:cNvSpPr txBox="1"/>
          <p:nvPr/>
        </p:nvSpPr>
        <p:spPr>
          <a:xfrm>
            <a:off x="17984040" y="8132448"/>
            <a:ext cx="466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2: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region feature extraction and non-local dependency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AC3A3E69-3E4E-7F6C-2B1C-7A0051CBFB2D}"/>
              </a:ext>
            </a:extLst>
          </p:cNvPr>
          <p:cNvSpPr txBox="1"/>
          <p:nvPr/>
        </p:nvSpPr>
        <p:spPr>
          <a:xfrm>
            <a:off x="285838" y="8733691"/>
            <a:ext cx="4176864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algn="ctr">
              <a:buClr>
                <a:schemeClr val="tx1"/>
              </a:buClr>
            </a:pPr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Superpixel </a:t>
            </a:r>
            <a:r>
              <a:rPr lang="en-US" altLang="zh-CN" sz="2400" b="1" i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versus</a:t>
            </a:r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91440" algn="ctr">
              <a:buClr>
                <a:schemeClr val="tx1"/>
              </a:buClr>
            </a:pPr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Square Patch</a:t>
            </a:r>
          </a:p>
          <a:p>
            <a:pPr marL="91440" algn="ctr">
              <a:lnSpc>
                <a:spcPts val="400"/>
              </a:lnSpc>
              <a:buClr>
                <a:schemeClr val="tx1"/>
              </a:buClr>
            </a:pPr>
            <a:endParaRPr lang="en-US" altLang="zh-CN" sz="2400" b="1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Adherence to boundaries and visually meaningful.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altLang="zh-CN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Accurate feature extraction.</a:t>
            </a:r>
          </a:p>
          <a:p>
            <a:pPr algn="just"/>
            <a:endParaRPr lang="en-US" altLang="zh-CN" sz="2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0" name="Picture 369" descr="Text&#10;&#10;Description automatically generated with medium confidence">
            <a:extLst>
              <a:ext uri="{FF2B5EF4-FFF2-40B4-BE49-F238E27FC236}">
                <a16:creationId xmlns:a16="http://schemas.microsoft.com/office/drawing/2014/main" id="{76B3B15B-9EB2-7B48-DCD6-E1F5A7A79968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t="575" r="4" b="59944"/>
          <a:stretch/>
        </p:blipFill>
        <p:spPr>
          <a:xfrm>
            <a:off x="187757" y="10647590"/>
            <a:ext cx="4355253" cy="1676572"/>
          </a:xfrm>
          <a:prstGeom prst="rect">
            <a:avLst/>
          </a:prstGeom>
        </p:spPr>
      </p:pic>
      <p:sp>
        <p:nvSpPr>
          <p:cNvPr id="371" name="TextBox 370">
            <a:extLst>
              <a:ext uri="{FF2B5EF4-FFF2-40B4-BE49-F238E27FC236}">
                <a16:creationId xmlns:a16="http://schemas.microsoft.com/office/drawing/2014/main" id="{E7146E3F-8C35-98D7-7A66-1A291509A8F5}"/>
              </a:ext>
            </a:extLst>
          </p:cNvPr>
          <p:cNvSpPr txBox="1"/>
          <p:nvPr/>
        </p:nvSpPr>
        <p:spPr>
          <a:xfrm>
            <a:off x="43770" y="12868213"/>
            <a:ext cx="466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superpixel and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patch segmentation of the parrot image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distorted by the Gaussian blur.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CC618A16-C6B0-D9D9-F350-D84217267F2D}"/>
              </a:ext>
            </a:extLst>
          </p:cNvPr>
          <p:cNvSpPr txBox="1"/>
          <p:nvPr/>
        </p:nvSpPr>
        <p:spPr>
          <a:xfrm>
            <a:off x="17914581" y="8691403"/>
            <a:ext cx="4623123" cy="482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algn="ctr">
              <a:buClr>
                <a:schemeClr val="tx1"/>
              </a:buClr>
            </a:pPr>
            <a:r>
              <a:rPr lang="en-US" altLang="zh-CN" sz="2400" b="1" dirty="0">
                <a:solidFill>
                  <a:srgbClr val="FF465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Conclusion</a:t>
            </a:r>
            <a:endParaRPr lang="en-US" altLang="zh-CN" sz="2400" b="1" dirty="0">
              <a:solidFill>
                <a:srgbClr val="7030A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" algn="ctr">
              <a:lnSpc>
                <a:spcPts val="400"/>
              </a:lnSpc>
              <a:buClr>
                <a:schemeClr val="tx1"/>
              </a:buClr>
            </a:pPr>
            <a:endParaRPr lang="en-US" altLang="zh-CN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We propose a novel NR-IQA framework based on the GNN. The non-local behavior of natural images is emphasized and learned in our proposed </a:t>
            </a:r>
            <a:r>
              <a:rPr lang="en-US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on-</a:t>
            </a:r>
            <a:r>
              <a:rPr lang="en-US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ocal Dependency </a:t>
            </a:r>
            <a:r>
              <a:rPr lang="en-US" sz="2000" b="1" dirty="0">
                <a:latin typeface="Cambria" panose="02040503050406030204" pitchFamily="18" charset="0"/>
                <a:cs typeface="Times New Roman" panose="02020603050405020304" pitchFamily="18" charset="0"/>
              </a:rPr>
              <a:t>Net</a:t>
            </a: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work (termed as NLNet).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cs typeface="Times New Roman" panose="02020603050405020304" pitchFamily="18" charset="0"/>
              </a:rPr>
              <a:t>Extensive experimental results reveal that the proposed NLNet manages to extract the non-local information for quality prediction, and the superior performance in cross-dataset settings verifies the high generalization capability of our proposed method.</a:t>
            </a:r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4BC6B07A-6123-70BF-4E24-51B07CB25FA9}"/>
              </a:ext>
            </a:extLst>
          </p:cNvPr>
          <p:cNvGrpSpPr/>
          <p:nvPr/>
        </p:nvGrpSpPr>
        <p:grpSpPr>
          <a:xfrm>
            <a:off x="4909508" y="9819916"/>
            <a:ext cx="5673502" cy="3588490"/>
            <a:chOff x="4922387" y="9870716"/>
            <a:chExt cx="5673502" cy="3588490"/>
          </a:xfrm>
        </p:grpSpPr>
        <p:pic>
          <p:nvPicPr>
            <p:cNvPr id="358" name="Picture 357">
              <a:extLst>
                <a:ext uri="{FF2B5EF4-FFF2-40B4-BE49-F238E27FC236}">
                  <a16:creationId xmlns:a16="http://schemas.microsoft.com/office/drawing/2014/main" id="{C3D916DF-5D58-8475-D15C-CCE34518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4922387" y="9870716"/>
              <a:ext cx="5673502" cy="3588490"/>
            </a:xfrm>
            <a:prstGeom prst="rect">
              <a:avLst/>
            </a:prstGeom>
            <a:ln>
              <a:solidFill>
                <a:schemeClr val="accent5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37D0FDDA-0398-7656-2FAE-1884A90E04C9}"/>
                </a:ext>
              </a:extLst>
            </p:cNvPr>
            <p:cNvSpPr/>
            <p:nvPr/>
          </p:nvSpPr>
          <p:spPr>
            <a:xfrm>
              <a:off x="8045337" y="10005523"/>
              <a:ext cx="152400" cy="201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7950518D-C449-DA08-3D10-B7C346A1853D}"/>
              </a:ext>
            </a:extLst>
          </p:cNvPr>
          <p:cNvGrpSpPr/>
          <p:nvPr/>
        </p:nvGrpSpPr>
        <p:grpSpPr>
          <a:xfrm>
            <a:off x="10766941" y="9827696"/>
            <a:ext cx="6685936" cy="3591491"/>
            <a:chOff x="10766941" y="9878496"/>
            <a:chExt cx="6685936" cy="3591491"/>
          </a:xfrm>
        </p:grpSpPr>
        <p:pic>
          <p:nvPicPr>
            <p:cNvPr id="359" name="Picture 358">
              <a:extLst>
                <a:ext uri="{FF2B5EF4-FFF2-40B4-BE49-F238E27FC236}">
                  <a16:creationId xmlns:a16="http://schemas.microsoft.com/office/drawing/2014/main" id="{2C6DCCB8-3663-AB9A-06AD-066BA8853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10766941" y="9878496"/>
              <a:ext cx="6685936" cy="3591491"/>
            </a:xfrm>
            <a:prstGeom prst="rect">
              <a:avLst/>
            </a:prstGeom>
            <a:ln>
              <a:solidFill>
                <a:schemeClr val="accent5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7490C207-3D02-37B4-AA0A-D7E4CBCEA1CC}"/>
                </a:ext>
              </a:extLst>
            </p:cNvPr>
            <p:cNvSpPr/>
            <p:nvPr/>
          </p:nvSpPr>
          <p:spPr>
            <a:xfrm>
              <a:off x="14452041" y="10083036"/>
              <a:ext cx="152400" cy="201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7" name="TextBox 376">
            <a:extLst>
              <a:ext uri="{FF2B5EF4-FFF2-40B4-BE49-F238E27FC236}">
                <a16:creationId xmlns:a16="http://schemas.microsoft.com/office/drawing/2014/main" id="{4526666B-D510-1132-119D-756E3105F209}"/>
              </a:ext>
            </a:extLst>
          </p:cNvPr>
          <p:cNvSpPr txBox="1"/>
          <p:nvPr/>
        </p:nvSpPr>
        <p:spPr>
          <a:xfrm>
            <a:off x="266494" y="12262483"/>
            <a:ext cx="209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Superpixel segmentation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88583BF0-AD7D-66F5-2C39-580E9BB9BCBC}"/>
              </a:ext>
            </a:extLst>
          </p:cNvPr>
          <p:cNvSpPr txBox="1"/>
          <p:nvPr/>
        </p:nvSpPr>
        <p:spPr>
          <a:xfrm>
            <a:off x="2262250" y="12262483"/>
            <a:ext cx="228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patch representation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79CD236-28BD-4585-E1AD-361E81C8AC49}"/>
              </a:ext>
            </a:extLst>
          </p:cNvPr>
          <p:cNvSpPr txBox="1"/>
          <p:nvPr/>
        </p:nvSpPr>
        <p:spPr>
          <a:xfrm>
            <a:off x="20963130" y="5481524"/>
            <a:ext cx="80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query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355E8ED0-9487-F2B3-69E9-B84D2B617E62}"/>
              </a:ext>
            </a:extLst>
          </p:cNvPr>
          <p:cNvSpPr txBox="1"/>
          <p:nvPr/>
        </p:nvSpPr>
        <p:spPr>
          <a:xfrm>
            <a:off x="21633306" y="5897730"/>
            <a:ext cx="946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B0F0"/>
                </a:solidFill>
                <a:effectLst/>
                <a:latin typeface="Cambria" panose="02040503050406030204" pitchFamily="18" charset="0"/>
              </a:rPr>
              <a:t>global </a:t>
            </a:r>
          </a:p>
          <a:p>
            <a:pPr algn="ctr"/>
            <a:r>
              <a:rPr lang="en-US" sz="1400" b="1" dirty="0">
                <a:solidFill>
                  <a:srgbClr val="00B0F0"/>
                </a:solidFill>
                <a:effectLst/>
                <a:latin typeface="Cambria" panose="02040503050406030204" pitchFamily="18" charset="0"/>
              </a:rPr>
              <a:t>contexts</a:t>
            </a:r>
            <a:endParaRPr lang="en-US" sz="1400" b="1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2B9B14D9-24BF-5405-2E6A-FD91F61E3D78}"/>
              </a:ext>
            </a:extLst>
          </p:cNvPr>
          <p:cNvSpPr txBox="1"/>
          <p:nvPr/>
        </p:nvSpPr>
        <p:spPr>
          <a:xfrm>
            <a:off x="19100622" y="6609051"/>
            <a:ext cx="12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local</a:t>
            </a:r>
            <a:r>
              <a:rPr lang="zh-CN" altLang="en-US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Cambria" panose="02040503050406030204" pitchFamily="18" charset="0"/>
              </a:rPr>
              <a:t>region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2C2BA-8109-8063-7ABD-886271CBCB5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87757" y="52173"/>
            <a:ext cx="4682421" cy="16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0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451</Words>
  <Application>Microsoft Macintosh PowerPoint</Application>
  <PresentationFormat>Custom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No-reference Image Quality Assessment via Non-local Dependency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JiaBruce</dc:creator>
  <cp:lastModifiedBy>JiaBruce</cp:lastModifiedBy>
  <cp:revision>106</cp:revision>
  <dcterms:created xsi:type="dcterms:W3CDTF">2022-09-17T12:05:41Z</dcterms:created>
  <dcterms:modified xsi:type="dcterms:W3CDTF">2022-09-19T03:12:58Z</dcterms:modified>
</cp:coreProperties>
</file>