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87" r:id="rId2"/>
    <p:sldId id="288" r:id="rId3"/>
    <p:sldId id="357" r:id="rId4"/>
    <p:sldId id="309" r:id="rId5"/>
    <p:sldId id="301" r:id="rId6"/>
    <p:sldId id="302" r:id="rId7"/>
    <p:sldId id="304" r:id="rId8"/>
    <p:sldId id="305" r:id="rId9"/>
    <p:sldId id="306" r:id="rId10"/>
    <p:sldId id="307" r:id="rId11"/>
    <p:sldId id="310" r:id="rId12"/>
    <p:sldId id="312" r:id="rId13"/>
    <p:sldId id="311" r:id="rId14"/>
    <p:sldId id="313" r:id="rId15"/>
    <p:sldId id="315" r:id="rId16"/>
    <p:sldId id="316" r:id="rId17"/>
    <p:sldId id="320" r:id="rId18"/>
    <p:sldId id="319" r:id="rId19"/>
    <p:sldId id="322" r:id="rId20"/>
    <p:sldId id="323" r:id="rId21"/>
    <p:sldId id="324" r:id="rId22"/>
    <p:sldId id="321" r:id="rId23"/>
    <p:sldId id="308" r:id="rId24"/>
    <p:sldId id="303" r:id="rId25"/>
    <p:sldId id="347" r:id="rId26"/>
    <p:sldId id="352" r:id="rId27"/>
    <p:sldId id="351" r:id="rId28"/>
    <p:sldId id="346" r:id="rId29"/>
    <p:sldId id="348" r:id="rId30"/>
    <p:sldId id="349" r:id="rId31"/>
    <p:sldId id="350" r:id="rId32"/>
    <p:sldId id="314" r:id="rId33"/>
    <p:sldId id="353" r:id="rId34"/>
    <p:sldId id="300" r:id="rId35"/>
    <p:sldId id="291" r:id="rId36"/>
    <p:sldId id="295" r:id="rId37"/>
    <p:sldId id="354" r:id="rId38"/>
    <p:sldId id="297" r:id="rId39"/>
    <p:sldId id="296" r:id="rId40"/>
    <p:sldId id="355" r:id="rId41"/>
    <p:sldId id="356" r:id="rId42"/>
    <p:sldId id="290" r:id="rId43"/>
    <p:sldId id="293" r:id="rId44"/>
    <p:sldId id="335" r:id="rId45"/>
    <p:sldId id="336" r:id="rId46"/>
    <p:sldId id="334" r:id="rId47"/>
    <p:sldId id="299" r:id="rId48"/>
    <p:sldId id="325" r:id="rId49"/>
    <p:sldId id="327" r:id="rId50"/>
    <p:sldId id="326" r:id="rId51"/>
    <p:sldId id="328" r:id="rId52"/>
    <p:sldId id="330" r:id="rId53"/>
    <p:sldId id="331" r:id="rId54"/>
    <p:sldId id="332" r:id="rId55"/>
    <p:sldId id="333" r:id="rId56"/>
    <p:sldId id="337" r:id="rId57"/>
    <p:sldId id="339" r:id="rId58"/>
    <p:sldId id="340" r:id="rId59"/>
    <p:sldId id="342" r:id="rId60"/>
    <p:sldId id="338" r:id="rId61"/>
    <p:sldId id="341" r:id="rId62"/>
    <p:sldId id="343" r:id="rId63"/>
    <p:sldId id="344" r:id="rId64"/>
    <p:sldId id="345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A00"/>
    <a:srgbClr val="D81E00"/>
    <a:srgbClr val="318EFD"/>
    <a:srgbClr val="AEAEAE"/>
    <a:srgbClr val="AB51D6"/>
    <a:srgbClr val="00AAD6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2EE2F-581D-4D02-BE33-BE9BA92092D6}" v="6" dt="2026-03-05T16:00:00.2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6" autoAdjust="0"/>
    <p:restoredTop sz="90685" autoAdjust="0"/>
  </p:normalViewPr>
  <p:slideViewPr>
    <p:cSldViewPr snapToGrid="0">
      <p:cViewPr varScale="1">
        <p:scale>
          <a:sx n="106" d="100"/>
          <a:sy n="106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F99F8FFF-BA20-43EA-924B-4DF5D2A785F3}"/>
    <pc:docChg chg="undo custSel delSld modSld sldOrd">
      <pc:chgData name="Weifeng Xu" userId="e7aed605-a3dd-4d5a-a692-a87037af107b" providerId="ADAL" clId="{F99F8FFF-BA20-43EA-924B-4DF5D2A785F3}" dt="2026-03-05T16:21:57.110" v="371" actId="20577"/>
      <pc:docMkLst>
        <pc:docMk/>
      </pc:docMkLst>
      <pc:sldChg chg="addSp modSp">
        <pc:chgData name="Weifeng Xu" userId="e7aed605-a3dd-4d5a-a692-a87037af107b" providerId="ADAL" clId="{F99F8FFF-BA20-43EA-924B-4DF5D2A785F3}" dt="2026-02-24T21:01:29.136" v="16"/>
        <pc:sldMkLst>
          <pc:docMk/>
          <pc:sldMk cId="2783025053" sldId="287"/>
        </pc:sldMkLst>
        <pc:spChg chg="mod">
          <ac:chgData name="Weifeng Xu" userId="e7aed605-a3dd-4d5a-a692-a87037af107b" providerId="ADAL" clId="{F99F8FFF-BA20-43EA-924B-4DF5D2A785F3}" dt="2026-02-24T21:01:24.199" v="15"/>
          <ac:spMkLst>
            <pc:docMk/>
            <pc:sldMk cId="2783025053" sldId="287"/>
            <ac:spMk id="5" creationId="{F1291333-6596-4646-9C81-7FDF36633BA6}"/>
          </ac:spMkLst>
        </pc:spChg>
        <pc:picChg chg="add mod">
          <ac:chgData name="Weifeng Xu" userId="e7aed605-a3dd-4d5a-a692-a87037af107b" providerId="ADAL" clId="{F99F8FFF-BA20-43EA-924B-4DF5D2A785F3}" dt="2026-02-24T21:01:29.136" v="16"/>
          <ac:picMkLst>
            <pc:docMk/>
            <pc:sldMk cId="2783025053" sldId="287"/>
            <ac:picMk id="2" creationId="{8B611E91-8C6F-CEF0-92C6-15E385A88FBF}"/>
          </ac:picMkLst>
        </pc:picChg>
      </pc:sldChg>
      <pc:sldChg chg="modSp mod">
        <pc:chgData name="Weifeng Xu" userId="e7aed605-a3dd-4d5a-a692-a87037af107b" providerId="ADAL" clId="{F99F8FFF-BA20-43EA-924B-4DF5D2A785F3}" dt="2026-03-05T16:00:06.045" v="208" actId="20577"/>
        <pc:sldMkLst>
          <pc:docMk/>
          <pc:sldMk cId="14314346" sldId="288"/>
        </pc:sldMkLst>
        <pc:graphicFrameChg chg="mod modGraphic">
          <ac:chgData name="Weifeng Xu" userId="e7aed605-a3dd-4d5a-a692-a87037af107b" providerId="ADAL" clId="{F99F8FFF-BA20-43EA-924B-4DF5D2A785F3}" dt="2026-03-05T16:00:06.045" v="208" actId="20577"/>
          <ac:graphicFrameMkLst>
            <pc:docMk/>
            <pc:sldMk cId="14314346" sldId="288"/>
            <ac:graphicFrameMk id="21" creationId="{AD26E1D7-F20A-44F2-B577-5886518E2D8E}"/>
          </ac:graphicFrameMkLst>
        </pc:graphicFrameChg>
      </pc:sldChg>
      <pc:sldChg chg="modSp mod">
        <pc:chgData name="Weifeng Xu" userId="e7aed605-a3dd-4d5a-a692-a87037af107b" providerId="ADAL" clId="{F99F8FFF-BA20-43EA-924B-4DF5D2A785F3}" dt="2026-03-05T16:14:41.729" v="230" actId="20577"/>
        <pc:sldMkLst>
          <pc:docMk/>
          <pc:sldMk cId="4181509598" sldId="290"/>
        </pc:sldMkLst>
        <pc:spChg chg="mod">
          <ac:chgData name="Weifeng Xu" userId="e7aed605-a3dd-4d5a-a692-a87037af107b" providerId="ADAL" clId="{F99F8FFF-BA20-43EA-924B-4DF5D2A785F3}" dt="2026-03-05T16:14:41.729" v="230" actId="20577"/>
          <ac:spMkLst>
            <pc:docMk/>
            <pc:sldMk cId="4181509598" sldId="290"/>
            <ac:spMk id="2" creationId="{CA5545A6-EE14-4B79-81E7-BD8CCC5510CD}"/>
          </ac:spMkLst>
        </pc:spChg>
      </pc:sldChg>
      <pc:sldChg chg="modSp mod">
        <pc:chgData name="Weifeng Xu" userId="e7aed605-a3dd-4d5a-a692-a87037af107b" providerId="ADAL" clId="{F99F8FFF-BA20-43EA-924B-4DF5D2A785F3}" dt="2026-03-04T00:06:42.227" v="31" actId="207"/>
        <pc:sldMkLst>
          <pc:docMk/>
          <pc:sldMk cId="2491873286" sldId="293"/>
        </pc:sldMkLst>
        <pc:spChg chg="mod">
          <ac:chgData name="Weifeng Xu" userId="e7aed605-a3dd-4d5a-a692-a87037af107b" providerId="ADAL" clId="{F99F8FFF-BA20-43EA-924B-4DF5D2A785F3}" dt="2026-03-04T00:06:42.227" v="31" actId="207"/>
          <ac:spMkLst>
            <pc:docMk/>
            <pc:sldMk cId="2491873286" sldId="293"/>
            <ac:spMk id="2" creationId="{36403A56-B6EF-4CE5-ABC6-3775A917FB11}"/>
          </ac:spMkLst>
        </pc:spChg>
      </pc:sldChg>
      <pc:sldChg chg="modSp mod">
        <pc:chgData name="Weifeng Xu" userId="e7aed605-a3dd-4d5a-a692-a87037af107b" providerId="ADAL" clId="{F99F8FFF-BA20-43EA-924B-4DF5D2A785F3}" dt="2026-03-05T16:00:31.053" v="229" actId="6549"/>
        <pc:sldMkLst>
          <pc:docMk/>
          <pc:sldMk cId="3512999740" sldId="309"/>
        </pc:sldMkLst>
        <pc:spChg chg="mod">
          <ac:chgData name="Weifeng Xu" userId="e7aed605-a3dd-4d5a-a692-a87037af107b" providerId="ADAL" clId="{F99F8FFF-BA20-43EA-924B-4DF5D2A785F3}" dt="2026-03-05T16:00:31.053" v="229" actId="6549"/>
          <ac:spMkLst>
            <pc:docMk/>
            <pc:sldMk cId="3512999740" sldId="309"/>
            <ac:spMk id="4" creationId="{C196D692-7C96-4038-9BAB-7A60A7E6FF26}"/>
          </ac:spMkLst>
        </pc:spChg>
      </pc:sldChg>
      <pc:sldChg chg="modSp mod">
        <pc:chgData name="Weifeng Xu" userId="e7aed605-a3dd-4d5a-a692-a87037af107b" providerId="ADAL" clId="{F99F8FFF-BA20-43EA-924B-4DF5D2A785F3}" dt="2026-03-05T16:21:57.110" v="371" actId="20577"/>
        <pc:sldMkLst>
          <pc:docMk/>
          <pc:sldMk cId="975112631" sldId="333"/>
        </pc:sldMkLst>
        <pc:spChg chg="mod">
          <ac:chgData name="Weifeng Xu" userId="e7aed605-a3dd-4d5a-a692-a87037af107b" providerId="ADAL" clId="{F99F8FFF-BA20-43EA-924B-4DF5D2A785F3}" dt="2026-03-05T16:21:57.110" v="371" actId="20577"/>
          <ac:spMkLst>
            <pc:docMk/>
            <pc:sldMk cId="975112631" sldId="333"/>
            <ac:spMk id="3" creationId="{564793FF-84C6-4A92-8493-B39D15E023C6}"/>
          </ac:spMkLst>
        </pc:spChg>
      </pc:sldChg>
      <pc:sldChg chg="modSp mod">
        <pc:chgData name="Weifeng Xu" userId="e7aed605-a3dd-4d5a-a692-a87037af107b" providerId="ADAL" clId="{F99F8FFF-BA20-43EA-924B-4DF5D2A785F3}" dt="2026-03-05T16:17:46.588" v="294" actId="6549"/>
        <pc:sldMkLst>
          <pc:docMk/>
          <pc:sldMk cId="2518184045" sldId="335"/>
        </pc:sldMkLst>
        <pc:spChg chg="mod">
          <ac:chgData name="Weifeng Xu" userId="e7aed605-a3dd-4d5a-a692-a87037af107b" providerId="ADAL" clId="{F99F8FFF-BA20-43EA-924B-4DF5D2A785F3}" dt="2026-03-04T00:06:57.609" v="32" actId="6549"/>
          <ac:spMkLst>
            <pc:docMk/>
            <pc:sldMk cId="2518184045" sldId="335"/>
            <ac:spMk id="2" creationId="{80D0E05F-0DD3-478C-A879-0319E31A4253}"/>
          </ac:spMkLst>
        </pc:spChg>
        <pc:spChg chg="mod">
          <ac:chgData name="Weifeng Xu" userId="e7aed605-a3dd-4d5a-a692-a87037af107b" providerId="ADAL" clId="{F99F8FFF-BA20-43EA-924B-4DF5D2A785F3}" dt="2026-03-05T16:17:46.588" v="294" actId="6549"/>
          <ac:spMkLst>
            <pc:docMk/>
            <pc:sldMk cId="2518184045" sldId="335"/>
            <ac:spMk id="3" creationId="{97E9BD67-2B86-4334-AC74-821043D56436}"/>
          </ac:spMkLst>
        </pc:spChg>
      </pc:sldChg>
      <pc:sldChg chg="ord">
        <pc:chgData name="Weifeng Xu" userId="e7aed605-a3dd-4d5a-a692-a87037af107b" providerId="ADAL" clId="{F99F8FFF-BA20-43EA-924B-4DF5D2A785F3}" dt="2026-02-24T21:06:11.868" v="19"/>
        <pc:sldMkLst>
          <pc:docMk/>
          <pc:sldMk cId="23526368" sldId="3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58FBA-F120-4F46-9A72-356386776EF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F5F1EB-AA72-4A49-ABF2-D5C852332B8C}">
      <dgm:prSet/>
      <dgm:spPr/>
      <dgm:t>
        <a:bodyPr/>
        <a:lstStyle/>
        <a:p>
          <a:r>
            <a:rPr lang="en-US" dirty="0"/>
            <a:t>Track installed Apps via vending machine</a:t>
          </a:r>
        </a:p>
      </dgm:t>
    </dgm:pt>
    <dgm:pt modelId="{9815311E-424F-460D-BEF4-B302ACB009A0}" type="parTrans" cxnId="{EC5C57A4-D372-44B7-9BBF-D1AD1437757F}">
      <dgm:prSet/>
      <dgm:spPr/>
      <dgm:t>
        <a:bodyPr/>
        <a:lstStyle/>
        <a:p>
          <a:endParaRPr lang="en-US"/>
        </a:p>
      </dgm:t>
    </dgm:pt>
    <dgm:pt modelId="{C15016C7-3C6F-41FC-AF04-B6DDA684BC0E}" type="sibTrans" cxnId="{EC5C57A4-D372-44B7-9BBF-D1AD1437757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4BDF9F0-4ED2-4531-BDCA-BAE0B2969221}">
      <dgm:prSet/>
      <dgm:spPr/>
      <dgm:t>
        <a:bodyPr/>
        <a:lstStyle/>
        <a:p>
          <a:r>
            <a:rPr lang="en-US" dirty="0"/>
            <a:t>Find Purchased Apps via the vending machine </a:t>
          </a:r>
        </a:p>
      </dgm:t>
    </dgm:pt>
    <dgm:pt modelId="{DC948BC9-7BF4-4B29-B5D6-FA9BFEA069D6}" type="parTrans" cxnId="{09F4927D-E2BB-4D87-922E-F22F9A8759F1}">
      <dgm:prSet/>
      <dgm:spPr/>
      <dgm:t>
        <a:bodyPr/>
        <a:lstStyle/>
        <a:p>
          <a:endParaRPr lang="en-US"/>
        </a:p>
      </dgm:t>
    </dgm:pt>
    <dgm:pt modelId="{EE051F73-5A0F-4A48-ACAE-854171AD2A15}" type="sibTrans" cxnId="{09F4927D-E2BB-4D87-922E-F22F9A8759F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64AE637-1019-4E31-87F3-A49AE7B787FD}">
      <dgm:prSet/>
      <dgm:spPr/>
      <dgm:t>
        <a:bodyPr/>
        <a:lstStyle/>
        <a:p>
          <a:r>
            <a:rPr lang="en-US" dirty="0"/>
            <a:t>Find Installed</a:t>
          </a:r>
          <a:r>
            <a:rPr lang="en-GB" dirty="0"/>
            <a:t> </a:t>
          </a:r>
          <a:r>
            <a:rPr lang="en-US" dirty="0"/>
            <a:t>Apps </a:t>
          </a:r>
          <a:r>
            <a:rPr lang="en-US"/>
            <a:t>through App Folders</a:t>
          </a:r>
          <a:endParaRPr lang="en-US" dirty="0"/>
        </a:p>
      </dgm:t>
    </dgm:pt>
    <dgm:pt modelId="{9CF1CBEB-D306-44F2-B7EC-CEF97DDEA2D5}" type="parTrans" cxnId="{3B04FB96-A528-4CC3-95C9-18BCADFF225A}">
      <dgm:prSet/>
      <dgm:spPr/>
      <dgm:t>
        <a:bodyPr/>
        <a:lstStyle/>
        <a:p>
          <a:endParaRPr lang="en-US"/>
        </a:p>
      </dgm:t>
    </dgm:pt>
    <dgm:pt modelId="{5AAE451C-19D9-4722-BB47-B53E27D29282}" type="sibTrans" cxnId="{3B04FB96-A528-4CC3-95C9-18BCADFF225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68E223A-5DE6-4CA2-914B-768072805591}">
      <dgm:prSet/>
      <dgm:spPr/>
      <dgm:t>
        <a:bodyPr/>
        <a:lstStyle/>
        <a:p>
          <a:r>
            <a:rPr lang="en-US" dirty="0"/>
            <a:t>Exam App Properties</a:t>
          </a:r>
        </a:p>
      </dgm:t>
    </dgm:pt>
    <dgm:pt modelId="{74B4DC86-5D78-499E-896A-908ABF882491}" type="parTrans" cxnId="{F3A51ECC-A8A6-43F7-BC07-8735F20E7E0D}">
      <dgm:prSet/>
      <dgm:spPr/>
      <dgm:t>
        <a:bodyPr/>
        <a:lstStyle/>
        <a:p>
          <a:endParaRPr lang="en-US"/>
        </a:p>
      </dgm:t>
    </dgm:pt>
    <dgm:pt modelId="{6FBE0BCE-657F-4C87-BC17-2F785F710103}" type="sibTrans" cxnId="{F3A51ECC-A8A6-43F7-BC07-8735F20E7E0D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C082661-3B04-45EC-B0FA-DB593E23634B}">
      <dgm:prSet/>
      <dgm:spPr/>
      <dgm:t>
        <a:bodyPr/>
        <a:lstStyle/>
        <a:p>
          <a:r>
            <a:rPr lang="en-US" dirty="0"/>
            <a:t>Exam Basic App Usages</a:t>
          </a:r>
        </a:p>
      </dgm:t>
    </dgm:pt>
    <dgm:pt modelId="{E4070724-069F-47C2-B99F-8472FB93D85A}" type="parTrans" cxnId="{980B231B-9A7D-4C65-A7E4-7F70C9ABEB2D}">
      <dgm:prSet/>
      <dgm:spPr/>
      <dgm:t>
        <a:bodyPr/>
        <a:lstStyle/>
        <a:p>
          <a:endParaRPr lang="en-US"/>
        </a:p>
      </dgm:t>
    </dgm:pt>
    <dgm:pt modelId="{196064E0-EFBD-4E4D-8F52-D17400471747}" type="sibTrans" cxnId="{980B231B-9A7D-4C65-A7E4-7F70C9ABEB2D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5D015B82-3538-45EA-B2AD-BE1C656C65A7}">
      <dgm:prSet/>
      <dgm:spPr/>
      <dgm:t>
        <a:bodyPr/>
        <a:lstStyle/>
        <a:p>
          <a:r>
            <a:rPr lang="en-US" dirty="0"/>
            <a:t>Find Deleted Apps</a:t>
          </a:r>
        </a:p>
      </dgm:t>
    </dgm:pt>
    <dgm:pt modelId="{629AA1F0-42B8-4EC5-8628-F7CC8B3E6153}" type="parTrans" cxnId="{AD571F90-033A-4C39-A29C-211AC81936D6}">
      <dgm:prSet/>
      <dgm:spPr/>
      <dgm:t>
        <a:bodyPr/>
        <a:lstStyle/>
        <a:p>
          <a:endParaRPr lang="en-US"/>
        </a:p>
      </dgm:t>
    </dgm:pt>
    <dgm:pt modelId="{2997DBD3-E663-411C-ACDA-99F95AFFEED0}" type="sibTrans" cxnId="{AD571F90-033A-4C39-A29C-211AC81936D6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B35998D8-3929-4255-B4ED-DBB004D6E2E0}" type="pres">
      <dgm:prSet presAssocID="{FFC58FBA-F120-4F46-9A72-356386776EFC}" presName="Name0" presStyleCnt="0">
        <dgm:presLayoutVars>
          <dgm:animLvl val="lvl"/>
          <dgm:resizeHandles val="exact"/>
        </dgm:presLayoutVars>
      </dgm:prSet>
      <dgm:spPr/>
    </dgm:pt>
    <dgm:pt modelId="{FB7F6183-2BC8-4F67-A150-B25A9898CF30}" type="pres">
      <dgm:prSet presAssocID="{0CF5F1EB-AA72-4A49-ABF2-D5C852332B8C}" presName="compositeNode" presStyleCnt="0">
        <dgm:presLayoutVars>
          <dgm:bulletEnabled val="1"/>
        </dgm:presLayoutVars>
      </dgm:prSet>
      <dgm:spPr/>
    </dgm:pt>
    <dgm:pt modelId="{3E69831C-F4CD-4198-92A5-326147A2D0E3}" type="pres">
      <dgm:prSet presAssocID="{0CF5F1EB-AA72-4A49-ABF2-D5C852332B8C}" presName="bgRect" presStyleLbl="bgAccFollowNode1" presStyleIdx="0" presStyleCnt="6"/>
      <dgm:spPr/>
    </dgm:pt>
    <dgm:pt modelId="{2E899B8A-E908-443A-9B46-2E1CFC7DFE66}" type="pres">
      <dgm:prSet presAssocID="{C15016C7-3C6F-41FC-AF04-B6DDA684BC0E}" presName="sibTransNodeCircle" presStyleLbl="alignNode1" presStyleIdx="0" presStyleCnt="12">
        <dgm:presLayoutVars>
          <dgm:chMax val="0"/>
          <dgm:bulletEnabled/>
        </dgm:presLayoutVars>
      </dgm:prSet>
      <dgm:spPr/>
    </dgm:pt>
    <dgm:pt modelId="{CF002A9A-EEB1-4C92-AEC6-09502B21D728}" type="pres">
      <dgm:prSet presAssocID="{0CF5F1EB-AA72-4A49-ABF2-D5C852332B8C}" presName="bottomLine" presStyleLbl="alignNode1" presStyleIdx="1" presStyleCnt="12">
        <dgm:presLayoutVars/>
      </dgm:prSet>
      <dgm:spPr/>
    </dgm:pt>
    <dgm:pt modelId="{3227E8CB-5786-4E5F-866C-822065AB7948}" type="pres">
      <dgm:prSet presAssocID="{0CF5F1EB-AA72-4A49-ABF2-D5C852332B8C}" presName="nodeText" presStyleLbl="bgAccFollowNode1" presStyleIdx="0" presStyleCnt="6">
        <dgm:presLayoutVars>
          <dgm:bulletEnabled val="1"/>
        </dgm:presLayoutVars>
      </dgm:prSet>
      <dgm:spPr/>
    </dgm:pt>
    <dgm:pt modelId="{97475DCF-DC53-47E9-A587-1E7D4E5A1287}" type="pres">
      <dgm:prSet presAssocID="{C15016C7-3C6F-41FC-AF04-B6DDA684BC0E}" presName="sibTrans" presStyleCnt="0"/>
      <dgm:spPr/>
    </dgm:pt>
    <dgm:pt modelId="{8BAD9311-10D5-4F05-BE0B-2AFA445BE70C}" type="pres">
      <dgm:prSet presAssocID="{54BDF9F0-4ED2-4531-BDCA-BAE0B2969221}" presName="compositeNode" presStyleCnt="0">
        <dgm:presLayoutVars>
          <dgm:bulletEnabled val="1"/>
        </dgm:presLayoutVars>
      </dgm:prSet>
      <dgm:spPr/>
    </dgm:pt>
    <dgm:pt modelId="{A4FF479B-E703-4215-8A3A-BA0BE972AF32}" type="pres">
      <dgm:prSet presAssocID="{54BDF9F0-4ED2-4531-BDCA-BAE0B2969221}" presName="bgRect" presStyleLbl="bgAccFollowNode1" presStyleIdx="1" presStyleCnt="6"/>
      <dgm:spPr/>
    </dgm:pt>
    <dgm:pt modelId="{364AB294-6E3A-4E00-8BAA-F7DF6681DEE4}" type="pres">
      <dgm:prSet presAssocID="{EE051F73-5A0F-4A48-ACAE-854171AD2A15}" presName="sibTransNodeCircle" presStyleLbl="alignNode1" presStyleIdx="2" presStyleCnt="12">
        <dgm:presLayoutVars>
          <dgm:chMax val="0"/>
          <dgm:bulletEnabled/>
        </dgm:presLayoutVars>
      </dgm:prSet>
      <dgm:spPr/>
    </dgm:pt>
    <dgm:pt modelId="{D4C3F6BA-55E1-48F1-96B2-E9BC762045A9}" type="pres">
      <dgm:prSet presAssocID="{54BDF9F0-4ED2-4531-BDCA-BAE0B2969221}" presName="bottomLine" presStyleLbl="alignNode1" presStyleIdx="3" presStyleCnt="12">
        <dgm:presLayoutVars/>
      </dgm:prSet>
      <dgm:spPr/>
    </dgm:pt>
    <dgm:pt modelId="{1616334D-ECEB-4706-9490-69F8FBA8E86A}" type="pres">
      <dgm:prSet presAssocID="{54BDF9F0-4ED2-4531-BDCA-BAE0B2969221}" presName="nodeText" presStyleLbl="bgAccFollowNode1" presStyleIdx="1" presStyleCnt="6">
        <dgm:presLayoutVars>
          <dgm:bulletEnabled val="1"/>
        </dgm:presLayoutVars>
      </dgm:prSet>
      <dgm:spPr/>
    </dgm:pt>
    <dgm:pt modelId="{7830B8A8-77BA-4CE0-ABBB-41C69A486579}" type="pres">
      <dgm:prSet presAssocID="{EE051F73-5A0F-4A48-ACAE-854171AD2A15}" presName="sibTrans" presStyleCnt="0"/>
      <dgm:spPr/>
    </dgm:pt>
    <dgm:pt modelId="{74672D67-72E5-4C70-9147-9EFBF5CA92DF}" type="pres">
      <dgm:prSet presAssocID="{064AE637-1019-4E31-87F3-A49AE7B787FD}" presName="compositeNode" presStyleCnt="0">
        <dgm:presLayoutVars>
          <dgm:bulletEnabled val="1"/>
        </dgm:presLayoutVars>
      </dgm:prSet>
      <dgm:spPr/>
    </dgm:pt>
    <dgm:pt modelId="{C38405C6-77A5-4241-87BE-304E3A98E96E}" type="pres">
      <dgm:prSet presAssocID="{064AE637-1019-4E31-87F3-A49AE7B787FD}" presName="bgRect" presStyleLbl="bgAccFollowNode1" presStyleIdx="2" presStyleCnt="6"/>
      <dgm:spPr/>
    </dgm:pt>
    <dgm:pt modelId="{CFF6140E-593A-4964-9B87-C56E028792DC}" type="pres">
      <dgm:prSet presAssocID="{5AAE451C-19D9-4722-BB47-B53E27D29282}" presName="sibTransNodeCircle" presStyleLbl="alignNode1" presStyleIdx="4" presStyleCnt="12">
        <dgm:presLayoutVars>
          <dgm:chMax val="0"/>
          <dgm:bulletEnabled/>
        </dgm:presLayoutVars>
      </dgm:prSet>
      <dgm:spPr/>
    </dgm:pt>
    <dgm:pt modelId="{23C1EB0B-950A-483F-9A98-F3F64AF4A9C0}" type="pres">
      <dgm:prSet presAssocID="{064AE637-1019-4E31-87F3-A49AE7B787FD}" presName="bottomLine" presStyleLbl="alignNode1" presStyleIdx="5" presStyleCnt="12">
        <dgm:presLayoutVars/>
      </dgm:prSet>
      <dgm:spPr/>
    </dgm:pt>
    <dgm:pt modelId="{4C6873EB-BE87-4C96-BBD1-02DCBD7837F8}" type="pres">
      <dgm:prSet presAssocID="{064AE637-1019-4E31-87F3-A49AE7B787FD}" presName="nodeText" presStyleLbl="bgAccFollowNode1" presStyleIdx="2" presStyleCnt="6">
        <dgm:presLayoutVars>
          <dgm:bulletEnabled val="1"/>
        </dgm:presLayoutVars>
      </dgm:prSet>
      <dgm:spPr/>
    </dgm:pt>
    <dgm:pt modelId="{D4263F0B-E6A8-40E1-98ED-D5269F75A246}" type="pres">
      <dgm:prSet presAssocID="{5AAE451C-19D9-4722-BB47-B53E27D29282}" presName="sibTrans" presStyleCnt="0"/>
      <dgm:spPr/>
    </dgm:pt>
    <dgm:pt modelId="{A3230987-CD9A-4B68-96FF-02A579C173EF}" type="pres">
      <dgm:prSet presAssocID="{068E223A-5DE6-4CA2-914B-768072805591}" presName="compositeNode" presStyleCnt="0">
        <dgm:presLayoutVars>
          <dgm:bulletEnabled val="1"/>
        </dgm:presLayoutVars>
      </dgm:prSet>
      <dgm:spPr/>
    </dgm:pt>
    <dgm:pt modelId="{47552274-6BB5-441A-B3EA-F29E3E9778DE}" type="pres">
      <dgm:prSet presAssocID="{068E223A-5DE6-4CA2-914B-768072805591}" presName="bgRect" presStyleLbl="bgAccFollowNode1" presStyleIdx="3" presStyleCnt="6"/>
      <dgm:spPr/>
    </dgm:pt>
    <dgm:pt modelId="{2A9D58A5-1789-4309-B788-5962CB52FB23}" type="pres">
      <dgm:prSet presAssocID="{6FBE0BCE-657F-4C87-BC17-2F785F710103}" presName="sibTransNodeCircle" presStyleLbl="alignNode1" presStyleIdx="6" presStyleCnt="12">
        <dgm:presLayoutVars>
          <dgm:chMax val="0"/>
          <dgm:bulletEnabled/>
        </dgm:presLayoutVars>
      </dgm:prSet>
      <dgm:spPr/>
    </dgm:pt>
    <dgm:pt modelId="{226C6CF0-3425-49D8-8386-F43C116CD483}" type="pres">
      <dgm:prSet presAssocID="{068E223A-5DE6-4CA2-914B-768072805591}" presName="bottomLine" presStyleLbl="alignNode1" presStyleIdx="7" presStyleCnt="12">
        <dgm:presLayoutVars/>
      </dgm:prSet>
      <dgm:spPr/>
    </dgm:pt>
    <dgm:pt modelId="{5674B243-B816-4677-A6FD-B7413B37BFAA}" type="pres">
      <dgm:prSet presAssocID="{068E223A-5DE6-4CA2-914B-768072805591}" presName="nodeText" presStyleLbl="bgAccFollowNode1" presStyleIdx="3" presStyleCnt="6">
        <dgm:presLayoutVars>
          <dgm:bulletEnabled val="1"/>
        </dgm:presLayoutVars>
      </dgm:prSet>
      <dgm:spPr/>
    </dgm:pt>
    <dgm:pt modelId="{1D71F88D-CEB7-4861-85CE-0E4652F6BAE2}" type="pres">
      <dgm:prSet presAssocID="{6FBE0BCE-657F-4C87-BC17-2F785F710103}" presName="sibTrans" presStyleCnt="0"/>
      <dgm:spPr/>
    </dgm:pt>
    <dgm:pt modelId="{AA39F5F5-C1FE-4BE9-AFCA-7AF1A23A87C1}" type="pres">
      <dgm:prSet presAssocID="{4C082661-3B04-45EC-B0FA-DB593E23634B}" presName="compositeNode" presStyleCnt="0">
        <dgm:presLayoutVars>
          <dgm:bulletEnabled val="1"/>
        </dgm:presLayoutVars>
      </dgm:prSet>
      <dgm:spPr/>
    </dgm:pt>
    <dgm:pt modelId="{9539E2E2-2434-4F92-A635-68EDA5054EE0}" type="pres">
      <dgm:prSet presAssocID="{4C082661-3B04-45EC-B0FA-DB593E23634B}" presName="bgRect" presStyleLbl="bgAccFollowNode1" presStyleIdx="4" presStyleCnt="6"/>
      <dgm:spPr/>
    </dgm:pt>
    <dgm:pt modelId="{DFB30180-4B9B-4539-9E3C-70B88786F796}" type="pres">
      <dgm:prSet presAssocID="{196064E0-EFBD-4E4D-8F52-D17400471747}" presName="sibTransNodeCircle" presStyleLbl="alignNode1" presStyleIdx="8" presStyleCnt="12">
        <dgm:presLayoutVars>
          <dgm:chMax val="0"/>
          <dgm:bulletEnabled/>
        </dgm:presLayoutVars>
      </dgm:prSet>
      <dgm:spPr/>
    </dgm:pt>
    <dgm:pt modelId="{4E20BDEB-2F59-4C84-897C-11FEED3F084A}" type="pres">
      <dgm:prSet presAssocID="{4C082661-3B04-45EC-B0FA-DB593E23634B}" presName="bottomLine" presStyleLbl="alignNode1" presStyleIdx="9" presStyleCnt="12">
        <dgm:presLayoutVars/>
      </dgm:prSet>
      <dgm:spPr/>
    </dgm:pt>
    <dgm:pt modelId="{958BDDD1-A130-48FA-B211-4D78AFA805E9}" type="pres">
      <dgm:prSet presAssocID="{4C082661-3B04-45EC-B0FA-DB593E23634B}" presName="nodeText" presStyleLbl="bgAccFollowNode1" presStyleIdx="4" presStyleCnt="6">
        <dgm:presLayoutVars>
          <dgm:bulletEnabled val="1"/>
        </dgm:presLayoutVars>
      </dgm:prSet>
      <dgm:spPr/>
    </dgm:pt>
    <dgm:pt modelId="{E9EECCE8-881F-4B92-BB68-44E4D9DD8E05}" type="pres">
      <dgm:prSet presAssocID="{196064E0-EFBD-4E4D-8F52-D17400471747}" presName="sibTrans" presStyleCnt="0"/>
      <dgm:spPr/>
    </dgm:pt>
    <dgm:pt modelId="{BE0D33A9-CE62-4814-9B23-094EAB40B520}" type="pres">
      <dgm:prSet presAssocID="{5D015B82-3538-45EA-B2AD-BE1C656C65A7}" presName="compositeNode" presStyleCnt="0">
        <dgm:presLayoutVars>
          <dgm:bulletEnabled val="1"/>
        </dgm:presLayoutVars>
      </dgm:prSet>
      <dgm:spPr/>
    </dgm:pt>
    <dgm:pt modelId="{C3C9E6E8-E370-477C-B14B-2CB25DF07CB9}" type="pres">
      <dgm:prSet presAssocID="{5D015B82-3538-45EA-B2AD-BE1C656C65A7}" presName="bgRect" presStyleLbl="bgAccFollowNode1" presStyleIdx="5" presStyleCnt="6"/>
      <dgm:spPr/>
    </dgm:pt>
    <dgm:pt modelId="{96A320C2-6754-46D3-8F27-3050DA25F381}" type="pres">
      <dgm:prSet presAssocID="{2997DBD3-E663-411C-ACDA-99F95AFFEED0}" presName="sibTransNodeCircle" presStyleLbl="alignNode1" presStyleIdx="10" presStyleCnt="12">
        <dgm:presLayoutVars>
          <dgm:chMax val="0"/>
          <dgm:bulletEnabled/>
        </dgm:presLayoutVars>
      </dgm:prSet>
      <dgm:spPr/>
    </dgm:pt>
    <dgm:pt modelId="{03D7029E-B764-48D7-A6CF-A9664BFC0D52}" type="pres">
      <dgm:prSet presAssocID="{5D015B82-3538-45EA-B2AD-BE1C656C65A7}" presName="bottomLine" presStyleLbl="alignNode1" presStyleIdx="11" presStyleCnt="12">
        <dgm:presLayoutVars/>
      </dgm:prSet>
      <dgm:spPr/>
    </dgm:pt>
    <dgm:pt modelId="{6CF95A0C-24A7-4C71-B807-083E7295DFEA}" type="pres">
      <dgm:prSet presAssocID="{5D015B82-3538-45EA-B2AD-BE1C656C65A7}" presName="nodeText" presStyleLbl="bgAccFollowNode1" presStyleIdx="5" presStyleCnt="6">
        <dgm:presLayoutVars>
          <dgm:bulletEnabled val="1"/>
        </dgm:presLayoutVars>
      </dgm:prSet>
      <dgm:spPr/>
    </dgm:pt>
  </dgm:ptLst>
  <dgm:cxnLst>
    <dgm:cxn modelId="{0C469D13-28FB-4C4B-945E-BB745D46352C}" type="presOf" srcId="{064AE637-1019-4E31-87F3-A49AE7B787FD}" destId="{C38405C6-77A5-4241-87BE-304E3A98E96E}" srcOrd="0" destOrd="0" presId="urn:microsoft.com/office/officeart/2016/7/layout/BasicLinearProcessNumbered"/>
    <dgm:cxn modelId="{980B231B-9A7D-4C65-A7E4-7F70C9ABEB2D}" srcId="{FFC58FBA-F120-4F46-9A72-356386776EFC}" destId="{4C082661-3B04-45EC-B0FA-DB593E23634B}" srcOrd="4" destOrd="0" parTransId="{E4070724-069F-47C2-B99F-8472FB93D85A}" sibTransId="{196064E0-EFBD-4E4D-8F52-D17400471747}"/>
    <dgm:cxn modelId="{79BF511F-3CBF-4588-BDA4-031E1712245D}" type="presOf" srcId="{5D015B82-3538-45EA-B2AD-BE1C656C65A7}" destId="{6CF95A0C-24A7-4C71-B807-083E7295DFEA}" srcOrd="1" destOrd="0" presId="urn:microsoft.com/office/officeart/2016/7/layout/BasicLinearProcessNumbered"/>
    <dgm:cxn modelId="{E4BE1D30-C471-4A62-BECC-B1DED44A5873}" type="presOf" srcId="{5AAE451C-19D9-4722-BB47-B53E27D29282}" destId="{CFF6140E-593A-4964-9B87-C56E028792DC}" srcOrd="0" destOrd="0" presId="urn:microsoft.com/office/officeart/2016/7/layout/BasicLinearProcessNumbered"/>
    <dgm:cxn modelId="{91BBAA32-065B-4A39-8971-F8526733238E}" type="presOf" srcId="{5D015B82-3538-45EA-B2AD-BE1C656C65A7}" destId="{C3C9E6E8-E370-477C-B14B-2CB25DF07CB9}" srcOrd="0" destOrd="0" presId="urn:microsoft.com/office/officeart/2016/7/layout/BasicLinearProcessNumbered"/>
    <dgm:cxn modelId="{F905EE5B-1B8A-4C22-9323-C9C8604F94C0}" type="presOf" srcId="{064AE637-1019-4E31-87F3-A49AE7B787FD}" destId="{4C6873EB-BE87-4C96-BBD1-02DCBD7837F8}" srcOrd="1" destOrd="0" presId="urn:microsoft.com/office/officeart/2016/7/layout/BasicLinearProcessNumbered"/>
    <dgm:cxn modelId="{40044158-6722-4888-9670-E036C7BB3ADE}" type="presOf" srcId="{2997DBD3-E663-411C-ACDA-99F95AFFEED0}" destId="{96A320C2-6754-46D3-8F27-3050DA25F381}" srcOrd="0" destOrd="0" presId="urn:microsoft.com/office/officeart/2016/7/layout/BasicLinearProcessNumbered"/>
    <dgm:cxn modelId="{70A78178-1CD7-40F4-A382-174F6B52818F}" type="presOf" srcId="{FFC58FBA-F120-4F46-9A72-356386776EFC}" destId="{B35998D8-3929-4255-B4ED-DBB004D6E2E0}" srcOrd="0" destOrd="0" presId="urn:microsoft.com/office/officeart/2016/7/layout/BasicLinearProcessNumbered"/>
    <dgm:cxn modelId="{591C2D7D-DA70-4AF5-A2BE-11B375C1482A}" type="presOf" srcId="{0CF5F1EB-AA72-4A49-ABF2-D5C852332B8C}" destId="{3E69831C-F4CD-4198-92A5-326147A2D0E3}" srcOrd="0" destOrd="0" presId="urn:microsoft.com/office/officeart/2016/7/layout/BasicLinearProcessNumbered"/>
    <dgm:cxn modelId="{09F4927D-E2BB-4D87-922E-F22F9A8759F1}" srcId="{FFC58FBA-F120-4F46-9A72-356386776EFC}" destId="{54BDF9F0-4ED2-4531-BDCA-BAE0B2969221}" srcOrd="1" destOrd="0" parTransId="{DC948BC9-7BF4-4B29-B5D6-FA9BFEA069D6}" sibTransId="{EE051F73-5A0F-4A48-ACAE-854171AD2A15}"/>
    <dgm:cxn modelId="{30364580-A068-4CDA-AF6C-A92F8CC5D13F}" type="presOf" srcId="{54BDF9F0-4ED2-4531-BDCA-BAE0B2969221}" destId="{A4FF479B-E703-4215-8A3A-BA0BE972AF32}" srcOrd="0" destOrd="0" presId="urn:microsoft.com/office/officeart/2016/7/layout/BasicLinearProcessNumbered"/>
    <dgm:cxn modelId="{0471F38E-21D0-4CA2-8FFC-F7931122412A}" type="presOf" srcId="{196064E0-EFBD-4E4D-8F52-D17400471747}" destId="{DFB30180-4B9B-4539-9E3C-70B88786F796}" srcOrd="0" destOrd="0" presId="urn:microsoft.com/office/officeart/2016/7/layout/BasicLinearProcessNumbered"/>
    <dgm:cxn modelId="{AD571F90-033A-4C39-A29C-211AC81936D6}" srcId="{FFC58FBA-F120-4F46-9A72-356386776EFC}" destId="{5D015B82-3538-45EA-B2AD-BE1C656C65A7}" srcOrd="5" destOrd="0" parTransId="{629AA1F0-42B8-4EC5-8628-F7CC8B3E6153}" sibTransId="{2997DBD3-E663-411C-ACDA-99F95AFFEED0}"/>
    <dgm:cxn modelId="{103A0993-DF22-413C-8064-E9CA0345ED9A}" type="presOf" srcId="{4C082661-3B04-45EC-B0FA-DB593E23634B}" destId="{958BDDD1-A130-48FA-B211-4D78AFA805E9}" srcOrd="1" destOrd="0" presId="urn:microsoft.com/office/officeart/2016/7/layout/BasicLinearProcessNumbered"/>
    <dgm:cxn modelId="{3B04FB96-A528-4CC3-95C9-18BCADFF225A}" srcId="{FFC58FBA-F120-4F46-9A72-356386776EFC}" destId="{064AE637-1019-4E31-87F3-A49AE7B787FD}" srcOrd="2" destOrd="0" parTransId="{9CF1CBEB-D306-44F2-B7EC-CEF97DDEA2D5}" sibTransId="{5AAE451C-19D9-4722-BB47-B53E27D29282}"/>
    <dgm:cxn modelId="{0A6A48A3-285C-4BB8-BD73-F6A8E2935271}" type="presOf" srcId="{4C082661-3B04-45EC-B0FA-DB593E23634B}" destId="{9539E2E2-2434-4F92-A635-68EDA5054EE0}" srcOrd="0" destOrd="0" presId="urn:microsoft.com/office/officeart/2016/7/layout/BasicLinearProcessNumbered"/>
    <dgm:cxn modelId="{EC5C57A4-D372-44B7-9BBF-D1AD1437757F}" srcId="{FFC58FBA-F120-4F46-9A72-356386776EFC}" destId="{0CF5F1EB-AA72-4A49-ABF2-D5C852332B8C}" srcOrd="0" destOrd="0" parTransId="{9815311E-424F-460D-BEF4-B302ACB009A0}" sibTransId="{C15016C7-3C6F-41FC-AF04-B6DDA684BC0E}"/>
    <dgm:cxn modelId="{231B2AA7-8568-44F3-9E7B-64D2025F052B}" type="presOf" srcId="{068E223A-5DE6-4CA2-914B-768072805591}" destId="{47552274-6BB5-441A-B3EA-F29E3E9778DE}" srcOrd="0" destOrd="0" presId="urn:microsoft.com/office/officeart/2016/7/layout/BasicLinearProcessNumbered"/>
    <dgm:cxn modelId="{C75511AF-814F-4BD4-9ADC-6AEF51EFA39D}" type="presOf" srcId="{0CF5F1EB-AA72-4A49-ABF2-D5C852332B8C}" destId="{3227E8CB-5786-4E5F-866C-822065AB7948}" srcOrd="1" destOrd="0" presId="urn:microsoft.com/office/officeart/2016/7/layout/BasicLinearProcessNumbered"/>
    <dgm:cxn modelId="{12F10FB1-B889-4C2D-AFE6-EF0D298E5D3C}" type="presOf" srcId="{54BDF9F0-4ED2-4531-BDCA-BAE0B2969221}" destId="{1616334D-ECEB-4706-9490-69F8FBA8E86A}" srcOrd="1" destOrd="0" presId="urn:microsoft.com/office/officeart/2016/7/layout/BasicLinearProcessNumbered"/>
    <dgm:cxn modelId="{8DE819BF-83FD-4898-92CF-9855A69AA7CB}" type="presOf" srcId="{C15016C7-3C6F-41FC-AF04-B6DDA684BC0E}" destId="{2E899B8A-E908-443A-9B46-2E1CFC7DFE66}" srcOrd="0" destOrd="0" presId="urn:microsoft.com/office/officeart/2016/7/layout/BasicLinearProcessNumbered"/>
    <dgm:cxn modelId="{34AC37CA-A430-4584-8656-5520F6E005BE}" type="presOf" srcId="{068E223A-5DE6-4CA2-914B-768072805591}" destId="{5674B243-B816-4677-A6FD-B7413B37BFAA}" srcOrd="1" destOrd="0" presId="urn:microsoft.com/office/officeart/2016/7/layout/BasicLinearProcessNumbered"/>
    <dgm:cxn modelId="{F3A51ECC-A8A6-43F7-BC07-8735F20E7E0D}" srcId="{FFC58FBA-F120-4F46-9A72-356386776EFC}" destId="{068E223A-5DE6-4CA2-914B-768072805591}" srcOrd="3" destOrd="0" parTransId="{74B4DC86-5D78-499E-896A-908ABF882491}" sibTransId="{6FBE0BCE-657F-4C87-BC17-2F785F710103}"/>
    <dgm:cxn modelId="{53660CEE-CBE5-4B42-94B7-4ABA2F40FE42}" type="presOf" srcId="{6FBE0BCE-657F-4C87-BC17-2F785F710103}" destId="{2A9D58A5-1789-4309-B788-5962CB52FB23}" srcOrd="0" destOrd="0" presId="urn:microsoft.com/office/officeart/2016/7/layout/BasicLinearProcessNumbered"/>
    <dgm:cxn modelId="{DD213DFC-AA7B-430C-AC57-D52C183282AC}" type="presOf" srcId="{EE051F73-5A0F-4A48-ACAE-854171AD2A15}" destId="{364AB294-6E3A-4E00-8BAA-F7DF6681DEE4}" srcOrd="0" destOrd="0" presId="urn:microsoft.com/office/officeart/2016/7/layout/BasicLinearProcessNumbered"/>
    <dgm:cxn modelId="{0F8D9DA9-6F2F-4D12-BF92-83542FDD4912}" type="presParOf" srcId="{B35998D8-3929-4255-B4ED-DBB004D6E2E0}" destId="{FB7F6183-2BC8-4F67-A150-B25A9898CF30}" srcOrd="0" destOrd="0" presId="urn:microsoft.com/office/officeart/2016/7/layout/BasicLinearProcessNumbered"/>
    <dgm:cxn modelId="{7FCF6C37-F55F-4BD3-A88E-023A490F11E5}" type="presParOf" srcId="{FB7F6183-2BC8-4F67-A150-B25A9898CF30}" destId="{3E69831C-F4CD-4198-92A5-326147A2D0E3}" srcOrd="0" destOrd="0" presId="urn:microsoft.com/office/officeart/2016/7/layout/BasicLinearProcessNumbered"/>
    <dgm:cxn modelId="{919217DC-2033-4427-B98E-556D7BB96F03}" type="presParOf" srcId="{FB7F6183-2BC8-4F67-A150-B25A9898CF30}" destId="{2E899B8A-E908-443A-9B46-2E1CFC7DFE66}" srcOrd="1" destOrd="0" presId="urn:microsoft.com/office/officeart/2016/7/layout/BasicLinearProcessNumbered"/>
    <dgm:cxn modelId="{83D1F3BE-4AEB-44E0-ACFE-8628D485E41F}" type="presParOf" srcId="{FB7F6183-2BC8-4F67-A150-B25A9898CF30}" destId="{CF002A9A-EEB1-4C92-AEC6-09502B21D728}" srcOrd="2" destOrd="0" presId="urn:microsoft.com/office/officeart/2016/7/layout/BasicLinearProcessNumbered"/>
    <dgm:cxn modelId="{55D7B89F-C464-4FBF-BD24-C53126EF57EA}" type="presParOf" srcId="{FB7F6183-2BC8-4F67-A150-B25A9898CF30}" destId="{3227E8CB-5786-4E5F-866C-822065AB7948}" srcOrd="3" destOrd="0" presId="urn:microsoft.com/office/officeart/2016/7/layout/BasicLinearProcessNumbered"/>
    <dgm:cxn modelId="{D3334D59-B709-47D4-857E-B42858C80238}" type="presParOf" srcId="{B35998D8-3929-4255-B4ED-DBB004D6E2E0}" destId="{97475DCF-DC53-47E9-A587-1E7D4E5A1287}" srcOrd="1" destOrd="0" presId="urn:microsoft.com/office/officeart/2016/7/layout/BasicLinearProcessNumbered"/>
    <dgm:cxn modelId="{9FC422F3-E0F7-45CD-A83D-50B6742947CA}" type="presParOf" srcId="{B35998D8-3929-4255-B4ED-DBB004D6E2E0}" destId="{8BAD9311-10D5-4F05-BE0B-2AFA445BE70C}" srcOrd="2" destOrd="0" presId="urn:microsoft.com/office/officeart/2016/7/layout/BasicLinearProcessNumbered"/>
    <dgm:cxn modelId="{A4704DB4-FFD3-4F7B-8343-10A4F50A651D}" type="presParOf" srcId="{8BAD9311-10D5-4F05-BE0B-2AFA445BE70C}" destId="{A4FF479B-E703-4215-8A3A-BA0BE972AF32}" srcOrd="0" destOrd="0" presId="urn:microsoft.com/office/officeart/2016/7/layout/BasicLinearProcessNumbered"/>
    <dgm:cxn modelId="{F82C5865-3C58-4106-BF43-1F8AF746F2E5}" type="presParOf" srcId="{8BAD9311-10D5-4F05-BE0B-2AFA445BE70C}" destId="{364AB294-6E3A-4E00-8BAA-F7DF6681DEE4}" srcOrd="1" destOrd="0" presId="urn:microsoft.com/office/officeart/2016/7/layout/BasicLinearProcessNumbered"/>
    <dgm:cxn modelId="{D0F25E47-C034-420F-A7B6-FD4F889D561D}" type="presParOf" srcId="{8BAD9311-10D5-4F05-BE0B-2AFA445BE70C}" destId="{D4C3F6BA-55E1-48F1-96B2-E9BC762045A9}" srcOrd="2" destOrd="0" presId="urn:microsoft.com/office/officeart/2016/7/layout/BasicLinearProcessNumbered"/>
    <dgm:cxn modelId="{6ED6BBA2-13B2-4091-B61C-73CB534F7A95}" type="presParOf" srcId="{8BAD9311-10D5-4F05-BE0B-2AFA445BE70C}" destId="{1616334D-ECEB-4706-9490-69F8FBA8E86A}" srcOrd="3" destOrd="0" presId="urn:microsoft.com/office/officeart/2016/7/layout/BasicLinearProcessNumbered"/>
    <dgm:cxn modelId="{163186D4-2754-48B8-9745-66CD5E8CF1D2}" type="presParOf" srcId="{B35998D8-3929-4255-B4ED-DBB004D6E2E0}" destId="{7830B8A8-77BA-4CE0-ABBB-41C69A486579}" srcOrd="3" destOrd="0" presId="urn:microsoft.com/office/officeart/2016/7/layout/BasicLinearProcessNumbered"/>
    <dgm:cxn modelId="{4055F1D2-CBE7-4187-A008-285A70D734D8}" type="presParOf" srcId="{B35998D8-3929-4255-B4ED-DBB004D6E2E0}" destId="{74672D67-72E5-4C70-9147-9EFBF5CA92DF}" srcOrd="4" destOrd="0" presId="urn:microsoft.com/office/officeart/2016/7/layout/BasicLinearProcessNumbered"/>
    <dgm:cxn modelId="{FC4A9937-FD4B-4671-A044-39348FB60306}" type="presParOf" srcId="{74672D67-72E5-4C70-9147-9EFBF5CA92DF}" destId="{C38405C6-77A5-4241-87BE-304E3A98E96E}" srcOrd="0" destOrd="0" presId="urn:microsoft.com/office/officeart/2016/7/layout/BasicLinearProcessNumbered"/>
    <dgm:cxn modelId="{553508CD-620F-45BB-9497-F66CA8718A89}" type="presParOf" srcId="{74672D67-72E5-4C70-9147-9EFBF5CA92DF}" destId="{CFF6140E-593A-4964-9B87-C56E028792DC}" srcOrd="1" destOrd="0" presId="urn:microsoft.com/office/officeart/2016/7/layout/BasicLinearProcessNumbered"/>
    <dgm:cxn modelId="{914881B7-1260-4BD7-9BBD-7F4D0AB4EAEA}" type="presParOf" srcId="{74672D67-72E5-4C70-9147-9EFBF5CA92DF}" destId="{23C1EB0B-950A-483F-9A98-F3F64AF4A9C0}" srcOrd="2" destOrd="0" presId="urn:microsoft.com/office/officeart/2016/7/layout/BasicLinearProcessNumbered"/>
    <dgm:cxn modelId="{A1EF186A-50A8-498E-8DF3-C69135C2BAA2}" type="presParOf" srcId="{74672D67-72E5-4C70-9147-9EFBF5CA92DF}" destId="{4C6873EB-BE87-4C96-BBD1-02DCBD7837F8}" srcOrd="3" destOrd="0" presId="urn:microsoft.com/office/officeart/2016/7/layout/BasicLinearProcessNumbered"/>
    <dgm:cxn modelId="{2C514B1A-239C-4CE6-BF8C-8EB648076069}" type="presParOf" srcId="{B35998D8-3929-4255-B4ED-DBB004D6E2E0}" destId="{D4263F0B-E6A8-40E1-98ED-D5269F75A246}" srcOrd="5" destOrd="0" presId="urn:microsoft.com/office/officeart/2016/7/layout/BasicLinearProcessNumbered"/>
    <dgm:cxn modelId="{6D376941-2220-4174-95F3-9BCCA1EBCCB7}" type="presParOf" srcId="{B35998D8-3929-4255-B4ED-DBB004D6E2E0}" destId="{A3230987-CD9A-4B68-96FF-02A579C173EF}" srcOrd="6" destOrd="0" presId="urn:microsoft.com/office/officeart/2016/7/layout/BasicLinearProcessNumbered"/>
    <dgm:cxn modelId="{2F0CFC5A-B22F-46CA-B210-4440CB519253}" type="presParOf" srcId="{A3230987-CD9A-4B68-96FF-02A579C173EF}" destId="{47552274-6BB5-441A-B3EA-F29E3E9778DE}" srcOrd="0" destOrd="0" presId="urn:microsoft.com/office/officeart/2016/7/layout/BasicLinearProcessNumbered"/>
    <dgm:cxn modelId="{8E8541EC-6AF6-461A-9A3A-2A6F66D95290}" type="presParOf" srcId="{A3230987-CD9A-4B68-96FF-02A579C173EF}" destId="{2A9D58A5-1789-4309-B788-5962CB52FB23}" srcOrd="1" destOrd="0" presId="urn:microsoft.com/office/officeart/2016/7/layout/BasicLinearProcessNumbered"/>
    <dgm:cxn modelId="{4F1BBB87-43FB-4A9B-A643-82E9C81BA9C2}" type="presParOf" srcId="{A3230987-CD9A-4B68-96FF-02A579C173EF}" destId="{226C6CF0-3425-49D8-8386-F43C116CD483}" srcOrd="2" destOrd="0" presId="urn:microsoft.com/office/officeart/2016/7/layout/BasicLinearProcessNumbered"/>
    <dgm:cxn modelId="{92254E3C-9367-4007-BA30-F21989FAA163}" type="presParOf" srcId="{A3230987-CD9A-4B68-96FF-02A579C173EF}" destId="{5674B243-B816-4677-A6FD-B7413B37BFAA}" srcOrd="3" destOrd="0" presId="urn:microsoft.com/office/officeart/2016/7/layout/BasicLinearProcessNumbered"/>
    <dgm:cxn modelId="{533E417F-33AB-4192-8295-145B53389E73}" type="presParOf" srcId="{B35998D8-3929-4255-B4ED-DBB004D6E2E0}" destId="{1D71F88D-CEB7-4861-85CE-0E4652F6BAE2}" srcOrd="7" destOrd="0" presId="urn:microsoft.com/office/officeart/2016/7/layout/BasicLinearProcessNumbered"/>
    <dgm:cxn modelId="{FC415B4D-8387-4FAF-8C83-C8A539AA0A62}" type="presParOf" srcId="{B35998D8-3929-4255-B4ED-DBB004D6E2E0}" destId="{AA39F5F5-C1FE-4BE9-AFCA-7AF1A23A87C1}" srcOrd="8" destOrd="0" presId="urn:microsoft.com/office/officeart/2016/7/layout/BasicLinearProcessNumbered"/>
    <dgm:cxn modelId="{C1460CDA-EACE-47FF-B96B-B725F2611A42}" type="presParOf" srcId="{AA39F5F5-C1FE-4BE9-AFCA-7AF1A23A87C1}" destId="{9539E2E2-2434-4F92-A635-68EDA5054EE0}" srcOrd="0" destOrd="0" presId="urn:microsoft.com/office/officeart/2016/7/layout/BasicLinearProcessNumbered"/>
    <dgm:cxn modelId="{1DDDE3E4-908D-4FEC-ACB5-423652B1FF4C}" type="presParOf" srcId="{AA39F5F5-C1FE-4BE9-AFCA-7AF1A23A87C1}" destId="{DFB30180-4B9B-4539-9E3C-70B88786F796}" srcOrd="1" destOrd="0" presId="urn:microsoft.com/office/officeart/2016/7/layout/BasicLinearProcessNumbered"/>
    <dgm:cxn modelId="{1D9BD373-C136-4C2B-8D74-B5DAA3F188D7}" type="presParOf" srcId="{AA39F5F5-C1FE-4BE9-AFCA-7AF1A23A87C1}" destId="{4E20BDEB-2F59-4C84-897C-11FEED3F084A}" srcOrd="2" destOrd="0" presId="urn:microsoft.com/office/officeart/2016/7/layout/BasicLinearProcessNumbered"/>
    <dgm:cxn modelId="{B569DFD7-F2BE-45BF-AAF2-71C37883867E}" type="presParOf" srcId="{AA39F5F5-C1FE-4BE9-AFCA-7AF1A23A87C1}" destId="{958BDDD1-A130-48FA-B211-4D78AFA805E9}" srcOrd="3" destOrd="0" presId="urn:microsoft.com/office/officeart/2016/7/layout/BasicLinearProcessNumbered"/>
    <dgm:cxn modelId="{84935DB9-9BF9-4214-A78C-42502B29E417}" type="presParOf" srcId="{B35998D8-3929-4255-B4ED-DBB004D6E2E0}" destId="{E9EECCE8-881F-4B92-BB68-44E4D9DD8E05}" srcOrd="9" destOrd="0" presId="urn:microsoft.com/office/officeart/2016/7/layout/BasicLinearProcessNumbered"/>
    <dgm:cxn modelId="{24AD0ADF-3434-4BFE-AD5F-3D6C869DCE47}" type="presParOf" srcId="{B35998D8-3929-4255-B4ED-DBB004D6E2E0}" destId="{BE0D33A9-CE62-4814-9B23-094EAB40B520}" srcOrd="10" destOrd="0" presId="urn:microsoft.com/office/officeart/2016/7/layout/BasicLinearProcessNumbered"/>
    <dgm:cxn modelId="{6D07F5AF-D74B-400E-8FEE-C811E7FB6653}" type="presParOf" srcId="{BE0D33A9-CE62-4814-9B23-094EAB40B520}" destId="{C3C9E6E8-E370-477C-B14B-2CB25DF07CB9}" srcOrd="0" destOrd="0" presId="urn:microsoft.com/office/officeart/2016/7/layout/BasicLinearProcessNumbered"/>
    <dgm:cxn modelId="{37A34C63-2922-4FB1-ACCD-BB38EE2747E0}" type="presParOf" srcId="{BE0D33A9-CE62-4814-9B23-094EAB40B520}" destId="{96A320C2-6754-46D3-8F27-3050DA25F381}" srcOrd="1" destOrd="0" presId="urn:microsoft.com/office/officeart/2016/7/layout/BasicLinearProcessNumbered"/>
    <dgm:cxn modelId="{63B52266-1A1C-4240-9219-85074F1976C6}" type="presParOf" srcId="{BE0D33A9-CE62-4814-9B23-094EAB40B520}" destId="{03D7029E-B764-48D7-A6CF-A9664BFC0D52}" srcOrd="2" destOrd="0" presId="urn:microsoft.com/office/officeart/2016/7/layout/BasicLinearProcessNumbered"/>
    <dgm:cxn modelId="{D8ADA5F9-F6FD-4F25-93DA-2C773EDFA6C3}" type="presParOf" srcId="{BE0D33A9-CE62-4814-9B23-094EAB40B520}" destId="{6CF95A0C-24A7-4C71-B807-083E7295DFE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2479E-D16C-48F7-9B22-8634B2D979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822FD-5B12-4F8B-8555-0ED305067991}">
      <dgm:prSet/>
      <dgm:spPr/>
      <dgm:t>
        <a:bodyPr/>
        <a:lstStyle/>
        <a:p>
          <a:r>
            <a:rPr lang="en-GB"/>
            <a:t>Device startup</a:t>
          </a:r>
          <a:r>
            <a:rPr lang="en-US"/>
            <a:t>/shutdown</a:t>
          </a:r>
        </a:p>
      </dgm:t>
    </dgm:pt>
    <dgm:pt modelId="{FEF0A10A-03B0-42F4-BF9A-5FACA4EF2CBF}" type="parTrans" cxnId="{AFB28B11-7A96-42C7-BF45-81E2DC130628}">
      <dgm:prSet/>
      <dgm:spPr/>
      <dgm:t>
        <a:bodyPr/>
        <a:lstStyle/>
        <a:p>
          <a:endParaRPr lang="en-US"/>
        </a:p>
      </dgm:t>
    </dgm:pt>
    <dgm:pt modelId="{B228ADA6-F514-4909-A4DE-3FABABAB5799}" type="sibTrans" cxnId="{AFB28B11-7A96-42C7-BF45-81E2DC130628}">
      <dgm:prSet/>
      <dgm:spPr/>
      <dgm:t>
        <a:bodyPr/>
        <a:lstStyle/>
        <a:p>
          <a:endParaRPr lang="en-US"/>
        </a:p>
      </dgm:t>
    </dgm:pt>
    <dgm:pt modelId="{58DC719B-73B6-42DB-8815-C63CC90BC33A}">
      <dgm:prSet/>
      <dgm:spPr/>
      <dgm:t>
        <a:bodyPr/>
        <a:lstStyle/>
        <a:p>
          <a:r>
            <a:rPr lang="en-US" dirty="0"/>
            <a:t>Keyguard  Show/off</a:t>
          </a:r>
        </a:p>
      </dgm:t>
    </dgm:pt>
    <dgm:pt modelId="{0C66C4C9-05CA-4E60-9B5A-9617BFF92E7A}" type="parTrans" cxnId="{1E6A255B-A3C6-49AF-BECD-C1BBEB37E07F}">
      <dgm:prSet/>
      <dgm:spPr/>
      <dgm:t>
        <a:bodyPr/>
        <a:lstStyle/>
        <a:p>
          <a:endParaRPr lang="en-US"/>
        </a:p>
      </dgm:t>
    </dgm:pt>
    <dgm:pt modelId="{1F1D35C3-A5A4-4F75-959D-C0CA720B7F46}" type="sibTrans" cxnId="{1E6A255B-A3C6-49AF-BECD-C1BBEB37E07F}">
      <dgm:prSet/>
      <dgm:spPr/>
      <dgm:t>
        <a:bodyPr/>
        <a:lstStyle/>
        <a:p>
          <a:endParaRPr lang="en-US"/>
        </a:p>
      </dgm:t>
    </dgm:pt>
    <dgm:pt modelId="{D59C20FA-C306-4D31-BF59-FDC28AF0D57B}">
      <dgm:prSet/>
      <dgm:spPr/>
      <dgm:t>
        <a:bodyPr/>
        <a:lstStyle/>
        <a:p>
          <a:r>
            <a:rPr lang="en-GB"/>
            <a:t>Move to background/foreground</a:t>
          </a:r>
          <a:endParaRPr lang="en-US"/>
        </a:p>
      </dgm:t>
    </dgm:pt>
    <dgm:pt modelId="{7BEF2C66-1203-4984-AD15-B95DDD5D2F56}" type="parTrans" cxnId="{55F663E7-67CA-4466-968F-978512151104}">
      <dgm:prSet/>
      <dgm:spPr/>
      <dgm:t>
        <a:bodyPr/>
        <a:lstStyle/>
        <a:p>
          <a:endParaRPr lang="en-US"/>
        </a:p>
      </dgm:t>
    </dgm:pt>
    <dgm:pt modelId="{716268B0-0BB4-4FD3-AAB1-01335CDA672E}" type="sibTrans" cxnId="{55F663E7-67CA-4466-968F-978512151104}">
      <dgm:prSet/>
      <dgm:spPr/>
      <dgm:t>
        <a:bodyPr/>
        <a:lstStyle/>
        <a:p>
          <a:endParaRPr lang="en-US"/>
        </a:p>
      </dgm:t>
    </dgm:pt>
    <dgm:pt modelId="{6DA40A2D-21E7-42CC-A04E-96BEE53C92A6}">
      <dgm:prSet custT="1"/>
      <dgm:spPr/>
      <dgm:t>
        <a:bodyPr/>
        <a:lstStyle/>
        <a:p>
          <a:pPr algn="ctr"/>
          <a:r>
            <a:rPr lang="en-GB" sz="1700" dirty="0"/>
            <a:t>Screen interactive </a:t>
          </a:r>
          <a:r>
            <a:rPr lang="en-US" sz="1400" b="0" i="0" dirty="0"/>
            <a:t>screen </a:t>
          </a:r>
          <a:r>
            <a:rPr lang="en-GB" sz="1400" dirty="0"/>
            <a:t>turned on for full user interaction, not ambient display or other non-interactive state</a:t>
          </a:r>
          <a:endParaRPr lang="en-US" sz="1700" dirty="0"/>
        </a:p>
      </dgm:t>
    </dgm:pt>
    <dgm:pt modelId="{EA1DBD35-AB54-494A-8031-1471148D327E}" type="parTrans" cxnId="{17A6B1B1-A48E-4C71-8E7E-30122A6BBC5E}">
      <dgm:prSet/>
      <dgm:spPr/>
      <dgm:t>
        <a:bodyPr/>
        <a:lstStyle/>
        <a:p>
          <a:endParaRPr lang="en-US"/>
        </a:p>
      </dgm:t>
    </dgm:pt>
    <dgm:pt modelId="{48E2539E-5E13-40B5-9723-EFF01FEED36A}" type="sibTrans" cxnId="{17A6B1B1-A48E-4C71-8E7E-30122A6BBC5E}">
      <dgm:prSet/>
      <dgm:spPr/>
      <dgm:t>
        <a:bodyPr/>
        <a:lstStyle/>
        <a:p>
          <a:endParaRPr lang="en-US"/>
        </a:p>
      </dgm:t>
    </dgm:pt>
    <dgm:pt modelId="{DF4E7762-3B14-4E40-A7EE-0272B2852145}">
      <dgm:prSet/>
      <dgm:spPr/>
      <dgm:t>
        <a:bodyPr/>
        <a:lstStyle/>
        <a:p>
          <a:pPr algn="ctr">
            <a:buNone/>
          </a:pPr>
          <a:endParaRPr lang="en-GB" dirty="0"/>
        </a:p>
        <a:p>
          <a:pPr algn="ctr">
            <a:buNone/>
          </a:pPr>
          <a:r>
            <a:rPr lang="en-GB" dirty="0"/>
            <a:t>Screen not interactive</a:t>
          </a:r>
          <a:endParaRPr lang="en-US" dirty="0"/>
        </a:p>
      </dgm:t>
    </dgm:pt>
    <dgm:pt modelId="{42A4F08F-EEA9-467C-BD6A-23424813F7D2}" type="parTrans" cxnId="{D1C7B3DE-5AA8-4450-B67D-0273481CE0E7}">
      <dgm:prSet/>
      <dgm:spPr/>
      <dgm:t>
        <a:bodyPr/>
        <a:lstStyle/>
        <a:p>
          <a:endParaRPr lang="en-US"/>
        </a:p>
      </dgm:t>
    </dgm:pt>
    <dgm:pt modelId="{4D17EA93-507A-4BC1-91FE-5D0438D8DAFF}" type="sibTrans" cxnId="{D1C7B3DE-5AA8-4450-B67D-0273481CE0E7}">
      <dgm:prSet/>
      <dgm:spPr/>
      <dgm:t>
        <a:bodyPr/>
        <a:lstStyle/>
        <a:p>
          <a:endParaRPr lang="en-US"/>
        </a:p>
      </dgm:t>
    </dgm:pt>
    <dgm:pt modelId="{A91FE602-D2F1-4E57-B6A8-1BDC3025D728}">
      <dgm:prSet/>
      <dgm:spPr/>
      <dgm:t>
        <a:bodyPr/>
        <a:lstStyle/>
        <a:p>
          <a:pPr algn="ctr">
            <a:buNone/>
          </a:pPr>
          <a:r>
            <a:rPr lang="en-GB" dirty="0"/>
            <a:t>completely turned off or turned on only in a non-interactive state like ambient display</a:t>
          </a:r>
          <a:endParaRPr lang="en-US" dirty="0"/>
        </a:p>
      </dgm:t>
    </dgm:pt>
    <dgm:pt modelId="{0AEA6C61-C306-4D6E-9BEB-40208640910D}" type="parTrans" cxnId="{6F66E380-162D-4BBE-92BF-9797BD3D64E0}">
      <dgm:prSet/>
      <dgm:spPr/>
      <dgm:t>
        <a:bodyPr/>
        <a:lstStyle/>
        <a:p>
          <a:endParaRPr lang="en-US"/>
        </a:p>
      </dgm:t>
    </dgm:pt>
    <dgm:pt modelId="{4F50ADAA-A0AE-4344-99DD-71B043921977}" type="sibTrans" cxnId="{6F66E380-162D-4BBE-92BF-9797BD3D64E0}">
      <dgm:prSet/>
      <dgm:spPr/>
      <dgm:t>
        <a:bodyPr/>
        <a:lstStyle/>
        <a:p>
          <a:endParaRPr lang="en-US"/>
        </a:p>
      </dgm:t>
    </dgm:pt>
    <dgm:pt modelId="{31447234-2E17-4BF3-A5B1-827F691A1AB4}">
      <dgm:prSet/>
      <dgm:spPr/>
      <dgm:t>
        <a:bodyPr/>
        <a:lstStyle/>
        <a:p>
          <a:r>
            <a:rPr lang="en-GB" dirty="0"/>
            <a:t>Activity paused/resumed/stopped</a:t>
          </a:r>
          <a:endParaRPr lang="en-US" dirty="0"/>
        </a:p>
      </dgm:t>
    </dgm:pt>
    <dgm:pt modelId="{C191A9BE-6811-40EF-936A-F1298F288C08}" type="parTrans" cxnId="{6824BE15-ABC1-4156-A5BC-9115D99953E4}">
      <dgm:prSet/>
      <dgm:spPr/>
      <dgm:t>
        <a:bodyPr/>
        <a:lstStyle/>
        <a:p>
          <a:endParaRPr lang="en-US"/>
        </a:p>
      </dgm:t>
    </dgm:pt>
    <dgm:pt modelId="{42F05DE2-3031-4CE5-B8AA-F01F969AB9A6}" type="sibTrans" cxnId="{6824BE15-ABC1-4156-A5BC-9115D99953E4}">
      <dgm:prSet/>
      <dgm:spPr/>
      <dgm:t>
        <a:bodyPr/>
        <a:lstStyle/>
        <a:p>
          <a:endParaRPr lang="en-US"/>
        </a:p>
      </dgm:t>
    </dgm:pt>
    <dgm:pt modelId="{3EDE1F92-C95F-4CFE-8774-8F86E933D080}">
      <dgm:prSet custT="1"/>
      <dgm:spPr/>
      <dgm:t>
        <a:bodyPr/>
        <a:lstStyle/>
        <a:p>
          <a:pPr algn="ctr"/>
          <a:r>
            <a:rPr lang="en-GB" sz="1700" dirty="0"/>
            <a:t>User interaction</a:t>
          </a:r>
        </a:p>
        <a:p>
          <a:pPr algn="ctr"/>
          <a:r>
            <a:rPr lang="en-GB" sz="1200" dirty="0"/>
            <a:t>An event type denoting that a package was interacted with in some way by the user</a:t>
          </a:r>
          <a:endParaRPr lang="en-US" sz="1200" dirty="0"/>
        </a:p>
      </dgm:t>
    </dgm:pt>
    <dgm:pt modelId="{BA1B9942-D569-471F-B55B-6E60816A19F5}" type="parTrans" cxnId="{DE4E0E9D-D14C-437E-AF23-666DB4BD8F4D}">
      <dgm:prSet/>
      <dgm:spPr/>
      <dgm:t>
        <a:bodyPr/>
        <a:lstStyle/>
        <a:p>
          <a:endParaRPr lang="en-US"/>
        </a:p>
      </dgm:t>
    </dgm:pt>
    <dgm:pt modelId="{0990E775-C45F-4400-AD26-F5B6898B09E9}" type="sibTrans" cxnId="{DE4E0E9D-D14C-437E-AF23-666DB4BD8F4D}">
      <dgm:prSet/>
      <dgm:spPr/>
      <dgm:t>
        <a:bodyPr/>
        <a:lstStyle/>
        <a:p>
          <a:endParaRPr lang="en-US"/>
        </a:p>
      </dgm:t>
    </dgm:pt>
    <dgm:pt modelId="{7C0CEE08-3B33-414A-83F0-813975640CF0}">
      <dgm:prSet/>
      <dgm:spPr/>
      <dgm:t>
        <a:bodyPr/>
        <a:lstStyle/>
        <a:p>
          <a:r>
            <a:rPr lang="en-GB" dirty="0"/>
            <a:t>Configuration Change</a:t>
          </a:r>
          <a:endParaRPr lang="en-US" dirty="0"/>
        </a:p>
      </dgm:t>
    </dgm:pt>
    <dgm:pt modelId="{3F103C30-00ED-4150-83CA-DFC3E36F16E8}" type="parTrans" cxnId="{64212607-C4E7-47D2-9CF6-0ADD7B6766F2}">
      <dgm:prSet/>
      <dgm:spPr/>
      <dgm:t>
        <a:bodyPr/>
        <a:lstStyle/>
        <a:p>
          <a:endParaRPr lang="en-US"/>
        </a:p>
      </dgm:t>
    </dgm:pt>
    <dgm:pt modelId="{FC964B47-296B-4990-802F-2FD5BD8B3C69}" type="sibTrans" cxnId="{64212607-C4E7-47D2-9CF6-0ADD7B6766F2}">
      <dgm:prSet/>
      <dgm:spPr/>
      <dgm:t>
        <a:bodyPr/>
        <a:lstStyle/>
        <a:p>
          <a:endParaRPr lang="en-US"/>
        </a:p>
      </dgm:t>
    </dgm:pt>
    <dgm:pt modelId="{745EBA95-E8DA-4B86-A244-1D0CCB26F19B}" type="pres">
      <dgm:prSet presAssocID="{8C82479E-D16C-48F7-9B22-8634B2D979B5}" presName="diagram" presStyleCnt="0">
        <dgm:presLayoutVars>
          <dgm:dir/>
          <dgm:resizeHandles val="exact"/>
        </dgm:presLayoutVars>
      </dgm:prSet>
      <dgm:spPr/>
    </dgm:pt>
    <dgm:pt modelId="{673E7B65-6723-4C29-9BA7-864D718FA5B0}" type="pres">
      <dgm:prSet presAssocID="{F7E822FD-5B12-4F8B-8555-0ED305067991}" presName="node" presStyleLbl="node1" presStyleIdx="0" presStyleCnt="8">
        <dgm:presLayoutVars>
          <dgm:bulletEnabled val="1"/>
        </dgm:presLayoutVars>
      </dgm:prSet>
      <dgm:spPr/>
    </dgm:pt>
    <dgm:pt modelId="{8C9DB47E-3917-4A82-B747-4094A44F9F68}" type="pres">
      <dgm:prSet presAssocID="{B228ADA6-F514-4909-A4DE-3FABABAB5799}" presName="sibTrans" presStyleCnt="0"/>
      <dgm:spPr/>
    </dgm:pt>
    <dgm:pt modelId="{676F7493-4304-4298-B917-2B0D824DFC0A}" type="pres">
      <dgm:prSet presAssocID="{58DC719B-73B6-42DB-8815-C63CC90BC33A}" presName="node" presStyleLbl="node1" presStyleIdx="1" presStyleCnt="8">
        <dgm:presLayoutVars>
          <dgm:bulletEnabled val="1"/>
        </dgm:presLayoutVars>
      </dgm:prSet>
      <dgm:spPr/>
    </dgm:pt>
    <dgm:pt modelId="{5523B1F5-05D7-4038-BD8B-A95F985704D0}" type="pres">
      <dgm:prSet presAssocID="{1F1D35C3-A5A4-4F75-959D-C0CA720B7F46}" presName="sibTrans" presStyleCnt="0"/>
      <dgm:spPr/>
    </dgm:pt>
    <dgm:pt modelId="{81E864D9-7003-40A7-BCB6-BC06A288CEEA}" type="pres">
      <dgm:prSet presAssocID="{D59C20FA-C306-4D31-BF59-FDC28AF0D57B}" presName="node" presStyleLbl="node1" presStyleIdx="2" presStyleCnt="8">
        <dgm:presLayoutVars>
          <dgm:bulletEnabled val="1"/>
        </dgm:presLayoutVars>
      </dgm:prSet>
      <dgm:spPr/>
    </dgm:pt>
    <dgm:pt modelId="{452A6B0A-5E36-41BC-99D7-4214DB25DA19}" type="pres">
      <dgm:prSet presAssocID="{716268B0-0BB4-4FD3-AAB1-01335CDA672E}" presName="sibTrans" presStyleCnt="0"/>
      <dgm:spPr/>
    </dgm:pt>
    <dgm:pt modelId="{8CB997EA-8433-45B9-9E30-0D50C1D4F610}" type="pres">
      <dgm:prSet presAssocID="{6DA40A2D-21E7-42CC-A04E-96BEE53C92A6}" presName="node" presStyleLbl="node1" presStyleIdx="3" presStyleCnt="8">
        <dgm:presLayoutVars>
          <dgm:bulletEnabled val="1"/>
        </dgm:presLayoutVars>
      </dgm:prSet>
      <dgm:spPr/>
    </dgm:pt>
    <dgm:pt modelId="{FA1155CD-2AA1-4A22-B0C6-E1C29C55E92A}" type="pres">
      <dgm:prSet presAssocID="{48E2539E-5E13-40B5-9723-EFF01FEED36A}" presName="sibTrans" presStyleCnt="0"/>
      <dgm:spPr/>
    </dgm:pt>
    <dgm:pt modelId="{FC53B40B-FA67-43F2-8FD3-C991953A719C}" type="pres">
      <dgm:prSet presAssocID="{DF4E7762-3B14-4E40-A7EE-0272B2852145}" presName="node" presStyleLbl="node1" presStyleIdx="4" presStyleCnt="8">
        <dgm:presLayoutVars>
          <dgm:bulletEnabled val="1"/>
        </dgm:presLayoutVars>
      </dgm:prSet>
      <dgm:spPr/>
    </dgm:pt>
    <dgm:pt modelId="{76D64FAC-EA93-455C-8BF2-EE5E3791FD34}" type="pres">
      <dgm:prSet presAssocID="{4D17EA93-507A-4BC1-91FE-5D0438D8DAFF}" presName="sibTrans" presStyleCnt="0"/>
      <dgm:spPr/>
    </dgm:pt>
    <dgm:pt modelId="{11D0271B-13F1-4BE7-A878-2FEFA01C263C}" type="pres">
      <dgm:prSet presAssocID="{31447234-2E17-4BF3-A5B1-827F691A1AB4}" presName="node" presStyleLbl="node1" presStyleIdx="5" presStyleCnt="8">
        <dgm:presLayoutVars>
          <dgm:bulletEnabled val="1"/>
        </dgm:presLayoutVars>
      </dgm:prSet>
      <dgm:spPr/>
    </dgm:pt>
    <dgm:pt modelId="{DE20C1DC-E597-4FD1-86AE-E522AD470C60}" type="pres">
      <dgm:prSet presAssocID="{42F05DE2-3031-4CE5-B8AA-F01F969AB9A6}" presName="sibTrans" presStyleCnt="0"/>
      <dgm:spPr/>
    </dgm:pt>
    <dgm:pt modelId="{17FD3157-3181-49AD-B4B5-F5E3A0D12233}" type="pres">
      <dgm:prSet presAssocID="{3EDE1F92-C95F-4CFE-8774-8F86E933D080}" presName="node" presStyleLbl="node1" presStyleIdx="6" presStyleCnt="8">
        <dgm:presLayoutVars>
          <dgm:bulletEnabled val="1"/>
        </dgm:presLayoutVars>
      </dgm:prSet>
      <dgm:spPr/>
    </dgm:pt>
    <dgm:pt modelId="{86F03863-2A80-41AE-995D-E226BFD1A384}" type="pres">
      <dgm:prSet presAssocID="{0990E775-C45F-4400-AD26-F5B6898B09E9}" presName="sibTrans" presStyleCnt="0"/>
      <dgm:spPr/>
    </dgm:pt>
    <dgm:pt modelId="{427D05FE-4059-4A27-8067-D077D3B9B365}" type="pres">
      <dgm:prSet presAssocID="{7C0CEE08-3B33-414A-83F0-813975640CF0}" presName="node" presStyleLbl="node1" presStyleIdx="7" presStyleCnt="8">
        <dgm:presLayoutVars>
          <dgm:bulletEnabled val="1"/>
        </dgm:presLayoutVars>
      </dgm:prSet>
      <dgm:spPr/>
    </dgm:pt>
  </dgm:ptLst>
  <dgm:cxnLst>
    <dgm:cxn modelId="{64212607-C4E7-47D2-9CF6-0ADD7B6766F2}" srcId="{8C82479E-D16C-48F7-9B22-8634B2D979B5}" destId="{7C0CEE08-3B33-414A-83F0-813975640CF0}" srcOrd="7" destOrd="0" parTransId="{3F103C30-00ED-4150-83CA-DFC3E36F16E8}" sibTransId="{FC964B47-296B-4990-802F-2FD5BD8B3C69}"/>
    <dgm:cxn modelId="{AFB28B11-7A96-42C7-BF45-81E2DC130628}" srcId="{8C82479E-D16C-48F7-9B22-8634B2D979B5}" destId="{F7E822FD-5B12-4F8B-8555-0ED305067991}" srcOrd="0" destOrd="0" parTransId="{FEF0A10A-03B0-42F4-BF9A-5FACA4EF2CBF}" sibTransId="{B228ADA6-F514-4909-A4DE-3FABABAB5799}"/>
    <dgm:cxn modelId="{6824BE15-ABC1-4156-A5BC-9115D99953E4}" srcId="{8C82479E-D16C-48F7-9B22-8634B2D979B5}" destId="{31447234-2E17-4BF3-A5B1-827F691A1AB4}" srcOrd="5" destOrd="0" parTransId="{C191A9BE-6811-40EF-936A-F1298F288C08}" sibTransId="{42F05DE2-3031-4CE5-B8AA-F01F969AB9A6}"/>
    <dgm:cxn modelId="{1E6A255B-A3C6-49AF-BECD-C1BBEB37E07F}" srcId="{8C82479E-D16C-48F7-9B22-8634B2D979B5}" destId="{58DC719B-73B6-42DB-8815-C63CC90BC33A}" srcOrd="1" destOrd="0" parTransId="{0C66C4C9-05CA-4E60-9B5A-9617BFF92E7A}" sibTransId="{1F1D35C3-A5A4-4F75-959D-C0CA720B7F46}"/>
    <dgm:cxn modelId="{290F834B-6788-4475-B9E6-32C01F2B347F}" type="presOf" srcId="{DF4E7762-3B14-4E40-A7EE-0272B2852145}" destId="{FC53B40B-FA67-43F2-8FD3-C991953A719C}" srcOrd="0" destOrd="0" presId="urn:microsoft.com/office/officeart/2005/8/layout/default"/>
    <dgm:cxn modelId="{B6D56D4F-776D-4CB4-9C38-63E2336DF861}" type="presOf" srcId="{3EDE1F92-C95F-4CFE-8774-8F86E933D080}" destId="{17FD3157-3181-49AD-B4B5-F5E3A0D12233}" srcOrd="0" destOrd="0" presId="urn:microsoft.com/office/officeart/2005/8/layout/default"/>
    <dgm:cxn modelId="{B15BE274-2E28-4807-882F-E5165149EC81}" type="presOf" srcId="{D59C20FA-C306-4D31-BF59-FDC28AF0D57B}" destId="{81E864D9-7003-40A7-BCB6-BC06A288CEEA}" srcOrd="0" destOrd="0" presId="urn:microsoft.com/office/officeart/2005/8/layout/default"/>
    <dgm:cxn modelId="{6F66E380-162D-4BBE-92BF-9797BD3D64E0}" srcId="{DF4E7762-3B14-4E40-A7EE-0272B2852145}" destId="{A91FE602-D2F1-4E57-B6A8-1BDC3025D728}" srcOrd="0" destOrd="0" parTransId="{0AEA6C61-C306-4D6E-9BEB-40208640910D}" sibTransId="{4F50ADAA-A0AE-4344-99DD-71B043921977}"/>
    <dgm:cxn modelId="{1AB75688-9010-457E-9DEB-54C6AE99D566}" type="presOf" srcId="{58DC719B-73B6-42DB-8815-C63CC90BC33A}" destId="{676F7493-4304-4298-B917-2B0D824DFC0A}" srcOrd="0" destOrd="0" presId="urn:microsoft.com/office/officeart/2005/8/layout/default"/>
    <dgm:cxn modelId="{AE08B48A-C250-471D-994D-3FB4570B677F}" type="presOf" srcId="{F7E822FD-5B12-4F8B-8555-0ED305067991}" destId="{673E7B65-6723-4C29-9BA7-864D718FA5B0}" srcOrd="0" destOrd="0" presId="urn:microsoft.com/office/officeart/2005/8/layout/default"/>
    <dgm:cxn modelId="{3CA58F9A-C3D6-4446-84B1-5D6C56FE45FA}" type="presOf" srcId="{8C82479E-D16C-48F7-9B22-8634B2D979B5}" destId="{745EBA95-E8DA-4B86-A244-1D0CCB26F19B}" srcOrd="0" destOrd="0" presId="urn:microsoft.com/office/officeart/2005/8/layout/default"/>
    <dgm:cxn modelId="{DE4E0E9D-D14C-437E-AF23-666DB4BD8F4D}" srcId="{8C82479E-D16C-48F7-9B22-8634B2D979B5}" destId="{3EDE1F92-C95F-4CFE-8774-8F86E933D080}" srcOrd="6" destOrd="0" parTransId="{BA1B9942-D569-471F-B55B-6E60816A19F5}" sibTransId="{0990E775-C45F-4400-AD26-F5B6898B09E9}"/>
    <dgm:cxn modelId="{17A6B1B1-A48E-4C71-8E7E-30122A6BBC5E}" srcId="{8C82479E-D16C-48F7-9B22-8634B2D979B5}" destId="{6DA40A2D-21E7-42CC-A04E-96BEE53C92A6}" srcOrd="3" destOrd="0" parTransId="{EA1DBD35-AB54-494A-8031-1471148D327E}" sibTransId="{48E2539E-5E13-40B5-9723-EFF01FEED36A}"/>
    <dgm:cxn modelId="{D4E0D7B1-191B-4FC0-A0DA-FA99DA63456E}" type="presOf" srcId="{6DA40A2D-21E7-42CC-A04E-96BEE53C92A6}" destId="{8CB997EA-8433-45B9-9E30-0D50C1D4F610}" srcOrd="0" destOrd="0" presId="urn:microsoft.com/office/officeart/2005/8/layout/default"/>
    <dgm:cxn modelId="{F299B8CC-DB18-44B5-B673-35D9ABEA174B}" type="presOf" srcId="{7C0CEE08-3B33-414A-83F0-813975640CF0}" destId="{427D05FE-4059-4A27-8067-D077D3B9B365}" srcOrd="0" destOrd="0" presId="urn:microsoft.com/office/officeart/2005/8/layout/default"/>
    <dgm:cxn modelId="{D1C7B3DE-5AA8-4450-B67D-0273481CE0E7}" srcId="{8C82479E-D16C-48F7-9B22-8634B2D979B5}" destId="{DF4E7762-3B14-4E40-A7EE-0272B2852145}" srcOrd="4" destOrd="0" parTransId="{42A4F08F-EEA9-467C-BD6A-23424813F7D2}" sibTransId="{4D17EA93-507A-4BC1-91FE-5D0438D8DAFF}"/>
    <dgm:cxn modelId="{55F663E7-67CA-4466-968F-978512151104}" srcId="{8C82479E-D16C-48F7-9B22-8634B2D979B5}" destId="{D59C20FA-C306-4D31-BF59-FDC28AF0D57B}" srcOrd="2" destOrd="0" parTransId="{7BEF2C66-1203-4984-AD15-B95DDD5D2F56}" sibTransId="{716268B0-0BB4-4FD3-AAB1-01335CDA672E}"/>
    <dgm:cxn modelId="{0D4958F6-46F6-4B45-9A38-AA749B24B257}" type="presOf" srcId="{31447234-2E17-4BF3-A5B1-827F691A1AB4}" destId="{11D0271B-13F1-4BE7-A878-2FEFA01C263C}" srcOrd="0" destOrd="0" presId="urn:microsoft.com/office/officeart/2005/8/layout/default"/>
    <dgm:cxn modelId="{881B5DFA-0095-4DC5-BD45-FA1AC200CEB4}" type="presOf" srcId="{A91FE602-D2F1-4E57-B6A8-1BDC3025D728}" destId="{FC53B40B-FA67-43F2-8FD3-C991953A719C}" srcOrd="0" destOrd="1" presId="urn:microsoft.com/office/officeart/2005/8/layout/default"/>
    <dgm:cxn modelId="{C277CABB-CC0D-456C-98B2-46836E086625}" type="presParOf" srcId="{745EBA95-E8DA-4B86-A244-1D0CCB26F19B}" destId="{673E7B65-6723-4C29-9BA7-864D718FA5B0}" srcOrd="0" destOrd="0" presId="urn:microsoft.com/office/officeart/2005/8/layout/default"/>
    <dgm:cxn modelId="{D0924232-08BB-414D-BB27-E47B9ECF39D5}" type="presParOf" srcId="{745EBA95-E8DA-4B86-A244-1D0CCB26F19B}" destId="{8C9DB47E-3917-4A82-B747-4094A44F9F68}" srcOrd="1" destOrd="0" presId="urn:microsoft.com/office/officeart/2005/8/layout/default"/>
    <dgm:cxn modelId="{DF8B6160-98FB-475A-A2BA-437BEC2C5302}" type="presParOf" srcId="{745EBA95-E8DA-4B86-A244-1D0CCB26F19B}" destId="{676F7493-4304-4298-B917-2B0D824DFC0A}" srcOrd="2" destOrd="0" presId="urn:microsoft.com/office/officeart/2005/8/layout/default"/>
    <dgm:cxn modelId="{2A0F3206-4420-442D-A012-945B9D1CE9A9}" type="presParOf" srcId="{745EBA95-E8DA-4B86-A244-1D0CCB26F19B}" destId="{5523B1F5-05D7-4038-BD8B-A95F985704D0}" srcOrd="3" destOrd="0" presId="urn:microsoft.com/office/officeart/2005/8/layout/default"/>
    <dgm:cxn modelId="{7C400204-192F-48C9-AB27-D0C752314327}" type="presParOf" srcId="{745EBA95-E8DA-4B86-A244-1D0CCB26F19B}" destId="{81E864D9-7003-40A7-BCB6-BC06A288CEEA}" srcOrd="4" destOrd="0" presId="urn:microsoft.com/office/officeart/2005/8/layout/default"/>
    <dgm:cxn modelId="{E11BB5E5-A00C-4105-B311-1DFCC1B663A0}" type="presParOf" srcId="{745EBA95-E8DA-4B86-A244-1D0CCB26F19B}" destId="{452A6B0A-5E36-41BC-99D7-4214DB25DA19}" srcOrd="5" destOrd="0" presId="urn:microsoft.com/office/officeart/2005/8/layout/default"/>
    <dgm:cxn modelId="{E07D9A91-3866-4CB5-9ED8-3B1BF5407B05}" type="presParOf" srcId="{745EBA95-E8DA-4B86-A244-1D0CCB26F19B}" destId="{8CB997EA-8433-45B9-9E30-0D50C1D4F610}" srcOrd="6" destOrd="0" presId="urn:microsoft.com/office/officeart/2005/8/layout/default"/>
    <dgm:cxn modelId="{FDC6DD06-4189-4C74-8BA7-0CB1A71A7DF3}" type="presParOf" srcId="{745EBA95-E8DA-4B86-A244-1D0CCB26F19B}" destId="{FA1155CD-2AA1-4A22-B0C6-E1C29C55E92A}" srcOrd="7" destOrd="0" presId="urn:microsoft.com/office/officeart/2005/8/layout/default"/>
    <dgm:cxn modelId="{FCAEC32C-684E-435B-A153-3B912D8BA638}" type="presParOf" srcId="{745EBA95-E8DA-4B86-A244-1D0CCB26F19B}" destId="{FC53B40B-FA67-43F2-8FD3-C991953A719C}" srcOrd="8" destOrd="0" presId="urn:microsoft.com/office/officeart/2005/8/layout/default"/>
    <dgm:cxn modelId="{56010DFF-CFAD-4CE2-9A61-C6B8E975A1CE}" type="presParOf" srcId="{745EBA95-E8DA-4B86-A244-1D0CCB26F19B}" destId="{76D64FAC-EA93-455C-8BF2-EE5E3791FD34}" srcOrd="9" destOrd="0" presId="urn:microsoft.com/office/officeart/2005/8/layout/default"/>
    <dgm:cxn modelId="{1CA072F7-690D-41A8-9BD2-A472EB9E097B}" type="presParOf" srcId="{745EBA95-E8DA-4B86-A244-1D0CCB26F19B}" destId="{11D0271B-13F1-4BE7-A878-2FEFA01C263C}" srcOrd="10" destOrd="0" presId="urn:microsoft.com/office/officeart/2005/8/layout/default"/>
    <dgm:cxn modelId="{2F1F3606-E806-4392-83B2-876D3CD0AAA7}" type="presParOf" srcId="{745EBA95-E8DA-4B86-A244-1D0CCB26F19B}" destId="{DE20C1DC-E597-4FD1-86AE-E522AD470C60}" srcOrd="11" destOrd="0" presId="urn:microsoft.com/office/officeart/2005/8/layout/default"/>
    <dgm:cxn modelId="{37398B46-77B5-47F5-8EA0-D05BE7A312D0}" type="presParOf" srcId="{745EBA95-E8DA-4B86-A244-1D0CCB26F19B}" destId="{17FD3157-3181-49AD-B4B5-F5E3A0D12233}" srcOrd="12" destOrd="0" presId="urn:microsoft.com/office/officeart/2005/8/layout/default"/>
    <dgm:cxn modelId="{86A3F18E-F80A-46EC-9A17-7E9EFE1DF4E5}" type="presParOf" srcId="{745EBA95-E8DA-4B86-A244-1D0CCB26F19B}" destId="{86F03863-2A80-41AE-995D-E226BFD1A384}" srcOrd="13" destOrd="0" presId="urn:microsoft.com/office/officeart/2005/8/layout/default"/>
    <dgm:cxn modelId="{7948B7FF-7EA9-4B25-9767-A9A1B0123293}" type="presParOf" srcId="{745EBA95-E8DA-4B86-A244-1D0CCB26F19B}" destId="{427D05FE-4059-4A27-8067-D077D3B9B36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9831C-F4CD-4198-92A5-326147A2D0E3}">
      <dsp:nvSpPr>
        <dsp:cNvPr id="0" name=""/>
        <dsp:cNvSpPr/>
      </dsp:nvSpPr>
      <dsp:spPr>
        <a:xfrm>
          <a:off x="1283" y="1044099"/>
          <a:ext cx="1617389" cy="226434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Track installed Apps via vending machine</a:t>
          </a:r>
        </a:p>
      </dsp:txBody>
      <dsp:txXfrm>
        <a:off x="1283" y="1904550"/>
        <a:ext cx="1617389" cy="1358607"/>
      </dsp:txXfrm>
    </dsp:sp>
    <dsp:sp modelId="{2E899B8A-E908-443A-9B46-2E1CFC7DFE66}">
      <dsp:nvSpPr>
        <dsp:cNvPr id="0" name=""/>
        <dsp:cNvSpPr/>
      </dsp:nvSpPr>
      <dsp:spPr>
        <a:xfrm>
          <a:off x="470326" y="1270533"/>
          <a:ext cx="679303" cy="6793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1</a:t>
          </a:r>
        </a:p>
      </dsp:txBody>
      <dsp:txXfrm>
        <a:off x="569808" y="1370015"/>
        <a:ext cx="480339" cy="480339"/>
      </dsp:txXfrm>
    </dsp:sp>
    <dsp:sp modelId="{CF002A9A-EEB1-4C92-AEC6-09502B21D728}">
      <dsp:nvSpPr>
        <dsp:cNvPr id="0" name=""/>
        <dsp:cNvSpPr/>
      </dsp:nvSpPr>
      <dsp:spPr>
        <a:xfrm>
          <a:off x="1283" y="3308372"/>
          <a:ext cx="1617389" cy="72"/>
        </a:xfrm>
        <a:prstGeom prst="rect">
          <a:avLst/>
        </a:prstGeom>
        <a:solidFill>
          <a:schemeClr val="accent5">
            <a:hueOff val="-668486"/>
            <a:satOff val="-930"/>
            <a:lumOff val="-357"/>
            <a:alphaOff val="0"/>
          </a:schemeClr>
        </a:solidFill>
        <a:ln w="12700" cap="flat" cmpd="sng" algn="ctr">
          <a:solidFill>
            <a:schemeClr val="accent5">
              <a:hueOff val="-668486"/>
              <a:satOff val="-930"/>
              <a:lumOff val="-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F479B-E703-4215-8A3A-BA0BE972AF32}">
      <dsp:nvSpPr>
        <dsp:cNvPr id="0" name=""/>
        <dsp:cNvSpPr/>
      </dsp:nvSpPr>
      <dsp:spPr>
        <a:xfrm>
          <a:off x="1780412" y="1044099"/>
          <a:ext cx="1617389" cy="2264345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478351"/>
              <a:satOff val="-2563"/>
              <a:lumOff val="-2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Find Purchased Apps via the vending machine </a:t>
          </a:r>
        </a:p>
      </dsp:txBody>
      <dsp:txXfrm>
        <a:off x="1780412" y="1904550"/>
        <a:ext cx="1617389" cy="1358607"/>
      </dsp:txXfrm>
    </dsp:sp>
    <dsp:sp modelId="{364AB294-6E3A-4E00-8BAA-F7DF6681DEE4}">
      <dsp:nvSpPr>
        <dsp:cNvPr id="0" name=""/>
        <dsp:cNvSpPr/>
      </dsp:nvSpPr>
      <dsp:spPr>
        <a:xfrm>
          <a:off x="2249455" y="1270533"/>
          <a:ext cx="679303" cy="679303"/>
        </a:xfrm>
        <a:prstGeom prst="ellipse">
          <a:avLst/>
        </a:prstGeom>
        <a:solidFill>
          <a:schemeClr val="accent5">
            <a:hueOff val="-1336972"/>
            <a:satOff val="-1860"/>
            <a:lumOff val="-713"/>
            <a:alphaOff val="0"/>
          </a:schemeClr>
        </a:solidFill>
        <a:ln w="12700" cap="flat" cmpd="sng" algn="ctr">
          <a:solidFill>
            <a:schemeClr val="accent5">
              <a:hueOff val="-1336972"/>
              <a:satOff val="-1860"/>
              <a:lumOff val="-7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</a:t>
          </a:r>
        </a:p>
      </dsp:txBody>
      <dsp:txXfrm>
        <a:off x="2348937" y="1370015"/>
        <a:ext cx="480339" cy="480339"/>
      </dsp:txXfrm>
    </dsp:sp>
    <dsp:sp modelId="{D4C3F6BA-55E1-48F1-96B2-E9BC762045A9}">
      <dsp:nvSpPr>
        <dsp:cNvPr id="0" name=""/>
        <dsp:cNvSpPr/>
      </dsp:nvSpPr>
      <dsp:spPr>
        <a:xfrm>
          <a:off x="1780412" y="3308372"/>
          <a:ext cx="1617389" cy="72"/>
        </a:xfrm>
        <a:prstGeom prst="rect">
          <a:avLst/>
        </a:prstGeom>
        <a:solidFill>
          <a:schemeClr val="accent5">
            <a:hueOff val="-2005458"/>
            <a:satOff val="-2789"/>
            <a:lumOff val="-1070"/>
            <a:alphaOff val="0"/>
          </a:schemeClr>
        </a:solidFill>
        <a:ln w="12700" cap="flat" cmpd="sng" algn="ctr">
          <a:solidFill>
            <a:schemeClr val="accent5">
              <a:hueOff val="-2005458"/>
              <a:satOff val="-2789"/>
              <a:lumOff val="-1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405C6-77A5-4241-87BE-304E3A98E96E}">
      <dsp:nvSpPr>
        <dsp:cNvPr id="0" name=""/>
        <dsp:cNvSpPr/>
      </dsp:nvSpPr>
      <dsp:spPr>
        <a:xfrm>
          <a:off x="3559540" y="1044099"/>
          <a:ext cx="1617389" cy="2264345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956702"/>
              <a:satOff val="-5126"/>
              <a:lumOff val="-5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Find Installed</a:t>
          </a:r>
          <a:r>
            <a:rPr lang="en-GB" sz="1500" kern="1200" dirty="0"/>
            <a:t> </a:t>
          </a:r>
          <a:r>
            <a:rPr lang="en-US" sz="1500" kern="1200" dirty="0"/>
            <a:t>Apps </a:t>
          </a:r>
          <a:r>
            <a:rPr lang="en-US" sz="1500" kern="1200"/>
            <a:t>through App Folders</a:t>
          </a:r>
          <a:endParaRPr lang="en-US" sz="1500" kern="1200" dirty="0"/>
        </a:p>
      </dsp:txBody>
      <dsp:txXfrm>
        <a:off x="3559540" y="1904550"/>
        <a:ext cx="1617389" cy="1358607"/>
      </dsp:txXfrm>
    </dsp:sp>
    <dsp:sp modelId="{CFF6140E-593A-4964-9B87-C56E028792DC}">
      <dsp:nvSpPr>
        <dsp:cNvPr id="0" name=""/>
        <dsp:cNvSpPr/>
      </dsp:nvSpPr>
      <dsp:spPr>
        <a:xfrm>
          <a:off x="4028583" y="1270533"/>
          <a:ext cx="679303" cy="679303"/>
        </a:xfrm>
        <a:prstGeom prst="ellipse">
          <a:avLst/>
        </a:prstGeom>
        <a:solidFill>
          <a:schemeClr val="accent5">
            <a:hueOff val="-2673943"/>
            <a:satOff val="-3719"/>
            <a:lumOff val="-1426"/>
            <a:alphaOff val="0"/>
          </a:schemeClr>
        </a:solidFill>
        <a:ln w="12700" cap="flat" cmpd="sng" algn="ctr">
          <a:solidFill>
            <a:schemeClr val="accent5">
              <a:hueOff val="-2673943"/>
              <a:satOff val="-3719"/>
              <a:lumOff val="-14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3</a:t>
          </a:r>
        </a:p>
      </dsp:txBody>
      <dsp:txXfrm>
        <a:off x="4128065" y="1370015"/>
        <a:ext cx="480339" cy="480339"/>
      </dsp:txXfrm>
    </dsp:sp>
    <dsp:sp modelId="{23C1EB0B-950A-483F-9A98-F3F64AF4A9C0}">
      <dsp:nvSpPr>
        <dsp:cNvPr id="0" name=""/>
        <dsp:cNvSpPr/>
      </dsp:nvSpPr>
      <dsp:spPr>
        <a:xfrm>
          <a:off x="3559540" y="3308372"/>
          <a:ext cx="1617389" cy="72"/>
        </a:xfrm>
        <a:prstGeom prst="rect">
          <a:avLst/>
        </a:prstGeom>
        <a:solidFill>
          <a:schemeClr val="accent5">
            <a:hueOff val="-3342429"/>
            <a:satOff val="-4649"/>
            <a:lumOff val="-1783"/>
            <a:alphaOff val="0"/>
          </a:schemeClr>
        </a:solidFill>
        <a:ln w="12700" cap="flat" cmpd="sng" algn="ctr">
          <a:solidFill>
            <a:schemeClr val="accent5">
              <a:hueOff val="-3342429"/>
              <a:satOff val="-4649"/>
              <a:lumOff val="-17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52274-6BB5-441A-B3EA-F29E3E9778DE}">
      <dsp:nvSpPr>
        <dsp:cNvPr id="0" name=""/>
        <dsp:cNvSpPr/>
      </dsp:nvSpPr>
      <dsp:spPr>
        <a:xfrm>
          <a:off x="5338669" y="1044099"/>
          <a:ext cx="1617389" cy="2264345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35053"/>
              <a:satOff val="-7690"/>
              <a:lumOff val="-7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Exam App Properties</a:t>
          </a:r>
        </a:p>
      </dsp:txBody>
      <dsp:txXfrm>
        <a:off x="5338669" y="1904550"/>
        <a:ext cx="1617389" cy="1358607"/>
      </dsp:txXfrm>
    </dsp:sp>
    <dsp:sp modelId="{2A9D58A5-1789-4309-B788-5962CB52FB23}">
      <dsp:nvSpPr>
        <dsp:cNvPr id="0" name=""/>
        <dsp:cNvSpPr/>
      </dsp:nvSpPr>
      <dsp:spPr>
        <a:xfrm>
          <a:off x="5807712" y="1270533"/>
          <a:ext cx="679303" cy="679303"/>
        </a:xfrm>
        <a:prstGeom prst="ellipse">
          <a:avLst/>
        </a:prstGeom>
        <a:solidFill>
          <a:schemeClr val="accent5">
            <a:hueOff val="-4010915"/>
            <a:satOff val="-5579"/>
            <a:lumOff val="-2139"/>
            <a:alphaOff val="0"/>
          </a:schemeClr>
        </a:solidFill>
        <a:ln w="12700" cap="flat" cmpd="sng" algn="ctr">
          <a:solidFill>
            <a:schemeClr val="accent5">
              <a:hueOff val="-4010915"/>
              <a:satOff val="-5579"/>
              <a:lumOff val="-21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4</a:t>
          </a:r>
        </a:p>
      </dsp:txBody>
      <dsp:txXfrm>
        <a:off x="5907194" y="1370015"/>
        <a:ext cx="480339" cy="480339"/>
      </dsp:txXfrm>
    </dsp:sp>
    <dsp:sp modelId="{226C6CF0-3425-49D8-8386-F43C116CD483}">
      <dsp:nvSpPr>
        <dsp:cNvPr id="0" name=""/>
        <dsp:cNvSpPr/>
      </dsp:nvSpPr>
      <dsp:spPr>
        <a:xfrm>
          <a:off x="5338669" y="3308372"/>
          <a:ext cx="1617389" cy="72"/>
        </a:xfrm>
        <a:prstGeom prst="rect">
          <a:avLst/>
        </a:prstGeom>
        <a:solidFill>
          <a:schemeClr val="accent5">
            <a:hueOff val="-4679401"/>
            <a:satOff val="-6509"/>
            <a:lumOff val="-2496"/>
            <a:alphaOff val="0"/>
          </a:schemeClr>
        </a:solidFill>
        <a:ln w="12700" cap="flat" cmpd="sng" algn="ctr">
          <a:solidFill>
            <a:schemeClr val="accent5">
              <a:hueOff val="-4679401"/>
              <a:satOff val="-6509"/>
              <a:lumOff val="-24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9E2E2-2434-4F92-A635-68EDA5054EE0}">
      <dsp:nvSpPr>
        <dsp:cNvPr id="0" name=""/>
        <dsp:cNvSpPr/>
      </dsp:nvSpPr>
      <dsp:spPr>
        <a:xfrm>
          <a:off x="7117798" y="1044099"/>
          <a:ext cx="1617389" cy="2264345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913404"/>
              <a:satOff val="-10253"/>
              <a:lumOff val="-10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Exam Basic App Usages</a:t>
          </a:r>
        </a:p>
      </dsp:txBody>
      <dsp:txXfrm>
        <a:off x="7117798" y="1904550"/>
        <a:ext cx="1617389" cy="1358607"/>
      </dsp:txXfrm>
    </dsp:sp>
    <dsp:sp modelId="{DFB30180-4B9B-4539-9E3C-70B88786F796}">
      <dsp:nvSpPr>
        <dsp:cNvPr id="0" name=""/>
        <dsp:cNvSpPr/>
      </dsp:nvSpPr>
      <dsp:spPr>
        <a:xfrm>
          <a:off x="7586841" y="1270533"/>
          <a:ext cx="679303" cy="679303"/>
        </a:xfrm>
        <a:prstGeom prst="ellipse">
          <a:avLst/>
        </a:prstGeom>
        <a:solidFill>
          <a:schemeClr val="accent5">
            <a:hueOff val="-5347887"/>
            <a:satOff val="-7439"/>
            <a:lumOff val="-2852"/>
            <a:alphaOff val="0"/>
          </a:schemeClr>
        </a:solidFill>
        <a:ln w="12700" cap="flat" cmpd="sng" algn="ctr">
          <a:solidFill>
            <a:schemeClr val="accent5">
              <a:hueOff val="-5347887"/>
              <a:satOff val="-7439"/>
              <a:lumOff val="-2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5</a:t>
          </a:r>
        </a:p>
      </dsp:txBody>
      <dsp:txXfrm>
        <a:off x="7686323" y="1370015"/>
        <a:ext cx="480339" cy="480339"/>
      </dsp:txXfrm>
    </dsp:sp>
    <dsp:sp modelId="{4E20BDEB-2F59-4C84-897C-11FEED3F084A}">
      <dsp:nvSpPr>
        <dsp:cNvPr id="0" name=""/>
        <dsp:cNvSpPr/>
      </dsp:nvSpPr>
      <dsp:spPr>
        <a:xfrm>
          <a:off x="7117798" y="3308372"/>
          <a:ext cx="1617389" cy="72"/>
        </a:xfrm>
        <a:prstGeom prst="rect">
          <a:avLst/>
        </a:prstGeom>
        <a:solidFill>
          <a:schemeClr val="accent5">
            <a:hueOff val="-6016373"/>
            <a:satOff val="-8368"/>
            <a:lumOff val="-3209"/>
            <a:alphaOff val="0"/>
          </a:schemeClr>
        </a:solidFill>
        <a:ln w="12700" cap="flat" cmpd="sng" algn="ctr">
          <a:solidFill>
            <a:schemeClr val="accent5">
              <a:hueOff val="-6016373"/>
              <a:satOff val="-8368"/>
              <a:lumOff val="-3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9E6E8-E370-477C-B14B-2CB25DF07CB9}">
      <dsp:nvSpPr>
        <dsp:cNvPr id="0" name=""/>
        <dsp:cNvSpPr/>
      </dsp:nvSpPr>
      <dsp:spPr>
        <a:xfrm>
          <a:off x="8896926" y="1044099"/>
          <a:ext cx="1617389" cy="2264345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Find Deleted Apps</a:t>
          </a:r>
        </a:p>
      </dsp:txBody>
      <dsp:txXfrm>
        <a:off x="8896926" y="1904550"/>
        <a:ext cx="1617389" cy="1358607"/>
      </dsp:txXfrm>
    </dsp:sp>
    <dsp:sp modelId="{96A320C2-6754-46D3-8F27-3050DA25F381}">
      <dsp:nvSpPr>
        <dsp:cNvPr id="0" name=""/>
        <dsp:cNvSpPr/>
      </dsp:nvSpPr>
      <dsp:spPr>
        <a:xfrm>
          <a:off x="9365969" y="1270533"/>
          <a:ext cx="679303" cy="679303"/>
        </a:xfrm>
        <a:prstGeom prst="ellipse">
          <a:avLst/>
        </a:prstGeom>
        <a:solidFill>
          <a:schemeClr val="accent5">
            <a:hueOff val="-6684859"/>
            <a:satOff val="-9298"/>
            <a:lumOff val="-3565"/>
            <a:alphaOff val="0"/>
          </a:schemeClr>
        </a:solidFill>
        <a:ln w="12700" cap="flat" cmpd="sng" algn="ctr">
          <a:solidFill>
            <a:schemeClr val="accent5">
              <a:hueOff val="-6684859"/>
              <a:satOff val="-9298"/>
              <a:lumOff val="-35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6</a:t>
          </a:r>
        </a:p>
      </dsp:txBody>
      <dsp:txXfrm>
        <a:off x="9465451" y="1370015"/>
        <a:ext cx="480339" cy="480339"/>
      </dsp:txXfrm>
    </dsp:sp>
    <dsp:sp modelId="{03D7029E-B764-48D7-A6CF-A9664BFC0D52}">
      <dsp:nvSpPr>
        <dsp:cNvPr id="0" name=""/>
        <dsp:cNvSpPr/>
      </dsp:nvSpPr>
      <dsp:spPr>
        <a:xfrm>
          <a:off x="8896926" y="3308372"/>
          <a:ext cx="1617389" cy="7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E7B65-6723-4C29-9BA7-864D718FA5B0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Device startup</a:t>
          </a:r>
          <a:r>
            <a:rPr lang="en-US" sz="1700" kern="1200"/>
            <a:t>/shutdown</a:t>
          </a:r>
        </a:p>
      </dsp:txBody>
      <dsp:txXfrm>
        <a:off x="3080" y="587032"/>
        <a:ext cx="2444055" cy="1466433"/>
      </dsp:txXfrm>
    </dsp:sp>
    <dsp:sp modelId="{676F7493-4304-4298-B917-2B0D824DFC0A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Keyguard  Show/off</a:t>
          </a:r>
        </a:p>
      </dsp:txBody>
      <dsp:txXfrm>
        <a:off x="2691541" y="587032"/>
        <a:ext cx="2444055" cy="1466433"/>
      </dsp:txXfrm>
    </dsp:sp>
    <dsp:sp modelId="{81E864D9-7003-40A7-BCB6-BC06A288CEEA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Move to background/foreground</a:t>
          </a:r>
          <a:endParaRPr lang="en-US" sz="1700" kern="1200"/>
        </a:p>
      </dsp:txBody>
      <dsp:txXfrm>
        <a:off x="5380002" y="587032"/>
        <a:ext cx="2444055" cy="1466433"/>
      </dsp:txXfrm>
    </dsp:sp>
    <dsp:sp modelId="{8CB997EA-8433-45B9-9E30-0D50C1D4F610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Screen interactive </a:t>
          </a:r>
          <a:r>
            <a:rPr lang="en-US" sz="1400" b="0" i="0" kern="1200" dirty="0"/>
            <a:t>screen </a:t>
          </a:r>
          <a:r>
            <a:rPr lang="en-GB" sz="1400" kern="1200" dirty="0"/>
            <a:t>turned on for full user interaction, not ambient display or other non-interactive state</a:t>
          </a:r>
          <a:endParaRPr lang="en-US" sz="1700" kern="1200" dirty="0"/>
        </a:p>
      </dsp:txBody>
      <dsp:txXfrm>
        <a:off x="8068463" y="587032"/>
        <a:ext cx="2444055" cy="1466433"/>
      </dsp:txXfrm>
    </dsp:sp>
    <dsp:sp modelId="{FC53B40B-FA67-43F2-8FD3-C991953A719C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Screen not interactive</a:t>
          </a:r>
          <a:endParaRPr lang="en-US" sz="17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300" kern="1200" dirty="0"/>
            <a:t>completely turned off or turned on only in a non-interactive state like ambient display</a:t>
          </a:r>
          <a:endParaRPr lang="en-US" sz="1300" kern="1200" dirty="0"/>
        </a:p>
      </dsp:txBody>
      <dsp:txXfrm>
        <a:off x="3080" y="2297871"/>
        <a:ext cx="2444055" cy="1466433"/>
      </dsp:txXfrm>
    </dsp:sp>
    <dsp:sp modelId="{11D0271B-13F1-4BE7-A878-2FEFA01C263C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Activity paused/resumed/stopped</a:t>
          </a:r>
          <a:endParaRPr lang="en-US" sz="1700" kern="1200" dirty="0"/>
        </a:p>
      </dsp:txBody>
      <dsp:txXfrm>
        <a:off x="2691541" y="2297871"/>
        <a:ext cx="2444055" cy="1466433"/>
      </dsp:txXfrm>
    </dsp:sp>
    <dsp:sp modelId="{17FD3157-3181-49AD-B4B5-F5E3A0D12233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User interaction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An event type denoting that a package was interacted with in some way by the user</a:t>
          </a:r>
          <a:endParaRPr lang="en-US" sz="1200" kern="1200" dirty="0"/>
        </a:p>
      </dsp:txBody>
      <dsp:txXfrm>
        <a:off x="5380002" y="2297871"/>
        <a:ext cx="2444055" cy="1466433"/>
      </dsp:txXfrm>
    </dsp:sp>
    <dsp:sp modelId="{427D05FE-4059-4A27-8067-D077D3B9B365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Configuration Change</a:t>
          </a:r>
          <a:endParaRPr lang="en-US" sz="1700" kern="1200" dirty="0"/>
        </a:p>
      </dsp:txBody>
      <dsp:txXfrm>
        <a:off x="806846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 'Pixel 3' -</a:t>
            </a:r>
            <a:r>
              <a:rPr lang="en-US" dirty="0" err="1"/>
              <a:t>iname</a:t>
            </a:r>
            <a:r>
              <a:rPr lang="en-US" dirty="0"/>
              <a:t>  'package*'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6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sqlite</a:t>
            </a:r>
            <a:r>
              <a:rPr lang="en-US" dirty="0"/>
              <a:t>&gt; .header on</a:t>
            </a:r>
          </a:p>
          <a:p>
            <a:r>
              <a:rPr lang="en-US" dirty="0" err="1"/>
              <a:t>sqlite</a:t>
            </a:r>
            <a:r>
              <a:rPr lang="en-US" dirty="0"/>
              <a:t>&gt; .mode csv</a:t>
            </a:r>
          </a:p>
          <a:p>
            <a:r>
              <a:rPr lang="en-US" dirty="0" err="1"/>
              <a:t>sqlite</a:t>
            </a:r>
            <a:r>
              <a:rPr lang="en-US" dirty="0"/>
              <a:t>&gt; .output appstate.csv</a:t>
            </a:r>
          </a:p>
          <a:p>
            <a:r>
              <a:rPr lang="en-US" dirty="0" err="1"/>
              <a:t>sqlite</a:t>
            </a:r>
            <a:r>
              <a:rPr lang="en-US" dirty="0"/>
              <a:t>&gt; select  </a:t>
            </a:r>
            <a:r>
              <a:rPr lang="en-US" dirty="0" err="1"/>
              <a:t>package_name</a:t>
            </a:r>
            <a:r>
              <a:rPr lang="en-US" dirty="0"/>
              <a:t>, </a:t>
            </a:r>
            <a:r>
              <a:rPr lang="en-US" dirty="0" err="1"/>
              <a:t>delivery_data_timestamp_ms</a:t>
            </a:r>
            <a:r>
              <a:rPr lang="en-US" dirty="0"/>
              <a:t>, </a:t>
            </a:r>
            <a:r>
              <a:rPr lang="en-US" dirty="0" err="1"/>
              <a:t>first_download_ms</a:t>
            </a:r>
            <a:r>
              <a:rPr lang="en-US" dirty="0"/>
              <a:t>, account, title from </a:t>
            </a:r>
            <a:r>
              <a:rPr lang="en-US" dirty="0" err="1"/>
              <a:t>appstate</a:t>
            </a:r>
            <a:r>
              <a:rPr lang="en-US" dirty="0"/>
              <a:t>;</a:t>
            </a:r>
          </a:p>
          <a:p>
            <a:r>
              <a:rPr lang="en-US" dirty="0" err="1"/>
              <a:t>sqlite</a:t>
            </a:r>
            <a:r>
              <a:rPr lang="en-US" dirty="0"/>
              <a:t>&gt; .quit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2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date -d '@1580317477' -u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19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sqlite</a:t>
            </a:r>
            <a:r>
              <a:rPr lang="en-US" dirty="0"/>
              <a:t>&gt; select  </a:t>
            </a:r>
            <a:r>
              <a:rPr lang="en-US" dirty="0" err="1"/>
              <a:t>first_download_ms</a:t>
            </a:r>
            <a:r>
              <a:rPr lang="en-US" dirty="0"/>
              <a:t>, account, title from </a:t>
            </a:r>
            <a:r>
              <a:rPr lang="en-US" dirty="0" err="1"/>
              <a:t>appstate</a:t>
            </a:r>
            <a:r>
              <a:rPr lang="en-US" dirty="0"/>
              <a:t> where </a:t>
            </a:r>
            <a:r>
              <a:rPr lang="en-US" dirty="0" err="1"/>
              <a:t>first_download_ms</a:t>
            </a:r>
            <a:r>
              <a:rPr lang="en-US" dirty="0"/>
              <a:t> &gt; 100 order by </a:t>
            </a:r>
            <a:r>
              <a:rPr lang="en-US" dirty="0" err="1"/>
              <a:t>first_download_ms</a:t>
            </a:r>
            <a:r>
              <a:rPr lang="en-US" dirty="0"/>
              <a:t> limit 3;</a:t>
            </a:r>
          </a:p>
          <a:p>
            <a:r>
              <a:rPr lang="en-US" dirty="0"/>
              <a:t>1580312356256||Data Transfer Tool</a:t>
            </a:r>
          </a:p>
          <a:p>
            <a:r>
              <a:rPr lang="en-US" dirty="0"/>
              <a:t>1580312557497|thisisdfir@gmail.com|android.autoinstalls.config.google.nexus</a:t>
            </a:r>
          </a:p>
          <a:p>
            <a:r>
              <a:rPr lang="en-US" dirty="0"/>
              <a:t>1580312649019|thisisdfir@gmail.com|Google Docs</a:t>
            </a:r>
          </a:p>
          <a:p>
            <a:r>
              <a:rPr lang="en-US" dirty="0" err="1"/>
              <a:t>sqlite</a:t>
            </a:r>
            <a:r>
              <a:rPr lang="en-US" dirty="0"/>
              <a:t>&gt; </a:t>
            </a:r>
          </a:p>
          <a:p>
            <a:r>
              <a:rPr lang="en-US" dirty="0" err="1"/>
              <a:t>sqlite</a:t>
            </a:r>
            <a:r>
              <a:rPr lang="en-US" dirty="0"/>
              <a:t>&gt; select  </a:t>
            </a:r>
            <a:r>
              <a:rPr lang="en-US" dirty="0" err="1"/>
              <a:t>first_download_ms</a:t>
            </a:r>
            <a:r>
              <a:rPr lang="en-US" dirty="0"/>
              <a:t>, account, title from </a:t>
            </a:r>
            <a:r>
              <a:rPr lang="en-US" dirty="0" err="1"/>
              <a:t>appstate</a:t>
            </a:r>
            <a:r>
              <a:rPr lang="en-US" dirty="0"/>
              <a:t> where </a:t>
            </a:r>
            <a:r>
              <a:rPr lang="en-US" dirty="0" err="1"/>
              <a:t>first_download_ms</a:t>
            </a:r>
            <a:r>
              <a:rPr lang="en-US" dirty="0"/>
              <a:t> &gt; 100 order by </a:t>
            </a:r>
            <a:r>
              <a:rPr lang="en-US" dirty="0" err="1"/>
              <a:t>first_download_ms</a:t>
            </a:r>
            <a:r>
              <a:rPr lang="en-US" dirty="0"/>
              <a:t> desc limit 3;</a:t>
            </a:r>
          </a:p>
          <a:p>
            <a:r>
              <a:rPr lang="en-US" dirty="0"/>
              <a:t>1580317923118|thisisdfir@gmail.com|Imgur: Find funny GIFs, memes &amp; watch viral videos</a:t>
            </a:r>
          </a:p>
          <a:p>
            <a:r>
              <a:rPr lang="en-US" dirty="0"/>
              <a:t>1580317779105|thisisdfir@gmail.com|Snapchat</a:t>
            </a:r>
          </a:p>
          <a:p>
            <a:r>
              <a:rPr lang="en-US" dirty="0"/>
              <a:t>1580317762141|thisisdfir@gmail.com|Twitter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9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sqlite3 'Pixel 3/data/data/</a:t>
            </a:r>
            <a:r>
              <a:rPr lang="en-US" dirty="0" err="1"/>
              <a:t>com.android.vending</a:t>
            </a:r>
            <a:r>
              <a:rPr lang="en-US" dirty="0"/>
              <a:t>/databases/</a:t>
            </a:r>
            <a:r>
              <a:rPr lang="en-US" dirty="0" err="1"/>
              <a:t>localappstate.db</a:t>
            </a:r>
            <a:r>
              <a:rPr lang="en-US" dirty="0"/>
              <a:t>’</a:t>
            </a:r>
          </a:p>
          <a:p>
            <a:r>
              <a:rPr lang="en-GB" dirty="0"/>
              <a:t>select  </a:t>
            </a:r>
            <a:r>
              <a:rPr lang="en-GB" dirty="0" err="1"/>
              <a:t>package_name</a:t>
            </a:r>
            <a:r>
              <a:rPr lang="en-GB" dirty="0"/>
              <a:t>, </a:t>
            </a:r>
            <a:r>
              <a:rPr lang="en-GB" dirty="0" err="1"/>
              <a:t>delivery_data_timestamp_ms</a:t>
            </a:r>
            <a:r>
              <a:rPr lang="en-GB" dirty="0"/>
              <a:t>, </a:t>
            </a:r>
            <a:r>
              <a:rPr lang="en-GB" dirty="0" err="1"/>
              <a:t>first_download_ms</a:t>
            </a:r>
            <a:r>
              <a:rPr lang="en-GB" dirty="0"/>
              <a:t>, account, title from </a:t>
            </a:r>
            <a:r>
              <a:rPr lang="en-GB" dirty="0" err="1"/>
              <a:t>appstate</a:t>
            </a:r>
            <a:r>
              <a:rPr lang="en-GB" dirty="0"/>
              <a:t> where lower(title) like '%</a:t>
            </a:r>
            <a:r>
              <a:rPr lang="en-GB" dirty="0" err="1"/>
              <a:t>whatsapp</a:t>
            </a:r>
            <a:r>
              <a:rPr lang="en-GB" dirty="0"/>
              <a:t>%';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5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sqlite3 'Pixel 3/data/data/</a:t>
            </a:r>
            <a:r>
              <a:rPr lang="en-US" dirty="0" err="1"/>
              <a:t>com.android.vending</a:t>
            </a:r>
            <a:r>
              <a:rPr lang="en-US" dirty="0"/>
              <a:t>/databases/</a:t>
            </a:r>
            <a:r>
              <a:rPr lang="en-US" dirty="0" err="1"/>
              <a:t>library.db</a:t>
            </a:r>
            <a:r>
              <a:rPr lang="en-US" dirty="0"/>
              <a:t>’ </a:t>
            </a:r>
          </a:p>
          <a:p>
            <a:r>
              <a:rPr lang="en-GB" dirty="0"/>
              <a:t>select </a:t>
            </a:r>
            <a:r>
              <a:rPr lang="en-GB" dirty="0" err="1"/>
              <a:t>doc_id</a:t>
            </a:r>
            <a:r>
              <a:rPr lang="en-GB" dirty="0"/>
              <a:t>, </a:t>
            </a:r>
            <a:r>
              <a:rPr lang="en-GB" dirty="0" err="1"/>
              <a:t>document_hash</a:t>
            </a:r>
            <a:r>
              <a:rPr lang="en-GB" dirty="0"/>
              <a:t>, </a:t>
            </a:r>
            <a:r>
              <a:rPr lang="en-GB" dirty="0" err="1"/>
              <a:t>purchase_time</a:t>
            </a:r>
            <a:r>
              <a:rPr lang="en-GB" dirty="0"/>
              <a:t> from ownership where </a:t>
            </a:r>
            <a:r>
              <a:rPr lang="en-GB" dirty="0" err="1"/>
              <a:t>doc_id</a:t>
            </a:r>
            <a:r>
              <a:rPr lang="en-GB" dirty="0"/>
              <a:t> like '%</a:t>
            </a:r>
            <a:r>
              <a:rPr lang="en-GB" dirty="0" err="1"/>
              <a:t>whatsapp</a:t>
            </a:r>
            <a:r>
              <a:rPr lang="en-GB" dirty="0"/>
              <a:t>%';</a:t>
            </a:r>
          </a:p>
          <a:p>
            <a:r>
              <a:rPr lang="en-GB" dirty="0" err="1"/>
              <a:t>com.whatsapp</a:t>
            </a:r>
            <a:r>
              <a:rPr lang="en-GB" dirty="0"/>
              <a:t>|-2208265135048976340| 1543518467665</a:t>
            </a:r>
          </a:p>
          <a:p>
            <a:r>
              <a:rPr lang="en-US" dirty="0"/>
              <a:t>Thu 29 Nov 2018 07:07:47 PM UTC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74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date -u \                                                                                      </a:t>
            </a:r>
          </a:p>
          <a:p>
            <a:r>
              <a:rPr lang="en-US" dirty="0"/>
              <a:t>--date=@$(sqlite3 'Pixel 3/data/data/</a:t>
            </a:r>
            <a:r>
              <a:rPr lang="en-US" dirty="0" err="1"/>
              <a:t>com.android.vending</a:t>
            </a:r>
            <a:r>
              <a:rPr lang="en-US" dirty="0"/>
              <a:t>/databases/</a:t>
            </a:r>
            <a:r>
              <a:rPr lang="en-US" dirty="0" err="1"/>
              <a:t>library.db</a:t>
            </a:r>
            <a:r>
              <a:rPr lang="en-US" dirty="0"/>
              <a:t>'  \</a:t>
            </a:r>
          </a:p>
          <a:p>
            <a:r>
              <a:rPr lang="en-US" dirty="0"/>
              <a:t>"SELECT </a:t>
            </a:r>
            <a:r>
              <a:rPr lang="en-US" dirty="0" err="1"/>
              <a:t>purchase_time</a:t>
            </a:r>
            <a:r>
              <a:rPr lang="en-US" dirty="0"/>
              <a:t>/1000 FROM ownership WHERE </a:t>
            </a:r>
            <a:r>
              <a:rPr lang="en-US" dirty="0" err="1"/>
              <a:t>doc_id</a:t>
            </a:r>
            <a:r>
              <a:rPr lang="en-US" dirty="0"/>
              <a:t>   like '%</a:t>
            </a:r>
            <a:r>
              <a:rPr lang="en-US" dirty="0" err="1"/>
              <a:t>whatsapp</a:t>
            </a:r>
            <a:r>
              <a:rPr lang="en-US" dirty="0"/>
              <a:t>%'")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ls 'Pixel 3/data/data/'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20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'Pixel 3/data/data/' | grep -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com.google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84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com.google.android.apps.chromecast.app</a:t>
            </a:r>
            <a:endParaRPr lang="en-US" dirty="0"/>
          </a:p>
          <a:p>
            <a:r>
              <a:rPr lang="en-US" dirty="0" err="1"/>
              <a:t>com.google.android.apps.docs</a:t>
            </a:r>
            <a:endParaRPr lang="en-US" dirty="0"/>
          </a:p>
          <a:p>
            <a:r>
              <a:rPr lang="en-US" dirty="0" err="1"/>
              <a:t>com.google.android.apps.docs.editors.docs</a:t>
            </a:r>
            <a:endParaRPr lang="en-US" dirty="0"/>
          </a:p>
          <a:p>
            <a:r>
              <a:rPr lang="en-US" dirty="0" err="1"/>
              <a:t>com.google.android.apps.dreamliner</a:t>
            </a:r>
            <a:endParaRPr lang="en-US" dirty="0"/>
          </a:p>
          <a:p>
            <a:r>
              <a:rPr lang="en-US" dirty="0" err="1"/>
              <a:t>com.google.android.apps.enterprise.dmagent</a:t>
            </a:r>
            <a:endParaRPr lang="en-US" dirty="0"/>
          </a:p>
          <a:p>
            <a:r>
              <a:rPr lang="en-US" dirty="0" err="1"/>
              <a:t>com.google.android.apps.gcs</a:t>
            </a:r>
            <a:endParaRPr lang="en-US" dirty="0"/>
          </a:p>
          <a:p>
            <a:r>
              <a:rPr lang="en-US" dirty="0" err="1"/>
              <a:t>com.google.android.apps.helprtc</a:t>
            </a:r>
            <a:endParaRPr lang="en-US" dirty="0"/>
          </a:p>
          <a:p>
            <a:r>
              <a:rPr lang="en-US" dirty="0" err="1"/>
              <a:t>com.google.android.apps.magazines</a:t>
            </a:r>
            <a:endParaRPr lang="en-US" dirty="0"/>
          </a:p>
          <a:p>
            <a:r>
              <a:rPr lang="en-US" dirty="0" err="1"/>
              <a:t>com.google.android.apps.maps</a:t>
            </a:r>
            <a:endParaRPr lang="en-US" dirty="0"/>
          </a:p>
          <a:p>
            <a:r>
              <a:rPr lang="en-US" dirty="0" err="1"/>
              <a:t>com.google.android.apps.messaging</a:t>
            </a:r>
            <a:endParaRPr lang="en-US" dirty="0"/>
          </a:p>
          <a:p>
            <a:r>
              <a:rPr lang="en-US" dirty="0" err="1"/>
              <a:t>com.google.android.apps.nexuslauncher</a:t>
            </a:r>
            <a:endParaRPr lang="en-US" dirty="0"/>
          </a:p>
          <a:p>
            <a:r>
              <a:rPr lang="en-US" dirty="0" err="1"/>
              <a:t>com.google.android.apps.photos</a:t>
            </a:r>
            <a:endParaRPr lang="en-US" dirty="0"/>
          </a:p>
          <a:p>
            <a:r>
              <a:rPr lang="en-US" dirty="0" err="1"/>
              <a:t>com.google.android.apps.pixelmigrate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com.google.android.apps.safetyhub</a:t>
            </a:r>
            <a:endParaRPr lang="en-US" dirty="0"/>
          </a:p>
          <a:p>
            <a:r>
              <a:rPr lang="en-US" dirty="0" err="1"/>
              <a:t>com.google.android.apps.tachyon</a:t>
            </a:r>
            <a:endParaRPr lang="en-US" dirty="0"/>
          </a:p>
          <a:p>
            <a:r>
              <a:rPr lang="en-US" dirty="0" err="1"/>
              <a:t>com.google.android.apps.tips</a:t>
            </a:r>
            <a:endParaRPr lang="en-US" dirty="0"/>
          </a:p>
          <a:p>
            <a:r>
              <a:rPr lang="en-US" dirty="0" err="1"/>
              <a:t>com.google.android.apps.turbo</a:t>
            </a:r>
            <a:endParaRPr lang="en-US" dirty="0"/>
          </a:p>
          <a:p>
            <a:r>
              <a:rPr lang="en-US" dirty="0" err="1"/>
              <a:t>com.google.android.apps.tycho</a:t>
            </a:r>
            <a:endParaRPr lang="en-US" dirty="0"/>
          </a:p>
          <a:p>
            <a:r>
              <a:rPr lang="en-US" dirty="0" err="1"/>
              <a:t>com.google.android.apps.walletnfcrel</a:t>
            </a:r>
            <a:endParaRPr lang="en-US" dirty="0"/>
          </a:p>
          <a:p>
            <a:r>
              <a:rPr lang="en-US" dirty="0" err="1"/>
              <a:t>com.google.android.apps.wallpaper</a:t>
            </a:r>
            <a:endParaRPr lang="en-US" dirty="0"/>
          </a:p>
          <a:p>
            <a:r>
              <a:rPr lang="en-US" dirty="0" err="1"/>
              <a:t>com.google.android.apps.wellbeing</a:t>
            </a:r>
            <a:endParaRPr lang="en-US" dirty="0"/>
          </a:p>
          <a:p>
            <a:r>
              <a:rPr lang="en-US" dirty="0" err="1"/>
              <a:t>com.google.android.apps.work.oobconfig</a:t>
            </a:r>
            <a:endParaRPr lang="en-US" dirty="0"/>
          </a:p>
          <a:p>
            <a:r>
              <a:rPr lang="en-US" dirty="0" err="1"/>
              <a:t>com.google.android.apps.youtube.music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https://android.googlesource.com/platform/packages/apps/</a:t>
            </a:r>
          </a:p>
          <a:p>
            <a:r>
              <a:rPr lang="en-US" dirty="0"/>
              <a:t>https://android-developers.googleblog.com/2019/03/aosp-application-updates.html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9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'Pixel 3/data/data/' | grep -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com.android</a:t>
            </a:r>
            <a:r>
              <a:rPr lang="en-US" dirty="0"/>
              <a:t> </a:t>
            </a:r>
          </a:p>
          <a:p>
            <a:r>
              <a:rPr lang="en-US" dirty="0"/>
              <a:t>https://developer.android.com/reference/android/provider/UserDictionary</a:t>
            </a:r>
          </a:p>
          <a:p>
            <a:r>
              <a:rPr lang="en-US" dirty="0"/>
              <a:t>https://developer.android.com/reference/android/mtp/package-summary</a:t>
            </a:r>
          </a:p>
          <a:p>
            <a:r>
              <a:rPr lang="en-US" dirty="0"/>
              <a:t>https://developer.android.com/topic/performance/tracing</a:t>
            </a:r>
          </a:p>
          <a:p>
            <a:endParaRPr lang="en-US" dirty="0"/>
          </a:p>
          <a:p>
            <a:r>
              <a:rPr lang="en-US" dirty="0" err="1"/>
              <a:t>com.android.chrome</a:t>
            </a:r>
            <a:endParaRPr lang="en-US" dirty="0"/>
          </a:p>
          <a:p>
            <a:r>
              <a:rPr lang="en-US" dirty="0" err="1"/>
              <a:t>com.android.hotwordenrollment.okgoogle</a:t>
            </a:r>
            <a:endParaRPr lang="en-US" dirty="0"/>
          </a:p>
          <a:p>
            <a:r>
              <a:rPr lang="en-US" dirty="0" err="1"/>
              <a:t>com.android.hotwordenrollment.xgoogle</a:t>
            </a:r>
            <a:endParaRPr lang="en-US" dirty="0"/>
          </a:p>
          <a:p>
            <a:r>
              <a:rPr lang="en-US" dirty="0" err="1"/>
              <a:t>com.android.keychain</a:t>
            </a:r>
            <a:endParaRPr lang="en-US" dirty="0"/>
          </a:p>
          <a:p>
            <a:r>
              <a:rPr lang="en-US" dirty="0" err="1"/>
              <a:t>com.android.mtp</a:t>
            </a:r>
            <a:endParaRPr lang="en-US" dirty="0"/>
          </a:p>
          <a:p>
            <a:r>
              <a:rPr lang="en-US" dirty="0" err="1"/>
              <a:t>com.android.nfc</a:t>
            </a:r>
            <a:endParaRPr lang="en-US" dirty="0"/>
          </a:p>
          <a:p>
            <a:r>
              <a:rPr lang="en-US" dirty="0" err="1"/>
              <a:t>com.android.providers.calendar</a:t>
            </a:r>
            <a:endParaRPr lang="en-US" dirty="0"/>
          </a:p>
          <a:p>
            <a:r>
              <a:rPr lang="en-US" dirty="0" err="1"/>
              <a:t>com.android.providers.contacts</a:t>
            </a:r>
            <a:endParaRPr lang="en-US" dirty="0"/>
          </a:p>
          <a:p>
            <a:r>
              <a:rPr lang="en-US" dirty="0" err="1"/>
              <a:t>com.android.providers.downloads</a:t>
            </a:r>
            <a:endParaRPr lang="en-US" dirty="0"/>
          </a:p>
          <a:p>
            <a:r>
              <a:rPr lang="en-US" dirty="0" err="1"/>
              <a:t>com.android.providers.media</a:t>
            </a:r>
            <a:endParaRPr lang="en-US" dirty="0"/>
          </a:p>
          <a:p>
            <a:r>
              <a:rPr lang="en-US" dirty="0" err="1"/>
              <a:t>com.android.providers.telephony</a:t>
            </a:r>
            <a:endParaRPr lang="en-US" dirty="0"/>
          </a:p>
          <a:p>
            <a:r>
              <a:rPr lang="en-US" dirty="0" err="1"/>
              <a:t>com.android.providers.userdictionary</a:t>
            </a:r>
            <a:endParaRPr lang="en-US" dirty="0"/>
          </a:p>
          <a:p>
            <a:r>
              <a:rPr lang="en-US" dirty="0" err="1"/>
              <a:t>com.android.service.ims.presence</a:t>
            </a:r>
            <a:endParaRPr lang="en-US" dirty="0"/>
          </a:p>
          <a:p>
            <a:r>
              <a:rPr lang="en-US" dirty="0" err="1"/>
              <a:t>com.android.traceur</a:t>
            </a:r>
            <a:endParaRPr lang="en-US" dirty="0"/>
          </a:p>
          <a:p>
            <a:r>
              <a:rPr lang="en-US" dirty="0" err="1"/>
              <a:t>com.android.vending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0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'Pixel 3/data/data/' | grep -</a:t>
            </a:r>
            <a:r>
              <a:rPr lang="en-US" dirty="0" err="1"/>
              <a:t>Eiv</a:t>
            </a:r>
            <a:r>
              <a:rPr lang="en-US" dirty="0"/>
              <a:t> '</a:t>
            </a:r>
            <a:r>
              <a:rPr lang="en-US" dirty="0" err="1"/>
              <a:t>com.google|com.android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 err="1"/>
              <a:t>com.discord</a:t>
            </a:r>
            <a:endParaRPr lang="en-US" dirty="0"/>
          </a:p>
          <a:p>
            <a:r>
              <a:rPr lang="en-US" dirty="0" err="1"/>
              <a:t>com.enflick.android.TextNow</a:t>
            </a:r>
            <a:endParaRPr lang="en-US" dirty="0"/>
          </a:p>
          <a:p>
            <a:r>
              <a:rPr lang="en-US" dirty="0" err="1"/>
              <a:t>com.facebook.orca</a:t>
            </a:r>
            <a:endParaRPr lang="en-US" dirty="0"/>
          </a:p>
          <a:p>
            <a:r>
              <a:rPr lang="en-US" dirty="0" err="1"/>
              <a:t>com.imgur.mobile</a:t>
            </a:r>
            <a:endParaRPr lang="en-US" dirty="0"/>
          </a:p>
          <a:p>
            <a:r>
              <a:rPr lang="en-US" dirty="0" err="1"/>
              <a:t>com.imo.android.imous</a:t>
            </a:r>
            <a:endParaRPr lang="en-US" dirty="0"/>
          </a:p>
          <a:p>
            <a:r>
              <a:rPr lang="en-US" dirty="0" err="1"/>
              <a:t>com.instagram.android</a:t>
            </a:r>
            <a:endParaRPr lang="en-US" dirty="0"/>
          </a:p>
          <a:p>
            <a:r>
              <a:rPr lang="en-US" dirty="0" err="1"/>
              <a:t>com.instagram.threadsapp</a:t>
            </a:r>
            <a:endParaRPr lang="en-US" dirty="0"/>
          </a:p>
          <a:p>
            <a:r>
              <a:rPr lang="en-US" dirty="0" err="1"/>
              <a:t>com.mewe</a:t>
            </a:r>
            <a:endParaRPr lang="en-US" dirty="0"/>
          </a:p>
          <a:p>
            <a:r>
              <a:rPr lang="en-US" dirty="0"/>
              <a:t>com.mywickr.wickr2</a:t>
            </a:r>
          </a:p>
          <a:p>
            <a:r>
              <a:rPr lang="en-US" dirty="0" err="1"/>
              <a:t>com.qti.ltebc</a:t>
            </a:r>
            <a:endParaRPr lang="en-US" dirty="0"/>
          </a:p>
          <a:p>
            <a:r>
              <a:rPr lang="en-US" dirty="0" err="1"/>
              <a:t>com.radicalapps.cyberdust</a:t>
            </a:r>
            <a:endParaRPr lang="en-US" dirty="0"/>
          </a:p>
          <a:p>
            <a:r>
              <a:rPr lang="en-US" dirty="0" err="1"/>
              <a:t>com.silentcircle.silentphone</a:t>
            </a:r>
            <a:endParaRPr lang="en-US" dirty="0"/>
          </a:p>
          <a:p>
            <a:r>
              <a:rPr lang="en-US" dirty="0" err="1"/>
              <a:t>com.skout.android</a:t>
            </a:r>
            <a:endParaRPr lang="en-US" dirty="0"/>
          </a:p>
          <a:p>
            <a:r>
              <a:rPr lang="en-US" dirty="0" err="1"/>
              <a:t>com.skype.raider</a:t>
            </a:r>
            <a:endParaRPr lang="en-US" dirty="0"/>
          </a:p>
          <a:p>
            <a:r>
              <a:rPr lang="en-US" dirty="0" err="1"/>
              <a:t>com.snapchat.android</a:t>
            </a:r>
            <a:endParaRPr lang="en-US" dirty="0"/>
          </a:p>
          <a:p>
            <a:r>
              <a:rPr lang="en-US" dirty="0" err="1"/>
              <a:t>com.spotify.music</a:t>
            </a:r>
            <a:endParaRPr lang="en-US" dirty="0"/>
          </a:p>
          <a:p>
            <a:r>
              <a:rPr lang="en-US" dirty="0" err="1"/>
              <a:t>com.thinkyeah.galleryvault</a:t>
            </a:r>
            <a:endParaRPr lang="en-US" dirty="0"/>
          </a:p>
          <a:p>
            <a:r>
              <a:rPr lang="en-US" dirty="0" err="1"/>
              <a:t>com.topjohnwu.magisk</a:t>
            </a:r>
            <a:endParaRPr lang="en-US" dirty="0"/>
          </a:p>
          <a:p>
            <a:r>
              <a:rPr lang="en-US" dirty="0" err="1"/>
              <a:t>com.twitter.android</a:t>
            </a:r>
            <a:endParaRPr lang="en-US" dirty="0"/>
          </a:p>
          <a:p>
            <a:r>
              <a:rPr lang="en-US" dirty="0" err="1"/>
              <a:t>com.venmo</a:t>
            </a:r>
            <a:endParaRPr lang="en-US" dirty="0"/>
          </a:p>
          <a:p>
            <a:r>
              <a:rPr lang="en-US" dirty="0" err="1"/>
              <a:t>com.viber.voip</a:t>
            </a:r>
            <a:endParaRPr lang="en-US" dirty="0"/>
          </a:p>
          <a:p>
            <a:r>
              <a:rPr lang="en-US" dirty="0" err="1"/>
              <a:t>com.whatsapp</a:t>
            </a:r>
            <a:endParaRPr lang="en-US" dirty="0"/>
          </a:p>
          <a:p>
            <a:r>
              <a:rPr lang="en-US" dirty="0" err="1"/>
              <a:t>com.wire</a:t>
            </a:r>
            <a:endParaRPr lang="en-US" dirty="0"/>
          </a:p>
          <a:p>
            <a:r>
              <a:rPr lang="en-US" dirty="0" err="1"/>
              <a:t>com.zhiliaoapp.musically</a:t>
            </a:r>
            <a:endParaRPr lang="en-US" dirty="0"/>
          </a:p>
          <a:p>
            <a:r>
              <a:rPr lang="en-US" dirty="0" err="1"/>
              <a:t>jp.naver.line.android</a:t>
            </a:r>
            <a:endParaRPr lang="en-US" dirty="0"/>
          </a:p>
          <a:p>
            <a:r>
              <a:rPr lang="en-US" dirty="0" err="1"/>
              <a:t>kik.android</a:t>
            </a:r>
            <a:endParaRPr lang="en-US" dirty="0"/>
          </a:p>
          <a:p>
            <a:r>
              <a:rPr lang="en-US" dirty="0" err="1"/>
              <a:t>org.telegram.messenger</a:t>
            </a:r>
            <a:endParaRPr lang="en-US" dirty="0"/>
          </a:p>
          <a:p>
            <a:r>
              <a:rPr lang="en-US" dirty="0" err="1"/>
              <a:t>org.thoughtcrime.securesms</a:t>
            </a:r>
            <a:endParaRPr lang="en-US" dirty="0"/>
          </a:p>
          <a:p>
            <a:r>
              <a:rPr lang="en-US" dirty="0" err="1"/>
              <a:t>org.torproject.torbrowser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94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9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9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 'Pixel 3' -</a:t>
            </a:r>
            <a:r>
              <a:rPr lang="en-US" dirty="0" err="1"/>
              <a:t>iname</a:t>
            </a:r>
            <a:r>
              <a:rPr lang="en-US" dirty="0"/>
              <a:t>  'package*'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30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'Pixel 3/data/system/</a:t>
            </a:r>
            <a:r>
              <a:rPr lang="en-US" dirty="0" err="1"/>
              <a:t>packages.list</a:t>
            </a:r>
            <a:r>
              <a:rPr lang="en-US" dirty="0"/>
              <a:t>' | grep -</a:t>
            </a:r>
            <a:r>
              <a:rPr lang="en-US" dirty="0" err="1"/>
              <a:t>Ei</a:t>
            </a:r>
            <a:r>
              <a:rPr lang="en-US" dirty="0"/>
              <a:t> '\.gm’</a:t>
            </a:r>
          </a:p>
          <a:p>
            <a:r>
              <a:rPr lang="en-US" dirty="0"/>
              <a:t>https://source.android.com/security/app-sandbox#:~:text=This%20isolates%20apps%20from%20each,a%20kernel%2Dlevel%20Application%20Sandbox.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23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grep -in 'package name="com.google.android.gm' 'Pixel 3/data/system/packages.xml’</a:t>
            </a:r>
          </a:p>
          <a:p>
            <a:endParaRPr lang="en-GB" dirty="0"/>
          </a:p>
          <a:p>
            <a:r>
              <a:rPr lang="en-US" dirty="0"/>
              <a:t>3962:    &lt;package name="com.google.android.gm" </a:t>
            </a:r>
            <a:r>
              <a:rPr lang="en-US" dirty="0" err="1"/>
              <a:t>codePath</a:t>
            </a:r>
            <a:r>
              <a:rPr lang="en-US" dirty="0"/>
              <a:t>="/data/app/com.google.android.gm--QTglY_VBwLxA5dDcCqrCw==" </a:t>
            </a:r>
            <a:r>
              <a:rPr lang="en-US" dirty="0" err="1"/>
              <a:t>nativeLibraryPath</a:t>
            </a:r>
            <a:r>
              <a:rPr lang="en-US" dirty="0"/>
              <a:t>="/data/app/com.google.android.gm--QTglY_VBwLxA5dDcCqrCw==/lib" </a:t>
            </a:r>
            <a:r>
              <a:rPr lang="en-US" dirty="0" err="1"/>
              <a:t>publicFlags</a:t>
            </a:r>
            <a:r>
              <a:rPr lang="en-US" dirty="0"/>
              <a:t>="944488133" </a:t>
            </a:r>
            <a:r>
              <a:rPr lang="en-US" dirty="0" err="1"/>
              <a:t>privateFlags</a:t>
            </a:r>
            <a:r>
              <a:rPr lang="en-US" dirty="0"/>
              <a:t>="524288" ft="16ff237b230" it="11e8f7d4c00" </a:t>
            </a:r>
            <a:r>
              <a:rPr lang="en-US" dirty="0" err="1"/>
              <a:t>ut</a:t>
            </a:r>
            <a:r>
              <a:rPr lang="en-US" dirty="0"/>
              <a:t>="16ff237b83e" version="62049238" </a:t>
            </a:r>
            <a:r>
              <a:rPr lang="en-US" dirty="0" err="1"/>
              <a:t>userId</a:t>
            </a:r>
            <a:r>
              <a:rPr lang="en-US" dirty="0"/>
              <a:t>="10187" installer="</a:t>
            </a:r>
            <a:r>
              <a:rPr lang="en-US" dirty="0" err="1"/>
              <a:t>com.android.vending</a:t>
            </a:r>
            <a:r>
              <a:rPr lang="en-US" dirty="0"/>
              <a:t>" </a:t>
            </a:r>
            <a:r>
              <a:rPr lang="en-US" dirty="0" err="1"/>
              <a:t>isOrphaned</a:t>
            </a:r>
            <a:r>
              <a:rPr lang="en-US" dirty="0"/>
              <a:t>="true" </a:t>
            </a:r>
            <a:r>
              <a:rPr lang="en-US" dirty="0" err="1"/>
              <a:t>categoryHint</a:t>
            </a:r>
            <a:r>
              <a:rPr lang="en-US" dirty="0"/>
              <a:t>="4"&gt;</a:t>
            </a:r>
          </a:p>
          <a:p>
            <a:r>
              <a:rPr lang="en-US" dirty="0"/>
              <a:t>6405:    &lt;package name="</a:t>
            </a:r>
            <a:r>
              <a:rPr lang="en-US" dirty="0" err="1"/>
              <a:t>com.google.android.gms</a:t>
            </a:r>
            <a:r>
              <a:rPr lang="en-US" dirty="0"/>
              <a:t>" </a:t>
            </a:r>
            <a:r>
              <a:rPr lang="en-US" dirty="0" err="1"/>
              <a:t>codePath</a:t>
            </a:r>
            <a:r>
              <a:rPr lang="en-US" dirty="0"/>
              <a:t>="/data/app/com.google.android.gms-ZpkWIkavN2y4dNnqJLme0g==" </a:t>
            </a:r>
            <a:r>
              <a:rPr lang="en-US" dirty="0" err="1"/>
              <a:t>nativeLibraryPath</a:t>
            </a:r>
            <a:r>
              <a:rPr lang="en-US" dirty="0"/>
              <a:t>="/data/app/com.google.android.gms-ZpkWIkavN2y4dNnqJLme0g==/lib" </a:t>
            </a:r>
            <a:r>
              <a:rPr lang="en-US" dirty="0" err="1"/>
              <a:t>primaryCpuAbi</a:t>
            </a:r>
            <a:r>
              <a:rPr lang="en-US" dirty="0"/>
              <a:t>="arm64-v8a" </a:t>
            </a:r>
            <a:r>
              <a:rPr lang="en-US" dirty="0" err="1"/>
              <a:t>secondaryCpuAbi</a:t>
            </a:r>
            <a:r>
              <a:rPr lang="en-US" dirty="0"/>
              <a:t>="armeabi-v7a" </a:t>
            </a:r>
            <a:r>
              <a:rPr lang="en-US" dirty="0" err="1"/>
              <a:t>publicFlags</a:t>
            </a:r>
            <a:r>
              <a:rPr lang="en-US" dirty="0"/>
              <a:t>="-1605714235" </a:t>
            </a:r>
            <a:r>
              <a:rPr lang="en-US" dirty="0" err="1"/>
              <a:t>privateFlags</a:t>
            </a:r>
            <a:r>
              <a:rPr lang="en-US" dirty="0"/>
              <a:t>="524296" ft="17043c42548" it="11e8f7d4c00" </a:t>
            </a:r>
            <a:r>
              <a:rPr lang="en-US" dirty="0" err="1"/>
              <a:t>ut</a:t>
            </a:r>
            <a:r>
              <a:rPr lang="en-US" dirty="0"/>
              <a:t>="17043c42752" version="200414037" </a:t>
            </a:r>
            <a:r>
              <a:rPr lang="en-US" dirty="0" err="1"/>
              <a:t>sharedUserId</a:t>
            </a:r>
            <a:r>
              <a:rPr lang="en-US" dirty="0"/>
              <a:t>="10141" installer="</a:t>
            </a:r>
            <a:r>
              <a:rPr lang="en-US" dirty="0" err="1"/>
              <a:t>com.android.vending</a:t>
            </a:r>
            <a:r>
              <a:rPr lang="en-US" dirty="0"/>
              <a:t>" </a:t>
            </a:r>
            <a:r>
              <a:rPr lang="en-US" dirty="0" err="1"/>
              <a:t>isOrphaned</a:t>
            </a:r>
            <a:r>
              <a:rPr lang="en-US" dirty="0"/>
              <a:t>="true" </a:t>
            </a:r>
            <a:r>
              <a:rPr lang="en-US" dirty="0" err="1"/>
              <a:t>categoryHint</a:t>
            </a:r>
            <a:r>
              <a:rPr lang="en-US" dirty="0"/>
              <a:t>="7"&gt;</a:t>
            </a:r>
          </a:p>
          <a:p>
            <a:r>
              <a:rPr lang="en-US" dirty="0"/>
              <a:t>9310:    &lt;package name="</a:t>
            </a:r>
            <a:r>
              <a:rPr lang="en-US" dirty="0" err="1"/>
              <a:t>com.google.android.gms.location.history</a:t>
            </a:r>
            <a:r>
              <a:rPr lang="en-US" dirty="0"/>
              <a:t>" </a:t>
            </a:r>
            <a:r>
              <a:rPr lang="en-US" dirty="0" err="1"/>
              <a:t>codePath</a:t>
            </a:r>
            <a:r>
              <a:rPr lang="en-US" dirty="0"/>
              <a:t>="/product/app/</a:t>
            </a:r>
            <a:r>
              <a:rPr lang="en-US" dirty="0" err="1"/>
              <a:t>LocationHistoryPrebuilt</a:t>
            </a:r>
            <a:r>
              <a:rPr lang="en-US" dirty="0"/>
              <a:t>" </a:t>
            </a:r>
            <a:r>
              <a:rPr lang="en-US" dirty="0" err="1"/>
              <a:t>nativeLibraryPath</a:t>
            </a:r>
            <a:r>
              <a:rPr lang="en-US" dirty="0"/>
              <a:t>="/product/app/</a:t>
            </a:r>
            <a:r>
              <a:rPr lang="en-US" dirty="0" err="1"/>
              <a:t>LocationHistoryPrebuilt</a:t>
            </a:r>
            <a:r>
              <a:rPr lang="en-US" dirty="0"/>
              <a:t>/lib" </a:t>
            </a:r>
            <a:r>
              <a:rPr lang="en-US" dirty="0" err="1"/>
              <a:t>publicFlags</a:t>
            </a:r>
            <a:r>
              <a:rPr lang="en-US" dirty="0"/>
              <a:t>="810040901" </a:t>
            </a:r>
            <a:r>
              <a:rPr lang="en-US" dirty="0" err="1"/>
              <a:t>privateFlags</a:t>
            </a:r>
            <a:r>
              <a:rPr lang="en-US" dirty="0"/>
              <a:t>="524288" ft="11e8f7d4c00" it="11e8f7d4c00" </a:t>
            </a:r>
            <a:r>
              <a:rPr lang="en-US" dirty="0" err="1"/>
              <a:t>ut</a:t>
            </a:r>
            <a:r>
              <a:rPr lang="en-US" dirty="0"/>
              <a:t>="11e8f7d4c00" version="1" </a:t>
            </a:r>
            <a:r>
              <a:rPr lang="en-US" dirty="0" err="1"/>
              <a:t>userId</a:t>
            </a:r>
            <a:r>
              <a:rPr lang="en-US" dirty="0"/>
              <a:t>="10191" </a:t>
            </a:r>
            <a:r>
              <a:rPr lang="en-US" dirty="0" err="1"/>
              <a:t>isOrphaned</a:t>
            </a:r>
            <a:r>
              <a:rPr lang="en-US" dirty="0"/>
              <a:t>="true"&gt;</a:t>
            </a:r>
          </a:p>
          <a:p>
            <a:r>
              <a:rPr lang="en-US" dirty="0"/>
              <a:t>10408:    &lt;updated-package name="com.google.android.gm" </a:t>
            </a:r>
            <a:r>
              <a:rPr lang="en-US" dirty="0" err="1"/>
              <a:t>codePath</a:t>
            </a:r>
            <a:r>
              <a:rPr lang="en-US" dirty="0"/>
              <a:t>="/product/app/</a:t>
            </a:r>
            <a:r>
              <a:rPr lang="en-US" dirty="0" err="1"/>
              <a:t>PrebuiltGmail</a:t>
            </a:r>
            <a:r>
              <a:rPr lang="en-US" dirty="0"/>
              <a:t>" ft="11e8f7d4c00" it="11e8f7d4c00" </a:t>
            </a:r>
            <a:r>
              <a:rPr lang="en-US" dirty="0" err="1"/>
              <a:t>ut</a:t>
            </a:r>
            <a:r>
              <a:rPr lang="en-US" dirty="0"/>
              <a:t>="11e8f7d4c00" version="61499782" </a:t>
            </a:r>
            <a:r>
              <a:rPr lang="en-US" dirty="0" err="1"/>
              <a:t>nativeLibraryPath</a:t>
            </a:r>
            <a:r>
              <a:rPr lang="en-US" dirty="0"/>
              <a:t>="/product/app/</a:t>
            </a:r>
            <a:r>
              <a:rPr lang="en-US" dirty="0" err="1"/>
              <a:t>PrebuiltGmail</a:t>
            </a:r>
            <a:r>
              <a:rPr lang="en-US" dirty="0"/>
              <a:t>/lib" </a:t>
            </a:r>
            <a:r>
              <a:rPr lang="en-US" dirty="0" err="1"/>
              <a:t>userId</a:t>
            </a:r>
            <a:r>
              <a:rPr lang="en-US" dirty="0"/>
              <a:t>="10187"&gt;</a:t>
            </a:r>
          </a:p>
          <a:p>
            <a:r>
              <a:rPr lang="en-US" dirty="0"/>
              <a:t>10733:    &lt;updated-package name="</a:t>
            </a:r>
            <a:r>
              <a:rPr lang="en-US" dirty="0" err="1"/>
              <a:t>com.google.android.gms</a:t>
            </a:r>
            <a:r>
              <a:rPr lang="en-US" dirty="0"/>
              <a:t>" </a:t>
            </a:r>
            <a:r>
              <a:rPr lang="en-US" dirty="0" err="1"/>
              <a:t>codePath</a:t>
            </a:r>
            <a:r>
              <a:rPr lang="en-US" dirty="0"/>
              <a:t>="/product/</a:t>
            </a:r>
            <a:r>
              <a:rPr lang="en-US" dirty="0" err="1"/>
              <a:t>priv</a:t>
            </a:r>
            <a:r>
              <a:rPr lang="en-US" dirty="0"/>
              <a:t>-app/</a:t>
            </a:r>
            <a:r>
              <a:rPr lang="en-US" dirty="0" err="1"/>
              <a:t>PrebuiltGmsCore</a:t>
            </a:r>
            <a:r>
              <a:rPr lang="en-US" dirty="0"/>
              <a:t>" ft="11e8f7d4c00" it="11e8f7d4c00" </a:t>
            </a:r>
            <a:r>
              <a:rPr lang="en-US" dirty="0" err="1"/>
              <a:t>ut</a:t>
            </a:r>
            <a:r>
              <a:rPr lang="en-US" dirty="0"/>
              <a:t>="11e8f7d4c00" version="17786048" </a:t>
            </a:r>
            <a:r>
              <a:rPr lang="en-US" dirty="0" err="1"/>
              <a:t>nativeLibraryPath</a:t>
            </a:r>
            <a:r>
              <a:rPr lang="en-US" dirty="0"/>
              <a:t>="/product/</a:t>
            </a:r>
            <a:r>
              <a:rPr lang="en-US" dirty="0" err="1"/>
              <a:t>priv</a:t>
            </a:r>
            <a:r>
              <a:rPr lang="en-US" dirty="0"/>
              <a:t>-app/</a:t>
            </a:r>
            <a:r>
              <a:rPr lang="en-US" dirty="0" err="1"/>
              <a:t>PrebuiltGmsCore</a:t>
            </a:r>
            <a:r>
              <a:rPr lang="en-US" dirty="0"/>
              <a:t>/lib" </a:t>
            </a:r>
            <a:r>
              <a:rPr lang="en-US" dirty="0" err="1"/>
              <a:t>primaryCpuAbi</a:t>
            </a:r>
            <a:r>
              <a:rPr lang="en-US" dirty="0"/>
              <a:t>="arm64-v8a" </a:t>
            </a:r>
            <a:r>
              <a:rPr lang="en-US" dirty="0" err="1"/>
              <a:t>secondaryCpuAbi</a:t>
            </a:r>
            <a:r>
              <a:rPr lang="en-US" dirty="0"/>
              <a:t>="armeabi-v7a" </a:t>
            </a:r>
            <a:r>
              <a:rPr lang="en-US" dirty="0" err="1"/>
              <a:t>sharedUserId</a:t>
            </a:r>
            <a:r>
              <a:rPr lang="en-US" dirty="0"/>
              <a:t>="10141" /&gt;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13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grep -in 'package name="com.google.android.gm' 'Pixel 3/data/system/packages.xml’</a:t>
            </a:r>
          </a:p>
          <a:p>
            <a:endParaRPr lang="en-GB" dirty="0"/>
          </a:p>
          <a:p>
            <a:r>
              <a:rPr lang="en-US" dirty="0"/>
              <a:t>3962:    &lt;package name="com.google.android.gm" </a:t>
            </a:r>
            <a:r>
              <a:rPr lang="en-US" dirty="0" err="1"/>
              <a:t>codePath</a:t>
            </a:r>
            <a:r>
              <a:rPr lang="en-US" dirty="0"/>
              <a:t>="/data/app/com.google.android.gm--QTglY_VBwLxA5dDcCqrCw==" </a:t>
            </a:r>
            <a:r>
              <a:rPr lang="en-US" dirty="0" err="1"/>
              <a:t>nativeLibraryPath</a:t>
            </a:r>
            <a:r>
              <a:rPr lang="en-US" dirty="0"/>
              <a:t>="/data/app/com.google.android.gm--QTglY_VBwLxA5dDcCqrCw==/lib" </a:t>
            </a:r>
            <a:r>
              <a:rPr lang="en-US" dirty="0" err="1"/>
              <a:t>publicFlags</a:t>
            </a:r>
            <a:r>
              <a:rPr lang="en-US" dirty="0"/>
              <a:t>="944488133" </a:t>
            </a:r>
            <a:r>
              <a:rPr lang="en-US" dirty="0" err="1"/>
              <a:t>privateFlags</a:t>
            </a:r>
            <a:r>
              <a:rPr lang="en-US" dirty="0"/>
              <a:t>="524288" ft="16ff237b230" it="11e8f7d4c00" </a:t>
            </a:r>
            <a:r>
              <a:rPr lang="en-US" dirty="0" err="1"/>
              <a:t>ut</a:t>
            </a:r>
            <a:r>
              <a:rPr lang="en-US" dirty="0"/>
              <a:t>="16ff237b83e" version="62049238" </a:t>
            </a:r>
            <a:r>
              <a:rPr lang="en-US" dirty="0" err="1"/>
              <a:t>userId</a:t>
            </a:r>
            <a:r>
              <a:rPr lang="en-US" dirty="0"/>
              <a:t>="10187" installer="</a:t>
            </a:r>
            <a:r>
              <a:rPr lang="en-US" dirty="0" err="1"/>
              <a:t>com.android.vending</a:t>
            </a:r>
            <a:r>
              <a:rPr lang="en-US" dirty="0"/>
              <a:t>" </a:t>
            </a:r>
            <a:r>
              <a:rPr lang="en-US" dirty="0" err="1"/>
              <a:t>isOrphaned</a:t>
            </a:r>
            <a:r>
              <a:rPr lang="en-US" dirty="0"/>
              <a:t>="true" </a:t>
            </a:r>
            <a:r>
              <a:rPr lang="en-US" dirty="0" err="1"/>
              <a:t>categoryHint</a:t>
            </a:r>
            <a:r>
              <a:rPr lang="en-US" dirty="0"/>
              <a:t>="4"&gt;</a:t>
            </a:r>
          </a:p>
          <a:p>
            <a:r>
              <a:rPr lang="en-US" dirty="0"/>
              <a:t>6405:    &lt;package name="</a:t>
            </a:r>
            <a:r>
              <a:rPr lang="en-US" dirty="0" err="1"/>
              <a:t>com.google.android.gms</a:t>
            </a:r>
            <a:r>
              <a:rPr lang="en-US" dirty="0"/>
              <a:t>" </a:t>
            </a:r>
            <a:r>
              <a:rPr lang="en-US" dirty="0" err="1"/>
              <a:t>codePath</a:t>
            </a:r>
            <a:r>
              <a:rPr lang="en-US" dirty="0"/>
              <a:t>="/data/app/com.google.android.gms-ZpkWIkavN2y4dNnqJLme0g==" </a:t>
            </a:r>
            <a:r>
              <a:rPr lang="en-US" dirty="0" err="1"/>
              <a:t>nativeLibraryPath</a:t>
            </a:r>
            <a:r>
              <a:rPr lang="en-US" dirty="0"/>
              <a:t>="/data/app/com.google.android.gms-ZpkWIkavN2y4dNnqJLme0g==/lib" </a:t>
            </a:r>
            <a:r>
              <a:rPr lang="en-US" dirty="0" err="1"/>
              <a:t>primaryCpuAbi</a:t>
            </a:r>
            <a:r>
              <a:rPr lang="en-US" dirty="0"/>
              <a:t>="arm64-v8a" </a:t>
            </a:r>
            <a:r>
              <a:rPr lang="en-US" dirty="0" err="1"/>
              <a:t>secondaryCpuAbi</a:t>
            </a:r>
            <a:r>
              <a:rPr lang="en-US" dirty="0"/>
              <a:t>="armeabi-v7a" </a:t>
            </a:r>
            <a:r>
              <a:rPr lang="en-US" dirty="0" err="1"/>
              <a:t>publicFlags</a:t>
            </a:r>
            <a:r>
              <a:rPr lang="en-US" dirty="0"/>
              <a:t>="-1605714235" </a:t>
            </a:r>
            <a:r>
              <a:rPr lang="en-US" dirty="0" err="1"/>
              <a:t>privateFlags</a:t>
            </a:r>
            <a:r>
              <a:rPr lang="en-US" dirty="0"/>
              <a:t>="524296" ft="17043c42548" it="11e8f7d4c00" </a:t>
            </a:r>
            <a:r>
              <a:rPr lang="en-US" dirty="0" err="1"/>
              <a:t>ut</a:t>
            </a:r>
            <a:r>
              <a:rPr lang="en-US" dirty="0"/>
              <a:t>="17043c42752" version="200414037" </a:t>
            </a:r>
            <a:r>
              <a:rPr lang="en-US" dirty="0" err="1"/>
              <a:t>sharedUserId</a:t>
            </a:r>
            <a:r>
              <a:rPr lang="en-US" dirty="0"/>
              <a:t>="10141" installer="</a:t>
            </a:r>
            <a:r>
              <a:rPr lang="en-US" dirty="0" err="1"/>
              <a:t>com.android.vending</a:t>
            </a:r>
            <a:r>
              <a:rPr lang="en-US" dirty="0"/>
              <a:t>" </a:t>
            </a:r>
            <a:r>
              <a:rPr lang="en-US" dirty="0" err="1"/>
              <a:t>isOrphaned</a:t>
            </a:r>
            <a:r>
              <a:rPr lang="en-US" dirty="0"/>
              <a:t>="true" </a:t>
            </a:r>
            <a:r>
              <a:rPr lang="en-US" dirty="0" err="1"/>
              <a:t>categoryHint</a:t>
            </a:r>
            <a:r>
              <a:rPr lang="en-US" dirty="0"/>
              <a:t>="7"&gt;</a:t>
            </a:r>
          </a:p>
          <a:p>
            <a:r>
              <a:rPr lang="en-US" dirty="0"/>
              <a:t>9310:    &lt;package name="</a:t>
            </a:r>
            <a:r>
              <a:rPr lang="en-US" dirty="0" err="1"/>
              <a:t>com.google.android.gms.location.history</a:t>
            </a:r>
            <a:r>
              <a:rPr lang="en-US" dirty="0"/>
              <a:t>" </a:t>
            </a:r>
            <a:r>
              <a:rPr lang="en-US" dirty="0" err="1"/>
              <a:t>codePath</a:t>
            </a:r>
            <a:r>
              <a:rPr lang="en-US" dirty="0"/>
              <a:t>="/product/app/</a:t>
            </a:r>
            <a:r>
              <a:rPr lang="en-US" dirty="0" err="1"/>
              <a:t>LocationHistoryPrebuilt</a:t>
            </a:r>
            <a:r>
              <a:rPr lang="en-US" dirty="0"/>
              <a:t>" </a:t>
            </a:r>
            <a:r>
              <a:rPr lang="en-US" dirty="0" err="1"/>
              <a:t>nativeLibraryPath</a:t>
            </a:r>
            <a:r>
              <a:rPr lang="en-US" dirty="0"/>
              <a:t>="/product/app/</a:t>
            </a:r>
            <a:r>
              <a:rPr lang="en-US" dirty="0" err="1"/>
              <a:t>LocationHistoryPrebuilt</a:t>
            </a:r>
            <a:r>
              <a:rPr lang="en-US" dirty="0"/>
              <a:t>/lib" </a:t>
            </a:r>
            <a:r>
              <a:rPr lang="en-US" dirty="0" err="1"/>
              <a:t>publicFlags</a:t>
            </a:r>
            <a:r>
              <a:rPr lang="en-US" dirty="0"/>
              <a:t>="810040901" </a:t>
            </a:r>
            <a:r>
              <a:rPr lang="en-US" dirty="0" err="1"/>
              <a:t>privateFlags</a:t>
            </a:r>
            <a:r>
              <a:rPr lang="en-US" dirty="0"/>
              <a:t>="524288" ft="11e8f7d4c00" it="11e8f7d4c00" </a:t>
            </a:r>
            <a:r>
              <a:rPr lang="en-US" dirty="0" err="1"/>
              <a:t>ut</a:t>
            </a:r>
            <a:r>
              <a:rPr lang="en-US" dirty="0"/>
              <a:t>="11e8f7d4c00" version="1" </a:t>
            </a:r>
            <a:r>
              <a:rPr lang="en-US" dirty="0" err="1"/>
              <a:t>userId</a:t>
            </a:r>
            <a:r>
              <a:rPr lang="en-US" dirty="0"/>
              <a:t>="10191" </a:t>
            </a:r>
            <a:r>
              <a:rPr lang="en-US" dirty="0" err="1"/>
              <a:t>isOrphaned</a:t>
            </a:r>
            <a:r>
              <a:rPr lang="en-US" dirty="0"/>
              <a:t>="true"&gt;</a:t>
            </a:r>
          </a:p>
          <a:p>
            <a:r>
              <a:rPr lang="en-US" dirty="0"/>
              <a:t>10408:    &lt;updated-package name="com.google.android.gm" </a:t>
            </a:r>
            <a:r>
              <a:rPr lang="en-US" dirty="0" err="1"/>
              <a:t>codePath</a:t>
            </a:r>
            <a:r>
              <a:rPr lang="en-US" dirty="0"/>
              <a:t>="/product/app/</a:t>
            </a:r>
            <a:r>
              <a:rPr lang="en-US" dirty="0" err="1"/>
              <a:t>PrebuiltGmail</a:t>
            </a:r>
            <a:r>
              <a:rPr lang="en-US" dirty="0"/>
              <a:t>" ft="11e8f7d4c00" it="11e8f7d4c00" </a:t>
            </a:r>
            <a:r>
              <a:rPr lang="en-US" dirty="0" err="1"/>
              <a:t>ut</a:t>
            </a:r>
            <a:r>
              <a:rPr lang="en-US" dirty="0"/>
              <a:t>="11e8f7d4c00" version="61499782" </a:t>
            </a:r>
            <a:r>
              <a:rPr lang="en-US" dirty="0" err="1"/>
              <a:t>nativeLibraryPath</a:t>
            </a:r>
            <a:r>
              <a:rPr lang="en-US" dirty="0"/>
              <a:t>="/product/app/</a:t>
            </a:r>
            <a:r>
              <a:rPr lang="en-US" dirty="0" err="1"/>
              <a:t>PrebuiltGmail</a:t>
            </a:r>
            <a:r>
              <a:rPr lang="en-US" dirty="0"/>
              <a:t>/lib" </a:t>
            </a:r>
            <a:r>
              <a:rPr lang="en-US" dirty="0" err="1"/>
              <a:t>userId</a:t>
            </a:r>
            <a:r>
              <a:rPr lang="en-US" dirty="0"/>
              <a:t>="10187"&gt;</a:t>
            </a:r>
          </a:p>
          <a:p>
            <a:r>
              <a:rPr lang="en-US" dirty="0"/>
              <a:t>10733:    &lt;updated-package name="</a:t>
            </a:r>
            <a:r>
              <a:rPr lang="en-US" dirty="0" err="1"/>
              <a:t>com.google.android.gms</a:t>
            </a:r>
            <a:r>
              <a:rPr lang="en-US" dirty="0"/>
              <a:t>" </a:t>
            </a:r>
            <a:r>
              <a:rPr lang="en-US" dirty="0" err="1"/>
              <a:t>codePath</a:t>
            </a:r>
            <a:r>
              <a:rPr lang="en-US" dirty="0"/>
              <a:t>="/product/</a:t>
            </a:r>
            <a:r>
              <a:rPr lang="en-US" dirty="0" err="1"/>
              <a:t>priv</a:t>
            </a:r>
            <a:r>
              <a:rPr lang="en-US" dirty="0"/>
              <a:t>-app/</a:t>
            </a:r>
            <a:r>
              <a:rPr lang="en-US" dirty="0" err="1"/>
              <a:t>PrebuiltGmsCore</a:t>
            </a:r>
            <a:r>
              <a:rPr lang="en-US" dirty="0"/>
              <a:t>" ft="11e8f7d4c00" it="11e8f7d4c00" </a:t>
            </a:r>
            <a:r>
              <a:rPr lang="en-US" dirty="0" err="1"/>
              <a:t>ut</a:t>
            </a:r>
            <a:r>
              <a:rPr lang="en-US" dirty="0"/>
              <a:t>="11e8f7d4c00" version="17786048" </a:t>
            </a:r>
            <a:r>
              <a:rPr lang="en-US" dirty="0" err="1"/>
              <a:t>nativeLibraryPath</a:t>
            </a:r>
            <a:r>
              <a:rPr lang="en-US" dirty="0"/>
              <a:t>="/product/</a:t>
            </a:r>
            <a:r>
              <a:rPr lang="en-US" dirty="0" err="1"/>
              <a:t>priv</a:t>
            </a:r>
            <a:r>
              <a:rPr lang="en-US" dirty="0"/>
              <a:t>-app/</a:t>
            </a:r>
            <a:r>
              <a:rPr lang="en-US" dirty="0" err="1"/>
              <a:t>PrebuiltGmsCore</a:t>
            </a:r>
            <a:r>
              <a:rPr lang="en-US" dirty="0"/>
              <a:t>/lib" </a:t>
            </a:r>
            <a:r>
              <a:rPr lang="en-US" dirty="0" err="1"/>
              <a:t>primaryCpuAbi</a:t>
            </a:r>
            <a:r>
              <a:rPr lang="en-US" dirty="0"/>
              <a:t>="arm64-v8a" </a:t>
            </a:r>
            <a:r>
              <a:rPr lang="en-US" dirty="0" err="1"/>
              <a:t>secondaryCpuAbi</a:t>
            </a:r>
            <a:r>
              <a:rPr lang="en-US" dirty="0"/>
              <a:t>="armeabi-v7a" </a:t>
            </a:r>
            <a:r>
              <a:rPr lang="en-US" dirty="0" err="1"/>
              <a:t>sharedUserId</a:t>
            </a:r>
            <a:r>
              <a:rPr lang="en-US" dirty="0"/>
              <a:t>="10141" /&gt;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7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https://dzone.com/articles/depth-android-package-manager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47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Ei</a:t>
            </a:r>
            <a:r>
              <a:rPr lang="en-US" dirty="0"/>
              <a:t> '\.gm' 'Pixel 3’/data/system/package-</a:t>
            </a:r>
            <a:r>
              <a:rPr lang="en-US" dirty="0" err="1"/>
              <a:t>usage.list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com.google.android.gm 1580519249465 1580523580618 1580497732035 1580523580614 1580523574402 0 0 0</a:t>
            </a:r>
          </a:p>
          <a:p>
            <a:r>
              <a:rPr lang="en-US" dirty="0" err="1"/>
              <a:t>com.google.android.gms</a:t>
            </a:r>
            <a:r>
              <a:rPr lang="en-US" dirty="0"/>
              <a:t> 1580523599326 1580529895520 1580395544983 1580529394178 1580526326157 0 1580529874202 0</a:t>
            </a:r>
          </a:p>
          <a:p>
            <a:endParaRPr lang="en-US" dirty="0"/>
          </a:p>
          <a:p>
            <a:r>
              <a:rPr lang="en-US" dirty="0"/>
              <a:t>http://freeandroidforensics.blogspot.com/2014/11/some-artifacts-in-datasystem-directory.html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-l 'Pixel 3/data/data/</a:t>
            </a:r>
            <a:r>
              <a:rPr lang="en-US" dirty="0" err="1"/>
              <a:t>com.android.vending</a:t>
            </a:r>
            <a:r>
              <a:rPr lang="en-US" dirty="0"/>
              <a:t>’</a:t>
            </a:r>
          </a:p>
          <a:p>
            <a:r>
              <a:rPr lang="en-US" dirty="0"/>
              <a:t>https://gossipfunda.com/com-android-vending/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589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https://abrignoni.blogspot.com/2019/02/android-usagestats-xml-parser.html</a:t>
            </a:r>
          </a:p>
          <a:p>
            <a:r>
              <a:rPr lang="en-US" dirty="0"/>
              <a:t>https://developer.android.com/reference/android/app/usage/UsageEvents.Event</a:t>
            </a:r>
          </a:p>
          <a:p>
            <a:r>
              <a:rPr lang="en-US" dirty="0"/>
              <a:t>https://www.youtube.com/watch?v=ZI_vzeKA_Zg&amp;list=PLfouvuAjspTo6pWGP7otkE6SZ3QQ0b-RD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8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https://www.codevoila.com/post/58/android-tutorial-activity-lifecycle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91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tree 'Pixel 3/data/system/usagestats/' -L 2</a:t>
            </a:r>
          </a:p>
          <a:p>
            <a:r>
              <a:rPr lang="de-DE" dirty="0"/>
              <a:t>tree 'Pixel 3/data/system/usagestats/0' -L 2</a:t>
            </a:r>
          </a:p>
          <a:p>
            <a:r>
              <a:rPr lang="de-DE" dirty="0"/>
              <a:t>date -d '@1580917965671' -u</a:t>
            </a:r>
          </a:p>
          <a:p>
            <a:endParaRPr lang="de-DE" dirty="0"/>
          </a:p>
          <a:p>
            <a:r>
              <a:rPr lang="de-DE" dirty="0"/>
              <a:t>1580917965671</a:t>
            </a:r>
          </a:p>
          <a:p>
            <a:r>
              <a:rPr lang="de-DE" dirty="0"/>
              <a:t>1581004373881</a:t>
            </a:r>
          </a:p>
          <a:p>
            <a:r>
              <a:rPr lang="de-DE" dirty="0"/>
              <a:t>1581090879070</a:t>
            </a:r>
          </a:p>
          <a:p>
            <a:r>
              <a:rPr lang="de-DE" dirty="0"/>
              <a:t>1581177279272</a:t>
            </a:r>
          </a:p>
          <a:p>
            <a:r>
              <a:rPr lang="de-DE" dirty="0"/>
              <a:t>1581263873464</a:t>
            </a:r>
          </a:p>
          <a:p>
            <a:r>
              <a:rPr lang="de-DE" dirty="0"/>
              <a:t>1581350284755</a:t>
            </a:r>
          </a:p>
          <a:p>
            <a:r>
              <a:rPr lang="de-DE" dirty="0"/>
              <a:t>1581436707859</a:t>
            </a:r>
          </a:p>
          <a:p>
            <a:r>
              <a:rPr lang="de-DE" dirty="0"/>
              <a:t>1581523178051</a:t>
            </a:r>
          </a:p>
          <a:p>
            <a:r>
              <a:rPr lang="de-DE" dirty="0"/>
              <a:t>1581609587089</a:t>
            </a:r>
          </a:p>
          <a:p>
            <a:r>
              <a:rPr lang="de-DE" dirty="0"/>
              <a:t>1581696001773</a:t>
            </a:r>
          </a:p>
          <a:p>
            <a:endParaRPr lang="de-DE" dirty="0"/>
          </a:p>
          <a:p>
            <a:r>
              <a:rPr lang="de-DE" dirty="0"/>
              <a:t>https://medium.com/@quiro91/show-app-usage-with-usagestatsmanager-d47294537dab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85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https://abrignoni.blogspot.com/2019/02/android-usagestats-xml-parser.html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https://www.swiftforensics.com/2020/01/usagestats-on-android-10-q.html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https://developers.google.com/protocol-buffers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7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https://martin.kleppmann.com/2012/12/05/schema-evolution-in-avro-protocol-buffers-thrift.html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2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git clone https://github.com/abrignoni/Android-Usagestats-XML-Protobuf.git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cp -</a:t>
            </a:r>
            <a:r>
              <a:rPr lang="en-US" dirty="0" err="1"/>
              <a:t>avr</a:t>
            </a:r>
            <a:r>
              <a:rPr lang="en-US" dirty="0"/>
              <a:t> 'Pixel 3/data/system/</a:t>
            </a:r>
            <a:r>
              <a:rPr lang="en-US" dirty="0" err="1"/>
              <a:t>usagestats</a:t>
            </a:r>
            <a:r>
              <a:rPr lang="en-US" dirty="0"/>
              <a:t>/' Android-</a:t>
            </a:r>
            <a:r>
              <a:rPr lang="en-US" dirty="0" err="1"/>
              <a:t>Usagestats</a:t>
            </a:r>
            <a:r>
              <a:rPr lang="en-US" dirty="0"/>
              <a:t>-XML-</a:t>
            </a:r>
            <a:r>
              <a:rPr lang="en-US" dirty="0" err="1"/>
              <a:t>Protobuf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https://github.com/abrignoni/Android-Usagestats-XML-Protobuf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029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python3 Android-Usagestats-XML-Protobuf/usagestats_conv.py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60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sqlite3 '</a:t>
            </a:r>
            <a:r>
              <a:rPr lang="en-US" dirty="0" err="1"/>
              <a:t>usagestats.db</a:t>
            </a:r>
            <a:r>
              <a:rPr lang="en-US" dirty="0"/>
              <a:t>’</a:t>
            </a:r>
          </a:p>
          <a:p>
            <a:r>
              <a:rPr lang="en-US" dirty="0"/>
              <a:t>.tables</a:t>
            </a:r>
          </a:p>
          <a:p>
            <a:r>
              <a:rPr lang="en-US" dirty="0"/>
              <a:t>pragma </a:t>
            </a:r>
            <a:r>
              <a:rPr lang="en-US" dirty="0" err="1"/>
              <a:t>table_info</a:t>
            </a:r>
            <a:r>
              <a:rPr lang="en-US" dirty="0"/>
              <a:t>(data);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50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464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2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-l 'Pixel 3/data/data/</a:t>
            </a:r>
            <a:r>
              <a:rPr lang="en-US" dirty="0" err="1"/>
              <a:t>com.android.vending</a:t>
            </a:r>
            <a:r>
              <a:rPr lang="en-US" dirty="0"/>
              <a:t>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10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sqlite3</a:t>
            </a:r>
          </a:p>
          <a:p>
            <a:r>
              <a:rPr lang="en-US" dirty="0"/>
              <a:t>.open 'Pixel 3/data/data/</a:t>
            </a:r>
            <a:r>
              <a:rPr lang="en-US" dirty="0" err="1"/>
              <a:t>com.android.vending</a:t>
            </a:r>
            <a:r>
              <a:rPr lang="en-US" dirty="0"/>
              <a:t>/databases/</a:t>
            </a:r>
            <a:r>
              <a:rPr lang="en-US" dirty="0" err="1"/>
              <a:t>localappstate.db</a:t>
            </a:r>
            <a:r>
              <a:rPr lang="en-US" dirty="0"/>
              <a:t>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select  </a:t>
            </a:r>
            <a:r>
              <a:rPr lang="en-GB" dirty="0" err="1"/>
              <a:t>package_name</a:t>
            </a:r>
            <a:r>
              <a:rPr lang="en-GB" dirty="0"/>
              <a:t>, </a:t>
            </a:r>
            <a:r>
              <a:rPr lang="en-GB" dirty="0" err="1"/>
              <a:t>first_download_ms</a:t>
            </a:r>
            <a:r>
              <a:rPr lang="en-GB" dirty="0"/>
              <a:t>, account, title from </a:t>
            </a:r>
            <a:r>
              <a:rPr lang="en-GB" dirty="0" err="1"/>
              <a:t>appstate</a:t>
            </a:r>
            <a:r>
              <a:rPr lang="en-GB" dirty="0"/>
              <a:t> where </a:t>
            </a:r>
            <a:r>
              <a:rPr lang="en-GB" dirty="0" err="1"/>
              <a:t>package_name</a:t>
            </a:r>
            <a:r>
              <a:rPr lang="en-GB" dirty="0"/>
              <a:t> like '%line%'</a:t>
            </a:r>
            <a:r>
              <a:rPr lang="en-US" dirty="0"/>
              <a:t>  </a:t>
            </a:r>
            <a:r>
              <a:rPr lang="en-GB" dirty="0"/>
              <a:t>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10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.open '</a:t>
            </a:r>
            <a:r>
              <a:rPr lang="en-US" dirty="0" err="1"/>
              <a:t>usagestats.db</a:t>
            </a:r>
            <a:r>
              <a:rPr lang="en-US" dirty="0"/>
              <a:t>'</a:t>
            </a:r>
          </a:p>
          <a:p>
            <a:endParaRPr lang="en-US" dirty="0"/>
          </a:p>
          <a:p>
            <a:r>
              <a:rPr lang="en-GB" sz="1200" dirty="0"/>
              <a:t>SELECT</a:t>
            </a:r>
          </a:p>
          <a:p>
            <a:r>
              <a:rPr lang="en-GB" sz="1200" dirty="0"/>
              <a:t>  </a:t>
            </a:r>
            <a:r>
              <a:rPr lang="en-GB" sz="1200" dirty="0" err="1"/>
              <a:t>usage_type</a:t>
            </a:r>
            <a:r>
              <a:rPr lang="en-GB" sz="1200" dirty="0"/>
              <a:t>,</a:t>
            </a:r>
          </a:p>
          <a:p>
            <a:r>
              <a:rPr lang="en-GB" sz="1200" dirty="0"/>
              <a:t>  datetime(</a:t>
            </a:r>
            <a:r>
              <a:rPr lang="en-GB" sz="1200" dirty="0" err="1"/>
              <a:t>lastime</a:t>
            </a:r>
            <a:r>
              <a:rPr lang="en-GB" sz="1200" dirty="0"/>
              <a:t>/1000, 'UNIXEPOCH') as </a:t>
            </a:r>
            <a:r>
              <a:rPr lang="en-GB" sz="1200" dirty="0" err="1"/>
              <a:t>lasttimeactive</a:t>
            </a:r>
            <a:r>
              <a:rPr lang="en-GB" sz="1200" dirty="0"/>
              <a:t>,</a:t>
            </a:r>
          </a:p>
          <a:p>
            <a:r>
              <a:rPr lang="en-GB" sz="1200" dirty="0"/>
              <a:t>  </a:t>
            </a:r>
            <a:r>
              <a:rPr lang="en-GB" sz="1200" dirty="0" err="1"/>
              <a:t>timeactive</a:t>
            </a:r>
            <a:r>
              <a:rPr lang="en-GB" sz="1200" dirty="0"/>
              <a:t> as </a:t>
            </a:r>
            <a:r>
              <a:rPr lang="en-GB" sz="1200" dirty="0" err="1"/>
              <a:t>time_Active_in_msecs</a:t>
            </a:r>
            <a:r>
              <a:rPr lang="en-GB" sz="1200" dirty="0"/>
              <a:t>,</a:t>
            </a:r>
          </a:p>
          <a:p>
            <a:r>
              <a:rPr lang="en-GB" sz="1200" dirty="0"/>
              <a:t>  </a:t>
            </a:r>
            <a:r>
              <a:rPr lang="en-GB" sz="1200" dirty="0" err="1"/>
              <a:t>timeactive</a:t>
            </a:r>
            <a:r>
              <a:rPr lang="en-GB" sz="1200" dirty="0"/>
              <a:t>/1000 as </a:t>
            </a:r>
            <a:r>
              <a:rPr lang="en-GB" sz="1200" dirty="0" err="1"/>
              <a:t>timeactive_in_secs</a:t>
            </a:r>
            <a:r>
              <a:rPr lang="en-GB" sz="1200" dirty="0"/>
              <a:t>,</a:t>
            </a:r>
          </a:p>
          <a:p>
            <a:r>
              <a:rPr lang="en-GB" sz="1200" dirty="0"/>
              <a:t>  package,</a:t>
            </a:r>
          </a:p>
          <a:p>
            <a:r>
              <a:rPr lang="en-GB" sz="1200" dirty="0"/>
              <a:t>CASE types</a:t>
            </a:r>
          </a:p>
          <a:p>
            <a:r>
              <a:rPr lang="en-GB" sz="1200" dirty="0"/>
              <a:t>     WHEN '1' THEN 'MOVE_TO_FOREGROUND'</a:t>
            </a:r>
          </a:p>
          <a:p>
            <a:r>
              <a:rPr lang="en-GB" sz="1200" dirty="0"/>
              <a:t>     WHEN '2' THEN 'MOVE_TO_BACKGROUND'</a:t>
            </a:r>
          </a:p>
          <a:p>
            <a:r>
              <a:rPr lang="en-GB" sz="1200" dirty="0"/>
              <a:t>     WHEN '5' THEN 'CONFIGURATION_CHANGE'</a:t>
            </a:r>
          </a:p>
          <a:p>
            <a:r>
              <a:rPr lang="en-GB" sz="1200" dirty="0"/>
              <a:t>     WHEN '7' THEN 'USER_INTERACTION'</a:t>
            </a:r>
          </a:p>
          <a:p>
            <a:r>
              <a:rPr lang="en-GB" sz="1200" dirty="0"/>
              <a:t>     WHEN '8' THEN 'SHORTCUT_INVOCATION'</a:t>
            </a:r>
          </a:p>
          <a:p>
            <a:r>
              <a:rPr lang="en-GB" sz="1200" dirty="0"/>
              <a:t>     WHEN '23' THEN 'ACTIVITY_STOPPED'</a:t>
            </a:r>
          </a:p>
          <a:p>
            <a:r>
              <a:rPr lang="en-GB" sz="1200" dirty="0"/>
              <a:t>     ELSE types</a:t>
            </a:r>
          </a:p>
          <a:p>
            <a:r>
              <a:rPr lang="en-GB" sz="1200" dirty="0"/>
              <a:t>END types,</a:t>
            </a:r>
          </a:p>
          <a:p>
            <a:r>
              <a:rPr lang="en-GB" sz="1200" dirty="0"/>
              <a:t>  </a:t>
            </a:r>
            <a:r>
              <a:rPr lang="en-GB" sz="1200" dirty="0" err="1"/>
              <a:t>classs</a:t>
            </a:r>
            <a:r>
              <a:rPr lang="en-GB" sz="1200" dirty="0"/>
              <a:t>,</a:t>
            </a:r>
          </a:p>
          <a:p>
            <a:r>
              <a:rPr lang="en-GB" sz="1200" dirty="0"/>
              <a:t>  source</a:t>
            </a:r>
          </a:p>
          <a:p>
            <a:r>
              <a:rPr lang="en-GB" sz="1200" dirty="0"/>
              <a:t>FROM data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where </a:t>
            </a:r>
            <a:r>
              <a:rPr lang="en-GB" dirty="0"/>
              <a:t>package = '</a:t>
            </a:r>
            <a:r>
              <a:rPr lang="en-GB" dirty="0" err="1"/>
              <a:t>jp.naver.line.android</a:t>
            </a:r>
            <a:r>
              <a:rPr lang="en-GB" dirty="0"/>
              <a:t>'</a:t>
            </a:r>
            <a:r>
              <a:rPr lang="en-GB" sz="1200" dirty="0"/>
              <a:t>   and </a:t>
            </a:r>
            <a:r>
              <a:rPr lang="en-GB" sz="1200" dirty="0" err="1"/>
              <a:t>usage_type</a:t>
            </a:r>
            <a:r>
              <a:rPr lang="en-GB" sz="1200" dirty="0"/>
              <a:t> ='event-log'  </a:t>
            </a:r>
            <a:endParaRPr lang="en-GB" dirty="0"/>
          </a:p>
          <a:p>
            <a:r>
              <a:rPr lang="en-GB" sz="1200" dirty="0"/>
              <a:t>ORDER BY </a:t>
            </a:r>
            <a:r>
              <a:rPr lang="en-GB" sz="1200" dirty="0" err="1"/>
              <a:t>lasttimeactive</a:t>
            </a:r>
            <a:r>
              <a:rPr lang="en-GB" sz="1200" dirty="0"/>
              <a:t> ;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919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013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</a:t>
            </a:r>
          </a:p>
          <a:p>
            <a:r>
              <a:rPr lang="en-GB" dirty="0"/>
              <a:t>  </a:t>
            </a:r>
            <a:r>
              <a:rPr lang="en-GB" dirty="0" err="1"/>
              <a:t>usage_type</a:t>
            </a:r>
            <a:r>
              <a:rPr lang="en-GB" dirty="0"/>
              <a:t>,</a:t>
            </a:r>
          </a:p>
          <a:p>
            <a:r>
              <a:rPr lang="en-GB" dirty="0"/>
              <a:t>  </a:t>
            </a:r>
            <a:r>
              <a:rPr lang="en-GB" dirty="0" err="1"/>
              <a:t>lastime</a:t>
            </a:r>
            <a:r>
              <a:rPr lang="en-GB" dirty="0"/>
              <a:t>, </a:t>
            </a:r>
          </a:p>
          <a:p>
            <a:r>
              <a:rPr lang="en-GB" dirty="0"/>
              <a:t>  datetime(</a:t>
            </a:r>
            <a:r>
              <a:rPr lang="en-GB" dirty="0" err="1"/>
              <a:t>lastime</a:t>
            </a:r>
            <a:r>
              <a:rPr lang="en-GB" dirty="0"/>
              <a:t>/1000, 'UNIXEPOCH') as </a:t>
            </a:r>
            <a:r>
              <a:rPr lang="en-GB" dirty="0" err="1"/>
              <a:t>lasttimeactive</a:t>
            </a:r>
            <a:r>
              <a:rPr lang="en-GB" dirty="0"/>
              <a:t>,</a:t>
            </a:r>
          </a:p>
          <a:p>
            <a:r>
              <a:rPr lang="en-GB" dirty="0"/>
              <a:t>  </a:t>
            </a:r>
            <a:r>
              <a:rPr lang="en-GB" dirty="0" err="1"/>
              <a:t>timeactive</a:t>
            </a:r>
            <a:r>
              <a:rPr lang="en-GB" dirty="0"/>
              <a:t> as </a:t>
            </a:r>
            <a:r>
              <a:rPr lang="en-GB" dirty="0" err="1"/>
              <a:t>time_Active_in_msecs</a:t>
            </a:r>
            <a:r>
              <a:rPr lang="en-GB" dirty="0"/>
              <a:t>,</a:t>
            </a:r>
          </a:p>
          <a:p>
            <a:r>
              <a:rPr lang="en-GB" dirty="0"/>
              <a:t>  </a:t>
            </a:r>
            <a:r>
              <a:rPr lang="en-GB" dirty="0" err="1"/>
              <a:t>timeactive</a:t>
            </a:r>
            <a:r>
              <a:rPr lang="en-GB" dirty="0"/>
              <a:t>/1000 as </a:t>
            </a:r>
            <a:r>
              <a:rPr lang="en-GB" dirty="0" err="1"/>
              <a:t>timeactive_in_secs</a:t>
            </a:r>
            <a:r>
              <a:rPr lang="en-GB" dirty="0"/>
              <a:t>,</a:t>
            </a:r>
          </a:p>
          <a:p>
            <a:r>
              <a:rPr lang="en-GB" dirty="0"/>
              <a:t>  package,</a:t>
            </a:r>
          </a:p>
          <a:p>
            <a:r>
              <a:rPr lang="en-GB" dirty="0"/>
              <a:t>CASE types</a:t>
            </a:r>
          </a:p>
          <a:p>
            <a:r>
              <a:rPr lang="en-GB" dirty="0"/>
              <a:t>     WHEN '1' THEN 'MOVE_TO_FOREGROUND'</a:t>
            </a:r>
          </a:p>
          <a:p>
            <a:r>
              <a:rPr lang="en-GB" dirty="0"/>
              <a:t>     WHEN '2' THEN 'MOVE_TO_BACKGROUND'</a:t>
            </a:r>
          </a:p>
          <a:p>
            <a:r>
              <a:rPr lang="en-GB" dirty="0"/>
              <a:t>     WHEN '5' THEN 'CONFIGURATION_CHANGE'</a:t>
            </a:r>
          </a:p>
          <a:p>
            <a:r>
              <a:rPr lang="en-GB" dirty="0"/>
              <a:t>     WHEN '7' THEN 'USER_INTERACTION'</a:t>
            </a:r>
          </a:p>
          <a:p>
            <a:r>
              <a:rPr lang="en-GB" dirty="0"/>
              <a:t>     WHEN '8' THEN 'SHORTCUT_INVOCATION'</a:t>
            </a:r>
          </a:p>
          <a:p>
            <a:r>
              <a:rPr lang="en-GB" dirty="0"/>
              <a:t>     WHEN '23' THEN 'ACTIVITY_STOPPED'</a:t>
            </a:r>
          </a:p>
          <a:p>
            <a:r>
              <a:rPr lang="en-GB" dirty="0"/>
              <a:t>     ELSE types</a:t>
            </a:r>
          </a:p>
          <a:p>
            <a:r>
              <a:rPr lang="en-GB" dirty="0"/>
              <a:t>END types,</a:t>
            </a:r>
          </a:p>
          <a:p>
            <a:r>
              <a:rPr lang="en-GB" dirty="0"/>
              <a:t>  </a:t>
            </a:r>
            <a:r>
              <a:rPr lang="en-GB" dirty="0" err="1"/>
              <a:t>classs</a:t>
            </a:r>
            <a:r>
              <a:rPr lang="en-GB" dirty="0"/>
              <a:t>,</a:t>
            </a:r>
          </a:p>
          <a:p>
            <a:r>
              <a:rPr lang="en-GB" dirty="0"/>
              <a:t>  source</a:t>
            </a:r>
          </a:p>
          <a:p>
            <a:r>
              <a:rPr lang="en-GB" dirty="0"/>
              <a:t>FROM data </a:t>
            </a:r>
          </a:p>
          <a:p>
            <a:r>
              <a:rPr lang="en-GB" dirty="0"/>
              <a:t>where package = '</a:t>
            </a:r>
            <a:r>
              <a:rPr lang="en-GB" dirty="0" err="1"/>
              <a:t>jp.naver.line.android</a:t>
            </a:r>
            <a:r>
              <a:rPr lang="en-GB" dirty="0"/>
              <a:t>'   and </a:t>
            </a:r>
            <a:r>
              <a:rPr lang="en-GB" dirty="0" err="1"/>
              <a:t>usage_type</a:t>
            </a:r>
            <a:r>
              <a:rPr lang="en-GB" dirty="0"/>
              <a:t> ='event-log'  </a:t>
            </a:r>
          </a:p>
          <a:p>
            <a:r>
              <a:rPr lang="en-GB" dirty="0"/>
              <a:t>ORDER BY </a:t>
            </a:r>
            <a:r>
              <a:rPr lang="en-GB" dirty="0" err="1"/>
              <a:t>lasttimeactive</a:t>
            </a:r>
            <a:r>
              <a:rPr lang="en-GB" dirty="0"/>
              <a:t> 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005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192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</a:t>
            </a:r>
          </a:p>
          <a:p>
            <a:r>
              <a:rPr lang="en-GB" dirty="0"/>
              <a:t>  </a:t>
            </a:r>
            <a:r>
              <a:rPr lang="en-GB" dirty="0" err="1"/>
              <a:t>usage_type</a:t>
            </a:r>
            <a:r>
              <a:rPr lang="en-GB" dirty="0"/>
              <a:t>,</a:t>
            </a:r>
          </a:p>
          <a:p>
            <a:r>
              <a:rPr lang="en-GB" dirty="0"/>
              <a:t>  </a:t>
            </a:r>
            <a:r>
              <a:rPr lang="en-GB" dirty="0" err="1"/>
              <a:t>lastime</a:t>
            </a:r>
            <a:r>
              <a:rPr lang="en-GB" dirty="0"/>
              <a:t>, </a:t>
            </a:r>
          </a:p>
          <a:p>
            <a:r>
              <a:rPr lang="en-GB" dirty="0"/>
              <a:t>  datetime(</a:t>
            </a:r>
            <a:r>
              <a:rPr lang="en-GB" dirty="0" err="1"/>
              <a:t>lastime</a:t>
            </a:r>
            <a:r>
              <a:rPr lang="en-GB" dirty="0"/>
              <a:t>/1000, 'UNIXEPOCH') as </a:t>
            </a:r>
            <a:r>
              <a:rPr lang="en-GB" dirty="0" err="1"/>
              <a:t>lasttimeactive</a:t>
            </a:r>
            <a:r>
              <a:rPr lang="en-GB" dirty="0"/>
              <a:t>,</a:t>
            </a:r>
          </a:p>
          <a:p>
            <a:r>
              <a:rPr lang="en-GB" dirty="0"/>
              <a:t>  </a:t>
            </a:r>
            <a:r>
              <a:rPr lang="en-GB" dirty="0" err="1"/>
              <a:t>timeactive</a:t>
            </a:r>
            <a:r>
              <a:rPr lang="en-GB" dirty="0"/>
              <a:t> as </a:t>
            </a:r>
            <a:r>
              <a:rPr lang="en-GB" dirty="0" err="1"/>
              <a:t>time_Active_in_msecs</a:t>
            </a:r>
            <a:r>
              <a:rPr lang="en-GB" dirty="0"/>
              <a:t>,</a:t>
            </a:r>
          </a:p>
          <a:p>
            <a:r>
              <a:rPr lang="en-GB" dirty="0"/>
              <a:t>  </a:t>
            </a:r>
            <a:r>
              <a:rPr lang="en-GB" dirty="0" err="1"/>
              <a:t>timeactive</a:t>
            </a:r>
            <a:r>
              <a:rPr lang="en-GB" dirty="0"/>
              <a:t>/1000 as </a:t>
            </a:r>
            <a:r>
              <a:rPr lang="en-GB" dirty="0" err="1"/>
              <a:t>timeactive_in_secs</a:t>
            </a:r>
            <a:r>
              <a:rPr lang="en-GB" dirty="0"/>
              <a:t>,</a:t>
            </a:r>
          </a:p>
          <a:p>
            <a:r>
              <a:rPr lang="en-GB" dirty="0"/>
              <a:t>  package,</a:t>
            </a:r>
          </a:p>
          <a:p>
            <a:r>
              <a:rPr lang="en-GB" dirty="0"/>
              <a:t>CASE types</a:t>
            </a:r>
          </a:p>
          <a:p>
            <a:r>
              <a:rPr lang="en-GB" dirty="0"/>
              <a:t>     WHEN '1' THEN 'MOVE_TO_FOREGROUND'</a:t>
            </a:r>
          </a:p>
          <a:p>
            <a:r>
              <a:rPr lang="en-GB" dirty="0"/>
              <a:t>     WHEN '2' THEN 'MOVE_TO_BACKGROUND'</a:t>
            </a:r>
          </a:p>
          <a:p>
            <a:r>
              <a:rPr lang="en-GB" dirty="0"/>
              <a:t>     WHEN '5' THEN 'CONFIGURATION_CHANGE'</a:t>
            </a:r>
          </a:p>
          <a:p>
            <a:r>
              <a:rPr lang="en-GB" dirty="0"/>
              <a:t>     WHEN '7' THEN 'USER_INTERACTION'</a:t>
            </a:r>
          </a:p>
          <a:p>
            <a:r>
              <a:rPr lang="en-GB" dirty="0"/>
              <a:t>     WHEN '8' THEN 'SHORTCUT_INVOCATION'</a:t>
            </a:r>
          </a:p>
          <a:p>
            <a:r>
              <a:rPr lang="en-GB" dirty="0"/>
              <a:t>     WHEN '23' THEN 'ACTIVITY_STOPPED'</a:t>
            </a:r>
          </a:p>
          <a:p>
            <a:r>
              <a:rPr lang="en-GB" dirty="0"/>
              <a:t>     ELSE types</a:t>
            </a:r>
          </a:p>
          <a:p>
            <a:r>
              <a:rPr lang="en-GB" dirty="0"/>
              <a:t>END types,</a:t>
            </a:r>
          </a:p>
          <a:p>
            <a:r>
              <a:rPr lang="en-GB" dirty="0"/>
              <a:t>  </a:t>
            </a:r>
            <a:r>
              <a:rPr lang="en-GB" dirty="0" err="1"/>
              <a:t>classs</a:t>
            </a:r>
            <a:r>
              <a:rPr lang="en-GB" dirty="0"/>
              <a:t>,</a:t>
            </a:r>
          </a:p>
          <a:p>
            <a:r>
              <a:rPr lang="en-GB" dirty="0"/>
              <a:t>  source</a:t>
            </a:r>
          </a:p>
          <a:p>
            <a:r>
              <a:rPr lang="en-GB" dirty="0"/>
              <a:t>FROM data </a:t>
            </a:r>
          </a:p>
          <a:p>
            <a:r>
              <a:rPr lang="en-GB" dirty="0"/>
              <a:t>where </a:t>
            </a:r>
            <a:r>
              <a:rPr lang="en-GB" dirty="0" err="1"/>
              <a:t>usage_type</a:t>
            </a:r>
            <a:r>
              <a:rPr lang="en-GB" dirty="0"/>
              <a:t> ='event-log' and </a:t>
            </a:r>
            <a:r>
              <a:rPr lang="en-GB" dirty="0" err="1"/>
              <a:t>lastime</a:t>
            </a:r>
            <a:r>
              <a:rPr lang="en-GB" dirty="0"/>
              <a:t> &gt; 1581271520730</a:t>
            </a:r>
          </a:p>
          <a:p>
            <a:r>
              <a:rPr lang="en-GB" dirty="0"/>
              <a:t>ORDER BY </a:t>
            </a:r>
            <a:r>
              <a:rPr lang="en-GB" dirty="0" err="1"/>
              <a:t>lasttimeactive</a:t>
            </a:r>
            <a:r>
              <a:rPr lang="en-GB" dirty="0"/>
              <a:t> limit 20;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8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sqlitebrowser</a:t>
            </a:r>
            <a:r>
              <a:rPr lang="en-US" dirty="0"/>
              <a:t> 'Pixel 3/data/data/</a:t>
            </a:r>
            <a:r>
              <a:rPr lang="en-US" dirty="0" err="1"/>
              <a:t>com.android.vending</a:t>
            </a:r>
            <a:r>
              <a:rPr lang="en-US" dirty="0"/>
              <a:t>/databases/</a:t>
            </a:r>
            <a:r>
              <a:rPr lang="en-US" dirty="0" err="1"/>
              <a:t>localappstate.db</a:t>
            </a:r>
            <a:r>
              <a:rPr lang="en-US" dirty="0"/>
              <a:t>'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03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sqlite3 'Pixel 3/data/data/</a:t>
            </a:r>
            <a:r>
              <a:rPr lang="en-US" dirty="0" err="1"/>
              <a:t>com.android.vending</a:t>
            </a:r>
            <a:r>
              <a:rPr lang="en-US" dirty="0"/>
              <a:t>/databases/</a:t>
            </a:r>
            <a:r>
              <a:rPr lang="en-US" dirty="0" err="1"/>
              <a:t>localappstate.db</a:t>
            </a:r>
            <a:r>
              <a:rPr lang="en-US" dirty="0"/>
              <a:t>’</a:t>
            </a:r>
          </a:p>
          <a:p>
            <a:r>
              <a:rPr lang="en-US" dirty="0"/>
              <a:t>.tables</a:t>
            </a:r>
          </a:p>
          <a:p>
            <a:r>
              <a:rPr lang="en-US" dirty="0"/>
              <a:t>PRAGMA </a:t>
            </a:r>
            <a:r>
              <a:rPr lang="en-US" dirty="0" err="1"/>
              <a:t>table_info</a:t>
            </a:r>
            <a:r>
              <a:rPr lang="en-US" dirty="0"/>
              <a:t>(</a:t>
            </a:r>
            <a:r>
              <a:rPr lang="en-US" dirty="0" err="1"/>
              <a:t>appstate</a:t>
            </a:r>
            <a:r>
              <a:rPr lang="en-US" dirty="0"/>
              <a:t>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6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  </a:t>
            </a:r>
            <a:r>
              <a:rPr lang="en-GB" dirty="0" err="1"/>
              <a:t>package_name</a:t>
            </a:r>
            <a:r>
              <a:rPr lang="en-GB" dirty="0"/>
              <a:t>, </a:t>
            </a:r>
            <a:r>
              <a:rPr lang="en-GB" dirty="0" err="1"/>
              <a:t>delivery_data_timestamp_ms</a:t>
            </a:r>
            <a:r>
              <a:rPr lang="en-GB" dirty="0"/>
              <a:t>, </a:t>
            </a:r>
            <a:r>
              <a:rPr lang="en-GB" dirty="0" err="1"/>
              <a:t>first_download_ms</a:t>
            </a:r>
            <a:r>
              <a:rPr lang="en-GB" dirty="0"/>
              <a:t>, account, title from </a:t>
            </a:r>
            <a:r>
              <a:rPr lang="en-GB" dirty="0" err="1"/>
              <a:t>appstate</a:t>
            </a:r>
            <a:r>
              <a:rPr lang="en-GB" dirty="0"/>
              <a:t> limit 20;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  </a:t>
            </a:r>
            <a:r>
              <a:rPr lang="en-GB" dirty="0" err="1"/>
              <a:t>package_name</a:t>
            </a:r>
            <a:r>
              <a:rPr lang="en-GB" dirty="0"/>
              <a:t>, </a:t>
            </a:r>
            <a:r>
              <a:rPr lang="en-GB" dirty="0" err="1"/>
              <a:t>delivery_data_timestamp_ms</a:t>
            </a:r>
            <a:r>
              <a:rPr lang="en-GB" dirty="0"/>
              <a:t>, </a:t>
            </a:r>
            <a:r>
              <a:rPr lang="en-GB" dirty="0" err="1"/>
              <a:t>first_download_ms</a:t>
            </a:r>
            <a:r>
              <a:rPr lang="en-GB" dirty="0"/>
              <a:t>, account, title from </a:t>
            </a:r>
            <a:r>
              <a:rPr lang="en-GB" dirty="0" err="1"/>
              <a:t>appstate</a:t>
            </a:r>
            <a:r>
              <a:rPr lang="en-GB" dirty="0"/>
              <a:t> where lower(title) like '%chat%';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9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sqlite</a:t>
            </a:r>
            <a:r>
              <a:rPr lang="en-US" dirty="0"/>
              <a:t>&gt; .header on</a:t>
            </a:r>
          </a:p>
          <a:p>
            <a:r>
              <a:rPr lang="en-US" dirty="0" err="1"/>
              <a:t>sqlite</a:t>
            </a:r>
            <a:r>
              <a:rPr lang="en-US" dirty="0"/>
              <a:t>&gt; .mode csv</a:t>
            </a:r>
          </a:p>
          <a:p>
            <a:r>
              <a:rPr lang="en-US" dirty="0" err="1"/>
              <a:t>sqlite</a:t>
            </a:r>
            <a:r>
              <a:rPr lang="en-US" dirty="0"/>
              <a:t>&gt; .output appstate.csv</a:t>
            </a:r>
          </a:p>
          <a:p>
            <a:r>
              <a:rPr lang="en-US" dirty="0" err="1"/>
              <a:t>sqlite</a:t>
            </a:r>
            <a:r>
              <a:rPr lang="en-US" dirty="0"/>
              <a:t>&gt; select  </a:t>
            </a:r>
            <a:r>
              <a:rPr lang="en-US" dirty="0" err="1"/>
              <a:t>package_name</a:t>
            </a:r>
            <a:r>
              <a:rPr lang="en-US" dirty="0"/>
              <a:t>, </a:t>
            </a:r>
            <a:r>
              <a:rPr lang="en-US" dirty="0" err="1"/>
              <a:t>delivery_data_timestamp_ms</a:t>
            </a:r>
            <a:r>
              <a:rPr lang="en-US" dirty="0"/>
              <a:t>, </a:t>
            </a:r>
            <a:r>
              <a:rPr lang="en-US" dirty="0" err="1"/>
              <a:t>first_download_ms</a:t>
            </a:r>
            <a:r>
              <a:rPr lang="en-US" dirty="0"/>
              <a:t>, account, title from </a:t>
            </a:r>
            <a:r>
              <a:rPr lang="en-US" dirty="0" err="1"/>
              <a:t>appstate</a:t>
            </a:r>
            <a:r>
              <a:rPr lang="en-US" dirty="0"/>
              <a:t>;</a:t>
            </a:r>
          </a:p>
          <a:p>
            <a:r>
              <a:rPr lang="en-US" dirty="0" err="1"/>
              <a:t>sqlite</a:t>
            </a:r>
            <a:r>
              <a:rPr lang="en-US" dirty="0"/>
              <a:t>&gt; .quit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4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hyperlink" Target="mailto:thisisdfir@gmail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eveloper.android.com/reference/android/app/usage/UsageEvents.Event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649C4F-48C8-4CC6-BAE6-40898A5F8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Tracking Apps through Their Life Cycle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91333-6596-4646-9C81-7FDF36633B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Installed, Running, Background, Deleted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611E91-8C6F-CEF0-92C6-15E385A88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309" y="2743199"/>
            <a:ext cx="1981923" cy="394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2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6E897-F586-49F7-B8FD-CF1416A10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8" y="1420663"/>
            <a:ext cx="11775311" cy="4164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1118D5-A105-4159-9115-CB9B293B05ED}"/>
              </a:ext>
            </a:extLst>
          </p:cNvPr>
          <p:cNvSpPr txBox="1"/>
          <p:nvPr/>
        </p:nvSpPr>
        <p:spPr>
          <a:xfrm>
            <a:off x="416688" y="1051331"/>
            <a:ext cx="212481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List 20 installed apps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8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8F0B-BFAF-4462-9A5F-6789DFD3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Has the user downloaded </a:t>
            </a:r>
            <a:r>
              <a:rPr lang="en-US" i="1" dirty="0">
                <a:solidFill>
                  <a:srgbClr val="C00000"/>
                </a:solidFill>
              </a:rPr>
              <a:t>WeChat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DDD27-4540-4733-9DAC-FD5882ABD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633491"/>
            <a:ext cx="8259456" cy="4918230"/>
          </a:xfrm>
        </p:spPr>
        <p:txBody>
          <a:bodyPr anchor="ctr">
            <a:normAutofit/>
          </a:bodyPr>
          <a:lstStyle/>
          <a:p>
            <a:r>
              <a:rPr lang="en-GB" sz="2000" dirty="0"/>
              <a:t>WeChat is a Chinese multi-purpose messaging, social media and mobile payment app </a:t>
            </a:r>
          </a:p>
          <a:p>
            <a:pPr lvl="1"/>
            <a:r>
              <a:rPr lang="en-GB" sz="2000" dirty="0"/>
              <a:t>Developed by Tencent</a:t>
            </a:r>
          </a:p>
          <a:p>
            <a:pPr lvl="1"/>
            <a:r>
              <a:rPr lang="en-GB" sz="2000" dirty="0"/>
              <a:t>First released in 2011 </a:t>
            </a:r>
          </a:p>
          <a:p>
            <a:r>
              <a:rPr lang="en-GB" sz="2000" dirty="0"/>
              <a:t>The world's largest standalone mobile app in 2018</a:t>
            </a:r>
          </a:p>
          <a:p>
            <a:pPr lvl="1"/>
            <a:r>
              <a:rPr lang="en-GB" sz="2000" dirty="0"/>
              <a:t>over 1 billion monthly active users.</a:t>
            </a:r>
          </a:p>
          <a:p>
            <a:r>
              <a:rPr lang="en-GB" sz="2000" dirty="0"/>
              <a:t>WeChat has been described as China's "app for everything" </a:t>
            </a:r>
          </a:p>
          <a:p>
            <a:pPr lvl="1"/>
            <a:r>
              <a:rPr lang="en-GB" sz="2000" dirty="0"/>
              <a:t>because of its wide range of functions. </a:t>
            </a:r>
          </a:p>
          <a:p>
            <a:r>
              <a:rPr lang="en-GB" sz="2000" dirty="0"/>
              <a:t>Key functions</a:t>
            </a:r>
          </a:p>
          <a:p>
            <a:pPr lvl="1"/>
            <a:r>
              <a:rPr lang="en-GB" sz="2000" dirty="0"/>
              <a:t>text messaging, hold-to-talk voice messaging, broadcast (one-to-many) messaging, video conferencing, video games, sharing of photographs and videos, and location sharing.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3A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EC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F53F6-2D7C-4007-BB35-E0EB978D0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885" y="2857501"/>
            <a:ext cx="1179201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3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2C402-7409-4BE4-BC65-0F710F33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1: Search app using SQL statement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7FEC2-A7AC-4321-A57C-36F0F61F9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80" y="2854339"/>
            <a:ext cx="11080440" cy="1729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3C8824-ACCD-4D1A-928A-6D96636C8002}"/>
              </a:ext>
            </a:extLst>
          </p:cNvPr>
          <p:cNvSpPr txBox="1"/>
          <p:nvPr/>
        </p:nvSpPr>
        <p:spPr>
          <a:xfrm>
            <a:off x="555780" y="2485007"/>
            <a:ext cx="208140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Search title with </a:t>
            </a:r>
            <a:r>
              <a:rPr lang="en-GB" i="1" dirty="0">
                <a:solidFill>
                  <a:srgbClr val="C00000"/>
                </a:solidFill>
              </a:rPr>
              <a:t>like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50C7E-BBD7-4D59-A56E-2AEEEC700EE4}"/>
              </a:ext>
            </a:extLst>
          </p:cNvPr>
          <p:cNvSpPr txBox="1"/>
          <p:nvPr/>
        </p:nvSpPr>
        <p:spPr>
          <a:xfrm>
            <a:off x="6096000" y="2161841"/>
            <a:ext cx="43294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lower(title): </a:t>
            </a:r>
            <a:r>
              <a:rPr lang="en-US" dirty="0"/>
              <a:t>convert title string to lower case</a:t>
            </a:r>
          </a:p>
          <a:p>
            <a:r>
              <a:rPr lang="en-US" dirty="0">
                <a:solidFill>
                  <a:srgbClr val="FF0000"/>
                </a:solidFill>
              </a:rPr>
              <a:t>%chat%: </a:t>
            </a:r>
            <a:r>
              <a:rPr lang="en-US" dirty="0"/>
              <a:t>match any title with ‘</a:t>
            </a:r>
            <a:r>
              <a:rPr lang="en-US" i="1" dirty="0">
                <a:solidFill>
                  <a:srgbClr val="C00000"/>
                </a:solidFill>
              </a:rPr>
              <a:t>chat’</a:t>
            </a:r>
            <a:r>
              <a:rPr lang="en-US" dirty="0"/>
              <a:t> keyword</a:t>
            </a:r>
          </a:p>
        </p:txBody>
      </p:sp>
    </p:spTree>
    <p:extLst>
      <p:ext uri="{BB962C8B-B14F-4D97-AF65-F5344CB8AC3E}">
        <p14:creationId xmlns:p14="http://schemas.microsoft.com/office/powerpoint/2010/main" val="399941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F63485-D026-4409-BAA7-2279649A6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45" y="3764543"/>
            <a:ext cx="10737510" cy="12116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B69870-A552-4972-AC57-AA7A48FF6103}"/>
              </a:ext>
            </a:extLst>
          </p:cNvPr>
          <p:cNvSpPr txBox="1"/>
          <p:nvPr/>
        </p:nvSpPr>
        <p:spPr>
          <a:xfrm>
            <a:off x="727245" y="2287215"/>
            <a:ext cx="4901406" cy="1477328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keep output column name when export to .</a:t>
            </a:r>
            <a:r>
              <a:rPr lang="en-GB" i="1" dirty="0">
                <a:solidFill>
                  <a:srgbClr val="C00000"/>
                </a:solidFill>
              </a:rPr>
              <a:t>csv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change to .</a:t>
            </a:r>
            <a:r>
              <a:rPr lang="en-GB" i="1" dirty="0" err="1">
                <a:solidFill>
                  <a:srgbClr val="C00000"/>
                </a:solidFill>
              </a:rPr>
              <a:t>cvs</a:t>
            </a:r>
            <a:r>
              <a:rPr lang="en-GB" dirty="0"/>
              <a:t> mode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ready to export to appstate.</a:t>
            </a:r>
            <a:r>
              <a:rPr lang="en-GB" i="1" dirty="0">
                <a:solidFill>
                  <a:srgbClr val="C00000"/>
                </a:solidFill>
              </a:rPr>
              <a:t>csv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export specified columns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quit </a:t>
            </a:r>
            <a:r>
              <a:rPr lang="en-GB" i="1" dirty="0">
                <a:solidFill>
                  <a:srgbClr val="C00000"/>
                </a:solidFill>
              </a:rPr>
              <a:t>sqlite3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2813A54-B18F-4298-8160-B386AE22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2: Search app in </a:t>
            </a:r>
            <a:r>
              <a:rPr lang="en-US" i="1" dirty="0">
                <a:solidFill>
                  <a:srgbClr val="C00000"/>
                </a:solidFill>
              </a:rPr>
              <a:t>.csv</a:t>
            </a:r>
          </a:p>
        </p:txBody>
      </p:sp>
    </p:spTree>
    <p:extLst>
      <p:ext uri="{BB962C8B-B14F-4D97-AF65-F5344CB8AC3E}">
        <p14:creationId xmlns:p14="http://schemas.microsoft.com/office/powerpoint/2010/main" val="229839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AA3A31-BE44-4ECD-A5BE-65DC087C1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531" y="2287370"/>
            <a:ext cx="6325148" cy="769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92DF35-E31F-4FE0-A931-E059CACEB92D}"/>
              </a:ext>
            </a:extLst>
          </p:cNvPr>
          <p:cNvSpPr txBox="1"/>
          <p:nvPr/>
        </p:nvSpPr>
        <p:spPr>
          <a:xfrm>
            <a:off x="1525531" y="1918038"/>
            <a:ext cx="211679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verify the output file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5387EF-8257-4D23-914D-239AFAE47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531" y="3692948"/>
            <a:ext cx="7285351" cy="7773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2A22A4-3C03-4881-9DF3-01730C9ECF1D}"/>
              </a:ext>
            </a:extLst>
          </p:cNvPr>
          <p:cNvSpPr txBox="1"/>
          <p:nvPr/>
        </p:nvSpPr>
        <p:spPr>
          <a:xfrm>
            <a:off x="1525531" y="3323616"/>
            <a:ext cx="227697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Search for </a:t>
            </a:r>
            <a:r>
              <a:rPr lang="en-GB" i="1" dirty="0" err="1">
                <a:solidFill>
                  <a:srgbClr val="C00000"/>
                </a:solidFill>
              </a:rPr>
              <a:t>wechat</a:t>
            </a:r>
            <a:r>
              <a:rPr lang="en-GB" dirty="0"/>
              <a:t>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3332-FFD4-474A-943C-1606FD93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email is associated with </a:t>
            </a:r>
            <a:r>
              <a:rPr lang="en-US" i="1" dirty="0">
                <a:solidFill>
                  <a:srgbClr val="C00000"/>
                </a:solidFill>
              </a:rPr>
              <a:t>WeChat</a:t>
            </a:r>
            <a:r>
              <a:rPr lang="en-US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66427-21D2-4F34-8CE6-20FF52680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45888"/>
            <a:ext cx="8571781" cy="91456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005E63-C5D5-49B0-ADC0-13F84B39D864}"/>
              </a:ext>
            </a:extLst>
          </p:cNvPr>
          <p:cNvCxnSpPr/>
          <p:nvPr/>
        </p:nvCxnSpPr>
        <p:spPr>
          <a:xfrm flipH="1">
            <a:off x="7830880" y="2520343"/>
            <a:ext cx="363985" cy="328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1B0713-961E-496B-BE70-A1672DBF78EA}"/>
              </a:ext>
            </a:extLst>
          </p:cNvPr>
          <p:cNvSpPr txBox="1"/>
          <p:nvPr/>
        </p:nvSpPr>
        <p:spPr>
          <a:xfrm>
            <a:off x="838200" y="1876556"/>
            <a:ext cx="593059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Found that </a:t>
            </a:r>
            <a:r>
              <a:rPr lang="en-GB" dirty="0">
                <a:hlinkClick r:id="rId4"/>
              </a:rPr>
              <a:t>thisisdfir@gmail.com</a:t>
            </a:r>
            <a:r>
              <a:rPr lang="en-GB" dirty="0"/>
              <a:t> is associated with WeChat 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C6790B-40D4-4330-9BC4-C117C5FC3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962367"/>
            <a:ext cx="3688400" cy="762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1AD78D-27F3-4D4F-BE49-2B4F07BB0DC1}"/>
              </a:ext>
            </a:extLst>
          </p:cNvPr>
          <p:cNvSpPr txBox="1"/>
          <p:nvPr/>
        </p:nvSpPr>
        <p:spPr>
          <a:xfrm>
            <a:off x="838200" y="3593035"/>
            <a:ext cx="359931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Convert integer to downloaded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4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164D-4D3C-4713-8024-8A09383B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time between the first and last app downloaded (</a:t>
            </a:r>
            <a:r>
              <a:rPr lang="en-US" dirty="0">
                <a:solidFill>
                  <a:srgbClr val="C00000"/>
                </a:solidFill>
              </a:rPr>
              <a:t>less than 2 hours</a:t>
            </a:r>
            <a:r>
              <a:rPr lang="en-US" dirty="0"/>
              <a:t>)?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EDE49-AB22-4297-BFA8-BE980FD76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31" y="2800617"/>
            <a:ext cx="9945146" cy="2694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3D33C8-E89E-4698-BAB5-15A08960BF4C}"/>
              </a:ext>
            </a:extLst>
          </p:cNvPr>
          <p:cNvSpPr txBox="1"/>
          <p:nvPr/>
        </p:nvSpPr>
        <p:spPr>
          <a:xfrm>
            <a:off x="838200" y="2431285"/>
            <a:ext cx="641919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Find the time of the app downloaded and the last app downloaded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BA4276-41C8-4FFB-98CC-07822F793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163" y="1564920"/>
            <a:ext cx="2666183" cy="1235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DF193A-83F2-BECA-1131-A05555B0A212}"/>
              </a:ext>
            </a:extLst>
          </p:cNvPr>
          <p:cNvSpPr txBox="1"/>
          <p:nvPr/>
        </p:nvSpPr>
        <p:spPr>
          <a:xfrm>
            <a:off x="960718" y="5667301"/>
            <a:ext cx="10160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Millisecond</a:t>
            </a:r>
            <a:r>
              <a:rPr lang="en-GB" dirty="0"/>
              <a:t> (</a:t>
            </a:r>
            <a:r>
              <a:rPr lang="en-GB" dirty="0" err="1"/>
              <a:t>ms</a:t>
            </a:r>
            <a:r>
              <a:rPr lang="en-GB" dirty="0"/>
              <a:t>):One millisecond is equal to one-thousandth (1/1000) of a second.   </a:t>
            </a:r>
          </a:p>
          <a:p>
            <a:r>
              <a:rPr lang="en-GB" dirty="0">
                <a:solidFill>
                  <a:srgbClr val="FF0000"/>
                </a:solidFill>
              </a:rPr>
              <a:t>Microsecond</a:t>
            </a:r>
            <a:r>
              <a:rPr lang="en-GB" dirty="0"/>
              <a:t> (µs):One microsecond is equal to one-millionth (1/1,000,000) of a 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0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D99EE3-1ED2-471F-916D-AD20CA2B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Find Purchased Apps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7C0D16-8C35-44CA-A75E-7E746C844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2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7A32AC-D14D-40D2-87F4-E2306AD49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6561"/>
            <a:ext cx="7707881" cy="40879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FBF1CA-F75C-4767-9C49-7E32FB74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database stores purchased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58A67-147E-4725-A259-3B4C06CD67C1}"/>
              </a:ext>
            </a:extLst>
          </p:cNvPr>
          <p:cNvSpPr txBox="1"/>
          <p:nvPr/>
        </p:nvSpPr>
        <p:spPr>
          <a:xfrm>
            <a:off x="8546081" y="3447881"/>
            <a:ext cx="2952499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2. Find purchase time in the ownership table based on app name:</a:t>
            </a:r>
          </a:p>
          <a:p>
            <a:r>
              <a:rPr lang="en-US" sz="1600" dirty="0"/>
              <a:t>account</a:t>
            </a:r>
          </a:p>
          <a:p>
            <a:r>
              <a:rPr lang="en-US" sz="1600" dirty="0"/>
              <a:t>doc-id (package name)</a:t>
            </a:r>
          </a:p>
          <a:p>
            <a:r>
              <a:rPr lang="en-US" sz="1600" dirty="0"/>
              <a:t>doc hash</a:t>
            </a:r>
          </a:p>
          <a:p>
            <a:r>
              <a:rPr lang="en-US" sz="1600" b="1" dirty="0"/>
              <a:t>purchase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B095B-1DBE-488A-90A0-AD4FA048ECBE}"/>
              </a:ext>
            </a:extLst>
          </p:cNvPr>
          <p:cNvSpPr txBox="1"/>
          <p:nvPr/>
        </p:nvSpPr>
        <p:spPr>
          <a:xfrm>
            <a:off x="838200" y="1687229"/>
            <a:ext cx="373390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Show location of database (</a:t>
            </a:r>
            <a:r>
              <a:rPr lang="en-GB" i="1" dirty="0" err="1">
                <a:solidFill>
                  <a:srgbClr val="C00000"/>
                </a:solidFill>
              </a:rPr>
              <a:t>library.db</a:t>
            </a:r>
            <a:r>
              <a:rPr lang="en-GB" dirty="0"/>
              <a:t>)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0767E8-1F3B-3EEA-E854-001881E2EEAA}"/>
              </a:ext>
            </a:extLst>
          </p:cNvPr>
          <p:cNvSpPr/>
          <p:nvPr/>
        </p:nvSpPr>
        <p:spPr>
          <a:xfrm>
            <a:off x="5722620" y="5920740"/>
            <a:ext cx="1958340" cy="223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0BA22-24C7-4FD8-9693-798794E2E1F3}"/>
              </a:ext>
            </a:extLst>
          </p:cNvPr>
          <p:cNvSpPr txBox="1"/>
          <p:nvPr/>
        </p:nvSpPr>
        <p:spPr>
          <a:xfrm>
            <a:off x="8546081" y="5751463"/>
            <a:ext cx="158729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1. find app name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0CCE35-BD58-E25C-65EB-D9B4F0FA424C}"/>
              </a:ext>
            </a:extLst>
          </p:cNvPr>
          <p:cNvCxnSpPr>
            <a:stCxn id="7" idx="1"/>
          </p:cNvCxnSpPr>
          <p:nvPr/>
        </p:nvCxnSpPr>
        <p:spPr>
          <a:xfrm flipH="1">
            <a:off x="7780020" y="5920740"/>
            <a:ext cx="766061" cy="11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431F20-A902-E6F7-A0DE-6E420118F52E}"/>
              </a:ext>
            </a:extLst>
          </p:cNvPr>
          <p:cNvCxnSpPr/>
          <p:nvPr/>
        </p:nvCxnSpPr>
        <p:spPr>
          <a:xfrm flipH="1">
            <a:off x="7479323" y="4384431"/>
            <a:ext cx="1066758" cy="1367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20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1300-FDAC-49CA-9FA5-00945946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was </a:t>
            </a:r>
            <a:r>
              <a:rPr lang="en-US" i="1" dirty="0">
                <a:solidFill>
                  <a:srgbClr val="C00000"/>
                </a:solidFill>
              </a:rPr>
              <a:t>WhatsApp</a:t>
            </a:r>
            <a:r>
              <a:rPr lang="en-US" dirty="0"/>
              <a:t> purchased?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1D77C-2610-48B9-BCA1-0F762BB35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5131"/>
            <a:ext cx="8039797" cy="1234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B1D901-00F1-4896-908A-AE6ACABD5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54855"/>
            <a:ext cx="10097718" cy="757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129655-95B1-4B0A-9842-3252E2AE3C63}"/>
              </a:ext>
            </a:extLst>
          </p:cNvPr>
          <p:cNvSpPr txBox="1"/>
          <p:nvPr/>
        </p:nvSpPr>
        <p:spPr>
          <a:xfrm>
            <a:off x="838200" y="1917344"/>
            <a:ext cx="903330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1. Show location of database (</a:t>
            </a:r>
            <a:r>
              <a:rPr lang="en-US" i="1" dirty="0" err="1">
                <a:solidFill>
                  <a:srgbClr val="C00000"/>
                </a:solidFill>
              </a:rPr>
              <a:t>localappstate.db</a:t>
            </a:r>
            <a:r>
              <a:rPr lang="en-GB" dirty="0"/>
              <a:t>) where we can find package name of </a:t>
            </a:r>
            <a:r>
              <a:rPr lang="en-GB" i="1" dirty="0" err="1">
                <a:solidFill>
                  <a:srgbClr val="C00000"/>
                </a:solidFill>
              </a:rPr>
              <a:t>whatsapp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055A0-3CE6-4EE7-B13D-FCED616337D1}"/>
              </a:ext>
            </a:extLst>
          </p:cNvPr>
          <p:cNvSpPr txBox="1"/>
          <p:nvPr/>
        </p:nvSpPr>
        <p:spPr>
          <a:xfrm>
            <a:off x="838200" y="4085523"/>
            <a:ext cx="355962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/>
              <a:t>2. Find package name of </a:t>
            </a:r>
            <a:r>
              <a:rPr lang="en-GB" i="1" dirty="0" err="1">
                <a:solidFill>
                  <a:srgbClr val="C00000"/>
                </a:solidFill>
              </a:rPr>
              <a:t>whatsapp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02AA68-B168-42A0-8CBE-8F951B7E8D9B}"/>
              </a:ext>
            </a:extLst>
          </p:cNvPr>
          <p:cNvSpPr txBox="1"/>
          <p:nvPr/>
        </p:nvSpPr>
        <p:spPr>
          <a:xfrm>
            <a:off x="3202214" y="5582147"/>
            <a:ext cx="420732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 err="1">
                <a:solidFill>
                  <a:srgbClr val="C00000"/>
                </a:solidFill>
              </a:rPr>
              <a:t>first_download_ms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dirty="0"/>
              <a:t>Wed 29 Jan 2020 05:09:04 PM UTC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763107-D213-4480-800A-08CEB1DA37BF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4858101" y="5145315"/>
            <a:ext cx="447778" cy="436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85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B9B01B-569C-4C50-84EF-8225F232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5200" dirty="0"/>
              <a:t>Track apps on the phone</a:t>
            </a:r>
            <a:endParaRPr lang="en-US" sz="5200" dirty="0"/>
          </a:p>
        </p:txBody>
      </p: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AD26E1D7-F20A-44F2-B577-5886518E2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71884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14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4457E-8227-4C57-A063-F0DE545A0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21" y="1547152"/>
            <a:ext cx="7635902" cy="88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2C99DB-B739-4544-B056-4895F34FE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21" y="3063208"/>
            <a:ext cx="9784928" cy="731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5F7F98-D134-4119-93EE-B4E39DF512B3}"/>
              </a:ext>
            </a:extLst>
          </p:cNvPr>
          <p:cNvSpPr txBox="1"/>
          <p:nvPr/>
        </p:nvSpPr>
        <p:spPr>
          <a:xfrm>
            <a:off x="826621" y="1177820"/>
            <a:ext cx="678612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/>
              <a:t>3. Open the database where </a:t>
            </a:r>
            <a:r>
              <a:rPr lang="en-GB" i="1" dirty="0" err="1">
                <a:solidFill>
                  <a:srgbClr val="C00000"/>
                </a:solidFill>
              </a:rPr>
              <a:t>whatsapp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dirty="0"/>
              <a:t>purchase time is stored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C2FC4-8DB2-445A-901E-369C6BE74497}"/>
              </a:ext>
            </a:extLst>
          </p:cNvPr>
          <p:cNvSpPr txBox="1"/>
          <p:nvPr/>
        </p:nvSpPr>
        <p:spPr>
          <a:xfrm>
            <a:off x="826620" y="2693876"/>
            <a:ext cx="308497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/>
              <a:t>4. Find the purchase time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6AE1CB-0A39-4676-98C6-07B846CA582E}"/>
              </a:ext>
            </a:extLst>
          </p:cNvPr>
          <p:cNvSpPr txBox="1"/>
          <p:nvPr/>
        </p:nvSpPr>
        <p:spPr>
          <a:xfrm>
            <a:off x="826620" y="4057518"/>
            <a:ext cx="595155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/>
              <a:t>5. Convert the purchase time to a human readable format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60ED13-6D2B-4D92-9603-67249096E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20" y="4438550"/>
            <a:ext cx="388653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38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D08DA4-19E4-41FB-A185-3A6E7E206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87" y="2415195"/>
            <a:ext cx="10825829" cy="2027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F0D4D-0449-44A1-94F3-4DB90A35CDA5}"/>
              </a:ext>
            </a:extLst>
          </p:cNvPr>
          <p:cNvSpPr txBox="1"/>
          <p:nvPr/>
        </p:nvSpPr>
        <p:spPr>
          <a:xfrm>
            <a:off x="809287" y="4520162"/>
            <a:ext cx="698068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The command in the braces of </a:t>
            </a:r>
            <a:r>
              <a:rPr lang="en-GB" sz="2000" i="1" dirty="0">
                <a:solidFill>
                  <a:srgbClr val="7030A0"/>
                </a:solidFill>
              </a:rPr>
              <a:t>$</a:t>
            </a:r>
            <a:r>
              <a:rPr lang="en-GB" sz="2000" i="1" dirty="0">
                <a:solidFill>
                  <a:srgbClr val="318EFD"/>
                </a:solidFill>
              </a:rPr>
              <a:t>()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dirty="0"/>
              <a:t>is executed in a subshell and the output is then placed in the original command.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25AEC-384E-4379-9242-7CD2EAB525FD}"/>
              </a:ext>
            </a:extLst>
          </p:cNvPr>
          <p:cNvSpPr txBox="1"/>
          <p:nvPr/>
        </p:nvSpPr>
        <p:spPr>
          <a:xfrm>
            <a:off x="809287" y="2045863"/>
            <a:ext cx="595155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/>
              <a:t>Combine step 1 – 5 in one 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91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63C30B-8233-4000-AD35-2BD38E946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about purchased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1BAEF-C831-4A9D-87EF-BB51EF372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free app is also considered purchased </a:t>
            </a:r>
            <a:endParaRPr lang="en-US" dirty="0"/>
          </a:p>
          <a:p>
            <a:r>
              <a:rPr lang="en-US" i="1" dirty="0">
                <a:solidFill>
                  <a:srgbClr val="C00000"/>
                </a:solidFill>
              </a:rPr>
              <a:t>WhatsApp</a:t>
            </a:r>
            <a:r>
              <a:rPr lang="en-GB" dirty="0"/>
              <a:t> time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purchased</a:t>
            </a:r>
            <a:r>
              <a:rPr lang="en-GB" dirty="0"/>
              <a:t>:  Thu 29 Nov </a:t>
            </a:r>
            <a:r>
              <a:rPr lang="en-GB" dirty="0">
                <a:solidFill>
                  <a:srgbClr val="C00000"/>
                </a:solidFill>
              </a:rPr>
              <a:t>2018</a:t>
            </a:r>
            <a:r>
              <a:rPr lang="en-GB" dirty="0"/>
              <a:t> 07:07:47 PM UTC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downloaded</a:t>
            </a:r>
            <a:r>
              <a:rPr lang="en-GB" dirty="0"/>
              <a:t>: Wed 29 Jan </a:t>
            </a:r>
            <a:r>
              <a:rPr lang="en-GB" dirty="0">
                <a:solidFill>
                  <a:srgbClr val="C00000"/>
                </a:solidFill>
              </a:rPr>
              <a:t>2020</a:t>
            </a:r>
            <a:r>
              <a:rPr lang="en-GB" dirty="0"/>
              <a:t> 05:09:04 PM UTC</a:t>
            </a:r>
          </a:p>
          <a:p>
            <a:r>
              <a:rPr lang="en-GB" dirty="0"/>
              <a:t>Why there is over one year gap?</a:t>
            </a:r>
          </a:p>
          <a:p>
            <a:pPr lvl="1"/>
            <a:r>
              <a:rPr lang="en-GB" dirty="0"/>
              <a:t>the phone has been reset </a:t>
            </a:r>
          </a:p>
          <a:p>
            <a:pPr lvl="2"/>
            <a:r>
              <a:rPr lang="en-GB" dirty="0"/>
              <a:t>the purchased time is the last time that a removed/un-installed app was installed</a:t>
            </a:r>
          </a:p>
          <a:p>
            <a:pPr lvl="1"/>
            <a:r>
              <a:rPr lang="en-GB" dirty="0"/>
              <a:t>the phone is the user’s second Android device.</a:t>
            </a:r>
          </a:p>
          <a:p>
            <a:pPr lvl="2"/>
            <a:r>
              <a:rPr lang="en-GB" dirty="0"/>
              <a:t>the purchased time is the user’s previous Android device</a:t>
            </a:r>
          </a:p>
        </p:txBody>
      </p:sp>
    </p:spTree>
    <p:extLst>
      <p:ext uri="{BB962C8B-B14F-4D97-AF65-F5344CB8AC3E}">
        <p14:creationId xmlns:p14="http://schemas.microsoft.com/office/powerpoint/2010/main" val="2478509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395A54-1741-451E-8CAD-FC0C7F95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3: </a:t>
            </a:r>
            <a:r>
              <a:rPr lang="en-US" dirty="0"/>
              <a:t>Find</a:t>
            </a:r>
            <a:r>
              <a:rPr lang="en-GB" dirty="0"/>
              <a:t> Installed Apps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13BA5-6123-45A5-B74A-01B451DE5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through apps/packages’ Folders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48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AC37-F989-494C-96B7-ADAE39C1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 all packages under the folder /</a:t>
            </a:r>
            <a:r>
              <a:rPr lang="en-GB" i="1" dirty="0">
                <a:solidFill>
                  <a:schemeClr val="accent6"/>
                </a:solidFill>
              </a:rPr>
              <a:t>data</a:t>
            </a:r>
            <a:r>
              <a:rPr lang="en-GB" dirty="0"/>
              <a:t>/</a:t>
            </a:r>
            <a:r>
              <a:rPr lang="en-GB" i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en-GB" sz="4000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/&lt;package-name&gt; </a:t>
            </a:r>
            <a:endParaRPr lang="en-US" sz="2800" i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266A6-7EF2-4AD1-A94A-D0AEA46B5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10426"/>
            <a:ext cx="7093436" cy="4477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EA67A1-05EB-4A0F-A6F8-E55F6DCE6F23}"/>
              </a:ext>
            </a:extLst>
          </p:cNvPr>
          <p:cNvSpPr txBox="1"/>
          <p:nvPr/>
        </p:nvSpPr>
        <p:spPr>
          <a:xfrm>
            <a:off x="8121111" y="1910426"/>
            <a:ext cx="3704095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will categorize them into groups: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google apps: </a:t>
            </a:r>
            <a:r>
              <a:rPr lang="en-US" sz="2000" i="1" dirty="0">
                <a:solidFill>
                  <a:srgbClr val="C00000"/>
                </a:solidFill>
              </a:rPr>
              <a:t>com.google.*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android apps: </a:t>
            </a:r>
            <a:r>
              <a:rPr lang="en-US" sz="2000" i="1" dirty="0">
                <a:solidFill>
                  <a:srgbClr val="C00000"/>
                </a:solidFill>
              </a:rPr>
              <a:t>com.andriod.*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-party apps</a:t>
            </a:r>
          </a:p>
        </p:txBody>
      </p:sp>
    </p:spTree>
    <p:extLst>
      <p:ext uri="{BB962C8B-B14F-4D97-AF65-F5344CB8AC3E}">
        <p14:creationId xmlns:p14="http://schemas.microsoft.com/office/powerpoint/2010/main" val="4287411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3FB644-B62E-40A6-9AE1-38C7F3921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843" y="1081900"/>
            <a:ext cx="2263336" cy="2423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B6652-7902-4DB3-8F7C-848326B5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 (Google GMS Apps): </a:t>
            </a:r>
            <a:r>
              <a:rPr lang="en-US" sz="4400" i="1" dirty="0">
                <a:solidFill>
                  <a:srgbClr val="C00000"/>
                </a:solidFill>
              </a:rPr>
              <a:t>com.google.*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368D8-106F-4036-9305-D9BF642D2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69604"/>
            <a:ext cx="5022015" cy="3833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DF31A-1029-4FDA-992A-6DD44264F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787" y="4031897"/>
            <a:ext cx="4678849" cy="268302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5A17D2-B694-4591-8097-9A610DB86E7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649492" y="4905214"/>
            <a:ext cx="1682295" cy="4681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52B179-545E-4954-BF90-28E80A490E88}"/>
              </a:ext>
            </a:extLst>
          </p:cNvPr>
          <p:cNvSpPr txBox="1"/>
          <p:nvPr/>
        </p:nvSpPr>
        <p:spPr>
          <a:xfrm>
            <a:off x="7623351" y="2861292"/>
            <a:ext cx="2122103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100" dirty="0"/>
              <a:t>‘</a:t>
            </a:r>
            <a:r>
              <a:rPr lang="en-GB" sz="1100" i="1" dirty="0" err="1">
                <a:solidFill>
                  <a:srgbClr val="FF0000"/>
                </a:solidFill>
              </a:rPr>
              <a:t>dreamliner</a:t>
            </a:r>
            <a:r>
              <a:rPr lang="en-GB" sz="1100" dirty="0"/>
              <a:t>’ wireless charging widget support</a:t>
            </a:r>
            <a:endParaRPr lang="en-US" sz="11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EC10EC-F4F4-49A2-865C-17F5BC0D018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285281" y="2293585"/>
            <a:ext cx="3232562" cy="11354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091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C58FB-AF8E-493F-B98F-CE621562E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075" y="1493622"/>
            <a:ext cx="3095625" cy="1332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813F10-5B73-4B24-9EF8-6D9DAD430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3609975" cy="13790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7DCCF1-A174-49CE-8931-E4CE7B043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3928"/>
            <a:ext cx="3219450" cy="1341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0552F-7198-4FED-9BB7-D9D27629F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25916"/>
            <a:ext cx="3007992" cy="14631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A38133-F661-48D0-A8F4-41E6E6D05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520558"/>
            <a:ext cx="3314700" cy="10807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F52DE1-A086-488E-9C19-A99AD058EF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6667" y="81850"/>
            <a:ext cx="4734162" cy="1306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C71E39-F406-4C15-891B-7E4988E9E1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6667" y="1379093"/>
            <a:ext cx="3867384" cy="13863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4E5FC5-2406-4D90-B832-775535963A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6667" y="2762853"/>
            <a:ext cx="4297683" cy="10952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D74355-C5A1-4CD2-B0DF-EEFE9CC7B9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6667" y="4139518"/>
            <a:ext cx="4263822" cy="14602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03D093-7ACF-43A3-848A-BBFCCFD533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4075" y="43275"/>
            <a:ext cx="3236789" cy="13840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F339E4-CD8B-4312-BC3A-B3CEA606C5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04075" y="3107311"/>
            <a:ext cx="3274707" cy="13322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32BE7D-02DD-4C9F-9C4D-61753F2FDD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04075" y="4721001"/>
            <a:ext cx="3190550" cy="139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79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C0F76-66A2-4FFF-94DD-3AA2DDE9B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42938"/>
            <a:ext cx="4476750" cy="1998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497F2C-5B2A-48FA-B63C-A71AB631D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720975"/>
            <a:ext cx="4476750" cy="204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D8426E-8E53-499F-A493-A7C025705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725" y="642938"/>
            <a:ext cx="3714750" cy="1031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A5E2B1-55E1-4468-AEA3-E5441AB14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725" y="1754188"/>
            <a:ext cx="3714750" cy="12874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4D290F-5B0D-48BF-985F-AF08757F1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4725" y="3119438"/>
            <a:ext cx="3714750" cy="939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EE2DE0-52D3-488F-A4D9-1162E02979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725" y="4140200"/>
            <a:ext cx="3714750" cy="627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BB519-D7DF-4274-BFBE-8EB44C4E33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8850" y="642938"/>
            <a:ext cx="3308350" cy="1428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B31DCA-4835-44CB-BD03-BAA7498DA3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8850" y="2151063"/>
            <a:ext cx="3308350" cy="1212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F12B03-1A57-4596-9FB0-5D706BF7CF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8850" y="3444875"/>
            <a:ext cx="3308350" cy="13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21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3CC56C-BD37-42C4-9835-5E085D8B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178" y="2071583"/>
            <a:ext cx="5700254" cy="3520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BD83FD-45C7-4B34-B55F-4F0B2AB9B311}"/>
              </a:ext>
            </a:extLst>
          </p:cNvPr>
          <p:cNvSpPr txBox="1"/>
          <p:nvPr/>
        </p:nvSpPr>
        <p:spPr>
          <a:xfrm>
            <a:off x="2742178" y="1673814"/>
            <a:ext cx="367412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/>
              <a:t>Show apps start with </a:t>
            </a:r>
            <a:r>
              <a:rPr lang="en-GB" i="1" dirty="0" err="1">
                <a:solidFill>
                  <a:srgbClr val="C00000"/>
                </a:solidFill>
              </a:rPr>
              <a:t>com.android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564FE-EBF2-4334-A51C-F52BD9545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699" y="1382309"/>
            <a:ext cx="1998513" cy="746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536D50-D207-411E-AF5B-8DAE5C8EA820}"/>
              </a:ext>
            </a:extLst>
          </p:cNvPr>
          <p:cNvSpPr txBox="1"/>
          <p:nvPr/>
        </p:nvSpPr>
        <p:spPr>
          <a:xfrm>
            <a:off x="6489288" y="3099520"/>
            <a:ext cx="188052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100" dirty="0"/>
              <a:t>you have an email app and a browser app which talk to the same backend server with the same set of credentials. </a:t>
            </a:r>
            <a:endParaRPr lang="en-US" sz="1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DF6FE0-41AC-4C44-932F-84EBF02AE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453" y="2580467"/>
            <a:ext cx="1592314" cy="265795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DC1696-1F88-4C07-8BAC-6AE7C07AB3AE}"/>
              </a:ext>
            </a:extLst>
          </p:cNvPr>
          <p:cNvCxnSpPr>
            <a:cxnSpLocks/>
          </p:cNvCxnSpPr>
          <p:nvPr/>
        </p:nvCxnSpPr>
        <p:spPr>
          <a:xfrm flipH="1" flipV="1">
            <a:off x="4858719" y="3223647"/>
            <a:ext cx="1557580" cy="2605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1927F3-7639-4E0E-B3D2-CFB18A4AF12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369813" y="3490993"/>
            <a:ext cx="902640" cy="4184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0F45EBF-27F0-494A-9875-23E2B2046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59" y="1690688"/>
            <a:ext cx="2003349" cy="309191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BF8B3E-4AEF-4FA5-933D-118134B2DC4C}"/>
              </a:ext>
            </a:extLst>
          </p:cNvPr>
          <p:cNvCxnSpPr>
            <a:cxnSpLocks/>
          </p:cNvCxnSpPr>
          <p:nvPr/>
        </p:nvCxnSpPr>
        <p:spPr>
          <a:xfrm flipH="1" flipV="1">
            <a:off x="1835151" y="3099520"/>
            <a:ext cx="907027" cy="329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D111E0-0DD1-4D91-8E10-7899C7DBBE16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6586780" y="1755647"/>
            <a:ext cx="2722919" cy="10030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112C62D-3B12-4D1C-8DB1-6B2CB0993708}"/>
              </a:ext>
            </a:extLst>
          </p:cNvPr>
          <p:cNvSpPr txBox="1"/>
          <p:nvPr/>
        </p:nvSpPr>
        <p:spPr>
          <a:xfrm>
            <a:off x="6750356" y="4389066"/>
            <a:ext cx="239576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/>
              <a:t>contains data related to phone operation, specifically SMS and MMS messages, access to the APN list, including the MMSC to use, and the service state.</a:t>
            </a:r>
            <a:endParaRPr lang="en-US" sz="12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6F7136-4EDE-4836-B17B-0F21B4A74DA4}"/>
              </a:ext>
            </a:extLst>
          </p:cNvPr>
          <p:cNvCxnSpPr>
            <a:cxnSpLocks/>
          </p:cNvCxnSpPr>
          <p:nvPr/>
        </p:nvCxnSpPr>
        <p:spPr>
          <a:xfrm flipH="1" flipV="1">
            <a:off x="5866108" y="4636304"/>
            <a:ext cx="884248" cy="2402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966AE2C-9609-462F-B3EE-15C54486E300}"/>
              </a:ext>
            </a:extLst>
          </p:cNvPr>
          <p:cNvSpPr txBox="1"/>
          <p:nvPr/>
        </p:nvSpPr>
        <p:spPr>
          <a:xfrm>
            <a:off x="201142" y="4896897"/>
            <a:ext cx="183734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delivering IP multimedia services (text, video..)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F5C0BE5-132E-417B-84FD-67AB3A94C5D9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2038489" y="5067946"/>
            <a:ext cx="703689" cy="59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D96CE77-8B51-40EF-AA74-4210E907CFAF}"/>
              </a:ext>
            </a:extLst>
          </p:cNvPr>
          <p:cNvSpPr txBox="1"/>
          <p:nvPr/>
        </p:nvSpPr>
        <p:spPr>
          <a:xfrm>
            <a:off x="225059" y="5712524"/>
            <a:ext cx="208755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202124"/>
                </a:solidFill>
                <a:effectLst/>
                <a:latin typeface="Roboto"/>
              </a:rPr>
              <a:t>Recording device activity over a short period of time is known as </a:t>
            </a:r>
            <a:r>
              <a:rPr lang="en-GB" sz="1200" b="0" i="1" dirty="0">
                <a:solidFill>
                  <a:srgbClr val="202124"/>
                </a:solidFill>
                <a:effectLst/>
                <a:latin typeface="Roboto"/>
              </a:rPr>
              <a:t>system tracing (research project?)</a:t>
            </a:r>
            <a:r>
              <a:rPr lang="en-GB" sz="1200" b="0" i="0" dirty="0">
                <a:solidFill>
                  <a:srgbClr val="202124"/>
                </a:solidFill>
                <a:effectLst/>
                <a:latin typeface="Roboto"/>
              </a:rPr>
              <a:t> </a:t>
            </a:r>
            <a:endParaRPr lang="en-US" sz="12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278ED39-4F1E-4B31-AD04-2CCE190B112F}"/>
              </a:ext>
            </a:extLst>
          </p:cNvPr>
          <p:cNvCxnSpPr>
            <a:cxnSpLocks/>
          </p:cNvCxnSpPr>
          <p:nvPr/>
        </p:nvCxnSpPr>
        <p:spPr>
          <a:xfrm flipV="1">
            <a:off x="2312611" y="5298779"/>
            <a:ext cx="1752072" cy="6692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itle 46">
            <a:extLst>
              <a:ext uri="{FF2B5EF4-FFF2-40B4-BE49-F238E27FC236}">
                <a16:creationId xmlns:a16="http://schemas.microsoft.com/office/drawing/2014/main" id="{44379959-ADB6-4CA0-B5E1-F7E4EDBE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Group 2 (AOSP Apps): </a:t>
            </a:r>
            <a:r>
              <a:rPr lang="en-US" sz="4400" i="1" dirty="0">
                <a:solidFill>
                  <a:srgbClr val="C00000"/>
                </a:solidFill>
              </a:rPr>
              <a:t>com.andriod.*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81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A6FA0-F6A4-4779-9526-0C35F6E4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Group 3: 3rd-party apps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1EDCA88-220F-4735-BE27-53451786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802" y="492573"/>
            <a:ext cx="6031584" cy="5880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EA8340-E583-4271-B3A8-14DF7AA613C3}"/>
              </a:ext>
            </a:extLst>
          </p:cNvPr>
          <p:cNvSpPr txBox="1"/>
          <p:nvPr/>
        </p:nvSpPr>
        <p:spPr>
          <a:xfrm>
            <a:off x="7521198" y="1382116"/>
            <a:ext cx="370732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-v, --invert-match        </a:t>
            </a:r>
            <a:r>
              <a:rPr lang="en-GB" sz="1400" dirty="0"/>
              <a:t>select non-matching lines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A6B-19F3-4337-A762-33925CFF4A6B}"/>
              </a:ext>
            </a:extLst>
          </p:cNvPr>
          <p:cNvSpPr txBox="1"/>
          <p:nvPr/>
        </p:nvSpPr>
        <p:spPr>
          <a:xfrm>
            <a:off x="5414802" y="123241"/>
            <a:ext cx="534102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/>
              <a:t>Show group 3 apps (all apps except groups 1 and 2)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9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E01F-398E-4008-ACB8-3D6D374D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Android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3448-17B5-4F05-9921-5B45E21E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89488" cy="2664599"/>
          </a:xfrm>
        </p:spPr>
        <p:txBody>
          <a:bodyPr>
            <a:normAutofit/>
          </a:bodyPr>
          <a:lstStyle/>
          <a:p>
            <a:r>
              <a:rPr lang="en-US" dirty="0"/>
              <a:t>AOSP Applications</a:t>
            </a:r>
          </a:p>
          <a:p>
            <a:pPr lvl="1"/>
            <a:r>
              <a:rPr lang="en-US" i="1" dirty="0" err="1">
                <a:solidFill>
                  <a:srgbClr val="C00000"/>
                </a:solidFill>
              </a:rPr>
              <a:t>com.android.calendar</a:t>
            </a:r>
            <a:r>
              <a:rPr lang="en-US" i="1" dirty="0">
                <a:solidFill>
                  <a:srgbClr val="C00000"/>
                </a:solidFill>
              </a:rPr>
              <a:t> </a:t>
            </a:r>
          </a:p>
          <a:p>
            <a:r>
              <a:rPr lang="en-US" dirty="0"/>
              <a:t>Proprietary Application (Play store)</a:t>
            </a:r>
          </a:p>
          <a:p>
            <a:pPr lvl="1"/>
            <a:r>
              <a:rPr lang="en-US" dirty="0"/>
              <a:t>Google GMS: </a:t>
            </a:r>
            <a:r>
              <a:rPr lang="en-US" i="1" dirty="0" err="1">
                <a:solidFill>
                  <a:srgbClr val="C00000"/>
                </a:solidFill>
              </a:rPr>
              <a:t>com.google.android.calculator</a:t>
            </a:r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Apps: </a:t>
            </a:r>
            <a:r>
              <a:rPr lang="en-US" i="1" dirty="0" err="1">
                <a:solidFill>
                  <a:srgbClr val="C00000"/>
                </a:solidFill>
              </a:rPr>
              <a:t>com.sec.android.app.popupcalculator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3EA02C-6C17-473C-BED9-5106ED66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90" y="0"/>
            <a:ext cx="2366010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6B3B51-8E25-44F2-BD52-319DD8AB67C8}"/>
              </a:ext>
            </a:extLst>
          </p:cNvPr>
          <p:cNvCxnSpPr>
            <a:cxnSpLocks/>
          </p:cNvCxnSpPr>
          <p:nvPr/>
        </p:nvCxnSpPr>
        <p:spPr>
          <a:xfrm flipV="1">
            <a:off x="4594123" y="1825625"/>
            <a:ext cx="5174345" cy="6299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330D0D-9AC2-43A8-B14E-9560373CD234}"/>
              </a:ext>
            </a:extLst>
          </p:cNvPr>
          <p:cNvCxnSpPr>
            <a:cxnSpLocks/>
          </p:cNvCxnSpPr>
          <p:nvPr/>
        </p:nvCxnSpPr>
        <p:spPr>
          <a:xfrm flipH="1">
            <a:off x="3256156" y="3502742"/>
            <a:ext cx="1072496" cy="10636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902521-7706-41A8-ADE6-01D197BB988F}"/>
              </a:ext>
            </a:extLst>
          </p:cNvPr>
          <p:cNvCxnSpPr>
            <a:cxnSpLocks/>
          </p:cNvCxnSpPr>
          <p:nvPr/>
        </p:nvCxnSpPr>
        <p:spPr>
          <a:xfrm>
            <a:off x="7179527" y="3728084"/>
            <a:ext cx="1605683" cy="7621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FF1F0D6-E33B-479D-B4DC-D74B0065D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02" y="4566424"/>
            <a:ext cx="4854361" cy="1836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6263D5-0BB9-4027-959F-7D615884A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816" y="4599001"/>
            <a:ext cx="5248276" cy="1571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6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2E15E4-C15A-47A5-B45F-050804FF0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1" y="123019"/>
            <a:ext cx="3724274" cy="1055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459E70-51CD-40B9-96B9-82D8E2FF5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11" y="1251773"/>
            <a:ext cx="3724274" cy="1183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BB9417-14AF-4D52-89F7-F94A26C5E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11" y="2611853"/>
            <a:ext cx="3629232" cy="1336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0109B6-6427-4AF3-BE99-38610C33F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11" y="4137319"/>
            <a:ext cx="3676753" cy="109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CA7C3B-F21C-4CB5-8426-990EA3A00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11" y="5421680"/>
            <a:ext cx="3676753" cy="978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D938F9-583A-415D-8624-7E98F5C34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213" y="31142"/>
            <a:ext cx="2590997" cy="1147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565D20-0575-4CA6-93C8-7AD507F91D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1213" y="1354566"/>
            <a:ext cx="3038660" cy="1098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88EE70-D35F-4DFF-B2A0-9B8180A0C5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1213" y="2650387"/>
            <a:ext cx="3330229" cy="1280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7C8518-7C7F-47D3-A388-D48EFA822F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1213" y="4214990"/>
            <a:ext cx="3162485" cy="1000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DA910E-75D1-4768-BFE7-A75FFC627F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1213" y="5503287"/>
            <a:ext cx="2981533" cy="1026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6807EDB-4546-41B3-A956-3E9A68C733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38865" y="51054"/>
            <a:ext cx="3808893" cy="1203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6B38A7-E21E-42F1-851F-03BC6C7705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8865" y="1377617"/>
            <a:ext cx="3383320" cy="1052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94A2A3-FDD3-4099-9D6A-15FB6B0DC8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8865" y="2622282"/>
            <a:ext cx="3889821" cy="1280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6C509B-322E-461C-AAA5-36E8314503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38865" y="4139677"/>
            <a:ext cx="2517857" cy="105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0CB675-CEFF-4E30-8C99-54F887E12A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38865" y="5432110"/>
            <a:ext cx="3808893" cy="1108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5568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75CD3E-0427-4B86-AF3D-DDC8BDFF2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1" y="162812"/>
            <a:ext cx="3638806" cy="957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643EBD-F73D-4138-B639-2E1B240A6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1" y="1354530"/>
            <a:ext cx="2684595" cy="1047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13DAD-BA21-4AC3-9140-C33FD3897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1" y="2636067"/>
            <a:ext cx="3124471" cy="1299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1E1CC-B692-4C72-9720-2A56A1869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41" y="4106905"/>
            <a:ext cx="3305175" cy="1506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0DD3F4-26BE-47E1-8DBA-FE0557AFE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410" y="162812"/>
            <a:ext cx="3457851" cy="1014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B4482A-6828-4BDA-9331-3308669E5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410" y="1387290"/>
            <a:ext cx="2568163" cy="933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02037D-7F24-4DC5-A463-A78326D4CE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5410" y="2625967"/>
            <a:ext cx="2991073" cy="1054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0B0EBA-0DE5-4923-8A00-2F5A66EF5C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5410" y="3911055"/>
            <a:ext cx="2892015" cy="1280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985D38-5AB9-4AD7-99F8-D949F5322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5410" y="5332597"/>
            <a:ext cx="3374090" cy="1130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D9BB03-011D-469A-9DBF-737241CFF4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0577" y="74340"/>
            <a:ext cx="3151320" cy="1438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6247DC-3619-40DE-B256-B941E82286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0577" y="1962753"/>
            <a:ext cx="3124472" cy="1298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8907EA-05B8-4CB6-ADC7-851BF2437C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0577" y="3563456"/>
            <a:ext cx="3011361" cy="1054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A3DB407-E876-4E1C-8549-5B6CD5D303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10577" y="5074319"/>
            <a:ext cx="2589148" cy="823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4313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6FF6D7-535F-4860-996B-225A3823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4: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Exam App Properties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4844D-7DCA-4327-92FC-272DE051D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the metadata of a </a:t>
            </a:r>
            <a:r>
              <a:rPr lang="en-US"/>
              <a:t>file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02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3C0054-63BF-4C62-AA66-57316463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85393E-F470-4621-BFC8-258617D0D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System needs to manage Apps through App’s Property info (metadata) </a:t>
            </a:r>
          </a:p>
          <a:p>
            <a:r>
              <a:rPr lang="en-GB" dirty="0"/>
              <a:t>Metadata is saved in </a:t>
            </a:r>
            <a:r>
              <a:rPr lang="en-GB" sz="2000" i="1" dirty="0">
                <a:solidFill>
                  <a:srgbClr val="7030A0"/>
                </a:solidFill>
              </a:rPr>
              <a:t>data/system</a:t>
            </a:r>
            <a:endParaRPr lang="en-US" sz="2000" i="1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UID of apps/packages </a:t>
            </a:r>
          </a:p>
          <a:p>
            <a:pPr lvl="1"/>
            <a:r>
              <a:rPr lang="en-US" dirty="0"/>
              <a:t>When the apps/packages are downloaded and updated</a:t>
            </a:r>
          </a:p>
          <a:p>
            <a:pPr lvl="1"/>
            <a:r>
              <a:rPr lang="en-US" dirty="0"/>
              <a:t>Library required by apps/packages</a:t>
            </a:r>
          </a:p>
          <a:p>
            <a:pPr lvl="1"/>
            <a:r>
              <a:rPr lang="en-US" dirty="0"/>
              <a:t>Name of the installer (e.g., </a:t>
            </a:r>
            <a:r>
              <a:rPr lang="en-US" sz="2000" i="1" dirty="0" err="1">
                <a:solidFill>
                  <a:srgbClr val="7030A0"/>
                </a:solidFill>
              </a:rPr>
              <a:t>com.android.vending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Usages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56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B9B01B-569C-4C50-84EF-8225F232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location of </a:t>
            </a:r>
            <a:r>
              <a:rPr lang="en-US" dirty="0"/>
              <a:t>App Property </a:t>
            </a:r>
            <a:r>
              <a:rPr lang="en-US"/>
              <a:t>(metadata</a:t>
            </a:r>
            <a:r>
              <a:rPr lang="en-US" dirty="0"/>
              <a:t>) info?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D78C18-E446-4E31-97CE-CE3C9F073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661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data/</a:t>
            </a:r>
            <a:r>
              <a:rPr lang="en-US" i="1" dirty="0">
                <a:solidFill>
                  <a:srgbClr val="7030A0"/>
                </a:solidFill>
              </a:rPr>
              <a:t>system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i="1" dirty="0">
                <a:solidFill>
                  <a:srgbClr val="C00000"/>
                </a:solidFill>
              </a:rPr>
              <a:t>package*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CC2F8-51C1-4FE6-8904-CDFAC3207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03644"/>
            <a:ext cx="7861960" cy="3532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D6FA1F-72B8-4439-C93D-25A2805B04CE}"/>
              </a:ext>
            </a:extLst>
          </p:cNvPr>
          <p:cNvSpPr/>
          <p:nvPr/>
        </p:nvSpPr>
        <p:spPr>
          <a:xfrm>
            <a:off x="2604052" y="4353340"/>
            <a:ext cx="1981200" cy="622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96257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244B9B-2E4C-4708-81C9-C790AC0D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property in </a:t>
            </a:r>
            <a:r>
              <a:rPr lang="en-US" sz="3600" dirty="0">
                <a:solidFill>
                  <a:schemeClr val="accent2"/>
                </a:solidFill>
              </a:rPr>
              <a:t>system/</a:t>
            </a:r>
            <a:r>
              <a:rPr lang="en-US" sz="3600" dirty="0" err="1">
                <a:solidFill>
                  <a:schemeClr val="accent2"/>
                </a:solidFill>
              </a:rPr>
              <a:t>packges.list</a:t>
            </a:r>
            <a:r>
              <a:rPr lang="en-US" dirty="0"/>
              <a:t>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58E2D8-5556-4DED-85D2-69E50B6E6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4821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Android assigns a unique user ID (</a:t>
            </a:r>
            <a:r>
              <a:rPr lang="en-GB" i="1" dirty="0">
                <a:solidFill>
                  <a:srgbClr val="C00000"/>
                </a:solidFill>
              </a:rPr>
              <a:t>UID</a:t>
            </a:r>
            <a:r>
              <a:rPr lang="en-GB" dirty="0"/>
              <a:t>) to each Android application and runs it in its own process.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i="1" dirty="0">
                <a:solidFill>
                  <a:srgbClr val="C00000"/>
                </a:solidFill>
              </a:rPr>
              <a:t>UID</a:t>
            </a:r>
            <a:r>
              <a:rPr lang="en-GB" dirty="0"/>
              <a:t>: Linux user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i="1" dirty="0">
                <a:solidFill>
                  <a:srgbClr val="C00000"/>
                </a:solidFill>
              </a:rPr>
              <a:t>UID</a:t>
            </a:r>
            <a:r>
              <a:rPr lang="en-GB" dirty="0"/>
              <a:t> isolates apps from each other and protects apps and the system from malicious apps.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658F78-CB0D-4C25-974C-461721BCF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" y="4277903"/>
            <a:ext cx="11865368" cy="1882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8135ED-CBEE-45C8-89BE-B91AEB934F10}"/>
              </a:ext>
            </a:extLst>
          </p:cNvPr>
          <p:cNvSpPr txBox="1"/>
          <p:nvPr/>
        </p:nvSpPr>
        <p:spPr>
          <a:xfrm>
            <a:off x="83488" y="3897775"/>
            <a:ext cx="610250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Only list </a:t>
            </a:r>
            <a:r>
              <a:rPr lang="en-GB" i="1" dirty="0">
                <a:solidFill>
                  <a:srgbClr val="FF0000"/>
                </a:solidFill>
              </a:rPr>
              <a:t>.gm </a:t>
            </a:r>
            <a:r>
              <a:rPr lang="en-GB" dirty="0"/>
              <a:t>packages (Gmail and </a:t>
            </a:r>
            <a:r>
              <a:rPr lang="en-GB" dirty="0" err="1"/>
              <a:t>gms</a:t>
            </a:r>
            <a:r>
              <a:rPr lang="en-GB" dirty="0"/>
              <a:t>) in </a:t>
            </a:r>
            <a:r>
              <a:rPr lang="en-US" i="1" dirty="0">
                <a:solidFill>
                  <a:srgbClr val="7030A0"/>
                </a:solidFill>
              </a:rPr>
              <a:t>system/</a:t>
            </a:r>
            <a:r>
              <a:rPr lang="en-US" i="1" dirty="0" err="1">
                <a:solidFill>
                  <a:srgbClr val="C00000"/>
                </a:solidFill>
              </a:rPr>
              <a:t>packages.list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41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20BC-BB92-4B15-90E9-024C022E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property (metadata) in </a:t>
            </a:r>
            <a:r>
              <a:rPr lang="en-US" sz="3200" dirty="0">
                <a:solidFill>
                  <a:schemeClr val="accent2"/>
                </a:solidFill>
              </a:rPr>
              <a:t>system/packages.xml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8C72D-932D-4AF8-A983-6FB3C11E7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Metadata of all installed apps includes</a:t>
            </a:r>
          </a:p>
          <a:p>
            <a:pPr lvl="1"/>
            <a:r>
              <a:rPr lang="en-US" dirty="0"/>
              <a:t>code path</a:t>
            </a:r>
          </a:p>
          <a:p>
            <a:pPr lvl="1"/>
            <a:r>
              <a:rPr lang="en-US" dirty="0"/>
              <a:t>library path</a:t>
            </a:r>
          </a:p>
          <a:p>
            <a:pPr lvl="1"/>
            <a:r>
              <a:rPr lang="en-US" dirty="0"/>
              <a:t>installation and update timestamp</a:t>
            </a:r>
          </a:p>
          <a:p>
            <a:pPr lvl="1"/>
            <a:r>
              <a:rPr lang="en-US" dirty="0"/>
              <a:t>installer</a:t>
            </a:r>
          </a:p>
          <a:p>
            <a:r>
              <a:rPr lang="en-US" dirty="0"/>
              <a:t>Metadata saved in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system/</a:t>
            </a:r>
            <a:r>
              <a:rPr lang="en-US" i="1" dirty="0">
                <a:solidFill>
                  <a:srgbClr val="C00000"/>
                </a:solidFill>
              </a:rPr>
              <a:t>packages.xml</a:t>
            </a:r>
          </a:p>
          <a:p>
            <a:r>
              <a:rPr lang="en-GB" sz="2800" dirty="0"/>
              <a:t>Used by the </a:t>
            </a:r>
            <a:r>
              <a:rPr lang="en-GB" sz="2800" i="1" dirty="0" err="1">
                <a:solidFill>
                  <a:srgbClr val="C00000"/>
                </a:solidFill>
              </a:rPr>
              <a:t>PackageManager</a:t>
            </a:r>
            <a:endParaRPr lang="en-GB" sz="2800" i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backup &amp; restore, analytics, app management, system integrity</a:t>
            </a:r>
          </a:p>
        </p:txBody>
      </p:sp>
    </p:spTree>
    <p:extLst>
      <p:ext uri="{BB962C8B-B14F-4D97-AF65-F5344CB8AC3E}">
        <p14:creationId xmlns:p14="http://schemas.microsoft.com/office/powerpoint/2010/main" val="3897550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0ABA1B-66C8-465D-896B-A599189C4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851920"/>
            <a:ext cx="9852092" cy="5548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9ADCE3-7094-42C8-8F6D-75E360F15196}"/>
              </a:ext>
            </a:extLst>
          </p:cNvPr>
          <p:cNvSpPr txBox="1"/>
          <p:nvPr/>
        </p:nvSpPr>
        <p:spPr>
          <a:xfrm>
            <a:off x="771525" y="482586"/>
            <a:ext cx="5992496" cy="37578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/>
              <a:t>Only list </a:t>
            </a:r>
            <a:r>
              <a:rPr lang="en-GB" i="1">
                <a:solidFill>
                  <a:srgbClr val="FF0000"/>
                </a:solidFill>
              </a:rPr>
              <a:t>.gm </a:t>
            </a:r>
            <a:r>
              <a:rPr lang="en-GB"/>
              <a:t>packages (Gmail and gms), show </a:t>
            </a:r>
            <a:r>
              <a:rPr lang="en-GB" i="1">
                <a:solidFill>
                  <a:srgbClr val="C00000"/>
                </a:solidFill>
              </a:rPr>
              <a:t>metadata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71029E-4D04-7594-5A74-B9529739EB78}"/>
              </a:ext>
            </a:extLst>
          </p:cNvPr>
          <p:cNvSpPr txBox="1"/>
          <p:nvPr/>
        </p:nvSpPr>
        <p:spPr>
          <a:xfrm>
            <a:off x="8641080" y="113254"/>
            <a:ext cx="155292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it: initial download</a:t>
            </a:r>
          </a:p>
          <a:p>
            <a:r>
              <a:rPr lang="en-US" sz="1400" dirty="0"/>
              <a:t>ft: first installation</a:t>
            </a:r>
          </a:p>
          <a:p>
            <a:r>
              <a:rPr lang="en-US" sz="1400" dirty="0"/>
              <a:t>up: update time</a:t>
            </a:r>
          </a:p>
        </p:txBody>
      </p:sp>
    </p:spTree>
    <p:extLst>
      <p:ext uri="{BB962C8B-B14F-4D97-AF65-F5344CB8AC3E}">
        <p14:creationId xmlns:p14="http://schemas.microsoft.com/office/powerpoint/2010/main" val="3488404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847436-6FEA-4DCF-BC65-126D8EA41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120349"/>
              </p:ext>
            </p:extLst>
          </p:nvPr>
        </p:nvGraphicFramePr>
        <p:xfrm>
          <a:off x="898101" y="822033"/>
          <a:ext cx="10715347" cy="498315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04216">
                  <a:extLst>
                    <a:ext uri="{9D8B030D-6E8A-4147-A177-3AD203B41FA5}">
                      <a16:colId xmlns:a16="http://schemas.microsoft.com/office/drawing/2014/main" val="2828715893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val="2143617499"/>
                    </a:ext>
                  </a:extLst>
                </a:gridCol>
                <a:gridCol w="8467817">
                  <a:extLst>
                    <a:ext uri="{9D8B030D-6E8A-4147-A177-3AD203B41FA5}">
                      <a16:colId xmlns:a16="http://schemas.microsoft.com/office/drawing/2014/main" val="1385150008"/>
                    </a:ext>
                  </a:extLst>
                </a:gridCol>
              </a:tblGrid>
              <a:tr h="118159"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ambira"/>
                        <a:ea typeface="+mn-ea"/>
                        <a:cs typeface="+mn-cs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Attribute Name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Cambira"/>
                        <a:ea typeface="+mn-ea"/>
                        <a:cs typeface="+mn-cs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ambira"/>
                        <a:ea typeface="+mn-ea"/>
                        <a:cs typeface="+mn-cs"/>
                      </a:endParaRPr>
                    </a:p>
                  </a:txBody>
                  <a:tcPr marL="25687" marR="25687" marT="12843" marB="12843" anchor="ctr"/>
                </a:tc>
                <a:extLst>
                  <a:ext uri="{0D108BD9-81ED-4DB2-BD59-A6C34878D82A}">
                    <a16:rowId xmlns:a16="http://schemas.microsoft.com/office/drawing/2014/main" val="2242624785"/>
                  </a:ext>
                </a:extLst>
              </a:tr>
              <a:tr h="118159"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0" kern="1200">
                        <a:solidFill>
                          <a:schemeClr val="tx1"/>
                        </a:solidFill>
                        <a:effectLst/>
                        <a:latin typeface="Cambira"/>
                        <a:ea typeface="+mn-ea"/>
                        <a:cs typeface="+mn-cs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mbira"/>
                        <a:ea typeface="+mn-ea"/>
                        <a:cs typeface="+mn-cs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package name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mbira"/>
                        <a:ea typeface="+mn-ea"/>
                        <a:cs typeface="+mn-cs"/>
                      </a:endParaRPr>
                    </a:p>
                  </a:txBody>
                  <a:tcPr marL="25687" marR="25687" marT="12843" marB="12843" anchor="ctr"/>
                </a:tc>
                <a:extLst>
                  <a:ext uri="{0D108BD9-81ED-4DB2-BD59-A6C34878D82A}">
                    <a16:rowId xmlns:a16="http://schemas.microsoft.com/office/drawing/2014/main" val="2674868954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2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codePath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effectLst/>
                        </a:rPr>
                        <a:t>APK file installation location (/system/app/ or /data/app/)</a:t>
                      </a:r>
                      <a:endParaRPr lang="en-GB" sz="1800" b="0" dirty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extLst>
                  <a:ext uri="{0D108BD9-81ED-4DB2-BD59-A6C34878D82A}">
                    <a16:rowId xmlns:a16="http://schemas.microsoft.com/office/drawing/2014/main" val="1202485481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3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nativeLibraryPath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effectLst/>
                        </a:rPr>
                        <a:t>native library (*.so file) default path is /data/data/&lt;package name&gt;/lib/</a:t>
                      </a:r>
                      <a:endParaRPr lang="en-GB" sz="1800" b="0" dirty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extLst>
                  <a:ext uri="{0D108BD9-81ED-4DB2-BD59-A6C34878D82A}">
                    <a16:rowId xmlns:a16="http://schemas.microsoft.com/office/drawing/2014/main" val="2007476344"/>
                  </a:ext>
                </a:extLst>
              </a:tr>
              <a:tr h="580521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4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</a:rPr>
                        <a:t>flag</a:t>
                      </a:r>
                      <a:endParaRPr lang="en-US" sz="1800" b="0" dirty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Store ApplicationInfo Flags [http://developer.android.com/reference/android/content/pm/ApplicationInfo.html]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extLst>
                  <a:ext uri="{0D108BD9-81ED-4DB2-BD59-A6C34878D82A}">
                    <a16:rowId xmlns:a16="http://schemas.microsoft.com/office/drawing/2014/main" val="2990429564"/>
                  </a:ext>
                </a:extLst>
              </a:tr>
              <a:tr h="210631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5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</a:rPr>
                        <a:t>ft</a:t>
                      </a:r>
                      <a:endParaRPr lang="en-US" sz="1800" b="0" dirty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</a:rPr>
                        <a:t>timestamp in hex format of </a:t>
                      </a:r>
                      <a:r>
                        <a:rPr lang="en-GB" sz="1800" b="0" dirty="0">
                          <a:effectLst/>
                        </a:rPr>
                        <a:t>first time installation (</a:t>
                      </a: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milliseconds Unix epoch time)</a:t>
                      </a:r>
                      <a:endParaRPr lang="en-US" sz="1800" b="0" dirty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extLst>
                  <a:ext uri="{0D108BD9-81ED-4DB2-BD59-A6C34878D82A}">
                    <a16:rowId xmlns:a16="http://schemas.microsoft.com/office/drawing/2014/main" val="2871131398"/>
                  </a:ext>
                </a:extLst>
              </a:tr>
              <a:tr h="303104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6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</a:rPr>
                        <a:t>it</a:t>
                      </a:r>
                      <a:endParaRPr lang="en-US" sz="1800" b="0" dirty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effectLst/>
                        </a:rPr>
                        <a:t>timestamp in hex format of initial download? (online notes are conflict with ft)</a:t>
                      </a:r>
                      <a:endParaRPr lang="en-GB" sz="1800" b="0" dirty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extLst>
                  <a:ext uri="{0D108BD9-81ED-4DB2-BD59-A6C34878D82A}">
                    <a16:rowId xmlns:a16="http://schemas.microsoft.com/office/drawing/2014/main" val="1807765860"/>
                  </a:ext>
                </a:extLst>
              </a:tr>
              <a:tr h="210631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7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ut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effectLst/>
                        </a:rPr>
                        <a:t>timestamp in hex format of last update</a:t>
                      </a:r>
                      <a:endParaRPr lang="en-GB" sz="1800" b="0" dirty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extLst>
                  <a:ext uri="{0D108BD9-81ED-4DB2-BD59-A6C34878D82A}">
                    <a16:rowId xmlns:a16="http://schemas.microsoft.com/office/drawing/2014/main" val="4146142619"/>
                  </a:ext>
                </a:extLst>
              </a:tr>
              <a:tr h="765466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8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version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effectLst/>
                        </a:rPr>
                        <a:t>Version Code </a:t>
                      </a:r>
                      <a:r>
                        <a:rPr lang="fr-FR" sz="1800" b="0" dirty="0" err="1">
                          <a:effectLst/>
                        </a:rPr>
                        <a:t>from</a:t>
                      </a:r>
                      <a:r>
                        <a:rPr lang="fr-FR" sz="1800" b="0" dirty="0">
                          <a:effectLst/>
                        </a:rPr>
                        <a:t> AndroidManifest.xml file [http://developer.android.com/guide/topics/manifest/manifest-element.html#vcode]</a:t>
                      </a:r>
                      <a:endParaRPr lang="fr-FR" sz="1800" b="0" dirty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extLst>
                  <a:ext uri="{0D108BD9-81ED-4DB2-BD59-A6C34878D82A}">
                    <a16:rowId xmlns:a16="http://schemas.microsoft.com/office/drawing/2014/main" val="3868367599"/>
                  </a:ext>
                </a:extLst>
              </a:tr>
              <a:tr h="1042883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9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sharedUserId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GB" sz="1800" b="0">
                          <a:effectLst/>
                        </a:rPr>
                        <a:t>The name of Linux user ID that will be shared with other applications, It is same parameter which we define in AndroidManifest.xml [http://developer.android.com/guide/topics/manifest/manifest-element.html#uid]</a:t>
                      </a:r>
                      <a:endParaRPr lang="en-GB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extLst>
                  <a:ext uri="{0D108BD9-81ED-4DB2-BD59-A6C34878D82A}">
                    <a16:rowId xmlns:a16="http://schemas.microsoft.com/office/drawing/2014/main" val="2719530241"/>
                  </a:ext>
                </a:extLst>
              </a:tr>
              <a:tr h="210631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10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userId</a:t>
                      </a:r>
                      <a:endParaRPr lang="en-US" sz="1800" b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effectLst/>
                        </a:rPr>
                        <a:t>The name of a Linux user ID (</a:t>
                      </a:r>
                      <a:r>
                        <a:rPr lang="en-GB" sz="1800" b="0" dirty="0">
                          <a:solidFill>
                            <a:srgbClr val="FF0000"/>
                          </a:solidFill>
                          <a:effectLst/>
                        </a:rPr>
                        <a:t>important to find the owner of apps</a:t>
                      </a:r>
                      <a:r>
                        <a:rPr lang="en-GB" sz="1800" b="0" dirty="0">
                          <a:effectLst/>
                        </a:rPr>
                        <a:t>)</a:t>
                      </a:r>
                      <a:endParaRPr lang="en-GB" sz="1800" b="0" dirty="0">
                        <a:effectLst/>
                        <a:latin typeface="Cambira"/>
                      </a:endParaRPr>
                    </a:p>
                  </a:txBody>
                  <a:tcPr marL="25687" marR="25687" marT="12843" marB="12843" anchor="ctr"/>
                </a:tc>
                <a:extLst>
                  <a:ext uri="{0D108BD9-81ED-4DB2-BD59-A6C34878D82A}">
                    <a16:rowId xmlns:a16="http://schemas.microsoft.com/office/drawing/2014/main" val="1188124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595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A40607C6-8B35-4AAC-AF2E-A98840971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78705"/>
              </p:ext>
            </p:extLst>
          </p:nvPr>
        </p:nvGraphicFramePr>
        <p:xfrm>
          <a:off x="838198" y="3321594"/>
          <a:ext cx="93871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85">
                  <a:extLst>
                    <a:ext uri="{9D8B030D-6E8A-4147-A177-3AD203B41FA5}">
                      <a16:colId xmlns:a16="http://schemas.microsoft.com/office/drawing/2014/main" val="2239842943"/>
                    </a:ext>
                  </a:extLst>
                </a:gridCol>
                <a:gridCol w="1704560">
                  <a:extLst>
                    <a:ext uri="{9D8B030D-6E8A-4147-A177-3AD203B41FA5}">
                      <a16:colId xmlns:a16="http://schemas.microsoft.com/office/drawing/2014/main" val="522035675"/>
                    </a:ext>
                  </a:extLst>
                </a:gridCol>
                <a:gridCol w="1901371">
                  <a:extLst>
                    <a:ext uri="{9D8B030D-6E8A-4147-A177-3AD203B41FA5}">
                      <a16:colId xmlns:a16="http://schemas.microsoft.com/office/drawing/2014/main" val="1072085496"/>
                    </a:ext>
                  </a:extLst>
                </a:gridCol>
                <a:gridCol w="4521200">
                  <a:extLst>
                    <a:ext uri="{9D8B030D-6E8A-4147-A177-3AD203B41FA5}">
                      <a16:colId xmlns:a16="http://schemas.microsoft.com/office/drawing/2014/main" val="2683826893"/>
                    </a:ext>
                  </a:extLst>
                </a:gridCol>
              </a:tblGrid>
              <a:tr h="292388">
                <a:tc>
                  <a:txBody>
                    <a:bodyPr/>
                    <a:lstStyle/>
                    <a:p>
                      <a:r>
                        <a:rPr lang="en-GB" dirty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Epoch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88579"/>
                  </a:ext>
                </a:extLst>
              </a:tr>
              <a:tr h="336712">
                <a:tc>
                  <a:txBody>
                    <a:bodyPr/>
                    <a:lstStyle/>
                    <a:p>
                      <a:r>
                        <a:rPr lang="en-GB" dirty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16ff237b230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1580316734000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Wednesday, January 29, 2020 4:52:14 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587917"/>
                  </a:ext>
                </a:extLst>
              </a:tr>
              <a:tr h="292388">
                <a:tc>
                  <a:txBody>
                    <a:bodyPr/>
                    <a:lstStyle/>
                    <a:p>
                      <a:r>
                        <a:rPr lang="en-GB" dirty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11e8f7d4c00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1230768000000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Thursday, January 1, 2009 12:00:00 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693336"/>
                  </a:ext>
                </a:extLst>
              </a:tr>
              <a:tr h="292388">
                <a:tc>
                  <a:txBody>
                    <a:bodyPr/>
                    <a:lstStyle/>
                    <a:p>
                      <a:r>
                        <a:rPr lang="en-GB" dirty="0" err="1"/>
                        <a:t>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16ff237b83e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1580316735550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Wednesday, January 29, 2020 4:52:15.550 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9851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6D1AABA-84C8-4ED5-92DB-0C58F2670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3024"/>
            <a:ext cx="10247024" cy="1154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BB0E02-59A7-4B99-8028-820441B3368F}"/>
              </a:ext>
            </a:extLst>
          </p:cNvPr>
          <p:cNvSpPr txBox="1"/>
          <p:nvPr/>
        </p:nvSpPr>
        <p:spPr>
          <a:xfrm>
            <a:off x="838200" y="5342481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https://www.epochconverter.com/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4219A-9C35-460A-81AD-7B858EE50F5D}"/>
              </a:ext>
            </a:extLst>
          </p:cNvPr>
          <p:cNvSpPr txBox="1"/>
          <p:nvPr/>
        </p:nvSpPr>
        <p:spPr>
          <a:xfrm>
            <a:off x="838198" y="1357322"/>
            <a:ext cx="3190877" cy="37578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Exam timestamps of </a:t>
            </a:r>
            <a:r>
              <a:rPr lang="en-GB" i="1" dirty="0">
                <a:solidFill>
                  <a:srgbClr val="C00000"/>
                </a:solidFill>
              </a:rPr>
              <a:t>.gm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8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96D692-7C96-4038-9BAB-7A60A7E6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 Track Installed Apps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33130-F757-47F3-8BD5-36083F62A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vending machine</a:t>
            </a:r>
          </a:p>
        </p:txBody>
      </p:sp>
    </p:spTree>
    <p:extLst>
      <p:ext uri="{BB962C8B-B14F-4D97-AF65-F5344CB8AC3E}">
        <p14:creationId xmlns:p14="http://schemas.microsoft.com/office/powerpoint/2010/main" val="3512999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10CA6E-4BCB-4C29-A9F2-42B56B1B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Exam </a:t>
            </a:r>
            <a:r>
              <a:rPr lang="en-US" dirty="0"/>
              <a:t>Basic App Usage Events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90C3AE-A335-4757-84D6-33366537E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7030A0"/>
                </a:solidFill>
              </a:rPr>
              <a:t>data/system/</a:t>
            </a:r>
            <a:r>
              <a:rPr lang="en-GB" i="1" dirty="0">
                <a:solidFill>
                  <a:srgbClr val="C00000"/>
                </a:solidFill>
              </a:rPr>
              <a:t>package-</a:t>
            </a:r>
            <a:r>
              <a:rPr lang="en-GB" i="1" dirty="0" err="1">
                <a:solidFill>
                  <a:srgbClr val="C00000"/>
                </a:solidFill>
              </a:rPr>
              <a:t>usage.list</a:t>
            </a:r>
            <a:endParaRPr lang="en-GB" i="1" dirty="0">
              <a:solidFill>
                <a:srgbClr val="C00000"/>
              </a:solidFill>
            </a:endParaRPr>
          </a:p>
          <a:p>
            <a:r>
              <a:rPr lang="de-DE" i="1">
                <a:solidFill>
                  <a:srgbClr val="7030A0"/>
                </a:solidFill>
              </a:rPr>
              <a:t>data</a:t>
            </a:r>
            <a:r>
              <a:rPr lang="de-DE" i="1" dirty="0">
                <a:solidFill>
                  <a:srgbClr val="7030A0"/>
                </a:solidFill>
              </a:rPr>
              <a:t>/system/</a:t>
            </a:r>
            <a:r>
              <a:rPr lang="de-DE" i="1" dirty="0">
                <a:solidFill>
                  <a:srgbClr val="FF0000"/>
                </a:solidFill>
              </a:rPr>
              <a:t>usagestats</a:t>
            </a:r>
            <a:r>
              <a:rPr lang="de-DE" i="1" dirty="0">
                <a:solidFill>
                  <a:srgbClr val="7030A0"/>
                </a:solidFill>
              </a:rPr>
              <a:t>/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24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84FFEE-AE51-4D54-B639-5FDA3BA8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E550C-A4E7-41E2-AFF9-64AD1D2C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was the last time that package (or application) used?</a:t>
            </a:r>
          </a:p>
          <a:p>
            <a:r>
              <a:rPr lang="en-US" dirty="0"/>
              <a:t>What are usage events generated by apps?</a:t>
            </a:r>
          </a:p>
          <a:p>
            <a:r>
              <a:rPr lang="en-US" dirty="0"/>
              <a:t>What is Android activity lifecycle?</a:t>
            </a:r>
          </a:p>
          <a:p>
            <a:r>
              <a:rPr lang="en-US" dirty="0"/>
              <a:t>How are usage events associated with Android activity lifecycle?</a:t>
            </a:r>
          </a:p>
          <a:p>
            <a:r>
              <a:rPr lang="en-US" dirty="0"/>
              <a:t>What user behaviors can be discovered from usage event logs?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21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545A6-EE14-4B79-81E7-BD8CCC55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package usages in </a:t>
            </a:r>
            <a:r>
              <a:rPr lang="en-US" dirty="0">
                <a:solidFill>
                  <a:schemeClr val="accent2"/>
                </a:solidFill>
              </a:rPr>
              <a:t>system/</a:t>
            </a:r>
            <a:r>
              <a:rPr lang="en-GB" dirty="0">
                <a:solidFill>
                  <a:schemeClr val="accent2"/>
                </a:solidFill>
              </a:rPr>
              <a:t>package-</a:t>
            </a:r>
            <a:r>
              <a:rPr lang="en-GB" dirty="0" err="1">
                <a:solidFill>
                  <a:schemeClr val="accent2"/>
                </a:solidFill>
              </a:rPr>
              <a:t>usage.list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C7459-0470-44F4-989E-106FA3526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485"/>
            <a:ext cx="10515600" cy="833323"/>
          </a:xfrm>
        </p:spPr>
        <p:txBody>
          <a:bodyPr>
            <a:normAutofit/>
          </a:bodyPr>
          <a:lstStyle/>
          <a:p>
            <a:r>
              <a:rPr lang="en-GB" dirty="0"/>
              <a:t>app last execution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07777-A67C-45D3-B042-17BCC19EC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18" y="3186001"/>
            <a:ext cx="11126164" cy="960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A829C-7CA7-4F2E-8E1C-E5BCD018CCF8}"/>
              </a:ext>
            </a:extLst>
          </p:cNvPr>
          <p:cNvSpPr txBox="1"/>
          <p:nvPr/>
        </p:nvSpPr>
        <p:spPr>
          <a:xfrm>
            <a:off x="4467678" y="4366212"/>
            <a:ext cx="3256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open sans"/>
              </a:rPr>
              <a:t>Saturday, February 1, 2020 1:07:29.465 AM</a:t>
            </a:r>
          </a:p>
          <a:p>
            <a:r>
              <a:rPr lang="en-GB" sz="1200" dirty="0">
                <a:solidFill>
                  <a:srgbClr val="000000"/>
                </a:solidFill>
                <a:latin typeface="open sans"/>
              </a:rPr>
              <a:t>Saturday, February 1, 2020 2:19:40.618 AM</a:t>
            </a:r>
          </a:p>
          <a:p>
            <a:r>
              <a:rPr lang="en-GB" sz="1200" b="0" i="0" dirty="0">
                <a:solidFill>
                  <a:srgbClr val="000000"/>
                </a:solidFill>
                <a:effectLst/>
                <a:latin typeface="open sans"/>
              </a:rPr>
              <a:t>Friday, January 31, 2020 7:08:52.035 PM</a:t>
            </a:r>
          </a:p>
          <a:p>
            <a:r>
              <a:rPr lang="en-GB" sz="1200" dirty="0">
                <a:solidFill>
                  <a:srgbClr val="000000"/>
                </a:solidFill>
                <a:latin typeface="open sans"/>
              </a:rPr>
              <a:t>Saturday, February 1, 2020 2:19:40.614 AM</a:t>
            </a:r>
          </a:p>
          <a:p>
            <a:r>
              <a:rPr lang="en-GB" sz="1200" dirty="0">
                <a:solidFill>
                  <a:srgbClr val="000000"/>
                </a:solidFill>
                <a:latin typeface="open sans"/>
              </a:rPr>
              <a:t>Saturday, February 1, 2020 2:19:34.402 AM</a:t>
            </a:r>
            <a:endParaRPr lang="en-US" sz="1200" dirty="0">
              <a:solidFill>
                <a:srgbClr val="000000"/>
              </a:solidFill>
              <a:latin typeface="open san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E250C0-0345-4F3F-A93A-DA9C1B6944E0}"/>
              </a:ext>
            </a:extLst>
          </p:cNvPr>
          <p:cNvCxnSpPr>
            <a:cxnSpLocks/>
          </p:cNvCxnSpPr>
          <p:nvPr/>
        </p:nvCxnSpPr>
        <p:spPr>
          <a:xfrm flipH="1" flipV="1">
            <a:off x="3593618" y="3853453"/>
            <a:ext cx="874060" cy="638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016524-134E-4C4A-BE40-482B249A4800}"/>
              </a:ext>
            </a:extLst>
          </p:cNvPr>
          <p:cNvCxnSpPr/>
          <p:nvPr/>
        </p:nvCxnSpPr>
        <p:spPr>
          <a:xfrm flipV="1">
            <a:off x="7476190" y="3853453"/>
            <a:ext cx="1349828" cy="1357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3B3857-AA7C-4ADA-A693-B245B0C57526}"/>
              </a:ext>
            </a:extLst>
          </p:cNvPr>
          <p:cNvSpPr txBox="1"/>
          <p:nvPr/>
        </p:nvSpPr>
        <p:spPr>
          <a:xfrm>
            <a:off x="7991605" y="4649876"/>
            <a:ext cx="308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last 8 execution timestamps? need to verify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09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3A56-B6EF-4CE5-ABC6-3775A917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</a:t>
            </a:r>
            <a:r>
              <a:rPr lang="en-US" dirty="0">
                <a:solidFill>
                  <a:srgbClr val="FF0000"/>
                </a:solidFill>
              </a:rPr>
              <a:t>events</a:t>
            </a:r>
            <a:r>
              <a:rPr lang="en-US" dirty="0"/>
              <a:t> in </a:t>
            </a:r>
            <a:r>
              <a:rPr lang="en-US" dirty="0">
                <a:solidFill>
                  <a:schemeClr val="accent2"/>
                </a:solidFill>
              </a:rPr>
              <a:t>system/</a:t>
            </a:r>
            <a:r>
              <a:rPr lang="en-GB" dirty="0" err="1">
                <a:solidFill>
                  <a:schemeClr val="accent2"/>
                </a:solidFill>
              </a:rPr>
              <a:t>usagestats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95CD8F3B-4C69-4B18-8117-F87281940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861547"/>
              </p:ext>
            </p:extLst>
          </p:nvPr>
        </p:nvGraphicFramePr>
        <p:xfrm>
          <a:off x="729712" y="156990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4363E7-1FC6-4DB2-9105-4912C4C92D65}"/>
              </a:ext>
            </a:extLst>
          </p:cNvPr>
          <p:cNvSpPr txBox="1"/>
          <p:nvPr/>
        </p:nvSpPr>
        <p:spPr>
          <a:xfrm>
            <a:off x="825012" y="6142623"/>
            <a:ext cx="901601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https://developer.android.com/reference/android/app/usage/UsageEvents.Event#SCREEN_INTERACTIVE</a:t>
            </a:r>
          </a:p>
        </p:txBody>
      </p:sp>
    </p:spTree>
    <p:extLst>
      <p:ext uri="{BB962C8B-B14F-4D97-AF65-F5344CB8AC3E}">
        <p14:creationId xmlns:p14="http://schemas.microsoft.com/office/powerpoint/2010/main" val="2491873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8B44F2-9841-1CAA-6964-E08392CF9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886" y="4038379"/>
            <a:ext cx="4195061" cy="2022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D0E05F-0DD3-478C-A879-0319E31A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activity lifecycle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BD67-2B86-4334-AC74-821043D56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81000" cy="4769575"/>
          </a:xfrm>
        </p:spPr>
        <p:txBody>
          <a:bodyPr>
            <a:normAutofit/>
          </a:bodyPr>
          <a:lstStyle/>
          <a:p>
            <a:r>
              <a:rPr lang="en-GB" dirty="0"/>
              <a:t>An activity is a single, focused thing that the user can do. </a:t>
            </a:r>
          </a:p>
          <a:p>
            <a:r>
              <a:rPr lang="en-GB" dirty="0"/>
              <a:t>Almost all activities interact with the user</a:t>
            </a:r>
          </a:p>
          <a:p>
            <a:pPr lvl="1"/>
            <a:r>
              <a:rPr lang="en-GB" dirty="0"/>
              <a:t>generate events and save event info in </a:t>
            </a:r>
            <a:r>
              <a:rPr lang="en-GB" dirty="0">
                <a:solidFill>
                  <a:schemeClr val="accent2"/>
                </a:solidFill>
              </a:rPr>
              <a:t>system/</a:t>
            </a:r>
            <a:r>
              <a:rPr lang="en-GB" dirty="0" err="1">
                <a:solidFill>
                  <a:schemeClr val="accent2"/>
                </a:solidFill>
              </a:rPr>
              <a:t>usagestats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GB" dirty="0"/>
              <a:t>Activities are often presented to the user as </a:t>
            </a:r>
          </a:p>
          <a:p>
            <a:pPr lvl="1"/>
            <a:r>
              <a:rPr lang="en-GB" dirty="0"/>
              <a:t>full-screen windows, </a:t>
            </a:r>
          </a:p>
          <a:p>
            <a:pPr lvl="1"/>
            <a:r>
              <a:rPr lang="en-GB" dirty="0"/>
              <a:t>floating windows</a:t>
            </a:r>
          </a:p>
          <a:p>
            <a:pPr lvl="1"/>
            <a:r>
              <a:rPr lang="en-GB" dirty="0"/>
              <a:t>Multi-Window mode</a:t>
            </a:r>
          </a:p>
          <a:p>
            <a:r>
              <a:rPr lang="en-GB" dirty="0"/>
              <a:t>Different activities generate</a:t>
            </a:r>
          </a:p>
          <a:p>
            <a:pPr lvl="1"/>
            <a:r>
              <a:rPr lang="en-GB" dirty="0"/>
              <a:t>different events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A9E5A-3831-4C26-97CB-08D830C3A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54" y="3764679"/>
            <a:ext cx="1508891" cy="272819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7BBA50-CA33-4203-9355-5DEF2DA88402}"/>
              </a:ext>
            </a:extLst>
          </p:cNvPr>
          <p:cNvCxnSpPr/>
          <p:nvPr/>
        </p:nvCxnSpPr>
        <p:spPr>
          <a:xfrm>
            <a:off x="4162425" y="3867150"/>
            <a:ext cx="2133600" cy="95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9ADBDE-BD6E-4CF4-B8B3-D240B8CAEA18}"/>
              </a:ext>
            </a:extLst>
          </p:cNvPr>
          <p:cNvCxnSpPr/>
          <p:nvPr/>
        </p:nvCxnSpPr>
        <p:spPr>
          <a:xfrm>
            <a:off x="3724275" y="4262034"/>
            <a:ext cx="1617279" cy="1387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3A42F6-1439-4618-8DD3-232D7ED10E41}"/>
              </a:ext>
            </a:extLst>
          </p:cNvPr>
          <p:cNvCxnSpPr>
            <a:cxnSpLocks/>
          </p:cNvCxnSpPr>
          <p:nvPr/>
        </p:nvCxnSpPr>
        <p:spPr>
          <a:xfrm>
            <a:off x="3936569" y="4819650"/>
            <a:ext cx="3256711" cy="30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184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0E05F-0DD3-478C-A879-0319E31A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Android activity lifecycle.</a:t>
            </a:r>
          </a:p>
        </p:txBody>
      </p:sp>
      <p:pic>
        <p:nvPicPr>
          <p:cNvPr id="5122" name="Picture 2" descr="State diagram for an Android Activity Lifecycle.">
            <a:extLst>
              <a:ext uri="{FF2B5EF4-FFF2-40B4-BE49-F238E27FC236}">
                <a16:creationId xmlns:a16="http://schemas.microsoft.com/office/drawing/2014/main" id="{1AF7D1EF-06C7-4AF8-914A-09F6E092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0887" y="311449"/>
            <a:ext cx="4933205" cy="636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150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C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8EF4B8-F902-4A17-94CC-9FEE4CF9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Screen visibility and Android activity</a:t>
            </a:r>
          </a:p>
        </p:txBody>
      </p:sp>
      <p:pic>
        <p:nvPicPr>
          <p:cNvPr id="4101" name="Picture 5" descr="Timeline&#10;&#10;Description automatically generated">
            <a:extLst>
              <a:ext uri="{FF2B5EF4-FFF2-40B4-BE49-F238E27FC236}">
                <a16:creationId xmlns:a16="http://schemas.microsoft.com/office/drawing/2014/main" id="{FD094947-B6B2-41B3-A062-D6BA1AF6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4925" y="481753"/>
            <a:ext cx="7796995" cy="578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DA369CDC-B3CA-443D-9C46-B15D018EA725}"/>
              </a:ext>
            </a:extLst>
          </p:cNvPr>
          <p:cNvSpPr/>
          <p:nvPr/>
        </p:nvSpPr>
        <p:spPr>
          <a:xfrm>
            <a:off x="9347038" y="4074118"/>
            <a:ext cx="323850" cy="805912"/>
          </a:xfrm>
          <a:prstGeom prst="curvedRightArrow">
            <a:avLst/>
          </a:prstGeom>
          <a:solidFill>
            <a:srgbClr val="FF9A00"/>
          </a:solidFill>
          <a:ln>
            <a:solidFill>
              <a:srgbClr val="FF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9D2427F5-9BAC-440C-B705-490AC032403D}"/>
              </a:ext>
            </a:extLst>
          </p:cNvPr>
          <p:cNvSpPr/>
          <p:nvPr/>
        </p:nvSpPr>
        <p:spPr>
          <a:xfrm rot="10628238">
            <a:off x="10125834" y="3987068"/>
            <a:ext cx="340963" cy="805912"/>
          </a:xfrm>
          <a:prstGeom prst="curvedLeftArrow">
            <a:avLst/>
          </a:prstGeom>
          <a:solidFill>
            <a:srgbClr val="D81E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1B9880-C40A-4898-8ECC-A016A8BE50E0}"/>
              </a:ext>
            </a:extLst>
          </p:cNvPr>
          <p:cNvSpPr txBox="1"/>
          <p:nvPr/>
        </p:nvSpPr>
        <p:spPr>
          <a:xfrm>
            <a:off x="7587383" y="4417273"/>
            <a:ext cx="1685974" cy="307777"/>
          </a:xfrm>
          <a:prstGeom prst="rect">
            <a:avLst/>
          </a:prstGeom>
          <a:solidFill>
            <a:srgbClr val="FF9A00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move to background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66BF82-91DC-4690-B8AF-BD0E634D9B4D}"/>
              </a:ext>
            </a:extLst>
          </p:cNvPr>
          <p:cNvSpPr txBox="1"/>
          <p:nvPr/>
        </p:nvSpPr>
        <p:spPr>
          <a:xfrm>
            <a:off x="10417014" y="4236135"/>
            <a:ext cx="1642950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move to foreground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565228-A04F-47E8-B548-7DF37C07D65F}"/>
              </a:ext>
            </a:extLst>
          </p:cNvPr>
          <p:cNvSpPr txBox="1"/>
          <p:nvPr/>
        </p:nvSpPr>
        <p:spPr>
          <a:xfrm>
            <a:off x="4086557" y="4880030"/>
            <a:ext cx="1368773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Activity stopped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249C36-4926-4CD3-B2B2-536C7EF740E0}"/>
              </a:ext>
            </a:extLst>
          </p:cNvPr>
          <p:cNvCxnSpPr>
            <a:stCxn id="34" idx="3"/>
          </p:cNvCxnSpPr>
          <p:nvPr/>
        </p:nvCxnSpPr>
        <p:spPr>
          <a:xfrm>
            <a:off x="5455330" y="5033919"/>
            <a:ext cx="2076846" cy="289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517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BBF31-36C7-4380-BA31-5D07314DC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99" y="2164340"/>
            <a:ext cx="4961050" cy="3490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D6C52C-9135-4963-BF46-E5198BE5F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159" y="1807886"/>
            <a:ext cx="4884843" cy="4808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B8A783-FD73-41C7-B250-CBD94526D5D1}"/>
              </a:ext>
            </a:extLst>
          </p:cNvPr>
          <p:cNvSpPr txBox="1"/>
          <p:nvPr/>
        </p:nvSpPr>
        <p:spPr>
          <a:xfrm>
            <a:off x="986699" y="1795008"/>
            <a:ext cx="327262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Show </a:t>
            </a:r>
            <a:r>
              <a:rPr lang="en-GB" i="1" dirty="0" err="1">
                <a:solidFill>
                  <a:srgbClr val="C00000"/>
                </a:solidFill>
              </a:rPr>
              <a:t>usagestats</a:t>
            </a:r>
            <a:r>
              <a:rPr lang="en-GB" dirty="0"/>
              <a:t> folder structure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09F9AC-4788-40DF-98B0-F14E92275C5E}"/>
              </a:ext>
            </a:extLst>
          </p:cNvPr>
          <p:cNvSpPr txBox="1"/>
          <p:nvPr/>
        </p:nvSpPr>
        <p:spPr>
          <a:xfrm>
            <a:off x="8746672" y="2681902"/>
            <a:ext cx="2564329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GB" sz="1100" dirty="0">
              <a:solidFill>
                <a:srgbClr val="000000"/>
              </a:solidFill>
              <a:latin typeface="open sans"/>
            </a:endParaRPr>
          </a:p>
          <a:p>
            <a:endParaRPr lang="en-GB" sz="1100" dirty="0">
              <a:solidFill>
                <a:srgbClr val="000000"/>
              </a:solidFill>
              <a:latin typeface="open sans"/>
            </a:endParaRPr>
          </a:p>
          <a:p>
            <a:endParaRPr lang="en-GB" sz="1100" dirty="0">
              <a:solidFill>
                <a:srgbClr val="000000"/>
              </a:solidFill>
              <a:latin typeface="open sans"/>
            </a:endParaRPr>
          </a:p>
          <a:p>
            <a:endParaRPr lang="en-GB" sz="1100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n-GB" sz="1100" dirty="0">
              <a:solidFill>
                <a:srgbClr val="000000"/>
              </a:solidFill>
              <a:latin typeface="open sans"/>
            </a:endParaRPr>
          </a:p>
          <a:p>
            <a:endParaRPr lang="en-GB" sz="1100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n-GB" sz="1100" dirty="0">
              <a:solidFill>
                <a:srgbClr val="000000"/>
              </a:solidFill>
              <a:latin typeface="open sans"/>
            </a:endParaRPr>
          </a:p>
          <a:p>
            <a:endParaRPr lang="en-GB" sz="1100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n-GB" sz="1100" dirty="0">
              <a:solidFill>
                <a:srgbClr val="000000"/>
              </a:solidFill>
              <a:latin typeface="open sans"/>
            </a:endParaRPr>
          </a:p>
          <a:p>
            <a:endParaRPr lang="en-GB" sz="1100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n-GB" sz="1100" dirty="0">
              <a:solidFill>
                <a:srgbClr val="000000"/>
              </a:solidFill>
              <a:latin typeface="open sans"/>
            </a:endParaRPr>
          </a:p>
          <a:p>
            <a:r>
              <a:rPr lang="en-GB" sz="1100" b="0" i="0" dirty="0">
                <a:solidFill>
                  <a:srgbClr val="000000"/>
                </a:solidFill>
                <a:effectLst/>
                <a:latin typeface="open sans"/>
              </a:rPr>
              <a:t>Fri 14 Feb 2020 04:00:01 PM UTC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B9DD2C-5694-49E6-A903-6E64847FB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671" y="2768907"/>
            <a:ext cx="2564329" cy="3316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A8D27A-534E-4A66-A642-79D5152FB267}"/>
              </a:ext>
            </a:extLst>
          </p:cNvPr>
          <p:cNvSpPr txBox="1"/>
          <p:nvPr/>
        </p:nvSpPr>
        <p:spPr>
          <a:xfrm>
            <a:off x="3533614" y="3309306"/>
            <a:ext cx="220075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interval Type: system collects and aggregates the data over 4 different intervals</a:t>
            </a:r>
            <a:endParaRPr lang="en-US" sz="16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1EC62F-B604-4A2F-9C15-E9D79BD1A711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433234" y="3394119"/>
            <a:ext cx="1100380" cy="453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262A90-317E-4BA4-BBF5-B11156D7ED1C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505014" y="3629671"/>
            <a:ext cx="1028600" cy="218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B76DF8-E212-46FB-8B39-84D43F74B7D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433234" y="3847915"/>
            <a:ext cx="1100380" cy="202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E0705C-5F2E-45CA-A9DC-5CA3FDC47D7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505014" y="3847915"/>
            <a:ext cx="1028600" cy="4048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BDA61F-30F8-400B-A3A5-8C9C538A698B}"/>
              </a:ext>
            </a:extLst>
          </p:cNvPr>
          <p:cNvSpPr txBox="1"/>
          <p:nvPr/>
        </p:nvSpPr>
        <p:spPr>
          <a:xfrm>
            <a:off x="986699" y="5661400"/>
            <a:ext cx="49610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Only can retrieve app usage data for up to</a:t>
            </a:r>
            <a:r>
              <a:rPr lang="en-GB" sz="1600" dirty="0">
                <a:solidFill>
                  <a:srgbClr val="C00000"/>
                </a:solidFill>
              </a:rPr>
              <a:t> 7 </a:t>
            </a:r>
            <a:r>
              <a:rPr lang="en-GB" sz="1600" dirty="0"/>
              <a:t>days for interval daily, up to </a:t>
            </a:r>
            <a:r>
              <a:rPr lang="en-GB" sz="1600" dirty="0">
                <a:solidFill>
                  <a:srgbClr val="C00000"/>
                </a:solidFill>
              </a:rPr>
              <a:t>4 </a:t>
            </a:r>
            <a:r>
              <a:rPr lang="en-GB" sz="1600" dirty="0"/>
              <a:t>weeks for interval weekly, up to </a:t>
            </a:r>
            <a:r>
              <a:rPr lang="en-GB" sz="1600" dirty="0">
                <a:solidFill>
                  <a:srgbClr val="C00000"/>
                </a:solidFill>
              </a:rPr>
              <a:t>6</a:t>
            </a:r>
            <a:r>
              <a:rPr lang="en-GB" sz="1600" dirty="0"/>
              <a:t> months for monthly and finally up to </a:t>
            </a:r>
            <a:r>
              <a:rPr lang="en-GB" sz="1600" dirty="0">
                <a:solidFill>
                  <a:srgbClr val="C00000"/>
                </a:solidFill>
              </a:rPr>
              <a:t>2</a:t>
            </a:r>
            <a:r>
              <a:rPr lang="en-GB" sz="1600" dirty="0"/>
              <a:t> years for yearly.</a:t>
            </a:r>
            <a:endParaRPr lang="en-US" sz="1600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E362557-F9A6-4881-829F-54B7FDC7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2"/>
                </a:solidFill>
              </a:rPr>
              <a:t>system/</a:t>
            </a:r>
            <a:r>
              <a:rPr lang="en-GB" sz="3600" dirty="0" err="1">
                <a:solidFill>
                  <a:schemeClr val="accent2"/>
                </a:solidFill>
              </a:rPr>
              <a:t>usagestats</a:t>
            </a:r>
            <a:r>
              <a:rPr lang="en-GB" sz="3600" dirty="0"/>
              <a:t> </a:t>
            </a:r>
            <a:r>
              <a:rPr lang="en-GB" dirty="0"/>
              <a:t>are saved in different folders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08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55659C-00DA-4AC7-8D05-40B524B9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 activity event log files?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BC3E0B-E065-49DA-8E46-E784BA68C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 event logs are saved in </a:t>
            </a:r>
            <a:r>
              <a:rPr lang="en-US" i="1" dirty="0">
                <a:solidFill>
                  <a:srgbClr val="C00000"/>
                </a:solidFill>
              </a:rPr>
              <a:t>/</a:t>
            </a:r>
            <a:r>
              <a:rPr lang="en-US" i="1" dirty="0" err="1">
                <a:solidFill>
                  <a:srgbClr val="C00000"/>
                </a:solidFill>
              </a:rPr>
              <a:t>usagestats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folder</a:t>
            </a:r>
          </a:p>
          <a:p>
            <a:pPr lvl="1"/>
            <a:r>
              <a:rPr lang="en-US" dirty="0"/>
              <a:t>in</a:t>
            </a:r>
            <a:r>
              <a:rPr lang="en-US" i="1" dirty="0">
                <a:solidFill>
                  <a:srgbClr val="C00000"/>
                </a:solidFill>
              </a:rPr>
              <a:t> Protocol Buffers </a:t>
            </a:r>
            <a:r>
              <a:rPr lang="en-US" dirty="0"/>
              <a:t>format</a:t>
            </a:r>
          </a:p>
          <a:p>
            <a:pPr lvl="2"/>
            <a:r>
              <a:rPr lang="en-GB" dirty="0"/>
              <a:t>Protocol buffers are for serializing structured data </a:t>
            </a:r>
          </a:p>
          <a:p>
            <a:pPr lvl="2"/>
            <a:r>
              <a:rPr lang="en-GB" dirty="0"/>
              <a:t>Google's language-neutral, platform-neutral, extensible mechanism</a:t>
            </a:r>
          </a:p>
          <a:p>
            <a:pPr lvl="2"/>
            <a:r>
              <a:rPr lang="en-GB" dirty="0"/>
              <a:t>like XML, but smaller, faster, and simpler. </a:t>
            </a:r>
          </a:p>
          <a:p>
            <a:r>
              <a:rPr lang="en-GB" dirty="0"/>
              <a:t>Parse information in </a:t>
            </a:r>
            <a:r>
              <a:rPr lang="en-US" i="1" dirty="0">
                <a:solidFill>
                  <a:srgbClr val="C00000"/>
                </a:solidFill>
              </a:rPr>
              <a:t>/</a:t>
            </a:r>
            <a:r>
              <a:rPr lang="en-US" i="1" dirty="0" err="1">
                <a:solidFill>
                  <a:srgbClr val="C00000"/>
                </a:solidFill>
              </a:rPr>
              <a:t>usagestats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folder</a:t>
            </a:r>
            <a:endParaRPr lang="en-GB" dirty="0"/>
          </a:p>
          <a:p>
            <a:r>
              <a:rPr lang="en-US" dirty="0"/>
              <a:t>Analyze parsed results</a:t>
            </a:r>
          </a:p>
        </p:txBody>
      </p:sp>
    </p:spTree>
    <p:extLst>
      <p:ext uri="{BB962C8B-B14F-4D97-AF65-F5344CB8AC3E}">
        <p14:creationId xmlns:p14="http://schemas.microsoft.com/office/powerpoint/2010/main" val="621502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3B46-9F63-4499-8A98-92F92BCB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Protocol Buffers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64E2B-B541-4A32-B9CC-6D4F4F0FE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83" y="1690688"/>
            <a:ext cx="4978222" cy="148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0ED66F9-A94A-44B5-9E1E-DC31335E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02" y="3520440"/>
            <a:ext cx="7434470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0BD081-4740-4EEF-B7D5-34E51B096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922" y="1690688"/>
            <a:ext cx="4922668" cy="148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44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E905-704B-4DE7-BD48-F60C50C1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package name of App installer?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9D837-9F2E-4ABE-9B3A-0DD419A0A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03804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/data/</a:t>
            </a:r>
            <a:r>
              <a:rPr lang="en-US" i="1" dirty="0">
                <a:solidFill>
                  <a:srgbClr val="7030A0"/>
                </a:solidFill>
              </a:rPr>
              <a:t>data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i="1" dirty="0" err="1">
                <a:solidFill>
                  <a:srgbClr val="C00000"/>
                </a:solidFill>
              </a:rPr>
              <a:t>com.android.vending</a:t>
            </a:r>
            <a:r>
              <a:rPr lang="en-US" i="1" dirty="0">
                <a:solidFill>
                  <a:srgbClr val="C00000"/>
                </a:solidFill>
              </a:rPr>
              <a:t> </a:t>
            </a:r>
          </a:p>
          <a:p>
            <a:r>
              <a:rPr lang="en-GB" dirty="0"/>
              <a:t>App installer maintains the application installation process information in databases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60577-C908-45DB-AEF0-EE33F6CF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01841"/>
            <a:ext cx="7003387" cy="220999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4B9AD4-05C4-45B8-B514-3AB4D2ABA3B9}"/>
              </a:ext>
            </a:extLst>
          </p:cNvPr>
          <p:cNvCxnSpPr>
            <a:cxnSpLocks/>
          </p:cNvCxnSpPr>
          <p:nvPr/>
        </p:nvCxnSpPr>
        <p:spPr>
          <a:xfrm>
            <a:off x="5570220" y="4411980"/>
            <a:ext cx="0" cy="678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9878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B2B3-BB21-4B08-81CE-DE4C783D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Prepare tool and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D8820-C6DC-4288-9015-27D4C4CB5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25193"/>
            <a:ext cx="8070279" cy="1775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A424D-1B3D-48A2-9E1A-3E178CF34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30141"/>
            <a:ext cx="8390347" cy="853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1EF88A-74EC-411A-9462-CD9C2CB43DD6}"/>
              </a:ext>
            </a:extLst>
          </p:cNvPr>
          <p:cNvSpPr txBox="1"/>
          <p:nvPr/>
        </p:nvSpPr>
        <p:spPr>
          <a:xfrm>
            <a:off x="838200" y="1655861"/>
            <a:ext cx="344857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Download </a:t>
            </a:r>
            <a:r>
              <a:rPr lang="en-GB" i="1" dirty="0" err="1">
                <a:solidFill>
                  <a:srgbClr val="C00000"/>
                </a:solidFill>
              </a:rPr>
              <a:t>usagestates</a:t>
            </a:r>
            <a:r>
              <a:rPr lang="en-GB" dirty="0"/>
              <a:t> parsing tool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0585A-0377-4337-BF49-07A5F4ED10AF}"/>
              </a:ext>
            </a:extLst>
          </p:cNvPr>
          <p:cNvSpPr txBox="1"/>
          <p:nvPr/>
        </p:nvSpPr>
        <p:spPr>
          <a:xfrm>
            <a:off x="838199" y="4060809"/>
            <a:ext cx="666874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Copy the whole </a:t>
            </a:r>
            <a:r>
              <a:rPr lang="en-GB" i="1" dirty="0" err="1">
                <a:solidFill>
                  <a:srgbClr val="C00000"/>
                </a:solidFill>
              </a:rPr>
              <a:t>usagestats</a:t>
            </a:r>
            <a:r>
              <a:rPr lang="en-GB" dirty="0"/>
              <a:t> folder to the tool folder (required by tool)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D98DF-CE67-4A17-80BB-3AA927695EDC}"/>
              </a:ext>
            </a:extLst>
          </p:cNvPr>
          <p:cNvSpPr txBox="1"/>
          <p:nvPr/>
        </p:nvSpPr>
        <p:spPr>
          <a:xfrm>
            <a:off x="838199" y="5283655"/>
            <a:ext cx="369751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a-DK" sz="1400" dirty="0"/>
              <a:t> cp </a:t>
            </a:r>
            <a:r>
              <a:rPr lang="da-DK" sz="1400" i="1" dirty="0">
                <a:solidFill>
                  <a:srgbClr val="C00000"/>
                </a:solidFill>
              </a:rPr>
              <a:t>-avr  </a:t>
            </a:r>
            <a:r>
              <a:rPr lang="da-DK" sz="1400" dirty="0"/>
              <a:t>&lt;source_folder&gt; &lt;destination_folder&gt;</a:t>
            </a:r>
          </a:p>
          <a:p>
            <a:r>
              <a:rPr lang="da-DK" sz="1400" i="1" dirty="0">
                <a:solidFill>
                  <a:srgbClr val="C00000"/>
                </a:solidFill>
              </a:rPr>
              <a:t>-a</a:t>
            </a:r>
            <a:r>
              <a:rPr lang="da-DK" sz="1400" dirty="0"/>
              <a:t>: preserve all</a:t>
            </a:r>
          </a:p>
          <a:p>
            <a:r>
              <a:rPr lang="da-DK" sz="1400" i="1" dirty="0">
                <a:solidFill>
                  <a:srgbClr val="C00000"/>
                </a:solidFill>
              </a:rPr>
              <a:t>-r</a:t>
            </a:r>
            <a:r>
              <a:rPr lang="da-DK" sz="1400" dirty="0"/>
              <a:t>: copy directories recursively</a:t>
            </a:r>
          </a:p>
          <a:p>
            <a:r>
              <a:rPr lang="da-DK" sz="1400" i="1" dirty="0">
                <a:solidFill>
                  <a:srgbClr val="C00000"/>
                </a:solidFill>
              </a:rPr>
              <a:t>-v</a:t>
            </a:r>
            <a:r>
              <a:rPr lang="da-DK" sz="1400" dirty="0"/>
              <a:t>: </a:t>
            </a:r>
            <a:r>
              <a:rPr lang="en-GB" sz="1400" dirty="0"/>
              <a:t>explain what is being done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648465-5827-4F73-A364-07E02617C296}"/>
              </a:ext>
            </a:extLst>
          </p:cNvPr>
          <p:cNvSpPr txBox="1"/>
          <p:nvPr/>
        </p:nvSpPr>
        <p:spPr>
          <a:xfrm>
            <a:off x="8908479" y="2025193"/>
            <a:ext cx="2209632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/>
              <a:t>works with both old android (before 10) XML based </a:t>
            </a:r>
            <a:r>
              <a:rPr lang="en-GB" sz="1400" i="1" dirty="0" err="1">
                <a:solidFill>
                  <a:srgbClr val="C00000"/>
                </a:solidFill>
              </a:rPr>
              <a:t>usagestats</a:t>
            </a:r>
            <a:r>
              <a:rPr lang="en-GB" sz="1400" dirty="0"/>
              <a:t> as well as the newer (10+) Protocol buffer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6349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431C-3185-44A7-89CE-BB81899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Parse the </a:t>
            </a:r>
            <a:r>
              <a:rPr lang="en-US" i="1" dirty="0" err="1">
                <a:solidFill>
                  <a:srgbClr val="C00000"/>
                </a:solidFill>
              </a:rPr>
              <a:t>usagestats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folder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55FC6-78CA-4F28-8CAB-4F0682226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25193"/>
            <a:ext cx="9602032" cy="2499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753B66-878C-403D-8250-5D0A518A0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202139"/>
            <a:ext cx="5951736" cy="670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96102-D954-4DD4-A14F-5A296930E014}"/>
              </a:ext>
            </a:extLst>
          </p:cNvPr>
          <p:cNvSpPr txBox="1"/>
          <p:nvPr/>
        </p:nvSpPr>
        <p:spPr>
          <a:xfrm>
            <a:off x="838200" y="1655861"/>
            <a:ext cx="458144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parsing and results are saved in </a:t>
            </a:r>
            <a:r>
              <a:rPr lang="en-GB" i="1" dirty="0" err="1">
                <a:solidFill>
                  <a:srgbClr val="C00000"/>
                </a:solidFill>
              </a:rPr>
              <a:t>usagestates.db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171A6-D9C5-4208-9ACC-5433977DCE38}"/>
              </a:ext>
            </a:extLst>
          </p:cNvPr>
          <p:cNvSpPr txBox="1"/>
          <p:nvPr/>
        </p:nvSpPr>
        <p:spPr>
          <a:xfrm>
            <a:off x="838200" y="4859275"/>
            <a:ext cx="509210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Verify the parsed results are saved in </a:t>
            </a:r>
            <a:r>
              <a:rPr lang="en-GB" i="1" dirty="0" err="1">
                <a:solidFill>
                  <a:srgbClr val="C00000"/>
                </a:solidFill>
              </a:rPr>
              <a:t>usagestates.db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55EF-824B-43A4-BF6E-8070F09F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Show usage table column names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D43BE-0606-4565-8100-42B5809BB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90950"/>
            <a:ext cx="4587638" cy="4465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511DF6-BEA1-4A53-8B0A-74EBBCBDBFAB}"/>
              </a:ext>
            </a:extLst>
          </p:cNvPr>
          <p:cNvSpPr txBox="1"/>
          <p:nvPr/>
        </p:nvSpPr>
        <p:spPr>
          <a:xfrm>
            <a:off x="6154057" y="6541407"/>
            <a:ext cx="50418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https://abrignoni.blogspot.com/2019/02/android-usagestats-xml-parser.html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05E78-6396-48D3-86C6-6B06A88A4703}"/>
              </a:ext>
            </a:extLst>
          </p:cNvPr>
          <p:cNvSpPr txBox="1"/>
          <p:nvPr/>
        </p:nvSpPr>
        <p:spPr>
          <a:xfrm>
            <a:off x="5560784" y="1737046"/>
            <a:ext cx="448310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 err="1">
                <a:solidFill>
                  <a:srgbClr val="C00000"/>
                </a:solidFill>
              </a:rPr>
              <a:t>Usage_type</a:t>
            </a:r>
            <a:r>
              <a:rPr lang="en-GB" sz="1600" dirty="0"/>
              <a:t>: Can be event-log, configuration, and packages.</a:t>
            </a:r>
          </a:p>
          <a:p>
            <a:r>
              <a:rPr lang="en-GB" sz="1600" i="1" dirty="0" err="1">
                <a:solidFill>
                  <a:srgbClr val="C00000"/>
                </a:solidFill>
              </a:rPr>
              <a:t>Lastime</a:t>
            </a:r>
            <a:r>
              <a:rPr lang="en-GB" sz="1600" dirty="0"/>
              <a:t>: last active or a configuration took place. </a:t>
            </a:r>
          </a:p>
          <a:p>
            <a:r>
              <a:rPr lang="en-GB" sz="1600" i="1" dirty="0" err="1">
                <a:solidFill>
                  <a:srgbClr val="C00000"/>
                </a:solidFill>
              </a:rPr>
              <a:t>Time_active</a:t>
            </a:r>
            <a:r>
              <a:rPr lang="en-GB" sz="1600" dirty="0"/>
              <a:t>: Certain events keep track of their length in milliseconds.</a:t>
            </a:r>
          </a:p>
          <a:p>
            <a:r>
              <a:rPr lang="en-GB" sz="1600" dirty="0">
                <a:hlinkClick r:id="rId4"/>
              </a:rPr>
              <a:t>Types</a:t>
            </a:r>
            <a:r>
              <a:rPr lang="en-GB" sz="1600" dirty="0"/>
              <a:t>: Activity types as integer values. These represent activity like move to background or move to foreground. </a:t>
            </a:r>
          </a:p>
          <a:p>
            <a:r>
              <a:rPr lang="en-GB" sz="1600" i="1" dirty="0" err="1">
                <a:solidFill>
                  <a:srgbClr val="C00000"/>
                </a:solidFill>
              </a:rPr>
              <a:t>Classs</a:t>
            </a:r>
            <a:r>
              <a:rPr lang="en-GB" sz="1600" dirty="0"/>
              <a:t>: Application name and corresponding modules in use.</a:t>
            </a:r>
          </a:p>
          <a:p>
            <a:r>
              <a:rPr lang="en-GB" sz="1600" i="1" dirty="0">
                <a:solidFill>
                  <a:srgbClr val="C00000"/>
                </a:solidFill>
              </a:rPr>
              <a:t>Source</a:t>
            </a:r>
            <a:r>
              <a:rPr lang="en-GB" sz="1600" dirty="0"/>
              <a:t>: daily, weekly, monthly, and yearly.</a:t>
            </a:r>
          </a:p>
          <a:p>
            <a:r>
              <a:rPr lang="en-GB" sz="1600" i="1" dirty="0" err="1">
                <a:solidFill>
                  <a:srgbClr val="C00000"/>
                </a:solidFill>
              </a:rPr>
              <a:t>Fullatt</a:t>
            </a:r>
            <a:r>
              <a:rPr lang="en-GB" sz="1600" dirty="0"/>
              <a:t>: Contains the full attributes for the XML event /all the data for the event in JSON format. With the data in this field the analyst can easily select any </a:t>
            </a:r>
            <a:r>
              <a:rPr lang="en-GB" sz="1600" dirty="0" err="1"/>
              <a:t>key:value</a:t>
            </a:r>
            <a:r>
              <a:rPr lang="en-GB" sz="1600" dirty="0"/>
              <a:t> pair and make it its own column in a SQL query by the use of </a:t>
            </a:r>
            <a:r>
              <a:rPr lang="en-GB" sz="1600" dirty="0" err="1"/>
              <a:t>JSON_Extract</a:t>
            </a:r>
            <a:r>
              <a:rPr lang="en-GB" sz="1600" dirty="0"/>
              <a:t>. see example</a:t>
            </a:r>
          </a:p>
          <a:p>
            <a:r>
              <a:rPr lang="en-GB" sz="1100" dirty="0"/>
              <a:t>https://abrignoni.blogspot.com/2018/09/finding-slack-messages-in-android-and.html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AD2A81-7EB9-4E86-9DB4-1A9C45A1DBE9}"/>
              </a:ext>
            </a:extLst>
          </p:cNvPr>
          <p:cNvSpPr txBox="1"/>
          <p:nvPr/>
        </p:nvSpPr>
        <p:spPr>
          <a:xfrm>
            <a:off x="10043885" y="1446181"/>
            <a:ext cx="2032000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100" i="1" dirty="0" err="1">
                <a:solidFill>
                  <a:srgbClr val="C00000"/>
                </a:solidFill>
              </a:rPr>
              <a:t>Fullatt</a:t>
            </a:r>
            <a:r>
              <a:rPr lang="en-GB" sz="1100" i="1" dirty="0">
                <a:solidFill>
                  <a:srgbClr val="C00000"/>
                </a:solidFill>
              </a:rPr>
              <a:t> </a:t>
            </a:r>
            <a:r>
              <a:rPr lang="en-US" sz="1100" i="1" dirty="0">
                <a:solidFill>
                  <a:srgbClr val="C00000"/>
                </a:solidFill>
              </a:rPr>
              <a:t>example</a:t>
            </a:r>
            <a:endParaRPr lang="en-GB" sz="1100" i="1" dirty="0">
              <a:solidFill>
                <a:srgbClr val="C00000"/>
              </a:solidFill>
            </a:endParaRPr>
          </a:p>
          <a:p>
            <a:r>
              <a:rPr lang="en-US" sz="1100" dirty="0" err="1"/>
              <a:t>font_scale</a:t>
            </a:r>
            <a:r>
              <a:rPr lang="en-US" sz="1100" dirty="0"/>
              <a:t>: 1.0</a:t>
            </a:r>
          </a:p>
          <a:p>
            <a:r>
              <a:rPr lang="en-US" sz="1100" dirty="0"/>
              <a:t>mcc: 310</a:t>
            </a:r>
          </a:p>
          <a:p>
            <a:r>
              <a:rPr lang="en-US" sz="1100" dirty="0" err="1"/>
              <a:t>mnc</a:t>
            </a:r>
            <a:r>
              <a:rPr lang="en-US" sz="1100" dirty="0"/>
              <a:t>: 120</a:t>
            </a:r>
          </a:p>
          <a:p>
            <a:r>
              <a:rPr lang="en-US" sz="1100" dirty="0" err="1"/>
              <a:t>screen_layout</a:t>
            </a:r>
            <a:r>
              <a:rPr lang="en-US" sz="1100" dirty="0"/>
              <a:t>: 268435810</a:t>
            </a:r>
          </a:p>
          <a:p>
            <a:r>
              <a:rPr lang="en-US" sz="1100" dirty="0" err="1"/>
              <a:t>color_mode</a:t>
            </a:r>
            <a:r>
              <a:rPr lang="en-US" sz="1100" dirty="0"/>
              <a:t>: 10</a:t>
            </a:r>
          </a:p>
          <a:p>
            <a:r>
              <a:rPr lang="en-US" sz="1100" dirty="0"/>
              <a:t>touchscreen: 3</a:t>
            </a:r>
          </a:p>
          <a:p>
            <a:r>
              <a:rPr lang="en-US" sz="1100" dirty="0"/>
              <a:t>keyboard: 1</a:t>
            </a:r>
          </a:p>
          <a:p>
            <a:r>
              <a:rPr lang="en-US" sz="1100" dirty="0" err="1"/>
              <a:t>keyboard_hidden</a:t>
            </a:r>
            <a:r>
              <a:rPr lang="en-US" sz="1100" dirty="0"/>
              <a:t>: 1</a:t>
            </a:r>
          </a:p>
          <a:p>
            <a:r>
              <a:rPr lang="en-US" sz="1100" dirty="0" err="1"/>
              <a:t>hard_keyboard_hidden</a:t>
            </a:r>
            <a:r>
              <a:rPr lang="en-US" sz="1100" dirty="0"/>
              <a:t>: 2</a:t>
            </a:r>
          </a:p>
          <a:p>
            <a:r>
              <a:rPr lang="en-US" sz="1100" dirty="0"/>
              <a:t>navigation: 1</a:t>
            </a:r>
          </a:p>
          <a:p>
            <a:r>
              <a:rPr lang="en-US" sz="1100" dirty="0" err="1"/>
              <a:t>navigation_hidden</a:t>
            </a:r>
            <a:r>
              <a:rPr lang="en-US" sz="1100" dirty="0"/>
              <a:t>: 2</a:t>
            </a:r>
          </a:p>
          <a:p>
            <a:r>
              <a:rPr lang="en-US" sz="1100" dirty="0"/>
              <a:t>orientation: 1</a:t>
            </a:r>
          </a:p>
          <a:p>
            <a:r>
              <a:rPr lang="en-US" sz="1100" dirty="0" err="1"/>
              <a:t>ui_mode</a:t>
            </a:r>
            <a:r>
              <a:rPr lang="en-US" sz="1100" dirty="0"/>
              <a:t>: 19</a:t>
            </a:r>
          </a:p>
          <a:p>
            <a:r>
              <a:rPr lang="en-US" sz="1100" dirty="0" err="1"/>
              <a:t>screen_width_dp</a:t>
            </a:r>
            <a:r>
              <a:rPr lang="en-US" sz="1100" dirty="0"/>
              <a:t>: 392</a:t>
            </a:r>
          </a:p>
          <a:p>
            <a:r>
              <a:rPr lang="en-US" sz="1100" dirty="0" err="1"/>
              <a:t>screen_height_dp</a:t>
            </a:r>
            <a:r>
              <a:rPr lang="en-US" sz="1100" dirty="0"/>
              <a:t>: 713</a:t>
            </a:r>
          </a:p>
          <a:p>
            <a:r>
              <a:rPr lang="en-US" sz="1100" dirty="0" err="1"/>
              <a:t>smallest_screen_width_dp</a:t>
            </a:r>
            <a:r>
              <a:rPr lang="en-US" sz="1100" dirty="0"/>
              <a:t>: 392</a:t>
            </a:r>
          </a:p>
          <a:p>
            <a:r>
              <a:rPr lang="en-US" sz="1100" dirty="0" err="1"/>
              <a:t>density_dpi</a:t>
            </a:r>
            <a:r>
              <a:rPr lang="en-US" sz="1100" dirty="0"/>
              <a:t>: 440</a:t>
            </a:r>
          </a:p>
          <a:p>
            <a:r>
              <a:rPr lang="en-US" sz="1100" dirty="0" err="1"/>
              <a:t>window_configuration</a:t>
            </a:r>
            <a:r>
              <a:rPr lang="en-US" sz="1100" dirty="0"/>
              <a:t> {</a:t>
            </a:r>
          </a:p>
          <a:p>
            <a:r>
              <a:rPr lang="en-US" sz="1100" dirty="0"/>
              <a:t>  </a:t>
            </a:r>
            <a:r>
              <a:rPr lang="en-US" sz="1100" dirty="0" err="1"/>
              <a:t>app_bounds</a:t>
            </a:r>
            <a:r>
              <a:rPr lang="en-US" sz="1100" dirty="0"/>
              <a:t> {</a:t>
            </a:r>
          </a:p>
          <a:p>
            <a:r>
              <a:rPr lang="en-US" sz="1100" dirty="0"/>
              <a:t>    right: 1080</a:t>
            </a:r>
          </a:p>
          <a:p>
            <a:r>
              <a:rPr lang="en-US" sz="1100" dirty="0"/>
              <a:t>    bottom: 2028</a:t>
            </a:r>
          </a:p>
          <a:p>
            <a:r>
              <a:rPr lang="en-US" sz="1100" dirty="0"/>
              <a:t>  }</a:t>
            </a:r>
          </a:p>
          <a:p>
            <a:r>
              <a:rPr lang="en-US" sz="1100" dirty="0"/>
              <a:t>  </a:t>
            </a:r>
            <a:r>
              <a:rPr lang="en-US" sz="1100" dirty="0" err="1"/>
              <a:t>windowing_mode</a:t>
            </a:r>
            <a:r>
              <a:rPr lang="en-US" sz="1100" dirty="0"/>
              <a:t>: 1</a:t>
            </a:r>
          </a:p>
          <a:p>
            <a:r>
              <a:rPr lang="en-US" sz="1100" dirty="0"/>
              <a:t>  bounds {</a:t>
            </a:r>
          </a:p>
          <a:p>
            <a:r>
              <a:rPr lang="en-US" sz="1100" dirty="0"/>
              <a:t>    right: 1080</a:t>
            </a:r>
          </a:p>
          <a:p>
            <a:r>
              <a:rPr lang="en-US" sz="1100" dirty="0"/>
              <a:t>    bottom: 2160</a:t>
            </a:r>
          </a:p>
          <a:p>
            <a:r>
              <a:rPr lang="en-US" sz="1100" dirty="0"/>
              <a:t>  }</a:t>
            </a:r>
          </a:p>
          <a:p>
            <a:r>
              <a:rPr lang="en-US" sz="1100" dirty="0"/>
              <a:t>}</a:t>
            </a:r>
          </a:p>
          <a:p>
            <a:r>
              <a:rPr lang="en-US" sz="1100" dirty="0" err="1"/>
              <a:t>locale_list</a:t>
            </a:r>
            <a:r>
              <a:rPr lang="en-US" sz="1100" dirty="0"/>
              <a:t>: "</a:t>
            </a:r>
            <a:r>
              <a:rPr lang="en-US" sz="1100" dirty="0" err="1"/>
              <a:t>en</a:t>
            </a:r>
            <a:r>
              <a:rPr lang="en-US" sz="1100" dirty="0"/>
              <a:t>-US"</a:t>
            </a:r>
          </a:p>
        </p:txBody>
      </p:sp>
    </p:spTree>
    <p:extLst>
      <p:ext uri="{BB962C8B-B14F-4D97-AF65-F5344CB8AC3E}">
        <p14:creationId xmlns:p14="http://schemas.microsoft.com/office/powerpoint/2010/main" val="14238865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02C7-AAF0-4928-A770-C8BF3A65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Show parsed table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18D53-7642-4FE7-8088-BC1753CE0670}"/>
              </a:ext>
            </a:extLst>
          </p:cNvPr>
          <p:cNvSpPr txBox="1"/>
          <p:nvPr/>
        </p:nvSpPr>
        <p:spPr>
          <a:xfrm>
            <a:off x="838200" y="1880101"/>
            <a:ext cx="6172200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/>
              <a:t>SELECT</a:t>
            </a:r>
          </a:p>
          <a:p>
            <a:r>
              <a:rPr lang="en-GB" sz="1400" dirty="0"/>
              <a:t>  </a:t>
            </a:r>
            <a:r>
              <a:rPr lang="en-GB" sz="1400" dirty="0" err="1"/>
              <a:t>usage_type</a:t>
            </a:r>
            <a:r>
              <a:rPr lang="en-GB" sz="1400" dirty="0"/>
              <a:t>,</a:t>
            </a:r>
          </a:p>
          <a:p>
            <a:r>
              <a:rPr lang="en-GB" sz="1400" dirty="0"/>
              <a:t>  datetime(</a:t>
            </a:r>
            <a:r>
              <a:rPr lang="en-GB" sz="1400" dirty="0" err="1"/>
              <a:t>lastime</a:t>
            </a:r>
            <a:r>
              <a:rPr lang="en-GB" sz="1400" dirty="0"/>
              <a:t>/1000, 'UNIXEPOCH', '</a:t>
            </a:r>
            <a:r>
              <a:rPr lang="en-GB" sz="1400" dirty="0" err="1"/>
              <a:t>localtime</a:t>
            </a:r>
            <a:r>
              <a:rPr lang="en-GB" sz="1400" dirty="0"/>
              <a:t>') as </a:t>
            </a:r>
            <a:r>
              <a:rPr lang="en-GB" sz="1400" dirty="0" err="1"/>
              <a:t>lasttimeactive</a:t>
            </a:r>
            <a:r>
              <a:rPr lang="en-GB" sz="1400" dirty="0"/>
              <a:t>,</a:t>
            </a:r>
          </a:p>
          <a:p>
            <a:r>
              <a:rPr lang="en-GB" sz="1400" dirty="0"/>
              <a:t>  </a:t>
            </a:r>
            <a:r>
              <a:rPr lang="en-GB" sz="1400" dirty="0" err="1"/>
              <a:t>timeactive</a:t>
            </a:r>
            <a:r>
              <a:rPr lang="en-GB" sz="1400" dirty="0"/>
              <a:t> as </a:t>
            </a:r>
            <a:r>
              <a:rPr lang="en-GB" sz="1400" dirty="0" err="1"/>
              <a:t>time_Active_in_msecs</a:t>
            </a:r>
            <a:r>
              <a:rPr lang="en-GB" sz="1400" dirty="0"/>
              <a:t>,</a:t>
            </a:r>
          </a:p>
          <a:p>
            <a:r>
              <a:rPr lang="en-GB" sz="1400" dirty="0"/>
              <a:t>  </a:t>
            </a:r>
            <a:r>
              <a:rPr lang="en-GB" sz="1400" dirty="0" err="1"/>
              <a:t>timeactive</a:t>
            </a:r>
            <a:r>
              <a:rPr lang="en-GB" sz="1400" dirty="0"/>
              <a:t>/1000 as </a:t>
            </a:r>
            <a:r>
              <a:rPr lang="en-GB" sz="1400" dirty="0" err="1"/>
              <a:t>timeactive_in_secs</a:t>
            </a:r>
            <a:r>
              <a:rPr lang="en-GB" sz="1400" dirty="0"/>
              <a:t>,</a:t>
            </a:r>
          </a:p>
          <a:p>
            <a:r>
              <a:rPr lang="en-GB" sz="1400" dirty="0"/>
              <a:t>  package,</a:t>
            </a:r>
          </a:p>
          <a:p>
            <a:r>
              <a:rPr lang="en-GB" sz="1400" dirty="0"/>
              <a:t>CASE types</a:t>
            </a:r>
          </a:p>
          <a:p>
            <a:r>
              <a:rPr lang="en-GB" sz="1400" dirty="0"/>
              <a:t>     WHEN '1' THEN 'MOVE_TO_FOREGROUND'</a:t>
            </a:r>
          </a:p>
          <a:p>
            <a:r>
              <a:rPr lang="en-GB" sz="1400" dirty="0"/>
              <a:t>     WHEN '2' THEN 'MOVE_TO_BACKGROUND'</a:t>
            </a:r>
          </a:p>
          <a:p>
            <a:r>
              <a:rPr lang="en-GB" sz="1400" dirty="0"/>
              <a:t>     WHEN '5' THEN 'CONFIGURATION_CHANGE'</a:t>
            </a:r>
          </a:p>
          <a:p>
            <a:r>
              <a:rPr lang="en-GB" sz="1400" dirty="0"/>
              <a:t>     WHEN '7' THEN 'USER_INTERACTION'</a:t>
            </a:r>
          </a:p>
          <a:p>
            <a:r>
              <a:rPr lang="en-GB" sz="1400" dirty="0"/>
              <a:t>     WHEN '8' THEN 'SHORTCUT_INVOCATION’</a:t>
            </a:r>
          </a:p>
          <a:p>
            <a:r>
              <a:rPr lang="en-GB" sz="1400" dirty="0"/>
              <a:t>     WHEN ‘23' THEN 'ACTIVITY_STOPPED'</a:t>
            </a:r>
          </a:p>
          <a:p>
            <a:r>
              <a:rPr lang="en-GB" sz="1400" dirty="0"/>
              <a:t>     ELSE types</a:t>
            </a:r>
          </a:p>
          <a:p>
            <a:r>
              <a:rPr lang="en-GB" sz="1400" dirty="0"/>
              <a:t>END types,</a:t>
            </a:r>
          </a:p>
          <a:p>
            <a:r>
              <a:rPr lang="en-GB" sz="1400" dirty="0"/>
              <a:t>  </a:t>
            </a:r>
            <a:r>
              <a:rPr lang="en-GB" sz="1400" dirty="0" err="1"/>
              <a:t>classs</a:t>
            </a:r>
            <a:r>
              <a:rPr lang="en-GB" sz="1400" dirty="0"/>
              <a:t>,</a:t>
            </a:r>
          </a:p>
          <a:p>
            <a:r>
              <a:rPr lang="en-GB" sz="1400" dirty="0"/>
              <a:t>  source,</a:t>
            </a:r>
          </a:p>
          <a:p>
            <a:r>
              <a:rPr lang="en-GB" sz="1400" dirty="0"/>
              <a:t>  </a:t>
            </a:r>
            <a:r>
              <a:rPr lang="en-GB" sz="1400" dirty="0" err="1"/>
              <a:t>fullatt</a:t>
            </a:r>
            <a:endParaRPr lang="en-GB" sz="1400" dirty="0"/>
          </a:p>
          <a:p>
            <a:r>
              <a:rPr lang="en-GB" sz="1400" dirty="0"/>
              <a:t>FROM </a:t>
            </a:r>
            <a:r>
              <a:rPr lang="en-GB" sz="1400" dirty="0">
                <a:solidFill>
                  <a:srgbClr val="C00000"/>
                </a:solidFill>
              </a:rPr>
              <a:t>data  </a:t>
            </a:r>
          </a:p>
          <a:p>
            <a:r>
              <a:rPr lang="en-GB" sz="1400" dirty="0"/>
              <a:t>ORDER BY </a:t>
            </a:r>
            <a:r>
              <a:rPr lang="en-GB" sz="1400" dirty="0" err="1"/>
              <a:t>lasttimeactive</a:t>
            </a:r>
            <a:r>
              <a:rPr lang="en-GB" sz="1400" dirty="0"/>
              <a:t> DESC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4125D-D661-4471-BBE0-76C67B02C3E3}"/>
              </a:ext>
            </a:extLst>
          </p:cNvPr>
          <p:cNvSpPr txBox="1"/>
          <p:nvPr/>
        </p:nvSpPr>
        <p:spPr>
          <a:xfrm>
            <a:off x="7315201" y="2126343"/>
            <a:ext cx="3897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C00000"/>
                </a:solidFill>
              </a:rPr>
              <a:t>data</a:t>
            </a:r>
            <a:r>
              <a:rPr lang="en-US" dirty="0"/>
              <a:t> is the table in </a:t>
            </a:r>
            <a:r>
              <a:rPr lang="en-US" i="1" dirty="0" err="1">
                <a:solidFill>
                  <a:srgbClr val="C00000"/>
                </a:solidFill>
              </a:rPr>
              <a:t>usagestats.db</a:t>
            </a:r>
            <a:endParaRPr lang="en-US" i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timestamp is converted from UTC to </a:t>
            </a:r>
            <a:r>
              <a:rPr lang="en-GB" sz="1800" dirty="0"/>
              <a:t>'</a:t>
            </a:r>
            <a:r>
              <a:rPr lang="en-GB" sz="1800" dirty="0" err="1"/>
              <a:t>localtime</a:t>
            </a:r>
            <a:r>
              <a:rPr lang="en-GB" dirty="0"/>
              <a:t>’ of your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can remove it or change it to UTC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7ED48-D531-4215-89D5-CB090F6CD7FA}"/>
              </a:ext>
            </a:extLst>
          </p:cNvPr>
          <p:cNvSpPr txBox="1"/>
          <p:nvPr/>
        </p:nvSpPr>
        <p:spPr>
          <a:xfrm>
            <a:off x="838200" y="6281306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https://abrignoni.blogspot.com/2019/02/android-usagestats-xml-parser.html</a:t>
            </a:r>
          </a:p>
        </p:txBody>
      </p:sp>
    </p:spTree>
    <p:extLst>
      <p:ext uri="{BB962C8B-B14F-4D97-AF65-F5344CB8AC3E}">
        <p14:creationId xmlns:p14="http://schemas.microsoft.com/office/powerpoint/2010/main" val="13598611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174BC-58F2-433B-ADC2-D0FB6672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Show generated data in html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93772-8469-423E-8E7E-C7CA6E3AD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989" y="684508"/>
            <a:ext cx="2621507" cy="510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D07D7E-B834-4063-88FC-B3EF751B3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7186"/>
            <a:ext cx="12192000" cy="38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401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E640-CEEC-4B98-A468-7159CC62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did the user shared his/her location in </a:t>
            </a:r>
            <a:r>
              <a:rPr lang="en-US" i="1" dirty="0">
                <a:solidFill>
                  <a:srgbClr val="C00000"/>
                </a:solidFill>
              </a:rPr>
              <a:t>Line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793FF-84C6-4A92-8493-B39D15E02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package name of </a:t>
            </a:r>
            <a:r>
              <a:rPr lang="en-US" i="1" dirty="0">
                <a:solidFill>
                  <a:srgbClr val="C00000"/>
                </a:solidFill>
              </a:rPr>
              <a:t>Line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search </a:t>
            </a:r>
            <a:r>
              <a:rPr lang="en-US" dirty="0">
                <a:solidFill>
                  <a:schemeClr val="accent2"/>
                </a:solidFill>
              </a:rPr>
              <a:t>'Pixel 3/data/data/</a:t>
            </a:r>
            <a:r>
              <a:rPr lang="en-US" dirty="0" err="1">
                <a:solidFill>
                  <a:schemeClr val="accent2"/>
                </a:solidFill>
              </a:rPr>
              <a:t>com.android.vending</a:t>
            </a:r>
            <a:r>
              <a:rPr lang="en-US" dirty="0">
                <a:solidFill>
                  <a:schemeClr val="accent2"/>
                </a:solidFill>
              </a:rPr>
              <a:t>/databases/</a:t>
            </a:r>
            <a:r>
              <a:rPr lang="en-US" dirty="0" err="1">
                <a:solidFill>
                  <a:schemeClr val="accent2"/>
                </a:solidFill>
              </a:rPr>
              <a:t>localappstate.db</a:t>
            </a:r>
            <a:r>
              <a:rPr lang="en-US" dirty="0">
                <a:solidFill>
                  <a:schemeClr val="accent2"/>
                </a:solidFill>
              </a:rPr>
              <a:t>’</a:t>
            </a:r>
          </a:p>
          <a:p>
            <a:pPr lvl="1"/>
            <a:r>
              <a:rPr lang="en-US" dirty="0"/>
              <a:t>one of the methods to find the package name</a:t>
            </a:r>
          </a:p>
          <a:p>
            <a:r>
              <a:rPr lang="en-US" dirty="0"/>
              <a:t>What is the event that is associated with the sharing location activity?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selectLocationActivity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Find the timestamp of the generated events</a:t>
            </a:r>
          </a:p>
          <a:p>
            <a:pPr lvl="1"/>
            <a:r>
              <a:rPr lang="en-US" dirty="0"/>
              <a:t>search the usage </a:t>
            </a:r>
            <a:r>
              <a:rPr lang="en-GB" dirty="0">
                <a:solidFill>
                  <a:schemeClr val="accent2"/>
                </a:solidFill>
              </a:rPr>
              <a:t>data</a:t>
            </a:r>
            <a:r>
              <a:rPr lang="en-GB" sz="2400" dirty="0"/>
              <a:t> table based on a </a:t>
            </a:r>
            <a:r>
              <a:rPr lang="en-GB" sz="2400" i="1" dirty="0">
                <a:solidFill>
                  <a:srgbClr val="C00000"/>
                </a:solidFill>
              </a:rPr>
              <a:t>Line</a:t>
            </a:r>
            <a:r>
              <a:rPr lang="en-GB" sz="2400" dirty="0"/>
              <a:t> and </a:t>
            </a:r>
            <a:r>
              <a:rPr lang="en-US" dirty="0" err="1">
                <a:solidFill>
                  <a:schemeClr val="accent2"/>
                </a:solidFill>
              </a:rPr>
              <a:t>selectLocationActivity</a:t>
            </a:r>
            <a:endParaRPr lang="en-GB" sz="2400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12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2FD6-086F-48E3-B1DF-A3D321E1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package name of </a:t>
            </a:r>
            <a:r>
              <a:rPr lang="en-GB" i="1" dirty="0">
                <a:solidFill>
                  <a:srgbClr val="C00000"/>
                </a:solidFill>
              </a:rPr>
              <a:t>Line</a:t>
            </a:r>
            <a:r>
              <a:rPr lang="en-GB" dirty="0"/>
              <a:t>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C20BD-2B96-4BA2-80DF-C70343E91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58" y="2263039"/>
            <a:ext cx="10432684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150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BD4B-382B-499E-BA90-007C03759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events associated with the sharing location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CB992-6293-4CED-BFF1-877F6237F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99" y="1807943"/>
            <a:ext cx="7811177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333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224B5-B097-4169-BA4F-F393DCD05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0983"/>
            <a:ext cx="12192000" cy="45760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2C2242-D5E8-2302-A1D9-BEFBCDD107DC}"/>
              </a:ext>
            </a:extLst>
          </p:cNvPr>
          <p:cNvSpPr txBox="1"/>
          <p:nvPr/>
        </p:nvSpPr>
        <p:spPr>
          <a:xfrm>
            <a:off x="3665220" y="5867400"/>
            <a:ext cx="7620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MOVE_TO_FOREGROUND</a:t>
            </a:r>
            <a:r>
              <a:rPr lang="en-US" dirty="0"/>
              <a:t>: the user was using the app and in a specific activity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MOVE_TO_BACKGROUND</a:t>
            </a:r>
            <a:r>
              <a:rPr lang="en-US" dirty="0"/>
              <a:t>: the user moved away from the 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52AA8-D907-8DCC-363A-3765BF68E3E2}"/>
              </a:ext>
            </a:extLst>
          </p:cNvPr>
          <p:cNvSpPr txBox="1"/>
          <p:nvPr/>
        </p:nvSpPr>
        <p:spPr>
          <a:xfrm>
            <a:off x="8465820" y="655320"/>
            <a:ext cx="164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location service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972619-8449-4C6D-7A7F-523AA0088005}"/>
              </a:ext>
            </a:extLst>
          </p:cNvPr>
          <p:cNvCxnSpPr>
            <a:stCxn id="3" idx="2"/>
          </p:cNvCxnSpPr>
          <p:nvPr/>
        </p:nvCxnSpPr>
        <p:spPr>
          <a:xfrm>
            <a:off x="9289764" y="1024652"/>
            <a:ext cx="411126" cy="2646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0322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FAC5-F2E8-41E1-B6B5-EDFB7B2F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specific time period the user uses </a:t>
            </a:r>
            <a:r>
              <a:rPr lang="en-GB" i="1" dirty="0">
                <a:solidFill>
                  <a:srgbClr val="C00000"/>
                </a:solidFill>
              </a:rPr>
              <a:t>Line</a:t>
            </a:r>
            <a:r>
              <a:rPr lang="en-GB" dirty="0"/>
              <a:t> in Feb 9, 2020?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C8989-5E17-4F7C-8A11-F1BB1BE58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00556"/>
            <a:ext cx="7313359" cy="3790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55A7A8-ECBC-4D44-8B3A-615720420D21}"/>
              </a:ext>
            </a:extLst>
          </p:cNvPr>
          <p:cNvSpPr txBox="1"/>
          <p:nvPr/>
        </p:nvSpPr>
        <p:spPr>
          <a:xfrm>
            <a:off x="838200" y="2031224"/>
            <a:ext cx="2922275" cy="369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Show all events of </a:t>
            </a:r>
            <a:r>
              <a:rPr lang="en-US" i="1" dirty="0">
                <a:solidFill>
                  <a:srgbClr val="C00000"/>
                </a:solidFill>
              </a:rPr>
              <a:t>Line</a:t>
            </a:r>
            <a:r>
              <a:rPr lang="en-US" dirty="0"/>
              <a:t> usage</a:t>
            </a:r>
          </a:p>
        </p:txBody>
      </p:sp>
    </p:spTree>
    <p:extLst>
      <p:ext uri="{BB962C8B-B14F-4D97-AF65-F5344CB8AC3E}">
        <p14:creationId xmlns:p14="http://schemas.microsoft.com/office/powerpoint/2010/main" val="74836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FD75D-DF20-4BFD-878C-A4AFC4F18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070" y="643466"/>
            <a:ext cx="6877860" cy="557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F12D2F-A19D-4485-965E-5205D7CA4178}"/>
              </a:ext>
            </a:extLst>
          </p:cNvPr>
          <p:cNvSpPr txBox="1"/>
          <p:nvPr/>
        </p:nvSpPr>
        <p:spPr>
          <a:xfrm>
            <a:off x="252244" y="1033663"/>
            <a:ext cx="240482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Show installer database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64A683-0C01-4BAA-827C-AD73F9E38FFD}"/>
              </a:ext>
            </a:extLst>
          </p:cNvPr>
          <p:cNvSpPr txBox="1"/>
          <p:nvPr/>
        </p:nvSpPr>
        <p:spPr>
          <a:xfrm>
            <a:off x="8492672" y="1079829"/>
            <a:ext cx="25028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It is part of Google Play Store app's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3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206C6F-014A-496A-8F02-63D1362B7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07" y="668448"/>
            <a:ext cx="8149229" cy="552110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799607-7883-4DAA-91CA-AEA10296311B}"/>
              </a:ext>
            </a:extLst>
          </p:cNvPr>
          <p:cNvCxnSpPr>
            <a:cxnSpLocks/>
          </p:cNvCxnSpPr>
          <p:nvPr/>
        </p:nvCxnSpPr>
        <p:spPr>
          <a:xfrm flipH="1">
            <a:off x="3578965" y="3874576"/>
            <a:ext cx="1111842" cy="7749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BC6D6E7-898B-45E6-BD39-BC2157A481AA}"/>
              </a:ext>
            </a:extLst>
          </p:cNvPr>
          <p:cNvSpPr txBox="1"/>
          <p:nvPr/>
        </p:nvSpPr>
        <p:spPr>
          <a:xfrm>
            <a:off x="4690807" y="3428999"/>
            <a:ext cx="189414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timestamp of sharing location</a:t>
            </a:r>
          </a:p>
        </p:txBody>
      </p:sp>
    </p:spTree>
    <p:extLst>
      <p:ext uri="{BB962C8B-B14F-4D97-AF65-F5344CB8AC3E}">
        <p14:creationId xmlns:p14="http://schemas.microsoft.com/office/powerpoint/2010/main" val="13356764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D801-D0D7-488D-90E3-99142FC4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the next activity after the user shared his/her location?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C88AC2-1D27-4855-93DF-21FB565DE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85315"/>
            <a:ext cx="6134100" cy="3717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D4F3D1-8681-453E-A399-81AAFF99449F}"/>
              </a:ext>
            </a:extLst>
          </p:cNvPr>
          <p:cNvSpPr txBox="1"/>
          <p:nvPr/>
        </p:nvSpPr>
        <p:spPr>
          <a:xfrm>
            <a:off x="838200" y="1732608"/>
            <a:ext cx="6134100" cy="646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Show all events after  </a:t>
            </a:r>
            <a:r>
              <a:rPr lang="en-GB" dirty="0"/>
              <a:t>1581271520730, which is the timestamp of sharing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108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B2B64-6471-42D3-82A6-7C2C2899D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5" y="1969643"/>
            <a:ext cx="11659610" cy="2918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814E8-5028-4BCB-8C0A-942D8337BED9}"/>
              </a:ext>
            </a:extLst>
          </p:cNvPr>
          <p:cNvSpPr txBox="1"/>
          <p:nvPr/>
        </p:nvSpPr>
        <p:spPr>
          <a:xfrm>
            <a:off x="6932908" y="1183361"/>
            <a:ext cx="4796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is </a:t>
            </a:r>
            <a:r>
              <a:rPr lang="en-US" i="1" dirty="0" err="1">
                <a:solidFill>
                  <a:srgbClr val="C00000"/>
                </a:solidFill>
              </a:rPr>
              <a:t>com.google.android.apps.nexuslauncher</a:t>
            </a:r>
            <a:r>
              <a:rPr lang="en-US" i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51872B-B498-4EBD-9A40-035C80504124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932912" y="1552693"/>
            <a:ext cx="2398025" cy="14462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4A51C0-BA18-43F0-ABD0-DF05A7AE88AA}"/>
              </a:ext>
            </a:extLst>
          </p:cNvPr>
          <p:cNvSpPr txBox="1"/>
          <p:nvPr/>
        </p:nvSpPr>
        <p:spPr>
          <a:xfrm>
            <a:off x="2574655" y="5066396"/>
            <a:ext cx="2539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what is </a:t>
            </a:r>
            <a:r>
              <a:rPr lang="en-US" i="1" dirty="0" err="1">
                <a:solidFill>
                  <a:srgbClr val="C00000"/>
                </a:solidFill>
              </a:rPr>
              <a:t>com.viber.voip</a:t>
            </a:r>
            <a:r>
              <a:rPr lang="en-US" i="1" dirty="0">
                <a:solidFill>
                  <a:srgbClr val="C00000"/>
                </a:solidFill>
              </a:rPr>
              <a:t>?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D99A91-4094-432E-8984-840956B5B812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3844548" y="3603356"/>
            <a:ext cx="45527" cy="1463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0205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ED6B0D-678B-4C39-A65E-CBB81D3D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84" y="828169"/>
            <a:ext cx="6740266" cy="5201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D9C7FF-FD20-4DBB-9DF3-798453F2B79F}"/>
              </a:ext>
            </a:extLst>
          </p:cNvPr>
          <p:cNvSpPr txBox="1"/>
          <p:nvPr/>
        </p:nvSpPr>
        <p:spPr>
          <a:xfrm>
            <a:off x="7410450" y="1305341"/>
            <a:ext cx="412577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Key features:</a:t>
            </a:r>
          </a:p>
          <a:p>
            <a:r>
              <a:rPr lang="en-GB" dirty="0"/>
              <a:t>• Swipe right from your home screen to see personalized Google cards that bring you news and personalized information, at just the right time.</a:t>
            </a:r>
          </a:p>
          <a:p>
            <a:r>
              <a:rPr lang="en-GB" dirty="0"/>
              <a:t>• Quick access to Google Search on your primary home screen.</a:t>
            </a:r>
          </a:p>
          <a:p>
            <a:r>
              <a:rPr lang="en-GB" dirty="0"/>
              <a:t>• Swipe up on the bottom </a:t>
            </a:r>
            <a:r>
              <a:rPr lang="en-GB" dirty="0" err="1"/>
              <a:t>Favorites</a:t>
            </a:r>
            <a:r>
              <a:rPr lang="en-GB" dirty="0"/>
              <a:t> row to find your apps from A-Z.</a:t>
            </a:r>
          </a:p>
          <a:p>
            <a:r>
              <a:rPr lang="en-GB" dirty="0"/>
              <a:t>• App Suggestions bring the app you’re looking for to the top of your A-Z list.</a:t>
            </a:r>
          </a:p>
          <a:p>
            <a:r>
              <a:rPr lang="en-GB" dirty="0"/>
              <a:t>• Long-press on apps that support shortcuts to jump right into where you need to go or long-press on the shortcuts to drag them to the home screen.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425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099015-8E34-4FF5-BDCA-C1E55D7D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60" y="342900"/>
            <a:ext cx="683048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3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8C898-7235-4B11-937F-8FD6A3C5B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61" y="1089792"/>
            <a:ext cx="9909185" cy="4560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3BAFD-DDA7-44F4-928F-0705B7E4D627}"/>
              </a:ext>
            </a:extLst>
          </p:cNvPr>
          <p:cNvSpPr txBox="1"/>
          <p:nvPr/>
        </p:nvSpPr>
        <p:spPr>
          <a:xfrm>
            <a:off x="936161" y="720460"/>
            <a:ext cx="247644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Browse </a:t>
            </a:r>
            <a:r>
              <a:rPr lang="en-GB" i="1" dirty="0" err="1">
                <a:solidFill>
                  <a:srgbClr val="C00000"/>
                </a:solidFill>
              </a:rPr>
              <a:t>localappstate.db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6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48BEA-14D3-4F2A-AEFC-0827FBEF7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970" y="0"/>
            <a:ext cx="7960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5343A-09C6-4BF2-9BD3-3EFDB0C0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87" y="699498"/>
            <a:ext cx="6890004" cy="5459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D50FE2-7AB2-4969-821E-48EDB82A9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781" y="2284341"/>
            <a:ext cx="4075404" cy="3894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A35E9E-82D7-4E63-B7D3-E5BEA74F24DD}"/>
              </a:ext>
            </a:extLst>
          </p:cNvPr>
          <p:cNvSpPr txBox="1"/>
          <p:nvPr/>
        </p:nvSpPr>
        <p:spPr>
          <a:xfrm>
            <a:off x="570787" y="330166"/>
            <a:ext cx="210897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Exam </a:t>
            </a:r>
            <a:r>
              <a:rPr lang="en-GB" i="1" dirty="0" err="1">
                <a:solidFill>
                  <a:srgbClr val="C00000"/>
                </a:solidFill>
              </a:rPr>
              <a:t>appstate</a:t>
            </a:r>
            <a:r>
              <a:rPr lang="en-GB" dirty="0"/>
              <a:t> fields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3C0D6F-9269-69D7-CB67-8522C912971A}"/>
              </a:ext>
            </a:extLst>
          </p:cNvPr>
          <p:cNvSpPr txBox="1"/>
          <p:nvPr/>
        </p:nvSpPr>
        <p:spPr>
          <a:xfrm>
            <a:off x="7573107" y="834223"/>
            <a:ext cx="330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.open </a:t>
            </a:r>
            <a:r>
              <a:rPr lang="en-US" dirty="0" err="1"/>
              <a:t>anotherdatabase.db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07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19443</TotalTime>
  <Words>5428</Words>
  <Application>Microsoft Office PowerPoint</Application>
  <PresentationFormat>Widescreen</PresentationFormat>
  <Paragraphs>645</Paragraphs>
  <Slides>64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Cambira</vt:lpstr>
      <vt:lpstr>Arial</vt:lpstr>
      <vt:lpstr>Calibri</vt:lpstr>
      <vt:lpstr>Calibri Light</vt:lpstr>
      <vt:lpstr>open sans</vt:lpstr>
      <vt:lpstr>Roboto</vt:lpstr>
      <vt:lpstr>Office Theme</vt:lpstr>
      <vt:lpstr>Tracking Apps through Their Life Cycle</vt:lpstr>
      <vt:lpstr>Track apps on the phone</vt:lpstr>
      <vt:lpstr>Three types of Android Apps</vt:lpstr>
      <vt:lpstr>1: Track Installed Apps</vt:lpstr>
      <vt:lpstr>What is the package name of App installer?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 the user downloaded WeChat?</vt:lpstr>
      <vt:lpstr>Approach 1: Search app using SQL statement</vt:lpstr>
      <vt:lpstr>Approach 2: Search app in .csv</vt:lpstr>
      <vt:lpstr>PowerPoint Presentation</vt:lpstr>
      <vt:lpstr>Which email is associated with WeChat?</vt:lpstr>
      <vt:lpstr>What is the time between the first and last app downloaded (less than 2 hours)?</vt:lpstr>
      <vt:lpstr>2. Find Purchased Apps</vt:lpstr>
      <vt:lpstr>Which database stores purchased time?</vt:lpstr>
      <vt:lpstr>When was WhatsApp purchased?</vt:lpstr>
      <vt:lpstr>PowerPoint Presentation</vt:lpstr>
      <vt:lpstr>PowerPoint Presentation</vt:lpstr>
      <vt:lpstr>notes about purchased time</vt:lpstr>
      <vt:lpstr>3: Find Installed Apps</vt:lpstr>
      <vt:lpstr>Show all packages under the folder /data/data/&lt;package-name&gt; </vt:lpstr>
      <vt:lpstr>Group 1 (Google GMS Apps): com.google.*</vt:lpstr>
      <vt:lpstr>PowerPoint Presentation</vt:lpstr>
      <vt:lpstr>PowerPoint Presentation</vt:lpstr>
      <vt:lpstr>Group 2 (AOSP Apps): com.andriod.*</vt:lpstr>
      <vt:lpstr>Group 3: 3rd-party apps</vt:lpstr>
      <vt:lpstr>PowerPoint Presentation</vt:lpstr>
      <vt:lpstr>PowerPoint Presentation</vt:lpstr>
      <vt:lpstr>4: Exam App Properties</vt:lpstr>
      <vt:lpstr>Overview</vt:lpstr>
      <vt:lpstr>What is the location of App Property (metadata) info? </vt:lpstr>
      <vt:lpstr>App property in system/packges.list?</vt:lpstr>
      <vt:lpstr>App property (metadata) in system/packages.xml?</vt:lpstr>
      <vt:lpstr>PowerPoint Presentation</vt:lpstr>
      <vt:lpstr>PowerPoint Presentation</vt:lpstr>
      <vt:lpstr>PowerPoint Presentation</vt:lpstr>
      <vt:lpstr>5. Exam Basic App Usage Events</vt:lpstr>
      <vt:lpstr>Overview</vt:lpstr>
      <vt:lpstr>package usages in system/package-usage.list</vt:lpstr>
      <vt:lpstr>Usage events in system/usagestats</vt:lpstr>
      <vt:lpstr>Android activity lifecycle</vt:lpstr>
      <vt:lpstr>Android activity lifecycle.</vt:lpstr>
      <vt:lpstr>Screen visibility and Android activity</vt:lpstr>
      <vt:lpstr>system/usagestats are saved in different folders</vt:lpstr>
      <vt:lpstr>How to read activity event log files?</vt:lpstr>
      <vt:lpstr>1. Protocol Buffers example</vt:lpstr>
      <vt:lpstr>2. Prepare tool and data</vt:lpstr>
      <vt:lpstr>3. Parse the usagestats folder</vt:lpstr>
      <vt:lpstr>4. Show usage table column names</vt:lpstr>
      <vt:lpstr>5. Show parsed table </vt:lpstr>
      <vt:lpstr>6. Show generated data in html</vt:lpstr>
      <vt:lpstr>When did the user shared his/her location in Line?</vt:lpstr>
      <vt:lpstr>Find the package name of Line?</vt:lpstr>
      <vt:lpstr>Find events associated with the sharing location</vt:lpstr>
      <vt:lpstr>PowerPoint Presentation</vt:lpstr>
      <vt:lpstr>What is specific time period the user uses Line in Feb 9, 2020? </vt:lpstr>
      <vt:lpstr>PowerPoint Presentation</vt:lpstr>
      <vt:lpstr>What was the next activity after the user shared his/her location?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5</cp:revision>
  <dcterms:created xsi:type="dcterms:W3CDTF">2021-01-18T02:02:41Z</dcterms:created>
  <dcterms:modified xsi:type="dcterms:W3CDTF">2026-03-05T16:21:58Z</dcterms:modified>
</cp:coreProperties>
</file>