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465" r:id="rId3"/>
    <p:sldId id="357" r:id="rId4"/>
    <p:sldId id="347" r:id="rId5"/>
    <p:sldId id="396" r:id="rId6"/>
    <p:sldId id="449" r:id="rId7"/>
    <p:sldId id="462" r:id="rId8"/>
    <p:sldId id="460" r:id="rId9"/>
    <p:sldId id="461" r:id="rId10"/>
    <p:sldId id="484" r:id="rId11"/>
    <p:sldId id="485" r:id="rId12"/>
    <p:sldId id="397" r:id="rId13"/>
    <p:sldId id="479" r:id="rId14"/>
    <p:sldId id="403" r:id="rId15"/>
    <p:sldId id="404" r:id="rId16"/>
    <p:sldId id="480" r:id="rId17"/>
    <p:sldId id="486" r:id="rId18"/>
    <p:sldId id="405" r:id="rId19"/>
    <p:sldId id="487" r:id="rId20"/>
    <p:sldId id="474" r:id="rId21"/>
    <p:sldId id="475" r:id="rId22"/>
    <p:sldId id="476" r:id="rId23"/>
    <p:sldId id="488" r:id="rId24"/>
    <p:sldId id="481" r:id="rId25"/>
    <p:sldId id="482" r:id="rId26"/>
    <p:sldId id="483" r:id="rId27"/>
    <p:sldId id="439" r:id="rId28"/>
    <p:sldId id="477" r:id="rId29"/>
    <p:sldId id="467" r:id="rId30"/>
    <p:sldId id="470" r:id="rId31"/>
    <p:sldId id="473" r:id="rId32"/>
    <p:sldId id="468" r:id="rId33"/>
    <p:sldId id="478" r:id="rId34"/>
    <p:sldId id="472" r:id="rId35"/>
    <p:sldId id="41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F"/>
    <a:srgbClr val="AB51D6"/>
    <a:srgbClr val="AEAEAE"/>
    <a:srgbClr val="FF9A00"/>
    <a:srgbClr val="D81E00"/>
    <a:srgbClr val="00AAD6"/>
    <a:srgbClr val="318EFD"/>
    <a:srgbClr val="007DB5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6547A2-CCA0-4341-80AC-B2CD8A282935}" v="93" dt="2025-10-28T20:44:15.41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0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leen Kaur" userId="S::id65ns02@ubalt.edu::9f7fc1d6-ab67-473f-ba46-e98f6ce2049b" providerId="AD" clId="Web-{9437A77F-3B4F-E835-2CE4-685401C9D3EE}"/>
    <pc:docChg chg="addSld delSld modSld">
      <pc:chgData name="Harleen Kaur" userId="S::id65ns02@ubalt.edu::9f7fc1d6-ab67-473f-ba46-e98f6ce2049b" providerId="AD" clId="Web-{9437A77F-3B4F-E835-2CE4-685401C9D3EE}" dt="2021-07-01T19:02:04.558" v="2179"/>
      <pc:docMkLst>
        <pc:docMk/>
      </pc:docMkLst>
      <pc:sldChg chg="del">
        <pc:chgData name="Harleen Kaur" userId="S::id65ns02@ubalt.edu::9f7fc1d6-ab67-473f-ba46-e98f6ce2049b" providerId="AD" clId="Web-{9437A77F-3B4F-E835-2CE4-685401C9D3EE}" dt="2021-07-01T16:43:41.759" v="306"/>
        <pc:sldMkLst>
          <pc:docMk/>
          <pc:sldMk cId="376485367" sldId="372"/>
        </pc:sldMkLst>
      </pc:sldChg>
      <pc:sldChg chg="del">
        <pc:chgData name="Harleen Kaur" userId="S::id65ns02@ubalt.edu::9f7fc1d6-ab67-473f-ba46-e98f6ce2049b" providerId="AD" clId="Web-{9437A77F-3B4F-E835-2CE4-685401C9D3EE}" dt="2021-07-01T17:33:37.986" v="844"/>
        <pc:sldMkLst>
          <pc:docMk/>
          <pc:sldMk cId="1447797136" sldId="378"/>
        </pc:sldMkLst>
      </pc:sldChg>
      <pc:sldChg chg="del">
        <pc:chgData name="Harleen Kaur" userId="S::id65ns02@ubalt.edu::9f7fc1d6-ab67-473f-ba46-e98f6ce2049b" providerId="AD" clId="Web-{9437A77F-3B4F-E835-2CE4-685401C9D3EE}" dt="2021-07-01T17:33:49.127" v="845"/>
        <pc:sldMkLst>
          <pc:docMk/>
          <pc:sldMk cId="714563919" sldId="379"/>
        </pc:sldMkLst>
      </pc:sldChg>
      <pc:sldChg chg="modSp">
        <pc:chgData name="Harleen Kaur" userId="S::id65ns02@ubalt.edu::9f7fc1d6-ab67-473f-ba46-e98f6ce2049b" providerId="AD" clId="Web-{9437A77F-3B4F-E835-2CE4-685401C9D3EE}" dt="2021-07-01T17:36:41.665" v="977" actId="20577"/>
        <pc:sldMkLst>
          <pc:docMk/>
          <pc:sldMk cId="34183985" sldId="380"/>
        </pc:sldMkLst>
      </pc:sldChg>
      <pc:sldChg chg="del">
        <pc:chgData name="Harleen Kaur" userId="S::id65ns02@ubalt.edu::9f7fc1d6-ab67-473f-ba46-e98f6ce2049b" providerId="AD" clId="Web-{9437A77F-3B4F-E835-2CE4-685401C9D3EE}" dt="2021-07-01T17:43:35.241" v="1034"/>
        <pc:sldMkLst>
          <pc:docMk/>
          <pc:sldMk cId="2697053936" sldId="381"/>
        </pc:sldMkLst>
      </pc:sldChg>
      <pc:sldChg chg="del">
        <pc:chgData name="Harleen Kaur" userId="S::id65ns02@ubalt.edu::9f7fc1d6-ab67-473f-ba46-e98f6ce2049b" providerId="AD" clId="Web-{9437A77F-3B4F-E835-2CE4-685401C9D3EE}" dt="2021-07-01T18:06:41.758" v="1191"/>
        <pc:sldMkLst>
          <pc:docMk/>
          <pc:sldMk cId="3491584397" sldId="382"/>
        </pc:sldMkLst>
      </pc:sldChg>
      <pc:sldChg chg="del">
        <pc:chgData name="Harleen Kaur" userId="S::id65ns02@ubalt.edu::9f7fc1d6-ab67-473f-ba46-e98f6ce2049b" providerId="AD" clId="Web-{9437A77F-3B4F-E835-2CE4-685401C9D3EE}" dt="2021-07-01T18:06:43.071" v="1192"/>
        <pc:sldMkLst>
          <pc:docMk/>
          <pc:sldMk cId="145533210" sldId="383"/>
        </pc:sldMkLst>
      </pc:sldChg>
      <pc:sldChg chg="del">
        <pc:chgData name="Harleen Kaur" userId="S::id65ns02@ubalt.edu::9f7fc1d6-ab67-473f-ba46-e98f6ce2049b" providerId="AD" clId="Web-{9437A77F-3B4F-E835-2CE4-685401C9D3EE}" dt="2021-07-01T18:06:46.243" v="1193"/>
        <pc:sldMkLst>
          <pc:docMk/>
          <pc:sldMk cId="2632199446" sldId="384"/>
        </pc:sldMkLst>
      </pc:sldChg>
      <pc:sldChg chg="del">
        <pc:chgData name="Harleen Kaur" userId="S::id65ns02@ubalt.edu::9f7fc1d6-ab67-473f-ba46-e98f6ce2049b" providerId="AD" clId="Web-{9437A77F-3B4F-E835-2CE4-685401C9D3EE}" dt="2021-07-01T18:14:07.648" v="1308"/>
        <pc:sldMkLst>
          <pc:docMk/>
          <pc:sldMk cId="1881829419" sldId="385"/>
        </pc:sldMkLst>
      </pc:sldChg>
      <pc:sldChg chg="del">
        <pc:chgData name="Harleen Kaur" userId="S::id65ns02@ubalt.edu::9f7fc1d6-ab67-473f-ba46-e98f6ce2049b" providerId="AD" clId="Web-{9437A77F-3B4F-E835-2CE4-685401C9D3EE}" dt="2021-07-01T18:14:13.633" v="1309"/>
        <pc:sldMkLst>
          <pc:docMk/>
          <pc:sldMk cId="422707379" sldId="386"/>
        </pc:sldMkLst>
      </pc:sldChg>
      <pc:sldChg chg="del">
        <pc:chgData name="Harleen Kaur" userId="S::id65ns02@ubalt.edu::9f7fc1d6-ab67-473f-ba46-e98f6ce2049b" providerId="AD" clId="Web-{9437A77F-3B4F-E835-2CE4-685401C9D3EE}" dt="2021-07-01T18:22:48.010" v="1419"/>
        <pc:sldMkLst>
          <pc:docMk/>
          <pc:sldMk cId="4219912784" sldId="387"/>
        </pc:sldMkLst>
      </pc:sldChg>
      <pc:sldChg chg="addSp modSp modNotes">
        <pc:chgData name="Harleen Kaur" userId="S::id65ns02@ubalt.edu::9f7fc1d6-ab67-473f-ba46-e98f6ce2049b" providerId="AD" clId="Web-{9437A77F-3B4F-E835-2CE4-685401C9D3EE}" dt="2021-07-01T19:02:04.558" v="2179"/>
        <pc:sldMkLst>
          <pc:docMk/>
          <pc:sldMk cId="178630246" sldId="388"/>
        </pc:sldMkLst>
      </pc:sldChg>
      <pc:sldChg chg="del">
        <pc:chgData name="Harleen Kaur" userId="S::id65ns02@ubalt.edu::9f7fc1d6-ab67-473f-ba46-e98f6ce2049b" providerId="AD" clId="Web-{9437A77F-3B4F-E835-2CE4-685401C9D3EE}" dt="2021-07-01T18:32:55.436" v="1542"/>
        <pc:sldMkLst>
          <pc:docMk/>
          <pc:sldMk cId="4060595402" sldId="389"/>
        </pc:sldMkLst>
      </pc:sldChg>
      <pc:sldChg chg="modSp">
        <pc:chgData name="Harleen Kaur" userId="S::id65ns02@ubalt.edu::9f7fc1d6-ab67-473f-ba46-e98f6ce2049b" providerId="AD" clId="Web-{9437A77F-3B4F-E835-2CE4-685401C9D3EE}" dt="2021-07-01T18:36:21.303" v="1665" actId="20577"/>
        <pc:sldMkLst>
          <pc:docMk/>
          <pc:sldMk cId="2186280635" sldId="390"/>
        </pc:sldMkLst>
      </pc:sldChg>
      <pc:sldChg chg="del">
        <pc:chgData name="Harleen Kaur" userId="S::id65ns02@ubalt.edu::9f7fc1d6-ab67-473f-ba46-e98f6ce2049b" providerId="AD" clId="Web-{9437A77F-3B4F-E835-2CE4-685401C9D3EE}" dt="2021-07-01T17:18:56.878" v="598"/>
        <pc:sldMkLst>
          <pc:docMk/>
          <pc:sldMk cId="2966749166" sldId="394"/>
        </pc:sldMkLst>
      </pc:sldChg>
      <pc:sldChg chg="del">
        <pc:chgData name="Harleen Kaur" userId="S::id65ns02@ubalt.edu::9f7fc1d6-ab67-473f-ba46-e98f6ce2049b" providerId="AD" clId="Web-{9437A77F-3B4F-E835-2CE4-685401C9D3EE}" dt="2021-07-01T17:18:59.675" v="599"/>
        <pc:sldMkLst>
          <pc:docMk/>
          <pc:sldMk cId="2094660718" sldId="395"/>
        </pc:sldMkLst>
      </pc:sldChg>
      <pc:sldChg chg="modSp">
        <pc:chgData name="Harleen Kaur" userId="S::id65ns02@ubalt.edu::9f7fc1d6-ab67-473f-ba46-e98f6ce2049b" providerId="AD" clId="Web-{9437A77F-3B4F-E835-2CE4-685401C9D3EE}" dt="2021-07-01T16:34:33.240" v="259" actId="20577"/>
        <pc:sldMkLst>
          <pc:docMk/>
          <pc:sldMk cId="3986757257" sldId="405"/>
        </pc:sldMkLst>
      </pc:sldChg>
      <pc:sldChg chg="modSp new">
        <pc:chgData name="Harleen Kaur" userId="S::id65ns02@ubalt.edu::9f7fc1d6-ab67-473f-ba46-e98f6ce2049b" providerId="AD" clId="Web-{9437A77F-3B4F-E835-2CE4-685401C9D3EE}" dt="2021-07-01T18:36:55.773" v="1668" actId="20577"/>
        <pc:sldMkLst>
          <pc:docMk/>
          <pc:sldMk cId="1199149484" sldId="412"/>
        </pc:sldMkLst>
      </pc:sldChg>
      <pc:sldChg chg="addSp delSp modSp new">
        <pc:chgData name="Harleen Kaur" userId="S::id65ns02@ubalt.edu::9f7fc1d6-ab67-473f-ba46-e98f6ce2049b" providerId="AD" clId="Web-{9437A77F-3B4F-E835-2CE4-685401C9D3EE}" dt="2021-07-01T16:43:12.242" v="305" actId="20577"/>
        <pc:sldMkLst>
          <pc:docMk/>
          <pc:sldMk cId="999172385" sldId="413"/>
        </pc:sldMkLst>
      </pc:sldChg>
      <pc:sldChg chg="modSp new">
        <pc:chgData name="Harleen Kaur" userId="S::id65ns02@ubalt.edu::9f7fc1d6-ab67-473f-ba46-e98f6ce2049b" providerId="AD" clId="Web-{9437A77F-3B4F-E835-2CE4-685401C9D3EE}" dt="2021-07-01T16:49:36.864" v="409" actId="20577"/>
        <pc:sldMkLst>
          <pc:docMk/>
          <pc:sldMk cId="1732895745" sldId="414"/>
        </pc:sldMkLst>
      </pc:sldChg>
      <pc:sldChg chg="new del">
        <pc:chgData name="Harleen Kaur" userId="S::id65ns02@ubalt.edu::9f7fc1d6-ab67-473f-ba46-e98f6ce2049b" providerId="AD" clId="Web-{9437A77F-3B4F-E835-2CE4-685401C9D3EE}" dt="2021-07-01T16:49:57.584" v="411"/>
        <pc:sldMkLst>
          <pc:docMk/>
          <pc:sldMk cId="578708492" sldId="415"/>
        </pc:sldMkLst>
      </pc:sldChg>
      <pc:sldChg chg="delSp modSp new">
        <pc:chgData name="Harleen Kaur" userId="S::id65ns02@ubalt.edu::9f7fc1d6-ab67-473f-ba46-e98f6ce2049b" providerId="AD" clId="Web-{9437A77F-3B4F-E835-2CE4-685401C9D3EE}" dt="2021-07-01T16:50:20.053" v="420"/>
        <pc:sldMkLst>
          <pc:docMk/>
          <pc:sldMk cId="3794158611" sldId="415"/>
        </pc:sldMkLst>
      </pc:sldChg>
      <pc:sldChg chg="addSp modSp new modNotes">
        <pc:chgData name="Harleen Kaur" userId="S::id65ns02@ubalt.edu::9f7fc1d6-ab67-473f-ba46-e98f6ce2049b" providerId="AD" clId="Web-{9437A77F-3B4F-E835-2CE4-685401C9D3EE}" dt="2021-07-01T18:38:21.526" v="1705"/>
        <pc:sldMkLst>
          <pc:docMk/>
          <pc:sldMk cId="4138222289" sldId="416"/>
        </pc:sldMkLst>
      </pc:sldChg>
      <pc:sldChg chg="addSp modSp new modNotes">
        <pc:chgData name="Harleen Kaur" userId="S::id65ns02@ubalt.edu::9f7fc1d6-ab67-473f-ba46-e98f6ce2049b" providerId="AD" clId="Web-{9437A77F-3B4F-E835-2CE4-685401C9D3EE}" dt="2021-07-01T18:39:30.309" v="1734"/>
        <pc:sldMkLst>
          <pc:docMk/>
          <pc:sldMk cId="2175411651" sldId="417"/>
        </pc:sldMkLst>
      </pc:sldChg>
      <pc:sldChg chg="addSp modSp new modNotes">
        <pc:chgData name="Harleen Kaur" userId="S::id65ns02@ubalt.edu::9f7fc1d6-ab67-473f-ba46-e98f6ce2049b" providerId="AD" clId="Web-{9437A77F-3B4F-E835-2CE4-685401C9D3EE}" dt="2021-07-01T18:40:54.750" v="1780"/>
        <pc:sldMkLst>
          <pc:docMk/>
          <pc:sldMk cId="2100724894" sldId="418"/>
        </pc:sldMkLst>
      </pc:sldChg>
      <pc:sldChg chg="addSp delSp modSp new">
        <pc:chgData name="Harleen Kaur" userId="S::id65ns02@ubalt.edu::9f7fc1d6-ab67-473f-ba46-e98f6ce2049b" providerId="AD" clId="Web-{9437A77F-3B4F-E835-2CE4-685401C9D3EE}" dt="2021-07-01T18:42:40.456" v="1801" actId="14100"/>
        <pc:sldMkLst>
          <pc:docMk/>
          <pc:sldMk cId="2403806824" sldId="419"/>
        </pc:sldMkLst>
      </pc:sldChg>
      <pc:sldChg chg="addSp modSp new">
        <pc:chgData name="Harleen Kaur" userId="S::id65ns02@ubalt.edu::9f7fc1d6-ab67-473f-ba46-e98f6ce2049b" providerId="AD" clId="Web-{9437A77F-3B4F-E835-2CE4-685401C9D3EE}" dt="2021-07-01T17:11:54.754" v="549" actId="14100"/>
        <pc:sldMkLst>
          <pc:docMk/>
          <pc:sldMk cId="1340921819" sldId="420"/>
        </pc:sldMkLst>
      </pc:sldChg>
      <pc:sldChg chg="modSp new">
        <pc:chgData name="Harleen Kaur" userId="S::id65ns02@ubalt.edu::9f7fc1d6-ab67-473f-ba46-e98f6ce2049b" providerId="AD" clId="Web-{9437A77F-3B4F-E835-2CE4-685401C9D3EE}" dt="2021-07-01T18:43:01.691" v="1804" actId="20577"/>
        <pc:sldMkLst>
          <pc:docMk/>
          <pc:sldMk cId="4240302779" sldId="421"/>
        </pc:sldMkLst>
      </pc:sldChg>
      <pc:sldChg chg="modSp new">
        <pc:chgData name="Harleen Kaur" userId="S::id65ns02@ubalt.edu::9f7fc1d6-ab67-473f-ba46-e98f6ce2049b" providerId="AD" clId="Web-{9437A77F-3B4F-E835-2CE4-685401C9D3EE}" dt="2021-07-01T17:23:42.888" v="722" actId="20577"/>
        <pc:sldMkLst>
          <pc:docMk/>
          <pc:sldMk cId="3365135938" sldId="422"/>
        </pc:sldMkLst>
      </pc:sldChg>
      <pc:sldChg chg="delSp modSp new">
        <pc:chgData name="Harleen Kaur" userId="S::id65ns02@ubalt.edu::9f7fc1d6-ab67-473f-ba46-e98f6ce2049b" providerId="AD" clId="Web-{9437A77F-3B4F-E835-2CE4-685401C9D3EE}" dt="2021-07-01T17:24:42.233" v="746"/>
        <pc:sldMkLst>
          <pc:docMk/>
          <pc:sldMk cId="846550841" sldId="423"/>
        </pc:sldMkLst>
      </pc:sldChg>
      <pc:sldChg chg="new del">
        <pc:chgData name="Harleen Kaur" userId="S::id65ns02@ubalt.edu::9f7fc1d6-ab67-473f-ba46-e98f6ce2049b" providerId="AD" clId="Web-{9437A77F-3B4F-E835-2CE4-685401C9D3EE}" dt="2021-07-01T17:24:11.264" v="724"/>
        <pc:sldMkLst>
          <pc:docMk/>
          <pc:sldMk cId="1294733206" sldId="423"/>
        </pc:sldMkLst>
      </pc:sldChg>
      <pc:sldChg chg="addSp modSp new modNotes">
        <pc:chgData name="Harleen Kaur" userId="S::id65ns02@ubalt.edu::9f7fc1d6-ab67-473f-ba46-e98f6ce2049b" providerId="AD" clId="Web-{9437A77F-3B4F-E835-2CE4-685401C9D3EE}" dt="2021-07-01T18:44:05.350" v="1835"/>
        <pc:sldMkLst>
          <pc:docMk/>
          <pc:sldMk cId="999398568" sldId="424"/>
        </pc:sldMkLst>
      </pc:sldChg>
      <pc:sldChg chg="addSp modSp new modNotes">
        <pc:chgData name="Harleen Kaur" userId="S::id65ns02@ubalt.edu::9f7fc1d6-ab67-473f-ba46-e98f6ce2049b" providerId="AD" clId="Web-{9437A77F-3B4F-E835-2CE4-685401C9D3EE}" dt="2021-07-01T18:45:10.164" v="1861"/>
        <pc:sldMkLst>
          <pc:docMk/>
          <pc:sldMk cId="964025003" sldId="425"/>
        </pc:sldMkLst>
      </pc:sldChg>
      <pc:sldChg chg="addSp modSp new modNotes">
        <pc:chgData name="Harleen Kaur" userId="S::id65ns02@ubalt.edu::9f7fc1d6-ab67-473f-ba46-e98f6ce2049b" providerId="AD" clId="Web-{9437A77F-3B4F-E835-2CE4-685401C9D3EE}" dt="2021-07-01T18:47:38.982" v="1914"/>
        <pc:sldMkLst>
          <pc:docMk/>
          <pc:sldMk cId="3902981577" sldId="426"/>
        </pc:sldMkLst>
      </pc:sldChg>
      <pc:sldChg chg="addSp modSp new">
        <pc:chgData name="Harleen Kaur" userId="S::id65ns02@ubalt.edu::9f7fc1d6-ab67-473f-ba46-e98f6ce2049b" providerId="AD" clId="Web-{9437A77F-3B4F-E835-2CE4-685401C9D3EE}" dt="2021-07-01T18:09:10.122" v="1230" actId="20577"/>
        <pc:sldMkLst>
          <pc:docMk/>
          <pc:sldMk cId="1876578526" sldId="427"/>
        </pc:sldMkLst>
      </pc:sldChg>
      <pc:sldChg chg="new del">
        <pc:chgData name="Harleen Kaur" userId="S::id65ns02@ubalt.edu::9f7fc1d6-ab67-473f-ba46-e98f6ce2049b" providerId="AD" clId="Web-{9437A77F-3B4F-E835-2CE4-685401C9D3EE}" dt="2021-07-01T17:43:51.211" v="1036"/>
        <pc:sldMkLst>
          <pc:docMk/>
          <pc:sldMk cId="1475531668" sldId="428"/>
        </pc:sldMkLst>
      </pc:sldChg>
      <pc:sldChg chg="delSp modSp new">
        <pc:chgData name="Harleen Kaur" userId="S::id65ns02@ubalt.edu::9f7fc1d6-ab67-473f-ba46-e98f6ce2049b" providerId="AD" clId="Web-{9437A77F-3B4F-E835-2CE4-685401C9D3EE}" dt="2021-07-01T17:44:04.446" v="1045"/>
        <pc:sldMkLst>
          <pc:docMk/>
          <pc:sldMk cId="3765136305" sldId="428"/>
        </pc:sldMkLst>
      </pc:sldChg>
      <pc:sldChg chg="addSp delSp modSp new modNotes">
        <pc:chgData name="Harleen Kaur" userId="S::id65ns02@ubalt.edu::9f7fc1d6-ab67-473f-ba46-e98f6ce2049b" providerId="AD" clId="Web-{9437A77F-3B4F-E835-2CE4-685401C9D3EE}" dt="2021-07-01T18:48:45.297" v="1941"/>
        <pc:sldMkLst>
          <pc:docMk/>
          <pc:sldMk cId="3292519928" sldId="429"/>
        </pc:sldMkLst>
      </pc:sldChg>
      <pc:sldChg chg="addSp modSp new modNotes">
        <pc:chgData name="Harleen Kaur" userId="S::id65ns02@ubalt.edu::9f7fc1d6-ab67-473f-ba46-e98f6ce2049b" providerId="AD" clId="Web-{9437A77F-3B4F-E835-2CE4-685401C9D3EE}" dt="2021-07-01T18:51:02.458" v="1979"/>
        <pc:sldMkLst>
          <pc:docMk/>
          <pc:sldMk cId="2402824038" sldId="430"/>
        </pc:sldMkLst>
      </pc:sldChg>
      <pc:sldChg chg="addSp modSp new modNotes">
        <pc:chgData name="Harleen Kaur" userId="S::id65ns02@ubalt.edu::9f7fc1d6-ab67-473f-ba46-e98f6ce2049b" providerId="AD" clId="Web-{9437A77F-3B4F-E835-2CE4-685401C9D3EE}" dt="2021-07-01T18:52:49.431" v="2013"/>
        <pc:sldMkLst>
          <pc:docMk/>
          <pc:sldMk cId="3304247483" sldId="431"/>
        </pc:sldMkLst>
      </pc:sldChg>
      <pc:sldChg chg="addSp modSp new">
        <pc:chgData name="Harleen Kaur" userId="S::id65ns02@ubalt.edu::9f7fc1d6-ab67-473f-ba46-e98f6ce2049b" providerId="AD" clId="Web-{9437A77F-3B4F-E835-2CE4-685401C9D3EE}" dt="2021-07-01T18:54:46.012" v="2037" actId="14100"/>
        <pc:sldMkLst>
          <pc:docMk/>
          <pc:sldMk cId="723158062" sldId="432"/>
        </pc:sldMkLst>
      </pc:sldChg>
      <pc:sldChg chg="modSp new">
        <pc:chgData name="Harleen Kaur" userId="S::id65ns02@ubalt.edu::9f7fc1d6-ab67-473f-ba46-e98f6ce2049b" providerId="AD" clId="Web-{9437A77F-3B4F-E835-2CE4-685401C9D3EE}" dt="2021-07-01T18:13:56.585" v="1307" actId="20577"/>
        <pc:sldMkLst>
          <pc:docMk/>
          <pc:sldMk cId="3725471359" sldId="433"/>
        </pc:sldMkLst>
      </pc:sldChg>
      <pc:sldChg chg="modSp new">
        <pc:chgData name="Harleen Kaur" userId="S::id65ns02@ubalt.edu::9f7fc1d6-ab67-473f-ba46-e98f6ce2049b" providerId="AD" clId="Web-{9437A77F-3B4F-E835-2CE4-685401C9D3EE}" dt="2021-07-01T18:20:23.333" v="1390" actId="20577"/>
        <pc:sldMkLst>
          <pc:docMk/>
          <pc:sldMk cId="500013314" sldId="434"/>
        </pc:sldMkLst>
      </pc:sldChg>
      <pc:sldChg chg="new del">
        <pc:chgData name="Harleen Kaur" userId="S::id65ns02@ubalt.edu::9f7fc1d6-ab67-473f-ba46-e98f6ce2049b" providerId="AD" clId="Web-{9437A77F-3B4F-E835-2CE4-685401C9D3EE}" dt="2021-07-01T18:20:45.381" v="1392"/>
        <pc:sldMkLst>
          <pc:docMk/>
          <pc:sldMk cId="1980488326" sldId="435"/>
        </pc:sldMkLst>
      </pc:sldChg>
      <pc:sldChg chg="delSp modSp new">
        <pc:chgData name="Harleen Kaur" userId="S::id65ns02@ubalt.edu::9f7fc1d6-ab67-473f-ba46-e98f6ce2049b" providerId="AD" clId="Web-{9437A77F-3B4F-E835-2CE4-685401C9D3EE}" dt="2021-07-01T18:21:14.756" v="1411"/>
        <pc:sldMkLst>
          <pc:docMk/>
          <pc:sldMk cId="2155079201" sldId="435"/>
        </pc:sldMkLst>
      </pc:sldChg>
      <pc:sldChg chg="addSp modSp new modNotes">
        <pc:chgData name="Harleen Kaur" userId="S::id65ns02@ubalt.edu::9f7fc1d6-ab67-473f-ba46-e98f6ce2049b" providerId="AD" clId="Web-{9437A77F-3B4F-E835-2CE4-685401C9D3EE}" dt="2021-07-01T18:56:16.953" v="2068"/>
        <pc:sldMkLst>
          <pc:docMk/>
          <pc:sldMk cId="2525335445" sldId="436"/>
        </pc:sldMkLst>
      </pc:sldChg>
      <pc:sldChg chg="addSp modSp new modNotes">
        <pc:chgData name="Harleen Kaur" userId="S::id65ns02@ubalt.edu::9f7fc1d6-ab67-473f-ba46-e98f6ce2049b" providerId="AD" clId="Web-{9437A77F-3B4F-E835-2CE4-685401C9D3EE}" dt="2021-07-01T18:57:19.689" v="2099"/>
        <pc:sldMkLst>
          <pc:docMk/>
          <pc:sldMk cId="1854780033" sldId="437"/>
        </pc:sldMkLst>
      </pc:sldChg>
      <pc:sldChg chg="addSp delSp modSp new">
        <pc:chgData name="Harleen Kaur" userId="S::id65ns02@ubalt.edu::9f7fc1d6-ab67-473f-ba46-e98f6ce2049b" providerId="AD" clId="Web-{9437A77F-3B4F-E835-2CE4-685401C9D3EE}" dt="2021-07-01T18:28:38.443" v="1482" actId="14100"/>
        <pc:sldMkLst>
          <pc:docMk/>
          <pc:sldMk cId="3780473466" sldId="438"/>
        </pc:sldMkLst>
      </pc:sldChg>
    </pc:docChg>
  </pc:docChgLst>
  <pc:docChgLst>
    <pc:chgData name="Weifeng Xu" userId="e7aed605-a3dd-4d5a-a692-a87037af107b" providerId="ADAL" clId="{E0A36AE6-DAEB-4086-8CDB-3902B8401090}"/>
    <pc:docChg chg="undo custSel mod addSld delSld modSld">
      <pc:chgData name="Weifeng Xu" userId="e7aed605-a3dd-4d5a-a692-a87037af107b" providerId="ADAL" clId="{E0A36AE6-DAEB-4086-8CDB-3902B8401090}" dt="2021-01-18T00:01:06.800" v="260" actId="6549"/>
      <pc:docMkLst>
        <pc:docMk/>
      </pc:docMkLst>
      <pc:sldChg chg="addSp delSp modSp mod setBg">
        <pc:chgData name="Weifeng Xu" userId="e7aed605-a3dd-4d5a-a692-a87037af107b" providerId="ADAL" clId="{E0A36AE6-DAEB-4086-8CDB-3902B8401090}" dt="2021-01-17T23:59:46.284" v="256" actId="26606"/>
        <pc:sldMkLst>
          <pc:docMk/>
          <pc:sldMk cId="1392771324" sldId="258"/>
        </pc:sldMkLst>
      </pc:sldChg>
      <pc:sldChg chg="del">
        <pc:chgData name="Weifeng Xu" userId="e7aed605-a3dd-4d5a-a692-a87037af107b" providerId="ADAL" clId="{E0A36AE6-DAEB-4086-8CDB-3902B8401090}" dt="2021-01-17T23:45:25.843" v="81" actId="47"/>
        <pc:sldMkLst>
          <pc:docMk/>
          <pc:sldMk cId="627889270" sldId="259"/>
        </pc:sldMkLst>
      </pc:sldChg>
      <pc:sldChg chg="modSp new mod">
        <pc:chgData name="Weifeng Xu" userId="e7aed605-a3dd-4d5a-a692-a87037af107b" providerId="ADAL" clId="{E0A36AE6-DAEB-4086-8CDB-3902B8401090}" dt="2021-01-17T23:53:10.893" v="178" actId="20577"/>
        <pc:sldMkLst>
          <pc:docMk/>
          <pc:sldMk cId="2206727044" sldId="259"/>
        </pc:sldMkLst>
      </pc:sldChg>
      <pc:sldChg chg="del">
        <pc:chgData name="Weifeng Xu" userId="e7aed605-a3dd-4d5a-a692-a87037af107b" providerId="ADAL" clId="{E0A36AE6-DAEB-4086-8CDB-3902B8401090}" dt="2021-01-17T23:45:25.974" v="82" actId="47"/>
        <pc:sldMkLst>
          <pc:docMk/>
          <pc:sldMk cId="1241162418" sldId="260"/>
        </pc:sldMkLst>
      </pc:sldChg>
      <pc:sldChg chg="addSp modSp new mod setBg">
        <pc:chgData name="Weifeng Xu" userId="e7aed605-a3dd-4d5a-a692-a87037af107b" providerId="ADAL" clId="{E0A36AE6-DAEB-4086-8CDB-3902B8401090}" dt="2021-01-18T00:01:06.800" v="260" actId="6549"/>
        <pc:sldMkLst>
          <pc:docMk/>
          <pc:sldMk cId="3022601266" sldId="260"/>
        </pc:sldMkLst>
      </pc:sldChg>
      <pc:sldChg chg="del">
        <pc:chgData name="Weifeng Xu" userId="e7aed605-a3dd-4d5a-a692-a87037af107b" providerId="ADAL" clId="{E0A36AE6-DAEB-4086-8CDB-3902B8401090}" dt="2021-01-17T23:45:26.140" v="83" actId="47"/>
        <pc:sldMkLst>
          <pc:docMk/>
          <pc:sldMk cId="2722048472" sldId="261"/>
        </pc:sldMkLst>
      </pc:sldChg>
      <pc:sldChg chg="del">
        <pc:chgData name="Weifeng Xu" userId="e7aed605-a3dd-4d5a-a692-a87037af107b" providerId="ADAL" clId="{E0A36AE6-DAEB-4086-8CDB-3902B8401090}" dt="2021-01-17T23:45:26.285" v="84" actId="47"/>
        <pc:sldMkLst>
          <pc:docMk/>
          <pc:sldMk cId="988553735" sldId="262"/>
        </pc:sldMkLst>
      </pc:sldChg>
      <pc:sldChg chg="del">
        <pc:chgData name="Weifeng Xu" userId="e7aed605-a3dd-4d5a-a692-a87037af107b" providerId="ADAL" clId="{E0A36AE6-DAEB-4086-8CDB-3902B8401090}" dt="2021-01-17T23:45:26.428" v="85" actId="47"/>
        <pc:sldMkLst>
          <pc:docMk/>
          <pc:sldMk cId="1237432803" sldId="263"/>
        </pc:sldMkLst>
      </pc:sldChg>
      <pc:sldChg chg="del">
        <pc:chgData name="Weifeng Xu" userId="e7aed605-a3dd-4d5a-a692-a87037af107b" providerId="ADAL" clId="{E0A36AE6-DAEB-4086-8CDB-3902B8401090}" dt="2021-01-17T23:45:26.580" v="86" actId="47"/>
        <pc:sldMkLst>
          <pc:docMk/>
          <pc:sldMk cId="2602603962" sldId="264"/>
        </pc:sldMkLst>
      </pc:sldChg>
      <pc:sldChg chg="del">
        <pc:chgData name="Weifeng Xu" userId="e7aed605-a3dd-4d5a-a692-a87037af107b" providerId="ADAL" clId="{E0A36AE6-DAEB-4086-8CDB-3902B8401090}" dt="2021-01-17T23:45:26.781" v="87" actId="47"/>
        <pc:sldMkLst>
          <pc:docMk/>
          <pc:sldMk cId="3419174452" sldId="265"/>
        </pc:sldMkLst>
      </pc:sldChg>
      <pc:sldChg chg="del">
        <pc:chgData name="Weifeng Xu" userId="e7aed605-a3dd-4d5a-a692-a87037af107b" providerId="ADAL" clId="{E0A36AE6-DAEB-4086-8CDB-3902B8401090}" dt="2021-01-17T23:45:26.965" v="88" actId="47"/>
        <pc:sldMkLst>
          <pc:docMk/>
          <pc:sldMk cId="1160958258" sldId="266"/>
        </pc:sldMkLst>
      </pc:sldChg>
    </pc:docChg>
  </pc:docChgLst>
  <pc:docChgLst>
    <pc:chgData name="Weifeng Xu" userId="e7aed605-a3dd-4d5a-a692-a87037af107b" providerId="ADAL" clId="{DC6547A2-CCA0-4341-80AC-B2CD8A282935}"/>
    <pc:docChg chg="undo custSel addSld delSld modSld sldOrd">
      <pc:chgData name="Weifeng Xu" userId="e7aed605-a3dd-4d5a-a692-a87037af107b" providerId="ADAL" clId="{DC6547A2-CCA0-4341-80AC-B2CD8A282935}" dt="2025-04-20T20:38:51.303" v="4529" actId="6549"/>
      <pc:docMkLst>
        <pc:docMk/>
      </pc:docMkLst>
      <pc:sldChg chg="modSp mod">
        <pc:chgData name="Weifeng Xu" userId="e7aed605-a3dd-4d5a-a692-a87037af107b" providerId="ADAL" clId="{DC6547A2-CCA0-4341-80AC-B2CD8A282935}" dt="2025-01-01T14:54:44.170" v="3758" actId="20577"/>
        <pc:sldMkLst>
          <pc:docMk/>
          <pc:sldMk cId="1323245308" sldId="256"/>
        </pc:sldMkLst>
      </pc:sldChg>
      <pc:sldChg chg="del">
        <pc:chgData name="Weifeng Xu" userId="e7aed605-a3dd-4d5a-a692-a87037af107b" providerId="ADAL" clId="{DC6547A2-CCA0-4341-80AC-B2CD8A282935}" dt="2021-08-09T01:52:19.198" v="3479" actId="47"/>
        <pc:sldMkLst>
          <pc:docMk/>
          <pc:sldMk cId="1213980752" sldId="342"/>
        </pc:sldMkLst>
      </pc:sldChg>
      <pc:sldChg chg="del">
        <pc:chgData name="Weifeng Xu" userId="e7aed605-a3dd-4d5a-a692-a87037af107b" providerId="ADAL" clId="{DC6547A2-CCA0-4341-80AC-B2CD8A282935}" dt="2021-08-09T01:52:30.448" v="3480" actId="47"/>
        <pc:sldMkLst>
          <pc:docMk/>
          <pc:sldMk cId="2524286362" sldId="343"/>
        </pc:sldMkLst>
      </pc:sldChg>
      <pc:sldChg chg="modSp del mod ord">
        <pc:chgData name="Weifeng Xu" userId="e7aed605-a3dd-4d5a-a692-a87037af107b" providerId="ADAL" clId="{DC6547A2-CCA0-4341-80AC-B2CD8A282935}" dt="2025-04-15T13:34:53.778" v="3839" actId="47"/>
        <pc:sldMkLst>
          <pc:docMk/>
          <pc:sldMk cId="2149956382" sldId="366"/>
        </pc:sldMkLst>
      </pc:sldChg>
      <pc:sldChg chg="del">
        <pc:chgData name="Weifeng Xu" userId="e7aed605-a3dd-4d5a-a692-a87037af107b" providerId="ADAL" clId="{DC6547A2-CCA0-4341-80AC-B2CD8A282935}" dt="2021-08-09T01:52:09.703" v="3459" actId="47"/>
        <pc:sldMkLst>
          <pc:docMk/>
          <pc:sldMk cId="34183985" sldId="380"/>
        </pc:sldMkLst>
      </pc:sldChg>
      <pc:sldChg chg="del">
        <pc:chgData name="Weifeng Xu" userId="e7aed605-a3dd-4d5a-a692-a87037af107b" providerId="ADAL" clId="{DC6547A2-CCA0-4341-80AC-B2CD8A282935}" dt="2021-08-09T01:52:16.953" v="3477" actId="47"/>
        <pc:sldMkLst>
          <pc:docMk/>
          <pc:sldMk cId="178630246" sldId="388"/>
        </pc:sldMkLst>
      </pc:sldChg>
      <pc:sldChg chg="del">
        <pc:chgData name="Weifeng Xu" userId="e7aed605-a3dd-4d5a-a692-a87037af107b" providerId="ADAL" clId="{DC6547A2-CCA0-4341-80AC-B2CD8A282935}" dt="2021-08-09T01:52:17.366" v="3478" actId="47"/>
        <pc:sldMkLst>
          <pc:docMk/>
          <pc:sldMk cId="2186280635" sldId="390"/>
        </pc:sldMkLst>
      </pc:sldChg>
      <pc:sldChg chg="modSp mod">
        <pc:chgData name="Weifeng Xu" userId="e7aed605-a3dd-4d5a-a692-a87037af107b" providerId="ADAL" clId="{DC6547A2-CCA0-4341-80AC-B2CD8A282935}" dt="2021-07-26T14:49:35.495" v="408" actId="6549"/>
        <pc:sldMkLst>
          <pc:docMk/>
          <pc:sldMk cId="2690676310" sldId="396"/>
        </pc:sldMkLst>
      </pc:sldChg>
      <pc:sldChg chg="addSp delSp modSp add del mod ord">
        <pc:chgData name="Weifeng Xu" userId="e7aed605-a3dd-4d5a-a692-a87037af107b" providerId="ADAL" clId="{DC6547A2-CCA0-4341-80AC-B2CD8A282935}" dt="2025-04-15T13:40:16.425" v="4009" actId="6549"/>
        <pc:sldMkLst>
          <pc:docMk/>
          <pc:sldMk cId="3154763750" sldId="397"/>
        </pc:sldMkLst>
      </pc:sldChg>
      <pc:sldChg chg="modSp del mod ord">
        <pc:chgData name="Weifeng Xu" userId="e7aed605-a3dd-4d5a-a692-a87037af107b" providerId="ADAL" clId="{DC6547A2-CCA0-4341-80AC-B2CD8A282935}" dt="2021-07-26T18:29:33.826" v="1254" actId="47"/>
        <pc:sldMkLst>
          <pc:docMk/>
          <pc:sldMk cId="3381154349" sldId="398"/>
        </pc:sldMkLst>
      </pc:sldChg>
      <pc:sldChg chg="del">
        <pc:chgData name="Weifeng Xu" userId="e7aed605-a3dd-4d5a-a692-a87037af107b" providerId="ADAL" clId="{DC6547A2-CCA0-4341-80AC-B2CD8A282935}" dt="2021-07-26T15:14:46.269" v="1033" actId="47"/>
        <pc:sldMkLst>
          <pc:docMk/>
          <pc:sldMk cId="3472143807" sldId="399"/>
        </pc:sldMkLst>
      </pc:sldChg>
      <pc:sldChg chg="delSp modSp del mod ord modNotesTx">
        <pc:chgData name="Weifeng Xu" userId="e7aed605-a3dd-4d5a-a692-a87037af107b" providerId="ADAL" clId="{DC6547A2-CCA0-4341-80AC-B2CD8A282935}" dt="2025-04-15T13:34:12.298" v="3837" actId="47"/>
        <pc:sldMkLst>
          <pc:docMk/>
          <pc:sldMk cId="144230432" sldId="400"/>
        </pc:sldMkLst>
      </pc:sldChg>
      <pc:sldChg chg="delSp modSp del mod ord modClrScheme chgLayout">
        <pc:chgData name="Weifeng Xu" userId="e7aed605-a3dd-4d5a-a692-a87037af107b" providerId="ADAL" clId="{DC6547A2-CCA0-4341-80AC-B2CD8A282935}" dt="2025-04-15T13:34:51.407" v="3838" actId="47"/>
        <pc:sldMkLst>
          <pc:docMk/>
          <pc:sldMk cId="3086783645" sldId="401"/>
        </pc:sldMkLst>
      </pc:sldChg>
      <pc:sldChg chg="addSp delSp modSp del mod ord modClrScheme chgLayout">
        <pc:chgData name="Weifeng Xu" userId="e7aed605-a3dd-4d5a-a692-a87037af107b" providerId="ADAL" clId="{DC6547A2-CCA0-4341-80AC-B2CD8A282935}" dt="2025-04-15T13:34:58.731" v="3840" actId="47"/>
        <pc:sldMkLst>
          <pc:docMk/>
          <pc:sldMk cId="4271356633" sldId="402"/>
        </pc:sldMkLst>
      </pc:sldChg>
      <pc:sldChg chg="addSp delSp modSp mod ord modClrScheme chgLayout">
        <pc:chgData name="Weifeng Xu" userId="e7aed605-a3dd-4d5a-a692-a87037af107b" providerId="ADAL" clId="{DC6547A2-CCA0-4341-80AC-B2CD8A282935}" dt="2025-04-15T13:56:33.600" v="4174" actId="20577"/>
        <pc:sldMkLst>
          <pc:docMk/>
          <pc:sldMk cId="1091736900" sldId="403"/>
        </pc:sldMkLst>
      </pc:sldChg>
      <pc:sldChg chg="addSp delSp modSp mod ord modClrScheme chgLayout">
        <pc:chgData name="Weifeng Xu" userId="e7aed605-a3dd-4d5a-a692-a87037af107b" providerId="ADAL" clId="{DC6547A2-CCA0-4341-80AC-B2CD8A282935}" dt="2025-04-15T13:56:55.681" v="4176"/>
        <pc:sldMkLst>
          <pc:docMk/>
          <pc:sldMk cId="319479736" sldId="404"/>
        </pc:sldMkLst>
      </pc:sldChg>
      <pc:sldChg chg="addSp delSp modSp mod ord modClrScheme chgLayout">
        <pc:chgData name="Weifeng Xu" userId="e7aed605-a3dd-4d5a-a692-a87037af107b" providerId="ADAL" clId="{DC6547A2-CCA0-4341-80AC-B2CD8A282935}" dt="2025-04-15T13:59:37.314" v="4209" actId="20577"/>
        <pc:sldMkLst>
          <pc:docMk/>
          <pc:sldMk cId="3986757257" sldId="405"/>
        </pc:sldMkLst>
      </pc:sldChg>
      <pc:sldChg chg="del">
        <pc:chgData name="Weifeng Xu" userId="e7aed605-a3dd-4d5a-a692-a87037af107b" providerId="ADAL" clId="{DC6547A2-CCA0-4341-80AC-B2CD8A282935}" dt="2021-07-27T02:56:54.916" v="3436" actId="47"/>
        <pc:sldMkLst>
          <pc:docMk/>
          <pc:sldMk cId="2886785931" sldId="406"/>
        </pc:sldMkLst>
      </pc:sldChg>
      <pc:sldChg chg="del">
        <pc:chgData name="Weifeng Xu" userId="e7aed605-a3dd-4d5a-a692-a87037af107b" providerId="ADAL" clId="{DC6547A2-CCA0-4341-80AC-B2CD8A282935}" dt="2021-07-27T02:56:58.822" v="3437" actId="47"/>
        <pc:sldMkLst>
          <pc:docMk/>
          <pc:sldMk cId="3546637009" sldId="407"/>
        </pc:sldMkLst>
      </pc:sldChg>
      <pc:sldChg chg="del">
        <pc:chgData name="Weifeng Xu" userId="e7aed605-a3dd-4d5a-a692-a87037af107b" providerId="ADAL" clId="{DC6547A2-CCA0-4341-80AC-B2CD8A282935}" dt="2021-07-27T02:57:02.155" v="3438" actId="47"/>
        <pc:sldMkLst>
          <pc:docMk/>
          <pc:sldMk cId="3271869013" sldId="408"/>
        </pc:sldMkLst>
      </pc:sldChg>
      <pc:sldChg chg="del">
        <pc:chgData name="Weifeng Xu" userId="e7aed605-a3dd-4d5a-a692-a87037af107b" providerId="ADAL" clId="{DC6547A2-CCA0-4341-80AC-B2CD8A282935}" dt="2021-07-27T02:57:29.518" v="3439" actId="47"/>
        <pc:sldMkLst>
          <pc:docMk/>
          <pc:sldMk cId="3654864925" sldId="409"/>
        </pc:sldMkLst>
      </pc:sldChg>
      <pc:sldChg chg="del">
        <pc:chgData name="Weifeng Xu" userId="e7aed605-a3dd-4d5a-a692-a87037af107b" providerId="ADAL" clId="{DC6547A2-CCA0-4341-80AC-B2CD8A282935}" dt="2021-07-27T02:57:55.987" v="3440" actId="47"/>
        <pc:sldMkLst>
          <pc:docMk/>
          <pc:sldMk cId="1970903275" sldId="410"/>
        </pc:sldMkLst>
      </pc:sldChg>
      <pc:sldChg chg="modSp mod">
        <pc:chgData name="Weifeng Xu" userId="e7aed605-a3dd-4d5a-a692-a87037af107b" providerId="ADAL" clId="{DC6547A2-CCA0-4341-80AC-B2CD8A282935}" dt="2025-04-15T14:01:20.460" v="4210" actId="6549"/>
        <pc:sldMkLst>
          <pc:docMk/>
          <pc:sldMk cId="1673974891" sldId="411"/>
        </pc:sldMkLst>
      </pc:sldChg>
      <pc:sldChg chg="modSp del mod ord">
        <pc:chgData name="Weifeng Xu" userId="e7aed605-a3dd-4d5a-a692-a87037af107b" providerId="ADAL" clId="{DC6547A2-CCA0-4341-80AC-B2CD8A282935}" dt="2021-07-26T19:41:26.460" v="2223" actId="47"/>
        <pc:sldMkLst>
          <pc:docMk/>
          <pc:sldMk cId="1199149484" sldId="412"/>
        </pc:sldMkLst>
      </pc:sldChg>
      <pc:sldChg chg="del">
        <pc:chgData name="Weifeng Xu" userId="e7aed605-a3dd-4d5a-a692-a87037af107b" providerId="ADAL" clId="{DC6547A2-CCA0-4341-80AC-B2CD8A282935}" dt="2021-08-09T01:52:05.834" v="3449" actId="47"/>
        <pc:sldMkLst>
          <pc:docMk/>
          <pc:sldMk cId="4138222289" sldId="416"/>
        </pc:sldMkLst>
      </pc:sldChg>
      <pc:sldChg chg="del">
        <pc:chgData name="Weifeng Xu" userId="e7aed605-a3dd-4d5a-a692-a87037af107b" providerId="ADAL" clId="{DC6547A2-CCA0-4341-80AC-B2CD8A282935}" dt="2021-08-09T01:52:05.867" v="3450" actId="47"/>
        <pc:sldMkLst>
          <pc:docMk/>
          <pc:sldMk cId="2175411651" sldId="417"/>
        </pc:sldMkLst>
      </pc:sldChg>
      <pc:sldChg chg="del">
        <pc:chgData name="Weifeng Xu" userId="e7aed605-a3dd-4d5a-a692-a87037af107b" providerId="ADAL" clId="{DC6547A2-CCA0-4341-80AC-B2CD8A282935}" dt="2021-08-09T01:52:05.917" v="3451" actId="47"/>
        <pc:sldMkLst>
          <pc:docMk/>
          <pc:sldMk cId="2100724894" sldId="418"/>
        </pc:sldMkLst>
      </pc:sldChg>
      <pc:sldChg chg="del">
        <pc:chgData name="Weifeng Xu" userId="e7aed605-a3dd-4d5a-a692-a87037af107b" providerId="ADAL" clId="{DC6547A2-CCA0-4341-80AC-B2CD8A282935}" dt="2021-08-09T01:52:07" v="3455" actId="47"/>
        <pc:sldMkLst>
          <pc:docMk/>
          <pc:sldMk cId="999398568" sldId="424"/>
        </pc:sldMkLst>
      </pc:sldChg>
      <pc:sldChg chg="del">
        <pc:chgData name="Weifeng Xu" userId="e7aed605-a3dd-4d5a-a692-a87037af107b" providerId="ADAL" clId="{DC6547A2-CCA0-4341-80AC-B2CD8A282935}" dt="2021-08-09T01:52:12.607" v="3469" actId="47"/>
        <pc:sldMkLst>
          <pc:docMk/>
          <pc:sldMk cId="3292519928" sldId="429"/>
        </pc:sldMkLst>
      </pc:sldChg>
      <pc:sldChg chg="del">
        <pc:chgData name="Weifeng Xu" userId="e7aed605-a3dd-4d5a-a692-a87037af107b" providerId="ADAL" clId="{DC6547A2-CCA0-4341-80AC-B2CD8A282935}" dt="2021-08-09T01:52:13.113" v="3470" actId="47"/>
        <pc:sldMkLst>
          <pc:docMk/>
          <pc:sldMk cId="2402824038" sldId="430"/>
        </pc:sldMkLst>
      </pc:sldChg>
      <pc:sldChg chg="del">
        <pc:chgData name="Weifeng Xu" userId="e7aed605-a3dd-4d5a-a692-a87037af107b" providerId="ADAL" clId="{DC6547A2-CCA0-4341-80AC-B2CD8A282935}" dt="2021-08-09T01:52:13.631" v="3471" actId="47"/>
        <pc:sldMkLst>
          <pc:docMk/>
          <pc:sldMk cId="3304247483" sldId="431"/>
        </pc:sldMkLst>
      </pc:sldChg>
      <pc:sldChg chg="del">
        <pc:chgData name="Weifeng Xu" userId="e7aed605-a3dd-4d5a-a692-a87037af107b" providerId="ADAL" clId="{DC6547A2-CCA0-4341-80AC-B2CD8A282935}" dt="2021-08-09T01:52:10.968" v="3465" actId="47"/>
        <pc:sldMkLst>
          <pc:docMk/>
          <pc:sldMk cId="500013314" sldId="434"/>
        </pc:sldMkLst>
      </pc:sldChg>
      <pc:sldChg chg="del">
        <pc:chgData name="Weifeng Xu" userId="e7aed605-a3dd-4d5a-a692-a87037af107b" providerId="ADAL" clId="{DC6547A2-CCA0-4341-80AC-B2CD8A282935}" dt="2021-08-09T01:52:16.463" v="3475" actId="47"/>
        <pc:sldMkLst>
          <pc:docMk/>
          <pc:sldMk cId="2525335445" sldId="436"/>
        </pc:sldMkLst>
      </pc:sldChg>
      <pc:sldChg chg="del">
        <pc:chgData name="Weifeng Xu" userId="e7aed605-a3dd-4d5a-a692-a87037af107b" providerId="ADAL" clId="{DC6547A2-CCA0-4341-80AC-B2CD8A282935}" dt="2021-08-09T01:52:16.689" v="3476" actId="47"/>
        <pc:sldMkLst>
          <pc:docMk/>
          <pc:sldMk cId="1854780033" sldId="437"/>
        </pc:sldMkLst>
      </pc:sldChg>
      <pc:sldChg chg="addSp delSp modSp mod ord">
        <pc:chgData name="Weifeng Xu" userId="e7aed605-a3dd-4d5a-a692-a87037af107b" providerId="ADAL" clId="{DC6547A2-CCA0-4341-80AC-B2CD8A282935}" dt="2025-04-15T14:30:55.952" v="4505" actId="207"/>
        <pc:sldMkLst>
          <pc:docMk/>
          <pc:sldMk cId="496711178" sldId="439"/>
        </pc:sldMkLst>
      </pc:sldChg>
      <pc:sldChg chg="modSp del mod ord">
        <pc:chgData name="Weifeng Xu" userId="e7aed605-a3dd-4d5a-a692-a87037af107b" providerId="ADAL" clId="{DC6547A2-CCA0-4341-80AC-B2CD8A282935}" dt="2025-04-15T13:38:21.429" v="3983" actId="47"/>
        <pc:sldMkLst>
          <pc:docMk/>
          <pc:sldMk cId="2128166042" sldId="441"/>
        </pc:sldMkLst>
      </pc:sldChg>
      <pc:sldChg chg="del">
        <pc:chgData name="Weifeng Xu" userId="e7aed605-a3dd-4d5a-a692-a87037af107b" providerId="ADAL" clId="{DC6547A2-CCA0-4341-80AC-B2CD8A282935}" dt="2021-08-09T01:52:05.743" v="3446" actId="47"/>
        <pc:sldMkLst>
          <pc:docMk/>
          <pc:sldMk cId="1765608399" sldId="443"/>
        </pc:sldMkLst>
      </pc:sldChg>
      <pc:sldChg chg="del">
        <pc:chgData name="Weifeng Xu" userId="e7aed605-a3dd-4d5a-a692-a87037af107b" providerId="ADAL" clId="{DC6547A2-CCA0-4341-80AC-B2CD8A282935}" dt="2021-07-26T19:00:44.608" v="1599" actId="47"/>
        <pc:sldMkLst>
          <pc:docMk/>
          <pc:sldMk cId="260036501" sldId="447"/>
        </pc:sldMkLst>
      </pc:sldChg>
      <pc:sldChg chg="del ord">
        <pc:chgData name="Weifeng Xu" userId="e7aed605-a3dd-4d5a-a692-a87037af107b" providerId="ADAL" clId="{DC6547A2-CCA0-4341-80AC-B2CD8A282935}" dt="2021-07-26T15:25:12.676" v="1231" actId="47"/>
        <pc:sldMkLst>
          <pc:docMk/>
          <pc:sldMk cId="1259972498" sldId="448"/>
        </pc:sldMkLst>
      </pc:sldChg>
      <pc:sldChg chg="modSp mod">
        <pc:chgData name="Weifeng Xu" userId="e7aed605-a3dd-4d5a-a692-a87037af107b" providerId="ADAL" clId="{DC6547A2-CCA0-4341-80AC-B2CD8A282935}" dt="2021-07-26T14:31:24.739" v="188"/>
        <pc:sldMkLst>
          <pc:docMk/>
          <pc:sldMk cId="3186660206" sldId="449"/>
        </pc:sldMkLst>
      </pc:sldChg>
      <pc:sldChg chg="del">
        <pc:chgData name="Weifeng Xu" userId="e7aed605-a3dd-4d5a-a692-a87037af107b" providerId="ADAL" clId="{DC6547A2-CCA0-4341-80AC-B2CD8A282935}" dt="2021-08-09T01:52:05.140" v="3442" actId="47"/>
        <pc:sldMkLst>
          <pc:docMk/>
          <pc:sldMk cId="368390487" sldId="450"/>
        </pc:sldMkLst>
      </pc:sldChg>
      <pc:sldChg chg="del">
        <pc:chgData name="Weifeng Xu" userId="e7aed605-a3dd-4d5a-a692-a87037af107b" providerId="ADAL" clId="{DC6547A2-CCA0-4341-80AC-B2CD8A282935}" dt="2021-08-09T01:52:09.950" v="3460" actId="47"/>
        <pc:sldMkLst>
          <pc:docMk/>
          <pc:sldMk cId="3021732972" sldId="451"/>
        </pc:sldMkLst>
      </pc:sldChg>
      <pc:sldChg chg="del">
        <pc:chgData name="Weifeng Xu" userId="e7aed605-a3dd-4d5a-a692-a87037af107b" providerId="ADAL" clId="{DC6547A2-CCA0-4341-80AC-B2CD8A282935}" dt="2021-07-27T02:58:01.764" v="3441" actId="47"/>
        <pc:sldMkLst>
          <pc:docMk/>
          <pc:sldMk cId="3474825546" sldId="454"/>
        </pc:sldMkLst>
      </pc:sldChg>
      <pc:sldChg chg="del">
        <pc:chgData name="Weifeng Xu" userId="e7aed605-a3dd-4d5a-a692-a87037af107b" providerId="ADAL" clId="{DC6547A2-CCA0-4341-80AC-B2CD8A282935}" dt="2021-08-09T01:52:11.611" v="3466" actId="47"/>
        <pc:sldMkLst>
          <pc:docMk/>
          <pc:sldMk cId="3862024830" sldId="455"/>
        </pc:sldMkLst>
      </pc:sldChg>
      <pc:sldChg chg="addSp delSp modSp mod setBg modClrScheme chgLayout">
        <pc:chgData name="Weifeng Xu" userId="e7aed605-a3dd-4d5a-a692-a87037af107b" providerId="ADAL" clId="{DC6547A2-CCA0-4341-80AC-B2CD8A282935}" dt="2021-07-26T14:20:15.717" v="70" actId="1076"/>
        <pc:sldMkLst>
          <pc:docMk/>
          <pc:sldMk cId="3315308459" sldId="460"/>
        </pc:sldMkLst>
      </pc:sldChg>
      <pc:sldChg chg="addSp delSp modSp mod ord modClrScheme chgLayout">
        <pc:chgData name="Weifeng Xu" userId="e7aed605-a3dd-4d5a-a692-a87037af107b" providerId="ADAL" clId="{DC6547A2-CCA0-4341-80AC-B2CD8A282935}" dt="2024-12-31T21:28:31.046" v="3534" actId="113"/>
        <pc:sldMkLst>
          <pc:docMk/>
          <pc:sldMk cId="3186974808" sldId="461"/>
        </pc:sldMkLst>
      </pc:sldChg>
      <pc:sldChg chg="addSp delSp modSp new mod modClrScheme chgLayout">
        <pc:chgData name="Weifeng Xu" userId="e7aed605-a3dd-4d5a-a692-a87037af107b" providerId="ADAL" clId="{DC6547A2-CCA0-4341-80AC-B2CD8A282935}" dt="2021-07-26T14:31:31.327" v="190" actId="20577"/>
        <pc:sldMkLst>
          <pc:docMk/>
          <pc:sldMk cId="2314936893" sldId="462"/>
        </pc:sldMkLst>
      </pc:sldChg>
      <pc:sldChg chg="addSp delSp modSp new del mod modClrScheme chgLayout">
        <pc:chgData name="Weifeng Xu" userId="e7aed605-a3dd-4d5a-a692-a87037af107b" providerId="ADAL" clId="{DC6547A2-CCA0-4341-80AC-B2CD8A282935}" dt="2025-04-15T13:34:10.642" v="3836" actId="47"/>
        <pc:sldMkLst>
          <pc:docMk/>
          <pc:sldMk cId="4046599052" sldId="463"/>
        </pc:sldMkLst>
      </pc:sldChg>
      <pc:sldChg chg="modSp new del mod ord">
        <pc:chgData name="Weifeng Xu" userId="e7aed605-a3dd-4d5a-a692-a87037af107b" providerId="ADAL" clId="{DC6547A2-CCA0-4341-80AC-B2CD8A282935}" dt="2025-04-15T13:41:05.259" v="4011" actId="47"/>
        <pc:sldMkLst>
          <pc:docMk/>
          <pc:sldMk cId="1503302510" sldId="464"/>
        </pc:sldMkLst>
      </pc:sldChg>
      <pc:sldChg chg="addSp delSp modSp new mod modClrScheme chgLayout">
        <pc:chgData name="Weifeng Xu" userId="e7aed605-a3dd-4d5a-a692-a87037af107b" providerId="ADAL" clId="{DC6547A2-CCA0-4341-80AC-B2CD8A282935}" dt="2025-04-20T20:36:43.059" v="4528"/>
        <pc:sldMkLst>
          <pc:docMk/>
          <pc:sldMk cId="22385847" sldId="465"/>
        </pc:sldMkLst>
      </pc:sldChg>
      <pc:sldChg chg="new del">
        <pc:chgData name="Weifeng Xu" userId="e7aed605-a3dd-4d5a-a692-a87037af107b" providerId="ADAL" clId="{DC6547A2-CCA0-4341-80AC-B2CD8A282935}" dt="2021-07-27T02:56:30.267" v="3435" actId="47"/>
        <pc:sldMkLst>
          <pc:docMk/>
          <pc:sldMk cId="2678031117" sldId="466"/>
        </pc:sldMkLst>
      </pc:sldChg>
      <pc:sldChg chg="addSp delSp modSp new mod modClrScheme chgLayout">
        <pc:chgData name="Weifeng Xu" userId="e7aed605-a3dd-4d5a-a692-a87037af107b" providerId="ADAL" clId="{DC6547A2-CCA0-4341-80AC-B2CD8A282935}" dt="2025-04-15T14:31:28.242" v="4510" actId="700"/>
        <pc:sldMkLst>
          <pc:docMk/>
          <pc:sldMk cId="1108814938" sldId="467"/>
        </pc:sldMkLst>
      </pc:sldChg>
      <pc:sldChg chg="addSp delSp modSp new mod ord modClrScheme chgLayout">
        <pc:chgData name="Weifeng Xu" userId="e7aed605-a3dd-4d5a-a692-a87037af107b" providerId="ADAL" clId="{DC6547A2-CCA0-4341-80AC-B2CD8A282935}" dt="2025-04-15T14:33:36.106" v="4524" actId="700"/>
        <pc:sldMkLst>
          <pc:docMk/>
          <pc:sldMk cId="1298092117" sldId="468"/>
        </pc:sldMkLst>
      </pc:sldChg>
      <pc:sldChg chg="modSp add del mod">
        <pc:chgData name="Weifeng Xu" userId="e7aed605-a3dd-4d5a-a692-a87037af107b" providerId="ADAL" clId="{DC6547A2-CCA0-4341-80AC-B2CD8A282935}" dt="2025-04-15T13:40:33.227" v="4010" actId="47"/>
        <pc:sldMkLst>
          <pc:docMk/>
          <pc:sldMk cId="799974314" sldId="469"/>
        </pc:sldMkLst>
      </pc:sldChg>
      <pc:sldChg chg="addSp delSp modSp new mod modClrScheme chgLayout">
        <pc:chgData name="Weifeng Xu" userId="e7aed605-a3dd-4d5a-a692-a87037af107b" providerId="ADAL" clId="{DC6547A2-CCA0-4341-80AC-B2CD8A282935}" dt="2021-07-27T02:07:07.622" v="3080" actId="14100"/>
        <pc:sldMkLst>
          <pc:docMk/>
          <pc:sldMk cId="1516792557" sldId="470"/>
        </pc:sldMkLst>
      </pc:sldChg>
      <pc:sldChg chg="modSp add del mod ord">
        <pc:chgData name="Weifeng Xu" userId="e7aed605-a3dd-4d5a-a692-a87037af107b" providerId="ADAL" clId="{DC6547A2-CCA0-4341-80AC-B2CD8A282935}" dt="2021-07-26T20:15:08.956" v="2486" actId="47"/>
        <pc:sldMkLst>
          <pc:docMk/>
          <pc:sldMk cId="1711027781" sldId="470"/>
        </pc:sldMkLst>
      </pc:sldChg>
      <pc:sldChg chg="new del">
        <pc:chgData name="Weifeng Xu" userId="e7aed605-a3dd-4d5a-a692-a87037af107b" providerId="ADAL" clId="{DC6547A2-CCA0-4341-80AC-B2CD8A282935}" dt="2021-07-27T02:56:29.100" v="3434" actId="47"/>
        <pc:sldMkLst>
          <pc:docMk/>
          <pc:sldMk cId="2884589770" sldId="471"/>
        </pc:sldMkLst>
      </pc:sldChg>
      <pc:sldChg chg="addSp delSp modSp new mod modClrScheme chgLayout">
        <pc:chgData name="Weifeng Xu" userId="e7aed605-a3dd-4d5a-a692-a87037af107b" providerId="ADAL" clId="{DC6547A2-CCA0-4341-80AC-B2CD8A282935}" dt="2025-04-15T14:34:43.378" v="4527" actId="700"/>
        <pc:sldMkLst>
          <pc:docMk/>
          <pc:sldMk cId="1640694331" sldId="472"/>
        </pc:sldMkLst>
      </pc:sldChg>
      <pc:sldChg chg="delSp modSp add mod ord modClrScheme chgLayout">
        <pc:chgData name="Weifeng Xu" userId="e7aed605-a3dd-4d5a-a692-a87037af107b" providerId="ADAL" clId="{DC6547A2-CCA0-4341-80AC-B2CD8A282935}" dt="2025-04-15T14:32:51.053" v="4519" actId="1076"/>
        <pc:sldMkLst>
          <pc:docMk/>
          <pc:sldMk cId="305400652" sldId="473"/>
        </pc:sldMkLst>
      </pc:sldChg>
      <pc:sldChg chg="addSp delSp modSp new del mod modClrScheme chgLayout">
        <pc:chgData name="Weifeng Xu" userId="e7aed605-a3dd-4d5a-a692-a87037af107b" providerId="ADAL" clId="{DC6547A2-CCA0-4341-80AC-B2CD8A282935}" dt="2021-07-27T02:18:22.445" v="3300" actId="47"/>
        <pc:sldMkLst>
          <pc:docMk/>
          <pc:sldMk cId="350802218" sldId="474"/>
        </pc:sldMkLst>
      </pc:sldChg>
      <pc:sldChg chg="del">
        <pc:chgData name="Weifeng Xu" userId="e7aed605-a3dd-4d5a-a692-a87037af107b" providerId="ADAL" clId="{DC6547A2-CCA0-4341-80AC-B2CD8A282935}" dt="2021-08-09T01:52:05.646" v="3443" actId="47"/>
        <pc:sldMkLst>
          <pc:docMk/>
          <pc:sldMk cId="2771432335" sldId="474"/>
        </pc:sldMkLst>
      </pc:sldChg>
      <pc:sldChg chg="del">
        <pc:chgData name="Weifeng Xu" userId="e7aed605-a3dd-4d5a-a692-a87037af107b" providerId="ADAL" clId="{DC6547A2-CCA0-4341-80AC-B2CD8A282935}" dt="2021-08-09T01:52:05.679" v="3444" actId="47"/>
        <pc:sldMkLst>
          <pc:docMk/>
          <pc:sldMk cId="4231770301" sldId="475"/>
        </pc:sldMkLst>
      </pc:sldChg>
      <pc:sldChg chg="del">
        <pc:chgData name="Weifeng Xu" userId="e7aed605-a3dd-4d5a-a692-a87037af107b" providerId="ADAL" clId="{DC6547A2-CCA0-4341-80AC-B2CD8A282935}" dt="2021-08-09T01:52:05.713" v="3445" actId="47"/>
        <pc:sldMkLst>
          <pc:docMk/>
          <pc:sldMk cId="3747998406" sldId="476"/>
        </pc:sldMkLst>
      </pc:sldChg>
      <pc:sldChg chg="del">
        <pc:chgData name="Weifeng Xu" userId="e7aed605-a3dd-4d5a-a692-a87037af107b" providerId="ADAL" clId="{DC6547A2-CCA0-4341-80AC-B2CD8A282935}" dt="2021-08-09T01:52:05.773" v="3447" actId="47"/>
        <pc:sldMkLst>
          <pc:docMk/>
          <pc:sldMk cId="2397543579" sldId="477"/>
        </pc:sldMkLst>
      </pc:sldChg>
      <pc:sldChg chg="delSp modSp mod modClrScheme chgLayout">
        <pc:chgData name="Weifeng Xu" userId="e7aed605-a3dd-4d5a-a692-a87037af107b" providerId="ADAL" clId="{DC6547A2-CCA0-4341-80AC-B2CD8A282935}" dt="2025-04-15T14:31:14.567" v="4508" actId="478"/>
        <pc:sldMkLst>
          <pc:docMk/>
          <pc:sldMk cId="4096275887" sldId="477"/>
        </pc:sldMkLst>
      </pc:sldChg>
      <pc:sldChg chg="del">
        <pc:chgData name="Weifeng Xu" userId="e7aed605-a3dd-4d5a-a692-a87037af107b" providerId="ADAL" clId="{DC6547A2-CCA0-4341-80AC-B2CD8A282935}" dt="2021-08-09T01:52:05.804" v="3448" actId="47"/>
        <pc:sldMkLst>
          <pc:docMk/>
          <pc:sldMk cId="872827065" sldId="478"/>
        </pc:sldMkLst>
      </pc:sldChg>
      <pc:sldChg chg="addSp delSp modSp new mod ord modClrScheme chgLayout">
        <pc:chgData name="Weifeng Xu" userId="e7aed605-a3dd-4d5a-a692-a87037af107b" providerId="ADAL" clId="{DC6547A2-CCA0-4341-80AC-B2CD8A282935}" dt="2025-04-20T20:38:51.303" v="4529" actId="6549"/>
        <pc:sldMkLst>
          <pc:docMk/>
          <pc:sldMk cId="872843207" sldId="479"/>
        </pc:sldMkLst>
      </pc:sldChg>
      <pc:sldChg chg="del">
        <pc:chgData name="Weifeng Xu" userId="e7aed605-a3dd-4d5a-a692-a87037af107b" providerId="ADAL" clId="{DC6547A2-CCA0-4341-80AC-B2CD8A282935}" dt="2021-08-09T01:52:05.954" v="3452" actId="47"/>
        <pc:sldMkLst>
          <pc:docMk/>
          <pc:sldMk cId="3896899859" sldId="479"/>
        </pc:sldMkLst>
      </pc:sldChg>
      <pc:sldChg chg="modSp add mod">
        <pc:chgData name="Weifeng Xu" userId="e7aed605-a3dd-4d5a-a692-a87037af107b" providerId="ADAL" clId="{DC6547A2-CCA0-4341-80AC-B2CD8A282935}" dt="2025-04-15T13:57:54.349" v="4195" actId="20577"/>
        <pc:sldMkLst>
          <pc:docMk/>
          <pc:sldMk cId="1923474763" sldId="480"/>
        </pc:sldMkLst>
      </pc:sldChg>
      <pc:sldChg chg="del">
        <pc:chgData name="Weifeng Xu" userId="e7aed605-a3dd-4d5a-a692-a87037af107b" providerId="ADAL" clId="{DC6547A2-CCA0-4341-80AC-B2CD8A282935}" dt="2021-08-09T01:52:05.979" v="3453" actId="47"/>
        <pc:sldMkLst>
          <pc:docMk/>
          <pc:sldMk cId="2094100314" sldId="480"/>
        </pc:sldMkLst>
      </pc:sldChg>
      <pc:sldChg chg="modSp new del mod">
        <pc:chgData name="Weifeng Xu" userId="e7aed605-a3dd-4d5a-a692-a87037af107b" providerId="ADAL" clId="{DC6547A2-CCA0-4341-80AC-B2CD8A282935}" dt="2025-04-15T13:54:26.978" v="4151" actId="47"/>
        <pc:sldMkLst>
          <pc:docMk/>
          <pc:sldMk cId="162977562" sldId="481"/>
        </pc:sldMkLst>
      </pc:sldChg>
      <pc:sldChg chg="del">
        <pc:chgData name="Weifeng Xu" userId="e7aed605-a3dd-4d5a-a692-a87037af107b" providerId="ADAL" clId="{DC6547A2-CCA0-4341-80AC-B2CD8A282935}" dt="2021-08-09T01:52:06.009" v="3454" actId="47"/>
        <pc:sldMkLst>
          <pc:docMk/>
          <pc:sldMk cId="2912999428" sldId="481"/>
        </pc:sldMkLst>
      </pc:sldChg>
      <pc:sldChg chg="modSp add mod ord">
        <pc:chgData name="Weifeng Xu" userId="e7aed605-a3dd-4d5a-a692-a87037af107b" providerId="ADAL" clId="{DC6547A2-CCA0-4341-80AC-B2CD8A282935}" dt="2025-04-15T14:02:07.037" v="4228" actId="207"/>
        <pc:sldMkLst>
          <pc:docMk/>
          <pc:sldMk cId="2964620219" sldId="481"/>
        </pc:sldMkLst>
      </pc:sldChg>
      <pc:sldChg chg="del">
        <pc:chgData name="Weifeng Xu" userId="e7aed605-a3dd-4d5a-a692-a87037af107b" providerId="ADAL" clId="{DC6547A2-CCA0-4341-80AC-B2CD8A282935}" dt="2021-08-09T01:52:08.048" v="3456" actId="47"/>
        <pc:sldMkLst>
          <pc:docMk/>
          <pc:sldMk cId="313753587" sldId="482"/>
        </pc:sldMkLst>
      </pc:sldChg>
      <pc:sldChg chg="addSp delSp modSp new mod modClrScheme chgLayout">
        <pc:chgData name="Weifeng Xu" userId="e7aed605-a3dd-4d5a-a692-a87037af107b" providerId="ADAL" clId="{DC6547A2-CCA0-4341-80AC-B2CD8A282935}" dt="2025-04-15T14:16:48.929" v="4360" actId="20577"/>
        <pc:sldMkLst>
          <pc:docMk/>
          <pc:sldMk cId="2410910370" sldId="482"/>
        </pc:sldMkLst>
      </pc:sldChg>
      <pc:sldChg chg="del">
        <pc:chgData name="Weifeng Xu" userId="e7aed605-a3dd-4d5a-a692-a87037af107b" providerId="ADAL" clId="{DC6547A2-CCA0-4341-80AC-B2CD8A282935}" dt="2021-08-09T01:52:08.567" v="3457" actId="47"/>
        <pc:sldMkLst>
          <pc:docMk/>
          <pc:sldMk cId="2557268749" sldId="483"/>
        </pc:sldMkLst>
      </pc:sldChg>
      <pc:sldChg chg="modSp new mod">
        <pc:chgData name="Weifeng Xu" userId="e7aed605-a3dd-4d5a-a692-a87037af107b" providerId="ADAL" clId="{DC6547A2-CCA0-4341-80AC-B2CD8A282935}" dt="2025-04-15T14:27:52.080" v="4443" actId="207"/>
        <pc:sldMkLst>
          <pc:docMk/>
          <pc:sldMk cId="3963690442" sldId="483"/>
        </pc:sldMkLst>
      </pc:sldChg>
      <pc:sldChg chg="del">
        <pc:chgData name="Weifeng Xu" userId="e7aed605-a3dd-4d5a-a692-a87037af107b" providerId="ADAL" clId="{DC6547A2-CCA0-4341-80AC-B2CD8A282935}" dt="2021-08-09T01:52:08.946" v="3458" actId="47"/>
        <pc:sldMkLst>
          <pc:docMk/>
          <pc:sldMk cId="22000320" sldId="484"/>
        </pc:sldMkLst>
      </pc:sldChg>
      <pc:sldChg chg="del">
        <pc:chgData name="Weifeng Xu" userId="e7aed605-a3dd-4d5a-a692-a87037af107b" providerId="ADAL" clId="{DC6547A2-CCA0-4341-80AC-B2CD8A282935}" dt="2021-08-09T01:52:10.136" v="3461" actId="47"/>
        <pc:sldMkLst>
          <pc:docMk/>
          <pc:sldMk cId="4176315126" sldId="485"/>
        </pc:sldMkLst>
      </pc:sldChg>
      <pc:sldChg chg="del">
        <pc:chgData name="Weifeng Xu" userId="e7aed605-a3dd-4d5a-a692-a87037af107b" providerId="ADAL" clId="{DC6547A2-CCA0-4341-80AC-B2CD8A282935}" dt="2021-08-09T01:52:10.305" v="3462" actId="47"/>
        <pc:sldMkLst>
          <pc:docMk/>
          <pc:sldMk cId="2777357418" sldId="486"/>
        </pc:sldMkLst>
      </pc:sldChg>
      <pc:sldChg chg="del">
        <pc:chgData name="Weifeng Xu" userId="e7aed605-a3dd-4d5a-a692-a87037af107b" providerId="ADAL" clId="{DC6547A2-CCA0-4341-80AC-B2CD8A282935}" dt="2021-08-09T01:52:10.489" v="3463" actId="47"/>
        <pc:sldMkLst>
          <pc:docMk/>
          <pc:sldMk cId="3478959226" sldId="487"/>
        </pc:sldMkLst>
      </pc:sldChg>
      <pc:sldChg chg="del">
        <pc:chgData name="Weifeng Xu" userId="e7aed605-a3dd-4d5a-a692-a87037af107b" providerId="ADAL" clId="{DC6547A2-CCA0-4341-80AC-B2CD8A282935}" dt="2021-08-09T01:52:10.721" v="3464" actId="47"/>
        <pc:sldMkLst>
          <pc:docMk/>
          <pc:sldMk cId="884726682" sldId="488"/>
        </pc:sldMkLst>
      </pc:sldChg>
      <pc:sldChg chg="del">
        <pc:chgData name="Weifeng Xu" userId="e7aed605-a3dd-4d5a-a692-a87037af107b" providerId="ADAL" clId="{DC6547A2-CCA0-4341-80AC-B2CD8A282935}" dt="2021-08-09T01:52:11.824" v="3467" actId="47"/>
        <pc:sldMkLst>
          <pc:docMk/>
          <pc:sldMk cId="3298224472" sldId="489"/>
        </pc:sldMkLst>
      </pc:sldChg>
      <pc:sldChg chg="del">
        <pc:chgData name="Weifeng Xu" userId="e7aed605-a3dd-4d5a-a692-a87037af107b" providerId="ADAL" clId="{DC6547A2-CCA0-4341-80AC-B2CD8A282935}" dt="2021-08-09T01:52:11.990" v="3468" actId="47"/>
        <pc:sldMkLst>
          <pc:docMk/>
          <pc:sldMk cId="2317666254" sldId="490"/>
        </pc:sldMkLst>
      </pc:sldChg>
      <pc:sldChg chg="del">
        <pc:chgData name="Weifeng Xu" userId="e7aed605-a3dd-4d5a-a692-a87037af107b" providerId="ADAL" clId="{DC6547A2-CCA0-4341-80AC-B2CD8A282935}" dt="2021-08-09T01:52:14.392" v="3472" actId="47"/>
        <pc:sldMkLst>
          <pc:docMk/>
          <pc:sldMk cId="1271785275" sldId="491"/>
        </pc:sldMkLst>
      </pc:sldChg>
      <pc:sldChg chg="del">
        <pc:chgData name="Weifeng Xu" userId="e7aed605-a3dd-4d5a-a692-a87037af107b" providerId="ADAL" clId="{DC6547A2-CCA0-4341-80AC-B2CD8A282935}" dt="2021-08-09T01:52:15.459" v="3473" actId="47"/>
        <pc:sldMkLst>
          <pc:docMk/>
          <pc:sldMk cId="1287349466" sldId="492"/>
        </pc:sldMkLst>
      </pc:sldChg>
      <pc:sldChg chg="del">
        <pc:chgData name="Weifeng Xu" userId="e7aed605-a3dd-4d5a-a692-a87037af107b" providerId="ADAL" clId="{DC6547A2-CCA0-4341-80AC-B2CD8A282935}" dt="2021-08-09T01:52:15.791" v="3474" actId="47"/>
        <pc:sldMkLst>
          <pc:docMk/>
          <pc:sldMk cId="470632294" sldId="493"/>
        </pc:sldMkLst>
      </pc:sldChg>
    </pc:docChg>
  </pc:docChgLst>
  <pc:docChgLst>
    <pc:chgData name="Harleen Kaur" userId="S::id65ns02@ubalt.edu::9f7fc1d6-ab67-473f-ba46-e98f6ce2049b" providerId="AD" clId="Web-{D15A0308-9E2D-B5D0-5115-FC1CFD6F461C}"/>
    <pc:docChg chg="addSld delSld modSld addMainMaster delMainMaster">
      <pc:chgData name="Harleen Kaur" userId="S::id65ns02@ubalt.edu::9f7fc1d6-ab67-473f-ba46-e98f6ce2049b" providerId="AD" clId="Web-{D15A0308-9E2D-B5D0-5115-FC1CFD6F461C}" dt="2021-06-19T20:09:21.105" v="663"/>
      <pc:docMkLst>
        <pc:docMk/>
      </pc:docMkLst>
      <pc:sldChg chg="addSp delSp modSp del">
        <pc:chgData name="Harleen Kaur" userId="S::id65ns02@ubalt.edu::9f7fc1d6-ab67-473f-ba46-e98f6ce2049b" providerId="AD" clId="Web-{D15A0308-9E2D-B5D0-5115-FC1CFD6F461C}" dt="2021-06-19T18:06:50.632" v="9"/>
        <pc:sldMkLst>
          <pc:docMk/>
          <pc:sldMk cId="1070795342" sldId="358"/>
        </pc:sldMkLst>
      </pc:sldChg>
      <pc:sldChg chg="modSp del">
        <pc:chgData name="Harleen Kaur" userId="S::id65ns02@ubalt.edu::9f7fc1d6-ab67-473f-ba46-e98f6ce2049b" providerId="AD" clId="Web-{D15A0308-9E2D-B5D0-5115-FC1CFD6F461C}" dt="2021-06-19T18:07:40.649" v="14"/>
        <pc:sldMkLst>
          <pc:docMk/>
          <pc:sldMk cId="1943206395" sldId="359"/>
        </pc:sldMkLst>
      </pc:sldChg>
      <pc:sldChg chg="modSp del">
        <pc:chgData name="Harleen Kaur" userId="S::id65ns02@ubalt.edu::9f7fc1d6-ab67-473f-ba46-e98f6ce2049b" providerId="AD" clId="Web-{D15A0308-9E2D-B5D0-5115-FC1CFD6F461C}" dt="2021-06-19T18:08:44.635" v="23"/>
        <pc:sldMkLst>
          <pc:docMk/>
          <pc:sldMk cId="3133509530" sldId="360"/>
        </pc:sldMkLst>
      </pc:sldChg>
      <pc:sldChg chg="modSp new">
        <pc:chgData name="Harleen Kaur" userId="S::id65ns02@ubalt.edu::9f7fc1d6-ab67-473f-ba46-e98f6ce2049b" providerId="AD" clId="Web-{D15A0308-9E2D-B5D0-5115-FC1CFD6F461C}" dt="2021-06-19T18:07:55.978" v="18" actId="20577"/>
        <pc:sldMkLst>
          <pc:docMk/>
          <pc:sldMk cId="518853508" sldId="361"/>
        </pc:sldMkLst>
      </pc:sldChg>
      <pc:sldChg chg="modSp new">
        <pc:chgData name="Harleen Kaur" userId="S::id65ns02@ubalt.edu::9f7fc1d6-ab67-473f-ba46-e98f6ce2049b" providerId="AD" clId="Web-{D15A0308-9E2D-B5D0-5115-FC1CFD6F461C}" dt="2021-06-19T18:09:39.231" v="31" actId="1076"/>
        <pc:sldMkLst>
          <pc:docMk/>
          <pc:sldMk cId="538821336" sldId="362"/>
        </pc:sldMkLst>
      </pc:sldChg>
      <pc:sldChg chg="add del">
        <pc:chgData name="Harleen Kaur" userId="S::id65ns02@ubalt.edu::9f7fc1d6-ab67-473f-ba46-e98f6ce2049b" providerId="AD" clId="Web-{D15A0308-9E2D-B5D0-5115-FC1CFD6F461C}" dt="2021-06-19T18:08:26.057" v="20"/>
        <pc:sldMkLst>
          <pc:docMk/>
          <pc:sldMk cId="1399121124" sldId="362"/>
        </pc:sldMkLst>
      </pc:sldChg>
      <pc:sldChg chg="modSp new">
        <pc:chgData name="Harleen Kaur" userId="S::id65ns02@ubalt.edu::9f7fc1d6-ab67-473f-ba46-e98f6ce2049b" providerId="AD" clId="Web-{D15A0308-9E2D-B5D0-5115-FC1CFD6F461C}" dt="2021-06-19T18:10:04.294" v="37" actId="20577"/>
        <pc:sldMkLst>
          <pc:docMk/>
          <pc:sldMk cId="522743250" sldId="363"/>
        </pc:sldMkLst>
      </pc:sldChg>
      <pc:sldChg chg="addSp delSp modSp new">
        <pc:chgData name="Harleen Kaur" userId="S::id65ns02@ubalt.edu::9f7fc1d6-ab67-473f-ba46-e98f6ce2049b" providerId="AD" clId="Web-{D15A0308-9E2D-B5D0-5115-FC1CFD6F461C}" dt="2021-06-19T18:11:02.374" v="51"/>
        <pc:sldMkLst>
          <pc:docMk/>
          <pc:sldMk cId="3162707779" sldId="364"/>
        </pc:sldMkLst>
      </pc:sldChg>
      <pc:sldChg chg="addSp delSp modSp new">
        <pc:chgData name="Harleen Kaur" userId="S::id65ns02@ubalt.edu::9f7fc1d6-ab67-473f-ba46-e98f6ce2049b" providerId="AD" clId="Web-{D15A0308-9E2D-B5D0-5115-FC1CFD6F461C}" dt="2021-06-19T18:15:20.303" v="107" actId="14100"/>
        <pc:sldMkLst>
          <pc:docMk/>
          <pc:sldMk cId="1342763562" sldId="365"/>
        </pc:sldMkLst>
      </pc:sldChg>
      <pc:sldChg chg="addSp delSp modSp new">
        <pc:chgData name="Harleen Kaur" userId="S::id65ns02@ubalt.edu::9f7fc1d6-ab67-473f-ba46-e98f6ce2049b" providerId="AD" clId="Web-{D15A0308-9E2D-B5D0-5115-FC1CFD6F461C}" dt="2021-06-19T18:16:20.726" v="123"/>
        <pc:sldMkLst>
          <pc:docMk/>
          <pc:sldMk cId="2149956382" sldId="366"/>
        </pc:sldMkLst>
      </pc:sldChg>
      <pc:sldChg chg="addSp delSp modSp new">
        <pc:chgData name="Harleen Kaur" userId="S::id65ns02@ubalt.edu::9f7fc1d6-ab67-473f-ba46-e98f6ce2049b" providerId="AD" clId="Web-{D15A0308-9E2D-B5D0-5115-FC1CFD6F461C}" dt="2021-06-19T19:33:32.127" v="131" actId="14100"/>
        <pc:sldMkLst>
          <pc:docMk/>
          <pc:sldMk cId="1428798357" sldId="367"/>
        </pc:sldMkLst>
      </pc:sldChg>
      <pc:sldChg chg="addSp delSp modSp new mod setBg">
        <pc:chgData name="Harleen Kaur" userId="S::id65ns02@ubalt.edu::9f7fc1d6-ab67-473f-ba46-e98f6ce2049b" providerId="AD" clId="Web-{D15A0308-9E2D-B5D0-5115-FC1CFD6F461C}" dt="2021-06-19T19:35:10.614" v="153" actId="14100"/>
        <pc:sldMkLst>
          <pc:docMk/>
          <pc:sldMk cId="4049505772" sldId="368"/>
        </pc:sldMkLst>
      </pc:sldChg>
      <pc:sldChg chg="addSp delSp modSp new mod setBg">
        <pc:chgData name="Harleen Kaur" userId="S::id65ns02@ubalt.edu::9f7fc1d6-ab67-473f-ba46-e98f6ce2049b" providerId="AD" clId="Web-{D15A0308-9E2D-B5D0-5115-FC1CFD6F461C}" dt="2021-06-19T19:35:46.615" v="165"/>
        <pc:sldMkLst>
          <pc:docMk/>
          <pc:sldMk cId="3707274105" sldId="369"/>
        </pc:sldMkLst>
      </pc:sldChg>
      <pc:sldChg chg="addSp delSp modSp new mod setBg">
        <pc:chgData name="Harleen Kaur" userId="S::id65ns02@ubalt.edu::9f7fc1d6-ab67-473f-ba46-e98f6ce2049b" providerId="AD" clId="Web-{D15A0308-9E2D-B5D0-5115-FC1CFD6F461C}" dt="2021-06-19T19:38:22.603" v="198" actId="20577"/>
        <pc:sldMkLst>
          <pc:docMk/>
          <pc:sldMk cId="463297845" sldId="370"/>
        </pc:sldMkLst>
      </pc:sldChg>
      <pc:sldChg chg="modSp new">
        <pc:chgData name="Harleen Kaur" userId="S::id65ns02@ubalt.edu::9f7fc1d6-ab67-473f-ba46-e98f6ce2049b" providerId="AD" clId="Web-{D15A0308-9E2D-B5D0-5115-FC1CFD6F461C}" dt="2021-06-19T19:38:43.041" v="201" actId="20577"/>
        <pc:sldMkLst>
          <pc:docMk/>
          <pc:sldMk cId="957894643" sldId="371"/>
        </pc:sldMkLst>
      </pc:sldChg>
      <pc:sldChg chg="modSp new">
        <pc:chgData name="Harleen Kaur" userId="S::id65ns02@ubalt.edu::9f7fc1d6-ab67-473f-ba46-e98f6ce2049b" providerId="AD" clId="Web-{D15A0308-9E2D-B5D0-5115-FC1CFD6F461C}" dt="2021-06-19T19:39:02.417" v="204" actId="20577"/>
        <pc:sldMkLst>
          <pc:docMk/>
          <pc:sldMk cId="376485367" sldId="372"/>
        </pc:sldMkLst>
      </pc:sldChg>
      <pc:sldChg chg="addSp delSp modSp new">
        <pc:chgData name="Harleen Kaur" userId="S::id65ns02@ubalt.edu::9f7fc1d6-ab67-473f-ba46-e98f6ce2049b" providerId="AD" clId="Web-{D15A0308-9E2D-B5D0-5115-FC1CFD6F461C}" dt="2021-06-19T19:41:29.376" v="230" actId="1076"/>
        <pc:sldMkLst>
          <pc:docMk/>
          <pc:sldMk cId="3468930998" sldId="373"/>
        </pc:sldMkLst>
      </pc:sldChg>
      <pc:sldChg chg="addSp delSp modSp new mod setBg">
        <pc:chgData name="Harleen Kaur" userId="S::id65ns02@ubalt.edu::9f7fc1d6-ab67-473f-ba46-e98f6ce2049b" providerId="AD" clId="Web-{D15A0308-9E2D-B5D0-5115-FC1CFD6F461C}" dt="2021-06-19T19:43:42.551" v="254" actId="14100"/>
        <pc:sldMkLst>
          <pc:docMk/>
          <pc:sldMk cId="89896237" sldId="374"/>
        </pc:sldMkLst>
      </pc:sldChg>
      <pc:sldChg chg="addSp delSp modSp new">
        <pc:chgData name="Harleen Kaur" userId="S::id65ns02@ubalt.edu::9f7fc1d6-ab67-473f-ba46-e98f6ce2049b" providerId="AD" clId="Web-{D15A0308-9E2D-B5D0-5115-FC1CFD6F461C}" dt="2021-06-19T19:45:08.553" v="276" actId="1076"/>
        <pc:sldMkLst>
          <pc:docMk/>
          <pc:sldMk cId="48899272" sldId="375"/>
        </pc:sldMkLst>
      </pc:sldChg>
      <pc:sldChg chg="modSp new del">
        <pc:chgData name="Harleen Kaur" userId="S::id65ns02@ubalt.edu::9f7fc1d6-ab67-473f-ba46-e98f6ce2049b" providerId="AD" clId="Web-{D15A0308-9E2D-B5D0-5115-FC1CFD6F461C}" dt="2021-06-19T19:46:46.274" v="298"/>
        <pc:sldMkLst>
          <pc:docMk/>
          <pc:sldMk cId="1718189075" sldId="376"/>
        </pc:sldMkLst>
      </pc:sldChg>
      <pc:sldChg chg="addSp delSp modSp new mod setBg">
        <pc:chgData name="Harleen Kaur" userId="S::id65ns02@ubalt.edu::9f7fc1d6-ab67-473f-ba46-e98f6ce2049b" providerId="AD" clId="Web-{D15A0308-9E2D-B5D0-5115-FC1CFD6F461C}" dt="2021-06-19T19:48:15.589" v="331" actId="1076"/>
        <pc:sldMkLst>
          <pc:docMk/>
          <pc:sldMk cId="1561551950" sldId="377"/>
        </pc:sldMkLst>
      </pc:sldChg>
      <pc:sldChg chg="addSp delSp modSp new mod setBg">
        <pc:chgData name="Harleen Kaur" userId="S::id65ns02@ubalt.edu::9f7fc1d6-ab67-473f-ba46-e98f6ce2049b" providerId="AD" clId="Web-{D15A0308-9E2D-B5D0-5115-FC1CFD6F461C}" dt="2021-06-19T19:49:19.591" v="346" actId="20577"/>
        <pc:sldMkLst>
          <pc:docMk/>
          <pc:sldMk cId="1447797136" sldId="378"/>
        </pc:sldMkLst>
      </pc:sldChg>
      <pc:sldChg chg="addSp delSp modSp new">
        <pc:chgData name="Harleen Kaur" userId="S::id65ns02@ubalt.edu::9f7fc1d6-ab67-473f-ba46-e98f6ce2049b" providerId="AD" clId="Web-{D15A0308-9E2D-B5D0-5115-FC1CFD6F461C}" dt="2021-06-19T19:52:54.065" v="399" actId="14100"/>
        <pc:sldMkLst>
          <pc:docMk/>
          <pc:sldMk cId="714563919" sldId="379"/>
        </pc:sldMkLst>
      </pc:sldChg>
      <pc:sldChg chg="modSp new">
        <pc:chgData name="Harleen Kaur" userId="S::id65ns02@ubalt.edu::9f7fc1d6-ab67-473f-ba46-e98f6ce2049b" providerId="AD" clId="Web-{D15A0308-9E2D-B5D0-5115-FC1CFD6F461C}" dt="2021-06-19T19:53:16.596" v="407" actId="20577"/>
        <pc:sldMkLst>
          <pc:docMk/>
          <pc:sldMk cId="34183985" sldId="380"/>
        </pc:sldMkLst>
      </pc:sldChg>
      <pc:sldChg chg="modSp new">
        <pc:chgData name="Harleen Kaur" userId="S::id65ns02@ubalt.edu::9f7fc1d6-ab67-473f-ba46-e98f6ce2049b" providerId="AD" clId="Web-{D15A0308-9E2D-B5D0-5115-FC1CFD6F461C}" dt="2021-06-19T19:53:51.472" v="415" actId="20577"/>
        <pc:sldMkLst>
          <pc:docMk/>
          <pc:sldMk cId="2697053936" sldId="381"/>
        </pc:sldMkLst>
      </pc:sldChg>
      <pc:sldChg chg="addSp delSp modSp new mod setBg">
        <pc:chgData name="Harleen Kaur" userId="S::id65ns02@ubalt.edu::9f7fc1d6-ab67-473f-ba46-e98f6ce2049b" providerId="AD" clId="Web-{D15A0308-9E2D-B5D0-5115-FC1CFD6F461C}" dt="2021-06-19T19:55:06.490" v="462" actId="20577"/>
        <pc:sldMkLst>
          <pc:docMk/>
          <pc:sldMk cId="3491584397" sldId="382"/>
        </pc:sldMkLst>
      </pc:sldChg>
      <pc:sldChg chg="addSp delSp modSp new mod setBg">
        <pc:chgData name="Harleen Kaur" userId="S::id65ns02@ubalt.edu::9f7fc1d6-ab67-473f-ba46-e98f6ce2049b" providerId="AD" clId="Web-{D15A0308-9E2D-B5D0-5115-FC1CFD6F461C}" dt="2021-06-19T19:56:41.180" v="492" actId="1076"/>
        <pc:sldMkLst>
          <pc:docMk/>
          <pc:sldMk cId="145533210" sldId="383"/>
        </pc:sldMkLst>
      </pc:sldChg>
      <pc:sldChg chg="addSp delSp modSp new">
        <pc:chgData name="Harleen Kaur" userId="S::id65ns02@ubalt.edu::9f7fc1d6-ab67-473f-ba46-e98f6ce2049b" providerId="AD" clId="Web-{D15A0308-9E2D-B5D0-5115-FC1CFD6F461C}" dt="2021-06-19T19:59:19.981" v="526" actId="20577"/>
        <pc:sldMkLst>
          <pc:docMk/>
          <pc:sldMk cId="2632199446" sldId="384"/>
        </pc:sldMkLst>
      </pc:sldChg>
      <pc:sldChg chg="addSp delSp modSp new mod setBg">
        <pc:chgData name="Harleen Kaur" userId="S::id65ns02@ubalt.edu::9f7fc1d6-ab67-473f-ba46-e98f6ce2049b" providerId="AD" clId="Web-{D15A0308-9E2D-B5D0-5115-FC1CFD6F461C}" dt="2021-06-19T20:02:43.361" v="578" actId="1076"/>
        <pc:sldMkLst>
          <pc:docMk/>
          <pc:sldMk cId="1881829419" sldId="385"/>
        </pc:sldMkLst>
      </pc:sldChg>
      <pc:sldChg chg="addSp delSp modSp new mod setBg">
        <pc:chgData name="Harleen Kaur" userId="S::id65ns02@ubalt.edu::9f7fc1d6-ab67-473f-ba46-e98f6ce2049b" providerId="AD" clId="Web-{D15A0308-9E2D-B5D0-5115-FC1CFD6F461C}" dt="2021-06-19T20:05:01.380" v="593" actId="14100"/>
        <pc:sldMkLst>
          <pc:docMk/>
          <pc:sldMk cId="422707379" sldId="386"/>
        </pc:sldMkLst>
      </pc:sldChg>
      <pc:sldChg chg="addSp delSp modSp new">
        <pc:chgData name="Harleen Kaur" userId="S::id65ns02@ubalt.edu::9f7fc1d6-ab67-473f-ba46-e98f6ce2049b" providerId="AD" clId="Web-{D15A0308-9E2D-B5D0-5115-FC1CFD6F461C}" dt="2021-06-19T20:05:40.944" v="606" actId="20577"/>
        <pc:sldMkLst>
          <pc:docMk/>
          <pc:sldMk cId="4219912784" sldId="387"/>
        </pc:sldMkLst>
      </pc:sldChg>
      <pc:sldChg chg="addSp delSp modSp new">
        <pc:chgData name="Harleen Kaur" userId="S::id65ns02@ubalt.edu::9f7fc1d6-ab67-473f-ba46-e98f6ce2049b" providerId="AD" clId="Web-{D15A0308-9E2D-B5D0-5115-FC1CFD6F461C}" dt="2021-06-19T20:07:28.071" v="627" actId="14100"/>
        <pc:sldMkLst>
          <pc:docMk/>
          <pc:sldMk cId="178630246" sldId="388"/>
        </pc:sldMkLst>
      </pc:sldChg>
      <pc:sldChg chg="addSp delSp modSp new">
        <pc:chgData name="Harleen Kaur" userId="S::id65ns02@ubalt.edu::9f7fc1d6-ab67-473f-ba46-e98f6ce2049b" providerId="AD" clId="Web-{D15A0308-9E2D-B5D0-5115-FC1CFD6F461C}" dt="2021-06-19T20:08:55.589" v="652" actId="14100"/>
        <pc:sldMkLst>
          <pc:docMk/>
          <pc:sldMk cId="4060595402" sldId="389"/>
        </pc:sldMkLst>
      </pc:sldChg>
      <pc:sldChg chg="modSp new">
        <pc:chgData name="Harleen Kaur" userId="S::id65ns02@ubalt.edu::9f7fc1d6-ab67-473f-ba46-e98f6ce2049b" providerId="AD" clId="Web-{D15A0308-9E2D-B5D0-5115-FC1CFD6F461C}" dt="2021-06-19T20:09:17.293" v="662" actId="20577"/>
        <pc:sldMkLst>
          <pc:docMk/>
          <pc:sldMk cId="2186280635" sldId="390"/>
        </pc:sldMkLst>
      </pc:sldChg>
      <pc:sldChg chg="new del">
        <pc:chgData name="Harleen Kaur" userId="S::id65ns02@ubalt.edu::9f7fc1d6-ab67-473f-ba46-e98f6ce2049b" providerId="AD" clId="Web-{D15A0308-9E2D-B5D0-5115-FC1CFD6F461C}" dt="2021-06-19T20:09:21.105" v="663"/>
        <pc:sldMkLst>
          <pc:docMk/>
          <pc:sldMk cId="2772980071" sldId="391"/>
        </pc:sldMkLst>
      </pc:sldChg>
      <pc:sldMasterChg chg="add del addSldLayout delSldLayout">
        <pc:chgData name="Harleen Kaur" userId="S::id65ns02@ubalt.edu::9f7fc1d6-ab67-473f-ba46-e98f6ce2049b" providerId="AD" clId="Web-{D15A0308-9E2D-B5D0-5115-FC1CFD6F461C}" dt="2021-06-19T18:08:26.057" v="20"/>
        <pc:sldMasterMkLst>
          <pc:docMk/>
          <pc:sldMasterMk cId="2460954070" sldId="2147483660"/>
        </pc:sldMasterMkLst>
        <pc:sldLayoutChg chg="add del">
          <pc:chgData name="Harleen Kaur" userId="S::id65ns02@ubalt.edu::9f7fc1d6-ab67-473f-ba46-e98f6ce2049b" providerId="AD" clId="Web-{D15A0308-9E2D-B5D0-5115-FC1CFD6F461C}" dt="2021-06-19T18:08:26.057" v="20"/>
          <pc:sldLayoutMkLst>
            <pc:docMk/>
            <pc:sldMasterMk cId="2460954070" sldId="2147483660"/>
            <pc:sldLayoutMk cId="2385387890" sldId="2147483661"/>
          </pc:sldLayoutMkLst>
        </pc:sldLayoutChg>
        <pc:sldLayoutChg chg="add del">
          <pc:chgData name="Harleen Kaur" userId="S::id65ns02@ubalt.edu::9f7fc1d6-ab67-473f-ba46-e98f6ce2049b" providerId="AD" clId="Web-{D15A0308-9E2D-B5D0-5115-FC1CFD6F461C}" dt="2021-06-19T18:08:26.057" v="20"/>
          <pc:sldLayoutMkLst>
            <pc:docMk/>
            <pc:sldMasterMk cId="2460954070" sldId="2147483660"/>
            <pc:sldLayoutMk cId="949138452" sldId="2147483662"/>
          </pc:sldLayoutMkLst>
        </pc:sldLayoutChg>
        <pc:sldLayoutChg chg="add del">
          <pc:chgData name="Harleen Kaur" userId="S::id65ns02@ubalt.edu::9f7fc1d6-ab67-473f-ba46-e98f6ce2049b" providerId="AD" clId="Web-{D15A0308-9E2D-B5D0-5115-FC1CFD6F461C}" dt="2021-06-19T18:08:26.057" v="20"/>
          <pc:sldLayoutMkLst>
            <pc:docMk/>
            <pc:sldMasterMk cId="2460954070" sldId="2147483660"/>
            <pc:sldLayoutMk cId="2591524520" sldId="2147483663"/>
          </pc:sldLayoutMkLst>
        </pc:sldLayoutChg>
        <pc:sldLayoutChg chg="add del">
          <pc:chgData name="Harleen Kaur" userId="S::id65ns02@ubalt.edu::9f7fc1d6-ab67-473f-ba46-e98f6ce2049b" providerId="AD" clId="Web-{D15A0308-9E2D-B5D0-5115-FC1CFD6F461C}" dt="2021-06-19T18:08:26.057" v="20"/>
          <pc:sldLayoutMkLst>
            <pc:docMk/>
            <pc:sldMasterMk cId="2460954070" sldId="2147483660"/>
            <pc:sldLayoutMk cId="1203092039" sldId="2147483664"/>
          </pc:sldLayoutMkLst>
        </pc:sldLayoutChg>
        <pc:sldLayoutChg chg="add del">
          <pc:chgData name="Harleen Kaur" userId="S::id65ns02@ubalt.edu::9f7fc1d6-ab67-473f-ba46-e98f6ce2049b" providerId="AD" clId="Web-{D15A0308-9E2D-B5D0-5115-FC1CFD6F461C}" dt="2021-06-19T18:08:26.057" v="20"/>
          <pc:sldLayoutMkLst>
            <pc:docMk/>
            <pc:sldMasterMk cId="2460954070" sldId="2147483660"/>
            <pc:sldLayoutMk cId="3733172339" sldId="2147483665"/>
          </pc:sldLayoutMkLst>
        </pc:sldLayoutChg>
        <pc:sldLayoutChg chg="add del">
          <pc:chgData name="Harleen Kaur" userId="S::id65ns02@ubalt.edu::9f7fc1d6-ab67-473f-ba46-e98f6ce2049b" providerId="AD" clId="Web-{D15A0308-9E2D-B5D0-5115-FC1CFD6F461C}" dt="2021-06-19T18:08:26.057" v="20"/>
          <pc:sldLayoutMkLst>
            <pc:docMk/>
            <pc:sldMasterMk cId="2460954070" sldId="2147483660"/>
            <pc:sldLayoutMk cId="3210312558" sldId="2147483666"/>
          </pc:sldLayoutMkLst>
        </pc:sldLayoutChg>
        <pc:sldLayoutChg chg="add del">
          <pc:chgData name="Harleen Kaur" userId="S::id65ns02@ubalt.edu::9f7fc1d6-ab67-473f-ba46-e98f6ce2049b" providerId="AD" clId="Web-{D15A0308-9E2D-B5D0-5115-FC1CFD6F461C}" dt="2021-06-19T18:08:26.057" v="20"/>
          <pc:sldLayoutMkLst>
            <pc:docMk/>
            <pc:sldMasterMk cId="2460954070" sldId="2147483660"/>
            <pc:sldLayoutMk cId="3146388984" sldId="2147483667"/>
          </pc:sldLayoutMkLst>
        </pc:sldLayoutChg>
        <pc:sldLayoutChg chg="add del">
          <pc:chgData name="Harleen Kaur" userId="S::id65ns02@ubalt.edu::9f7fc1d6-ab67-473f-ba46-e98f6ce2049b" providerId="AD" clId="Web-{D15A0308-9E2D-B5D0-5115-FC1CFD6F461C}" dt="2021-06-19T18:08:26.057" v="20"/>
          <pc:sldLayoutMkLst>
            <pc:docMk/>
            <pc:sldMasterMk cId="2460954070" sldId="2147483660"/>
            <pc:sldLayoutMk cId="3171841454" sldId="2147483668"/>
          </pc:sldLayoutMkLst>
        </pc:sldLayoutChg>
        <pc:sldLayoutChg chg="add del">
          <pc:chgData name="Harleen Kaur" userId="S::id65ns02@ubalt.edu::9f7fc1d6-ab67-473f-ba46-e98f6ce2049b" providerId="AD" clId="Web-{D15A0308-9E2D-B5D0-5115-FC1CFD6F461C}" dt="2021-06-19T18:08:26.057" v="20"/>
          <pc:sldLayoutMkLst>
            <pc:docMk/>
            <pc:sldMasterMk cId="2460954070" sldId="2147483660"/>
            <pc:sldLayoutMk cId="1718958274" sldId="2147483669"/>
          </pc:sldLayoutMkLst>
        </pc:sldLayoutChg>
        <pc:sldLayoutChg chg="add del">
          <pc:chgData name="Harleen Kaur" userId="S::id65ns02@ubalt.edu::9f7fc1d6-ab67-473f-ba46-e98f6ce2049b" providerId="AD" clId="Web-{D15A0308-9E2D-B5D0-5115-FC1CFD6F461C}" dt="2021-06-19T18:08:26.057" v="20"/>
          <pc:sldLayoutMkLst>
            <pc:docMk/>
            <pc:sldMasterMk cId="2460954070" sldId="2147483660"/>
            <pc:sldLayoutMk cId="2202905451" sldId="2147483670"/>
          </pc:sldLayoutMkLst>
        </pc:sldLayoutChg>
        <pc:sldLayoutChg chg="add del">
          <pc:chgData name="Harleen Kaur" userId="S::id65ns02@ubalt.edu::9f7fc1d6-ab67-473f-ba46-e98f6ce2049b" providerId="AD" clId="Web-{D15A0308-9E2D-B5D0-5115-FC1CFD6F461C}" dt="2021-06-19T18:08:26.057" v="20"/>
          <pc:sldLayoutMkLst>
            <pc:docMk/>
            <pc:sldMasterMk cId="2460954070" sldId="2147483660"/>
            <pc:sldLayoutMk cId="3479445657" sldId="2147483671"/>
          </pc:sldLayoutMkLst>
        </pc:sldLayoutChg>
      </pc:sldMasterChg>
    </pc:docChg>
  </pc:docChgLst>
  <pc:docChgLst>
    <pc:chgData name="Weifeng Xu" userId="e7aed605-a3dd-4d5a-a692-a87037af107b" providerId="ADAL" clId="{38C0388A-6B20-4E10-AB29-C10F85EBBB2E}"/>
    <pc:docChg chg="undo custSel addSld delSld modSld">
      <pc:chgData name="Weifeng Xu" userId="e7aed605-a3dd-4d5a-a692-a87037af107b" providerId="ADAL" clId="{38C0388A-6B20-4E10-AB29-C10F85EBBB2E}" dt="2021-03-19T14:20:41.040" v="375" actId="14734"/>
      <pc:docMkLst>
        <pc:docMk/>
      </pc:docMkLst>
      <pc:sldChg chg="addSp modSp new mod modClrScheme chgLayout modNotesTx">
        <pc:chgData name="Weifeng Xu" userId="e7aed605-a3dd-4d5a-a692-a87037af107b" providerId="ADAL" clId="{38C0388A-6B20-4E10-AB29-C10F85EBBB2E}" dt="2021-03-19T14:20:23.707" v="374" actId="20577"/>
        <pc:sldMkLst>
          <pc:docMk/>
          <pc:sldMk cId="3439482671" sldId="303"/>
        </pc:sldMkLst>
      </pc:sldChg>
      <pc:sldChg chg="addSp delSp modSp new mod modClrScheme chgLayout modNotesTx">
        <pc:chgData name="Weifeng Xu" userId="e7aed605-a3dd-4d5a-a692-a87037af107b" providerId="ADAL" clId="{38C0388A-6B20-4E10-AB29-C10F85EBBB2E}" dt="2021-03-19T14:20:41.040" v="375" actId="14734"/>
        <pc:sldMkLst>
          <pc:docMk/>
          <pc:sldMk cId="1193768337" sldId="304"/>
        </pc:sldMkLst>
      </pc:sldChg>
      <pc:sldChg chg="addSp delSp modSp new del mod setBg modClrScheme setClrOvrMap chgLayout modNotesTx">
        <pc:chgData name="Weifeng Xu" userId="e7aed605-a3dd-4d5a-a692-a87037af107b" providerId="ADAL" clId="{38C0388A-6B20-4E10-AB29-C10F85EBBB2E}" dt="2021-03-19T14:19:05.790" v="367" actId="47"/>
        <pc:sldMkLst>
          <pc:docMk/>
          <pc:sldMk cId="3028288411" sldId="305"/>
        </pc:sldMkLst>
      </pc:sldChg>
      <pc:sldChg chg="addSp delSp modSp new mod modClrScheme chgLayout">
        <pc:chgData name="Weifeng Xu" userId="e7aed605-a3dd-4d5a-a692-a87037af107b" providerId="ADAL" clId="{38C0388A-6B20-4E10-AB29-C10F85EBBB2E}" dt="2021-03-19T14:18:06.887" v="366" actId="108"/>
        <pc:sldMkLst>
          <pc:docMk/>
          <pc:sldMk cId="64038938" sldId="306"/>
        </pc:sldMkLst>
      </pc:sldChg>
    </pc:docChg>
  </pc:docChgLst>
  <pc:docChgLst>
    <pc:chgData name="Weifeng Xu" userId="e7aed605-a3dd-4d5a-a692-a87037af107b" providerId="ADAL" clId="{AA256C9C-DD0A-4A24-AECC-DADA2E819996}"/>
    <pc:docChg chg="undo redo custSel addSld delSld modSld sldOrd">
      <pc:chgData name="Weifeng Xu" userId="e7aed605-a3dd-4d5a-a692-a87037af107b" providerId="ADAL" clId="{AA256C9C-DD0A-4A24-AECC-DADA2E819996}" dt="2021-03-06T01:10:00.999" v="10634" actId="47"/>
      <pc:docMkLst>
        <pc:docMk/>
      </pc:docMkLst>
      <pc:sldChg chg="modSp new mod modNotesTx">
        <pc:chgData name="Weifeng Xu" userId="e7aed605-a3dd-4d5a-a692-a87037af107b" providerId="ADAL" clId="{AA256C9C-DD0A-4A24-AECC-DADA2E819996}" dt="2021-03-05T19:45:20.383" v="9957" actId="6549"/>
        <pc:sldMkLst>
          <pc:docMk/>
          <pc:sldMk cId="1323245308" sldId="256"/>
        </pc:sldMkLst>
      </pc:sldChg>
      <pc:sldChg chg="addSp delSp modSp new mod modClrScheme chgLayout modNotesTx">
        <pc:chgData name="Weifeng Xu" userId="e7aed605-a3dd-4d5a-a692-a87037af107b" providerId="ADAL" clId="{AA256C9C-DD0A-4A24-AECC-DADA2E819996}" dt="2021-02-26T22:11:14.469" v="900" actId="33524"/>
        <pc:sldMkLst>
          <pc:docMk/>
          <pc:sldMk cId="594714798" sldId="257"/>
        </pc:sldMkLst>
      </pc:sldChg>
      <pc:sldChg chg="addSp modSp new mod modNotesTx">
        <pc:chgData name="Weifeng Xu" userId="e7aed605-a3dd-4d5a-a692-a87037af107b" providerId="ADAL" clId="{AA256C9C-DD0A-4A24-AECC-DADA2E819996}" dt="2021-02-26T15:41:14.219" v="142" actId="1076"/>
        <pc:sldMkLst>
          <pc:docMk/>
          <pc:sldMk cId="824954207" sldId="258"/>
        </pc:sldMkLst>
      </pc:sldChg>
      <pc:sldChg chg="del">
        <pc:chgData name="Weifeng Xu" userId="e7aed605-a3dd-4d5a-a692-a87037af107b" providerId="ADAL" clId="{AA256C9C-DD0A-4A24-AECC-DADA2E819996}" dt="2021-02-26T14:47:33.980" v="0" actId="47"/>
        <pc:sldMkLst>
          <pc:docMk/>
          <pc:sldMk cId="1392771324" sldId="258"/>
        </pc:sldMkLst>
      </pc:sldChg>
      <pc:sldChg chg="addSp delSp modSp new mod setBg addAnim delAnim modNotesTx">
        <pc:chgData name="Weifeng Xu" userId="e7aed605-a3dd-4d5a-a692-a87037af107b" providerId="ADAL" clId="{AA256C9C-DD0A-4A24-AECC-DADA2E819996}" dt="2021-02-26T15:55:53.438" v="211" actId="26606"/>
        <pc:sldMkLst>
          <pc:docMk/>
          <pc:sldMk cId="357665137" sldId="259"/>
        </pc:sldMkLst>
      </pc:sldChg>
      <pc:sldChg chg="del">
        <pc:chgData name="Weifeng Xu" userId="e7aed605-a3dd-4d5a-a692-a87037af107b" providerId="ADAL" clId="{AA256C9C-DD0A-4A24-AECC-DADA2E819996}" dt="2021-02-26T14:47:34.111" v="1" actId="47"/>
        <pc:sldMkLst>
          <pc:docMk/>
          <pc:sldMk cId="2206727044" sldId="259"/>
        </pc:sldMkLst>
      </pc:sldChg>
      <pc:sldChg chg="addSp delSp modSp new mod ord modClrScheme chgLayout modNotesTx">
        <pc:chgData name="Weifeng Xu" userId="e7aed605-a3dd-4d5a-a692-a87037af107b" providerId="ADAL" clId="{AA256C9C-DD0A-4A24-AECC-DADA2E819996}" dt="2021-02-28T19:42:06.059" v="3496" actId="1076"/>
        <pc:sldMkLst>
          <pc:docMk/>
          <pc:sldMk cId="838394385" sldId="260"/>
        </pc:sldMkLst>
      </pc:sldChg>
      <pc:sldChg chg="del">
        <pc:chgData name="Weifeng Xu" userId="e7aed605-a3dd-4d5a-a692-a87037af107b" providerId="ADAL" clId="{AA256C9C-DD0A-4A24-AECC-DADA2E819996}" dt="2021-02-26T14:47:34.265" v="2" actId="47"/>
        <pc:sldMkLst>
          <pc:docMk/>
          <pc:sldMk cId="3022601266" sldId="260"/>
        </pc:sldMkLst>
      </pc:sldChg>
      <pc:sldChg chg="del">
        <pc:chgData name="Weifeng Xu" userId="e7aed605-a3dd-4d5a-a692-a87037af107b" providerId="ADAL" clId="{AA256C9C-DD0A-4A24-AECC-DADA2E819996}" dt="2021-02-26T14:47:34.460" v="3" actId="47"/>
        <pc:sldMkLst>
          <pc:docMk/>
          <pc:sldMk cId="1449920218" sldId="261"/>
        </pc:sldMkLst>
      </pc:sldChg>
      <pc:sldChg chg="addSp delSp modSp new mod setBg setClrOvrMap modNotesTx">
        <pc:chgData name="Weifeng Xu" userId="e7aed605-a3dd-4d5a-a692-a87037af107b" providerId="ADAL" clId="{AA256C9C-DD0A-4A24-AECC-DADA2E819996}" dt="2021-02-26T23:24:42.894" v="922" actId="20577"/>
        <pc:sldMkLst>
          <pc:docMk/>
          <pc:sldMk cId="1539245675" sldId="261"/>
        </pc:sldMkLst>
      </pc:sldChg>
      <pc:sldChg chg="del">
        <pc:chgData name="Weifeng Xu" userId="e7aed605-a3dd-4d5a-a692-a87037af107b" providerId="ADAL" clId="{AA256C9C-DD0A-4A24-AECC-DADA2E819996}" dt="2021-02-26T14:47:34.558" v="4" actId="47"/>
        <pc:sldMkLst>
          <pc:docMk/>
          <pc:sldMk cId="3028204050" sldId="262"/>
        </pc:sldMkLst>
      </pc:sldChg>
      <pc:sldChg chg="addSp delSp modSp new mod setBg">
        <pc:chgData name="Weifeng Xu" userId="e7aed605-a3dd-4d5a-a692-a87037af107b" providerId="ADAL" clId="{AA256C9C-DD0A-4A24-AECC-DADA2E819996}" dt="2021-02-26T23:24:33.191" v="921" actId="6549"/>
        <pc:sldMkLst>
          <pc:docMk/>
          <pc:sldMk cId="3347624405" sldId="262"/>
        </pc:sldMkLst>
      </pc:sldChg>
      <pc:sldChg chg="modSp new mod">
        <pc:chgData name="Weifeng Xu" userId="e7aed605-a3dd-4d5a-a692-a87037af107b" providerId="ADAL" clId="{AA256C9C-DD0A-4A24-AECC-DADA2E819996}" dt="2021-02-26T22:07:44.144" v="887" actId="313"/>
        <pc:sldMkLst>
          <pc:docMk/>
          <pc:sldMk cId="523254660" sldId="263"/>
        </pc:sldMkLst>
      </pc:sldChg>
      <pc:sldChg chg="del">
        <pc:chgData name="Weifeng Xu" userId="e7aed605-a3dd-4d5a-a692-a87037af107b" providerId="ADAL" clId="{AA256C9C-DD0A-4A24-AECC-DADA2E819996}" dt="2021-02-26T14:47:34.851" v="6" actId="47"/>
        <pc:sldMkLst>
          <pc:docMk/>
          <pc:sldMk cId="2219828795" sldId="263"/>
        </pc:sldMkLst>
      </pc:sldChg>
      <pc:sldChg chg="del">
        <pc:chgData name="Weifeng Xu" userId="e7aed605-a3dd-4d5a-a692-a87037af107b" providerId="ADAL" clId="{AA256C9C-DD0A-4A24-AECC-DADA2E819996}" dt="2021-02-26T14:47:35.014" v="7" actId="47"/>
        <pc:sldMkLst>
          <pc:docMk/>
          <pc:sldMk cId="266696141" sldId="264"/>
        </pc:sldMkLst>
      </pc:sldChg>
      <pc:sldChg chg="addSp delSp modSp new mod setBg modClrScheme chgLayout modNotesTx">
        <pc:chgData name="Weifeng Xu" userId="e7aed605-a3dd-4d5a-a692-a87037af107b" providerId="ADAL" clId="{AA256C9C-DD0A-4A24-AECC-DADA2E819996}" dt="2021-02-28T14:40:33.310" v="2566" actId="1076"/>
        <pc:sldMkLst>
          <pc:docMk/>
          <pc:sldMk cId="1483570226" sldId="264"/>
        </pc:sldMkLst>
      </pc:sldChg>
      <pc:sldChg chg="addSp delSp modSp new mod modClrScheme chgLayout modNotesTx">
        <pc:chgData name="Weifeng Xu" userId="e7aed605-a3dd-4d5a-a692-a87037af107b" providerId="ADAL" clId="{AA256C9C-DD0A-4A24-AECC-DADA2E819996}" dt="2021-03-06T00:11:56.294" v="10594" actId="20577"/>
        <pc:sldMkLst>
          <pc:docMk/>
          <pc:sldMk cId="1005714408" sldId="265"/>
        </pc:sldMkLst>
      </pc:sldChg>
      <pc:sldChg chg="del">
        <pc:chgData name="Weifeng Xu" userId="e7aed605-a3dd-4d5a-a692-a87037af107b" providerId="ADAL" clId="{AA256C9C-DD0A-4A24-AECC-DADA2E819996}" dt="2021-02-26T14:47:34.700" v="5" actId="47"/>
        <pc:sldMkLst>
          <pc:docMk/>
          <pc:sldMk cId="3192448814" sldId="265"/>
        </pc:sldMkLst>
      </pc:sldChg>
      <pc:sldChg chg="addSp delSp modSp new mod modNotesTx">
        <pc:chgData name="Weifeng Xu" userId="e7aed605-a3dd-4d5a-a692-a87037af107b" providerId="ADAL" clId="{AA256C9C-DD0A-4A24-AECC-DADA2E819996}" dt="2021-03-05T21:40:51.971" v="10420" actId="108"/>
        <pc:sldMkLst>
          <pc:docMk/>
          <pc:sldMk cId="2103126633" sldId="266"/>
        </pc:sldMkLst>
      </pc:sldChg>
      <pc:sldChg chg="addSp delSp modSp add mod">
        <pc:chgData name="Weifeng Xu" userId="e7aed605-a3dd-4d5a-a692-a87037af107b" providerId="ADAL" clId="{AA256C9C-DD0A-4A24-AECC-DADA2E819996}" dt="2021-03-05T22:13:51.978" v="10530" actId="1076"/>
        <pc:sldMkLst>
          <pc:docMk/>
          <pc:sldMk cId="2454898931" sldId="267"/>
        </pc:sldMkLst>
      </pc:sldChg>
      <pc:sldChg chg="addSp delSp modSp new mod modClrScheme chgLayout">
        <pc:chgData name="Weifeng Xu" userId="e7aed605-a3dd-4d5a-a692-a87037af107b" providerId="ADAL" clId="{AA256C9C-DD0A-4A24-AECC-DADA2E819996}" dt="2021-02-28T14:00:27.335" v="2028" actId="20577"/>
        <pc:sldMkLst>
          <pc:docMk/>
          <pc:sldMk cId="927007670" sldId="268"/>
        </pc:sldMkLst>
      </pc:sldChg>
      <pc:sldChg chg="addSp delSp modSp new mod modClrScheme chgLayout">
        <pc:chgData name="Weifeng Xu" userId="e7aed605-a3dd-4d5a-a692-a87037af107b" providerId="ADAL" clId="{AA256C9C-DD0A-4A24-AECC-DADA2E819996}" dt="2021-02-28T14:01:21.829" v="2041" actId="20577"/>
        <pc:sldMkLst>
          <pc:docMk/>
          <pc:sldMk cId="1151958853" sldId="269"/>
        </pc:sldMkLst>
      </pc:sldChg>
      <pc:sldChg chg="addSp delSp modSp new mod modClrScheme chgLayout">
        <pc:chgData name="Weifeng Xu" userId="e7aed605-a3dd-4d5a-a692-a87037af107b" providerId="ADAL" clId="{AA256C9C-DD0A-4A24-AECC-DADA2E819996}" dt="2021-02-28T14:04:18.155" v="2106" actId="108"/>
        <pc:sldMkLst>
          <pc:docMk/>
          <pc:sldMk cId="2256375109" sldId="270"/>
        </pc:sldMkLst>
      </pc:sldChg>
      <pc:sldChg chg="modSp new mod">
        <pc:chgData name="Weifeng Xu" userId="e7aed605-a3dd-4d5a-a692-a87037af107b" providerId="ADAL" clId="{AA256C9C-DD0A-4A24-AECC-DADA2E819996}" dt="2021-02-28T14:21:39.487" v="2435" actId="20577"/>
        <pc:sldMkLst>
          <pc:docMk/>
          <pc:sldMk cId="1000008397" sldId="271"/>
        </pc:sldMkLst>
      </pc:sldChg>
      <pc:sldChg chg="addSp delSp modSp new mod setBg modClrScheme chgLayout modNotesTx">
        <pc:chgData name="Weifeng Xu" userId="e7aed605-a3dd-4d5a-a692-a87037af107b" providerId="ADAL" clId="{AA256C9C-DD0A-4A24-AECC-DADA2E819996}" dt="2021-02-28T14:31:55.580" v="2490" actId="20577"/>
        <pc:sldMkLst>
          <pc:docMk/>
          <pc:sldMk cId="3702491373" sldId="272"/>
        </pc:sldMkLst>
      </pc:sldChg>
      <pc:sldChg chg="addSp delSp modSp new mod setBg modNotesTx">
        <pc:chgData name="Weifeng Xu" userId="e7aed605-a3dd-4d5a-a692-a87037af107b" providerId="ADAL" clId="{AA256C9C-DD0A-4A24-AECC-DADA2E819996}" dt="2021-03-02T22:18:23.789" v="6246" actId="1076"/>
        <pc:sldMkLst>
          <pc:docMk/>
          <pc:sldMk cId="4260313878" sldId="273"/>
        </pc:sldMkLst>
      </pc:sldChg>
      <pc:sldChg chg="addSp delSp modSp new mod modClrScheme chgLayout">
        <pc:chgData name="Weifeng Xu" userId="e7aed605-a3dd-4d5a-a692-a87037af107b" providerId="ADAL" clId="{AA256C9C-DD0A-4A24-AECC-DADA2E819996}" dt="2021-02-28T15:06:57.285" v="2657" actId="20577"/>
        <pc:sldMkLst>
          <pc:docMk/>
          <pc:sldMk cId="3090718351" sldId="274"/>
        </pc:sldMkLst>
      </pc:sldChg>
      <pc:sldChg chg="addSp delSp modSp new mod setBg modClrScheme chgLayout">
        <pc:chgData name="Weifeng Xu" userId="e7aed605-a3dd-4d5a-a692-a87037af107b" providerId="ADAL" clId="{AA256C9C-DD0A-4A24-AECC-DADA2E819996}" dt="2021-02-28T15:13:37.857" v="2729" actId="14100"/>
        <pc:sldMkLst>
          <pc:docMk/>
          <pc:sldMk cId="3821000861" sldId="275"/>
        </pc:sldMkLst>
      </pc:sldChg>
      <pc:sldChg chg="addSp delSp modSp new mod modClrScheme chgLayout">
        <pc:chgData name="Weifeng Xu" userId="e7aed605-a3dd-4d5a-a692-a87037af107b" providerId="ADAL" clId="{AA256C9C-DD0A-4A24-AECC-DADA2E819996}" dt="2021-02-28T15:20:40.196" v="2732"/>
        <pc:sldMkLst>
          <pc:docMk/>
          <pc:sldMk cId="1773513139" sldId="276"/>
        </pc:sldMkLst>
      </pc:sldChg>
      <pc:sldChg chg="addSp delSp modSp new mod modClrScheme chgLayout">
        <pc:chgData name="Weifeng Xu" userId="e7aed605-a3dd-4d5a-a692-a87037af107b" providerId="ADAL" clId="{AA256C9C-DD0A-4A24-AECC-DADA2E819996}" dt="2021-02-28T15:56:44.237" v="2943" actId="20577"/>
        <pc:sldMkLst>
          <pc:docMk/>
          <pc:sldMk cId="4164042851" sldId="277"/>
        </pc:sldMkLst>
      </pc:sldChg>
      <pc:sldChg chg="addSp delSp modSp new mod modClrScheme chgLayout">
        <pc:chgData name="Weifeng Xu" userId="e7aed605-a3dd-4d5a-a692-a87037af107b" providerId="ADAL" clId="{AA256C9C-DD0A-4A24-AECC-DADA2E819996}" dt="2021-02-28T15:22:22.343" v="2738"/>
        <pc:sldMkLst>
          <pc:docMk/>
          <pc:sldMk cId="110160891" sldId="278"/>
        </pc:sldMkLst>
      </pc:sldChg>
      <pc:sldChg chg="addSp delSp modSp new mod setBg modClrScheme chgLayout modNotesTx">
        <pc:chgData name="Weifeng Xu" userId="e7aed605-a3dd-4d5a-a692-a87037af107b" providerId="ADAL" clId="{AA256C9C-DD0A-4A24-AECC-DADA2E819996}" dt="2021-03-02T22:11:27.734" v="6170" actId="6549"/>
        <pc:sldMkLst>
          <pc:docMk/>
          <pc:sldMk cId="2351248153" sldId="279"/>
        </pc:sldMkLst>
      </pc:sldChg>
      <pc:sldChg chg="modSp new mod">
        <pc:chgData name="Weifeng Xu" userId="e7aed605-a3dd-4d5a-a692-a87037af107b" providerId="ADAL" clId="{AA256C9C-DD0A-4A24-AECC-DADA2E819996}" dt="2021-02-28T20:10:50.835" v="3559" actId="108"/>
        <pc:sldMkLst>
          <pc:docMk/>
          <pc:sldMk cId="3156258806" sldId="280"/>
        </pc:sldMkLst>
      </pc:sldChg>
      <pc:sldChg chg="modSp add mod modNotesTx">
        <pc:chgData name="Weifeng Xu" userId="e7aed605-a3dd-4d5a-a692-a87037af107b" providerId="ADAL" clId="{AA256C9C-DD0A-4A24-AECC-DADA2E819996}" dt="2021-03-02T21:19:08.375" v="6004" actId="6549"/>
        <pc:sldMkLst>
          <pc:docMk/>
          <pc:sldMk cId="3873850888" sldId="281"/>
        </pc:sldMkLst>
      </pc:sldChg>
      <pc:sldChg chg="addSp delSp modSp new mod modClrScheme chgLayout">
        <pc:chgData name="Weifeng Xu" userId="e7aed605-a3dd-4d5a-a692-a87037af107b" providerId="ADAL" clId="{AA256C9C-DD0A-4A24-AECC-DADA2E819996}" dt="2021-02-28T19:36:40.354" v="3477" actId="20577"/>
        <pc:sldMkLst>
          <pc:docMk/>
          <pc:sldMk cId="4291129217" sldId="282"/>
        </pc:sldMkLst>
      </pc:sldChg>
      <pc:sldChg chg="addSp delSp modSp new mod modClrScheme chgLayout modNotesTx">
        <pc:chgData name="Weifeng Xu" userId="e7aed605-a3dd-4d5a-a692-a87037af107b" providerId="ADAL" clId="{AA256C9C-DD0A-4A24-AECC-DADA2E819996}" dt="2021-03-02T00:21:41.524" v="5407" actId="20577"/>
        <pc:sldMkLst>
          <pc:docMk/>
          <pc:sldMk cId="1345239187" sldId="283"/>
        </pc:sldMkLst>
      </pc:sldChg>
      <pc:sldChg chg="addSp delSp modSp new mod ord modClrScheme chgLayout modNotesTx">
        <pc:chgData name="Weifeng Xu" userId="e7aed605-a3dd-4d5a-a692-a87037af107b" providerId="ADAL" clId="{AA256C9C-DD0A-4A24-AECC-DADA2E819996}" dt="2021-03-03T01:20:43.061" v="6949" actId="207"/>
        <pc:sldMkLst>
          <pc:docMk/>
          <pc:sldMk cId="988206790" sldId="284"/>
        </pc:sldMkLst>
      </pc:sldChg>
      <pc:sldChg chg="addSp delSp modSp new mod setBg">
        <pc:chgData name="Weifeng Xu" userId="e7aed605-a3dd-4d5a-a692-a87037af107b" providerId="ADAL" clId="{AA256C9C-DD0A-4A24-AECC-DADA2E819996}" dt="2021-03-03T01:20:47.873" v="6950" actId="207"/>
        <pc:sldMkLst>
          <pc:docMk/>
          <pc:sldMk cId="848153081" sldId="285"/>
        </pc:sldMkLst>
      </pc:sldChg>
      <pc:sldChg chg="addSp modSp new mod modClrScheme chgLayout modNotesTx">
        <pc:chgData name="Weifeng Xu" userId="e7aed605-a3dd-4d5a-a692-a87037af107b" providerId="ADAL" clId="{AA256C9C-DD0A-4A24-AECC-DADA2E819996}" dt="2021-03-03T01:06:48.381" v="6773" actId="27636"/>
        <pc:sldMkLst>
          <pc:docMk/>
          <pc:sldMk cId="319929686" sldId="286"/>
        </pc:sldMkLst>
      </pc:sldChg>
      <pc:sldChg chg="addSp delSp modSp new mod modClrScheme chgLayout">
        <pc:chgData name="Weifeng Xu" userId="e7aed605-a3dd-4d5a-a692-a87037af107b" providerId="ADAL" clId="{AA256C9C-DD0A-4A24-AECC-DADA2E819996}" dt="2021-03-01T02:11:54.831" v="4792" actId="313"/>
        <pc:sldMkLst>
          <pc:docMk/>
          <pc:sldMk cId="2783025053" sldId="287"/>
        </pc:sldMkLst>
      </pc:sldChg>
      <pc:sldChg chg="addSp delSp modSp new mod modClrScheme chgLayout modNotesTx">
        <pc:chgData name="Weifeng Xu" userId="e7aed605-a3dd-4d5a-a692-a87037af107b" providerId="ADAL" clId="{AA256C9C-DD0A-4A24-AECC-DADA2E819996}" dt="2021-03-02T20:12:05.995" v="5975" actId="114"/>
        <pc:sldMkLst>
          <pc:docMk/>
          <pc:sldMk cId="114776636" sldId="288"/>
        </pc:sldMkLst>
      </pc:sldChg>
      <pc:sldChg chg="addSp delSp modSp new mod setBg modClrScheme chgLayout modNotesTx">
        <pc:chgData name="Weifeng Xu" userId="e7aed605-a3dd-4d5a-a692-a87037af107b" providerId="ADAL" clId="{AA256C9C-DD0A-4A24-AECC-DADA2E819996}" dt="2021-03-01T20:15:14.639" v="5131" actId="14100"/>
        <pc:sldMkLst>
          <pc:docMk/>
          <pc:sldMk cId="3622009093" sldId="289"/>
        </pc:sldMkLst>
      </pc:sldChg>
      <pc:sldChg chg="addSp delSp modSp new mod setBg modNotesTx">
        <pc:chgData name="Weifeng Xu" userId="e7aed605-a3dd-4d5a-a692-a87037af107b" providerId="ADAL" clId="{AA256C9C-DD0A-4A24-AECC-DADA2E819996}" dt="2021-03-01T15:40:09.662" v="4901" actId="11529"/>
        <pc:sldMkLst>
          <pc:docMk/>
          <pc:sldMk cId="1554022807" sldId="290"/>
        </pc:sldMkLst>
      </pc:sldChg>
      <pc:sldChg chg="addSp delSp modSp new del mod modClrScheme chgLayout">
        <pc:chgData name="Weifeng Xu" userId="e7aed605-a3dd-4d5a-a692-a87037af107b" providerId="ADAL" clId="{AA256C9C-DD0A-4A24-AECC-DADA2E819996}" dt="2021-03-01T20:29:24.171" v="5132" actId="47"/>
        <pc:sldMkLst>
          <pc:docMk/>
          <pc:sldMk cId="827751928" sldId="291"/>
        </pc:sldMkLst>
      </pc:sldChg>
      <pc:sldChg chg="addSp delSp modSp new del mod ord setBg">
        <pc:chgData name="Weifeng Xu" userId="e7aed605-a3dd-4d5a-a692-a87037af107b" providerId="ADAL" clId="{AA256C9C-DD0A-4A24-AECC-DADA2E819996}" dt="2021-03-01T19:58:03.679" v="5073" actId="47"/>
        <pc:sldMkLst>
          <pc:docMk/>
          <pc:sldMk cId="3822761523" sldId="292"/>
        </pc:sldMkLst>
      </pc:sldChg>
      <pc:sldChg chg="addSp delSp modSp new mod ord modNotesTx">
        <pc:chgData name="Weifeng Xu" userId="e7aed605-a3dd-4d5a-a692-a87037af107b" providerId="ADAL" clId="{AA256C9C-DD0A-4A24-AECC-DADA2E819996}" dt="2021-03-01T20:08:39.822" v="5122" actId="1076"/>
        <pc:sldMkLst>
          <pc:docMk/>
          <pc:sldMk cId="1757879576" sldId="293"/>
        </pc:sldMkLst>
      </pc:sldChg>
      <pc:sldChg chg="addSp modSp new mod">
        <pc:chgData name="Weifeng Xu" userId="e7aed605-a3dd-4d5a-a692-a87037af107b" providerId="ADAL" clId="{AA256C9C-DD0A-4A24-AECC-DADA2E819996}" dt="2021-03-01T20:44:25.886" v="5190" actId="14100"/>
        <pc:sldMkLst>
          <pc:docMk/>
          <pc:sldMk cId="2207446241" sldId="294"/>
        </pc:sldMkLst>
      </pc:sldChg>
      <pc:sldChg chg="addSp delSp modSp new del mod setBg chgLayout">
        <pc:chgData name="Weifeng Xu" userId="e7aed605-a3dd-4d5a-a692-a87037af107b" providerId="ADAL" clId="{AA256C9C-DD0A-4A24-AECC-DADA2E819996}" dt="2021-03-03T15:27:12.431" v="7115" actId="47"/>
        <pc:sldMkLst>
          <pc:docMk/>
          <pc:sldMk cId="4055577986" sldId="295"/>
        </pc:sldMkLst>
      </pc:sldChg>
      <pc:sldChg chg="addSp delSp modSp new mod modClrScheme chgLayout">
        <pc:chgData name="Weifeng Xu" userId="e7aed605-a3dd-4d5a-a692-a87037af107b" providerId="ADAL" clId="{AA256C9C-DD0A-4A24-AECC-DADA2E819996}" dt="2021-03-02T00:19:02.511" v="5333"/>
        <pc:sldMkLst>
          <pc:docMk/>
          <pc:sldMk cId="2323005149" sldId="296"/>
        </pc:sldMkLst>
      </pc:sldChg>
      <pc:sldChg chg="addSp delSp modSp new mod ord modClrScheme chgLayout modNotesTx">
        <pc:chgData name="Weifeng Xu" userId="e7aed605-a3dd-4d5a-a692-a87037af107b" providerId="ADAL" clId="{AA256C9C-DD0A-4A24-AECC-DADA2E819996}" dt="2021-03-02T20:23:07.964" v="5989" actId="13822"/>
        <pc:sldMkLst>
          <pc:docMk/>
          <pc:sldMk cId="2224677796" sldId="297"/>
        </pc:sldMkLst>
      </pc:sldChg>
      <pc:sldChg chg="addSp delSp modSp new mod modClrScheme chgLayout modNotesTx">
        <pc:chgData name="Weifeng Xu" userId="e7aed605-a3dd-4d5a-a692-a87037af107b" providerId="ADAL" clId="{AA256C9C-DD0A-4A24-AECC-DADA2E819996}" dt="2021-03-02T02:38:46.566" v="5710" actId="1076"/>
        <pc:sldMkLst>
          <pc:docMk/>
          <pc:sldMk cId="1105583169" sldId="298"/>
        </pc:sldMkLst>
      </pc:sldChg>
      <pc:sldChg chg="addSp delSp modSp new mod modNotesTx">
        <pc:chgData name="Weifeng Xu" userId="e7aed605-a3dd-4d5a-a692-a87037af107b" providerId="ADAL" clId="{AA256C9C-DD0A-4A24-AECC-DADA2E819996}" dt="2021-03-03T15:30:40.779" v="7131" actId="14100"/>
        <pc:sldMkLst>
          <pc:docMk/>
          <pc:sldMk cId="3471057309" sldId="299"/>
        </pc:sldMkLst>
      </pc:sldChg>
      <pc:sldChg chg="addSp delSp modSp new mod setBg modNotesTx">
        <pc:chgData name="Weifeng Xu" userId="e7aed605-a3dd-4d5a-a692-a87037af107b" providerId="ADAL" clId="{AA256C9C-DD0A-4A24-AECC-DADA2E819996}" dt="2021-03-02T03:37:31.474" v="5973"/>
        <pc:sldMkLst>
          <pc:docMk/>
          <pc:sldMk cId="877061006" sldId="300"/>
        </pc:sldMkLst>
      </pc:sldChg>
      <pc:sldChg chg="addSp delSp modSp new mod setBg modClrScheme delDesignElem chgLayout">
        <pc:chgData name="Weifeng Xu" userId="e7aed605-a3dd-4d5a-a692-a87037af107b" providerId="ADAL" clId="{AA256C9C-DD0A-4A24-AECC-DADA2E819996}" dt="2021-03-03T00:22:42.415" v="6552" actId="700"/>
        <pc:sldMkLst>
          <pc:docMk/>
          <pc:sldMk cId="2343196982" sldId="301"/>
        </pc:sldMkLst>
      </pc:sldChg>
      <pc:sldChg chg="addSp delSp modSp new mod setBg setClrOvrMap modNotesTx">
        <pc:chgData name="Weifeng Xu" userId="e7aed605-a3dd-4d5a-a692-a87037af107b" providerId="ADAL" clId="{AA256C9C-DD0A-4A24-AECC-DADA2E819996}" dt="2021-03-04T01:33:36.099" v="7893" actId="20577"/>
        <pc:sldMkLst>
          <pc:docMk/>
          <pc:sldMk cId="493733997" sldId="302"/>
        </pc:sldMkLst>
      </pc:sldChg>
      <pc:sldChg chg="addSp delSp modSp new mod modClrScheme chgLayout">
        <pc:chgData name="Weifeng Xu" userId="e7aed605-a3dd-4d5a-a692-a87037af107b" providerId="ADAL" clId="{AA256C9C-DD0A-4A24-AECC-DADA2E819996}" dt="2021-03-03T00:26:19.695" v="6619" actId="114"/>
        <pc:sldMkLst>
          <pc:docMk/>
          <pc:sldMk cId="3476121000" sldId="303"/>
        </pc:sldMkLst>
      </pc:sldChg>
      <pc:sldChg chg="addSp modSp new mod">
        <pc:chgData name="Weifeng Xu" userId="e7aed605-a3dd-4d5a-a692-a87037af107b" providerId="ADAL" clId="{AA256C9C-DD0A-4A24-AECC-DADA2E819996}" dt="2021-03-03T15:26:49.354" v="7114" actId="1076"/>
        <pc:sldMkLst>
          <pc:docMk/>
          <pc:sldMk cId="53763807" sldId="304"/>
        </pc:sldMkLst>
      </pc:sldChg>
      <pc:sldChg chg="addSp modSp new mod modClrScheme chgLayout modNotesTx">
        <pc:chgData name="Weifeng Xu" userId="e7aed605-a3dd-4d5a-a692-a87037af107b" providerId="ADAL" clId="{AA256C9C-DD0A-4A24-AECC-DADA2E819996}" dt="2021-03-03T16:13:57.251" v="7181" actId="313"/>
        <pc:sldMkLst>
          <pc:docMk/>
          <pc:sldMk cId="1618462415" sldId="305"/>
        </pc:sldMkLst>
      </pc:sldChg>
      <pc:sldChg chg="addSp delSp modSp new mod setBg modNotesTx">
        <pc:chgData name="Weifeng Xu" userId="e7aed605-a3dd-4d5a-a692-a87037af107b" providerId="ADAL" clId="{AA256C9C-DD0A-4A24-AECC-DADA2E819996}" dt="2021-03-03T20:13:27.354" v="7393" actId="13822"/>
        <pc:sldMkLst>
          <pc:docMk/>
          <pc:sldMk cId="180323046" sldId="306"/>
        </pc:sldMkLst>
      </pc:sldChg>
      <pc:sldChg chg="addSp modSp new mod modNotesTx">
        <pc:chgData name="Weifeng Xu" userId="e7aed605-a3dd-4d5a-a692-a87037af107b" providerId="ADAL" clId="{AA256C9C-DD0A-4A24-AECC-DADA2E819996}" dt="2021-03-04T01:01:21.648" v="7429" actId="20577"/>
        <pc:sldMkLst>
          <pc:docMk/>
          <pc:sldMk cId="3237227748" sldId="307"/>
        </pc:sldMkLst>
      </pc:sldChg>
      <pc:sldChg chg="addSp delSp modSp new mod setBg modClrScheme chgLayout">
        <pc:chgData name="Weifeng Xu" userId="e7aed605-a3dd-4d5a-a692-a87037af107b" providerId="ADAL" clId="{AA256C9C-DD0A-4A24-AECC-DADA2E819996}" dt="2021-03-04T01:40:04.424" v="7941" actId="313"/>
        <pc:sldMkLst>
          <pc:docMk/>
          <pc:sldMk cId="1577270902" sldId="308"/>
        </pc:sldMkLst>
      </pc:sldChg>
      <pc:sldChg chg="addSp modSp new mod modClrScheme chgLayout modNotesTx">
        <pc:chgData name="Weifeng Xu" userId="e7aed605-a3dd-4d5a-a692-a87037af107b" providerId="ADAL" clId="{AA256C9C-DD0A-4A24-AECC-DADA2E819996}" dt="2021-03-06T00:53:17.866" v="10632" actId="20577"/>
        <pc:sldMkLst>
          <pc:docMk/>
          <pc:sldMk cId="181172030" sldId="309"/>
        </pc:sldMkLst>
      </pc:sldChg>
      <pc:sldChg chg="addSp modSp new mod modNotesTx">
        <pc:chgData name="Weifeng Xu" userId="e7aed605-a3dd-4d5a-a692-a87037af107b" providerId="ADAL" clId="{AA256C9C-DD0A-4A24-AECC-DADA2E819996}" dt="2021-03-04T01:45:11.674" v="8115"/>
        <pc:sldMkLst>
          <pc:docMk/>
          <pc:sldMk cId="1809058598" sldId="310"/>
        </pc:sldMkLst>
      </pc:sldChg>
      <pc:sldChg chg="addSp modSp new mod ord setBg modNotesTx">
        <pc:chgData name="Weifeng Xu" userId="e7aed605-a3dd-4d5a-a692-a87037af107b" providerId="ADAL" clId="{AA256C9C-DD0A-4A24-AECC-DADA2E819996}" dt="2021-03-04T01:52:43.974" v="8121"/>
        <pc:sldMkLst>
          <pc:docMk/>
          <pc:sldMk cId="4192303" sldId="311"/>
        </pc:sldMkLst>
      </pc:sldChg>
      <pc:sldChg chg="addSp delSp modSp new mod modClrScheme chgLayout modNotesTx">
        <pc:chgData name="Weifeng Xu" userId="e7aed605-a3dd-4d5a-a692-a87037af107b" providerId="ADAL" clId="{AA256C9C-DD0A-4A24-AECC-DADA2E819996}" dt="2021-03-04T14:19:28.906" v="8326" actId="20577"/>
        <pc:sldMkLst>
          <pc:docMk/>
          <pc:sldMk cId="591621681" sldId="312"/>
        </pc:sldMkLst>
      </pc:sldChg>
      <pc:sldChg chg="delSp modSp add mod setBg modClrScheme chgLayout">
        <pc:chgData name="Weifeng Xu" userId="e7aed605-a3dd-4d5a-a692-a87037af107b" providerId="ADAL" clId="{AA256C9C-DD0A-4A24-AECC-DADA2E819996}" dt="2021-03-04T14:14:00.727" v="8193" actId="26606"/>
        <pc:sldMkLst>
          <pc:docMk/>
          <pc:sldMk cId="214490323" sldId="313"/>
        </pc:sldMkLst>
      </pc:sldChg>
      <pc:sldChg chg="modSp new del mod ord">
        <pc:chgData name="Weifeng Xu" userId="e7aed605-a3dd-4d5a-a692-a87037af107b" providerId="ADAL" clId="{AA256C9C-DD0A-4A24-AECC-DADA2E819996}" dt="2021-03-06T01:10:00.999" v="10634" actId="47"/>
        <pc:sldMkLst>
          <pc:docMk/>
          <pc:sldMk cId="3728242763" sldId="314"/>
        </pc:sldMkLst>
      </pc:sldChg>
      <pc:sldChg chg="addSp delSp modSp new del mod setBg modClrScheme chgLayout">
        <pc:chgData name="Weifeng Xu" userId="e7aed605-a3dd-4d5a-a692-a87037af107b" providerId="ADAL" clId="{AA256C9C-DD0A-4A24-AECC-DADA2E819996}" dt="2021-03-06T01:07:43.610" v="10633" actId="47"/>
        <pc:sldMkLst>
          <pc:docMk/>
          <pc:sldMk cId="3108349625" sldId="315"/>
        </pc:sldMkLst>
      </pc:sldChg>
      <pc:sldChg chg="addSp modSp new mod modClrScheme chgLayout modNotesTx">
        <pc:chgData name="Weifeng Xu" userId="e7aed605-a3dd-4d5a-a692-a87037af107b" providerId="ADAL" clId="{AA256C9C-DD0A-4A24-AECC-DADA2E819996}" dt="2021-03-04T16:45:39.384" v="9017" actId="6549"/>
        <pc:sldMkLst>
          <pc:docMk/>
          <pc:sldMk cId="4015681537" sldId="316"/>
        </pc:sldMkLst>
      </pc:sldChg>
      <pc:sldChg chg="addSp delSp modSp new mod modClrScheme chgLayout modNotesTx">
        <pc:chgData name="Weifeng Xu" userId="e7aed605-a3dd-4d5a-a692-a87037af107b" providerId="ADAL" clId="{AA256C9C-DD0A-4A24-AECC-DADA2E819996}" dt="2021-03-04T16:34:13.476" v="8898" actId="1076"/>
        <pc:sldMkLst>
          <pc:docMk/>
          <pc:sldMk cId="3632309167" sldId="317"/>
        </pc:sldMkLst>
      </pc:sldChg>
      <pc:sldChg chg="addSp delSp modSp new mod ord setBg modClrScheme chgLayout">
        <pc:chgData name="Weifeng Xu" userId="e7aed605-a3dd-4d5a-a692-a87037af107b" providerId="ADAL" clId="{AA256C9C-DD0A-4A24-AECC-DADA2E819996}" dt="2021-03-04T20:09:51.053" v="9244" actId="1076"/>
        <pc:sldMkLst>
          <pc:docMk/>
          <pc:sldMk cId="3337387503" sldId="318"/>
        </pc:sldMkLst>
      </pc:sldChg>
      <pc:sldChg chg="addSp delSp modSp new mod modClrScheme chgLayout modNotesTx">
        <pc:chgData name="Weifeng Xu" userId="e7aed605-a3dd-4d5a-a692-a87037af107b" providerId="ADAL" clId="{AA256C9C-DD0A-4A24-AECC-DADA2E819996}" dt="2021-03-04T20:02:26.656" v="9210" actId="5793"/>
        <pc:sldMkLst>
          <pc:docMk/>
          <pc:sldMk cId="2446382234" sldId="319"/>
        </pc:sldMkLst>
      </pc:sldChg>
      <pc:sldChg chg="addSp modSp new mod modNotesTx">
        <pc:chgData name="Weifeng Xu" userId="e7aed605-a3dd-4d5a-a692-a87037af107b" providerId="ADAL" clId="{AA256C9C-DD0A-4A24-AECC-DADA2E819996}" dt="2021-03-06T00:50:45.150" v="10627" actId="20577"/>
        <pc:sldMkLst>
          <pc:docMk/>
          <pc:sldMk cId="3877897741" sldId="320"/>
        </pc:sldMkLst>
      </pc:sldChg>
      <pc:sldChg chg="addSp delSp modSp new mod modClrScheme chgLayout modNotesTx">
        <pc:chgData name="Weifeng Xu" userId="e7aed605-a3dd-4d5a-a692-a87037af107b" providerId="ADAL" clId="{AA256C9C-DD0A-4A24-AECC-DADA2E819996}" dt="2021-03-06T00:50:35.757" v="10621" actId="207"/>
        <pc:sldMkLst>
          <pc:docMk/>
          <pc:sldMk cId="926804527" sldId="321"/>
        </pc:sldMkLst>
      </pc:sldChg>
      <pc:sldChg chg="addSp modSp new mod modNotesTx">
        <pc:chgData name="Weifeng Xu" userId="e7aed605-a3dd-4d5a-a692-a87037af107b" providerId="ADAL" clId="{AA256C9C-DD0A-4A24-AECC-DADA2E819996}" dt="2021-03-05T19:56:00.535" v="10087" actId="1076"/>
        <pc:sldMkLst>
          <pc:docMk/>
          <pc:sldMk cId="3506800452" sldId="322"/>
        </pc:sldMkLst>
      </pc:sldChg>
      <pc:sldChg chg="addSp delSp modSp new mod setBg modClrScheme setClrOvrMap chgLayout">
        <pc:chgData name="Weifeng Xu" userId="e7aed605-a3dd-4d5a-a692-a87037af107b" providerId="ADAL" clId="{AA256C9C-DD0A-4A24-AECC-DADA2E819996}" dt="2021-03-05T20:35:18.409" v="10151" actId="20577"/>
        <pc:sldMkLst>
          <pc:docMk/>
          <pc:sldMk cId="1212472519" sldId="323"/>
        </pc:sldMkLst>
      </pc:sldChg>
      <pc:sldChg chg="addSp delSp modSp add mod">
        <pc:chgData name="Weifeng Xu" userId="e7aed605-a3dd-4d5a-a692-a87037af107b" providerId="ADAL" clId="{AA256C9C-DD0A-4A24-AECC-DADA2E819996}" dt="2021-03-05T21:11:48.534" v="10307" actId="1076"/>
        <pc:sldMkLst>
          <pc:docMk/>
          <pc:sldMk cId="1474958626" sldId="324"/>
        </pc:sldMkLst>
      </pc:sldChg>
      <pc:sldChg chg="addSp delSp modSp new mod modClrScheme chgLayout">
        <pc:chgData name="Weifeng Xu" userId="e7aed605-a3dd-4d5a-a692-a87037af107b" providerId="ADAL" clId="{AA256C9C-DD0A-4A24-AECC-DADA2E819996}" dt="2021-03-05T21:18:43.715" v="10341" actId="20577"/>
        <pc:sldMkLst>
          <pc:docMk/>
          <pc:sldMk cId="953707264" sldId="325"/>
        </pc:sldMkLst>
      </pc:sldChg>
      <pc:sldChg chg="addSp modSp add mod">
        <pc:chgData name="Weifeng Xu" userId="e7aed605-a3dd-4d5a-a692-a87037af107b" providerId="ADAL" clId="{AA256C9C-DD0A-4A24-AECC-DADA2E819996}" dt="2021-03-05T21:21:44.231" v="10357" actId="6549"/>
        <pc:sldMkLst>
          <pc:docMk/>
          <pc:sldMk cId="4066713324" sldId="326"/>
        </pc:sldMkLst>
      </pc:sldChg>
      <pc:sldChg chg="addSp modSp add mod">
        <pc:chgData name="Weifeng Xu" userId="e7aed605-a3dd-4d5a-a692-a87037af107b" providerId="ADAL" clId="{AA256C9C-DD0A-4A24-AECC-DADA2E819996}" dt="2021-03-05T21:46:05.551" v="10469" actId="1076"/>
        <pc:sldMkLst>
          <pc:docMk/>
          <pc:sldMk cId="1895418146" sldId="327"/>
        </pc:sldMkLst>
      </pc:sldChg>
      <pc:sldChg chg="add del">
        <pc:chgData name="Weifeng Xu" userId="e7aed605-a3dd-4d5a-a692-a87037af107b" providerId="ADAL" clId="{AA256C9C-DD0A-4A24-AECC-DADA2E819996}" dt="2021-03-05T21:14:24.595" v="10320"/>
        <pc:sldMkLst>
          <pc:docMk/>
          <pc:sldMk cId="3544567058" sldId="327"/>
        </pc:sldMkLst>
      </pc:sldChg>
      <pc:sldChg chg="delSp modSp add mod">
        <pc:chgData name="Weifeng Xu" userId="e7aed605-a3dd-4d5a-a692-a87037af107b" providerId="ADAL" clId="{AA256C9C-DD0A-4A24-AECC-DADA2E819996}" dt="2021-03-05T22:17:35.143" v="10563" actId="20577"/>
        <pc:sldMkLst>
          <pc:docMk/>
          <pc:sldMk cId="1077324671" sldId="328"/>
        </pc:sldMkLst>
      </pc:sldChg>
      <pc:sldChg chg="addSp modSp new mod ord">
        <pc:chgData name="Weifeng Xu" userId="e7aed605-a3dd-4d5a-a692-a87037af107b" providerId="ADAL" clId="{AA256C9C-DD0A-4A24-AECC-DADA2E819996}" dt="2021-03-06T00:07:30.807" v="10565" actId="114"/>
        <pc:sldMkLst>
          <pc:docMk/>
          <pc:sldMk cId="4060086368" sldId="329"/>
        </pc:sldMkLst>
      </pc:sldChg>
      <pc:sldChg chg="new del">
        <pc:chgData name="Weifeng Xu" userId="e7aed605-a3dd-4d5a-a692-a87037af107b" providerId="ADAL" clId="{AA256C9C-DD0A-4A24-AECC-DADA2E819996}" dt="2021-03-06T00:49:17.049" v="10596" actId="680"/>
        <pc:sldMkLst>
          <pc:docMk/>
          <pc:sldMk cId="1125489474" sldId="330"/>
        </pc:sldMkLst>
      </pc:sldChg>
    </pc:docChg>
  </pc:docChgLst>
  <pc:docChgLst>
    <pc:chgData name="Harleen Kaur" userId="S::id65ns02@ubalt.edu::9f7fc1d6-ab67-473f-ba46-e98f6ce2049b" providerId="AD" clId="Web-{3265D28D-BFCF-D804-1BF4-970D2F3D644A}"/>
    <pc:docChg chg="modSld">
      <pc:chgData name="Harleen Kaur" userId="S::id65ns02@ubalt.edu::9f7fc1d6-ab67-473f-ba46-e98f6ce2049b" providerId="AD" clId="Web-{3265D28D-BFCF-D804-1BF4-970D2F3D644A}" dt="2021-07-19T13:03:59.851" v="1" actId="20577"/>
      <pc:docMkLst>
        <pc:docMk/>
      </pc:docMkLst>
      <pc:sldChg chg="modSp">
        <pc:chgData name="Harleen Kaur" userId="S::id65ns02@ubalt.edu::9f7fc1d6-ab67-473f-ba46-e98f6ce2049b" providerId="AD" clId="Web-{3265D28D-BFCF-D804-1BF4-970D2F3D644A}" dt="2021-07-19T13:03:59.851" v="1" actId="20577"/>
        <pc:sldMkLst>
          <pc:docMk/>
          <pc:sldMk cId="3381154349" sldId="398"/>
        </pc:sldMkLst>
      </pc:sldChg>
    </pc:docChg>
  </pc:docChgLst>
  <pc:docChgLst>
    <pc:chgData name="Harleen Kaur" userId="S::id65ns02@ubalt.edu::9f7fc1d6-ab67-473f-ba46-e98f6ce2049b" providerId="AD" clId="Web-{77B2B8CB-2721-C747-908A-A85217B8C431}"/>
    <pc:docChg chg="modSld">
      <pc:chgData name="Harleen Kaur" userId="S::id65ns02@ubalt.edu::9f7fc1d6-ab67-473f-ba46-e98f6ce2049b" providerId="AD" clId="Web-{77B2B8CB-2721-C747-908A-A85217B8C431}" dt="2021-07-20T21:22:52.109" v="70" actId="14100"/>
      <pc:docMkLst>
        <pc:docMk/>
      </pc:docMkLst>
      <pc:sldChg chg="modSp">
        <pc:chgData name="Harleen Kaur" userId="S::id65ns02@ubalt.edu::9f7fc1d6-ab67-473f-ba46-e98f6ce2049b" providerId="AD" clId="Web-{77B2B8CB-2721-C747-908A-A85217B8C431}" dt="2021-07-20T19:22:21.313" v="11" actId="20577"/>
        <pc:sldMkLst>
          <pc:docMk/>
          <pc:sldMk cId="3381154349" sldId="398"/>
        </pc:sldMkLst>
      </pc:sldChg>
      <pc:sldChg chg="addSp delSp modSp">
        <pc:chgData name="Harleen Kaur" userId="S::id65ns02@ubalt.edu::9f7fc1d6-ab67-473f-ba46-e98f6ce2049b" providerId="AD" clId="Web-{77B2B8CB-2721-C747-908A-A85217B8C431}" dt="2021-07-20T21:22:52.109" v="70" actId="14100"/>
        <pc:sldMkLst>
          <pc:docMk/>
          <pc:sldMk cId="3654864925" sldId="409"/>
        </pc:sldMkLst>
      </pc:sldChg>
      <pc:sldChg chg="modSp">
        <pc:chgData name="Harleen Kaur" userId="S::id65ns02@ubalt.edu::9f7fc1d6-ab67-473f-ba46-e98f6ce2049b" providerId="AD" clId="Web-{77B2B8CB-2721-C747-908A-A85217B8C431}" dt="2021-07-20T20:48:25.747" v="40" actId="20577"/>
        <pc:sldMkLst>
          <pc:docMk/>
          <pc:sldMk cId="496711178" sldId="439"/>
        </pc:sldMkLst>
      </pc:sldChg>
      <pc:sldChg chg="modSp">
        <pc:chgData name="Harleen Kaur" userId="S::id65ns02@ubalt.edu::9f7fc1d6-ab67-473f-ba46-e98f6ce2049b" providerId="AD" clId="Web-{77B2B8CB-2721-C747-908A-A85217B8C431}" dt="2021-07-20T19:42:53.048" v="26" actId="20577"/>
        <pc:sldMkLst>
          <pc:docMk/>
          <pc:sldMk cId="2128166042" sldId="441"/>
        </pc:sldMkLst>
      </pc:sldChg>
    </pc:docChg>
  </pc:docChgLst>
  <pc:docChgLst>
    <pc:chgData name="Harleen Kaur" userId="S::id65ns02@ubalt.edu::9f7fc1d6-ab67-473f-ba46-e98f6ce2049b" providerId="AD" clId="Web-{48AF0FEF-E81B-5489-9ECC-B1B17C031645}"/>
    <pc:docChg chg="addSld delSld modSld sldOrd">
      <pc:chgData name="Harleen Kaur" userId="S::id65ns02@ubalt.edu::9f7fc1d6-ab67-473f-ba46-e98f6ce2049b" providerId="AD" clId="Web-{48AF0FEF-E81B-5489-9ECC-B1B17C031645}" dt="2021-07-23T18:36:15.790" v="326" actId="20577"/>
      <pc:docMkLst>
        <pc:docMk/>
      </pc:docMkLst>
      <pc:sldChg chg="modSp">
        <pc:chgData name="Harleen Kaur" userId="S::id65ns02@ubalt.edu::9f7fc1d6-ab67-473f-ba46-e98f6ce2049b" providerId="AD" clId="Web-{48AF0FEF-E81B-5489-9ECC-B1B17C031645}" dt="2021-07-23T18:36:15.790" v="326" actId="20577"/>
        <pc:sldMkLst>
          <pc:docMk/>
          <pc:sldMk cId="3304247483" sldId="431"/>
        </pc:sldMkLst>
      </pc:sldChg>
      <pc:sldChg chg="del">
        <pc:chgData name="Harleen Kaur" userId="S::id65ns02@ubalt.edu::9f7fc1d6-ab67-473f-ba46-e98f6ce2049b" providerId="AD" clId="Web-{48AF0FEF-E81B-5489-9ECC-B1B17C031645}" dt="2021-07-23T18:25:47.525" v="119"/>
        <pc:sldMkLst>
          <pc:docMk/>
          <pc:sldMk cId="1038640585" sldId="444"/>
        </pc:sldMkLst>
      </pc:sldChg>
      <pc:sldChg chg="modSp">
        <pc:chgData name="Harleen Kaur" userId="S::id65ns02@ubalt.edu::9f7fc1d6-ab67-473f-ba46-e98f6ce2049b" providerId="AD" clId="Web-{48AF0FEF-E81B-5489-9ECC-B1B17C031645}" dt="2021-07-23T18:20:12.658" v="31" actId="20577"/>
        <pc:sldMkLst>
          <pc:docMk/>
          <pc:sldMk cId="260036501" sldId="447"/>
        </pc:sldMkLst>
      </pc:sldChg>
      <pc:sldChg chg="del ord">
        <pc:chgData name="Harleen Kaur" userId="S::id65ns02@ubalt.edu::9f7fc1d6-ab67-473f-ba46-e98f6ce2049b" providerId="AD" clId="Web-{48AF0FEF-E81B-5489-9ECC-B1B17C031645}" dt="2021-07-23T18:35:46.414" v="323"/>
        <pc:sldMkLst>
          <pc:docMk/>
          <pc:sldMk cId="4202027213" sldId="456"/>
        </pc:sldMkLst>
      </pc:sldChg>
      <pc:sldChg chg="modSp">
        <pc:chgData name="Harleen Kaur" userId="S::id65ns02@ubalt.edu::9f7fc1d6-ab67-473f-ba46-e98f6ce2049b" providerId="AD" clId="Web-{48AF0FEF-E81B-5489-9ECC-B1B17C031645}" dt="2021-07-23T18:27:14.652" v="213" actId="20577"/>
        <pc:sldMkLst>
          <pc:docMk/>
          <pc:sldMk cId="2830511723" sldId="457"/>
        </pc:sldMkLst>
      </pc:sldChg>
      <pc:sldChg chg="modSp new">
        <pc:chgData name="Harleen Kaur" userId="S::id65ns02@ubalt.edu::9f7fc1d6-ab67-473f-ba46-e98f6ce2049b" providerId="AD" clId="Web-{48AF0FEF-E81B-5489-9ECC-B1B17C031645}" dt="2021-07-23T18:25:40.759" v="118" actId="20577"/>
        <pc:sldMkLst>
          <pc:docMk/>
          <pc:sldMk cId="1045674322" sldId="458"/>
        </pc:sldMkLst>
      </pc:sldChg>
      <pc:sldChg chg="modSp new">
        <pc:chgData name="Harleen Kaur" userId="S::id65ns02@ubalt.edu::9f7fc1d6-ab67-473f-ba46-e98f6ce2049b" providerId="AD" clId="Web-{48AF0FEF-E81B-5489-9ECC-B1B17C031645}" dt="2021-07-23T18:35:43.586" v="322" actId="20577"/>
        <pc:sldMkLst>
          <pc:docMk/>
          <pc:sldMk cId="4113545877" sldId="459"/>
        </pc:sldMkLst>
      </pc:sldChg>
    </pc:docChg>
  </pc:docChgLst>
  <pc:docChgLst>
    <pc:chgData name="Richard Wheeless" userId="S::id63la41@ubalt.edu::edf7d7f9-5d95-4eec-886d-0f745236a21b" providerId="AD" clId="Web-{EFDB7389-BEFA-A459-AC04-7036D2800BAB}"/>
    <pc:docChg chg="sldOrd">
      <pc:chgData name="Richard Wheeless" userId="S::id63la41@ubalt.edu::edf7d7f9-5d95-4eec-886d-0f745236a21b" providerId="AD" clId="Web-{EFDB7389-BEFA-A459-AC04-7036D2800BAB}" dt="2021-02-05T04:30:08.248" v="0"/>
      <pc:docMkLst>
        <pc:docMk/>
      </pc:docMkLst>
      <pc:sldChg chg="ord">
        <pc:chgData name="Richard Wheeless" userId="S::id63la41@ubalt.edu::edf7d7f9-5d95-4eec-886d-0f745236a21b" providerId="AD" clId="Web-{EFDB7389-BEFA-A459-AC04-7036D2800BAB}" dt="2021-02-05T04:30:08.248" v="0"/>
        <pc:sldMkLst>
          <pc:docMk/>
          <pc:sldMk cId="2219828795" sldId="263"/>
        </pc:sldMkLst>
      </pc:sldChg>
    </pc:docChg>
  </pc:docChgLst>
  <pc:docChgLst>
    <pc:chgData name="Harleen Kaur" userId="S::id65ns02@ubalt.edu::9f7fc1d6-ab67-473f-ba46-e98f6ce2049b" providerId="AD" clId="Web-{4056CA02-7D56-07FE-5B78-1C3419CDBD2B}"/>
    <pc:docChg chg="modSld">
      <pc:chgData name="Harleen Kaur" userId="S::id65ns02@ubalt.edu::9f7fc1d6-ab67-473f-ba46-e98f6ce2049b" providerId="AD" clId="Web-{4056CA02-7D56-07FE-5B78-1C3419CDBD2B}" dt="2021-07-07T21:12:20.283" v="0" actId="20577"/>
      <pc:docMkLst>
        <pc:docMk/>
      </pc:docMkLst>
      <pc:sldChg chg="modSp">
        <pc:chgData name="Harleen Kaur" userId="S::id65ns02@ubalt.edu::9f7fc1d6-ab67-473f-ba46-e98f6ce2049b" providerId="AD" clId="Web-{4056CA02-7D56-07FE-5B78-1C3419CDBD2B}" dt="2021-07-07T21:12:20.283" v="0" actId="20577"/>
        <pc:sldMkLst>
          <pc:docMk/>
          <pc:sldMk cId="496711178" sldId="439"/>
        </pc:sldMkLst>
      </pc:sldChg>
    </pc:docChg>
  </pc:docChgLst>
  <pc:docChgLst>
    <pc:chgData name="Harleen Kaur" userId="S::id65ns02@ubalt.edu::9f7fc1d6-ab67-473f-ba46-e98f6ce2049b" providerId="AD" clId="Web-{BD0535AF-9794-5F8B-787E-DFAC7A235281}"/>
    <pc:docChg chg="modSld">
      <pc:chgData name="Harleen Kaur" userId="S::id65ns02@ubalt.edu::9f7fc1d6-ab67-473f-ba46-e98f6ce2049b" providerId="AD" clId="Web-{BD0535AF-9794-5F8B-787E-DFAC7A235281}" dt="2021-06-21T12:12:57.254" v="5" actId="1076"/>
      <pc:docMkLst>
        <pc:docMk/>
      </pc:docMkLst>
      <pc:sldChg chg="modSp">
        <pc:chgData name="Harleen Kaur" userId="S::id65ns02@ubalt.edu::9f7fc1d6-ab67-473f-ba46-e98f6ce2049b" providerId="AD" clId="Web-{BD0535AF-9794-5F8B-787E-DFAC7A235281}" dt="2021-06-20T17:50:55.534" v="2" actId="20577"/>
        <pc:sldMkLst>
          <pc:docMk/>
          <pc:sldMk cId="538821336" sldId="362"/>
        </pc:sldMkLst>
      </pc:sldChg>
      <pc:sldChg chg="modSp">
        <pc:chgData name="Harleen Kaur" userId="S::id65ns02@ubalt.edu::9f7fc1d6-ab67-473f-ba46-e98f6ce2049b" providerId="AD" clId="Web-{BD0535AF-9794-5F8B-787E-DFAC7A235281}" dt="2021-06-21T12:12:23.691" v="3" actId="20577"/>
        <pc:sldMkLst>
          <pc:docMk/>
          <pc:sldMk cId="1342763562" sldId="365"/>
        </pc:sldMkLst>
      </pc:sldChg>
      <pc:sldChg chg="addSp modSp">
        <pc:chgData name="Harleen Kaur" userId="S::id65ns02@ubalt.edu::9f7fc1d6-ab67-473f-ba46-e98f6ce2049b" providerId="AD" clId="Web-{BD0535AF-9794-5F8B-787E-DFAC7A235281}" dt="2021-06-21T12:12:57.254" v="5" actId="1076"/>
        <pc:sldMkLst>
          <pc:docMk/>
          <pc:sldMk cId="3707274105" sldId="369"/>
        </pc:sldMkLst>
      </pc:sldChg>
    </pc:docChg>
  </pc:docChgLst>
  <pc:docChgLst>
    <pc:chgData name="Weifeng Xu" userId="e7aed605-a3dd-4d5a-a692-a87037af107b" providerId="ADAL" clId="{9F114576-92CD-4C75-A1B7-B6A50F0196B5}"/>
    <pc:docChg chg="delSld">
      <pc:chgData name="Weifeng Xu" userId="e7aed605-a3dd-4d5a-a692-a87037af107b" providerId="ADAL" clId="{9F114576-92CD-4C75-A1B7-B6A50F0196B5}" dt="2021-03-20T15:48:05.591" v="41" actId="47"/>
      <pc:docMkLst>
        <pc:docMk/>
      </pc:docMkLst>
      <pc:sldChg chg="del">
        <pc:chgData name="Weifeng Xu" userId="e7aed605-a3dd-4d5a-a692-a87037af107b" providerId="ADAL" clId="{9F114576-92CD-4C75-A1B7-B6A50F0196B5}" dt="2021-03-20T15:48:05.050" v="39" actId="47"/>
        <pc:sldMkLst>
          <pc:docMk/>
          <pc:sldMk cId="3947350244" sldId="257"/>
        </pc:sldMkLst>
      </pc:sldChg>
      <pc:sldChg chg="del">
        <pc:chgData name="Weifeng Xu" userId="e7aed605-a3dd-4d5a-a692-a87037af107b" providerId="ADAL" clId="{9F114576-92CD-4C75-A1B7-B6A50F0196B5}" dt="2021-03-20T15:48:05.233" v="40" actId="47"/>
        <pc:sldMkLst>
          <pc:docMk/>
          <pc:sldMk cId="2813085997" sldId="258"/>
        </pc:sldMkLst>
      </pc:sldChg>
      <pc:sldChg chg="del">
        <pc:chgData name="Weifeng Xu" userId="e7aed605-a3dd-4d5a-a692-a87037af107b" providerId="ADAL" clId="{9F114576-92CD-4C75-A1B7-B6A50F0196B5}" dt="2021-03-20T15:48:05.591" v="41" actId="47"/>
        <pc:sldMkLst>
          <pc:docMk/>
          <pc:sldMk cId="2717797818" sldId="259"/>
        </pc:sldMkLst>
      </pc:sldChg>
      <pc:sldChg chg="del">
        <pc:chgData name="Weifeng Xu" userId="e7aed605-a3dd-4d5a-a692-a87037af107b" providerId="ADAL" clId="{9F114576-92CD-4C75-A1B7-B6A50F0196B5}" dt="2021-03-20T15:47:55.592" v="10" actId="47"/>
        <pc:sldMkLst>
          <pc:docMk/>
          <pc:sldMk cId="1329348953" sldId="262"/>
        </pc:sldMkLst>
      </pc:sldChg>
      <pc:sldChg chg="del">
        <pc:chgData name="Weifeng Xu" userId="e7aed605-a3dd-4d5a-a692-a87037af107b" providerId="ADAL" clId="{9F114576-92CD-4C75-A1B7-B6A50F0196B5}" dt="2021-03-20T15:47:56.523" v="14" actId="47"/>
        <pc:sldMkLst>
          <pc:docMk/>
          <pc:sldMk cId="2002273286" sldId="263"/>
        </pc:sldMkLst>
      </pc:sldChg>
      <pc:sldChg chg="del">
        <pc:chgData name="Weifeng Xu" userId="e7aed605-a3dd-4d5a-a692-a87037af107b" providerId="ADAL" clId="{9F114576-92CD-4C75-A1B7-B6A50F0196B5}" dt="2021-03-20T15:48:00.025" v="34" actId="47"/>
        <pc:sldMkLst>
          <pc:docMk/>
          <pc:sldMk cId="1282228560" sldId="264"/>
        </pc:sldMkLst>
      </pc:sldChg>
      <pc:sldChg chg="del">
        <pc:chgData name="Weifeng Xu" userId="e7aed605-a3dd-4d5a-a692-a87037af107b" providerId="ADAL" clId="{9F114576-92CD-4C75-A1B7-B6A50F0196B5}" dt="2021-03-20T15:47:56.158" v="12" actId="47"/>
        <pc:sldMkLst>
          <pc:docMk/>
          <pc:sldMk cId="1966411301" sldId="265"/>
        </pc:sldMkLst>
      </pc:sldChg>
      <pc:sldChg chg="del">
        <pc:chgData name="Weifeng Xu" userId="e7aed605-a3dd-4d5a-a692-a87037af107b" providerId="ADAL" clId="{9F114576-92CD-4C75-A1B7-B6A50F0196B5}" dt="2021-03-20T15:47:52.672" v="3" actId="47"/>
        <pc:sldMkLst>
          <pc:docMk/>
          <pc:sldMk cId="3968060583" sldId="266"/>
        </pc:sldMkLst>
      </pc:sldChg>
      <pc:sldChg chg="del">
        <pc:chgData name="Weifeng Xu" userId="e7aed605-a3dd-4d5a-a692-a87037af107b" providerId="ADAL" clId="{9F114576-92CD-4C75-A1B7-B6A50F0196B5}" dt="2021-03-20T15:47:51.746" v="1" actId="47"/>
        <pc:sldMkLst>
          <pc:docMk/>
          <pc:sldMk cId="957453442" sldId="267"/>
        </pc:sldMkLst>
      </pc:sldChg>
      <pc:sldChg chg="del">
        <pc:chgData name="Weifeng Xu" userId="e7aed605-a3dd-4d5a-a692-a87037af107b" providerId="ADAL" clId="{9F114576-92CD-4C75-A1B7-B6A50F0196B5}" dt="2021-03-20T15:47:51.351" v="0" actId="47"/>
        <pc:sldMkLst>
          <pc:docMk/>
          <pc:sldMk cId="877308037" sldId="268"/>
        </pc:sldMkLst>
      </pc:sldChg>
      <pc:sldChg chg="del">
        <pc:chgData name="Weifeng Xu" userId="e7aed605-a3dd-4d5a-a692-a87037af107b" providerId="ADAL" clId="{9F114576-92CD-4C75-A1B7-B6A50F0196B5}" dt="2021-03-20T15:47:56.987" v="17" actId="47"/>
        <pc:sldMkLst>
          <pc:docMk/>
          <pc:sldMk cId="1144033824" sldId="269"/>
        </pc:sldMkLst>
      </pc:sldChg>
      <pc:sldChg chg="del">
        <pc:chgData name="Weifeng Xu" userId="e7aed605-a3dd-4d5a-a692-a87037af107b" providerId="ADAL" clId="{9F114576-92CD-4C75-A1B7-B6A50F0196B5}" dt="2021-03-20T15:47:57.187" v="18" actId="47"/>
        <pc:sldMkLst>
          <pc:docMk/>
          <pc:sldMk cId="893191663" sldId="270"/>
        </pc:sldMkLst>
      </pc:sldChg>
      <pc:sldChg chg="del">
        <pc:chgData name="Weifeng Xu" userId="e7aed605-a3dd-4d5a-a692-a87037af107b" providerId="ADAL" clId="{9F114576-92CD-4C75-A1B7-B6A50F0196B5}" dt="2021-03-20T15:47:56.841" v="16" actId="47"/>
        <pc:sldMkLst>
          <pc:docMk/>
          <pc:sldMk cId="3206008134" sldId="271"/>
        </pc:sldMkLst>
      </pc:sldChg>
      <pc:sldChg chg="del">
        <pc:chgData name="Weifeng Xu" userId="e7aed605-a3dd-4d5a-a692-a87037af107b" providerId="ADAL" clId="{9F114576-92CD-4C75-A1B7-B6A50F0196B5}" dt="2021-03-20T15:48:00.202" v="35" actId="47"/>
        <pc:sldMkLst>
          <pc:docMk/>
          <pc:sldMk cId="2993734160" sldId="272"/>
        </pc:sldMkLst>
      </pc:sldChg>
      <pc:sldChg chg="del">
        <pc:chgData name="Weifeng Xu" userId="e7aed605-a3dd-4d5a-a692-a87037af107b" providerId="ADAL" clId="{9F114576-92CD-4C75-A1B7-B6A50F0196B5}" dt="2021-03-20T15:47:51.933" v="2" actId="47"/>
        <pc:sldMkLst>
          <pc:docMk/>
          <pc:sldMk cId="774738833" sldId="275"/>
        </pc:sldMkLst>
      </pc:sldChg>
      <pc:sldChg chg="del">
        <pc:chgData name="Weifeng Xu" userId="e7aed605-a3dd-4d5a-a692-a87037af107b" providerId="ADAL" clId="{9F114576-92CD-4C75-A1B7-B6A50F0196B5}" dt="2021-03-20T15:47:56.373" v="13" actId="47"/>
        <pc:sldMkLst>
          <pc:docMk/>
          <pc:sldMk cId="124320607" sldId="276"/>
        </pc:sldMkLst>
      </pc:sldChg>
      <pc:sldChg chg="del">
        <pc:chgData name="Weifeng Xu" userId="e7aed605-a3dd-4d5a-a692-a87037af107b" providerId="ADAL" clId="{9F114576-92CD-4C75-A1B7-B6A50F0196B5}" dt="2021-03-20T15:47:53.922" v="4" actId="47"/>
        <pc:sldMkLst>
          <pc:docMk/>
          <pc:sldMk cId="347589165" sldId="277"/>
        </pc:sldMkLst>
      </pc:sldChg>
      <pc:sldChg chg="del">
        <pc:chgData name="Weifeng Xu" userId="e7aed605-a3dd-4d5a-a692-a87037af107b" providerId="ADAL" clId="{9F114576-92CD-4C75-A1B7-B6A50F0196B5}" dt="2021-03-20T15:47:56.671" v="15" actId="47"/>
        <pc:sldMkLst>
          <pc:docMk/>
          <pc:sldMk cId="3924497350" sldId="278"/>
        </pc:sldMkLst>
      </pc:sldChg>
      <pc:sldChg chg="del">
        <pc:chgData name="Weifeng Xu" userId="e7aed605-a3dd-4d5a-a692-a87037af107b" providerId="ADAL" clId="{9F114576-92CD-4C75-A1B7-B6A50F0196B5}" dt="2021-03-20T15:47:55.790" v="11" actId="47"/>
        <pc:sldMkLst>
          <pc:docMk/>
          <pc:sldMk cId="128099297" sldId="279"/>
        </pc:sldMkLst>
      </pc:sldChg>
      <pc:sldChg chg="del">
        <pc:chgData name="Weifeng Xu" userId="e7aed605-a3dd-4d5a-a692-a87037af107b" providerId="ADAL" clId="{9F114576-92CD-4C75-A1B7-B6A50F0196B5}" dt="2021-03-20T15:47:57.357" v="19" actId="47"/>
        <pc:sldMkLst>
          <pc:docMk/>
          <pc:sldMk cId="3275461220" sldId="280"/>
        </pc:sldMkLst>
      </pc:sldChg>
      <pc:sldChg chg="del">
        <pc:chgData name="Weifeng Xu" userId="e7aed605-a3dd-4d5a-a692-a87037af107b" providerId="ADAL" clId="{9F114576-92CD-4C75-A1B7-B6A50F0196B5}" dt="2021-03-20T15:47:59.674" v="32" actId="47"/>
        <pc:sldMkLst>
          <pc:docMk/>
          <pc:sldMk cId="2231598685" sldId="281"/>
        </pc:sldMkLst>
      </pc:sldChg>
      <pc:sldChg chg="del">
        <pc:chgData name="Weifeng Xu" userId="e7aed605-a3dd-4d5a-a692-a87037af107b" providerId="ADAL" clId="{9F114576-92CD-4C75-A1B7-B6A50F0196B5}" dt="2021-03-20T15:47:59.849" v="33" actId="47"/>
        <pc:sldMkLst>
          <pc:docMk/>
          <pc:sldMk cId="3211939551" sldId="282"/>
        </pc:sldMkLst>
      </pc:sldChg>
      <pc:sldChg chg="del">
        <pc:chgData name="Weifeng Xu" userId="e7aed605-a3dd-4d5a-a692-a87037af107b" providerId="ADAL" clId="{9F114576-92CD-4C75-A1B7-B6A50F0196B5}" dt="2021-03-20T15:48:00.359" v="36" actId="47"/>
        <pc:sldMkLst>
          <pc:docMk/>
          <pc:sldMk cId="3850375873" sldId="284"/>
        </pc:sldMkLst>
      </pc:sldChg>
      <pc:sldChg chg="del">
        <pc:chgData name="Weifeng Xu" userId="e7aed605-a3dd-4d5a-a692-a87037af107b" providerId="ADAL" clId="{9F114576-92CD-4C75-A1B7-B6A50F0196B5}" dt="2021-03-20T15:48:00.744" v="38" actId="47"/>
        <pc:sldMkLst>
          <pc:docMk/>
          <pc:sldMk cId="2575615686" sldId="285"/>
        </pc:sldMkLst>
      </pc:sldChg>
      <pc:sldChg chg="del">
        <pc:chgData name="Weifeng Xu" userId="e7aed605-a3dd-4d5a-a692-a87037af107b" providerId="ADAL" clId="{9F114576-92CD-4C75-A1B7-B6A50F0196B5}" dt="2021-03-20T15:48:00.502" v="37" actId="47"/>
        <pc:sldMkLst>
          <pc:docMk/>
          <pc:sldMk cId="218088864" sldId="286"/>
        </pc:sldMkLst>
      </pc:sldChg>
      <pc:sldChg chg="del">
        <pc:chgData name="Weifeng Xu" userId="e7aed605-a3dd-4d5a-a692-a87037af107b" providerId="ADAL" clId="{9F114576-92CD-4C75-A1B7-B6A50F0196B5}" dt="2021-03-20T15:47:54.148" v="5" actId="47"/>
        <pc:sldMkLst>
          <pc:docMk/>
          <pc:sldMk cId="124034966" sldId="288"/>
        </pc:sldMkLst>
      </pc:sldChg>
      <pc:sldChg chg="del">
        <pc:chgData name="Weifeng Xu" userId="e7aed605-a3dd-4d5a-a692-a87037af107b" providerId="ADAL" clId="{9F114576-92CD-4C75-A1B7-B6A50F0196B5}" dt="2021-03-20T15:47:54.411" v="6" actId="47"/>
        <pc:sldMkLst>
          <pc:docMk/>
          <pc:sldMk cId="2798164321" sldId="289"/>
        </pc:sldMkLst>
      </pc:sldChg>
      <pc:sldChg chg="del">
        <pc:chgData name="Weifeng Xu" userId="e7aed605-a3dd-4d5a-a692-a87037af107b" providerId="ADAL" clId="{9F114576-92CD-4C75-A1B7-B6A50F0196B5}" dt="2021-03-20T15:47:55.046" v="7" actId="47"/>
        <pc:sldMkLst>
          <pc:docMk/>
          <pc:sldMk cId="3471470978" sldId="290"/>
        </pc:sldMkLst>
      </pc:sldChg>
      <pc:sldChg chg="del">
        <pc:chgData name="Weifeng Xu" userId="e7aed605-a3dd-4d5a-a692-a87037af107b" providerId="ADAL" clId="{9F114576-92CD-4C75-A1B7-B6A50F0196B5}" dt="2021-03-20T15:47:55.241" v="8" actId="47"/>
        <pc:sldMkLst>
          <pc:docMk/>
          <pc:sldMk cId="1201682434" sldId="291"/>
        </pc:sldMkLst>
      </pc:sldChg>
      <pc:sldChg chg="del">
        <pc:chgData name="Weifeng Xu" userId="e7aed605-a3dd-4d5a-a692-a87037af107b" providerId="ADAL" clId="{9F114576-92CD-4C75-A1B7-B6A50F0196B5}" dt="2021-03-20T15:47:55.422" v="9" actId="47"/>
        <pc:sldMkLst>
          <pc:docMk/>
          <pc:sldMk cId="565478715" sldId="293"/>
        </pc:sldMkLst>
      </pc:sldChg>
      <pc:sldChg chg="del">
        <pc:chgData name="Weifeng Xu" userId="e7aed605-a3dd-4d5a-a692-a87037af107b" providerId="ADAL" clId="{9F114576-92CD-4C75-A1B7-B6A50F0196B5}" dt="2021-03-20T15:47:57.926" v="22" actId="47"/>
        <pc:sldMkLst>
          <pc:docMk/>
          <pc:sldMk cId="487606806" sldId="294"/>
        </pc:sldMkLst>
      </pc:sldChg>
      <pc:sldChg chg="del">
        <pc:chgData name="Weifeng Xu" userId="e7aed605-a3dd-4d5a-a692-a87037af107b" providerId="ADAL" clId="{9F114576-92CD-4C75-A1B7-B6A50F0196B5}" dt="2021-03-20T15:47:57.512" v="20" actId="47"/>
        <pc:sldMkLst>
          <pc:docMk/>
          <pc:sldMk cId="3440924285" sldId="295"/>
        </pc:sldMkLst>
      </pc:sldChg>
      <pc:sldChg chg="del">
        <pc:chgData name="Weifeng Xu" userId="e7aed605-a3dd-4d5a-a692-a87037af107b" providerId="ADAL" clId="{9F114576-92CD-4C75-A1B7-B6A50F0196B5}" dt="2021-03-20T15:47:57.707" v="21" actId="47"/>
        <pc:sldMkLst>
          <pc:docMk/>
          <pc:sldMk cId="1494604329" sldId="296"/>
        </pc:sldMkLst>
      </pc:sldChg>
      <pc:sldChg chg="del">
        <pc:chgData name="Weifeng Xu" userId="e7aed605-a3dd-4d5a-a692-a87037af107b" providerId="ADAL" clId="{9F114576-92CD-4C75-A1B7-B6A50F0196B5}" dt="2021-03-20T15:47:58.125" v="23" actId="47"/>
        <pc:sldMkLst>
          <pc:docMk/>
          <pc:sldMk cId="3270382550" sldId="297"/>
        </pc:sldMkLst>
      </pc:sldChg>
      <pc:sldChg chg="del">
        <pc:chgData name="Weifeng Xu" userId="e7aed605-a3dd-4d5a-a692-a87037af107b" providerId="ADAL" clId="{9F114576-92CD-4C75-A1B7-B6A50F0196B5}" dt="2021-03-20T15:47:58.275" v="24" actId="47"/>
        <pc:sldMkLst>
          <pc:docMk/>
          <pc:sldMk cId="790591655" sldId="298"/>
        </pc:sldMkLst>
      </pc:sldChg>
      <pc:sldChg chg="del">
        <pc:chgData name="Weifeng Xu" userId="e7aed605-a3dd-4d5a-a692-a87037af107b" providerId="ADAL" clId="{9F114576-92CD-4C75-A1B7-B6A50F0196B5}" dt="2021-03-20T15:47:58.455" v="25" actId="47"/>
        <pc:sldMkLst>
          <pc:docMk/>
          <pc:sldMk cId="21390998" sldId="299"/>
        </pc:sldMkLst>
      </pc:sldChg>
      <pc:sldChg chg="del">
        <pc:chgData name="Weifeng Xu" userId="e7aed605-a3dd-4d5a-a692-a87037af107b" providerId="ADAL" clId="{9F114576-92CD-4C75-A1B7-B6A50F0196B5}" dt="2021-03-20T15:47:58.651" v="26" actId="47"/>
        <pc:sldMkLst>
          <pc:docMk/>
          <pc:sldMk cId="1138979085" sldId="300"/>
        </pc:sldMkLst>
      </pc:sldChg>
      <pc:sldChg chg="del">
        <pc:chgData name="Weifeng Xu" userId="e7aed605-a3dd-4d5a-a692-a87037af107b" providerId="ADAL" clId="{9F114576-92CD-4C75-A1B7-B6A50F0196B5}" dt="2021-03-20T15:47:58.867" v="27" actId="47"/>
        <pc:sldMkLst>
          <pc:docMk/>
          <pc:sldMk cId="2250649236" sldId="301"/>
        </pc:sldMkLst>
      </pc:sldChg>
      <pc:sldChg chg="del">
        <pc:chgData name="Weifeng Xu" userId="e7aed605-a3dd-4d5a-a692-a87037af107b" providerId="ADAL" clId="{9F114576-92CD-4C75-A1B7-B6A50F0196B5}" dt="2021-03-20T15:47:59.046" v="28" actId="47"/>
        <pc:sldMkLst>
          <pc:docMk/>
          <pc:sldMk cId="3209152045" sldId="302"/>
        </pc:sldMkLst>
      </pc:sldChg>
      <pc:sldChg chg="del">
        <pc:chgData name="Weifeng Xu" userId="e7aed605-a3dd-4d5a-a692-a87037af107b" providerId="ADAL" clId="{9F114576-92CD-4C75-A1B7-B6A50F0196B5}" dt="2021-03-20T15:47:59.198" v="29" actId="47"/>
        <pc:sldMkLst>
          <pc:docMk/>
          <pc:sldMk cId="3439482671" sldId="303"/>
        </pc:sldMkLst>
      </pc:sldChg>
      <pc:sldChg chg="del">
        <pc:chgData name="Weifeng Xu" userId="e7aed605-a3dd-4d5a-a692-a87037af107b" providerId="ADAL" clId="{9F114576-92CD-4C75-A1B7-B6A50F0196B5}" dt="2021-03-20T15:47:59.328" v="30" actId="47"/>
        <pc:sldMkLst>
          <pc:docMk/>
          <pc:sldMk cId="1193768337" sldId="304"/>
        </pc:sldMkLst>
      </pc:sldChg>
      <pc:sldChg chg="del">
        <pc:chgData name="Weifeng Xu" userId="e7aed605-a3dd-4d5a-a692-a87037af107b" providerId="ADAL" clId="{9F114576-92CD-4C75-A1B7-B6A50F0196B5}" dt="2021-03-20T15:47:59.480" v="31" actId="47"/>
        <pc:sldMkLst>
          <pc:docMk/>
          <pc:sldMk cId="64038938" sldId="306"/>
        </pc:sldMkLst>
      </pc:sldChg>
    </pc:docChg>
  </pc:docChgLst>
  <pc:docChgLst>
    <pc:chgData name="Harleen Kaur" userId="S::id65ns02@ubalt.edu::9f7fc1d6-ab67-473f-ba46-e98f6ce2049b" providerId="AD" clId="Web-{99AACF8C-B4E8-6E19-5ECC-222BD065AE8A}"/>
    <pc:docChg chg="addSld delSld modSld">
      <pc:chgData name="Harleen Kaur" userId="S::id65ns02@ubalt.edu::9f7fc1d6-ab67-473f-ba46-e98f6ce2049b" providerId="AD" clId="Web-{99AACF8C-B4E8-6E19-5ECC-222BD065AE8A}" dt="2021-06-24T00:27:14.827" v="902"/>
      <pc:docMkLst>
        <pc:docMk/>
      </pc:docMkLst>
      <pc:sldChg chg="addSp delSp modSp mod setBg setClrOvrMap">
        <pc:chgData name="Harleen Kaur" userId="S::id65ns02@ubalt.edu::9f7fc1d6-ab67-473f-ba46-e98f6ce2049b" providerId="AD" clId="Web-{99AACF8C-B4E8-6E19-5ECC-222BD065AE8A}" dt="2021-06-23T20:10:00.845" v="30" actId="1076"/>
        <pc:sldMkLst>
          <pc:docMk/>
          <pc:sldMk cId="518853508" sldId="361"/>
        </pc:sldMkLst>
      </pc:sldChg>
      <pc:sldChg chg="del">
        <pc:chgData name="Harleen Kaur" userId="S::id65ns02@ubalt.edu::9f7fc1d6-ab67-473f-ba46-e98f6ce2049b" providerId="AD" clId="Web-{99AACF8C-B4E8-6E19-5ECC-222BD065AE8A}" dt="2021-06-23T20:11:50.331" v="31"/>
        <pc:sldMkLst>
          <pc:docMk/>
          <pc:sldMk cId="538821336" sldId="362"/>
        </pc:sldMkLst>
      </pc:sldChg>
      <pc:sldChg chg="addSp delSp modSp mod setBg">
        <pc:chgData name="Harleen Kaur" userId="S::id65ns02@ubalt.edu::9f7fc1d6-ab67-473f-ba46-e98f6ce2049b" providerId="AD" clId="Web-{99AACF8C-B4E8-6E19-5ECC-222BD065AE8A}" dt="2021-06-23T20:22:32.420" v="71" actId="14100"/>
        <pc:sldMkLst>
          <pc:docMk/>
          <pc:sldMk cId="522743250" sldId="363"/>
        </pc:sldMkLst>
      </pc:sldChg>
      <pc:sldChg chg="del">
        <pc:chgData name="Harleen Kaur" userId="S::id65ns02@ubalt.edu::9f7fc1d6-ab67-473f-ba46-e98f6ce2049b" providerId="AD" clId="Web-{99AACF8C-B4E8-6E19-5ECC-222BD065AE8A}" dt="2021-06-23T20:48:48.884" v="296"/>
        <pc:sldMkLst>
          <pc:docMk/>
          <pc:sldMk cId="1342763562" sldId="365"/>
        </pc:sldMkLst>
      </pc:sldChg>
      <pc:sldChg chg="del">
        <pc:chgData name="Harleen Kaur" userId="S::id65ns02@ubalt.edu::9f7fc1d6-ab67-473f-ba46-e98f6ce2049b" providerId="AD" clId="Web-{99AACF8C-B4E8-6E19-5ECC-222BD065AE8A}" dt="2021-06-23T22:37:32.702" v="348"/>
        <pc:sldMkLst>
          <pc:docMk/>
          <pc:sldMk cId="1428798357" sldId="367"/>
        </pc:sldMkLst>
      </pc:sldChg>
      <pc:sldChg chg="del">
        <pc:chgData name="Harleen Kaur" userId="S::id65ns02@ubalt.edu::9f7fc1d6-ab67-473f-ba46-e98f6ce2049b" providerId="AD" clId="Web-{99AACF8C-B4E8-6E19-5ECC-222BD065AE8A}" dt="2021-06-23T22:37:50.140" v="349"/>
        <pc:sldMkLst>
          <pc:docMk/>
          <pc:sldMk cId="4049505772" sldId="368"/>
        </pc:sldMkLst>
      </pc:sldChg>
      <pc:sldChg chg="del">
        <pc:chgData name="Harleen Kaur" userId="S::id65ns02@ubalt.edu::9f7fc1d6-ab67-473f-ba46-e98f6ce2049b" providerId="AD" clId="Web-{99AACF8C-B4E8-6E19-5ECC-222BD065AE8A}" dt="2021-06-23T22:41:08.364" v="366"/>
        <pc:sldMkLst>
          <pc:docMk/>
          <pc:sldMk cId="3707274105" sldId="369"/>
        </pc:sldMkLst>
      </pc:sldChg>
      <pc:sldChg chg="modSp mod setBg">
        <pc:chgData name="Harleen Kaur" userId="S::id65ns02@ubalt.edu::9f7fc1d6-ab67-473f-ba46-e98f6ce2049b" providerId="AD" clId="Web-{99AACF8C-B4E8-6E19-5ECC-222BD065AE8A}" dt="2021-06-23T23:16:40.508" v="503" actId="20577"/>
        <pc:sldMkLst>
          <pc:docMk/>
          <pc:sldMk cId="463297845" sldId="370"/>
        </pc:sldMkLst>
      </pc:sldChg>
      <pc:sldChg chg="addSp modSp mod setBg">
        <pc:chgData name="Harleen Kaur" userId="S::id65ns02@ubalt.edu::9f7fc1d6-ab67-473f-ba46-e98f6ce2049b" providerId="AD" clId="Web-{99AACF8C-B4E8-6E19-5ECC-222BD065AE8A}" dt="2021-06-23T23:47:20.396" v="688"/>
        <pc:sldMkLst>
          <pc:docMk/>
          <pc:sldMk cId="957894643" sldId="371"/>
        </pc:sldMkLst>
      </pc:sldChg>
      <pc:sldChg chg="addSp delSp modSp mod setBg">
        <pc:chgData name="Harleen Kaur" userId="S::id65ns02@ubalt.edu::9f7fc1d6-ab67-473f-ba46-e98f6ce2049b" providerId="AD" clId="Web-{99AACF8C-B4E8-6E19-5ECC-222BD065AE8A}" dt="2021-06-24T00:01:17.737" v="763" actId="20577"/>
        <pc:sldMkLst>
          <pc:docMk/>
          <pc:sldMk cId="376485367" sldId="372"/>
        </pc:sldMkLst>
      </pc:sldChg>
      <pc:sldChg chg="modSp del">
        <pc:chgData name="Harleen Kaur" userId="S::id65ns02@ubalt.edu::9f7fc1d6-ab67-473f-ba46-e98f6ce2049b" providerId="AD" clId="Web-{99AACF8C-B4E8-6E19-5ECC-222BD065AE8A}" dt="2021-06-24T00:26:56.561" v="899"/>
        <pc:sldMkLst>
          <pc:docMk/>
          <pc:sldMk cId="3468930998" sldId="373"/>
        </pc:sldMkLst>
      </pc:sldChg>
      <pc:sldChg chg="del">
        <pc:chgData name="Harleen Kaur" userId="S::id65ns02@ubalt.edu::9f7fc1d6-ab67-473f-ba46-e98f6ce2049b" providerId="AD" clId="Web-{99AACF8C-B4E8-6E19-5ECC-222BD065AE8A}" dt="2021-06-24T00:26:58.499" v="900"/>
        <pc:sldMkLst>
          <pc:docMk/>
          <pc:sldMk cId="89896237" sldId="374"/>
        </pc:sldMkLst>
      </pc:sldChg>
      <pc:sldChg chg="del">
        <pc:chgData name="Harleen Kaur" userId="S::id65ns02@ubalt.edu::9f7fc1d6-ab67-473f-ba46-e98f6ce2049b" providerId="AD" clId="Web-{99AACF8C-B4E8-6E19-5ECC-222BD065AE8A}" dt="2021-06-24T00:27:12.030" v="901"/>
        <pc:sldMkLst>
          <pc:docMk/>
          <pc:sldMk cId="48899272" sldId="375"/>
        </pc:sldMkLst>
      </pc:sldChg>
      <pc:sldChg chg="del">
        <pc:chgData name="Harleen Kaur" userId="S::id65ns02@ubalt.edu::9f7fc1d6-ab67-473f-ba46-e98f6ce2049b" providerId="AD" clId="Web-{99AACF8C-B4E8-6E19-5ECC-222BD065AE8A}" dt="2021-06-24T00:27:14.827" v="902"/>
        <pc:sldMkLst>
          <pc:docMk/>
          <pc:sldMk cId="1561551950" sldId="377"/>
        </pc:sldMkLst>
      </pc:sldChg>
      <pc:sldChg chg="addSp delSp modSp new mod setBg">
        <pc:chgData name="Harleen Kaur" userId="S::id65ns02@ubalt.edu::9f7fc1d6-ab67-473f-ba46-e98f6ce2049b" providerId="AD" clId="Web-{99AACF8C-B4E8-6E19-5ECC-222BD065AE8A}" dt="2021-06-23T20:47:21.101" v="295" actId="14100"/>
        <pc:sldMkLst>
          <pc:docMk/>
          <pc:sldMk cId="3664989842" sldId="391"/>
        </pc:sldMkLst>
      </pc:sldChg>
      <pc:sldChg chg="addSp delSp modSp new mod setBg">
        <pc:chgData name="Harleen Kaur" userId="S::id65ns02@ubalt.edu::9f7fc1d6-ab67-473f-ba46-e98f6ce2049b" providerId="AD" clId="Web-{99AACF8C-B4E8-6E19-5ECC-222BD065AE8A}" dt="2021-06-23T23:48:22.475" v="702" actId="20577"/>
        <pc:sldMkLst>
          <pc:docMk/>
          <pc:sldMk cId="3404756224" sldId="392"/>
        </pc:sldMkLst>
      </pc:sldChg>
      <pc:sldChg chg="addSp delSp modSp new mod setBg addAnim">
        <pc:chgData name="Harleen Kaur" userId="S::id65ns02@ubalt.edu::9f7fc1d6-ab67-473f-ba46-e98f6ce2049b" providerId="AD" clId="Web-{99AACF8C-B4E8-6E19-5ECC-222BD065AE8A}" dt="2021-06-23T23:46:34.019" v="665" actId="20577"/>
        <pc:sldMkLst>
          <pc:docMk/>
          <pc:sldMk cId="3289249383" sldId="393"/>
        </pc:sldMkLst>
      </pc:sldChg>
      <pc:sldChg chg="addSp delSp modSp new mod setBg">
        <pc:chgData name="Harleen Kaur" userId="S::id65ns02@ubalt.edu::9f7fc1d6-ab67-473f-ba46-e98f6ce2049b" providerId="AD" clId="Web-{99AACF8C-B4E8-6E19-5ECC-222BD065AE8A}" dt="2021-06-24T00:15:41.545" v="803" actId="14100"/>
        <pc:sldMkLst>
          <pc:docMk/>
          <pc:sldMk cId="2966749166" sldId="394"/>
        </pc:sldMkLst>
      </pc:sldChg>
      <pc:sldChg chg="addSp delSp modSp new mod setBg">
        <pc:chgData name="Harleen Kaur" userId="S::id65ns02@ubalt.edu::9f7fc1d6-ab67-473f-ba46-e98f6ce2049b" providerId="AD" clId="Web-{99AACF8C-B4E8-6E19-5ECC-222BD065AE8A}" dt="2021-06-24T00:24:08.948" v="898" actId="20577"/>
        <pc:sldMkLst>
          <pc:docMk/>
          <pc:sldMk cId="2094660718" sldId="395"/>
        </pc:sldMkLst>
      </pc:sldChg>
    </pc:docChg>
  </pc:docChgLst>
  <pc:docChgLst>
    <pc:chgData name="Weifeng Xu" userId="e7aed605-a3dd-4d5a-a692-a87037af107b" providerId="ADAL" clId="{F99F8FFF-BA20-43EA-924B-4DF5D2A785F3}"/>
    <pc:docChg chg="undo custSel addSld modSld sldOrd">
      <pc:chgData name="Weifeng Xu" userId="e7aed605-a3dd-4d5a-a692-a87037af107b" providerId="ADAL" clId="{F99F8FFF-BA20-43EA-924B-4DF5D2A785F3}" dt="2025-10-28T20:46:06.443" v="172"/>
      <pc:docMkLst>
        <pc:docMk/>
      </pc:docMkLst>
      <pc:sldChg chg="modSp">
        <pc:chgData name="Weifeng Xu" userId="e7aed605-a3dd-4d5a-a692-a87037af107b" providerId="ADAL" clId="{F99F8FFF-BA20-43EA-924B-4DF5D2A785F3}" dt="2025-10-28T19:34:35.518" v="63"/>
        <pc:sldMkLst>
          <pc:docMk/>
          <pc:sldMk cId="1923474763" sldId="480"/>
        </pc:sldMkLst>
        <pc:spChg chg="mod">
          <ac:chgData name="Weifeng Xu" userId="e7aed605-a3dd-4d5a-a692-a87037af107b" providerId="ADAL" clId="{F99F8FFF-BA20-43EA-924B-4DF5D2A785F3}" dt="2025-10-28T19:34:35.518" v="63"/>
          <ac:spMkLst>
            <pc:docMk/>
            <pc:sldMk cId="1923474763" sldId="480"/>
            <ac:spMk id="5" creationId="{841FB8CF-C13B-8325-5F61-370BC605FEF3}"/>
          </ac:spMkLst>
        </pc:spChg>
      </pc:sldChg>
      <pc:sldChg chg="addSp delSp modSp new mod modClrScheme chgLayout">
        <pc:chgData name="Weifeng Xu" userId="e7aed605-a3dd-4d5a-a692-a87037af107b" providerId="ADAL" clId="{F99F8FFF-BA20-43EA-924B-4DF5D2A785F3}" dt="2025-10-28T19:04:24.451" v="49" actId="207"/>
        <pc:sldMkLst>
          <pc:docMk/>
          <pc:sldMk cId="907312372" sldId="484"/>
        </pc:sldMkLst>
        <pc:spChg chg="del">
          <ac:chgData name="Weifeng Xu" userId="e7aed605-a3dd-4d5a-a692-a87037af107b" providerId="ADAL" clId="{F99F8FFF-BA20-43EA-924B-4DF5D2A785F3}" dt="2025-10-28T13:45:24.378" v="1" actId="700"/>
          <ac:spMkLst>
            <pc:docMk/>
            <pc:sldMk cId="907312372" sldId="484"/>
            <ac:spMk id="2" creationId="{E0FE4042-1E05-EDEE-9E40-58FC807DBBAB}"/>
          </ac:spMkLst>
        </pc:spChg>
        <pc:spChg chg="add mod">
          <ac:chgData name="Weifeng Xu" userId="e7aed605-a3dd-4d5a-a692-a87037af107b" providerId="ADAL" clId="{F99F8FFF-BA20-43EA-924B-4DF5D2A785F3}" dt="2025-10-28T13:48:17.646" v="46" actId="207"/>
          <ac:spMkLst>
            <pc:docMk/>
            <pc:sldMk cId="907312372" sldId="484"/>
            <ac:spMk id="5" creationId="{EBF564AF-5CF1-35B9-84B1-2E9C70AB1B21}"/>
          </ac:spMkLst>
        </pc:spChg>
        <pc:graphicFrameChg chg="add mod modGraphic">
          <ac:chgData name="Weifeng Xu" userId="e7aed605-a3dd-4d5a-a692-a87037af107b" providerId="ADAL" clId="{F99F8FFF-BA20-43EA-924B-4DF5D2A785F3}" dt="2025-10-28T19:04:24.451" v="49" actId="207"/>
          <ac:graphicFrameMkLst>
            <pc:docMk/>
            <pc:sldMk cId="907312372" sldId="484"/>
            <ac:graphicFrameMk id="3" creationId="{F36169B5-F4B3-5EBF-37BD-BC8ECC16F86B}"/>
          </ac:graphicFrameMkLst>
        </pc:graphicFrameChg>
      </pc:sldChg>
      <pc:sldChg chg="addSp modSp new mod">
        <pc:chgData name="Weifeng Xu" userId="e7aed605-a3dd-4d5a-a692-a87037af107b" providerId="ADAL" clId="{F99F8FFF-BA20-43EA-924B-4DF5D2A785F3}" dt="2025-10-28T19:11:37.942" v="58" actId="1076"/>
        <pc:sldMkLst>
          <pc:docMk/>
          <pc:sldMk cId="879504827" sldId="485"/>
        </pc:sldMkLst>
        <pc:spChg chg="add mod">
          <ac:chgData name="Weifeng Xu" userId="e7aed605-a3dd-4d5a-a692-a87037af107b" providerId="ADAL" clId="{F99F8FFF-BA20-43EA-924B-4DF5D2A785F3}" dt="2025-10-28T19:11:37.942" v="58" actId="1076"/>
          <ac:spMkLst>
            <pc:docMk/>
            <pc:sldMk cId="879504827" sldId="485"/>
            <ac:spMk id="3" creationId="{8772FA7B-6C47-AD94-7AF8-DADB95D64BBB}"/>
          </ac:spMkLst>
        </pc:spChg>
        <pc:picChg chg="add mod">
          <ac:chgData name="Weifeng Xu" userId="e7aed605-a3dd-4d5a-a692-a87037af107b" providerId="ADAL" clId="{F99F8FFF-BA20-43EA-924B-4DF5D2A785F3}" dt="2025-10-28T19:11:32.739" v="56" actId="1076"/>
          <ac:picMkLst>
            <pc:docMk/>
            <pc:sldMk cId="879504827" sldId="485"/>
            <ac:picMk id="2050" creationId="{B3E5CAAC-C6D7-5CA9-B720-3070F33F93C2}"/>
          </ac:picMkLst>
        </pc:picChg>
      </pc:sldChg>
      <pc:sldChg chg="addSp delSp modSp new mod modClrScheme chgLayout">
        <pc:chgData name="Weifeng Xu" userId="e7aed605-a3dd-4d5a-a692-a87037af107b" providerId="ADAL" clId="{F99F8FFF-BA20-43EA-924B-4DF5D2A785F3}" dt="2025-10-28T19:44:26.193" v="138" actId="14100"/>
        <pc:sldMkLst>
          <pc:docMk/>
          <pc:sldMk cId="962050735" sldId="486"/>
        </pc:sldMkLst>
        <pc:spChg chg="del mod ord">
          <ac:chgData name="Weifeng Xu" userId="e7aed605-a3dd-4d5a-a692-a87037af107b" providerId="ADAL" clId="{F99F8FFF-BA20-43EA-924B-4DF5D2A785F3}" dt="2025-10-28T19:31:32.209" v="60" actId="700"/>
          <ac:spMkLst>
            <pc:docMk/>
            <pc:sldMk cId="962050735" sldId="486"/>
            <ac:spMk id="2" creationId="{639FAD11-2319-0466-1DFC-C6A9AAE1CCD0}"/>
          </ac:spMkLst>
        </pc:spChg>
        <pc:spChg chg="del mod ord">
          <ac:chgData name="Weifeng Xu" userId="e7aed605-a3dd-4d5a-a692-a87037af107b" providerId="ADAL" clId="{F99F8FFF-BA20-43EA-924B-4DF5D2A785F3}" dt="2025-10-28T19:31:32.209" v="60" actId="700"/>
          <ac:spMkLst>
            <pc:docMk/>
            <pc:sldMk cId="962050735" sldId="486"/>
            <ac:spMk id="3" creationId="{79D46CC3-D933-A998-0EB8-01D68D8CD51C}"/>
          </ac:spMkLst>
        </pc:spChg>
        <pc:spChg chg="add mod ord">
          <ac:chgData name="Weifeng Xu" userId="e7aed605-a3dd-4d5a-a692-a87037af107b" providerId="ADAL" clId="{F99F8FFF-BA20-43EA-924B-4DF5D2A785F3}" dt="2025-10-28T19:31:56.207" v="62" actId="207"/>
          <ac:spMkLst>
            <pc:docMk/>
            <pc:sldMk cId="962050735" sldId="486"/>
            <ac:spMk id="4" creationId="{161D1957-A387-90C5-F7A4-5D7BD6971791}"/>
          </ac:spMkLst>
        </pc:spChg>
        <pc:spChg chg="add mod ord">
          <ac:chgData name="Weifeng Xu" userId="e7aed605-a3dd-4d5a-a692-a87037af107b" providerId="ADAL" clId="{F99F8FFF-BA20-43EA-924B-4DF5D2A785F3}" dt="2025-10-28T19:44:00.821" v="134" actId="20577"/>
          <ac:spMkLst>
            <pc:docMk/>
            <pc:sldMk cId="962050735" sldId="486"/>
            <ac:spMk id="5" creationId="{DAC182E9-222E-5C8D-FFD9-3ECD5D386035}"/>
          </ac:spMkLst>
        </pc:spChg>
        <pc:graphicFrameChg chg="add mod modGraphic">
          <ac:chgData name="Weifeng Xu" userId="e7aed605-a3dd-4d5a-a692-a87037af107b" providerId="ADAL" clId="{F99F8FFF-BA20-43EA-924B-4DF5D2A785F3}" dt="2025-10-28T19:44:26.193" v="138" actId="14100"/>
          <ac:graphicFrameMkLst>
            <pc:docMk/>
            <pc:sldMk cId="962050735" sldId="486"/>
            <ac:graphicFrameMk id="6" creationId="{7A0BB297-0D38-7E41-EC20-A062496912BE}"/>
          </ac:graphicFrameMkLst>
        </pc:graphicFrameChg>
      </pc:sldChg>
      <pc:sldChg chg="addSp delSp modSp new mod modClrScheme chgLayout">
        <pc:chgData name="Weifeng Xu" userId="e7aed605-a3dd-4d5a-a692-a87037af107b" providerId="ADAL" clId="{F99F8FFF-BA20-43EA-924B-4DF5D2A785F3}" dt="2025-10-28T20:15:28.118" v="165" actId="20577"/>
        <pc:sldMkLst>
          <pc:docMk/>
          <pc:sldMk cId="244718935" sldId="487"/>
        </pc:sldMkLst>
        <pc:spChg chg="del">
          <ac:chgData name="Weifeng Xu" userId="e7aed605-a3dd-4d5a-a692-a87037af107b" providerId="ADAL" clId="{F99F8FFF-BA20-43EA-924B-4DF5D2A785F3}" dt="2025-10-28T19:49:52.451" v="140" actId="700"/>
          <ac:spMkLst>
            <pc:docMk/>
            <pc:sldMk cId="244718935" sldId="487"/>
            <ac:spMk id="2" creationId="{2B13F71F-EF38-66A8-D7C7-D2F05ACB4DC2}"/>
          </ac:spMkLst>
        </pc:spChg>
        <pc:spChg chg="add mod">
          <ac:chgData name="Weifeng Xu" userId="e7aed605-a3dd-4d5a-a692-a87037af107b" providerId="ADAL" clId="{F99F8FFF-BA20-43EA-924B-4DF5D2A785F3}" dt="2025-10-28T19:52:15.088" v="161" actId="1076"/>
          <ac:spMkLst>
            <pc:docMk/>
            <pc:sldMk cId="244718935" sldId="487"/>
            <ac:spMk id="5" creationId="{928B6C7D-5597-DF6D-7266-1B82359547B8}"/>
          </ac:spMkLst>
        </pc:spChg>
        <pc:graphicFrameChg chg="add mod modGraphic">
          <ac:chgData name="Weifeng Xu" userId="e7aed605-a3dd-4d5a-a692-a87037af107b" providerId="ADAL" clId="{F99F8FFF-BA20-43EA-924B-4DF5D2A785F3}" dt="2025-10-28T20:15:28.118" v="165" actId="20577"/>
          <ac:graphicFrameMkLst>
            <pc:docMk/>
            <pc:sldMk cId="244718935" sldId="487"/>
            <ac:graphicFrameMk id="3" creationId="{B301C768-35E9-18A1-0B2E-322D4C27A89B}"/>
          </ac:graphicFrameMkLst>
        </pc:graphicFrameChg>
      </pc:sldChg>
      <pc:sldChg chg="addSp delSp new mod ord modClrScheme chgLayout">
        <pc:chgData name="Weifeng Xu" userId="e7aed605-a3dd-4d5a-a692-a87037af107b" providerId="ADAL" clId="{F99F8FFF-BA20-43EA-924B-4DF5D2A785F3}" dt="2025-10-28T20:46:06.443" v="172"/>
        <pc:sldMkLst>
          <pc:docMk/>
          <pc:sldMk cId="196989011" sldId="488"/>
        </pc:sldMkLst>
        <pc:spChg chg="del">
          <ac:chgData name="Weifeng Xu" userId="e7aed605-a3dd-4d5a-a692-a87037af107b" providerId="ADAL" clId="{F99F8FFF-BA20-43EA-924B-4DF5D2A785F3}" dt="2025-10-28T20:43:59.144" v="167" actId="700"/>
          <ac:spMkLst>
            <pc:docMk/>
            <pc:sldMk cId="196989011" sldId="488"/>
            <ac:spMk id="2" creationId="{F764C5A1-ACEE-53FA-DA26-ECFA03920E41}"/>
          </ac:spMkLst>
        </pc:spChg>
        <pc:spChg chg="del">
          <ac:chgData name="Weifeng Xu" userId="e7aed605-a3dd-4d5a-a692-a87037af107b" providerId="ADAL" clId="{F99F8FFF-BA20-43EA-924B-4DF5D2A785F3}" dt="2025-10-28T20:43:59.144" v="167" actId="700"/>
          <ac:spMkLst>
            <pc:docMk/>
            <pc:sldMk cId="196989011" sldId="488"/>
            <ac:spMk id="3" creationId="{7650F2CD-D1C3-8A88-DBF2-82CD18FFF1D7}"/>
          </ac:spMkLst>
        </pc:spChg>
        <pc:picChg chg="add">
          <ac:chgData name="Weifeng Xu" userId="e7aed605-a3dd-4d5a-a692-a87037af107b" providerId="ADAL" clId="{F99F8FFF-BA20-43EA-924B-4DF5D2A785F3}" dt="2025-10-28T20:44:07.666" v="168"/>
          <ac:picMkLst>
            <pc:docMk/>
            <pc:sldMk cId="196989011" sldId="488"/>
            <ac:picMk id="3074" creationId="{A78B72BE-CBE5-1607-F30C-387DB2F03324}"/>
          </ac:picMkLst>
        </pc:picChg>
      </pc:sldChg>
    </pc:docChg>
  </pc:docChgLst>
  <pc:docChgLst>
    <pc:chgData name="Harleen Kaur" userId="S::id65ns02@ubalt.edu::9f7fc1d6-ab67-473f-ba46-e98f6ce2049b" providerId="AD" clId="Web-{3ADB2C58-A844-5E58-5E5C-3CBB6E1BFD57}"/>
    <pc:docChg chg="addSld delSld modSld">
      <pc:chgData name="Harleen Kaur" userId="S::id65ns02@ubalt.edu::9f7fc1d6-ab67-473f-ba46-e98f6ce2049b" providerId="AD" clId="Web-{3ADB2C58-A844-5E58-5E5C-3CBB6E1BFD57}" dt="2021-06-30T19:04:10.642" v="867" actId="14100"/>
      <pc:docMkLst>
        <pc:docMk/>
      </pc:docMkLst>
      <pc:sldChg chg="add del">
        <pc:chgData name="Harleen Kaur" userId="S::id65ns02@ubalt.edu::9f7fc1d6-ab67-473f-ba46-e98f6ce2049b" providerId="AD" clId="Web-{3ADB2C58-A844-5E58-5E5C-3CBB6E1BFD57}" dt="2021-06-30T17:48:47.344" v="201"/>
        <pc:sldMkLst>
          <pc:docMk/>
          <pc:sldMk cId="518853508" sldId="361"/>
        </pc:sldMkLst>
      </pc:sldChg>
      <pc:sldChg chg="del">
        <pc:chgData name="Harleen Kaur" userId="S::id65ns02@ubalt.edu::9f7fc1d6-ab67-473f-ba46-e98f6ce2049b" providerId="AD" clId="Web-{3ADB2C58-A844-5E58-5E5C-3CBB6E1BFD57}" dt="2021-06-30T17:48:48.751" v="202"/>
        <pc:sldMkLst>
          <pc:docMk/>
          <pc:sldMk cId="522743250" sldId="363"/>
        </pc:sldMkLst>
      </pc:sldChg>
      <pc:sldChg chg="del">
        <pc:chgData name="Harleen Kaur" userId="S::id65ns02@ubalt.edu::9f7fc1d6-ab67-473f-ba46-e98f6ce2049b" providerId="AD" clId="Web-{3ADB2C58-A844-5E58-5E5C-3CBB6E1BFD57}" dt="2021-06-30T17:53:41.180" v="261"/>
        <pc:sldMkLst>
          <pc:docMk/>
          <pc:sldMk cId="3162707779" sldId="364"/>
        </pc:sldMkLst>
      </pc:sldChg>
      <pc:sldChg chg="del">
        <pc:chgData name="Harleen Kaur" userId="S::id65ns02@ubalt.edu::9f7fc1d6-ab67-473f-ba46-e98f6ce2049b" providerId="AD" clId="Web-{3ADB2C58-A844-5E58-5E5C-3CBB6E1BFD57}" dt="2021-06-30T18:50:54.446" v="618"/>
        <pc:sldMkLst>
          <pc:docMk/>
          <pc:sldMk cId="463297845" sldId="370"/>
        </pc:sldMkLst>
      </pc:sldChg>
      <pc:sldChg chg="del">
        <pc:chgData name="Harleen Kaur" userId="S::id65ns02@ubalt.edu::9f7fc1d6-ab67-473f-ba46-e98f6ce2049b" providerId="AD" clId="Web-{3ADB2C58-A844-5E58-5E5C-3CBB6E1BFD57}" dt="2021-06-30T18:54:08.922" v="676"/>
        <pc:sldMkLst>
          <pc:docMk/>
          <pc:sldMk cId="957894643" sldId="371"/>
        </pc:sldMkLst>
      </pc:sldChg>
      <pc:sldChg chg="del">
        <pc:chgData name="Harleen Kaur" userId="S::id65ns02@ubalt.edu::9f7fc1d6-ab67-473f-ba46-e98f6ce2049b" providerId="AD" clId="Web-{3ADB2C58-A844-5E58-5E5C-3CBB6E1BFD57}" dt="2021-06-30T18:22:30.899" v="406"/>
        <pc:sldMkLst>
          <pc:docMk/>
          <pc:sldMk cId="3664989842" sldId="391"/>
        </pc:sldMkLst>
      </pc:sldChg>
      <pc:sldChg chg="del">
        <pc:chgData name="Harleen Kaur" userId="S::id65ns02@ubalt.edu::9f7fc1d6-ab67-473f-ba46-e98f6ce2049b" providerId="AD" clId="Web-{3ADB2C58-A844-5E58-5E5C-3CBB6E1BFD57}" dt="2021-06-30T18:50:51.852" v="617"/>
        <pc:sldMkLst>
          <pc:docMk/>
          <pc:sldMk cId="3404756224" sldId="392"/>
        </pc:sldMkLst>
      </pc:sldChg>
      <pc:sldChg chg="del">
        <pc:chgData name="Harleen Kaur" userId="S::id65ns02@ubalt.edu::9f7fc1d6-ab67-473f-ba46-e98f6ce2049b" providerId="AD" clId="Web-{3ADB2C58-A844-5E58-5E5C-3CBB6E1BFD57}" dt="2021-06-30T18:53:44.172" v="663"/>
        <pc:sldMkLst>
          <pc:docMk/>
          <pc:sldMk cId="3289249383" sldId="393"/>
        </pc:sldMkLst>
      </pc:sldChg>
      <pc:sldChg chg="addSp modSp new">
        <pc:chgData name="Harleen Kaur" userId="S::id65ns02@ubalt.edu::9f7fc1d6-ab67-473f-ba46-e98f6ce2049b" providerId="AD" clId="Web-{3ADB2C58-A844-5E58-5E5C-3CBB6E1BFD57}" dt="2021-06-30T17:20:22.188" v="69" actId="1076"/>
        <pc:sldMkLst>
          <pc:docMk/>
          <pc:sldMk cId="2690676310" sldId="396"/>
        </pc:sldMkLst>
      </pc:sldChg>
      <pc:sldChg chg="addSp delSp modSp new">
        <pc:chgData name="Harleen Kaur" userId="S::id65ns02@ubalt.edu::9f7fc1d6-ab67-473f-ba46-e98f6ce2049b" providerId="AD" clId="Web-{3ADB2C58-A844-5E58-5E5C-3CBB6E1BFD57}" dt="2021-06-30T17:48:27.156" v="198" actId="14100"/>
        <pc:sldMkLst>
          <pc:docMk/>
          <pc:sldMk cId="3154763750" sldId="397"/>
        </pc:sldMkLst>
      </pc:sldChg>
      <pc:sldChg chg="modSp new">
        <pc:chgData name="Harleen Kaur" userId="S::id65ns02@ubalt.edu::9f7fc1d6-ab67-473f-ba46-e98f6ce2049b" providerId="AD" clId="Web-{3ADB2C58-A844-5E58-5E5C-3CBB6E1BFD57}" dt="2021-06-30T17:53:08.195" v="260" actId="20577"/>
        <pc:sldMkLst>
          <pc:docMk/>
          <pc:sldMk cId="3381154349" sldId="398"/>
        </pc:sldMkLst>
      </pc:sldChg>
      <pc:sldChg chg="new del">
        <pc:chgData name="Harleen Kaur" userId="S::id65ns02@ubalt.edu::9f7fc1d6-ab67-473f-ba46-e98f6ce2049b" providerId="AD" clId="Web-{3ADB2C58-A844-5E58-5E5C-3CBB6E1BFD57}" dt="2021-06-30T18:11:11.272" v="263"/>
        <pc:sldMkLst>
          <pc:docMk/>
          <pc:sldMk cId="2769327582" sldId="399"/>
        </pc:sldMkLst>
      </pc:sldChg>
      <pc:sldChg chg="delSp modSp new">
        <pc:chgData name="Harleen Kaur" userId="S::id65ns02@ubalt.edu::9f7fc1d6-ab67-473f-ba46-e98f6ce2049b" providerId="AD" clId="Web-{3ADB2C58-A844-5E58-5E5C-3CBB6E1BFD57}" dt="2021-06-30T18:11:24.256" v="271"/>
        <pc:sldMkLst>
          <pc:docMk/>
          <pc:sldMk cId="3472143807" sldId="399"/>
        </pc:sldMkLst>
      </pc:sldChg>
      <pc:sldChg chg="addSp modSp new modNotes">
        <pc:chgData name="Harleen Kaur" userId="S::id65ns02@ubalt.edu::9f7fc1d6-ab67-473f-ba46-e98f6ce2049b" providerId="AD" clId="Web-{3ADB2C58-A844-5E58-5E5C-3CBB6E1BFD57}" dt="2021-06-30T19:04:10.642" v="867" actId="14100"/>
        <pc:sldMkLst>
          <pc:docMk/>
          <pc:sldMk cId="144230432" sldId="400"/>
        </pc:sldMkLst>
      </pc:sldChg>
      <pc:sldChg chg="addSp delSp modSp new">
        <pc:chgData name="Harleen Kaur" userId="S::id65ns02@ubalt.edu::9f7fc1d6-ab67-473f-ba46-e98f6ce2049b" providerId="AD" clId="Web-{3ADB2C58-A844-5E58-5E5C-3CBB6E1BFD57}" dt="2021-06-30T18:22:15.446" v="405" actId="14100"/>
        <pc:sldMkLst>
          <pc:docMk/>
          <pc:sldMk cId="3086783645" sldId="401"/>
        </pc:sldMkLst>
      </pc:sldChg>
      <pc:sldChg chg="new del">
        <pc:chgData name="Harleen Kaur" userId="S::id65ns02@ubalt.edu::9f7fc1d6-ab67-473f-ba46-e98f6ce2049b" providerId="AD" clId="Web-{3ADB2C58-A844-5E58-5E5C-3CBB6E1BFD57}" dt="2021-06-30T18:23:19.182" v="408"/>
        <pc:sldMkLst>
          <pc:docMk/>
          <pc:sldMk cId="827838909" sldId="402"/>
        </pc:sldMkLst>
      </pc:sldChg>
      <pc:sldChg chg="delSp modSp new">
        <pc:chgData name="Harleen Kaur" userId="S::id65ns02@ubalt.edu::9f7fc1d6-ab67-473f-ba46-e98f6ce2049b" providerId="AD" clId="Web-{3ADB2C58-A844-5E58-5E5C-3CBB6E1BFD57}" dt="2021-06-30T18:23:34.761" v="418"/>
        <pc:sldMkLst>
          <pc:docMk/>
          <pc:sldMk cId="4271356633" sldId="402"/>
        </pc:sldMkLst>
      </pc:sldChg>
      <pc:sldChg chg="addSp modSp new modNotes">
        <pc:chgData name="Harleen Kaur" userId="S::id65ns02@ubalt.edu::9f7fc1d6-ab67-473f-ba46-e98f6ce2049b" providerId="AD" clId="Web-{3ADB2C58-A844-5E58-5E5C-3CBB6E1BFD57}" dt="2021-06-30T19:02:29.702" v="823" actId="1076"/>
        <pc:sldMkLst>
          <pc:docMk/>
          <pc:sldMk cId="1091736900" sldId="403"/>
        </pc:sldMkLst>
      </pc:sldChg>
      <pc:sldChg chg="addSp modSp new modNotes">
        <pc:chgData name="Harleen Kaur" userId="S::id65ns02@ubalt.edu::9f7fc1d6-ab67-473f-ba46-e98f6ce2049b" providerId="AD" clId="Web-{3ADB2C58-A844-5E58-5E5C-3CBB6E1BFD57}" dt="2021-06-30T19:00:59.824" v="796" actId="14100"/>
        <pc:sldMkLst>
          <pc:docMk/>
          <pc:sldMk cId="319479736" sldId="404"/>
        </pc:sldMkLst>
      </pc:sldChg>
      <pc:sldChg chg="addSp delSp modSp new modNotes">
        <pc:chgData name="Harleen Kaur" userId="S::id65ns02@ubalt.edu::9f7fc1d6-ab67-473f-ba46-e98f6ce2049b" providerId="AD" clId="Web-{3ADB2C58-A844-5E58-5E5C-3CBB6E1BFD57}" dt="2021-06-30T18:58:58.211" v="758" actId="14100"/>
        <pc:sldMkLst>
          <pc:docMk/>
          <pc:sldMk cId="3986757257" sldId="405"/>
        </pc:sldMkLst>
      </pc:sldChg>
      <pc:sldChg chg="addSp modSp new">
        <pc:chgData name="Harleen Kaur" userId="S::id65ns02@ubalt.edu::9f7fc1d6-ab67-473f-ba46-e98f6ce2049b" providerId="AD" clId="Web-{3ADB2C58-A844-5E58-5E5C-3CBB6E1BFD57}" dt="2021-06-30T18:48:33.583" v="580" actId="14100"/>
        <pc:sldMkLst>
          <pc:docMk/>
          <pc:sldMk cId="2886785931" sldId="406"/>
        </pc:sldMkLst>
      </pc:sldChg>
      <pc:sldChg chg="addSp modSp new">
        <pc:chgData name="Harleen Kaur" userId="S::id65ns02@ubalt.edu::9f7fc1d6-ab67-473f-ba46-e98f6ce2049b" providerId="AD" clId="Web-{3ADB2C58-A844-5E58-5E5C-3CBB6E1BFD57}" dt="2021-06-30T18:56:35.614" v="706" actId="14100"/>
        <pc:sldMkLst>
          <pc:docMk/>
          <pc:sldMk cId="3546637009" sldId="407"/>
        </pc:sldMkLst>
      </pc:sldChg>
      <pc:sldChg chg="modSp new">
        <pc:chgData name="Harleen Kaur" userId="S::id65ns02@ubalt.edu::9f7fc1d6-ab67-473f-ba46-e98f6ce2049b" providerId="AD" clId="Web-{3ADB2C58-A844-5E58-5E5C-3CBB6E1BFD57}" dt="2021-06-30T18:50:47.664" v="616" actId="20577"/>
        <pc:sldMkLst>
          <pc:docMk/>
          <pc:sldMk cId="3271869013" sldId="408"/>
        </pc:sldMkLst>
      </pc:sldChg>
      <pc:sldChg chg="addSp delSp modSp new">
        <pc:chgData name="Harleen Kaur" userId="S::id65ns02@ubalt.edu::9f7fc1d6-ab67-473f-ba46-e98f6ce2049b" providerId="AD" clId="Web-{3ADB2C58-A844-5E58-5E5C-3CBB6E1BFD57}" dt="2021-06-30T18:55:27.096" v="694" actId="14100"/>
        <pc:sldMkLst>
          <pc:docMk/>
          <pc:sldMk cId="3654864925" sldId="409"/>
        </pc:sldMkLst>
      </pc:sldChg>
      <pc:sldChg chg="modSp new">
        <pc:chgData name="Harleen Kaur" userId="S::id65ns02@ubalt.edu::9f7fc1d6-ab67-473f-ba46-e98f6ce2049b" providerId="AD" clId="Web-{3ADB2C58-A844-5E58-5E5C-3CBB6E1BFD57}" dt="2021-06-30T18:53:40.031" v="662" actId="20577"/>
        <pc:sldMkLst>
          <pc:docMk/>
          <pc:sldMk cId="1970903275" sldId="410"/>
        </pc:sldMkLst>
      </pc:sldChg>
      <pc:sldChg chg="modSp new">
        <pc:chgData name="Harleen Kaur" userId="S::id65ns02@ubalt.edu::9f7fc1d6-ab67-473f-ba46-e98f6ce2049b" providerId="AD" clId="Web-{3ADB2C58-A844-5E58-5E5C-3CBB6E1BFD57}" dt="2021-06-30T18:54:07.594" v="675" actId="20577"/>
        <pc:sldMkLst>
          <pc:docMk/>
          <pc:sldMk cId="1673974891" sldId="411"/>
        </pc:sldMkLst>
      </pc:sldChg>
    </pc:docChg>
  </pc:docChgLst>
  <pc:docChgLst>
    <pc:chgData name="Harleen Kaur" userId="S::id65ns02@ubalt.edu::9f7fc1d6-ab67-473f-ba46-e98f6ce2049b" providerId="AD" clId="Web-{625C769A-59BF-6D7F-0980-28C7EEF4A985}"/>
    <pc:docChg chg="addSld delSld modSld sldOrd">
      <pc:chgData name="Harleen Kaur" userId="S::id65ns02@ubalt.edu::9f7fc1d6-ab67-473f-ba46-e98f6ce2049b" providerId="AD" clId="Web-{625C769A-59BF-6D7F-0980-28C7EEF4A985}" dt="2021-07-18T02:22:36.806" v="424" actId="20577"/>
      <pc:docMkLst>
        <pc:docMk/>
      </pc:docMkLst>
      <pc:sldChg chg="ord">
        <pc:chgData name="Harleen Kaur" userId="S::id65ns02@ubalt.edu::9f7fc1d6-ab67-473f-ba46-e98f6ce2049b" providerId="AD" clId="Web-{625C769A-59BF-6D7F-0980-28C7EEF4A985}" dt="2021-07-18T02:06:50.700" v="0"/>
        <pc:sldMkLst>
          <pc:docMk/>
          <pc:sldMk cId="1199149484" sldId="412"/>
        </pc:sldMkLst>
      </pc:sldChg>
      <pc:sldChg chg="modSp">
        <pc:chgData name="Harleen Kaur" userId="S::id65ns02@ubalt.edu::9f7fc1d6-ab67-473f-ba46-e98f6ce2049b" providerId="AD" clId="Web-{625C769A-59BF-6D7F-0980-28C7EEF4A985}" dt="2021-07-18T02:13:09.537" v="92" actId="20577"/>
        <pc:sldMkLst>
          <pc:docMk/>
          <pc:sldMk cId="2128166042" sldId="441"/>
        </pc:sldMkLst>
      </pc:sldChg>
      <pc:sldChg chg="modSp">
        <pc:chgData name="Harleen Kaur" userId="S::id65ns02@ubalt.edu::9f7fc1d6-ab67-473f-ba46-e98f6ce2049b" providerId="AD" clId="Web-{625C769A-59BF-6D7F-0980-28C7EEF4A985}" dt="2021-07-18T02:16:05.885" v="217" actId="20577"/>
        <pc:sldMkLst>
          <pc:docMk/>
          <pc:sldMk cId="1029523982" sldId="442"/>
        </pc:sldMkLst>
      </pc:sldChg>
      <pc:sldChg chg="modSp new">
        <pc:chgData name="Harleen Kaur" userId="S::id65ns02@ubalt.edu::9f7fc1d6-ab67-473f-ba46-e98f6ce2049b" providerId="AD" clId="Web-{625C769A-59BF-6D7F-0980-28C7EEF4A985}" dt="2021-07-18T02:14:19.523" v="140" actId="20577"/>
        <pc:sldMkLst>
          <pc:docMk/>
          <pc:sldMk cId="260036501" sldId="447"/>
        </pc:sldMkLst>
      </pc:sldChg>
      <pc:sldChg chg="modSp new">
        <pc:chgData name="Harleen Kaur" userId="S::id65ns02@ubalt.edu::9f7fc1d6-ab67-473f-ba46-e98f6ce2049b" providerId="AD" clId="Web-{625C769A-59BF-6D7F-0980-28C7EEF4A985}" dt="2021-07-18T02:15:46.525" v="214" actId="20577"/>
        <pc:sldMkLst>
          <pc:docMk/>
          <pc:sldMk cId="1259972498" sldId="448"/>
        </pc:sldMkLst>
      </pc:sldChg>
      <pc:sldChg chg="modSp new del">
        <pc:chgData name="Harleen Kaur" userId="S::id65ns02@ubalt.edu::9f7fc1d6-ab67-473f-ba46-e98f6ce2049b" providerId="AD" clId="Web-{625C769A-59BF-6D7F-0980-28C7EEF4A985}" dt="2021-07-18T02:16:36.699" v="221"/>
        <pc:sldMkLst>
          <pc:docMk/>
          <pc:sldMk cId="1206136821" sldId="449"/>
        </pc:sldMkLst>
      </pc:sldChg>
      <pc:sldChg chg="delSp modSp new">
        <pc:chgData name="Harleen Kaur" userId="S::id65ns02@ubalt.edu::9f7fc1d6-ab67-473f-ba46-e98f6ce2049b" providerId="AD" clId="Web-{625C769A-59BF-6D7F-0980-28C7EEF4A985}" dt="2021-07-18T02:16:56.246" v="228"/>
        <pc:sldMkLst>
          <pc:docMk/>
          <pc:sldMk cId="3186660206" sldId="449"/>
        </pc:sldMkLst>
      </pc:sldChg>
      <pc:sldChg chg="delSp modSp new">
        <pc:chgData name="Harleen Kaur" userId="S::id65ns02@ubalt.edu::9f7fc1d6-ab67-473f-ba46-e98f6ce2049b" providerId="AD" clId="Web-{625C769A-59BF-6D7F-0980-28C7EEF4A985}" dt="2021-07-18T02:17:35.231" v="253"/>
        <pc:sldMkLst>
          <pc:docMk/>
          <pc:sldMk cId="368390487" sldId="450"/>
        </pc:sldMkLst>
      </pc:sldChg>
      <pc:sldChg chg="delSp modSp new">
        <pc:chgData name="Harleen Kaur" userId="S::id65ns02@ubalt.edu::9f7fc1d6-ab67-473f-ba46-e98f6ce2049b" providerId="AD" clId="Web-{625C769A-59BF-6D7F-0980-28C7EEF4A985}" dt="2021-07-18T02:18:01.373" v="266"/>
        <pc:sldMkLst>
          <pc:docMk/>
          <pc:sldMk cId="3021732972" sldId="451"/>
        </pc:sldMkLst>
      </pc:sldChg>
      <pc:sldChg chg="modSp new">
        <pc:chgData name="Harleen Kaur" userId="S::id65ns02@ubalt.edu::9f7fc1d6-ab67-473f-ba46-e98f6ce2049b" providerId="AD" clId="Web-{625C769A-59BF-6D7F-0980-28C7EEF4A985}" dt="2021-07-18T02:20:44.943" v="407" actId="20577"/>
        <pc:sldMkLst>
          <pc:docMk/>
          <pc:sldMk cId="2784708312" sldId="452"/>
        </pc:sldMkLst>
      </pc:sldChg>
      <pc:sldChg chg="modSp new">
        <pc:chgData name="Harleen Kaur" userId="S::id65ns02@ubalt.edu::9f7fc1d6-ab67-473f-ba46-e98f6ce2049b" providerId="AD" clId="Web-{625C769A-59BF-6D7F-0980-28C7EEF4A985}" dt="2021-07-18T02:22:36.806" v="424" actId="20577"/>
        <pc:sldMkLst>
          <pc:docMk/>
          <pc:sldMk cId="2996491619" sldId="453"/>
        </pc:sldMkLst>
      </pc:sldChg>
    </pc:docChg>
  </pc:docChgLst>
  <pc:docChgLst>
    <pc:chgData name="Harleen Kaur" userId="S::id65ns02@ubalt.edu::9f7fc1d6-ab67-473f-ba46-e98f6ce2049b" providerId="AD" clId="Web-{C2904352-AA65-68D0-8E04-BC30B02D0E6A}"/>
    <pc:docChg chg="delSld modSld sldOrd">
      <pc:chgData name="Harleen Kaur" userId="S::id65ns02@ubalt.edu::9f7fc1d6-ab67-473f-ba46-e98f6ce2049b" providerId="AD" clId="Web-{C2904352-AA65-68D0-8E04-BC30B02D0E6A}" dt="2021-07-29T02:42:37.748" v="433" actId="1076"/>
      <pc:docMkLst>
        <pc:docMk/>
      </pc:docMkLst>
      <pc:sldChg chg="addSp modSp">
        <pc:chgData name="Harleen Kaur" userId="S::id65ns02@ubalt.edu::9f7fc1d6-ab67-473f-ba46-e98f6ce2049b" providerId="AD" clId="Web-{C2904352-AA65-68D0-8E04-BC30B02D0E6A}" dt="2021-07-29T02:42:02.216" v="431" actId="20577"/>
        <pc:sldMkLst>
          <pc:docMk/>
          <pc:sldMk cId="178630246" sldId="388"/>
        </pc:sldMkLst>
      </pc:sldChg>
      <pc:sldChg chg="ord">
        <pc:chgData name="Harleen Kaur" userId="S::id65ns02@ubalt.edu::9f7fc1d6-ab67-473f-ba46-e98f6ce2049b" providerId="AD" clId="Web-{C2904352-AA65-68D0-8E04-BC30B02D0E6A}" dt="2021-07-29T02:32:13.890" v="153"/>
        <pc:sldMkLst>
          <pc:docMk/>
          <pc:sldMk cId="500013314" sldId="434"/>
        </pc:sldMkLst>
      </pc:sldChg>
      <pc:sldChg chg="del">
        <pc:chgData name="Harleen Kaur" userId="S::id65ns02@ubalt.edu::9f7fc1d6-ab67-473f-ba46-e98f6ce2049b" providerId="AD" clId="Web-{C2904352-AA65-68D0-8E04-BC30B02D0E6A}" dt="2021-07-29T02:34:16.784" v="161"/>
        <pc:sldMkLst>
          <pc:docMk/>
          <pc:sldMk cId="2155079201" sldId="435"/>
        </pc:sldMkLst>
      </pc:sldChg>
      <pc:sldChg chg="addSp delSp modSp">
        <pc:chgData name="Harleen Kaur" userId="S::id65ns02@ubalt.edu::9f7fc1d6-ab67-473f-ba46-e98f6ce2049b" providerId="AD" clId="Web-{C2904352-AA65-68D0-8E04-BC30B02D0E6A}" dt="2021-07-29T02:35:41.645" v="233" actId="20577"/>
        <pc:sldMkLst>
          <pc:docMk/>
          <pc:sldMk cId="2525335445" sldId="436"/>
        </pc:sldMkLst>
      </pc:sldChg>
      <pc:sldChg chg="addSp delSp modSp">
        <pc:chgData name="Harleen Kaur" userId="S::id65ns02@ubalt.edu::9f7fc1d6-ab67-473f-ba46-e98f6ce2049b" providerId="AD" clId="Web-{C2904352-AA65-68D0-8E04-BC30B02D0E6A}" dt="2021-07-29T02:42:37.748" v="433" actId="1076"/>
        <pc:sldMkLst>
          <pc:docMk/>
          <pc:sldMk cId="1854780033" sldId="437"/>
        </pc:sldMkLst>
      </pc:sldChg>
      <pc:sldChg chg="del">
        <pc:chgData name="Harleen Kaur" userId="S::id65ns02@ubalt.edu::9f7fc1d6-ab67-473f-ba46-e98f6ce2049b" providerId="AD" clId="Web-{C2904352-AA65-68D0-8E04-BC30B02D0E6A}" dt="2021-07-29T02:38:14.336" v="305"/>
        <pc:sldMkLst>
          <pc:docMk/>
          <pc:sldMk cId="3780473466" sldId="438"/>
        </pc:sldMkLst>
      </pc:sldChg>
      <pc:sldChg chg="modSp ord">
        <pc:chgData name="Harleen Kaur" userId="S::id65ns02@ubalt.edu::9f7fc1d6-ab67-473f-ba46-e98f6ce2049b" providerId="AD" clId="Web-{C2904352-AA65-68D0-8E04-BC30B02D0E6A}" dt="2021-07-29T02:34:00.283" v="160"/>
        <pc:sldMkLst>
          <pc:docMk/>
          <pc:sldMk cId="3862024830" sldId="455"/>
        </pc:sldMkLst>
      </pc:sldChg>
      <pc:sldChg chg="del">
        <pc:chgData name="Harleen Kaur" userId="S::id65ns02@ubalt.edu::9f7fc1d6-ab67-473f-ba46-e98f6ce2049b" providerId="AD" clId="Web-{C2904352-AA65-68D0-8E04-BC30B02D0E6A}" dt="2021-07-29T02:42:18.482" v="432"/>
        <pc:sldMkLst>
          <pc:docMk/>
          <pc:sldMk cId="4113545877" sldId="459"/>
        </pc:sldMkLst>
      </pc:sldChg>
      <pc:sldChg chg="modSp">
        <pc:chgData name="Harleen Kaur" userId="S::id65ns02@ubalt.edu::9f7fc1d6-ab67-473f-ba46-e98f6ce2049b" providerId="AD" clId="Web-{C2904352-AA65-68D0-8E04-BC30B02D0E6A}" dt="2021-07-29T02:26:17.628" v="3" actId="14100"/>
        <pc:sldMkLst>
          <pc:docMk/>
          <pc:sldMk cId="3747998406" sldId="476"/>
        </pc:sldMkLst>
      </pc:sldChg>
      <pc:sldChg chg="modSp ord">
        <pc:chgData name="Harleen Kaur" userId="S::id65ns02@ubalt.edu::9f7fc1d6-ab67-473f-ba46-e98f6ce2049b" providerId="AD" clId="Web-{C2904352-AA65-68D0-8E04-BC30B02D0E6A}" dt="2021-07-29T02:34:32.878" v="167" actId="20577"/>
        <pc:sldMkLst>
          <pc:docMk/>
          <pc:sldMk cId="470632294" sldId="493"/>
        </pc:sldMkLst>
      </pc:sldChg>
    </pc:docChg>
  </pc:docChgLst>
  <pc:docChgLst>
    <pc:chgData name="Harleen Kaur" userId="S::id65ns02@ubalt.edu::9f7fc1d6-ab67-473f-ba46-e98f6ce2049b" providerId="AD" clId="Web-{56217BE8-2311-4B44-8F2B-ADB982BB5A4C}"/>
    <pc:docChg chg="modSld">
      <pc:chgData name="Harleen Kaur" userId="S::id65ns02@ubalt.edu::9f7fc1d6-ab67-473f-ba46-e98f6ce2049b" providerId="AD" clId="Web-{56217BE8-2311-4B44-8F2B-ADB982BB5A4C}" dt="2021-07-27T20:54:41.846" v="36" actId="20577"/>
      <pc:docMkLst>
        <pc:docMk/>
      </pc:docMkLst>
      <pc:sldChg chg="modSp">
        <pc:chgData name="Harleen Kaur" userId="S::id65ns02@ubalt.edu::9f7fc1d6-ab67-473f-ba46-e98f6ce2049b" providerId="AD" clId="Web-{56217BE8-2311-4B44-8F2B-ADB982BB5A4C}" dt="2021-07-27T20:54:41.846" v="36" actId="20577"/>
        <pc:sldMkLst>
          <pc:docMk/>
          <pc:sldMk cId="3747998406" sldId="476"/>
        </pc:sldMkLst>
      </pc:sldChg>
    </pc:docChg>
  </pc:docChgLst>
  <pc:docChgLst>
    <pc:chgData name="Harleen Kaur" userId="S::id65ns02@ubalt.edu::9f7fc1d6-ab67-473f-ba46-e98f6ce2049b" providerId="AD" clId="Web-{43AF428E-78F3-322B-8A74-9B4E0428020A}"/>
    <pc:docChg chg="modSld">
      <pc:chgData name="Harleen Kaur" userId="S::id65ns02@ubalt.edu::9f7fc1d6-ab67-473f-ba46-e98f6ce2049b" providerId="AD" clId="Web-{43AF428E-78F3-322B-8A74-9B4E0428020A}" dt="2021-06-29T19:53:05.694" v="2" actId="20577"/>
      <pc:docMkLst>
        <pc:docMk/>
      </pc:docMkLst>
      <pc:sldChg chg="modSp">
        <pc:chgData name="Harleen Kaur" userId="S::id65ns02@ubalt.edu::9f7fc1d6-ab67-473f-ba46-e98f6ce2049b" providerId="AD" clId="Web-{43AF428E-78F3-322B-8A74-9B4E0428020A}" dt="2021-06-29T19:53:05.694" v="2" actId="20577"/>
        <pc:sldMkLst>
          <pc:docMk/>
          <pc:sldMk cId="522743250" sldId="363"/>
        </pc:sldMkLst>
      </pc:sldChg>
    </pc:docChg>
  </pc:docChgLst>
  <pc:docChgLst>
    <pc:chgData name="Harleen Kaur" userId="S::id65ns02@ubalt.edu::9f7fc1d6-ab67-473f-ba46-e98f6ce2049b" providerId="AD" clId="Web-{CC7D59B9-473F-484B-ABF1-9287A94F5179}"/>
    <pc:docChg chg="addSld delSld modSld">
      <pc:chgData name="Harleen Kaur" userId="S::id65ns02@ubalt.edu::9f7fc1d6-ab67-473f-ba46-e98f6ce2049b" providerId="AD" clId="Web-{CC7D59B9-473F-484B-ABF1-9287A94F5179}" dt="2021-07-23T01:51:33.051" v="1398" actId="20577"/>
      <pc:docMkLst>
        <pc:docMk/>
      </pc:docMkLst>
      <pc:sldChg chg="modSp">
        <pc:chgData name="Harleen Kaur" userId="S::id65ns02@ubalt.edu::9f7fc1d6-ab67-473f-ba46-e98f6ce2049b" providerId="AD" clId="Web-{CC7D59B9-473F-484B-ABF1-9287A94F5179}" dt="2021-07-22T17:48:16.109" v="61" actId="20577"/>
        <pc:sldMkLst>
          <pc:docMk/>
          <pc:sldMk cId="3381154349" sldId="398"/>
        </pc:sldMkLst>
      </pc:sldChg>
      <pc:sldChg chg="modSp">
        <pc:chgData name="Harleen Kaur" userId="S::id65ns02@ubalt.edu::9f7fc1d6-ab67-473f-ba46-e98f6ce2049b" providerId="AD" clId="Web-{CC7D59B9-473F-484B-ABF1-9287A94F5179}" dt="2021-07-22T20:17:05.560" v="495" actId="20577"/>
        <pc:sldMkLst>
          <pc:docMk/>
          <pc:sldMk cId="3765136305" sldId="428"/>
        </pc:sldMkLst>
      </pc:sldChg>
      <pc:sldChg chg="modSp">
        <pc:chgData name="Harleen Kaur" userId="S::id65ns02@ubalt.edu::9f7fc1d6-ab67-473f-ba46-e98f6ce2049b" providerId="AD" clId="Web-{CC7D59B9-473F-484B-ABF1-9287A94F5179}" dt="2021-07-22T20:22:55.349" v="497" actId="14100"/>
        <pc:sldMkLst>
          <pc:docMk/>
          <pc:sldMk cId="723158062" sldId="432"/>
        </pc:sldMkLst>
      </pc:sldChg>
      <pc:sldChg chg="modSp">
        <pc:chgData name="Harleen Kaur" userId="S::id65ns02@ubalt.edu::9f7fc1d6-ab67-473f-ba46-e98f6ce2049b" providerId="AD" clId="Web-{CC7D59B9-473F-484B-ABF1-9287A94F5179}" dt="2021-07-22T21:09:54.214" v="736" actId="20577"/>
        <pc:sldMkLst>
          <pc:docMk/>
          <pc:sldMk cId="2155079201" sldId="435"/>
        </pc:sldMkLst>
      </pc:sldChg>
      <pc:sldChg chg="modSp">
        <pc:chgData name="Harleen Kaur" userId="S::id65ns02@ubalt.edu::9f7fc1d6-ab67-473f-ba46-e98f6ce2049b" providerId="AD" clId="Web-{CC7D59B9-473F-484B-ABF1-9287A94F5179}" dt="2021-07-22T19:55:41.936" v="172" actId="20577"/>
        <pc:sldMkLst>
          <pc:docMk/>
          <pc:sldMk cId="1489860489" sldId="440"/>
        </pc:sldMkLst>
      </pc:sldChg>
      <pc:sldChg chg="addSp delSp modSp">
        <pc:chgData name="Harleen Kaur" userId="S::id65ns02@ubalt.edu::9f7fc1d6-ab67-473f-ba46-e98f6ce2049b" providerId="AD" clId="Web-{CC7D59B9-473F-484B-ABF1-9287A94F5179}" dt="2021-07-22T18:28:45.641" v="81"/>
        <pc:sldMkLst>
          <pc:docMk/>
          <pc:sldMk cId="2128166042" sldId="441"/>
        </pc:sldMkLst>
      </pc:sldChg>
      <pc:sldChg chg="del">
        <pc:chgData name="Harleen Kaur" userId="S::id65ns02@ubalt.edu::9f7fc1d6-ab67-473f-ba46-e98f6ce2049b" providerId="AD" clId="Web-{CC7D59B9-473F-484B-ABF1-9287A94F5179}" dt="2021-07-22T18:32:21.209" v="146"/>
        <pc:sldMkLst>
          <pc:docMk/>
          <pc:sldMk cId="1029523982" sldId="442"/>
        </pc:sldMkLst>
      </pc:sldChg>
      <pc:sldChg chg="modSp">
        <pc:chgData name="Harleen Kaur" userId="S::id65ns02@ubalt.edu::9f7fc1d6-ab67-473f-ba46-e98f6ce2049b" providerId="AD" clId="Web-{CC7D59B9-473F-484B-ABF1-9287A94F5179}" dt="2021-07-23T01:36:16.461" v="1103" actId="20577"/>
        <pc:sldMkLst>
          <pc:docMk/>
          <pc:sldMk cId="1765608399" sldId="443"/>
        </pc:sldMkLst>
      </pc:sldChg>
      <pc:sldChg chg="modSp">
        <pc:chgData name="Harleen Kaur" userId="S::id65ns02@ubalt.edu::9f7fc1d6-ab67-473f-ba46-e98f6ce2049b" providerId="AD" clId="Web-{CC7D59B9-473F-484B-ABF1-9287A94F5179}" dt="2021-07-23T01:51:33.051" v="1398" actId="20577"/>
        <pc:sldMkLst>
          <pc:docMk/>
          <pc:sldMk cId="3991852019" sldId="445"/>
        </pc:sldMkLst>
      </pc:sldChg>
      <pc:sldChg chg="del">
        <pc:chgData name="Harleen Kaur" userId="S::id65ns02@ubalt.edu::9f7fc1d6-ab67-473f-ba46-e98f6ce2049b" providerId="AD" clId="Web-{CC7D59B9-473F-484B-ABF1-9287A94F5179}" dt="2021-07-22T21:17:18.488" v="870"/>
        <pc:sldMkLst>
          <pc:docMk/>
          <pc:sldMk cId="1885923503" sldId="446"/>
        </pc:sldMkLst>
      </pc:sldChg>
      <pc:sldChg chg="modSp">
        <pc:chgData name="Harleen Kaur" userId="S::id65ns02@ubalt.edu::9f7fc1d6-ab67-473f-ba46-e98f6ce2049b" providerId="AD" clId="Web-{CC7D59B9-473F-484B-ABF1-9287A94F5179}" dt="2021-07-22T17:53:22.305" v="62" actId="20577"/>
        <pc:sldMkLst>
          <pc:docMk/>
          <pc:sldMk cId="260036501" sldId="447"/>
        </pc:sldMkLst>
      </pc:sldChg>
      <pc:sldChg chg="modSp">
        <pc:chgData name="Harleen Kaur" userId="S::id65ns02@ubalt.edu::9f7fc1d6-ab67-473f-ba46-e98f6ce2049b" providerId="AD" clId="Web-{CC7D59B9-473F-484B-ABF1-9287A94F5179}" dt="2021-07-22T21:19:17.786" v="918" actId="20577"/>
        <pc:sldMkLst>
          <pc:docMk/>
          <pc:sldMk cId="1259972498" sldId="448"/>
        </pc:sldMkLst>
      </pc:sldChg>
      <pc:sldChg chg="modSp">
        <pc:chgData name="Harleen Kaur" userId="S::id65ns02@ubalt.edu::9f7fc1d6-ab67-473f-ba46-e98f6ce2049b" providerId="AD" clId="Web-{CC7D59B9-473F-484B-ABF1-9287A94F5179}" dt="2021-07-22T21:18:53.864" v="903" actId="20577"/>
        <pc:sldMkLst>
          <pc:docMk/>
          <pc:sldMk cId="2784708312" sldId="452"/>
        </pc:sldMkLst>
      </pc:sldChg>
      <pc:sldChg chg="modSp">
        <pc:chgData name="Harleen Kaur" userId="S::id65ns02@ubalt.edu::9f7fc1d6-ab67-473f-ba46-e98f6ce2049b" providerId="AD" clId="Web-{CC7D59B9-473F-484B-ABF1-9287A94F5179}" dt="2021-07-22T20:13:45.946" v="428" actId="20577"/>
        <pc:sldMkLst>
          <pc:docMk/>
          <pc:sldMk cId="2996491619" sldId="453"/>
        </pc:sldMkLst>
      </pc:sldChg>
      <pc:sldChg chg="modSp new">
        <pc:chgData name="Harleen Kaur" userId="S::id65ns02@ubalt.edu::9f7fc1d6-ab67-473f-ba46-e98f6ce2049b" providerId="AD" clId="Web-{CC7D59B9-473F-484B-ABF1-9287A94F5179}" dt="2021-07-22T18:32:13.584" v="145" actId="20577"/>
        <pc:sldMkLst>
          <pc:docMk/>
          <pc:sldMk cId="3474825546" sldId="454"/>
        </pc:sldMkLst>
      </pc:sldChg>
      <pc:sldChg chg="modSp new">
        <pc:chgData name="Harleen Kaur" userId="S::id65ns02@ubalt.edu::9f7fc1d6-ab67-473f-ba46-e98f6ce2049b" providerId="AD" clId="Web-{CC7D59B9-473F-484B-ABF1-9287A94F5179}" dt="2021-07-22T21:09:28.433" v="730" actId="20577"/>
        <pc:sldMkLst>
          <pc:docMk/>
          <pc:sldMk cId="3862024830" sldId="455"/>
        </pc:sldMkLst>
      </pc:sldChg>
      <pc:sldChg chg="modSp new">
        <pc:chgData name="Harleen Kaur" userId="S::id65ns02@ubalt.edu::9f7fc1d6-ab67-473f-ba46-e98f6ce2049b" providerId="AD" clId="Web-{CC7D59B9-473F-484B-ABF1-9287A94F5179}" dt="2021-07-22T21:17:05.737" v="869" actId="20577"/>
        <pc:sldMkLst>
          <pc:docMk/>
          <pc:sldMk cId="4202027213" sldId="456"/>
        </pc:sldMkLst>
      </pc:sldChg>
      <pc:sldChg chg="modSp new">
        <pc:chgData name="Harleen Kaur" userId="S::id65ns02@ubalt.edu::9f7fc1d6-ab67-473f-ba46-e98f6ce2049b" providerId="AD" clId="Web-{CC7D59B9-473F-484B-ABF1-9287A94F5179}" dt="2021-07-22T21:18:12.864" v="887" actId="20577"/>
        <pc:sldMkLst>
          <pc:docMk/>
          <pc:sldMk cId="2830511723" sldId="457"/>
        </pc:sldMkLst>
      </pc:sldChg>
    </pc:docChg>
  </pc:docChgLst>
  <pc:docChgLst>
    <pc:chgData name="Harleen Kaur" userId="S::id65ns02@ubalt.edu::9f7fc1d6-ab67-473f-ba46-e98f6ce2049b" providerId="AD" clId="Web-{7C916262-413D-D0D8-C523-2EB695F3124B}"/>
    <pc:docChg chg="addSld delSld modSld sldOrd">
      <pc:chgData name="Harleen Kaur" userId="S::id65ns02@ubalt.edu::9f7fc1d6-ab67-473f-ba46-e98f6ce2049b" providerId="AD" clId="Web-{7C916262-413D-D0D8-C523-2EB695F3124B}" dt="2021-07-27T22:13:20.435" v="3222" actId="14100"/>
      <pc:docMkLst>
        <pc:docMk/>
      </pc:docMkLst>
      <pc:sldChg chg="modSp">
        <pc:chgData name="Harleen Kaur" userId="S::id65ns02@ubalt.edu::9f7fc1d6-ab67-473f-ba46-e98f6ce2049b" providerId="AD" clId="Web-{7C916262-413D-D0D8-C523-2EB695F3124B}" dt="2021-07-26T12:50:55.811" v="95" actId="20577"/>
        <pc:sldMkLst>
          <pc:docMk/>
          <pc:sldMk cId="3154763750" sldId="397"/>
        </pc:sldMkLst>
      </pc:sldChg>
      <pc:sldChg chg="modSp ord">
        <pc:chgData name="Harleen Kaur" userId="S::id65ns02@ubalt.edu::9f7fc1d6-ab67-473f-ba46-e98f6ce2049b" providerId="AD" clId="Web-{7C916262-413D-D0D8-C523-2EB695F3124B}" dt="2021-07-26T13:02:31.016" v="147" actId="20577"/>
        <pc:sldMkLst>
          <pc:docMk/>
          <pc:sldMk cId="3381154349" sldId="398"/>
        </pc:sldMkLst>
      </pc:sldChg>
      <pc:sldChg chg="modSp">
        <pc:chgData name="Harleen Kaur" userId="S::id65ns02@ubalt.edu::9f7fc1d6-ab67-473f-ba46-e98f6ce2049b" providerId="AD" clId="Web-{7C916262-413D-D0D8-C523-2EB695F3124B}" dt="2021-07-26T12:58:09.057" v="120" actId="20577"/>
        <pc:sldMkLst>
          <pc:docMk/>
          <pc:sldMk cId="3472143807" sldId="399"/>
        </pc:sldMkLst>
      </pc:sldChg>
      <pc:sldChg chg="del">
        <pc:chgData name="Harleen Kaur" userId="S::id65ns02@ubalt.edu::9f7fc1d6-ab67-473f-ba46-e98f6ce2049b" providerId="AD" clId="Web-{7C916262-413D-D0D8-C523-2EB695F3124B}" dt="2021-07-27T18:19:17.872" v="938"/>
        <pc:sldMkLst>
          <pc:docMk/>
          <pc:sldMk cId="999172385" sldId="413"/>
        </pc:sldMkLst>
      </pc:sldChg>
      <pc:sldChg chg="del">
        <pc:chgData name="Harleen Kaur" userId="S::id65ns02@ubalt.edu::9f7fc1d6-ab67-473f-ba46-e98f6ce2049b" providerId="AD" clId="Web-{7C916262-413D-D0D8-C523-2EB695F3124B}" dt="2021-07-27T18:19:24.138" v="939"/>
        <pc:sldMkLst>
          <pc:docMk/>
          <pc:sldMk cId="1732895745" sldId="414"/>
        </pc:sldMkLst>
      </pc:sldChg>
      <pc:sldChg chg="del">
        <pc:chgData name="Harleen Kaur" userId="S::id65ns02@ubalt.edu::9f7fc1d6-ab67-473f-ba46-e98f6ce2049b" providerId="AD" clId="Web-{7C916262-413D-D0D8-C523-2EB695F3124B}" dt="2021-07-27T18:19:30.076" v="941"/>
        <pc:sldMkLst>
          <pc:docMk/>
          <pc:sldMk cId="3794158611" sldId="415"/>
        </pc:sldMkLst>
      </pc:sldChg>
      <pc:sldChg chg="addSp delSp modSp">
        <pc:chgData name="Harleen Kaur" userId="S::id65ns02@ubalt.edu::9f7fc1d6-ab67-473f-ba46-e98f6ce2049b" providerId="AD" clId="Web-{7C916262-413D-D0D8-C523-2EB695F3124B}" dt="2021-07-27T18:20:54.800" v="1036" actId="1076"/>
        <pc:sldMkLst>
          <pc:docMk/>
          <pc:sldMk cId="4138222289" sldId="416"/>
        </pc:sldMkLst>
      </pc:sldChg>
      <pc:sldChg chg="addSp delSp modSp">
        <pc:chgData name="Harleen Kaur" userId="S::id65ns02@ubalt.edu::9f7fc1d6-ab67-473f-ba46-e98f6ce2049b" providerId="AD" clId="Web-{7C916262-413D-D0D8-C523-2EB695F3124B}" dt="2021-07-27T18:23:02.135" v="1062" actId="14100"/>
        <pc:sldMkLst>
          <pc:docMk/>
          <pc:sldMk cId="2175411651" sldId="417"/>
        </pc:sldMkLst>
      </pc:sldChg>
      <pc:sldChg chg="addSp delSp modSp">
        <pc:chgData name="Harleen Kaur" userId="S::id65ns02@ubalt.edu::9f7fc1d6-ab67-473f-ba46-e98f6ce2049b" providerId="AD" clId="Web-{7C916262-413D-D0D8-C523-2EB695F3124B}" dt="2021-07-27T18:27:22.306" v="1242" actId="20577"/>
        <pc:sldMkLst>
          <pc:docMk/>
          <pc:sldMk cId="2100724894" sldId="418"/>
        </pc:sldMkLst>
      </pc:sldChg>
      <pc:sldChg chg="del">
        <pc:chgData name="Harleen Kaur" userId="S::id65ns02@ubalt.edu::9f7fc1d6-ab67-473f-ba46-e98f6ce2049b" providerId="AD" clId="Web-{7C916262-413D-D0D8-C523-2EB695F3124B}" dt="2021-07-27T20:03:27.187" v="2123"/>
        <pc:sldMkLst>
          <pc:docMk/>
          <pc:sldMk cId="2403806824" sldId="419"/>
        </pc:sldMkLst>
      </pc:sldChg>
      <pc:sldChg chg="del">
        <pc:chgData name="Harleen Kaur" userId="S::id65ns02@ubalt.edu::9f7fc1d6-ab67-473f-ba46-e98f6ce2049b" providerId="AD" clId="Web-{7C916262-413D-D0D8-C523-2EB695F3124B}" dt="2021-07-27T20:03:19.155" v="2122"/>
        <pc:sldMkLst>
          <pc:docMk/>
          <pc:sldMk cId="1340921819" sldId="420"/>
        </pc:sldMkLst>
      </pc:sldChg>
      <pc:sldChg chg="del">
        <pc:chgData name="Harleen Kaur" userId="S::id65ns02@ubalt.edu::9f7fc1d6-ab67-473f-ba46-e98f6ce2049b" providerId="AD" clId="Web-{7C916262-413D-D0D8-C523-2EB695F3124B}" dt="2021-07-27T20:03:29.468" v="2124"/>
        <pc:sldMkLst>
          <pc:docMk/>
          <pc:sldMk cId="4240302779" sldId="421"/>
        </pc:sldMkLst>
      </pc:sldChg>
      <pc:sldChg chg="del">
        <pc:chgData name="Harleen Kaur" userId="S::id65ns02@ubalt.edu::9f7fc1d6-ab67-473f-ba46-e98f6ce2049b" providerId="AD" clId="Web-{7C916262-413D-D0D8-C523-2EB695F3124B}" dt="2021-07-27T20:03:46.250" v="2126"/>
        <pc:sldMkLst>
          <pc:docMk/>
          <pc:sldMk cId="3365135938" sldId="422"/>
        </pc:sldMkLst>
      </pc:sldChg>
      <pc:sldChg chg="del">
        <pc:chgData name="Harleen Kaur" userId="S::id65ns02@ubalt.edu::9f7fc1d6-ab67-473f-ba46-e98f6ce2049b" providerId="AD" clId="Web-{7C916262-413D-D0D8-C523-2EB695F3124B}" dt="2021-07-27T20:03:49.969" v="2127"/>
        <pc:sldMkLst>
          <pc:docMk/>
          <pc:sldMk cId="846550841" sldId="423"/>
        </pc:sldMkLst>
      </pc:sldChg>
      <pc:sldChg chg="addSp delSp modSp ord">
        <pc:chgData name="Harleen Kaur" userId="S::id65ns02@ubalt.edu::9f7fc1d6-ab67-473f-ba46-e98f6ce2049b" providerId="AD" clId="Web-{7C916262-413D-D0D8-C523-2EB695F3124B}" dt="2021-07-27T19:55:28.033" v="1825" actId="20577"/>
        <pc:sldMkLst>
          <pc:docMk/>
          <pc:sldMk cId="999398568" sldId="424"/>
        </pc:sldMkLst>
      </pc:sldChg>
      <pc:sldChg chg="del">
        <pc:chgData name="Harleen Kaur" userId="S::id65ns02@ubalt.edu::9f7fc1d6-ab67-473f-ba46-e98f6ce2049b" providerId="AD" clId="Web-{7C916262-413D-D0D8-C523-2EB695F3124B}" dt="2021-07-27T20:03:51.688" v="2128"/>
        <pc:sldMkLst>
          <pc:docMk/>
          <pc:sldMk cId="964025003" sldId="425"/>
        </pc:sldMkLst>
      </pc:sldChg>
      <pc:sldChg chg="del">
        <pc:chgData name="Harleen Kaur" userId="S::id65ns02@ubalt.edu::9f7fc1d6-ab67-473f-ba46-e98f6ce2049b" providerId="AD" clId="Web-{7C916262-413D-D0D8-C523-2EB695F3124B}" dt="2021-07-27T20:03:55.360" v="2129"/>
        <pc:sldMkLst>
          <pc:docMk/>
          <pc:sldMk cId="3902981577" sldId="426"/>
        </pc:sldMkLst>
      </pc:sldChg>
      <pc:sldChg chg="del">
        <pc:chgData name="Harleen Kaur" userId="S::id65ns02@ubalt.edu::9f7fc1d6-ab67-473f-ba46-e98f6ce2049b" providerId="AD" clId="Web-{7C916262-413D-D0D8-C523-2EB695F3124B}" dt="2021-07-27T21:15:25.463" v="2906"/>
        <pc:sldMkLst>
          <pc:docMk/>
          <pc:sldMk cId="1876578526" sldId="427"/>
        </pc:sldMkLst>
      </pc:sldChg>
      <pc:sldChg chg="del">
        <pc:chgData name="Harleen Kaur" userId="S::id65ns02@ubalt.edu::9f7fc1d6-ab67-473f-ba46-e98f6ce2049b" providerId="AD" clId="Web-{7C916262-413D-D0D8-C523-2EB695F3124B}" dt="2021-07-27T21:15:27.181" v="2907"/>
        <pc:sldMkLst>
          <pc:docMk/>
          <pc:sldMk cId="3765136305" sldId="428"/>
        </pc:sldMkLst>
      </pc:sldChg>
      <pc:sldChg chg="addSp delSp modSp">
        <pc:chgData name="Harleen Kaur" userId="S::id65ns02@ubalt.edu::9f7fc1d6-ab67-473f-ba46-e98f6ce2049b" providerId="AD" clId="Web-{7C916262-413D-D0D8-C523-2EB695F3124B}" dt="2021-07-27T21:16:53.996" v="2948" actId="1076"/>
        <pc:sldMkLst>
          <pc:docMk/>
          <pc:sldMk cId="3292519928" sldId="429"/>
        </pc:sldMkLst>
      </pc:sldChg>
      <pc:sldChg chg="addSp delSp modSp">
        <pc:chgData name="Harleen Kaur" userId="S::id65ns02@ubalt.edu::9f7fc1d6-ab67-473f-ba46-e98f6ce2049b" providerId="AD" clId="Web-{7C916262-413D-D0D8-C523-2EB695F3124B}" dt="2021-07-27T21:18:43.718" v="2978" actId="20577"/>
        <pc:sldMkLst>
          <pc:docMk/>
          <pc:sldMk cId="2402824038" sldId="430"/>
        </pc:sldMkLst>
      </pc:sldChg>
      <pc:sldChg chg="addSp delSp modSp">
        <pc:chgData name="Harleen Kaur" userId="S::id65ns02@ubalt.edu::9f7fc1d6-ab67-473f-ba46-e98f6ce2049b" providerId="AD" clId="Web-{7C916262-413D-D0D8-C523-2EB695F3124B}" dt="2021-07-27T21:21:34.098" v="3051" actId="20577"/>
        <pc:sldMkLst>
          <pc:docMk/>
          <pc:sldMk cId="3304247483" sldId="431"/>
        </pc:sldMkLst>
      </pc:sldChg>
      <pc:sldChg chg="del">
        <pc:chgData name="Harleen Kaur" userId="S::id65ns02@ubalt.edu::9f7fc1d6-ab67-473f-ba46-e98f6ce2049b" providerId="AD" clId="Web-{7C916262-413D-D0D8-C523-2EB695F3124B}" dt="2021-07-27T22:12:09.571" v="3211"/>
        <pc:sldMkLst>
          <pc:docMk/>
          <pc:sldMk cId="723158062" sldId="432"/>
        </pc:sldMkLst>
      </pc:sldChg>
      <pc:sldChg chg="del">
        <pc:chgData name="Harleen Kaur" userId="S::id65ns02@ubalt.edu::9f7fc1d6-ab67-473f-ba46-e98f6ce2049b" providerId="AD" clId="Web-{7C916262-413D-D0D8-C523-2EB695F3124B}" dt="2021-07-27T22:12:12.446" v="3212"/>
        <pc:sldMkLst>
          <pc:docMk/>
          <pc:sldMk cId="3725471359" sldId="433"/>
        </pc:sldMkLst>
      </pc:sldChg>
      <pc:sldChg chg="del">
        <pc:chgData name="Harleen Kaur" userId="S::id65ns02@ubalt.edu::9f7fc1d6-ab67-473f-ba46-e98f6ce2049b" providerId="AD" clId="Web-{7C916262-413D-D0D8-C523-2EB695F3124B}" dt="2021-07-27T20:03:29.890" v="2125"/>
        <pc:sldMkLst>
          <pc:docMk/>
          <pc:sldMk cId="1489860489" sldId="440"/>
        </pc:sldMkLst>
      </pc:sldChg>
      <pc:sldChg chg="modSp ord">
        <pc:chgData name="Harleen Kaur" userId="S::id65ns02@ubalt.edu::9f7fc1d6-ab67-473f-ba46-e98f6ce2049b" providerId="AD" clId="Web-{7C916262-413D-D0D8-C523-2EB695F3124B}" dt="2021-07-27T18:16:03.658" v="792" actId="20577"/>
        <pc:sldMkLst>
          <pc:docMk/>
          <pc:sldMk cId="1765608399" sldId="443"/>
        </pc:sldMkLst>
      </pc:sldChg>
      <pc:sldChg chg="modSp del">
        <pc:chgData name="Harleen Kaur" userId="S::id65ns02@ubalt.edu::9f7fc1d6-ab67-473f-ba46-e98f6ce2049b" providerId="AD" clId="Web-{7C916262-413D-D0D8-C523-2EB695F3124B}" dt="2021-07-27T21:15:20.150" v="2904"/>
        <pc:sldMkLst>
          <pc:docMk/>
          <pc:sldMk cId="3991852019" sldId="445"/>
        </pc:sldMkLst>
      </pc:sldChg>
      <pc:sldChg chg="modSp">
        <pc:chgData name="Harleen Kaur" userId="S::id65ns02@ubalt.edu::9f7fc1d6-ab67-473f-ba46-e98f6ce2049b" providerId="AD" clId="Web-{7C916262-413D-D0D8-C523-2EB695F3124B}" dt="2021-07-27T20:20:15.699" v="2179" actId="20577"/>
        <pc:sldMkLst>
          <pc:docMk/>
          <pc:sldMk cId="368390487" sldId="450"/>
        </pc:sldMkLst>
      </pc:sldChg>
      <pc:sldChg chg="modSp">
        <pc:chgData name="Harleen Kaur" userId="S::id65ns02@ubalt.edu::9f7fc1d6-ab67-473f-ba46-e98f6ce2049b" providerId="AD" clId="Web-{7C916262-413D-D0D8-C523-2EB695F3124B}" dt="2021-07-27T20:20:34.090" v="2193" actId="20577"/>
        <pc:sldMkLst>
          <pc:docMk/>
          <pc:sldMk cId="3021732972" sldId="451"/>
        </pc:sldMkLst>
      </pc:sldChg>
      <pc:sldChg chg="del">
        <pc:chgData name="Harleen Kaur" userId="S::id65ns02@ubalt.edu::9f7fc1d6-ab67-473f-ba46-e98f6ce2049b" providerId="AD" clId="Web-{7C916262-413D-D0D8-C523-2EB695F3124B}" dt="2021-07-27T18:19:26.295" v="940"/>
        <pc:sldMkLst>
          <pc:docMk/>
          <pc:sldMk cId="2784708312" sldId="452"/>
        </pc:sldMkLst>
      </pc:sldChg>
      <pc:sldChg chg="del">
        <pc:chgData name="Harleen Kaur" userId="S::id65ns02@ubalt.edu::9f7fc1d6-ab67-473f-ba46-e98f6ce2049b" providerId="AD" clId="Web-{7C916262-413D-D0D8-C523-2EB695F3124B}" dt="2021-07-27T21:15:23.119" v="2905"/>
        <pc:sldMkLst>
          <pc:docMk/>
          <pc:sldMk cId="2996491619" sldId="453"/>
        </pc:sldMkLst>
      </pc:sldChg>
      <pc:sldChg chg="del">
        <pc:chgData name="Harleen Kaur" userId="S::id65ns02@ubalt.edu::9f7fc1d6-ab67-473f-ba46-e98f6ce2049b" providerId="AD" clId="Web-{7C916262-413D-D0D8-C523-2EB695F3124B}" dt="2021-07-27T21:15:18.119" v="2903"/>
        <pc:sldMkLst>
          <pc:docMk/>
          <pc:sldMk cId="2830511723" sldId="457"/>
        </pc:sldMkLst>
      </pc:sldChg>
      <pc:sldChg chg="del">
        <pc:chgData name="Harleen Kaur" userId="S::id65ns02@ubalt.edu::9f7fc1d6-ab67-473f-ba46-e98f6ce2049b" providerId="AD" clId="Web-{7C916262-413D-D0D8-C523-2EB695F3124B}" dt="2021-07-27T20:18:02.414" v="2174"/>
        <pc:sldMkLst>
          <pc:docMk/>
          <pc:sldMk cId="1045674322" sldId="458"/>
        </pc:sldMkLst>
      </pc:sldChg>
      <pc:sldChg chg="modSp new">
        <pc:chgData name="Harleen Kaur" userId="S::id65ns02@ubalt.edu::9f7fc1d6-ab67-473f-ba46-e98f6ce2049b" providerId="AD" clId="Web-{7C916262-413D-D0D8-C523-2EB695F3124B}" dt="2021-07-26T12:42:13.095" v="6" actId="20577"/>
        <pc:sldMkLst>
          <pc:docMk/>
          <pc:sldMk cId="3315308459" sldId="460"/>
        </pc:sldMkLst>
      </pc:sldChg>
      <pc:sldChg chg="modSp new">
        <pc:chgData name="Harleen Kaur" userId="S::id65ns02@ubalt.edu::9f7fc1d6-ab67-473f-ba46-e98f6ce2049b" providerId="AD" clId="Web-{7C916262-413D-D0D8-C523-2EB695F3124B}" dt="2021-07-27T17:47:40.812" v="252" actId="20577"/>
        <pc:sldMkLst>
          <pc:docMk/>
          <pc:sldMk cId="3186974808" sldId="461"/>
        </pc:sldMkLst>
      </pc:sldChg>
      <pc:sldChg chg="modSp new del">
        <pc:chgData name="Harleen Kaur" userId="S::id65ns02@ubalt.edu::9f7fc1d6-ab67-473f-ba46-e98f6ce2049b" providerId="AD" clId="Web-{7C916262-413D-D0D8-C523-2EB695F3124B}" dt="2021-07-26T13:02:06" v="127"/>
        <pc:sldMkLst>
          <pc:docMk/>
          <pc:sldMk cId="3572834003" sldId="462"/>
        </pc:sldMkLst>
      </pc:sldChg>
      <pc:sldChg chg="addSp delSp modSp new">
        <pc:chgData name="Harleen Kaur" userId="S::id65ns02@ubalt.edu::9f7fc1d6-ab67-473f-ba46-e98f6ce2049b" providerId="AD" clId="Web-{7C916262-413D-D0D8-C523-2EB695F3124B}" dt="2021-07-27T17:46:06.604" v="203" actId="14100"/>
        <pc:sldMkLst>
          <pc:docMk/>
          <pc:sldMk cId="2771432335" sldId="474"/>
        </pc:sldMkLst>
      </pc:sldChg>
      <pc:sldChg chg="modSp new">
        <pc:chgData name="Harleen Kaur" userId="S::id65ns02@ubalt.edu::9f7fc1d6-ab67-473f-ba46-e98f6ce2049b" providerId="AD" clId="Web-{7C916262-413D-D0D8-C523-2EB695F3124B}" dt="2021-07-27T17:59:39.884" v="512" actId="20577"/>
        <pc:sldMkLst>
          <pc:docMk/>
          <pc:sldMk cId="4231770301" sldId="475"/>
        </pc:sldMkLst>
      </pc:sldChg>
      <pc:sldChg chg="addSp delSp modSp new modNotes">
        <pc:chgData name="Harleen Kaur" userId="S::id65ns02@ubalt.edu::9f7fc1d6-ab67-473f-ba46-e98f6ce2049b" providerId="AD" clId="Web-{7C916262-413D-D0D8-C523-2EB695F3124B}" dt="2021-07-27T18:10:10.326" v="605"/>
        <pc:sldMkLst>
          <pc:docMk/>
          <pc:sldMk cId="3747998406" sldId="476"/>
        </pc:sldMkLst>
      </pc:sldChg>
      <pc:sldChg chg="modSp new">
        <pc:chgData name="Harleen Kaur" userId="S::id65ns02@ubalt.edu::9f7fc1d6-ab67-473f-ba46-e98f6ce2049b" providerId="AD" clId="Web-{7C916262-413D-D0D8-C523-2EB695F3124B}" dt="2021-07-27T18:43:09.984" v="1553" actId="20577"/>
        <pc:sldMkLst>
          <pc:docMk/>
          <pc:sldMk cId="2397543579" sldId="477"/>
        </pc:sldMkLst>
      </pc:sldChg>
      <pc:sldChg chg="addSp delSp modSp new">
        <pc:chgData name="Harleen Kaur" userId="S::id65ns02@ubalt.edu::9f7fc1d6-ab67-473f-ba46-e98f6ce2049b" providerId="AD" clId="Web-{7C916262-413D-D0D8-C523-2EB695F3124B}" dt="2021-07-27T18:38:06.545" v="1458" actId="20577"/>
        <pc:sldMkLst>
          <pc:docMk/>
          <pc:sldMk cId="872827065" sldId="478"/>
        </pc:sldMkLst>
      </pc:sldChg>
      <pc:sldChg chg="addSp delSp modSp new">
        <pc:chgData name="Harleen Kaur" userId="S::id65ns02@ubalt.edu::9f7fc1d6-ab67-473f-ba46-e98f6ce2049b" providerId="AD" clId="Web-{7C916262-413D-D0D8-C523-2EB695F3124B}" dt="2021-07-27T18:31:58.446" v="1364" actId="14100"/>
        <pc:sldMkLst>
          <pc:docMk/>
          <pc:sldMk cId="3896899859" sldId="479"/>
        </pc:sldMkLst>
      </pc:sldChg>
      <pc:sldChg chg="addSp delSp modSp new">
        <pc:chgData name="Harleen Kaur" userId="S::id65ns02@ubalt.edu::9f7fc1d6-ab67-473f-ba46-e98f6ce2049b" providerId="AD" clId="Web-{7C916262-413D-D0D8-C523-2EB695F3124B}" dt="2021-07-27T18:36:42.947" v="1417" actId="20577"/>
        <pc:sldMkLst>
          <pc:docMk/>
          <pc:sldMk cId="2094100314" sldId="480"/>
        </pc:sldMkLst>
      </pc:sldChg>
      <pc:sldChg chg="modSp new">
        <pc:chgData name="Harleen Kaur" userId="S::id65ns02@ubalt.edu::9f7fc1d6-ab67-473f-ba46-e98f6ce2049b" providerId="AD" clId="Web-{7C916262-413D-D0D8-C523-2EB695F3124B}" dt="2021-07-27T20:02:59.858" v="2121" actId="20577"/>
        <pc:sldMkLst>
          <pc:docMk/>
          <pc:sldMk cId="2912999428" sldId="481"/>
        </pc:sldMkLst>
      </pc:sldChg>
      <pc:sldChg chg="addSp delSp modSp new">
        <pc:chgData name="Harleen Kaur" userId="S::id65ns02@ubalt.edu::9f7fc1d6-ab67-473f-ba46-e98f6ce2049b" providerId="AD" clId="Web-{7C916262-413D-D0D8-C523-2EB695F3124B}" dt="2021-07-27T19:58:26.647" v="1870" actId="20577"/>
        <pc:sldMkLst>
          <pc:docMk/>
          <pc:sldMk cId="313753587" sldId="482"/>
        </pc:sldMkLst>
      </pc:sldChg>
      <pc:sldChg chg="addSp delSp modSp new">
        <pc:chgData name="Harleen Kaur" userId="S::id65ns02@ubalt.edu::9f7fc1d6-ab67-473f-ba46-e98f6ce2049b" providerId="AD" clId="Web-{7C916262-413D-D0D8-C523-2EB695F3124B}" dt="2021-07-27T20:11:39.435" v="2163" actId="14100"/>
        <pc:sldMkLst>
          <pc:docMk/>
          <pc:sldMk cId="2557268749" sldId="483"/>
        </pc:sldMkLst>
      </pc:sldChg>
      <pc:sldChg chg="addSp delSp modSp new">
        <pc:chgData name="Harleen Kaur" userId="S::id65ns02@ubalt.edu::9f7fc1d6-ab67-473f-ba46-e98f6ce2049b" providerId="AD" clId="Web-{7C916262-413D-D0D8-C523-2EB695F3124B}" dt="2021-07-27T20:12:17.998" v="2173" actId="14100"/>
        <pc:sldMkLst>
          <pc:docMk/>
          <pc:sldMk cId="22000320" sldId="484"/>
        </pc:sldMkLst>
      </pc:sldChg>
      <pc:sldChg chg="new del">
        <pc:chgData name="Harleen Kaur" userId="S::id65ns02@ubalt.edu::9f7fc1d6-ab67-473f-ba46-e98f6ce2049b" providerId="AD" clId="Web-{7C916262-413D-D0D8-C523-2EB695F3124B}" dt="2021-07-27T20:21:37.639" v="2195"/>
        <pc:sldMkLst>
          <pc:docMk/>
          <pc:sldMk cId="1892426616" sldId="485"/>
        </pc:sldMkLst>
      </pc:sldChg>
      <pc:sldChg chg="addSp delSp modSp new">
        <pc:chgData name="Harleen Kaur" userId="S::id65ns02@ubalt.edu::9f7fc1d6-ab67-473f-ba46-e98f6ce2049b" providerId="AD" clId="Web-{7C916262-413D-D0D8-C523-2EB695F3124B}" dt="2021-07-27T20:32:54.595" v="2228" actId="14100"/>
        <pc:sldMkLst>
          <pc:docMk/>
          <pc:sldMk cId="4176315126" sldId="485"/>
        </pc:sldMkLst>
      </pc:sldChg>
      <pc:sldChg chg="modSp new">
        <pc:chgData name="Harleen Kaur" userId="S::id65ns02@ubalt.edu::9f7fc1d6-ab67-473f-ba46-e98f6ce2049b" providerId="AD" clId="Web-{7C916262-413D-D0D8-C523-2EB695F3124B}" dt="2021-07-27T20:37:58.822" v="2325" actId="20577"/>
        <pc:sldMkLst>
          <pc:docMk/>
          <pc:sldMk cId="2777357418" sldId="486"/>
        </pc:sldMkLst>
      </pc:sldChg>
      <pc:sldChg chg="modSp new">
        <pc:chgData name="Harleen Kaur" userId="S::id65ns02@ubalt.edu::9f7fc1d6-ab67-473f-ba46-e98f6ce2049b" providerId="AD" clId="Web-{7C916262-413D-D0D8-C523-2EB695F3124B}" dt="2021-07-27T20:45:29.288" v="2414" actId="14100"/>
        <pc:sldMkLst>
          <pc:docMk/>
          <pc:sldMk cId="3478959226" sldId="487"/>
        </pc:sldMkLst>
      </pc:sldChg>
      <pc:sldChg chg="modSp new">
        <pc:chgData name="Harleen Kaur" userId="S::id65ns02@ubalt.edu::9f7fc1d6-ab67-473f-ba46-e98f6ce2049b" providerId="AD" clId="Web-{7C916262-413D-D0D8-C523-2EB695F3124B}" dt="2021-07-27T21:04:00.506" v="2652" actId="20577"/>
        <pc:sldMkLst>
          <pc:docMk/>
          <pc:sldMk cId="884726682" sldId="488"/>
        </pc:sldMkLst>
      </pc:sldChg>
      <pc:sldChg chg="modSp new del">
        <pc:chgData name="Harleen Kaur" userId="S::id65ns02@ubalt.edu::9f7fc1d6-ab67-473f-ba46-e98f6ce2049b" providerId="AD" clId="Web-{7C916262-413D-D0D8-C523-2EB695F3124B}" dt="2021-07-27T21:12:31.864" v="2790"/>
        <pc:sldMkLst>
          <pc:docMk/>
          <pc:sldMk cId="1390079352" sldId="489"/>
        </pc:sldMkLst>
      </pc:sldChg>
      <pc:sldChg chg="modSp new">
        <pc:chgData name="Harleen Kaur" userId="S::id65ns02@ubalt.edu::9f7fc1d6-ab67-473f-ba46-e98f6ce2049b" providerId="AD" clId="Web-{7C916262-413D-D0D8-C523-2EB695F3124B}" dt="2021-07-27T21:13:15.537" v="2832" actId="20577"/>
        <pc:sldMkLst>
          <pc:docMk/>
          <pc:sldMk cId="3298224472" sldId="489"/>
        </pc:sldMkLst>
      </pc:sldChg>
      <pc:sldChg chg="modSp new">
        <pc:chgData name="Harleen Kaur" userId="S::id65ns02@ubalt.edu::9f7fc1d6-ab67-473f-ba46-e98f6ce2049b" providerId="AD" clId="Web-{7C916262-413D-D0D8-C523-2EB695F3124B}" dt="2021-07-27T21:15:08.790" v="2902" actId="20577"/>
        <pc:sldMkLst>
          <pc:docMk/>
          <pc:sldMk cId="2317666254" sldId="490"/>
        </pc:sldMkLst>
      </pc:sldChg>
      <pc:sldChg chg="addSp delSp modSp new">
        <pc:chgData name="Harleen Kaur" userId="S::id65ns02@ubalt.edu::9f7fc1d6-ab67-473f-ba46-e98f6ce2049b" providerId="AD" clId="Web-{7C916262-413D-D0D8-C523-2EB695F3124B}" dt="2021-07-27T21:43:54.010" v="3134" actId="14100"/>
        <pc:sldMkLst>
          <pc:docMk/>
          <pc:sldMk cId="1271785275" sldId="491"/>
        </pc:sldMkLst>
      </pc:sldChg>
      <pc:sldChg chg="addSp delSp modSp new">
        <pc:chgData name="Harleen Kaur" userId="S::id65ns02@ubalt.edu::9f7fc1d6-ab67-473f-ba46-e98f6ce2049b" providerId="AD" clId="Web-{7C916262-413D-D0D8-C523-2EB695F3124B}" dt="2021-07-27T22:11:51.633" v="3210" actId="20577"/>
        <pc:sldMkLst>
          <pc:docMk/>
          <pc:sldMk cId="1287349466" sldId="492"/>
        </pc:sldMkLst>
      </pc:sldChg>
      <pc:sldChg chg="modSp new">
        <pc:chgData name="Harleen Kaur" userId="S::id65ns02@ubalt.edu::9f7fc1d6-ab67-473f-ba46-e98f6ce2049b" providerId="AD" clId="Web-{7C916262-413D-D0D8-C523-2EB695F3124B}" dt="2021-07-27T22:13:20.435" v="3222" actId="14100"/>
        <pc:sldMkLst>
          <pc:docMk/>
          <pc:sldMk cId="470632294" sldId="493"/>
        </pc:sldMkLst>
      </pc:sldChg>
    </pc:docChg>
  </pc:docChgLst>
  <pc:docChgLst>
    <pc:chgData name="Harleen Kaur" userId="S::id65ns02@ubalt.edu::9f7fc1d6-ab67-473f-ba46-e98f6ce2049b" providerId="AD" clId="Web-{C32D5E24-A9E1-7EE6-5361-8258909BC149}"/>
    <pc:docChg chg="addSld modSld">
      <pc:chgData name="Harleen Kaur" userId="S::id65ns02@ubalt.edu::9f7fc1d6-ab67-473f-ba46-e98f6ce2049b" providerId="AD" clId="Web-{C32D5E24-A9E1-7EE6-5361-8258909BC149}" dt="2021-07-10T20:04:50.056" v="450" actId="20577"/>
      <pc:docMkLst>
        <pc:docMk/>
      </pc:docMkLst>
      <pc:sldChg chg="addSp modSp">
        <pc:chgData name="Harleen Kaur" userId="S::id65ns02@ubalt.edu::9f7fc1d6-ab67-473f-ba46-e98f6ce2049b" providerId="AD" clId="Web-{C32D5E24-A9E1-7EE6-5361-8258909BC149}" dt="2021-07-10T20:03:16.131" v="433" actId="20577"/>
        <pc:sldMkLst>
          <pc:docMk/>
          <pc:sldMk cId="723158062" sldId="432"/>
        </pc:sldMkLst>
      </pc:sldChg>
      <pc:sldChg chg="modSp">
        <pc:chgData name="Harleen Kaur" userId="S::id65ns02@ubalt.edu::9f7fc1d6-ab67-473f-ba46-e98f6ce2049b" providerId="AD" clId="Web-{C32D5E24-A9E1-7EE6-5361-8258909BC149}" dt="2021-07-10T19:13:52.460" v="84" actId="1076"/>
        <pc:sldMkLst>
          <pc:docMk/>
          <pc:sldMk cId="496711178" sldId="439"/>
        </pc:sldMkLst>
      </pc:sldChg>
      <pc:sldChg chg="modSp new">
        <pc:chgData name="Harleen Kaur" userId="S::id65ns02@ubalt.edu::9f7fc1d6-ab67-473f-ba46-e98f6ce2049b" providerId="AD" clId="Web-{C32D5E24-A9E1-7EE6-5361-8258909BC149}" dt="2021-07-10T19:11:16.253" v="33" actId="20577"/>
        <pc:sldMkLst>
          <pc:docMk/>
          <pc:sldMk cId="2128166042" sldId="441"/>
        </pc:sldMkLst>
      </pc:sldChg>
      <pc:sldChg chg="modSp new">
        <pc:chgData name="Harleen Kaur" userId="S::id65ns02@ubalt.edu::9f7fc1d6-ab67-473f-ba46-e98f6ce2049b" providerId="AD" clId="Web-{C32D5E24-A9E1-7EE6-5361-8258909BC149}" dt="2021-07-10T19:14:09.726" v="89" actId="20577"/>
        <pc:sldMkLst>
          <pc:docMk/>
          <pc:sldMk cId="1029523982" sldId="442"/>
        </pc:sldMkLst>
      </pc:sldChg>
      <pc:sldChg chg="modSp new">
        <pc:chgData name="Harleen Kaur" userId="S::id65ns02@ubalt.edu::9f7fc1d6-ab67-473f-ba46-e98f6ce2049b" providerId="AD" clId="Web-{C32D5E24-A9E1-7EE6-5361-8258909BC149}" dt="2021-07-10T19:39:55.786" v="166" actId="20577"/>
        <pc:sldMkLst>
          <pc:docMk/>
          <pc:sldMk cId="1765608399" sldId="443"/>
        </pc:sldMkLst>
      </pc:sldChg>
      <pc:sldChg chg="modSp new">
        <pc:chgData name="Harleen Kaur" userId="S::id65ns02@ubalt.edu::9f7fc1d6-ab67-473f-ba46-e98f6ce2049b" providerId="AD" clId="Web-{C32D5E24-A9E1-7EE6-5361-8258909BC149}" dt="2021-07-10T19:45:28.095" v="246" actId="20577"/>
        <pc:sldMkLst>
          <pc:docMk/>
          <pc:sldMk cId="1038640585" sldId="444"/>
        </pc:sldMkLst>
      </pc:sldChg>
      <pc:sldChg chg="modSp new">
        <pc:chgData name="Harleen Kaur" userId="S::id65ns02@ubalt.edu::9f7fc1d6-ab67-473f-ba46-e98f6ce2049b" providerId="AD" clId="Web-{C32D5E24-A9E1-7EE6-5361-8258909BC149}" dt="2021-07-10T19:58:59.452" v="366" actId="20577"/>
        <pc:sldMkLst>
          <pc:docMk/>
          <pc:sldMk cId="3991852019" sldId="445"/>
        </pc:sldMkLst>
      </pc:sldChg>
      <pc:sldChg chg="modSp new">
        <pc:chgData name="Harleen Kaur" userId="S::id65ns02@ubalt.edu::9f7fc1d6-ab67-473f-ba46-e98f6ce2049b" providerId="AD" clId="Web-{C32D5E24-A9E1-7EE6-5361-8258909BC149}" dt="2021-07-10T20:04:50.056" v="450" actId="20577"/>
        <pc:sldMkLst>
          <pc:docMk/>
          <pc:sldMk cId="1885923503" sldId="446"/>
        </pc:sldMkLst>
      </pc:sldChg>
    </pc:docChg>
  </pc:docChgLst>
  <pc:docChgLst>
    <pc:chgData name="Weifeng Xu" userId="e7aed605-a3dd-4d5a-a692-a87037af107b" providerId="ADAL" clId="{22C79A0B-4BF4-4DD0-ABAD-28AD851E87AD}"/>
    <pc:docChg chg="custSel addSld delSld modSld sldOrd">
      <pc:chgData name="Weifeng Xu" userId="e7aed605-a3dd-4d5a-a692-a87037af107b" providerId="ADAL" clId="{22C79A0B-4BF4-4DD0-ABAD-28AD851E87AD}" dt="2021-03-21T13:35:44.479" v="184" actId="680"/>
      <pc:docMkLst>
        <pc:docMk/>
      </pc:docMkLst>
      <pc:sldChg chg="modSp mod">
        <pc:chgData name="Weifeng Xu" userId="e7aed605-a3dd-4d5a-a692-a87037af107b" providerId="ADAL" clId="{22C79A0B-4BF4-4DD0-ABAD-28AD851E87AD}" dt="2021-03-20T19:03:00.703" v="29" actId="20577"/>
        <pc:sldMkLst>
          <pc:docMk/>
          <pc:sldMk cId="1323245308" sldId="256"/>
        </pc:sldMkLst>
      </pc:sldChg>
      <pc:sldChg chg="add">
        <pc:chgData name="Weifeng Xu" userId="e7aed605-a3dd-4d5a-a692-a87037af107b" providerId="ADAL" clId="{22C79A0B-4BF4-4DD0-ABAD-28AD851E87AD}" dt="2021-03-20T19:03:35.596" v="30"/>
        <pc:sldMkLst>
          <pc:docMk/>
          <pc:sldMk cId="1213980752" sldId="342"/>
        </pc:sldMkLst>
      </pc:sldChg>
      <pc:sldChg chg="add">
        <pc:chgData name="Weifeng Xu" userId="e7aed605-a3dd-4d5a-a692-a87037af107b" providerId="ADAL" clId="{22C79A0B-4BF4-4DD0-ABAD-28AD851E87AD}" dt="2021-03-20T19:03:35.596" v="30"/>
        <pc:sldMkLst>
          <pc:docMk/>
          <pc:sldMk cId="2524286362" sldId="343"/>
        </pc:sldMkLst>
      </pc:sldChg>
      <pc:sldChg chg="modSp add mod">
        <pc:chgData name="Weifeng Xu" userId="e7aed605-a3dd-4d5a-a692-a87037af107b" providerId="ADAL" clId="{22C79A0B-4BF4-4DD0-ABAD-28AD851E87AD}" dt="2021-03-21T13:35:37.572" v="181" actId="20577"/>
        <pc:sldMkLst>
          <pc:docMk/>
          <pc:sldMk cId="625091532" sldId="347"/>
        </pc:sldMkLst>
      </pc:sldChg>
      <pc:sldChg chg="addSp delSp modSp add mod ord modNotesTx">
        <pc:chgData name="Weifeng Xu" userId="e7aed605-a3dd-4d5a-a692-a87037af107b" providerId="ADAL" clId="{22C79A0B-4BF4-4DD0-ABAD-28AD851E87AD}" dt="2021-03-20T20:51:43.539" v="158" actId="20577"/>
        <pc:sldMkLst>
          <pc:docMk/>
          <pc:sldMk cId="23526368" sldId="357"/>
        </pc:sldMkLst>
      </pc:sldChg>
      <pc:sldChg chg="new">
        <pc:chgData name="Weifeng Xu" userId="e7aed605-a3dd-4d5a-a692-a87037af107b" providerId="ADAL" clId="{22C79A0B-4BF4-4DD0-ABAD-28AD851E87AD}" dt="2021-03-21T13:35:44.174" v="182" actId="680"/>
        <pc:sldMkLst>
          <pc:docMk/>
          <pc:sldMk cId="1070795342" sldId="358"/>
        </pc:sldMkLst>
      </pc:sldChg>
      <pc:sldChg chg="new del">
        <pc:chgData name="Weifeng Xu" userId="e7aed605-a3dd-4d5a-a692-a87037af107b" providerId="ADAL" clId="{22C79A0B-4BF4-4DD0-ABAD-28AD851E87AD}" dt="2021-03-21T13:32:46.058" v="161" actId="47"/>
        <pc:sldMkLst>
          <pc:docMk/>
          <pc:sldMk cId="3412157303" sldId="358"/>
        </pc:sldMkLst>
      </pc:sldChg>
      <pc:sldChg chg="new">
        <pc:chgData name="Weifeng Xu" userId="e7aed605-a3dd-4d5a-a692-a87037af107b" providerId="ADAL" clId="{22C79A0B-4BF4-4DD0-ABAD-28AD851E87AD}" dt="2021-03-21T13:35:44.328" v="183" actId="680"/>
        <pc:sldMkLst>
          <pc:docMk/>
          <pc:sldMk cId="1943206395" sldId="359"/>
        </pc:sldMkLst>
      </pc:sldChg>
      <pc:sldChg chg="new">
        <pc:chgData name="Weifeng Xu" userId="e7aed605-a3dd-4d5a-a692-a87037af107b" providerId="ADAL" clId="{22C79A0B-4BF4-4DD0-ABAD-28AD851E87AD}" dt="2021-03-21T13:35:44.479" v="184" actId="680"/>
        <pc:sldMkLst>
          <pc:docMk/>
          <pc:sldMk cId="3133509530" sldId="360"/>
        </pc:sldMkLst>
      </pc:sldChg>
    </pc:docChg>
  </pc:docChgLst>
  <pc:docChgLst>
    <pc:chgData name="Weifeng Xu" userId="e7aed605-a3dd-4d5a-a692-a87037af107b" providerId="ADAL" clId="{27FAE7C2-98C3-4F90-970B-CFC2B878BAA9}"/>
    <pc:docChg chg="undo redo custSel addSld delSld modSld sldOrd">
      <pc:chgData name="Weifeng Xu" userId="e7aed605-a3dd-4d5a-a692-a87037af107b" providerId="ADAL" clId="{27FAE7C2-98C3-4F90-970B-CFC2B878BAA9}" dt="2021-03-19T12:54:44.258" v="5852" actId="14734"/>
      <pc:docMkLst>
        <pc:docMk/>
      </pc:docMkLst>
      <pc:sldChg chg="modSp mod">
        <pc:chgData name="Weifeng Xu" userId="e7aed605-a3dd-4d5a-a692-a87037af107b" providerId="ADAL" clId="{27FAE7C2-98C3-4F90-970B-CFC2B878BAA9}" dt="2021-03-16T20:13:29.722" v="2801"/>
        <pc:sldMkLst>
          <pc:docMk/>
          <pc:sldMk cId="1323245308" sldId="256"/>
        </pc:sldMkLst>
      </pc:sldChg>
      <pc:sldChg chg="del">
        <pc:chgData name="Weifeng Xu" userId="e7aed605-a3dd-4d5a-a692-a87037af107b" providerId="ADAL" clId="{27FAE7C2-98C3-4F90-970B-CFC2B878BAA9}" dt="2021-03-15T12:32:47.985" v="34" actId="47"/>
        <pc:sldMkLst>
          <pc:docMk/>
          <pc:sldMk cId="594714798" sldId="257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6T00:52:46.320" v="721" actId="1076"/>
        <pc:sldMkLst>
          <pc:docMk/>
          <pc:sldMk cId="3947350244" sldId="257"/>
        </pc:sldMkLst>
      </pc:sldChg>
      <pc:sldChg chg="del">
        <pc:chgData name="Weifeng Xu" userId="e7aed605-a3dd-4d5a-a692-a87037af107b" providerId="ADAL" clId="{27FAE7C2-98C3-4F90-970B-CFC2B878BAA9}" dt="2021-03-15T12:32:48.168" v="35" actId="47"/>
        <pc:sldMkLst>
          <pc:docMk/>
          <pc:sldMk cId="824954207" sldId="258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6T00:19:56.726" v="397" actId="114"/>
        <pc:sldMkLst>
          <pc:docMk/>
          <pc:sldMk cId="2813085997" sldId="258"/>
        </pc:sldMkLst>
      </pc:sldChg>
      <pc:sldChg chg="del">
        <pc:chgData name="Weifeng Xu" userId="e7aed605-a3dd-4d5a-a692-a87037af107b" providerId="ADAL" clId="{27FAE7C2-98C3-4F90-970B-CFC2B878BAA9}" dt="2021-03-15T12:32:48.352" v="36" actId="47"/>
        <pc:sldMkLst>
          <pc:docMk/>
          <pc:sldMk cId="357665137" sldId="259"/>
        </pc:sldMkLst>
      </pc:sldChg>
      <pc:sldChg chg="addSp modSp new mod modNotesTx">
        <pc:chgData name="Weifeng Xu" userId="e7aed605-a3dd-4d5a-a692-a87037af107b" providerId="ADAL" clId="{27FAE7C2-98C3-4F90-970B-CFC2B878BAA9}" dt="2021-03-16T00:27:24.398" v="487" actId="20577"/>
        <pc:sldMkLst>
          <pc:docMk/>
          <pc:sldMk cId="2717797818" sldId="259"/>
        </pc:sldMkLst>
      </pc:sldChg>
      <pc:sldChg chg="del">
        <pc:chgData name="Weifeng Xu" userId="e7aed605-a3dd-4d5a-a692-a87037af107b" providerId="ADAL" clId="{27FAE7C2-98C3-4F90-970B-CFC2B878BAA9}" dt="2021-03-15T12:32:47.789" v="33" actId="47"/>
        <pc:sldMkLst>
          <pc:docMk/>
          <pc:sldMk cId="838394385" sldId="260"/>
        </pc:sldMkLst>
      </pc:sldChg>
      <pc:sldChg chg="addSp delSp modSp new del mod modClrScheme chgLayout">
        <pc:chgData name="Weifeng Xu" userId="e7aed605-a3dd-4d5a-a692-a87037af107b" providerId="ADAL" clId="{27FAE7C2-98C3-4F90-970B-CFC2B878BAA9}" dt="2021-03-16T20:13:35.741" v="2802" actId="47"/>
        <pc:sldMkLst>
          <pc:docMk/>
          <pc:sldMk cId="1597817014" sldId="260"/>
        </pc:sldMkLst>
      </pc:sldChg>
      <pc:sldChg chg="del">
        <pc:chgData name="Weifeng Xu" userId="e7aed605-a3dd-4d5a-a692-a87037af107b" providerId="ADAL" clId="{27FAE7C2-98C3-4F90-970B-CFC2B878BAA9}" dt="2021-03-15T12:32:41.977" v="1" actId="47"/>
        <pc:sldMkLst>
          <pc:docMk/>
          <pc:sldMk cId="1539245675" sldId="261"/>
        </pc:sldMkLst>
      </pc:sldChg>
      <pc:sldChg chg="addSp delSp modSp new del mod modClrScheme chgLayout">
        <pc:chgData name="Weifeng Xu" userId="e7aed605-a3dd-4d5a-a692-a87037af107b" providerId="ADAL" clId="{27FAE7C2-98C3-4F90-970B-CFC2B878BAA9}" dt="2021-03-16T13:26:54.392" v="1343" actId="47"/>
        <pc:sldMkLst>
          <pc:docMk/>
          <pc:sldMk cId="3593797545" sldId="261"/>
        </pc:sldMkLst>
      </pc:sldChg>
      <pc:sldChg chg="addSp delSp modSp new mod setBg modClrScheme chgLayout modNotesTx">
        <pc:chgData name="Weifeng Xu" userId="e7aed605-a3dd-4d5a-a692-a87037af107b" providerId="ADAL" clId="{27FAE7C2-98C3-4F90-970B-CFC2B878BAA9}" dt="2021-03-18T20:56:38.612" v="5298" actId="6549"/>
        <pc:sldMkLst>
          <pc:docMk/>
          <pc:sldMk cId="1329348953" sldId="262"/>
        </pc:sldMkLst>
      </pc:sldChg>
      <pc:sldChg chg="del">
        <pc:chgData name="Weifeng Xu" userId="e7aed605-a3dd-4d5a-a692-a87037af107b" providerId="ADAL" clId="{27FAE7C2-98C3-4F90-970B-CFC2B878BAA9}" dt="2021-03-15T12:32:42.961" v="6" actId="47"/>
        <pc:sldMkLst>
          <pc:docMk/>
          <pc:sldMk cId="3347624405" sldId="262"/>
        </pc:sldMkLst>
      </pc:sldChg>
      <pc:sldChg chg="del">
        <pc:chgData name="Weifeng Xu" userId="e7aed605-a3dd-4d5a-a692-a87037af107b" providerId="ADAL" clId="{27FAE7C2-98C3-4F90-970B-CFC2B878BAA9}" dt="2021-03-15T12:32:43.067" v="7" actId="47"/>
        <pc:sldMkLst>
          <pc:docMk/>
          <pc:sldMk cId="523254660" sldId="263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6T21:14:23.178" v="2946" actId="1076"/>
        <pc:sldMkLst>
          <pc:docMk/>
          <pc:sldMk cId="2002273286" sldId="263"/>
        </pc:sldMkLst>
      </pc:sldChg>
      <pc:sldChg chg="addSp delSp modSp new mod setBg modClrScheme chgLayout">
        <pc:chgData name="Weifeng Xu" userId="e7aed605-a3dd-4d5a-a692-a87037af107b" providerId="ADAL" clId="{27FAE7C2-98C3-4F90-970B-CFC2B878BAA9}" dt="2021-03-17T01:28:01.431" v="3394" actId="26606"/>
        <pc:sldMkLst>
          <pc:docMk/>
          <pc:sldMk cId="1282228560" sldId="264"/>
        </pc:sldMkLst>
      </pc:sldChg>
      <pc:sldChg chg="del">
        <pc:chgData name="Weifeng Xu" userId="e7aed605-a3dd-4d5a-a692-a87037af107b" providerId="ADAL" clId="{27FAE7C2-98C3-4F90-970B-CFC2B878BAA9}" dt="2021-03-15T12:32:43.402" v="9" actId="47"/>
        <pc:sldMkLst>
          <pc:docMk/>
          <pc:sldMk cId="1483570226" sldId="264"/>
        </pc:sldMkLst>
      </pc:sldChg>
      <pc:sldChg chg="del">
        <pc:chgData name="Weifeng Xu" userId="e7aed605-a3dd-4d5a-a692-a87037af107b" providerId="ADAL" clId="{27FAE7C2-98C3-4F90-970B-CFC2B878BAA9}" dt="2021-03-15T12:32:44.429" v="15" actId="47"/>
        <pc:sldMkLst>
          <pc:docMk/>
          <pc:sldMk cId="1005714408" sldId="265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6T11:48:15.152" v="1205" actId="20577"/>
        <pc:sldMkLst>
          <pc:docMk/>
          <pc:sldMk cId="1966411301" sldId="265"/>
        </pc:sldMkLst>
      </pc:sldChg>
      <pc:sldChg chg="del">
        <pc:chgData name="Weifeng Xu" userId="e7aed605-a3dd-4d5a-a692-a87037af107b" providerId="ADAL" clId="{27FAE7C2-98C3-4F90-970B-CFC2B878BAA9}" dt="2021-03-15T12:32:45.422" v="19" actId="47"/>
        <pc:sldMkLst>
          <pc:docMk/>
          <pc:sldMk cId="2103126633" sldId="266"/>
        </pc:sldMkLst>
      </pc:sldChg>
      <pc:sldChg chg="addSp modSp new mod ord modClrScheme chgLayout">
        <pc:chgData name="Weifeng Xu" userId="e7aed605-a3dd-4d5a-a692-a87037af107b" providerId="ADAL" clId="{27FAE7C2-98C3-4F90-970B-CFC2B878BAA9}" dt="2021-03-16T13:31:00.337" v="1346" actId="33524"/>
        <pc:sldMkLst>
          <pc:docMk/>
          <pc:sldMk cId="3968060583" sldId="266"/>
        </pc:sldMkLst>
      </pc:sldChg>
      <pc:sldChg chg="addSp delSp modSp new mod ord modClrScheme chgLayout">
        <pc:chgData name="Weifeng Xu" userId="e7aed605-a3dd-4d5a-a692-a87037af107b" providerId="ADAL" clId="{27FAE7C2-98C3-4F90-970B-CFC2B878BAA9}" dt="2021-03-16T14:48:21.958" v="1451" actId="113"/>
        <pc:sldMkLst>
          <pc:docMk/>
          <pc:sldMk cId="957453442" sldId="267"/>
        </pc:sldMkLst>
      </pc:sldChg>
      <pc:sldChg chg="del">
        <pc:chgData name="Weifeng Xu" userId="e7aed605-a3dd-4d5a-a692-a87037af107b" providerId="ADAL" clId="{27FAE7C2-98C3-4F90-970B-CFC2B878BAA9}" dt="2021-03-15T12:32:45.739" v="22" actId="47"/>
        <pc:sldMkLst>
          <pc:docMk/>
          <pc:sldMk cId="2454898931" sldId="267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9T12:54:44.258" v="5852" actId="14734"/>
        <pc:sldMkLst>
          <pc:docMk/>
          <pc:sldMk cId="877308037" sldId="268"/>
        </pc:sldMkLst>
      </pc:sldChg>
      <pc:sldChg chg="del">
        <pc:chgData name="Weifeng Xu" userId="e7aed605-a3dd-4d5a-a692-a87037af107b" providerId="ADAL" clId="{27FAE7C2-98C3-4F90-970B-CFC2B878BAA9}" dt="2021-03-15T12:32:41.611" v="0" actId="47"/>
        <pc:sldMkLst>
          <pc:docMk/>
          <pc:sldMk cId="927007670" sldId="268"/>
        </pc:sldMkLst>
      </pc:sldChg>
      <pc:sldChg chg="addSp delSp modSp new mod ord modClrScheme chgLayout modNotesTx">
        <pc:chgData name="Weifeng Xu" userId="e7aed605-a3dd-4d5a-a692-a87037af107b" providerId="ADAL" clId="{27FAE7C2-98C3-4F90-970B-CFC2B878BAA9}" dt="2021-03-17T00:50:53.031" v="3170"/>
        <pc:sldMkLst>
          <pc:docMk/>
          <pc:sldMk cId="1144033824" sldId="269"/>
        </pc:sldMkLst>
      </pc:sldChg>
      <pc:sldChg chg="del">
        <pc:chgData name="Weifeng Xu" userId="e7aed605-a3dd-4d5a-a692-a87037af107b" providerId="ADAL" clId="{27FAE7C2-98C3-4F90-970B-CFC2B878BAA9}" dt="2021-03-15T12:32:47.082" v="29" actId="47"/>
        <pc:sldMkLst>
          <pc:docMk/>
          <pc:sldMk cId="1151958853" sldId="269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7T00:51:58.508" v="3225" actId="20577"/>
        <pc:sldMkLst>
          <pc:docMk/>
          <pc:sldMk cId="893191663" sldId="270"/>
        </pc:sldMkLst>
      </pc:sldChg>
      <pc:sldChg chg="del">
        <pc:chgData name="Weifeng Xu" userId="e7aed605-a3dd-4d5a-a692-a87037af107b" providerId="ADAL" clId="{27FAE7C2-98C3-4F90-970B-CFC2B878BAA9}" dt="2021-03-15T12:32:47.252" v="30" actId="47"/>
        <pc:sldMkLst>
          <pc:docMk/>
          <pc:sldMk cId="2256375109" sldId="270"/>
        </pc:sldMkLst>
      </pc:sldChg>
      <pc:sldChg chg="del">
        <pc:chgData name="Weifeng Xu" userId="e7aed605-a3dd-4d5a-a692-a87037af107b" providerId="ADAL" clId="{27FAE7C2-98C3-4F90-970B-CFC2B878BAA9}" dt="2021-03-15T12:32:47.432" v="31" actId="47"/>
        <pc:sldMkLst>
          <pc:docMk/>
          <pc:sldMk cId="1000008397" sldId="271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6T15:50:57.464" v="1867" actId="1076"/>
        <pc:sldMkLst>
          <pc:docMk/>
          <pc:sldMk cId="3206008134" sldId="271"/>
        </pc:sldMkLst>
      </pc:sldChg>
      <pc:sldChg chg="addSp delSp modSp new mod setBg modClrScheme delDesignElem chgLayout">
        <pc:chgData name="Weifeng Xu" userId="e7aed605-a3dd-4d5a-a692-a87037af107b" providerId="ADAL" clId="{27FAE7C2-98C3-4F90-970B-CFC2B878BAA9}" dt="2021-03-17T01:46:54.195" v="3473" actId="26606"/>
        <pc:sldMkLst>
          <pc:docMk/>
          <pc:sldMk cId="2993734160" sldId="272"/>
        </pc:sldMkLst>
      </pc:sldChg>
      <pc:sldChg chg="del">
        <pc:chgData name="Weifeng Xu" userId="e7aed605-a3dd-4d5a-a692-a87037af107b" providerId="ADAL" clId="{27FAE7C2-98C3-4F90-970B-CFC2B878BAA9}" dt="2021-03-15T12:32:46.114" v="24" actId="47"/>
        <pc:sldMkLst>
          <pc:docMk/>
          <pc:sldMk cId="3702491373" sldId="272"/>
        </pc:sldMkLst>
      </pc:sldChg>
      <pc:sldChg chg="addSp modSp new del mod modClrScheme chgLayout">
        <pc:chgData name="Weifeng Xu" userId="e7aed605-a3dd-4d5a-a692-a87037af107b" providerId="ADAL" clId="{27FAE7C2-98C3-4F90-970B-CFC2B878BAA9}" dt="2021-03-18T19:36:42.866" v="4802" actId="47"/>
        <pc:sldMkLst>
          <pc:docMk/>
          <pc:sldMk cId="1653422532" sldId="273"/>
        </pc:sldMkLst>
      </pc:sldChg>
      <pc:sldChg chg="del">
        <pc:chgData name="Weifeng Xu" userId="e7aed605-a3dd-4d5a-a692-a87037af107b" providerId="ADAL" clId="{27FAE7C2-98C3-4F90-970B-CFC2B878BAA9}" dt="2021-03-15T12:32:43.608" v="10" actId="47"/>
        <pc:sldMkLst>
          <pc:docMk/>
          <pc:sldMk cId="4260313878" sldId="273"/>
        </pc:sldMkLst>
      </pc:sldChg>
      <pc:sldChg chg="addSp delSp modSp new del mod modClrScheme chgLayout">
        <pc:chgData name="Weifeng Xu" userId="e7aed605-a3dd-4d5a-a692-a87037af107b" providerId="ADAL" clId="{27FAE7C2-98C3-4F90-970B-CFC2B878BAA9}" dt="2021-03-18T19:36:44.449" v="4803" actId="47"/>
        <pc:sldMkLst>
          <pc:docMk/>
          <pc:sldMk cId="2683376326" sldId="274"/>
        </pc:sldMkLst>
      </pc:sldChg>
      <pc:sldChg chg="del">
        <pc:chgData name="Weifeng Xu" userId="e7aed605-a3dd-4d5a-a692-a87037af107b" providerId="ADAL" clId="{27FAE7C2-98C3-4F90-970B-CFC2B878BAA9}" dt="2021-03-15T12:32:42.212" v="2" actId="47"/>
        <pc:sldMkLst>
          <pc:docMk/>
          <pc:sldMk cId="3090718351" sldId="274"/>
        </pc:sldMkLst>
      </pc:sldChg>
      <pc:sldChg chg="addSp delSp modSp new mod ord modClrScheme chgLayout">
        <pc:chgData name="Weifeng Xu" userId="e7aed605-a3dd-4d5a-a692-a87037af107b" providerId="ADAL" clId="{27FAE7C2-98C3-4F90-970B-CFC2B878BAA9}" dt="2021-03-16T20:15:45.897" v="2815"/>
        <pc:sldMkLst>
          <pc:docMk/>
          <pc:sldMk cId="774738833" sldId="275"/>
        </pc:sldMkLst>
      </pc:sldChg>
      <pc:sldChg chg="del">
        <pc:chgData name="Weifeng Xu" userId="e7aed605-a3dd-4d5a-a692-a87037af107b" providerId="ADAL" clId="{27FAE7C2-98C3-4F90-970B-CFC2B878BAA9}" dt="2021-03-15T12:32:42.417" v="3" actId="47"/>
        <pc:sldMkLst>
          <pc:docMk/>
          <pc:sldMk cId="3821000861" sldId="275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6T20:16:26.954" v="2819"/>
        <pc:sldMkLst>
          <pc:docMk/>
          <pc:sldMk cId="124320607" sldId="276"/>
        </pc:sldMkLst>
      </pc:sldChg>
      <pc:sldChg chg="del">
        <pc:chgData name="Weifeng Xu" userId="e7aed605-a3dd-4d5a-a692-a87037af107b" providerId="ADAL" clId="{27FAE7C2-98C3-4F90-970B-CFC2B878BAA9}" dt="2021-03-15T12:32:44.083" v="13" actId="47"/>
        <pc:sldMkLst>
          <pc:docMk/>
          <pc:sldMk cId="1773513139" sldId="276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7T14:26:04.592" v="4477" actId="21"/>
        <pc:sldMkLst>
          <pc:docMk/>
          <pc:sldMk cId="347589165" sldId="277"/>
        </pc:sldMkLst>
      </pc:sldChg>
      <pc:sldChg chg="del">
        <pc:chgData name="Weifeng Xu" userId="e7aed605-a3dd-4d5a-a692-a87037af107b" providerId="ADAL" clId="{27FAE7C2-98C3-4F90-970B-CFC2B878BAA9}" dt="2021-03-15T12:32:46.308" v="25" actId="47"/>
        <pc:sldMkLst>
          <pc:docMk/>
          <pc:sldMk cId="4164042851" sldId="277"/>
        </pc:sldMkLst>
      </pc:sldChg>
      <pc:sldChg chg="del">
        <pc:chgData name="Weifeng Xu" userId="e7aed605-a3dd-4d5a-a692-a87037af107b" providerId="ADAL" clId="{27FAE7C2-98C3-4F90-970B-CFC2B878BAA9}" dt="2021-03-15T12:32:43.236" v="8" actId="47"/>
        <pc:sldMkLst>
          <pc:docMk/>
          <pc:sldMk cId="110160891" sldId="278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6T21:25:34.387" v="3008" actId="20577"/>
        <pc:sldMkLst>
          <pc:docMk/>
          <pc:sldMk cId="3924497350" sldId="278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7T00:12:39.503" v="3072" actId="1076"/>
        <pc:sldMkLst>
          <pc:docMk/>
          <pc:sldMk cId="128099297" sldId="279"/>
        </pc:sldMkLst>
      </pc:sldChg>
      <pc:sldChg chg="del">
        <pc:chgData name="Weifeng Xu" userId="e7aed605-a3dd-4d5a-a692-a87037af107b" providerId="ADAL" clId="{27FAE7C2-98C3-4F90-970B-CFC2B878BAA9}" dt="2021-03-15T12:32:46.513" v="26" actId="47"/>
        <pc:sldMkLst>
          <pc:docMk/>
          <pc:sldMk cId="2351248153" sldId="279"/>
        </pc:sldMkLst>
      </pc:sldChg>
      <pc:sldChg chg="del">
        <pc:chgData name="Weifeng Xu" userId="e7aed605-a3dd-4d5a-a692-a87037af107b" providerId="ADAL" clId="{27FAE7C2-98C3-4F90-970B-CFC2B878BAA9}" dt="2021-03-15T12:32:46.718" v="27" actId="47"/>
        <pc:sldMkLst>
          <pc:docMk/>
          <pc:sldMk cId="3156258806" sldId="280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7T01:08:22.573" v="3356" actId="20577"/>
        <pc:sldMkLst>
          <pc:docMk/>
          <pc:sldMk cId="3275461220" sldId="280"/>
        </pc:sldMkLst>
      </pc:sldChg>
      <pc:sldChg chg="addSp modSp new mod modClrScheme chgLayout">
        <pc:chgData name="Weifeng Xu" userId="e7aed605-a3dd-4d5a-a692-a87037af107b" providerId="ADAL" clId="{27FAE7C2-98C3-4F90-970B-CFC2B878BAA9}" dt="2021-03-19T01:45:29.620" v="5848" actId="20577"/>
        <pc:sldMkLst>
          <pc:docMk/>
          <pc:sldMk cId="2231598685" sldId="281"/>
        </pc:sldMkLst>
      </pc:sldChg>
      <pc:sldChg chg="del">
        <pc:chgData name="Weifeng Xu" userId="e7aed605-a3dd-4d5a-a692-a87037af107b" providerId="ADAL" clId="{27FAE7C2-98C3-4F90-970B-CFC2B878BAA9}" dt="2021-03-15T12:32:46.905" v="28" actId="47"/>
        <pc:sldMkLst>
          <pc:docMk/>
          <pc:sldMk cId="3873850888" sldId="281"/>
        </pc:sldMkLst>
      </pc:sldChg>
      <pc:sldChg chg="addSp delSp modSp new mod setBg modClrScheme chgLayout">
        <pc:chgData name="Weifeng Xu" userId="e7aed605-a3dd-4d5a-a692-a87037af107b" providerId="ADAL" clId="{27FAE7C2-98C3-4F90-970B-CFC2B878BAA9}" dt="2021-03-17T01:15:35.374" v="3376" actId="26606"/>
        <pc:sldMkLst>
          <pc:docMk/>
          <pc:sldMk cId="3211939551" sldId="282"/>
        </pc:sldMkLst>
      </pc:sldChg>
      <pc:sldChg chg="del">
        <pc:chgData name="Weifeng Xu" userId="e7aed605-a3dd-4d5a-a692-a87037af107b" providerId="ADAL" clId="{27FAE7C2-98C3-4F90-970B-CFC2B878BAA9}" dt="2021-03-15T12:32:47.604" v="32" actId="47"/>
        <pc:sldMkLst>
          <pc:docMk/>
          <pc:sldMk cId="4291129217" sldId="282"/>
        </pc:sldMkLst>
      </pc:sldChg>
      <pc:sldChg chg="del">
        <pc:chgData name="Weifeng Xu" userId="e7aed605-a3dd-4d5a-a692-a87037af107b" providerId="ADAL" clId="{27FAE7C2-98C3-4F90-970B-CFC2B878BAA9}" dt="2021-03-15T12:32:48.766" v="38" actId="47"/>
        <pc:sldMkLst>
          <pc:docMk/>
          <pc:sldMk cId="1345239187" sldId="283"/>
        </pc:sldMkLst>
      </pc:sldChg>
      <pc:sldChg chg="addSp delSp modSp new del mod modClrScheme chgLayout">
        <pc:chgData name="Weifeng Xu" userId="e7aed605-a3dd-4d5a-a692-a87037af107b" providerId="ADAL" clId="{27FAE7C2-98C3-4F90-970B-CFC2B878BAA9}" dt="2021-03-18T20:57:52.241" v="5305" actId="47"/>
        <pc:sldMkLst>
          <pc:docMk/>
          <pc:sldMk cId="2080255708" sldId="283"/>
        </pc:sldMkLst>
      </pc:sldChg>
      <pc:sldChg chg="del">
        <pc:chgData name="Weifeng Xu" userId="e7aed605-a3dd-4d5a-a692-a87037af107b" providerId="ADAL" clId="{27FAE7C2-98C3-4F90-970B-CFC2B878BAA9}" dt="2021-03-15T12:32:48.945" v="39" actId="47"/>
        <pc:sldMkLst>
          <pc:docMk/>
          <pc:sldMk cId="988206790" sldId="284"/>
        </pc:sldMkLst>
      </pc:sldChg>
      <pc:sldChg chg="addSp modSp new mod">
        <pc:chgData name="Weifeng Xu" userId="e7aed605-a3dd-4d5a-a692-a87037af107b" providerId="ADAL" clId="{27FAE7C2-98C3-4F90-970B-CFC2B878BAA9}" dt="2021-03-17T02:12:28.999" v="3641" actId="404"/>
        <pc:sldMkLst>
          <pc:docMk/>
          <pc:sldMk cId="3850375873" sldId="284"/>
        </pc:sldMkLst>
      </pc:sldChg>
      <pc:sldChg chg="del">
        <pc:chgData name="Weifeng Xu" userId="e7aed605-a3dd-4d5a-a692-a87037af107b" providerId="ADAL" clId="{27FAE7C2-98C3-4F90-970B-CFC2B878BAA9}" dt="2021-03-15T12:32:49.152" v="40" actId="47"/>
        <pc:sldMkLst>
          <pc:docMk/>
          <pc:sldMk cId="848153081" sldId="285"/>
        </pc:sldMkLst>
      </pc:sldChg>
      <pc:sldChg chg="addSp modSp new mod setBg">
        <pc:chgData name="Weifeng Xu" userId="e7aed605-a3dd-4d5a-a692-a87037af107b" providerId="ADAL" clId="{27FAE7C2-98C3-4F90-970B-CFC2B878BAA9}" dt="2021-03-17T02:26:05.713" v="3705" actId="403"/>
        <pc:sldMkLst>
          <pc:docMk/>
          <pc:sldMk cId="2575615686" sldId="285"/>
        </pc:sldMkLst>
      </pc:sldChg>
      <pc:sldChg chg="addSp modSp new mod">
        <pc:chgData name="Weifeng Xu" userId="e7aed605-a3dd-4d5a-a692-a87037af107b" providerId="ADAL" clId="{27FAE7C2-98C3-4F90-970B-CFC2B878BAA9}" dt="2021-03-17T02:25:51.766" v="3703" actId="404"/>
        <pc:sldMkLst>
          <pc:docMk/>
          <pc:sldMk cId="218088864" sldId="286"/>
        </pc:sldMkLst>
      </pc:sldChg>
      <pc:sldChg chg="del">
        <pc:chgData name="Weifeng Xu" userId="e7aed605-a3dd-4d5a-a692-a87037af107b" providerId="ADAL" clId="{27FAE7C2-98C3-4F90-970B-CFC2B878BAA9}" dt="2021-03-15T12:32:49.958" v="44" actId="47"/>
        <pc:sldMkLst>
          <pc:docMk/>
          <pc:sldMk cId="319929686" sldId="286"/>
        </pc:sldMkLst>
      </pc:sldChg>
      <pc:sldChg chg="new del ord">
        <pc:chgData name="Weifeng Xu" userId="e7aed605-a3dd-4d5a-a692-a87037af107b" providerId="ADAL" clId="{27FAE7C2-98C3-4F90-970B-CFC2B878BAA9}" dt="2021-03-17T14:18:02.423" v="4469" actId="47"/>
        <pc:sldMkLst>
          <pc:docMk/>
          <pc:sldMk cId="2032130826" sldId="287"/>
        </pc:sldMkLst>
      </pc:sldChg>
      <pc:sldChg chg="addSp delSp modSp new mod">
        <pc:chgData name="Weifeng Xu" userId="e7aed605-a3dd-4d5a-a692-a87037af107b" providerId="ADAL" clId="{27FAE7C2-98C3-4F90-970B-CFC2B878BAA9}" dt="2021-03-17T03:27:30.394" v="4056" actId="14100"/>
        <pc:sldMkLst>
          <pc:docMk/>
          <pc:sldMk cId="124034966" sldId="288"/>
        </pc:sldMkLst>
      </pc:sldChg>
      <pc:sldChg chg="addSp modSp new mod">
        <pc:chgData name="Weifeng Xu" userId="e7aed605-a3dd-4d5a-a692-a87037af107b" providerId="ADAL" clId="{27FAE7C2-98C3-4F90-970B-CFC2B878BAA9}" dt="2021-03-17T13:52:24.707" v="4395" actId="20577"/>
        <pc:sldMkLst>
          <pc:docMk/>
          <pc:sldMk cId="2798164321" sldId="289"/>
        </pc:sldMkLst>
      </pc:sldChg>
      <pc:sldChg chg="del">
        <pc:chgData name="Weifeng Xu" userId="e7aed605-a3dd-4d5a-a692-a87037af107b" providerId="ADAL" clId="{27FAE7C2-98C3-4F90-970B-CFC2B878BAA9}" dt="2021-03-15T12:32:42.554" v="4" actId="47"/>
        <pc:sldMkLst>
          <pc:docMk/>
          <pc:sldMk cId="3622009093" sldId="289"/>
        </pc:sldMkLst>
      </pc:sldChg>
      <pc:sldChg chg="del">
        <pc:chgData name="Weifeng Xu" userId="e7aed605-a3dd-4d5a-a692-a87037af107b" providerId="ADAL" clId="{27FAE7C2-98C3-4F90-970B-CFC2B878BAA9}" dt="2021-03-15T12:32:42.788" v="5" actId="47"/>
        <pc:sldMkLst>
          <pc:docMk/>
          <pc:sldMk cId="1554022807" sldId="290"/>
        </pc:sldMkLst>
      </pc:sldChg>
      <pc:sldChg chg="addSp delSp modSp new mod">
        <pc:chgData name="Weifeng Xu" userId="e7aed605-a3dd-4d5a-a692-a87037af107b" providerId="ADAL" clId="{27FAE7C2-98C3-4F90-970B-CFC2B878BAA9}" dt="2021-03-17T15:05:48.592" v="4786" actId="114"/>
        <pc:sldMkLst>
          <pc:docMk/>
          <pc:sldMk cId="3471470978" sldId="290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7T14:56:24.251" v="4770" actId="20577"/>
        <pc:sldMkLst>
          <pc:docMk/>
          <pc:sldMk cId="1201682434" sldId="291"/>
        </pc:sldMkLst>
      </pc:sldChg>
      <pc:sldChg chg="new del">
        <pc:chgData name="Weifeng Xu" userId="e7aed605-a3dd-4d5a-a692-a87037af107b" providerId="ADAL" clId="{27FAE7C2-98C3-4F90-970B-CFC2B878BAA9}" dt="2021-03-18T19:35:35.080" v="4798" actId="47"/>
        <pc:sldMkLst>
          <pc:docMk/>
          <pc:sldMk cId="8268727" sldId="292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7T15:00:36.348" v="4780" actId="14100"/>
        <pc:sldMkLst>
          <pc:docMk/>
          <pc:sldMk cId="565478715" sldId="293"/>
        </pc:sldMkLst>
      </pc:sldChg>
      <pc:sldChg chg="addSp delSp modSp new mod ord modClrScheme chgLayout">
        <pc:chgData name="Weifeng Xu" userId="e7aed605-a3dd-4d5a-a692-a87037af107b" providerId="ADAL" clId="{27FAE7C2-98C3-4F90-970B-CFC2B878BAA9}" dt="2021-03-18T20:57:04.239" v="5303" actId="207"/>
        <pc:sldMkLst>
          <pc:docMk/>
          <pc:sldMk cId="487606806" sldId="294"/>
        </pc:sldMkLst>
      </pc:sldChg>
      <pc:sldChg chg="addSp modSp new mod modClrScheme chgLayout">
        <pc:chgData name="Weifeng Xu" userId="e7aed605-a3dd-4d5a-a692-a87037af107b" providerId="ADAL" clId="{27FAE7C2-98C3-4F90-970B-CFC2B878BAA9}" dt="2021-03-18T20:39:42.386" v="5224" actId="20577"/>
        <pc:sldMkLst>
          <pc:docMk/>
          <pc:sldMk cId="3440924285" sldId="295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8T20:34:12.044" v="5085" actId="14100"/>
        <pc:sldMkLst>
          <pc:docMk/>
          <pc:sldMk cId="1494604329" sldId="296"/>
        </pc:sldMkLst>
      </pc:sldChg>
      <pc:sldChg chg="del">
        <pc:chgData name="Weifeng Xu" userId="e7aed605-a3dd-4d5a-a692-a87037af107b" providerId="ADAL" clId="{27FAE7C2-98C3-4F90-970B-CFC2B878BAA9}" dt="2021-03-15T12:32:48.570" v="37" actId="47"/>
        <pc:sldMkLst>
          <pc:docMk/>
          <pc:sldMk cId="2323005149" sldId="296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8T23:37:03.685" v="5541" actId="1076"/>
        <pc:sldMkLst>
          <pc:docMk/>
          <pc:sldMk cId="3270382550" sldId="297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8T23:50:41.781" v="5564" actId="207"/>
        <pc:sldMkLst>
          <pc:docMk/>
          <pc:sldMk cId="790591655" sldId="298"/>
        </pc:sldMkLst>
      </pc:sldChg>
      <pc:sldChg chg="addSp delSp modSp new mod">
        <pc:chgData name="Weifeng Xu" userId="e7aed605-a3dd-4d5a-a692-a87037af107b" providerId="ADAL" clId="{27FAE7C2-98C3-4F90-970B-CFC2B878BAA9}" dt="2021-03-18T23:50:20.148" v="5563" actId="14100"/>
        <pc:sldMkLst>
          <pc:docMk/>
          <pc:sldMk cId="21390998" sldId="299"/>
        </pc:sldMkLst>
      </pc:sldChg>
      <pc:sldChg chg="addSp delSp modSp new mod setBg modClrScheme setClrOvrMap chgLayout modNotesTx">
        <pc:chgData name="Weifeng Xu" userId="e7aed605-a3dd-4d5a-a692-a87037af107b" providerId="ADAL" clId="{27FAE7C2-98C3-4F90-970B-CFC2B878BAA9}" dt="2021-03-19T01:37:28.127" v="5696" actId="207"/>
        <pc:sldMkLst>
          <pc:docMk/>
          <pc:sldMk cId="1138979085" sldId="300"/>
        </pc:sldMkLst>
      </pc:sldChg>
      <pc:sldChg chg="addSp delSp modSp new mod setBg modClrScheme chgLayout">
        <pc:chgData name="Weifeng Xu" userId="e7aed605-a3dd-4d5a-a692-a87037af107b" providerId="ADAL" clId="{27FAE7C2-98C3-4F90-970B-CFC2B878BAA9}" dt="2021-03-19T01:27:58.083" v="5689" actId="26606"/>
        <pc:sldMkLst>
          <pc:docMk/>
          <pc:sldMk cId="2250649236" sldId="301"/>
        </pc:sldMkLst>
      </pc:sldChg>
      <pc:sldChg chg="addSp delSp modSp new mod modNotesTx">
        <pc:chgData name="Weifeng Xu" userId="e7aed605-a3dd-4d5a-a692-a87037af107b" providerId="ADAL" clId="{27FAE7C2-98C3-4F90-970B-CFC2B878BAA9}" dt="2021-03-19T01:44:16.694" v="5837" actId="14100"/>
        <pc:sldMkLst>
          <pc:docMk/>
          <pc:sldMk cId="3209152045" sldId="302"/>
        </pc:sldMkLst>
      </pc:sldChg>
      <pc:sldChg chg="del">
        <pc:chgData name="Weifeng Xu" userId="e7aed605-a3dd-4d5a-a692-a87037af107b" providerId="ADAL" clId="{27FAE7C2-98C3-4F90-970B-CFC2B878BAA9}" dt="2021-03-15T12:32:50.152" v="45" actId="47"/>
        <pc:sldMkLst>
          <pc:docMk/>
          <pc:sldMk cId="53763807" sldId="304"/>
        </pc:sldMkLst>
      </pc:sldChg>
      <pc:sldChg chg="del">
        <pc:chgData name="Weifeng Xu" userId="e7aed605-a3dd-4d5a-a692-a87037af107b" providerId="ADAL" clId="{27FAE7C2-98C3-4F90-970B-CFC2B878BAA9}" dt="2021-03-15T12:32:43.730" v="11" actId="47"/>
        <pc:sldMkLst>
          <pc:docMk/>
          <pc:sldMk cId="4015681537" sldId="316"/>
        </pc:sldMkLst>
      </pc:sldChg>
      <pc:sldChg chg="del">
        <pc:chgData name="Weifeng Xu" userId="e7aed605-a3dd-4d5a-a692-a87037af107b" providerId="ADAL" clId="{27FAE7C2-98C3-4F90-970B-CFC2B878BAA9}" dt="2021-03-15T12:32:43.944" v="12" actId="47"/>
        <pc:sldMkLst>
          <pc:docMk/>
          <pc:sldMk cId="3632309167" sldId="317"/>
        </pc:sldMkLst>
      </pc:sldChg>
      <pc:sldChg chg="del">
        <pc:chgData name="Weifeng Xu" userId="e7aed605-a3dd-4d5a-a692-a87037af107b" providerId="ADAL" clId="{27FAE7C2-98C3-4F90-970B-CFC2B878BAA9}" dt="2021-03-15T12:32:44.244" v="14" actId="47"/>
        <pc:sldMkLst>
          <pc:docMk/>
          <pc:sldMk cId="1212472519" sldId="323"/>
        </pc:sldMkLst>
      </pc:sldChg>
      <pc:sldChg chg="del">
        <pc:chgData name="Weifeng Xu" userId="e7aed605-a3dd-4d5a-a692-a87037af107b" providerId="ADAL" clId="{27FAE7C2-98C3-4F90-970B-CFC2B878BAA9}" dt="2021-03-15T12:32:44.780" v="16" actId="47"/>
        <pc:sldMkLst>
          <pc:docMk/>
          <pc:sldMk cId="1474958626" sldId="324"/>
        </pc:sldMkLst>
      </pc:sldChg>
      <pc:sldChg chg="del">
        <pc:chgData name="Weifeng Xu" userId="e7aed605-a3dd-4d5a-a692-a87037af107b" providerId="ADAL" clId="{27FAE7C2-98C3-4F90-970B-CFC2B878BAA9}" dt="2021-03-15T12:32:45.338" v="17" actId="47"/>
        <pc:sldMkLst>
          <pc:docMk/>
          <pc:sldMk cId="953707264" sldId="325"/>
        </pc:sldMkLst>
      </pc:sldChg>
      <pc:sldChg chg="del">
        <pc:chgData name="Weifeng Xu" userId="e7aed605-a3dd-4d5a-a692-a87037af107b" providerId="ADAL" clId="{27FAE7C2-98C3-4F90-970B-CFC2B878BAA9}" dt="2021-03-15T12:32:45.379" v="18" actId="47"/>
        <pc:sldMkLst>
          <pc:docMk/>
          <pc:sldMk cId="4066713324" sldId="326"/>
        </pc:sldMkLst>
      </pc:sldChg>
      <pc:sldChg chg="del">
        <pc:chgData name="Weifeng Xu" userId="e7aed605-a3dd-4d5a-a692-a87037af107b" providerId="ADAL" clId="{27FAE7C2-98C3-4F90-970B-CFC2B878BAA9}" dt="2021-03-15T12:32:45.460" v="20" actId="47"/>
        <pc:sldMkLst>
          <pc:docMk/>
          <pc:sldMk cId="1895418146" sldId="327"/>
        </pc:sldMkLst>
      </pc:sldChg>
      <pc:sldChg chg="del">
        <pc:chgData name="Weifeng Xu" userId="e7aed605-a3dd-4d5a-a692-a87037af107b" providerId="ADAL" clId="{27FAE7C2-98C3-4F90-970B-CFC2B878BAA9}" dt="2021-03-15T12:32:45.946" v="23" actId="47"/>
        <pc:sldMkLst>
          <pc:docMk/>
          <pc:sldMk cId="1077324671" sldId="328"/>
        </pc:sldMkLst>
      </pc:sldChg>
      <pc:sldChg chg="del">
        <pc:chgData name="Weifeng Xu" userId="e7aed605-a3dd-4d5a-a692-a87037af107b" providerId="ADAL" clId="{27FAE7C2-98C3-4F90-970B-CFC2B878BAA9}" dt="2021-03-15T12:32:45.556" v="21" actId="47"/>
        <pc:sldMkLst>
          <pc:docMk/>
          <pc:sldMk cId="4060086368" sldId="329"/>
        </pc:sldMkLst>
      </pc:sldChg>
      <pc:sldChg chg="del">
        <pc:chgData name="Weifeng Xu" userId="e7aed605-a3dd-4d5a-a692-a87037af107b" providerId="ADAL" clId="{27FAE7C2-98C3-4F90-970B-CFC2B878BAA9}" dt="2021-03-15T12:32:49.385" v="41" actId="47"/>
        <pc:sldMkLst>
          <pc:docMk/>
          <pc:sldMk cId="3192494774" sldId="330"/>
        </pc:sldMkLst>
      </pc:sldChg>
      <pc:sldChg chg="del">
        <pc:chgData name="Weifeng Xu" userId="e7aed605-a3dd-4d5a-a692-a87037af107b" providerId="ADAL" clId="{27FAE7C2-98C3-4F90-970B-CFC2B878BAA9}" dt="2021-03-15T12:32:49.578" v="42" actId="47"/>
        <pc:sldMkLst>
          <pc:docMk/>
          <pc:sldMk cId="2786836983" sldId="331"/>
        </pc:sldMkLst>
      </pc:sldChg>
      <pc:sldChg chg="del">
        <pc:chgData name="Weifeng Xu" userId="e7aed605-a3dd-4d5a-a692-a87037af107b" providerId="ADAL" clId="{27FAE7C2-98C3-4F90-970B-CFC2B878BAA9}" dt="2021-03-15T12:32:49.780" v="43" actId="47"/>
        <pc:sldMkLst>
          <pc:docMk/>
          <pc:sldMk cId="3230497500" sldId="333"/>
        </pc:sldMkLst>
      </pc:sldChg>
    </pc:docChg>
  </pc:docChgLst>
  <pc:docChgLst>
    <pc:chgData name="Harleen Kaur" userId="S::id65ns02@ubalt.edu::9f7fc1d6-ab67-473f-ba46-e98f6ce2049b" providerId="AD" clId="Web-{4B91A27D-6EF5-798E-0522-AD9001383A8B}"/>
    <pc:docChg chg="modSld">
      <pc:chgData name="Harleen Kaur" userId="S::id65ns02@ubalt.edu::9f7fc1d6-ab67-473f-ba46-e98f6ce2049b" providerId="AD" clId="Web-{4B91A27D-6EF5-798E-0522-AD9001383A8B}" dt="2021-07-12T01:43:17.234" v="182" actId="20577"/>
      <pc:docMkLst>
        <pc:docMk/>
      </pc:docMkLst>
      <pc:sldChg chg="modSp">
        <pc:chgData name="Harleen Kaur" userId="S::id65ns02@ubalt.edu::9f7fc1d6-ab67-473f-ba46-e98f6ce2049b" providerId="AD" clId="Web-{4B91A27D-6EF5-798E-0522-AD9001383A8B}" dt="2021-07-11T21:43:59.594" v="159" actId="20577"/>
        <pc:sldMkLst>
          <pc:docMk/>
          <pc:sldMk cId="2690676310" sldId="396"/>
        </pc:sldMkLst>
      </pc:sldChg>
      <pc:sldChg chg="addSp delSp modSp">
        <pc:chgData name="Harleen Kaur" userId="S::id65ns02@ubalt.edu::9f7fc1d6-ab67-473f-ba46-e98f6ce2049b" providerId="AD" clId="Web-{4B91A27D-6EF5-798E-0522-AD9001383A8B}" dt="2021-07-11T21:51:24.987" v="180" actId="14100"/>
        <pc:sldMkLst>
          <pc:docMk/>
          <pc:sldMk cId="496711178" sldId="439"/>
        </pc:sldMkLst>
      </pc:sldChg>
      <pc:sldChg chg="modSp">
        <pc:chgData name="Harleen Kaur" userId="S::id65ns02@ubalt.edu::9f7fc1d6-ab67-473f-ba46-e98f6ce2049b" providerId="AD" clId="Web-{4B91A27D-6EF5-798E-0522-AD9001383A8B}" dt="2021-07-12T01:43:17.234" v="182" actId="20577"/>
        <pc:sldMkLst>
          <pc:docMk/>
          <pc:sldMk cId="1489860489" sldId="440"/>
        </pc:sldMkLst>
      </pc:sldChg>
    </pc:docChg>
  </pc:docChgLst>
  <pc:docChgLst>
    <pc:chgData name="Weifeng Xu" userId="e7aed605-a3dd-4d5a-a692-a87037af107b" providerId="ADAL" clId="{4DC338DC-19C7-41EB-B9B2-C1FF8A2AEED8}"/>
    <pc:docChg chg="undo custSel addSld delSld modSld">
      <pc:chgData name="Weifeng Xu" userId="e7aed605-a3dd-4d5a-a692-a87037af107b" providerId="ADAL" clId="{4DC338DC-19C7-41EB-B9B2-C1FF8A2AEED8}" dt="2021-03-12T14:19:00.952" v="78" actId="20577"/>
      <pc:docMkLst>
        <pc:docMk/>
      </pc:docMkLst>
      <pc:sldChg chg="del">
        <pc:chgData name="Weifeng Xu" userId="e7aed605-a3dd-4d5a-a692-a87037af107b" providerId="ADAL" clId="{4DC338DC-19C7-41EB-B9B2-C1FF8A2AEED8}" dt="2021-03-06T01:15:55.818" v="0" actId="47"/>
        <pc:sldMkLst>
          <pc:docMk/>
          <pc:sldMk cId="2783025053" sldId="287"/>
        </pc:sldMkLst>
      </pc:sldChg>
      <pc:sldChg chg="del">
        <pc:chgData name="Weifeng Xu" userId="e7aed605-a3dd-4d5a-a692-a87037af107b" providerId="ADAL" clId="{4DC338DC-19C7-41EB-B9B2-C1FF8A2AEED8}" dt="2021-03-06T01:15:58.325" v="6" actId="47"/>
        <pc:sldMkLst>
          <pc:docMk/>
          <pc:sldMk cId="114776636" sldId="288"/>
        </pc:sldMkLst>
      </pc:sldChg>
      <pc:sldChg chg="del">
        <pc:chgData name="Weifeng Xu" userId="e7aed605-a3dd-4d5a-a692-a87037af107b" providerId="ADAL" clId="{4DC338DC-19C7-41EB-B9B2-C1FF8A2AEED8}" dt="2021-03-06T01:15:56.509" v="1" actId="47"/>
        <pc:sldMkLst>
          <pc:docMk/>
          <pc:sldMk cId="1757879576" sldId="293"/>
        </pc:sldMkLst>
      </pc:sldChg>
      <pc:sldChg chg="del">
        <pc:chgData name="Weifeng Xu" userId="e7aed605-a3dd-4d5a-a692-a87037af107b" providerId="ADAL" clId="{4DC338DC-19C7-41EB-B9B2-C1FF8A2AEED8}" dt="2021-03-06T01:15:56.918" v="2" actId="47"/>
        <pc:sldMkLst>
          <pc:docMk/>
          <pc:sldMk cId="2207446241" sldId="294"/>
        </pc:sldMkLst>
      </pc:sldChg>
      <pc:sldChg chg="del">
        <pc:chgData name="Weifeng Xu" userId="e7aed605-a3dd-4d5a-a692-a87037af107b" providerId="ADAL" clId="{4DC338DC-19C7-41EB-B9B2-C1FF8A2AEED8}" dt="2021-03-06T01:15:57.141" v="3" actId="47"/>
        <pc:sldMkLst>
          <pc:docMk/>
          <pc:sldMk cId="2224677796" sldId="297"/>
        </pc:sldMkLst>
      </pc:sldChg>
      <pc:sldChg chg="del">
        <pc:chgData name="Weifeng Xu" userId="e7aed605-a3dd-4d5a-a692-a87037af107b" providerId="ADAL" clId="{4DC338DC-19C7-41EB-B9B2-C1FF8A2AEED8}" dt="2021-03-06T01:15:57.352" v="4" actId="47"/>
        <pc:sldMkLst>
          <pc:docMk/>
          <pc:sldMk cId="1105583169" sldId="298"/>
        </pc:sldMkLst>
      </pc:sldChg>
      <pc:sldChg chg="del">
        <pc:chgData name="Weifeng Xu" userId="e7aed605-a3dd-4d5a-a692-a87037af107b" providerId="ADAL" clId="{4DC338DC-19C7-41EB-B9B2-C1FF8A2AEED8}" dt="2021-03-06T01:15:57.773" v="5" actId="47"/>
        <pc:sldMkLst>
          <pc:docMk/>
          <pc:sldMk cId="3471057309" sldId="299"/>
        </pc:sldMkLst>
      </pc:sldChg>
      <pc:sldChg chg="del">
        <pc:chgData name="Weifeng Xu" userId="e7aed605-a3dd-4d5a-a692-a87037af107b" providerId="ADAL" clId="{4DC338DC-19C7-41EB-B9B2-C1FF8A2AEED8}" dt="2021-03-06T01:15:58.558" v="7" actId="47"/>
        <pc:sldMkLst>
          <pc:docMk/>
          <pc:sldMk cId="877061006" sldId="300"/>
        </pc:sldMkLst>
      </pc:sldChg>
      <pc:sldChg chg="del">
        <pc:chgData name="Weifeng Xu" userId="e7aed605-a3dd-4d5a-a692-a87037af107b" providerId="ADAL" clId="{4DC338DC-19C7-41EB-B9B2-C1FF8A2AEED8}" dt="2021-03-06T01:15:58.739" v="8" actId="47"/>
        <pc:sldMkLst>
          <pc:docMk/>
          <pc:sldMk cId="2343196982" sldId="301"/>
        </pc:sldMkLst>
      </pc:sldChg>
      <pc:sldChg chg="del">
        <pc:chgData name="Weifeng Xu" userId="e7aed605-a3dd-4d5a-a692-a87037af107b" providerId="ADAL" clId="{4DC338DC-19C7-41EB-B9B2-C1FF8A2AEED8}" dt="2021-03-06T01:16:00.971" v="17" actId="47"/>
        <pc:sldMkLst>
          <pc:docMk/>
          <pc:sldMk cId="493733997" sldId="302"/>
        </pc:sldMkLst>
      </pc:sldChg>
      <pc:sldChg chg="del">
        <pc:chgData name="Weifeng Xu" userId="e7aed605-a3dd-4d5a-a692-a87037af107b" providerId="ADAL" clId="{4DC338DC-19C7-41EB-B9B2-C1FF8A2AEED8}" dt="2021-03-06T01:15:58.930" v="9" actId="47"/>
        <pc:sldMkLst>
          <pc:docMk/>
          <pc:sldMk cId="3476121000" sldId="303"/>
        </pc:sldMkLst>
      </pc:sldChg>
      <pc:sldChg chg="modSp mod">
        <pc:chgData name="Weifeng Xu" userId="e7aed605-a3dd-4d5a-a692-a87037af107b" providerId="ADAL" clId="{4DC338DC-19C7-41EB-B9B2-C1FF8A2AEED8}" dt="2021-03-12T14:19:00.952" v="78" actId="20577"/>
        <pc:sldMkLst>
          <pc:docMk/>
          <pc:sldMk cId="53763807" sldId="304"/>
        </pc:sldMkLst>
      </pc:sldChg>
      <pc:sldChg chg="del">
        <pc:chgData name="Weifeng Xu" userId="e7aed605-a3dd-4d5a-a692-a87037af107b" providerId="ADAL" clId="{4DC338DC-19C7-41EB-B9B2-C1FF8A2AEED8}" dt="2021-03-06T01:15:59.145" v="10" actId="47"/>
        <pc:sldMkLst>
          <pc:docMk/>
          <pc:sldMk cId="1618462415" sldId="305"/>
        </pc:sldMkLst>
      </pc:sldChg>
      <pc:sldChg chg="del">
        <pc:chgData name="Weifeng Xu" userId="e7aed605-a3dd-4d5a-a692-a87037af107b" providerId="ADAL" clId="{4DC338DC-19C7-41EB-B9B2-C1FF8A2AEED8}" dt="2021-03-06T01:15:59.352" v="11" actId="47"/>
        <pc:sldMkLst>
          <pc:docMk/>
          <pc:sldMk cId="180323046" sldId="306"/>
        </pc:sldMkLst>
      </pc:sldChg>
      <pc:sldChg chg="del">
        <pc:chgData name="Weifeng Xu" userId="e7aed605-a3dd-4d5a-a692-a87037af107b" providerId="ADAL" clId="{4DC338DC-19C7-41EB-B9B2-C1FF8A2AEED8}" dt="2021-03-06T01:16:00.758" v="16" actId="47"/>
        <pc:sldMkLst>
          <pc:docMk/>
          <pc:sldMk cId="3237227748" sldId="307"/>
        </pc:sldMkLst>
      </pc:sldChg>
      <pc:sldChg chg="del">
        <pc:chgData name="Weifeng Xu" userId="e7aed605-a3dd-4d5a-a692-a87037af107b" providerId="ADAL" clId="{4DC338DC-19C7-41EB-B9B2-C1FF8A2AEED8}" dt="2021-03-06T01:16:01.189" v="18" actId="47"/>
        <pc:sldMkLst>
          <pc:docMk/>
          <pc:sldMk cId="1577270902" sldId="308"/>
        </pc:sldMkLst>
      </pc:sldChg>
      <pc:sldChg chg="del">
        <pc:chgData name="Weifeng Xu" userId="e7aed605-a3dd-4d5a-a692-a87037af107b" providerId="ADAL" clId="{4DC338DC-19C7-41EB-B9B2-C1FF8A2AEED8}" dt="2021-03-06T01:16:02.209" v="21" actId="47"/>
        <pc:sldMkLst>
          <pc:docMk/>
          <pc:sldMk cId="181172030" sldId="309"/>
        </pc:sldMkLst>
      </pc:sldChg>
      <pc:sldChg chg="del">
        <pc:chgData name="Weifeng Xu" userId="e7aed605-a3dd-4d5a-a692-a87037af107b" providerId="ADAL" clId="{4DC338DC-19C7-41EB-B9B2-C1FF8A2AEED8}" dt="2021-03-06T01:16:01.572" v="19" actId="47"/>
        <pc:sldMkLst>
          <pc:docMk/>
          <pc:sldMk cId="1809058598" sldId="310"/>
        </pc:sldMkLst>
      </pc:sldChg>
      <pc:sldChg chg="del">
        <pc:chgData name="Weifeng Xu" userId="e7aed605-a3dd-4d5a-a692-a87037af107b" providerId="ADAL" clId="{4DC338DC-19C7-41EB-B9B2-C1FF8A2AEED8}" dt="2021-03-06T01:16:01.968" v="20" actId="47"/>
        <pc:sldMkLst>
          <pc:docMk/>
          <pc:sldMk cId="4192303" sldId="311"/>
        </pc:sldMkLst>
      </pc:sldChg>
      <pc:sldChg chg="del">
        <pc:chgData name="Weifeng Xu" userId="e7aed605-a3dd-4d5a-a692-a87037af107b" providerId="ADAL" clId="{4DC338DC-19C7-41EB-B9B2-C1FF8A2AEED8}" dt="2021-03-06T01:15:59.634" v="12" actId="47"/>
        <pc:sldMkLst>
          <pc:docMk/>
          <pc:sldMk cId="591621681" sldId="312"/>
        </pc:sldMkLst>
      </pc:sldChg>
      <pc:sldChg chg="del">
        <pc:chgData name="Weifeng Xu" userId="e7aed605-a3dd-4d5a-a692-a87037af107b" providerId="ADAL" clId="{4DC338DC-19C7-41EB-B9B2-C1FF8A2AEED8}" dt="2021-03-06T01:15:59.941" v="13" actId="47"/>
        <pc:sldMkLst>
          <pc:docMk/>
          <pc:sldMk cId="214490323" sldId="313"/>
        </pc:sldMkLst>
      </pc:sldChg>
      <pc:sldChg chg="del">
        <pc:chgData name="Weifeng Xu" userId="e7aed605-a3dd-4d5a-a692-a87037af107b" providerId="ADAL" clId="{4DC338DC-19C7-41EB-B9B2-C1FF8A2AEED8}" dt="2021-03-06T01:16:00.176" v="14" actId="47"/>
        <pc:sldMkLst>
          <pc:docMk/>
          <pc:sldMk cId="3337387503" sldId="318"/>
        </pc:sldMkLst>
      </pc:sldChg>
      <pc:sldChg chg="del">
        <pc:chgData name="Weifeng Xu" userId="e7aed605-a3dd-4d5a-a692-a87037af107b" providerId="ADAL" clId="{4DC338DC-19C7-41EB-B9B2-C1FF8A2AEED8}" dt="2021-03-06T01:16:00.511" v="15" actId="47"/>
        <pc:sldMkLst>
          <pc:docMk/>
          <pc:sldMk cId="2446382234" sldId="319"/>
        </pc:sldMkLst>
      </pc:sldChg>
      <pc:sldChg chg="del">
        <pc:chgData name="Weifeng Xu" userId="e7aed605-a3dd-4d5a-a692-a87037af107b" providerId="ADAL" clId="{4DC338DC-19C7-41EB-B9B2-C1FF8A2AEED8}" dt="2021-03-06T01:16:02.572" v="22" actId="47"/>
        <pc:sldMkLst>
          <pc:docMk/>
          <pc:sldMk cId="3877897741" sldId="320"/>
        </pc:sldMkLst>
      </pc:sldChg>
      <pc:sldChg chg="del">
        <pc:chgData name="Weifeng Xu" userId="e7aed605-a3dd-4d5a-a692-a87037af107b" providerId="ADAL" clId="{4DC338DC-19C7-41EB-B9B2-C1FF8A2AEED8}" dt="2021-03-06T01:16:02.772" v="23" actId="47"/>
        <pc:sldMkLst>
          <pc:docMk/>
          <pc:sldMk cId="926804527" sldId="321"/>
        </pc:sldMkLst>
      </pc:sldChg>
      <pc:sldChg chg="add del">
        <pc:chgData name="Weifeng Xu" userId="e7aed605-a3dd-4d5a-a692-a87037af107b" providerId="ADAL" clId="{4DC338DC-19C7-41EB-B9B2-C1FF8A2AEED8}" dt="2021-03-06T01:16:10.808" v="26" actId="47"/>
        <pc:sldMkLst>
          <pc:docMk/>
          <pc:sldMk cId="3506800452" sldId="322"/>
        </pc:sldMkLst>
      </pc:sldChg>
      <pc:sldChg chg="addSp modSp new mod modClrScheme chgLayout modNotesTx">
        <pc:chgData name="Weifeng Xu" userId="e7aed605-a3dd-4d5a-a692-a87037af107b" providerId="ADAL" clId="{4DC338DC-19C7-41EB-B9B2-C1FF8A2AEED8}" dt="2021-03-06T15:11:17.157" v="45"/>
        <pc:sldMkLst>
          <pc:docMk/>
          <pc:sldMk cId="3192494774" sldId="330"/>
        </pc:sldMkLst>
      </pc:sldChg>
      <pc:sldChg chg="new del">
        <pc:chgData name="Weifeng Xu" userId="e7aed605-a3dd-4d5a-a692-a87037af107b" providerId="ADAL" clId="{4DC338DC-19C7-41EB-B9B2-C1FF8A2AEED8}" dt="2021-03-06T15:07:54.310" v="28" actId="680"/>
        <pc:sldMkLst>
          <pc:docMk/>
          <pc:sldMk cId="3204093995" sldId="330"/>
        </pc:sldMkLst>
      </pc:sldChg>
      <pc:sldChg chg="addSp delSp modSp new mod modClrScheme chgLayout modNotesTx">
        <pc:chgData name="Weifeng Xu" userId="e7aed605-a3dd-4d5a-a692-a87037af107b" providerId="ADAL" clId="{4DC338DC-19C7-41EB-B9B2-C1FF8A2AEED8}" dt="2021-03-06T15:23:18.494" v="68"/>
        <pc:sldMkLst>
          <pc:docMk/>
          <pc:sldMk cId="2786836983" sldId="331"/>
        </pc:sldMkLst>
      </pc:sldChg>
      <pc:sldChg chg="new del">
        <pc:chgData name="Weifeng Xu" userId="e7aed605-a3dd-4d5a-a692-a87037af107b" providerId="ADAL" clId="{4DC338DC-19C7-41EB-B9B2-C1FF8A2AEED8}" dt="2021-03-06T15:39:53.920" v="76" actId="47"/>
        <pc:sldMkLst>
          <pc:docMk/>
          <pc:sldMk cId="4264100167" sldId="332"/>
        </pc:sldMkLst>
      </pc:sldChg>
      <pc:sldChg chg="addSp modSp new mod">
        <pc:chgData name="Weifeng Xu" userId="e7aed605-a3dd-4d5a-a692-a87037af107b" providerId="ADAL" clId="{4DC338DC-19C7-41EB-B9B2-C1FF8A2AEED8}" dt="2021-03-06T15:24:59.767" v="75" actId="14100"/>
        <pc:sldMkLst>
          <pc:docMk/>
          <pc:sldMk cId="3230497500" sldId="333"/>
        </pc:sldMkLst>
      </pc:sldChg>
    </pc:docChg>
  </pc:docChgLst>
  <pc:docChgLst>
    <pc:chgData name="Richard Wheeless" userId="edf7d7f9-5d95-4eec-886d-0f745236a21b" providerId="ADAL" clId="{63F94B4A-FC7E-4958-9EC6-5253CD5DEDD0}"/>
    <pc:docChg chg="modSld sldOrd">
      <pc:chgData name="Richard Wheeless" userId="edf7d7f9-5d95-4eec-886d-0f745236a21b" providerId="ADAL" clId="{63F94B4A-FC7E-4958-9EC6-5253CD5DEDD0}" dt="2021-03-22T01:31:12.577" v="1"/>
      <pc:docMkLst>
        <pc:docMk/>
      </pc:docMkLst>
      <pc:sldChg chg="ord">
        <pc:chgData name="Richard Wheeless" userId="edf7d7f9-5d95-4eec-886d-0f745236a21b" providerId="ADAL" clId="{63F94B4A-FC7E-4958-9EC6-5253CD5DEDD0}" dt="2021-03-22T01:31:12.577" v="1"/>
        <pc:sldMkLst>
          <pc:docMk/>
          <pc:sldMk cId="23526368" sldId="357"/>
        </pc:sldMkLst>
      </pc:sldChg>
    </pc:docChg>
  </pc:docChgLst>
  <pc:docChgLst>
    <pc:chgData name="Harleen Kaur" userId="S::id65ns02@ubalt.edu::9f7fc1d6-ab67-473f-ba46-e98f6ce2049b" providerId="AD" clId="Web-{C4F3BF9E-A211-A001-A96D-7B949C5D2839}"/>
    <pc:docChg chg="addSld modSld sldOrd">
      <pc:chgData name="Harleen Kaur" userId="S::id65ns02@ubalt.edu::9f7fc1d6-ab67-473f-ba46-e98f6ce2049b" providerId="AD" clId="Web-{C4F3BF9E-A211-A001-A96D-7B949C5D2839}" dt="2021-07-06T19:23:22.718" v="284" actId="20577"/>
      <pc:docMkLst>
        <pc:docMk/>
      </pc:docMkLst>
      <pc:sldChg chg="modSp">
        <pc:chgData name="Harleen Kaur" userId="S::id65ns02@ubalt.edu::9f7fc1d6-ab67-473f-ba46-e98f6ce2049b" providerId="AD" clId="Web-{C4F3BF9E-A211-A001-A96D-7B949C5D2839}" dt="2021-07-06T18:40:03.364" v="2" actId="1076"/>
        <pc:sldMkLst>
          <pc:docMk/>
          <pc:sldMk cId="3154763750" sldId="397"/>
        </pc:sldMkLst>
      </pc:sldChg>
      <pc:sldChg chg="modSp">
        <pc:chgData name="Harleen Kaur" userId="S::id65ns02@ubalt.edu::9f7fc1d6-ab67-473f-ba46-e98f6ce2049b" providerId="AD" clId="Web-{C4F3BF9E-A211-A001-A96D-7B949C5D2839}" dt="2021-07-06T18:40:24.568" v="5" actId="20577"/>
        <pc:sldMkLst>
          <pc:docMk/>
          <pc:sldMk cId="144230432" sldId="400"/>
        </pc:sldMkLst>
      </pc:sldChg>
      <pc:sldChg chg="addSp delSp modSp new ord">
        <pc:chgData name="Harleen Kaur" userId="S::id65ns02@ubalt.edu::9f7fc1d6-ab67-473f-ba46-e98f6ce2049b" providerId="AD" clId="Web-{C4F3BF9E-A211-A001-A96D-7B949C5D2839}" dt="2021-07-06T18:50:30.034" v="175"/>
        <pc:sldMkLst>
          <pc:docMk/>
          <pc:sldMk cId="496711178" sldId="439"/>
        </pc:sldMkLst>
      </pc:sldChg>
      <pc:sldChg chg="addSp delSp modSp new">
        <pc:chgData name="Harleen Kaur" userId="S::id65ns02@ubalt.edu::9f7fc1d6-ab67-473f-ba46-e98f6ce2049b" providerId="AD" clId="Web-{C4F3BF9E-A211-A001-A96D-7B949C5D2839}" dt="2021-07-06T19:23:22.718" v="284" actId="20577"/>
        <pc:sldMkLst>
          <pc:docMk/>
          <pc:sldMk cId="1489860489" sldId="440"/>
        </pc:sldMkLst>
      </pc:sldChg>
    </pc:docChg>
  </pc:docChgLst>
  <pc:docChgLst>
    <pc:chgData name="Weifeng Xu" userId="e7aed605-a3dd-4d5a-a692-a87037af107b" providerId="ADAL" clId="{C54D13FE-74BA-4901-A6A3-DD765F0EF80E}"/>
    <pc:docChg chg="undo redo custSel mod addSld modSld sldOrd">
      <pc:chgData name="Weifeng Xu" userId="e7aed605-a3dd-4d5a-a692-a87037af107b" providerId="ADAL" clId="{C54D13FE-74BA-4901-A6A3-DD765F0EF80E}" dt="2021-01-18T02:17:26.309" v="733" actId="6549"/>
      <pc:docMkLst>
        <pc:docMk/>
      </pc:docMkLst>
      <pc:sldChg chg="modSp mod">
        <pc:chgData name="Weifeng Xu" userId="e7aed605-a3dd-4d5a-a692-a87037af107b" providerId="ADAL" clId="{C54D13FE-74BA-4901-A6A3-DD765F0EF80E}" dt="2021-01-18T00:12:35.723" v="6" actId="20577"/>
        <pc:sldMkLst>
          <pc:docMk/>
          <pc:sldMk cId="1392771324" sldId="258"/>
        </pc:sldMkLst>
      </pc:sldChg>
      <pc:sldChg chg="modSp new mod">
        <pc:chgData name="Weifeng Xu" userId="e7aed605-a3dd-4d5a-a692-a87037af107b" providerId="ADAL" clId="{C54D13FE-74BA-4901-A6A3-DD765F0EF80E}" dt="2021-01-18T01:05:02.364" v="374" actId="20577"/>
        <pc:sldMkLst>
          <pc:docMk/>
          <pc:sldMk cId="1449920218" sldId="261"/>
        </pc:sldMkLst>
      </pc:sldChg>
      <pc:sldChg chg="addSp delSp modSp new mod setBg modClrScheme chgLayout modNotesTx">
        <pc:chgData name="Weifeng Xu" userId="e7aed605-a3dd-4d5a-a692-a87037af107b" providerId="ADAL" clId="{C54D13FE-74BA-4901-A6A3-DD765F0EF80E}" dt="2021-01-18T01:45:32.650" v="485" actId="1076"/>
        <pc:sldMkLst>
          <pc:docMk/>
          <pc:sldMk cId="3028204050" sldId="262"/>
        </pc:sldMkLst>
      </pc:sldChg>
      <pc:sldChg chg="addSp delSp modSp new mod setBg setClrOvrMap">
        <pc:chgData name="Weifeng Xu" userId="e7aed605-a3dd-4d5a-a692-a87037af107b" providerId="ADAL" clId="{C54D13FE-74BA-4901-A6A3-DD765F0EF80E}" dt="2021-01-18T02:17:20.454" v="732" actId="20577"/>
        <pc:sldMkLst>
          <pc:docMk/>
          <pc:sldMk cId="2219828795" sldId="263"/>
        </pc:sldMkLst>
      </pc:sldChg>
      <pc:sldChg chg="addSp delSp modSp new mod modClrScheme chgLayout">
        <pc:chgData name="Weifeng Xu" userId="e7aed605-a3dd-4d5a-a692-a87037af107b" providerId="ADAL" clId="{C54D13FE-74BA-4901-A6A3-DD765F0EF80E}" dt="2021-01-18T02:15:18.970" v="684" actId="14100"/>
        <pc:sldMkLst>
          <pc:docMk/>
          <pc:sldMk cId="266696141" sldId="264"/>
        </pc:sldMkLst>
      </pc:sldChg>
      <pc:sldChg chg="addSp delSp modSp add mod ord modClrScheme chgLayout">
        <pc:chgData name="Weifeng Xu" userId="e7aed605-a3dd-4d5a-a692-a87037af107b" providerId="ADAL" clId="{C54D13FE-74BA-4901-A6A3-DD765F0EF80E}" dt="2021-01-18T02:17:26.309" v="733" actId="6549"/>
        <pc:sldMkLst>
          <pc:docMk/>
          <pc:sldMk cId="3192448814" sldId="265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21:10:06.1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18610 1 24575,'-3071'0'-2860,"3032"1"2860,-40 8 0,-38 2 0,-1154-12 985,1239 2-1177,-42 8 0,-17 1-238,-39-10 864,63-1 81,-96 11 0,46 1-3371,-133-5 0,-46 2-1548,-81-1 4608,74-5 199,189 8 924,-30 0 1190,-113 14 612,101-6-4563,80-11 1323,-93 6 446,-67 8 126,-9 0 187,85-9-648,85-4 0,-147 23-655,12-1 59,77-14 596,-236 23-229,-588 80-611,714-87 1656,122-18-774,14-3-46,51-7-176,-64 14-1,-156 22 181,86-16 0,-206 27-2241,113-17 899,35-8 2218,-53 8 1544,76-4-1505,-112 20-1184,81-8 269,100-13-63,-59 14 105,-19 10 666,70-19-381,-223 42 233,249-64-1045,-26 4 1143,137-12-737,-627 122-2338,624-119 2368,-6 1 207,0 1 0,-37 16 0,10-2 338,-87 21 0,87-28-347,-123 53 2453,185-69-2602,-136 47 577,18-8 46,60-9-503,45-23-122,1 1 0,-2-2 0,1 0 0,-18 5 0,-7-2 41,10-3 76,0 1 1,1 2 0,-30 13-1,2 2-90,-1-3 0,-1-2 0,-99 19 0,101-25-12,-78 30 0,7-2-316,107-34 251,0 1 0,0 1 0,0 1 0,1 1 0,-32 24 0,-21 11 641,26-22-589,26-14 0,2 0 0,-1 1 0,1 1 0,-19 17 0,23-19 0,0 1 0,0-2 0,-31 16 0,26-16 0,1 1 0,-18 14 0,18-12 0,1-2 0,-1 0 0,-1 0 0,-23 7 0,18-7 0,-45 25 0,-41 28 0,102-58 0,0-2 0,-1 1 0,-14 4 0,16-7 0,1 1 0,0 0 0,0 0 0,0 1 0,0 0 0,0 0 0,0 0 0,1 1 0,-6 4 0,-20 20 0,13-12 0,0 0 0,2 0 0,0 2 0,-18 25 0,5-1 0,13-21 0,2 1 0,-16 31 0,-12 23 0,29-57 0,2 1 0,0 0 0,-12 35 0,17-35 0,1 0 0,0 1 0,2 0 0,1 0 0,0 36 0,0-36 0,0 0 0,0 0 0,-2 0 0,-7 21 0,5-21 0,1 0 0,1 0 0,-2 40 0,6-32 0,1-4 0,-1 0 0,-2-1 0,-8 46 0,2-40 0,-20 49 0,24-67 0,0-1 0,1 1 0,1 0 0,0 0 0,-1 22 0,5 66 0,0-39 0,-3 3 0,-14 100 0,9-103 0,3 1 0,6 62 0,-1-21 0,-2-76 0,-2 5 0,3 0 0,0 0 0,2 0 0,1 0 0,15 53 0,1-4 0,-15-55 0,14 42 0,-10-42 0,0 2 0,7 49 0,4 26 0,-19-94 0,1 0 0,0 0 0,0 0 0,1 0 0,0-1 0,1 1 0,0-1 0,0 0 0,0 0 0,9 9 0,-7-6 0,0 1 0,0-1 0,-1 1 0,-1 0 0,0 0 0,0 0 0,2 19 0,2 1 0,5 20 0,-4-16 0,1-1 0,18 43 0,-23-64 0,-1-1 0,0 1 0,3 24 0,1-1 0,12 67 0,9 52 0,-26-142 0,0-1 0,1 0 0,0 0 0,11 24 0,-8-23 0,-2 0 0,1 0 0,4 24 0,10 48 0,-12-59 0,-2 1 0,6 53 0,-11-66 0,1 0 0,1 0 0,0-1 0,1 1 0,7 14 0,32 69 0,-36-83 0,7 12 0,-7-15 0,-1 2 0,0-1 0,-1 1 0,6 23 0,-1 10 0,24 67 0,-27-98 0,0 1 0,15 20 0,-15-26 0,0 1 0,-1-1 0,0 1 0,-1 0 0,0 0 0,3 17 0,-2-5 0,1 0 0,12 26 0,-9-25 0,10 39 0,-19-60 0,0 0 0,1 0 0,-1-1 0,1 1 0,0-1 0,0 0 0,1 1 0,-1-1 0,1 0 0,-1 0 0,6 4 0,-5-5 0,0 1 0,0 0 0,0 1 0,0-1 0,-1 0 0,1 1 0,-1-1 0,0 1 0,3 8 0,-1 2 0,1 0 0,0 0 0,2 0 0,-1-1 0,2 1 0,-1-2 0,2 1 0,0-1 0,12 13 0,-8-9 0,0 1 0,-1 0 0,-1 1 0,-1 1 0,9 22 0,16 28 0,-15-30 0,-20-37 0,1-1 0,0 1 0,0-1 0,-1 1 0,1 0 0,-1 0 0,1-1 0,-1 1 0,0 0 0,1 0 0,-1-1 0,0 1 0,0 0 0,-1 0 0,1 0 0,0-1 0,0 1 0,-1 0 0,1 0 0,-2 1 0,-4 0-1365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21:10:07.7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0 133 24575,'5'2'0,"-1"0"0,-1 0 0,1 0 0,0 0 0,0 1 0,-1-1 0,0 1 0,1 0 0,-1 0 0,0 0 0,0 1 0,3 4 0,6 6 0,14 12 0,-16-15 0,0-1 0,1 0 0,12 9 0,-22-18 0,0 0 0,1-1 0,-1 1 0,0 0 0,0-1 0,1 1 0,-1-1 0,0 1 0,1-1 0,-1 1 0,1-1 0,-1 0 0,1 0 0,-1 0 0,0 0 0,1 0 0,-1 0 0,1 0 0,-1 0 0,1-1 0,-1 1 0,0 0 0,1-1 0,-1 1 0,1-1 0,-1 0 0,0 1 0,0-1 0,1 0 0,-1 0 0,0 0 0,0 0 0,0 0 0,0 0 0,0 0 0,1-2 0,3-4 0,0-1 0,-1 1 0,0-1 0,6-16 0,-2 5 0,10-17 0,-7 16 0,-1 0 0,12-38 0,-20 54-129,-1 0 1,1 1-1,0-1 0,0 0 0,0 1 0,1 0 0,-1-1 1,5-3-1,-6 6-77,8-9-6620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https://digitalcorpora.s3.amazonaws.com/corpora/mobile/android_10/Non-Cellebrite%20Extraction/Pixel%203.zip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55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GB" b="1" dirty="0"/>
              <a:t>c. conversations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Purpose</a:t>
            </a:r>
            <a:r>
              <a:rPr lang="en-GB" dirty="0"/>
              <a:t>: Stores metadata about conversation threads.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Key Columns</a:t>
            </a:r>
            <a:r>
              <a:rPr lang="en-GB" dirty="0"/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_id (INTEGER PRIMARY KEY): Unique identifier for each conversation.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name (TEXT): Name of the conversation (e.g., for group chats).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/>
              <a:t>latest_message_id</a:t>
            </a:r>
            <a:r>
              <a:rPr lang="en-GB" dirty="0"/>
              <a:t> (INTEGER): Links to the most recent message in the messages table.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timestamp (INTEGER): Timestamp of the most recent message in the conversation.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1499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digraph </a:t>
            </a:r>
            <a:r>
              <a:rPr lang="en-US" dirty="0" err="1"/>
              <a:t>ER_Bugle_RCS_Pretty</a:t>
            </a:r>
            <a:r>
              <a:rPr lang="en-US" dirty="0"/>
              <a:t> {</a:t>
            </a:r>
          </a:p>
          <a:p>
            <a:r>
              <a:rPr lang="en-US" dirty="0"/>
              <a:t>  </a:t>
            </a:r>
            <a:r>
              <a:rPr lang="en-US" dirty="0" err="1"/>
              <a:t>rankdir</a:t>
            </a:r>
            <a:r>
              <a:rPr lang="en-US" dirty="0"/>
              <a:t>=LR;</a:t>
            </a:r>
          </a:p>
          <a:p>
            <a:r>
              <a:rPr lang="en-US" dirty="0"/>
              <a:t>  node [shape=plaintext];</a:t>
            </a:r>
          </a:p>
          <a:p>
            <a:endParaRPr lang="en-US" dirty="0"/>
          </a:p>
          <a:p>
            <a:r>
              <a:rPr lang="en-US" dirty="0"/>
              <a:t>  Messages [label=&lt;</a:t>
            </a:r>
          </a:p>
          <a:p>
            <a:r>
              <a:rPr lang="en-US" dirty="0"/>
              <a:t>    &lt;TABLE BORDER="1" CELLBORDER="1" CELLSPACING="0"&gt;</a:t>
            </a:r>
          </a:p>
          <a:p>
            <a:r>
              <a:rPr lang="en-US" dirty="0"/>
              <a:t>      &lt;TR&gt;&lt;TD BGCOLOR="</a:t>
            </a:r>
            <a:r>
              <a:rPr lang="en-US" dirty="0" err="1"/>
              <a:t>lightblue</a:t>
            </a:r>
            <a:r>
              <a:rPr lang="en-US" dirty="0"/>
              <a:t>"&gt;&lt;B&gt;Messages&lt;/B&gt;&lt;/TD&gt;&lt;/TR&gt;</a:t>
            </a:r>
          </a:p>
          <a:p>
            <a:r>
              <a:rPr lang="en-US" dirty="0"/>
              <a:t>      &lt;TR&gt;&lt;TD&gt;&lt;U&gt;_id&lt;/U&gt;&lt;/TD&gt;&lt;/TR&gt;</a:t>
            </a:r>
          </a:p>
          <a:p>
            <a:r>
              <a:rPr lang="en-US" dirty="0"/>
              <a:t>      &lt;TR&gt;&lt;TD&gt;</a:t>
            </a:r>
            <a:r>
              <a:rPr lang="en-US" dirty="0" err="1"/>
              <a:t>conversation_id</a:t>
            </a:r>
            <a:r>
              <a:rPr lang="en-US" dirty="0"/>
              <a:t>&lt;/TD&gt;&lt;/TR&gt;</a:t>
            </a:r>
          </a:p>
          <a:p>
            <a:r>
              <a:rPr lang="en-US" dirty="0"/>
              <a:t>      &lt;TR&gt;&lt;TD&gt;</a:t>
            </a:r>
            <a:r>
              <a:rPr lang="en-US" dirty="0" err="1"/>
              <a:t>sender_id</a:t>
            </a:r>
            <a:r>
              <a:rPr lang="en-US" dirty="0"/>
              <a:t>&lt;/TD&gt;&lt;/TR&gt;</a:t>
            </a:r>
          </a:p>
          <a:p>
            <a:r>
              <a:rPr lang="en-US" dirty="0"/>
              <a:t>      &lt;TR&gt;&lt;TD&gt;</a:t>
            </a:r>
            <a:r>
              <a:rPr lang="en-US" dirty="0" err="1"/>
              <a:t>message_text</a:t>
            </a:r>
            <a:r>
              <a:rPr lang="en-US" dirty="0"/>
              <a:t>&lt;/TD&gt;&lt;/TR&gt;</a:t>
            </a:r>
          </a:p>
          <a:p>
            <a:r>
              <a:rPr lang="en-US" dirty="0"/>
              <a:t>      &lt;TR&gt;&lt;TD&gt;</a:t>
            </a:r>
            <a:r>
              <a:rPr lang="en-US" dirty="0" err="1"/>
              <a:t>sent_timestamp</a:t>
            </a:r>
            <a:r>
              <a:rPr lang="en-US" dirty="0"/>
              <a:t>&lt;/TD&gt;&lt;/TR&gt;</a:t>
            </a:r>
          </a:p>
          <a:p>
            <a:r>
              <a:rPr lang="en-US" dirty="0"/>
              <a:t>      &lt;TR&gt;&lt;TD&gt;status&lt;/TD&gt;&lt;/TR&gt;</a:t>
            </a:r>
          </a:p>
          <a:p>
            <a:r>
              <a:rPr lang="en-US" dirty="0"/>
              <a:t>      &lt;TR&gt;&lt;TD&gt;</a:t>
            </a:r>
            <a:r>
              <a:rPr lang="en-US" dirty="0" err="1"/>
              <a:t>transport_type</a:t>
            </a:r>
            <a:r>
              <a:rPr lang="en-US" dirty="0"/>
              <a:t>&lt;/TD&gt;&lt;/TR&gt;</a:t>
            </a:r>
          </a:p>
          <a:p>
            <a:r>
              <a:rPr lang="en-US" dirty="0"/>
              <a:t>      &lt;TR&gt;&lt;TD&gt;</a:t>
            </a:r>
            <a:r>
              <a:rPr lang="en-US" dirty="0" err="1"/>
              <a:t>rcs_message_id</a:t>
            </a:r>
            <a:r>
              <a:rPr lang="en-US" dirty="0"/>
              <a:t>&lt;/TD&gt;&lt;/TR&gt;</a:t>
            </a:r>
          </a:p>
          <a:p>
            <a:r>
              <a:rPr lang="en-US" dirty="0"/>
              <a:t>    &lt;/TABLE&gt;&gt;];</a:t>
            </a:r>
          </a:p>
          <a:p>
            <a:endParaRPr lang="en-US" dirty="0"/>
          </a:p>
          <a:p>
            <a:r>
              <a:rPr lang="en-US" dirty="0"/>
              <a:t>  Conversations [label=&lt;</a:t>
            </a:r>
          </a:p>
          <a:p>
            <a:r>
              <a:rPr lang="en-US" dirty="0"/>
              <a:t>    &lt;TABLE BORDER="1" CELLBORDER="1" CELLSPACING="0"&gt;</a:t>
            </a:r>
          </a:p>
          <a:p>
            <a:r>
              <a:rPr lang="en-US" dirty="0"/>
              <a:t>      &lt;TR&gt;&lt;TD BGCOLOR="</a:t>
            </a:r>
            <a:r>
              <a:rPr lang="en-US" dirty="0" err="1"/>
              <a:t>lightblue</a:t>
            </a:r>
            <a:r>
              <a:rPr lang="en-US" dirty="0"/>
              <a:t>"&gt;&lt;B&gt;Conversations&lt;/B&gt;&lt;/TD&gt;&lt;/TR&gt;</a:t>
            </a:r>
          </a:p>
          <a:p>
            <a:r>
              <a:rPr lang="en-US" dirty="0"/>
              <a:t>      &lt;TR&gt;&lt;TD&gt;&lt;U&gt;_id&lt;/U&gt;&lt;/TD&gt;&lt;/TR&gt;</a:t>
            </a:r>
          </a:p>
          <a:p>
            <a:r>
              <a:rPr lang="en-US" dirty="0"/>
              <a:t>      &lt;TR&gt;&lt;TD&gt;name&lt;/TD&gt;&lt;/TR&gt;</a:t>
            </a:r>
          </a:p>
          <a:p>
            <a:r>
              <a:rPr lang="en-US" dirty="0"/>
              <a:t>      &lt;TR&gt;&lt;TD&gt;</a:t>
            </a:r>
            <a:r>
              <a:rPr lang="en-US" dirty="0" err="1"/>
              <a:t>latest_message_id</a:t>
            </a:r>
            <a:r>
              <a:rPr lang="en-US" dirty="0"/>
              <a:t>&lt;/TD&gt;&lt;/TR&gt;</a:t>
            </a:r>
          </a:p>
          <a:p>
            <a:r>
              <a:rPr lang="en-US" dirty="0"/>
              <a:t>      &lt;TR&gt;&lt;TD&gt;archived&lt;/TD&gt;&lt;/TR&gt;</a:t>
            </a:r>
          </a:p>
          <a:p>
            <a:r>
              <a:rPr lang="en-US" dirty="0"/>
              <a:t>      &lt;TR&gt;&lt;TD&gt;pinned&lt;/TD&gt;&lt;/TR&gt;</a:t>
            </a:r>
          </a:p>
          <a:p>
            <a:r>
              <a:rPr lang="en-US" dirty="0"/>
              <a:t>    &lt;/TABLE&gt;&gt;];</a:t>
            </a:r>
          </a:p>
          <a:p>
            <a:endParaRPr lang="en-US" dirty="0"/>
          </a:p>
          <a:p>
            <a:r>
              <a:rPr lang="en-US" dirty="0"/>
              <a:t>  Participants [label=&lt;</a:t>
            </a:r>
          </a:p>
          <a:p>
            <a:r>
              <a:rPr lang="en-US" dirty="0"/>
              <a:t>    &lt;TABLE BORDER="1" CELLBORDER="1" CELLSPACING="0"&gt;</a:t>
            </a:r>
          </a:p>
          <a:p>
            <a:r>
              <a:rPr lang="en-US" dirty="0"/>
              <a:t>      &lt;TR&gt;&lt;TD BGCOLOR="</a:t>
            </a:r>
            <a:r>
              <a:rPr lang="en-US" dirty="0" err="1"/>
              <a:t>lightblue</a:t>
            </a:r>
            <a:r>
              <a:rPr lang="en-US" dirty="0"/>
              <a:t>"&gt;&lt;B&gt;Participants&lt;/B&gt;&lt;/TD&gt;&lt;/TR&gt;</a:t>
            </a:r>
          </a:p>
          <a:p>
            <a:r>
              <a:rPr lang="en-US" dirty="0"/>
              <a:t>      &lt;TR&gt;&lt;TD&gt;&lt;U&gt;_id&lt;/U&gt;&lt;/TD&gt;&lt;/TR&gt;</a:t>
            </a:r>
          </a:p>
          <a:p>
            <a:r>
              <a:rPr lang="en-US" dirty="0"/>
              <a:t>      &lt;TR&gt;&lt;TD&gt;</a:t>
            </a:r>
            <a:r>
              <a:rPr lang="en-US" dirty="0" err="1"/>
              <a:t>full_name</a:t>
            </a:r>
            <a:r>
              <a:rPr lang="en-US" dirty="0"/>
              <a:t>&lt;/TD&gt;&lt;/TR&gt;</a:t>
            </a:r>
          </a:p>
          <a:p>
            <a:r>
              <a:rPr lang="en-US" dirty="0"/>
              <a:t>      &lt;TR&gt;&lt;TD&gt;</a:t>
            </a:r>
            <a:r>
              <a:rPr lang="en-US" dirty="0" err="1"/>
              <a:t>phone_number</a:t>
            </a:r>
            <a:r>
              <a:rPr lang="en-US" dirty="0"/>
              <a:t>&lt;/TD&gt;&lt;/TR&gt;</a:t>
            </a:r>
          </a:p>
          <a:p>
            <a:r>
              <a:rPr lang="en-US" dirty="0"/>
              <a:t>      &lt;TR&gt;&lt;TD&gt;</a:t>
            </a:r>
            <a:r>
              <a:rPr lang="en-US" dirty="0" err="1"/>
              <a:t>rcs_status</a:t>
            </a:r>
            <a:r>
              <a:rPr lang="en-US" dirty="0"/>
              <a:t>&lt;/TD&gt;&lt;/TR&gt;</a:t>
            </a:r>
          </a:p>
          <a:p>
            <a:r>
              <a:rPr lang="en-US" dirty="0"/>
              <a:t>    &lt;/TABLE&gt;&gt;];</a:t>
            </a:r>
          </a:p>
          <a:p>
            <a:endParaRPr lang="en-US" dirty="0"/>
          </a:p>
          <a:p>
            <a:r>
              <a:rPr lang="en-US" dirty="0"/>
              <a:t>  </a:t>
            </a:r>
            <a:r>
              <a:rPr lang="en-US" dirty="0" err="1"/>
              <a:t>RCS_Message</a:t>
            </a:r>
            <a:r>
              <a:rPr lang="en-US" dirty="0"/>
              <a:t> [label=&lt;</a:t>
            </a:r>
          </a:p>
          <a:p>
            <a:r>
              <a:rPr lang="en-US" dirty="0"/>
              <a:t>    &lt;TABLE BORDER="1" CELLBORDER="1" CELLSPACING="0"&gt;</a:t>
            </a:r>
          </a:p>
          <a:p>
            <a:r>
              <a:rPr lang="en-US" dirty="0"/>
              <a:t>      &lt;TR&gt;&lt;TD BGCOLOR="</a:t>
            </a:r>
            <a:r>
              <a:rPr lang="en-US" dirty="0" err="1"/>
              <a:t>lightyellow</a:t>
            </a:r>
            <a:r>
              <a:rPr lang="en-US" dirty="0"/>
              <a:t>"&gt;&lt;B&gt;</a:t>
            </a:r>
            <a:r>
              <a:rPr lang="en-US" dirty="0" err="1"/>
              <a:t>RCS_Message</a:t>
            </a:r>
            <a:r>
              <a:rPr lang="en-US" dirty="0"/>
              <a:t>&lt;/B&gt;&lt;/TD&gt;&lt;/TR&gt;</a:t>
            </a:r>
          </a:p>
          <a:p>
            <a:r>
              <a:rPr lang="en-US" dirty="0"/>
              <a:t>      &lt;TR&gt;&lt;TD&gt;&lt;U&gt;</a:t>
            </a:r>
            <a:r>
              <a:rPr lang="en-US" dirty="0" err="1"/>
              <a:t>message_id</a:t>
            </a:r>
            <a:r>
              <a:rPr lang="en-US" dirty="0"/>
              <a:t>&lt;/U&gt;&lt;/TD&gt;&lt;/TR&gt;</a:t>
            </a:r>
          </a:p>
          <a:p>
            <a:r>
              <a:rPr lang="en-US" dirty="0"/>
              <a:t>      &lt;TR&gt;&lt;TD&gt;</a:t>
            </a:r>
            <a:r>
              <a:rPr lang="en-US" dirty="0" err="1"/>
              <a:t>chat_id</a:t>
            </a:r>
            <a:r>
              <a:rPr lang="en-US" dirty="0"/>
              <a:t>&lt;/TD&gt;&lt;/TR&gt;</a:t>
            </a:r>
          </a:p>
          <a:p>
            <a:r>
              <a:rPr lang="en-US" dirty="0"/>
              <a:t>      &lt;TR&gt;&lt;TD&gt;</a:t>
            </a:r>
            <a:r>
              <a:rPr lang="en-US" dirty="0" err="1"/>
              <a:t>sender_uri</a:t>
            </a:r>
            <a:r>
              <a:rPr lang="en-US" dirty="0"/>
              <a:t>&lt;/TD&gt;&lt;/TR&gt;</a:t>
            </a:r>
          </a:p>
          <a:p>
            <a:r>
              <a:rPr lang="en-US" dirty="0"/>
              <a:t>      &lt;TR&gt;&lt;TD&gt;</a:t>
            </a:r>
            <a:r>
              <a:rPr lang="en-US" dirty="0" err="1"/>
              <a:t>recipient_uri</a:t>
            </a:r>
            <a:r>
              <a:rPr lang="en-US" dirty="0"/>
              <a:t>&lt;/TD&gt;&lt;/TR&gt;</a:t>
            </a:r>
          </a:p>
          <a:p>
            <a:r>
              <a:rPr lang="en-US" dirty="0"/>
              <a:t>      &lt;TR&gt;&lt;TD&gt;</a:t>
            </a:r>
            <a:r>
              <a:rPr lang="en-US" dirty="0" err="1"/>
              <a:t>mime_type</a:t>
            </a:r>
            <a:r>
              <a:rPr lang="en-US" dirty="0"/>
              <a:t>&lt;/TD&gt;&lt;/TR&gt;</a:t>
            </a:r>
          </a:p>
          <a:p>
            <a:r>
              <a:rPr lang="en-US" dirty="0"/>
              <a:t>      &lt;TR&gt;&lt;TD&gt;status&lt;/TD&gt;&lt;/TR&gt;</a:t>
            </a:r>
          </a:p>
          <a:p>
            <a:r>
              <a:rPr lang="en-US" dirty="0"/>
              <a:t>      &lt;TR&gt;&lt;TD&gt;</a:t>
            </a:r>
            <a:r>
              <a:rPr lang="en-US" dirty="0" err="1"/>
              <a:t>timestamp_ms</a:t>
            </a:r>
            <a:r>
              <a:rPr lang="en-US" dirty="0"/>
              <a:t>&lt;/TD&gt;&lt;/TR&gt;</a:t>
            </a:r>
          </a:p>
          <a:p>
            <a:r>
              <a:rPr lang="en-US" dirty="0"/>
              <a:t>    &lt;/TABLE&gt;&gt;];</a:t>
            </a:r>
          </a:p>
          <a:p>
            <a:endParaRPr lang="en-US" dirty="0"/>
          </a:p>
          <a:p>
            <a:r>
              <a:rPr lang="en-US" dirty="0"/>
              <a:t>  </a:t>
            </a:r>
            <a:r>
              <a:rPr lang="en-US" dirty="0" err="1"/>
              <a:t>RCS_Participant</a:t>
            </a:r>
            <a:r>
              <a:rPr lang="en-US" dirty="0"/>
              <a:t> [label=&lt;</a:t>
            </a:r>
          </a:p>
          <a:p>
            <a:r>
              <a:rPr lang="en-US" dirty="0"/>
              <a:t>    &lt;TABLE BORDER="1" CELLBORDER="1" CELLSPACING="0"&gt;</a:t>
            </a:r>
          </a:p>
          <a:p>
            <a:r>
              <a:rPr lang="en-US" dirty="0"/>
              <a:t>      &lt;TR&gt;&lt;TD BGCOLOR="</a:t>
            </a:r>
            <a:r>
              <a:rPr lang="en-US" dirty="0" err="1"/>
              <a:t>lightyellow</a:t>
            </a:r>
            <a:r>
              <a:rPr lang="en-US" dirty="0"/>
              <a:t>"&gt;&lt;B&gt;</a:t>
            </a:r>
            <a:r>
              <a:rPr lang="en-US" dirty="0" err="1"/>
              <a:t>RCS_Participant</a:t>
            </a:r>
            <a:r>
              <a:rPr lang="en-US" dirty="0"/>
              <a:t>&lt;/B&gt;&lt;/TD&gt;&lt;/TR&gt;</a:t>
            </a:r>
          </a:p>
          <a:p>
            <a:r>
              <a:rPr lang="en-US" dirty="0"/>
              <a:t>      &lt;TR&gt;&lt;TD&gt;&lt;U&gt;</a:t>
            </a:r>
            <a:r>
              <a:rPr lang="en-US" dirty="0" err="1"/>
              <a:t>participant_id</a:t>
            </a:r>
            <a:r>
              <a:rPr lang="en-US" dirty="0"/>
              <a:t>&lt;/U&gt;&lt;/TD&gt;&lt;/TR&gt;</a:t>
            </a:r>
          </a:p>
          <a:p>
            <a:r>
              <a:rPr lang="en-US" dirty="0"/>
              <a:t>      &lt;TR&gt;&lt;TD&gt;</a:t>
            </a:r>
            <a:r>
              <a:rPr lang="en-US" dirty="0" err="1"/>
              <a:t>phone_number</a:t>
            </a:r>
            <a:r>
              <a:rPr lang="en-US" dirty="0"/>
              <a:t>&lt;/TD&gt;&lt;/TR&gt;</a:t>
            </a:r>
          </a:p>
          <a:p>
            <a:r>
              <a:rPr lang="en-US" dirty="0"/>
              <a:t>      &lt;TR&gt;&lt;TD&gt;capabilities&lt;/TD&gt;&lt;/TR&gt;</a:t>
            </a:r>
          </a:p>
          <a:p>
            <a:r>
              <a:rPr lang="en-US" dirty="0"/>
              <a:t>    &lt;/TABLE&gt;&gt;];</a:t>
            </a:r>
          </a:p>
          <a:p>
            <a:endParaRPr lang="en-US" dirty="0"/>
          </a:p>
          <a:p>
            <a:r>
              <a:rPr lang="en-US" dirty="0"/>
              <a:t>  </a:t>
            </a:r>
            <a:r>
              <a:rPr lang="en-US" dirty="0" err="1"/>
              <a:t>RCS_Session</a:t>
            </a:r>
            <a:r>
              <a:rPr lang="en-US" dirty="0"/>
              <a:t> [label=&lt;</a:t>
            </a:r>
          </a:p>
          <a:p>
            <a:r>
              <a:rPr lang="en-US" dirty="0"/>
              <a:t>    &lt;TABLE BORDER="1" CELLBORDER="1" CELLSPACING="0"&gt;</a:t>
            </a:r>
          </a:p>
          <a:p>
            <a:r>
              <a:rPr lang="en-US" dirty="0"/>
              <a:t>      &lt;TR&gt;&lt;TD BGCOLOR="</a:t>
            </a:r>
            <a:r>
              <a:rPr lang="en-US" dirty="0" err="1"/>
              <a:t>lightyellow</a:t>
            </a:r>
            <a:r>
              <a:rPr lang="en-US" dirty="0"/>
              <a:t>"&gt;&lt;B&gt;</a:t>
            </a:r>
            <a:r>
              <a:rPr lang="en-US" dirty="0" err="1"/>
              <a:t>RCS_Session</a:t>
            </a:r>
            <a:r>
              <a:rPr lang="en-US" dirty="0"/>
              <a:t>&lt;/B&gt;&lt;/TD&gt;&lt;/TR&gt;</a:t>
            </a:r>
          </a:p>
          <a:p>
            <a:r>
              <a:rPr lang="en-US" dirty="0"/>
              <a:t>      &lt;TR&gt;&lt;TD&gt;&lt;U&gt;</a:t>
            </a:r>
            <a:r>
              <a:rPr lang="en-US" dirty="0" err="1"/>
              <a:t>session_id</a:t>
            </a:r>
            <a:r>
              <a:rPr lang="en-US" dirty="0"/>
              <a:t>&lt;/U&gt;&lt;/TD&gt;&lt;/TR&gt;</a:t>
            </a:r>
          </a:p>
          <a:p>
            <a:r>
              <a:rPr lang="en-US" dirty="0"/>
              <a:t>      &lt;TR&gt;&lt;TD&gt;</a:t>
            </a:r>
            <a:r>
              <a:rPr lang="en-US" dirty="0" err="1"/>
              <a:t>chat_id</a:t>
            </a:r>
            <a:r>
              <a:rPr lang="en-US" dirty="0"/>
              <a:t>&lt;/TD&gt;&lt;/TR&gt;</a:t>
            </a:r>
          </a:p>
          <a:p>
            <a:r>
              <a:rPr lang="en-US" dirty="0"/>
              <a:t>      &lt;TR&gt;&lt;TD&gt;</a:t>
            </a:r>
            <a:r>
              <a:rPr lang="en-US" dirty="0" err="1"/>
              <a:t>encryption_state</a:t>
            </a:r>
            <a:r>
              <a:rPr lang="en-US" dirty="0"/>
              <a:t>&lt;/TD&gt;&lt;/TR&gt;</a:t>
            </a:r>
          </a:p>
          <a:p>
            <a:r>
              <a:rPr lang="en-US" dirty="0"/>
              <a:t>      &lt;TR&gt;&lt;TD&gt;</a:t>
            </a:r>
            <a:r>
              <a:rPr lang="en-US" dirty="0" err="1"/>
              <a:t>start_time</a:t>
            </a:r>
            <a:r>
              <a:rPr lang="en-US" dirty="0"/>
              <a:t>&lt;/TD&gt;&lt;/TR&gt;</a:t>
            </a:r>
          </a:p>
          <a:p>
            <a:r>
              <a:rPr lang="en-US" dirty="0"/>
              <a:t>      &lt;TR&gt;&lt;TD&gt;</a:t>
            </a:r>
            <a:r>
              <a:rPr lang="en-US" dirty="0" err="1"/>
              <a:t>end_time</a:t>
            </a:r>
            <a:r>
              <a:rPr lang="en-US" dirty="0"/>
              <a:t>&lt;/TD&gt;&lt;/TR&gt;</a:t>
            </a:r>
          </a:p>
          <a:p>
            <a:r>
              <a:rPr lang="en-US" dirty="0"/>
              <a:t>    &lt;/TABLE&gt;&gt;];</a:t>
            </a:r>
          </a:p>
          <a:p>
            <a:endParaRPr lang="en-US" dirty="0"/>
          </a:p>
          <a:p>
            <a:r>
              <a:rPr lang="en-US" dirty="0"/>
              <a:t>  // Relationships</a:t>
            </a:r>
          </a:p>
          <a:p>
            <a:r>
              <a:rPr lang="en-US" dirty="0"/>
              <a:t>  Messages -&gt; Conversations [label="</a:t>
            </a:r>
            <a:r>
              <a:rPr lang="en-US" dirty="0" err="1"/>
              <a:t>conversation_id</a:t>
            </a:r>
            <a:r>
              <a:rPr lang="en-US" dirty="0"/>
              <a:t> → _id", color=blue];</a:t>
            </a:r>
          </a:p>
          <a:p>
            <a:r>
              <a:rPr lang="en-US" dirty="0"/>
              <a:t>  Messages -&gt; Participants [label="</a:t>
            </a:r>
            <a:r>
              <a:rPr lang="en-US" dirty="0" err="1"/>
              <a:t>sender_id</a:t>
            </a:r>
            <a:r>
              <a:rPr lang="en-US" dirty="0"/>
              <a:t> → _id", color=blue];</a:t>
            </a:r>
          </a:p>
          <a:p>
            <a:r>
              <a:rPr lang="en-US" dirty="0"/>
              <a:t>  Messages -&gt; </a:t>
            </a:r>
            <a:r>
              <a:rPr lang="en-US" dirty="0" err="1"/>
              <a:t>RCS_Message</a:t>
            </a:r>
            <a:r>
              <a:rPr lang="en-US" dirty="0"/>
              <a:t> [label="</a:t>
            </a:r>
            <a:r>
              <a:rPr lang="en-US" dirty="0" err="1"/>
              <a:t>rcs_message_id</a:t>
            </a:r>
            <a:r>
              <a:rPr lang="en-US" dirty="0"/>
              <a:t> ↔ </a:t>
            </a:r>
            <a:r>
              <a:rPr lang="en-US" dirty="0" err="1"/>
              <a:t>message_id</a:t>
            </a:r>
            <a:r>
              <a:rPr lang="en-US" dirty="0"/>
              <a:t>", color=</a:t>
            </a:r>
            <a:r>
              <a:rPr lang="en-US" dirty="0" err="1"/>
              <a:t>darkgreen</a:t>
            </a:r>
            <a:r>
              <a:rPr lang="en-US" dirty="0"/>
              <a:t>, style=dashed];</a:t>
            </a:r>
          </a:p>
          <a:p>
            <a:r>
              <a:rPr lang="en-US" dirty="0"/>
              <a:t>  Participants -&gt; </a:t>
            </a:r>
            <a:r>
              <a:rPr lang="en-US" dirty="0" err="1"/>
              <a:t>RCS_Participant</a:t>
            </a:r>
            <a:r>
              <a:rPr lang="en-US" dirty="0"/>
              <a:t> [label="</a:t>
            </a:r>
            <a:r>
              <a:rPr lang="en-US" dirty="0" err="1"/>
              <a:t>phone_number</a:t>
            </a:r>
            <a:r>
              <a:rPr lang="en-US" dirty="0"/>
              <a:t> ↔ </a:t>
            </a:r>
            <a:r>
              <a:rPr lang="en-US" dirty="0" err="1"/>
              <a:t>phone_number</a:t>
            </a:r>
            <a:r>
              <a:rPr lang="en-US" dirty="0"/>
              <a:t>", color=</a:t>
            </a:r>
            <a:r>
              <a:rPr lang="en-US" dirty="0" err="1"/>
              <a:t>darkgreen</a:t>
            </a:r>
            <a:r>
              <a:rPr lang="en-US" dirty="0"/>
              <a:t>, style=dashed];</a:t>
            </a:r>
          </a:p>
          <a:p>
            <a:r>
              <a:rPr lang="en-US" dirty="0"/>
              <a:t>  </a:t>
            </a:r>
            <a:r>
              <a:rPr lang="en-US" dirty="0" err="1"/>
              <a:t>RCS_Message</a:t>
            </a:r>
            <a:r>
              <a:rPr lang="en-US" dirty="0"/>
              <a:t> -&gt; </a:t>
            </a:r>
            <a:r>
              <a:rPr lang="en-US" dirty="0" err="1"/>
              <a:t>RCS_Session</a:t>
            </a:r>
            <a:r>
              <a:rPr lang="en-US" dirty="0"/>
              <a:t> [label="</a:t>
            </a:r>
            <a:r>
              <a:rPr lang="en-US" dirty="0" err="1"/>
              <a:t>chat_id</a:t>
            </a:r>
            <a:r>
              <a:rPr lang="en-US" dirty="0"/>
              <a:t> → </a:t>
            </a:r>
            <a:r>
              <a:rPr lang="en-US" dirty="0" err="1"/>
              <a:t>chat_id</a:t>
            </a:r>
            <a:r>
              <a:rPr lang="en-US" dirty="0"/>
              <a:t>", color=orange];</a:t>
            </a:r>
          </a:p>
          <a:p>
            <a:r>
              <a:rPr lang="en-US" dirty="0"/>
              <a:t>  </a:t>
            </a:r>
            <a:r>
              <a:rPr lang="en-US" dirty="0" err="1"/>
              <a:t>RCS_Message</a:t>
            </a:r>
            <a:r>
              <a:rPr lang="en-US" dirty="0"/>
              <a:t> -&gt; </a:t>
            </a:r>
            <a:r>
              <a:rPr lang="en-US" dirty="0" err="1"/>
              <a:t>RCS_Participant</a:t>
            </a:r>
            <a:r>
              <a:rPr lang="en-US" dirty="0"/>
              <a:t> [label="</a:t>
            </a:r>
            <a:r>
              <a:rPr lang="en-US" dirty="0" err="1"/>
              <a:t>sender_uri</a:t>
            </a:r>
            <a:r>
              <a:rPr lang="en-US" dirty="0"/>
              <a:t> ↔ </a:t>
            </a:r>
            <a:r>
              <a:rPr lang="en-US" dirty="0" err="1"/>
              <a:t>phone_number</a:t>
            </a:r>
            <a:r>
              <a:rPr lang="en-US" dirty="0"/>
              <a:t>", color=orange];</a:t>
            </a:r>
          </a:p>
          <a:p>
            <a:r>
              <a:rPr lang="en-US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90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https://www.android.com/gms/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039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ls 'Pixel 3/data/data/' | grep -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com.google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384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digraph MessagingFlow {</a:t>
            </a:r>
          </a:p>
          <a:p>
            <a:r>
              <a:rPr lang="en-US" dirty="0"/>
              <a:t>  </a:t>
            </a:r>
            <a:r>
              <a:rPr lang="en-US" dirty="0" err="1"/>
              <a:t>rankdir</a:t>
            </a:r>
            <a:r>
              <a:rPr lang="en-US" dirty="0"/>
              <a:t>=LR;</a:t>
            </a:r>
          </a:p>
          <a:p>
            <a:r>
              <a:rPr lang="en-US" dirty="0"/>
              <a:t>  node [shape=box, style=filled, </a:t>
            </a:r>
            <a:r>
              <a:rPr lang="en-US" dirty="0" err="1"/>
              <a:t>fillcolor</a:t>
            </a:r>
            <a:r>
              <a:rPr lang="en-US" dirty="0"/>
              <a:t>=</a:t>
            </a:r>
            <a:r>
              <a:rPr lang="en-US" dirty="0" err="1"/>
              <a:t>lightgray</a:t>
            </a:r>
            <a:r>
              <a:rPr lang="en-US" dirty="0"/>
              <a:t>];</a:t>
            </a:r>
          </a:p>
          <a:p>
            <a:endParaRPr lang="en-US" dirty="0"/>
          </a:p>
          <a:p>
            <a:r>
              <a:rPr lang="en-US" dirty="0"/>
              <a:t>  subgraph </a:t>
            </a:r>
            <a:r>
              <a:rPr lang="en-US" dirty="0" err="1"/>
              <a:t>cluster_aosp</a:t>
            </a:r>
            <a:r>
              <a:rPr lang="en-US" dirty="0"/>
              <a:t> {</a:t>
            </a:r>
          </a:p>
          <a:p>
            <a:r>
              <a:rPr lang="en-US" dirty="0"/>
              <a:t>    label = "AOSP Layer (System)";</a:t>
            </a:r>
          </a:p>
          <a:p>
            <a:r>
              <a:rPr lang="en-US" dirty="0"/>
              <a:t>    style=filled;</a:t>
            </a:r>
          </a:p>
          <a:p>
            <a:r>
              <a:rPr lang="en-US" dirty="0"/>
              <a:t>    color=</a:t>
            </a:r>
            <a:r>
              <a:rPr lang="en-US" dirty="0" err="1"/>
              <a:t>lightblue</a:t>
            </a:r>
            <a:r>
              <a:rPr lang="en-US" dirty="0"/>
              <a:t>;</a:t>
            </a:r>
          </a:p>
          <a:p>
            <a:endParaRPr lang="en-US" dirty="0"/>
          </a:p>
          <a:p>
            <a:r>
              <a:rPr lang="en-US" dirty="0"/>
              <a:t>    </a:t>
            </a:r>
            <a:r>
              <a:rPr lang="en-US" dirty="0" err="1"/>
              <a:t>sms</a:t>
            </a:r>
            <a:r>
              <a:rPr lang="en-US" dirty="0"/>
              <a:t> [label="SMS\n(</a:t>
            </a:r>
            <a:r>
              <a:rPr lang="en-US" dirty="0" err="1"/>
              <a:t>com.android.providers.telephony</a:t>
            </a:r>
            <a:r>
              <a:rPr lang="en-US" dirty="0"/>
              <a:t>)\</a:t>
            </a:r>
            <a:r>
              <a:rPr lang="en-US" dirty="0" err="1"/>
              <a:t>nmmssms.db</a:t>
            </a:r>
            <a:r>
              <a:rPr lang="en-US" dirty="0"/>
              <a:t>", </a:t>
            </a:r>
            <a:r>
              <a:rPr lang="en-US" dirty="0" err="1"/>
              <a:t>fillcolor</a:t>
            </a:r>
            <a:r>
              <a:rPr lang="en-US" dirty="0"/>
              <a:t>=white];</a:t>
            </a:r>
          </a:p>
          <a:p>
            <a:r>
              <a:rPr lang="en-US" dirty="0"/>
              <a:t>    mms [label="MMS\n(PDU / Part / </a:t>
            </a:r>
            <a:r>
              <a:rPr lang="en-US" dirty="0" err="1"/>
              <a:t>Addr</a:t>
            </a:r>
            <a:r>
              <a:rPr lang="en-US" dirty="0"/>
              <a:t> tables)\</a:t>
            </a:r>
            <a:r>
              <a:rPr lang="en-US" dirty="0" err="1"/>
              <a:t>nmmssms.db</a:t>
            </a:r>
            <a:r>
              <a:rPr lang="en-US" dirty="0"/>
              <a:t>", </a:t>
            </a:r>
            <a:r>
              <a:rPr lang="en-US" dirty="0" err="1"/>
              <a:t>fillcolor</a:t>
            </a:r>
            <a:r>
              <a:rPr lang="en-US" dirty="0"/>
              <a:t>=white];</a:t>
            </a:r>
          </a:p>
          <a:p>
            <a:r>
              <a:rPr lang="en-US" dirty="0"/>
              <a:t>  }</a:t>
            </a:r>
          </a:p>
          <a:p>
            <a:endParaRPr lang="en-US" dirty="0"/>
          </a:p>
          <a:p>
            <a:r>
              <a:rPr lang="en-US" dirty="0"/>
              <a:t>  subgraph </a:t>
            </a:r>
            <a:r>
              <a:rPr lang="en-US" dirty="0" err="1"/>
              <a:t>cluster_gms</a:t>
            </a:r>
            <a:r>
              <a:rPr lang="en-US" dirty="0"/>
              <a:t> {</a:t>
            </a:r>
          </a:p>
          <a:p>
            <a:r>
              <a:rPr lang="en-US" dirty="0"/>
              <a:t>    label = "GMS Layer (Google Services)";</a:t>
            </a:r>
          </a:p>
          <a:p>
            <a:r>
              <a:rPr lang="en-US" dirty="0"/>
              <a:t>    style=filled;</a:t>
            </a:r>
          </a:p>
          <a:p>
            <a:r>
              <a:rPr lang="en-US" dirty="0"/>
              <a:t>    color=</a:t>
            </a:r>
            <a:r>
              <a:rPr lang="en-US" dirty="0" err="1"/>
              <a:t>lightyellow</a:t>
            </a:r>
            <a:r>
              <a:rPr lang="en-US" dirty="0"/>
              <a:t>;</a:t>
            </a:r>
          </a:p>
          <a:p>
            <a:endParaRPr lang="en-US" dirty="0"/>
          </a:p>
          <a:p>
            <a:r>
              <a:rPr lang="en-US" dirty="0"/>
              <a:t>    bugle [label="Google Messages App\n(</a:t>
            </a:r>
            <a:r>
              <a:rPr lang="en-US" dirty="0" err="1"/>
              <a:t>com.google.android.apps.messaging</a:t>
            </a:r>
            <a:r>
              <a:rPr lang="en-US" dirty="0"/>
              <a:t>)\</a:t>
            </a:r>
            <a:r>
              <a:rPr lang="en-US" dirty="0" err="1"/>
              <a:t>nbugle_db</a:t>
            </a:r>
            <a:r>
              <a:rPr lang="en-US" dirty="0"/>
              <a:t>", </a:t>
            </a:r>
            <a:r>
              <a:rPr lang="en-US" dirty="0" err="1"/>
              <a:t>fillcolor</a:t>
            </a:r>
            <a:r>
              <a:rPr lang="en-US" dirty="0"/>
              <a:t>=white];</a:t>
            </a:r>
          </a:p>
          <a:p>
            <a:r>
              <a:rPr lang="en-US" dirty="0"/>
              <a:t>    </a:t>
            </a:r>
            <a:r>
              <a:rPr lang="en-US" dirty="0" err="1"/>
              <a:t>rcsdb</a:t>
            </a:r>
            <a:r>
              <a:rPr lang="en-US" dirty="0"/>
              <a:t> [label="Carrier Services / IMS\n(</a:t>
            </a:r>
            <a:r>
              <a:rPr lang="en-US" dirty="0" err="1"/>
              <a:t>com.google.android.ims</a:t>
            </a:r>
            <a:r>
              <a:rPr lang="en-US" dirty="0"/>
              <a:t>)\</a:t>
            </a:r>
            <a:r>
              <a:rPr lang="en-US" dirty="0" err="1"/>
              <a:t>nrcs.db</a:t>
            </a:r>
            <a:r>
              <a:rPr lang="en-US" dirty="0"/>
              <a:t>", </a:t>
            </a:r>
            <a:r>
              <a:rPr lang="en-US" dirty="0" err="1"/>
              <a:t>fillcolor</a:t>
            </a:r>
            <a:r>
              <a:rPr lang="en-US" dirty="0"/>
              <a:t>=white];</a:t>
            </a:r>
          </a:p>
          <a:p>
            <a:r>
              <a:rPr lang="en-US" dirty="0"/>
              <a:t>  }</a:t>
            </a:r>
          </a:p>
          <a:p>
            <a:endParaRPr lang="en-US" dirty="0"/>
          </a:p>
          <a:p>
            <a:r>
              <a:rPr lang="en-US" dirty="0"/>
              <a:t>  user [shape=ellipse, label="User Interface\n(Google Messages UI)"];</a:t>
            </a:r>
          </a:p>
          <a:p>
            <a:r>
              <a:rPr lang="en-US" dirty="0"/>
              <a:t>  network [shape=ellipse, label="Network / Internet\n(Carrier or Jibe RCS Servers)"];</a:t>
            </a:r>
          </a:p>
          <a:p>
            <a:endParaRPr lang="en-US" dirty="0"/>
          </a:p>
          <a:p>
            <a:r>
              <a:rPr lang="en-US" dirty="0"/>
              <a:t>  // Arrows showing flow</a:t>
            </a:r>
          </a:p>
          <a:p>
            <a:r>
              <a:rPr lang="en-US" dirty="0"/>
              <a:t>  user -&gt; bugle [label="Compose / Send Message"];</a:t>
            </a:r>
          </a:p>
          <a:p>
            <a:r>
              <a:rPr lang="en-US" dirty="0"/>
              <a:t>  bugle -&gt; </a:t>
            </a:r>
            <a:r>
              <a:rPr lang="en-US" dirty="0" err="1"/>
              <a:t>sms</a:t>
            </a:r>
            <a:r>
              <a:rPr lang="en-US" dirty="0"/>
              <a:t> [label="Legacy SMS/MMS Write\n(content://sms, content://mms)"];</a:t>
            </a:r>
          </a:p>
          <a:p>
            <a:r>
              <a:rPr lang="en-US" dirty="0"/>
              <a:t>  </a:t>
            </a:r>
            <a:r>
              <a:rPr lang="en-US" dirty="0" err="1"/>
              <a:t>sms</a:t>
            </a:r>
            <a:r>
              <a:rPr lang="en-US" dirty="0"/>
              <a:t> -&gt; network [label="Carrier SMS/MMS Channel"];</a:t>
            </a:r>
          </a:p>
          <a:p>
            <a:endParaRPr lang="en-US" dirty="0"/>
          </a:p>
          <a:p>
            <a:r>
              <a:rPr lang="en-US" dirty="0"/>
              <a:t>  bugle -&gt; </a:t>
            </a:r>
            <a:r>
              <a:rPr lang="en-US" dirty="0" err="1"/>
              <a:t>rcsdb</a:t>
            </a:r>
            <a:r>
              <a:rPr lang="en-US" dirty="0"/>
              <a:t> [label="RCS Message\n(IP-based)"];</a:t>
            </a:r>
          </a:p>
          <a:p>
            <a:r>
              <a:rPr lang="en-US" dirty="0"/>
              <a:t>  </a:t>
            </a:r>
            <a:r>
              <a:rPr lang="en-US" dirty="0" err="1"/>
              <a:t>rcsdb</a:t>
            </a:r>
            <a:r>
              <a:rPr lang="en-US" dirty="0"/>
              <a:t> -&gt; network [label="RCS over IP (Jibe / Carrier)"];</a:t>
            </a:r>
          </a:p>
          <a:p>
            <a:endParaRPr lang="en-US" dirty="0"/>
          </a:p>
          <a:p>
            <a:r>
              <a:rPr lang="en-US" dirty="0"/>
              <a:t>  network -&gt; </a:t>
            </a:r>
            <a:r>
              <a:rPr lang="en-US" dirty="0" err="1"/>
              <a:t>rcsdb</a:t>
            </a:r>
            <a:r>
              <a:rPr lang="en-US" dirty="0"/>
              <a:t> [label="Receive RCS Message"];</a:t>
            </a:r>
          </a:p>
          <a:p>
            <a:r>
              <a:rPr lang="en-US" dirty="0"/>
              <a:t>  network -&gt; </a:t>
            </a:r>
            <a:r>
              <a:rPr lang="en-US" dirty="0" err="1"/>
              <a:t>sms</a:t>
            </a:r>
            <a:r>
              <a:rPr lang="en-US" dirty="0"/>
              <a:t> [label="Receive SMS/MMS"];</a:t>
            </a:r>
          </a:p>
          <a:p>
            <a:r>
              <a:rPr lang="en-US" dirty="0"/>
              <a:t>  </a:t>
            </a:r>
            <a:r>
              <a:rPr lang="en-US" dirty="0" err="1"/>
              <a:t>rcsdb</a:t>
            </a:r>
            <a:r>
              <a:rPr lang="en-US" dirty="0"/>
              <a:t> -&gt; bugle [label="Deliver to UI / Cache"];</a:t>
            </a:r>
          </a:p>
          <a:p>
            <a:r>
              <a:rPr lang="en-US" dirty="0"/>
              <a:t>  </a:t>
            </a:r>
            <a:r>
              <a:rPr lang="en-US" dirty="0" err="1"/>
              <a:t>sms</a:t>
            </a:r>
            <a:r>
              <a:rPr lang="en-US" dirty="0"/>
              <a:t> -&gt; bugle [label="Sync Inbox / Display"];</a:t>
            </a:r>
          </a:p>
          <a:p>
            <a:endParaRPr lang="en-US" dirty="0"/>
          </a:p>
          <a:p>
            <a:r>
              <a:rPr lang="en-US" dirty="0"/>
              <a:t>  bugle -&gt; user [label="Display Conversation / Read Receipt"];</a:t>
            </a:r>
          </a:p>
          <a:p>
            <a:r>
              <a:rPr lang="en-US" dirty="0"/>
              <a:t>}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356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cs typeface="Calibri"/>
              </a:rPr>
              <a:t>Cmd</a:t>
            </a:r>
            <a:r>
              <a:rPr lang="en-US">
                <a:cs typeface="Calibri"/>
              </a:rPr>
              <a:t>: tree 'Pixel 3/data/data/</a:t>
            </a:r>
            <a:r>
              <a:rPr lang="en-US" err="1">
                <a:cs typeface="Calibri"/>
              </a:rPr>
              <a:t>com.google.android.apps.messaging</a:t>
            </a:r>
            <a:r>
              <a:rPr lang="en-US">
                <a:cs typeface="Calibri"/>
              </a:rPr>
              <a:t>' -L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185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cs typeface="Calibri"/>
              </a:rPr>
              <a:t>Cmd</a:t>
            </a:r>
            <a:r>
              <a:rPr lang="en-US">
                <a:cs typeface="Calibri"/>
              </a:rPr>
              <a:t>: tree 'Pixel 3/data/data/</a:t>
            </a:r>
            <a:r>
              <a:rPr lang="en-US" err="1">
                <a:cs typeface="Calibri"/>
              </a:rPr>
              <a:t>com.google.android.apps.messaging</a:t>
            </a:r>
            <a:r>
              <a:rPr lang="en-US">
                <a:cs typeface="Calibri"/>
              </a:rPr>
              <a:t>/databases'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53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cs typeface="Calibri"/>
              </a:rPr>
              <a:t>Cmd</a:t>
            </a:r>
            <a:r>
              <a:rPr lang="en-US">
                <a:cs typeface="Calibri"/>
              </a:rPr>
              <a:t>: </a:t>
            </a:r>
            <a:r>
              <a:rPr lang="en-US" err="1">
                <a:cs typeface="Calibri"/>
              </a:rPr>
              <a:t>sqlitebrowser</a:t>
            </a:r>
            <a:r>
              <a:rPr lang="en-US">
                <a:cs typeface="Calibri"/>
              </a:rPr>
              <a:t> 'Pixel 3/data/data/</a:t>
            </a:r>
            <a:r>
              <a:rPr lang="en-US" err="1">
                <a:cs typeface="Calibri"/>
              </a:rPr>
              <a:t>com.google.android.apps.messaging</a:t>
            </a:r>
            <a:r>
              <a:rPr lang="en-US">
                <a:cs typeface="Calibri"/>
              </a:rPr>
              <a:t>/databases/</a:t>
            </a:r>
            <a:r>
              <a:rPr lang="en-US" err="1">
                <a:cs typeface="Calibri"/>
              </a:rPr>
              <a:t>bugle_db</a:t>
            </a:r>
            <a:r>
              <a:rPr lang="en-US">
                <a:cs typeface="Calibri"/>
              </a:rPr>
              <a:t>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79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GB" b="1" dirty="0"/>
              <a:t>a. messages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Purpose</a:t>
            </a:r>
            <a:r>
              <a:rPr lang="en-GB" dirty="0"/>
              <a:t>: Stores individual messages (SMS, MMS, RCS).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Key Columns</a:t>
            </a:r>
            <a:r>
              <a:rPr lang="en-GB" dirty="0"/>
              <a:t> (inferred from typical structure):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_id (INTEGER PRIMARY KEY): Unique identifier for each message.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/>
              <a:t>conversation_id</a:t>
            </a:r>
            <a:r>
              <a:rPr lang="en-GB" dirty="0"/>
              <a:t> (INTEGER): Links to the conversations table to identify the conversation thread.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/>
              <a:t>sender_id</a:t>
            </a:r>
            <a:r>
              <a:rPr lang="en-GB" dirty="0"/>
              <a:t> (INTEGER): Links to the participants table to identify the sender.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text (TEXT): The content of the message.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timestamp (INTEGER): The time the message was sent or received (Unix timestamp in milliseconds).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/>
              <a:t>message_protocol</a:t>
            </a:r>
            <a:r>
              <a:rPr lang="en-GB" dirty="0"/>
              <a:t> (INTEGER): Indicates the type of message (e.g., 0 for SMS, 1 for MMS, 2 for RCS).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/>
              <a:t>message_status</a:t>
            </a:r>
            <a:r>
              <a:rPr lang="en-GB" dirty="0"/>
              <a:t> (INTEGER): Status of the message (e.g., sent, delivered, read).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25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GB" b="1" dirty="0"/>
              <a:t>b. participants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Purpose</a:t>
            </a:r>
            <a:r>
              <a:rPr lang="en-GB" dirty="0"/>
              <a:t>: Stores information about people involved in conversations (senders and recipients).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Key Columns</a:t>
            </a:r>
            <a:r>
              <a:rPr lang="en-GB" dirty="0"/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_id (INTEGER PRIMARY KEY): Unique identifier for each participant.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/>
              <a:t>phone_number</a:t>
            </a:r>
            <a:r>
              <a:rPr lang="en-GB" dirty="0"/>
              <a:t> (TEXT): The participant’s phone number.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/>
              <a:t>display_name</a:t>
            </a:r>
            <a:r>
              <a:rPr lang="en-GB" dirty="0"/>
              <a:t> (TEXT): The participant’s name (if available from contacts).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/>
              <a:t>contact_id</a:t>
            </a:r>
            <a:r>
              <a:rPr lang="en-GB" dirty="0"/>
              <a:t> (INTEGER): Links to the device’s contacts database (if the participant is a known contact).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581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66646" cy="365125"/>
          </a:xfrm>
        </p:spPr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17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6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0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22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6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1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92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8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0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0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3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17A-E3C1-4BED-ABE0-B7069385E023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United States Department of Justice - Wikipedia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663" y="6429241"/>
            <a:ext cx="379628" cy="37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JP PMP Login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291" y="6519834"/>
            <a:ext cx="420444" cy="20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iversity of Baltimore Issues Marketing RFP - PR News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993" y="6286831"/>
            <a:ext cx="1571896" cy="66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le:Towson University logo horiz 2019.png - Wikimedia Commons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85" y="6456351"/>
            <a:ext cx="1202235" cy="41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57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34.png"/><Relationship Id="rId4" Type="http://schemas.openxmlformats.org/officeDocument/2006/relationships/customXml" Target="../ink/ink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s.google.com/android/guides/overview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6BAF9-88AC-4600-B511-347782B9C8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Pixel 3 GMS App Investigations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CD3106-2EE0-40F4-8C0B-042135FF9F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1</a:t>
            </a:r>
            <a:r>
              <a:rPr lang="en-US"/>
              <a:t>: GMS Messaging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245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36169B5-F4B3-5EBF-37BD-BC8ECC16F8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915740"/>
              </p:ext>
            </p:extLst>
          </p:nvPr>
        </p:nvGraphicFramePr>
        <p:xfrm>
          <a:off x="643966" y="1507910"/>
          <a:ext cx="10708544" cy="476346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41295">
                  <a:extLst>
                    <a:ext uri="{9D8B030D-6E8A-4147-A177-3AD203B41FA5}">
                      <a16:colId xmlns:a16="http://schemas.microsoft.com/office/drawing/2014/main" val="4183076163"/>
                    </a:ext>
                  </a:extLst>
                </a:gridCol>
                <a:gridCol w="2913681">
                  <a:extLst>
                    <a:ext uri="{9D8B030D-6E8A-4147-A177-3AD203B41FA5}">
                      <a16:colId xmlns:a16="http://schemas.microsoft.com/office/drawing/2014/main" val="4067391167"/>
                    </a:ext>
                  </a:extLst>
                </a:gridCol>
                <a:gridCol w="2913681">
                  <a:extLst>
                    <a:ext uri="{9D8B030D-6E8A-4147-A177-3AD203B41FA5}">
                      <a16:colId xmlns:a16="http://schemas.microsoft.com/office/drawing/2014/main" val="4152914629"/>
                    </a:ext>
                  </a:extLst>
                </a:gridCol>
                <a:gridCol w="3339887">
                  <a:extLst>
                    <a:ext uri="{9D8B030D-6E8A-4147-A177-3AD203B41FA5}">
                      <a16:colId xmlns:a16="http://schemas.microsoft.com/office/drawing/2014/main" val="138881125"/>
                    </a:ext>
                  </a:extLst>
                </a:gridCol>
              </a:tblGrid>
              <a:tr h="31081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/>
                        <a:t>Feature</a:t>
                      </a:r>
                    </a:p>
                  </a:txBody>
                  <a:tcPr marL="77702" marR="77702" marT="38851" marB="3885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/>
                        <a:t>SMS</a:t>
                      </a:r>
                      <a:endParaRPr lang="en-US" sz="1800"/>
                    </a:p>
                  </a:txBody>
                  <a:tcPr marL="77702" marR="77702" marT="38851" marB="3885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/>
                        <a:t>MMS</a:t>
                      </a:r>
                      <a:endParaRPr lang="en-US" sz="1800"/>
                    </a:p>
                  </a:txBody>
                  <a:tcPr marL="77702" marR="77702" marT="38851" marB="3885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RCS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77702" marR="77702" marT="38851" marB="38851" anchor="ctr"/>
                </a:tc>
                <a:extLst>
                  <a:ext uri="{0D108BD9-81ED-4DB2-BD59-A6C34878D82A}">
                    <a16:rowId xmlns:a16="http://schemas.microsoft.com/office/drawing/2014/main" val="1098610747"/>
                  </a:ext>
                </a:extLst>
              </a:tr>
              <a:tr h="54391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/>
                        <a:t>Network</a:t>
                      </a:r>
                      <a:endParaRPr lang="en-US" sz="1800"/>
                    </a:p>
                  </a:txBody>
                  <a:tcPr marL="77702" marR="77702" marT="38851" marB="3885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/>
                        <a:t>Cellular (carrier network, over control channel)</a:t>
                      </a:r>
                    </a:p>
                  </a:txBody>
                  <a:tcPr marL="77702" marR="77702" marT="38851" marB="3885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n-NO" sz="1800"/>
                        <a:t>Cellular (uses carrier data for media)</a:t>
                      </a:r>
                    </a:p>
                  </a:txBody>
                  <a:tcPr marL="77702" marR="77702" marT="38851" marB="3885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dirty="0"/>
                        <a:t>Internet/data connection (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Wi-Fi or mobile data</a:t>
                      </a:r>
                      <a:r>
                        <a:rPr lang="en-US" sz="1800" dirty="0"/>
                        <a:t>)</a:t>
                      </a:r>
                    </a:p>
                  </a:txBody>
                  <a:tcPr marL="77702" marR="77702" marT="38851" marB="38851" anchor="ctr"/>
                </a:tc>
                <a:extLst>
                  <a:ext uri="{0D108BD9-81ED-4DB2-BD59-A6C34878D82A}">
                    <a16:rowId xmlns:a16="http://schemas.microsoft.com/office/drawing/2014/main" val="1378270726"/>
                  </a:ext>
                </a:extLst>
              </a:tr>
              <a:tr h="54391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/>
                        <a:t>Transport Protocol</a:t>
                      </a:r>
                      <a:endParaRPr lang="en-US" sz="1800"/>
                    </a:p>
                  </a:txBody>
                  <a:tcPr marL="77702" marR="77702" marT="38851" marB="3885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/>
                        <a:t>Circuit-switched (text only)</a:t>
                      </a:r>
                    </a:p>
                  </a:txBody>
                  <a:tcPr marL="77702" marR="77702" marT="38851" marB="3885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/>
                        <a:t>MMS protocol (binary over carrier)</a:t>
                      </a:r>
                    </a:p>
                  </a:txBody>
                  <a:tcPr marL="77702" marR="77702" marT="38851" marB="3885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/>
                        <a:t>IP-based via RCS servers (usually Google or carrier)</a:t>
                      </a:r>
                    </a:p>
                  </a:txBody>
                  <a:tcPr marL="77702" marR="77702" marT="38851" marB="38851" anchor="ctr"/>
                </a:tc>
                <a:extLst>
                  <a:ext uri="{0D108BD9-81ED-4DB2-BD59-A6C34878D82A}">
                    <a16:rowId xmlns:a16="http://schemas.microsoft.com/office/drawing/2014/main" val="2729827241"/>
                  </a:ext>
                </a:extLst>
              </a:tr>
              <a:tr h="54391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/>
                        <a:t>Message Type</a:t>
                      </a:r>
                      <a:endParaRPr lang="en-US" sz="1800"/>
                    </a:p>
                  </a:txBody>
                  <a:tcPr marL="77702" marR="77702" marT="38851" marB="3885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/>
                        <a:t>160-char text</a:t>
                      </a:r>
                    </a:p>
                  </a:txBody>
                  <a:tcPr marL="77702" marR="77702" marT="38851" marB="3885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/>
                        <a:t>Text + media</a:t>
                      </a:r>
                    </a:p>
                  </a:txBody>
                  <a:tcPr marL="77702" marR="77702" marT="38851" marB="3885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/>
                        <a:t>Text, media, typing, reactions, read receipts</a:t>
                      </a:r>
                    </a:p>
                  </a:txBody>
                  <a:tcPr marL="77702" marR="77702" marT="38851" marB="38851" anchor="ctr"/>
                </a:tc>
                <a:extLst>
                  <a:ext uri="{0D108BD9-81ED-4DB2-BD59-A6C34878D82A}">
                    <a16:rowId xmlns:a16="http://schemas.microsoft.com/office/drawing/2014/main" val="1071781088"/>
                  </a:ext>
                </a:extLst>
              </a:tr>
              <a:tr h="54391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/>
                        <a:t>Encryption</a:t>
                      </a:r>
                      <a:endParaRPr lang="en-US" sz="1800"/>
                    </a:p>
                  </a:txBody>
                  <a:tcPr marL="77702" marR="77702" marT="38851" marB="3885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/>
                        <a:t>None</a:t>
                      </a:r>
                    </a:p>
                  </a:txBody>
                  <a:tcPr marL="77702" marR="77702" marT="38851" marB="3885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/>
                        <a:t>None</a:t>
                      </a:r>
                    </a:p>
                  </a:txBody>
                  <a:tcPr marL="77702" marR="77702" marT="38851" marB="3885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/>
                        <a:t>End-to-end (for 1:1 in Google Messages)</a:t>
                      </a:r>
                      <a:endParaRPr lang="en-US" sz="1800"/>
                    </a:p>
                  </a:txBody>
                  <a:tcPr marL="77702" marR="77702" marT="38851" marB="38851" anchor="ctr"/>
                </a:tc>
                <a:extLst>
                  <a:ext uri="{0D108BD9-81ED-4DB2-BD59-A6C34878D82A}">
                    <a16:rowId xmlns:a16="http://schemas.microsoft.com/office/drawing/2014/main" val="3265750751"/>
                  </a:ext>
                </a:extLst>
              </a:tr>
              <a:tr h="101013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/>
                        <a:t>Features</a:t>
                      </a:r>
                      <a:endParaRPr lang="en-US" sz="1800"/>
                    </a:p>
                  </a:txBody>
                  <a:tcPr marL="77702" marR="77702" marT="38851" marB="3885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/>
                        <a:t>Plain text</a:t>
                      </a:r>
                    </a:p>
                  </a:txBody>
                  <a:tcPr marL="77702" marR="77702" marT="38851" marB="3885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/>
                        <a:t>Images/videos</a:t>
                      </a:r>
                    </a:p>
                  </a:txBody>
                  <a:tcPr marL="77702" marR="77702" marT="38851" marB="3885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/>
                        <a:t>Typing indicators, read receipts, group chat, reactions, file sharing, high-res images</a:t>
                      </a:r>
                    </a:p>
                  </a:txBody>
                  <a:tcPr marL="77702" marR="77702" marT="38851" marB="38851" anchor="ctr"/>
                </a:tc>
                <a:extLst>
                  <a:ext uri="{0D108BD9-81ED-4DB2-BD59-A6C34878D82A}">
                    <a16:rowId xmlns:a16="http://schemas.microsoft.com/office/drawing/2014/main" val="2004010804"/>
                  </a:ext>
                </a:extLst>
              </a:tr>
              <a:tr h="54391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/>
                        <a:t>Storage</a:t>
                      </a:r>
                      <a:endParaRPr lang="en-US" sz="1800"/>
                    </a:p>
                  </a:txBody>
                  <a:tcPr marL="77702" marR="77702" marT="38851" marB="3885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/>
                        <a:t>In mmssms.db</a:t>
                      </a:r>
                    </a:p>
                  </a:txBody>
                  <a:tcPr marL="77702" marR="77702" marT="38851" marB="3885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/>
                        <a:t>In mmssms.db</a:t>
                      </a:r>
                    </a:p>
                  </a:txBody>
                  <a:tcPr marL="77702" marR="77702" marT="38851" marB="3885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/>
                        <a:t>In bugle_db and rcs.db</a:t>
                      </a:r>
                    </a:p>
                  </a:txBody>
                  <a:tcPr marL="77702" marR="77702" marT="38851" marB="38851" anchor="ctr"/>
                </a:tc>
                <a:extLst>
                  <a:ext uri="{0D108BD9-81ED-4DB2-BD59-A6C34878D82A}">
                    <a16:rowId xmlns:a16="http://schemas.microsoft.com/office/drawing/2014/main" val="3639116935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/>
                        <a:t>Example App</a:t>
                      </a:r>
                      <a:endParaRPr lang="en-US" sz="1800"/>
                    </a:p>
                  </a:txBody>
                  <a:tcPr marL="77702" marR="77702" marT="38851" marB="3885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/>
                        <a:t>AOSP Messaging</a:t>
                      </a:r>
                    </a:p>
                  </a:txBody>
                  <a:tcPr marL="77702" marR="77702" marT="38851" marB="3885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/>
                        <a:t>AOSP Messaging</a:t>
                      </a:r>
                    </a:p>
                  </a:txBody>
                  <a:tcPr marL="77702" marR="77702" marT="38851" marB="3885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 dirty="0"/>
                        <a:t>Google Messages (GMS)</a:t>
                      </a:r>
                      <a:endParaRPr lang="en-US" sz="1800" dirty="0"/>
                    </a:p>
                  </a:txBody>
                  <a:tcPr marL="77702" marR="77702" marT="38851" marB="38851" anchor="ctr"/>
                </a:tc>
                <a:extLst>
                  <a:ext uri="{0D108BD9-81ED-4DB2-BD59-A6C34878D82A}">
                    <a16:rowId xmlns:a16="http://schemas.microsoft.com/office/drawing/2014/main" val="265425215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BF564AF-5CF1-35B9-84B1-2E9C70AB1B21}"/>
              </a:ext>
            </a:extLst>
          </p:cNvPr>
          <p:cNvSpPr txBox="1"/>
          <p:nvPr/>
        </p:nvSpPr>
        <p:spPr>
          <a:xfrm>
            <a:off x="947656" y="586629"/>
            <a:ext cx="102966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RCS </a:t>
            </a:r>
            <a:r>
              <a:rPr lang="en-GB" dirty="0"/>
              <a:t>(Rich Communication Services): it’s a next-generation messaging protocol designed to replace traditional SMS and MMS on mobile phones.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312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3E5CAAC-C6D7-5CA9-B720-3070F33F9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379"/>
            <a:ext cx="12192000" cy="297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72FA7B-6C47-AD94-7AF8-DADB95D64BBB}"/>
              </a:ext>
            </a:extLst>
          </p:cNvPr>
          <p:cNvSpPr txBox="1"/>
          <p:nvPr/>
        </p:nvSpPr>
        <p:spPr>
          <a:xfrm>
            <a:off x="457199" y="3336010"/>
            <a:ext cx="11158779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/>
              <a:t>When RCS is enabled:</a:t>
            </a:r>
          </a:p>
          <a:p>
            <a:pPr>
              <a:buFont typeface="+mj-lt"/>
              <a:buAutoNum type="arabicPeriod"/>
            </a:pPr>
            <a:r>
              <a:rPr lang="en-US" dirty="0"/>
              <a:t>The </a:t>
            </a:r>
            <a:r>
              <a:rPr lang="en-US" b="1" dirty="0"/>
              <a:t>Carrier Services</a:t>
            </a:r>
            <a:r>
              <a:rPr lang="en-US" dirty="0"/>
              <a:t> app (</a:t>
            </a:r>
            <a:r>
              <a:rPr lang="en-US" dirty="0" err="1">
                <a:latin typeface="Courier New" panose="02070309020205020404" pitchFamily="49" charset="0"/>
              </a:rPr>
              <a:t>com.google.android.ims</a:t>
            </a:r>
            <a:r>
              <a:rPr lang="en-US" dirty="0"/>
              <a:t>) registers the phone’s RCS identity (via Google’s </a:t>
            </a:r>
            <a:r>
              <a:rPr lang="en-US" b="1" dirty="0"/>
              <a:t>Jibe RCS servers</a:t>
            </a:r>
            <a:r>
              <a:rPr lang="en-US" dirty="0"/>
              <a:t> or the carrier’s own IMS server).</a:t>
            </a:r>
          </a:p>
          <a:p>
            <a:pPr>
              <a:buFont typeface="+mj-lt"/>
              <a:buAutoNum type="arabicPeriod"/>
            </a:pPr>
            <a:r>
              <a:rPr lang="en-US" dirty="0"/>
              <a:t>Messages are sent over an </a:t>
            </a:r>
            <a:r>
              <a:rPr lang="en-US" b="1" dirty="0"/>
              <a:t>IP connection</a:t>
            </a:r>
            <a:r>
              <a:rPr lang="en-US" dirty="0"/>
              <a:t> — Wi-Fi or cellular data (4G/5G) — rather than SMS channels.</a:t>
            </a:r>
          </a:p>
          <a:p>
            <a:pPr>
              <a:buFont typeface="+mj-lt"/>
              <a:buAutoNum type="arabicPeriod"/>
            </a:pPr>
            <a:r>
              <a:rPr lang="en-US" dirty="0"/>
              <a:t>The </a:t>
            </a:r>
            <a:r>
              <a:rPr lang="en-US" b="1" dirty="0" err="1">
                <a:latin typeface="Courier New" panose="02070309020205020404" pitchFamily="49" charset="0"/>
              </a:rPr>
              <a:t>rcs.db</a:t>
            </a:r>
            <a:r>
              <a:rPr lang="en-US" dirty="0"/>
              <a:t> database logs all the transport-layer information: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 err="1">
                <a:latin typeface="Courier New" panose="02070309020205020404" pitchFamily="49" charset="0"/>
              </a:rPr>
              <a:t>rcs_message</a:t>
            </a:r>
            <a:r>
              <a:rPr lang="en-US" dirty="0"/>
              <a:t>: message metadata (sender, recipient, timestamps)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 err="1">
                <a:latin typeface="Courier New" panose="02070309020205020404" pitchFamily="49" charset="0"/>
              </a:rPr>
              <a:t>rcs_session</a:t>
            </a:r>
            <a:r>
              <a:rPr lang="en-US" dirty="0"/>
              <a:t>: session state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 err="1">
                <a:latin typeface="Courier New" panose="02070309020205020404" pitchFamily="49" charset="0"/>
              </a:rPr>
              <a:t>rcs_file_transfer</a:t>
            </a:r>
            <a:r>
              <a:rPr lang="en-US" dirty="0"/>
              <a:t>: file URIs for sent/received media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 err="1">
                <a:latin typeface="Courier New" panose="02070309020205020404" pitchFamily="49" charset="0"/>
              </a:rPr>
              <a:t>rcs_delivery_status</a:t>
            </a:r>
            <a:r>
              <a:rPr lang="en-US" dirty="0"/>
              <a:t>: delivery/read receipts</a:t>
            </a:r>
          </a:p>
          <a:p>
            <a:pPr>
              <a:buFont typeface="+mj-lt"/>
              <a:buAutoNum type="arabicPeriod"/>
            </a:pPr>
            <a:r>
              <a:rPr lang="en-US" dirty="0"/>
              <a:t>The </a:t>
            </a:r>
            <a:r>
              <a:rPr lang="en-US" b="1" dirty="0"/>
              <a:t>Google Messages app (</a:t>
            </a:r>
            <a:r>
              <a:rPr lang="en-US" b="1" dirty="0" err="1">
                <a:latin typeface="Courier New" panose="02070309020205020404" pitchFamily="49" charset="0"/>
              </a:rPr>
              <a:t>bugle_db</a:t>
            </a:r>
            <a:r>
              <a:rPr lang="en-US" b="1" dirty="0"/>
              <a:t>)</a:t>
            </a:r>
            <a:r>
              <a:rPr lang="en-US" dirty="0"/>
              <a:t> then displays the message to the user.</a:t>
            </a:r>
          </a:p>
          <a:p>
            <a:pPr>
              <a:buNone/>
            </a:pPr>
            <a:r>
              <a:rPr lang="en-US" dirty="0"/>
              <a:t>If Wi-Fi is available, the RCS stack automatically prefers it; if not, it falls back to mobile data.</a:t>
            </a:r>
          </a:p>
        </p:txBody>
      </p:sp>
    </p:spTree>
    <p:extLst>
      <p:ext uri="{BB962C8B-B14F-4D97-AF65-F5344CB8AC3E}">
        <p14:creationId xmlns:p14="http://schemas.microsoft.com/office/powerpoint/2010/main" val="879504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42C03-9D67-4FA3-B3A8-5623A3A9B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283810" cy="375602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cs typeface="Calibri"/>
              </a:rPr>
              <a:t>What is the content of the message the phone received on Jan 29, 2020, at 06:20:45 pm?</a:t>
            </a:r>
          </a:p>
          <a:p>
            <a:r>
              <a:rPr lang="en-GB" dirty="0">
                <a:cs typeface="Calibri"/>
              </a:rPr>
              <a:t>Who sent the message?</a:t>
            </a:r>
          </a:p>
          <a:p>
            <a:r>
              <a:rPr lang="en-GB" dirty="0">
                <a:cs typeface="Calibri"/>
              </a:rPr>
              <a:t>Has the message been read?</a:t>
            </a:r>
          </a:p>
          <a:p>
            <a:pPr marL="457200" lvl="1" indent="0">
              <a:buNone/>
            </a:pPr>
            <a:endParaRPr lang="en-US" dirty="0">
              <a:cs typeface="Calibri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D504939-98DB-43A7-B52D-E7C08D7CC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Sample questions</a:t>
            </a:r>
          </a:p>
        </p:txBody>
      </p:sp>
    </p:spTree>
    <p:extLst>
      <p:ext uri="{BB962C8B-B14F-4D97-AF65-F5344CB8AC3E}">
        <p14:creationId xmlns:p14="http://schemas.microsoft.com/office/powerpoint/2010/main" val="3154763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FABA4C-0167-9B56-F58E-61F7B3AEA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</a:t>
            </a:r>
            <a:r>
              <a:rPr lang="en-US"/>
              <a:t>Messages Directory </a:t>
            </a:r>
            <a:r>
              <a:rPr lang="en-US" dirty="0"/>
              <a:t>Structure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591E18-9427-FEAD-1069-71E758883D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843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E26761E-DCB1-4209-8B9B-7451C5DA9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564" y="2200034"/>
            <a:ext cx="9082181" cy="333219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0E4C85C-66BB-494C-BBE9-8D4863380919}"/>
              </a:ext>
            </a:extLst>
          </p:cNvPr>
          <p:cNvSpPr/>
          <p:nvPr/>
        </p:nvSpPr>
        <p:spPr>
          <a:xfrm>
            <a:off x="1652229" y="2610650"/>
            <a:ext cx="8520546" cy="3186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08F9109D-7414-49D5-A1D2-03B4A49EDABA}"/>
              </a:ext>
            </a:extLst>
          </p:cNvPr>
          <p:cNvSpPr txBox="1"/>
          <p:nvPr/>
        </p:nvSpPr>
        <p:spPr>
          <a:xfrm>
            <a:off x="8510230" y="2200969"/>
            <a:ext cx="119149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0000"/>
                </a:solidFill>
                <a:cs typeface="Calibri"/>
              </a:rPr>
              <a:t>-L: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4C0C1E-4EB2-4D84-9FDC-557BDA690067}"/>
              </a:ext>
            </a:extLst>
          </p:cNvPr>
          <p:cNvSpPr txBox="1"/>
          <p:nvPr/>
        </p:nvSpPr>
        <p:spPr>
          <a:xfrm>
            <a:off x="1102564" y="1830702"/>
            <a:ext cx="4742517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Show Google Messaging data directory structure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D264C7-6670-E875-AC66-C0FBDB5EF4D0}"/>
              </a:ext>
            </a:extLst>
          </p:cNvPr>
          <p:cNvSpPr txBox="1"/>
          <p:nvPr/>
        </p:nvSpPr>
        <p:spPr>
          <a:xfrm>
            <a:off x="4681416" y="4030253"/>
            <a:ext cx="5126892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/>
              <a:t>downloaded attachments (e.g., images, videos), configuration files, or other app-specific data that doesn't fit into the database categories.</a:t>
            </a:r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7270AF1-2A54-8056-08CE-4BF9A01F88CF}"/>
              </a:ext>
            </a:extLst>
          </p:cNvPr>
          <p:cNvCxnSpPr/>
          <p:nvPr/>
        </p:nvCxnSpPr>
        <p:spPr>
          <a:xfrm flipH="1" flipV="1">
            <a:off x="2516554" y="4173415"/>
            <a:ext cx="2102338" cy="3185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217D23A-DFEB-D732-C83B-2012421B5F4B}"/>
              </a:ext>
            </a:extLst>
          </p:cNvPr>
          <p:cNvSpPr txBox="1"/>
          <p:nvPr/>
        </p:nvSpPr>
        <p:spPr>
          <a:xfrm>
            <a:off x="4681415" y="3339921"/>
            <a:ext cx="254781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messages, contacts, etc.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3AE7550-821A-B846-1270-C8DE83460E21}"/>
              </a:ext>
            </a:extLst>
          </p:cNvPr>
          <p:cNvCxnSpPr/>
          <p:nvPr/>
        </p:nvCxnSpPr>
        <p:spPr>
          <a:xfrm flipH="1">
            <a:off x="2977662" y="3590914"/>
            <a:ext cx="1641230" cy="275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736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A3694F0-AEA2-41AD-AA40-7E421D379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080" y="1979743"/>
            <a:ext cx="8915494" cy="358501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5E9260D-ABD0-44FF-984F-9DE07BB61D64}"/>
              </a:ext>
            </a:extLst>
          </p:cNvPr>
          <p:cNvSpPr/>
          <p:nvPr/>
        </p:nvSpPr>
        <p:spPr>
          <a:xfrm>
            <a:off x="1523337" y="2394671"/>
            <a:ext cx="8409708" cy="2770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34AB0D-7084-455B-934B-562182051960}"/>
              </a:ext>
            </a:extLst>
          </p:cNvPr>
          <p:cNvSpPr/>
          <p:nvPr/>
        </p:nvSpPr>
        <p:spPr>
          <a:xfrm>
            <a:off x="1527666" y="3687474"/>
            <a:ext cx="1080653" cy="2909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B25113-9E95-43C5-BC3B-6A8F00B59593}"/>
              </a:ext>
            </a:extLst>
          </p:cNvPr>
          <p:cNvSpPr txBox="1"/>
          <p:nvPr/>
        </p:nvSpPr>
        <p:spPr>
          <a:xfrm>
            <a:off x="1021080" y="1610411"/>
            <a:ext cx="3372013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GB"/>
              <a:t>Show Google Messaging database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79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627FCD-012D-D0F6-893E-5BBF9D48E0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A56CA39-10FA-7712-D04E-013657DA5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2"/>
                </a:solidFill>
              </a:rPr>
              <a:t>bugle_db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1FB8CF-C13B-8325-5F61-370BC605FE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474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61D1957-A387-90C5-F7A4-5D7BD6971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</a:t>
            </a:r>
            <a:r>
              <a:rPr lang="en-US" dirty="0" err="1">
                <a:solidFill>
                  <a:schemeClr val="accent2"/>
                </a:solidFill>
              </a:rPr>
              <a:t>bugle_db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C182E9-222E-5C8D-FFD9-3ECD5D386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50720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The table </a:t>
            </a:r>
            <a:r>
              <a:rPr lang="en-GB" b="1" dirty="0"/>
              <a:t>aggregates and mirrors</a:t>
            </a:r>
            <a:r>
              <a:rPr lang="en-GB" dirty="0"/>
              <a:t> messages from multiple sources - SMS, MMS, and RCS - into one single app-level database so the user sees all chats seamlessly in one interface.</a:t>
            </a:r>
          </a:p>
          <a:p>
            <a:r>
              <a:rPr lang="en-US" dirty="0"/>
              <a:t>Google Messages periodically syncs:</a:t>
            </a:r>
          </a:p>
          <a:p>
            <a:pPr lvl="1"/>
            <a:r>
              <a:rPr lang="en-US" dirty="0"/>
              <a:t>Reads SMS/MMS from the Telephony Provider (content://sms, content://mms)</a:t>
            </a:r>
          </a:p>
          <a:p>
            <a:pPr lvl="1"/>
            <a:r>
              <a:rPr lang="en-US" dirty="0"/>
              <a:t>Writes RCS messages via Carrier Services (</a:t>
            </a:r>
            <a:r>
              <a:rPr lang="en-US" dirty="0" err="1"/>
              <a:t>com.google.android.ims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Displays all conversations from its </a:t>
            </a:r>
            <a:r>
              <a:rPr lang="en-US" b="1" dirty="0"/>
              <a:t>own unified cache</a:t>
            </a:r>
            <a:r>
              <a:rPr lang="en-US" dirty="0"/>
              <a:t> (</a:t>
            </a:r>
            <a:r>
              <a:rPr lang="en-US" dirty="0" err="1"/>
              <a:t>bugle_db</a:t>
            </a:r>
            <a:r>
              <a:rPr lang="en-US" dirty="0"/>
              <a:t>)</a:t>
            </a:r>
          </a:p>
          <a:p>
            <a:endParaRPr lang="en-GB" dirty="0"/>
          </a:p>
          <a:p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A0BB297-0D38-7E41-EC20-A062496912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644555"/>
              </p:ext>
            </p:extLst>
          </p:nvPr>
        </p:nvGraphicFramePr>
        <p:xfrm>
          <a:off x="751668" y="3924947"/>
          <a:ext cx="10725473" cy="195072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828981">
                  <a:extLst>
                    <a:ext uri="{9D8B030D-6E8A-4147-A177-3AD203B41FA5}">
                      <a16:colId xmlns:a16="http://schemas.microsoft.com/office/drawing/2014/main" val="2682642178"/>
                    </a:ext>
                  </a:extLst>
                </a:gridCol>
                <a:gridCol w="2085115">
                  <a:extLst>
                    <a:ext uri="{9D8B030D-6E8A-4147-A177-3AD203B41FA5}">
                      <a16:colId xmlns:a16="http://schemas.microsoft.com/office/drawing/2014/main" val="1856289695"/>
                    </a:ext>
                  </a:extLst>
                </a:gridCol>
                <a:gridCol w="3567864">
                  <a:extLst>
                    <a:ext uri="{9D8B030D-6E8A-4147-A177-3AD203B41FA5}">
                      <a16:colId xmlns:a16="http://schemas.microsoft.com/office/drawing/2014/main" val="2944757681"/>
                    </a:ext>
                  </a:extLst>
                </a:gridCol>
                <a:gridCol w="3243513">
                  <a:extLst>
                    <a:ext uri="{9D8B030D-6E8A-4147-A177-3AD203B41FA5}">
                      <a16:colId xmlns:a16="http://schemas.microsoft.com/office/drawing/2014/main" val="4111740027"/>
                    </a:ext>
                  </a:extLst>
                </a:gridCol>
              </a:tblGrid>
              <a:tr h="1362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/>
                        <a:t>Data Source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/>
                        <a:t>Protocol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dirty="0"/>
                        <a:t>Backend Database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dirty="0"/>
                        <a:t>Where It’s Displayed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509987"/>
                  </a:ext>
                </a:extLst>
              </a:tr>
              <a:tr h="2316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1" dirty="0"/>
                        <a:t>SMS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/>
                        <a:t>Cellular control channel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dirty="0" err="1"/>
                        <a:t>mmssms.db</a:t>
                      </a:r>
                      <a:r>
                        <a:rPr lang="en-US" sz="1400" dirty="0"/>
                        <a:t> (</a:t>
                      </a:r>
                      <a:r>
                        <a:rPr lang="en-US" sz="1400" dirty="0" err="1"/>
                        <a:t>com.android.providers.telephony</a:t>
                      </a:r>
                      <a:r>
                        <a:rPr lang="en-US" sz="14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GB" sz="1400" dirty="0"/>
                        <a:t>Mirrored into </a:t>
                      </a:r>
                      <a:r>
                        <a:rPr lang="en-GB" sz="1400" dirty="0" err="1"/>
                        <a:t>bugle_db.message</a:t>
                      </a:r>
                      <a:endParaRPr lang="en-GB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9085143"/>
                  </a:ext>
                </a:extLst>
              </a:tr>
              <a:tr h="1545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1" dirty="0"/>
                        <a:t>MMS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dirty="0"/>
                        <a:t>Cellular WAP/MMS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dirty="0" err="1"/>
                        <a:t>mmssms.db</a:t>
                      </a:r>
                      <a:r>
                        <a:rPr lang="en-US" sz="1400" dirty="0"/>
                        <a:t> (tables </a:t>
                      </a:r>
                      <a:r>
                        <a:rPr lang="en-US" sz="1400" dirty="0" err="1"/>
                        <a:t>pdu</a:t>
                      </a:r>
                      <a:r>
                        <a:rPr lang="en-US" sz="1400" dirty="0"/>
                        <a:t>, part, </a:t>
                      </a:r>
                      <a:r>
                        <a:rPr lang="en-US" sz="1400" dirty="0" err="1"/>
                        <a:t>addr</a:t>
                      </a:r>
                      <a:r>
                        <a:rPr lang="en-US" sz="14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GB" sz="1400"/>
                        <a:t>Mirrored into bugle_db.part / attachment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2828446"/>
                  </a:ext>
                </a:extLst>
              </a:tr>
              <a:tr h="2316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1"/>
                        <a:t>RCS</a:t>
                      </a:r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/>
                        <a:t>IP over Wi-Fi or data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/>
                        <a:t>rcs.db (com.google.android.ims)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GB" sz="1400"/>
                        <a:t>Stored directly in bugle_db.rcs_message and linked tables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394816"/>
                  </a:ext>
                </a:extLst>
              </a:tr>
              <a:tr h="2416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1"/>
                        <a:t>App metadata</a:t>
                      </a:r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/>
                        <a:t>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/>
                        <a:t>Native to Google Messages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dirty="0"/>
                        <a:t>Only in </a:t>
                      </a:r>
                      <a:r>
                        <a:rPr lang="en-US" sz="1400" dirty="0" err="1"/>
                        <a:t>bugle_db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3914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2050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DEED7-D2F2-4B9F-B732-308804123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1066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tables in </a:t>
            </a:r>
            <a:r>
              <a:rPr lang="en-US" dirty="0" err="1">
                <a:solidFill>
                  <a:schemeClr val="accent2"/>
                </a:solidFill>
                <a:cs typeface="Calibri Light"/>
              </a:rPr>
              <a:t>bugle_db</a:t>
            </a:r>
            <a:endParaRPr lang="en-US" dirty="0"/>
          </a:p>
        </p:txBody>
      </p:sp>
      <p:pic>
        <p:nvPicPr>
          <p:cNvPr id="5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7172F5DF-E6FC-47E2-9AE9-E525F6D31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644" y="1967517"/>
            <a:ext cx="10863262" cy="754164"/>
          </a:xfrm>
          <a:prstGeom prst="rect">
            <a:avLst/>
          </a:prstGeom>
        </p:spPr>
      </p:pic>
      <p:pic>
        <p:nvPicPr>
          <p:cNvPr id="7" name="Picture 7" descr="Text&#10;&#10;Description automatically generated">
            <a:extLst>
              <a:ext uri="{FF2B5EF4-FFF2-40B4-BE49-F238E27FC236}">
                <a16:creationId xmlns:a16="http://schemas.microsoft.com/office/drawing/2014/main" id="{F71DF641-C37F-443A-BACA-93CF111691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0713" y="2894367"/>
            <a:ext cx="4124324" cy="345408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ABB418A-D788-4AF2-83A8-8EF87E3885D2}"/>
              </a:ext>
            </a:extLst>
          </p:cNvPr>
          <p:cNvSpPr/>
          <p:nvPr/>
        </p:nvSpPr>
        <p:spPr>
          <a:xfrm>
            <a:off x="1313586" y="2353259"/>
            <a:ext cx="10404763" cy="3602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7045F9-4A52-4517-93E5-4E91DC3165DA}"/>
              </a:ext>
            </a:extLst>
          </p:cNvPr>
          <p:cNvSpPr/>
          <p:nvPr/>
        </p:nvSpPr>
        <p:spPr>
          <a:xfrm>
            <a:off x="7216174" y="3461700"/>
            <a:ext cx="886692" cy="2493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FAEDAA-5498-4C2B-8632-0C655FDB5233}"/>
              </a:ext>
            </a:extLst>
          </p:cNvPr>
          <p:cNvSpPr/>
          <p:nvPr/>
        </p:nvSpPr>
        <p:spPr>
          <a:xfrm>
            <a:off x="7210112" y="5468226"/>
            <a:ext cx="664585" cy="1727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83FA180-4FEF-4081-AA1E-72A89125FCA8}"/>
              </a:ext>
            </a:extLst>
          </p:cNvPr>
          <p:cNvSpPr/>
          <p:nvPr/>
        </p:nvSpPr>
        <p:spPr>
          <a:xfrm>
            <a:off x="7210112" y="5980845"/>
            <a:ext cx="761567" cy="2143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2DAEE8B-8DA1-4AE7-97B4-F9B1B2798999}"/>
              </a:ext>
            </a:extLst>
          </p:cNvPr>
          <p:cNvCxnSpPr>
            <a:cxnSpLocks/>
          </p:cNvCxnSpPr>
          <p:nvPr/>
        </p:nvCxnSpPr>
        <p:spPr>
          <a:xfrm>
            <a:off x="4746194" y="5319037"/>
            <a:ext cx="2307106" cy="23556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AEBD117-8D92-421B-8246-C072D990ADDE}"/>
              </a:ext>
            </a:extLst>
          </p:cNvPr>
          <p:cNvSpPr txBox="1"/>
          <p:nvPr/>
        </p:nvSpPr>
        <p:spPr>
          <a:xfrm>
            <a:off x="838200" y="4859799"/>
            <a:ext cx="5522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cs typeface="Calibri"/>
              </a:rPr>
              <a:t>Table contains messages and metadata (e.g., timestamps)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C09B31-2C3D-49DB-8FFC-D6002182B177}"/>
              </a:ext>
            </a:extLst>
          </p:cNvPr>
          <p:cNvSpPr txBox="1"/>
          <p:nvPr/>
        </p:nvSpPr>
        <p:spPr>
          <a:xfrm>
            <a:off x="838200" y="3507451"/>
            <a:ext cx="3269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cs typeface="Calibri"/>
              </a:rPr>
              <a:t>Table contains a set of messages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B8820C4-6284-427A-8813-A632BDEA2137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4107878" y="3624209"/>
            <a:ext cx="3098486" cy="6790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67572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301C768-35E9-18A1-0B2E-322D4C27A8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367583"/>
              </p:ext>
            </p:extLst>
          </p:nvPr>
        </p:nvGraphicFramePr>
        <p:xfrm>
          <a:off x="513123" y="1540048"/>
          <a:ext cx="10506171" cy="39789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291711">
                  <a:extLst>
                    <a:ext uri="{9D8B030D-6E8A-4147-A177-3AD203B41FA5}">
                      <a16:colId xmlns:a16="http://schemas.microsoft.com/office/drawing/2014/main" val="774063046"/>
                    </a:ext>
                  </a:extLst>
                </a:gridCol>
                <a:gridCol w="2316997">
                  <a:extLst>
                    <a:ext uri="{9D8B030D-6E8A-4147-A177-3AD203B41FA5}">
                      <a16:colId xmlns:a16="http://schemas.microsoft.com/office/drawing/2014/main" val="3218748020"/>
                    </a:ext>
                  </a:extLst>
                </a:gridCol>
                <a:gridCol w="4897463">
                  <a:extLst>
                    <a:ext uri="{9D8B030D-6E8A-4147-A177-3AD203B41FA5}">
                      <a16:colId xmlns:a16="http://schemas.microsoft.com/office/drawing/2014/main" val="462825971"/>
                    </a:ext>
                  </a:extLst>
                </a:gridCol>
              </a:tblGrid>
              <a:tr h="16647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/>
                        <a:t>Table</a:t>
                      </a:r>
                    </a:p>
                  </a:txBody>
                  <a:tcPr marL="76339" marR="76339" marT="38170" marB="3817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/>
                        <a:t>Evidence Type</a:t>
                      </a:r>
                    </a:p>
                  </a:txBody>
                  <a:tcPr marL="76339" marR="76339" marT="38170" marB="3817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 dirty="0"/>
                        <a:t>Description</a:t>
                      </a:r>
                    </a:p>
                  </a:txBody>
                  <a:tcPr marL="76339" marR="76339" marT="38170" marB="38170" anchor="ctr"/>
                </a:tc>
                <a:extLst>
                  <a:ext uri="{0D108BD9-81ED-4DB2-BD59-A6C34878D82A}">
                    <a16:rowId xmlns:a16="http://schemas.microsoft.com/office/drawing/2014/main" val="334076628"/>
                  </a:ext>
                </a:extLst>
              </a:tr>
              <a:tr h="29670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 dirty="0">
                          <a:highlight>
                            <a:srgbClr val="FFFF00"/>
                          </a:highlight>
                        </a:rPr>
                        <a:t>messages</a:t>
                      </a:r>
                      <a:endParaRPr lang="en-US" sz="1800" dirty="0">
                        <a:highlight>
                          <a:srgbClr val="FFFF00"/>
                        </a:highlight>
                      </a:endParaRPr>
                    </a:p>
                  </a:txBody>
                  <a:tcPr marL="76339" marR="76339" marT="38170" marB="3817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>
                          <a:highlight>
                            <a:srgbClr val="FFFF00"/>
                          </a:highlight>
                        </a:rPr>
                        <a:t>Text of all messages (SMS, MMS, RCS)</a:t>
                      </a:r>
                    </a:p>
                  </a:txBody>
                  <a:tcPr marL="76339" marR="76339" marT="38170" marB="3817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dirty="0">
                          <a:highlight>
                            <a:srgbClr val="FFFF00"/>
                          </a:highlight>
                        </a:rPr>
                        <a:t>Unified store of message bodies, timestamps, status, thread ID</a:t>
                      </a:r>
                    </a:p>
                  </a:txBody>
                  <a:tcPr marL="76339" marR="76339" marT="38170" marB="38170" anchor="ctr"/>
                </a:tc>
                <a:extLst>
                  <a:ext uri="{0D108BD9-81ED-4DB2-BD59-A6C34878D82A}">
                    <a16:rowId xmlns:a16="http://schemas.microsoft.com/office/drawing/2014/main" val="294439922"/>
                  </a:ext>
                </a:extLst>
              </a:tr>
              <a:tr h="29670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/>
                        <a:t>rcs_message</a:t>
                      </a:r>
                      <a:endParaRPr lang="en-US" sz="1800"/>
                    </a:p>
                  </a:txBody>
                  <a:tcPr marL="76339" marR="76339" marT="38170" marB="3817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/>
                        <a:t>RCS-specific entries</a:t>
                      </a:r>
                    </a:p>
                  </a:txBody>
                  <a:tcPr marL="76339" marR="76339" marT="38170" marB="3817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/>
                        <a:t>Content for RCS sessions, linked to participant and conversation</a:t>
                      </a:r>
                    </a:p>
                  </a:txBody>
                  <a:tcPr marL="76339" marR="76339" marT="38170" marB="38170" anchor="ctr"/>
                </a:tc>
                <a:extLst>
                  <a:ext uri="{0D108BD9-81ED-4DB2-BD59-A6C34878D82A}">
                    <a16:rowId xmlns:a16="http://schemas.microsoft.com/office/drawing/2014/main" val="1610503327"/>
                  </a:ext>
                </a:extLst>
              </a:tr>
              <a:tr h="16647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>
                          <a:highlight>
                            <a:srgbClr val="FFFF00"/>
                          </a:highlight>
                        </a:rPr>
                        <a:t>participant</a:t>
                      </a:r>
                      <a:endParaRPr lang="en-US" sz="1800">
                        <a:highlight>
                          <a:srgbClr val="FFFF00"/>
                        </a:highlight>
                      </a:endParaRPr>
                    </a:p>
                  </a:txBody>
                  <a:tcPr marL="76339" marR="76339" marT="38170" marB="3817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>
                          <a:highlight>
                            <a:srgbClr val="FFFF00"/>
                          </a:highlight>
                        </a:rPr>
                        <a:t>Contacts involved</a:t>
                      </a:r>
                    </a:p>
                  </a:txBody>
                  <a:tcPr marL="76339" marR="76339" marT="38170" marB="3817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dirty="0">
                          <a:highlight>
                            <a:srgbClr val="FFFF00"/>
                          </a:highlight>
                        </a:rPr>
                        <a:t>Phone numbers, names, RCS capability</a:t>
                      </a:r>
                    </a:p>
                  </a:txBody>
                  <a:tcPr marL="76339" marR="76339" marT="38170" marB="38170" anchor="ctr"/>
                </a:tc>
                <a:extLst>
                  <a:ext uri="{0D108BD9-81ED-4DB2-BD59-A6C34878D82A}">
                    <a16:rowId xmlns:a16="http://schemas.microsoft.com/office/drawing/2014/main" val="3261624187"/>
                  </a:ext>
                </a:extLst>
              </a:tr>
              <a:tr h="16647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>
                          <a:highlight>
                            <a:srgbClr val="FFFF00"/>
                          </a:highlight>
                        </a:rPr>
                        <a:t>conversation</a:t>
                      </a:r>
                      <a:endParaRPr lang="en-US" sz="1800">
                        <a:highlight>
                          <a:srgbClr val="FFFF00"/>
                        </a:highlight>
                      </a:endParaRPr>
                    </a:p>
                  </a:txBody>
                  <a:tcPr marL="76339" marR="76339" marT="38170" marB="3817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>
                          <a:highlight>
                            <a:srgbClr val="FFFF00"/>
                          </a:highlight>
                        </a:rPr>
                        <a:t>Thread metadata</a:t>
                      </a:r>
                    </a:p>
                  </a:txBody>
                  <a:tcPr marL="76339" marR="76339" marT="38170" marB="3817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dirty="0">
                          <a:highlight>
                            <a:srgbClr val="FFFF00"/>
                          </a:highlight>
                        </a:rPr>
                        <a:t>Title, mute/archive flags, latest message ID</a:t>
                      </a:r>
                    </a:p>
                  </a:txBody>
                  <a:tcPr marL="76339" marR="76339" marT="38170" marB="38170" anchor="ctr"/>
                </a:tc>
                <a:extLst>
                  <a:ext uri="{0D108BD9-81ED-4DB2-BD59-A6C34878D82A}">
                    <a16:rowId xmlns:a16="http://schemas.microsoft.com/office/drawing/2014/main" val="4275317449"/>
                  </a:ext>
                </a:extLst>
              </a:tr>
              <a:tr h="16647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/>
                        <a:t>attachment / part</a:t>
                      </a:r>
                      <a:endParaRPr lang="en-US" sz="1800"/>
                    </a:p>
                  </a:txBody>
                  <a:tcPr marL="76339" marR="76339" marT="38170" marB="3817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/>
                        <a:t>Media</a:t>
                      </a:r>
                    </a:p>
                  </a:txBody>
                  <a:tcPr marL="76339" marR="76339" marT="38170" marB="3817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/>
                        <a:t>File paths, MIME types, thumbnails</a:t>
                      </a:r>
                    </a:p>
                  </a:txBody>
                  <a:tcPr marL="76339" marR="76339" marT="38170" marB="38170" anchor="ctr"/>
                </a:tc>
                <a:extLst>
                  <a:ext uri="{0D108BD9-81ED-4DB2-BD59-A6C34878D82A}">
                    <a16:rowId xmlns:a16="http://schemas.microsoft.com/office/drawing/2014/main" val="3144716186"/>
                  </a:ext>
                </a:extLst>
              </a:tr>
              <a:tr h="29670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/>
                        <a:t>message_status / rcs_delivery_status</a:t>
                      </a:r>
                      <a:endParaRPr lang="en-US" sz="1800"/>
                    </a:p>
                  </a:txBody>
                  <a:tcPr marL="76339" marR="76339" marT="38170" marB="3817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/>
                        <a:t>Receipts</a:t>
                      </a:r>
                    </a:p>
                  </a:txBody>
                  <a:tcPr marL="76339" marR="76339" marT="38170" marB="3817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/>
                        <a:t>Sent, delivered, read flags</a:t>
                      </a:r>
                    </a:p>
                  </a:txBody>
                  <a:tcPr marL="76339" marR="76339" marT="38170" marB="38170" anchor="ctr"/>
                </a:tc>
                <a:extLst>
                  <a:ext uri="{0D108BD9-81ED-4DB2-BD59-A6C34878D82A}">
                    <a16:rowId xmlns:a16="http://schemas.microsoft.com/office/drawing/2014/main" val="2216163671"/>
                  </a:ext>
                </a:extLst>
              </a:tr>
              <a:tr h="16647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>
                          <a:highlight>
                            <a:srgbClr val="FFFF00"/>
                          </a:highlight>
                        </a:rPr>
                        <a:t>draft / bugle_chat_composition</a:t>
                      </a:r>
                      <a:endParaRPr lang="en-US" sz="1800">
                        <a:highlight>
                          <a:srgbClr val="FFFF00"/>
                        </a:highlight>
                      </a:endParaRPr>
                    </a:p>
                  </a:txBody>
                  <a:tcPr marL="76339" marR="76339" marT="38170" marB="3817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>
                          <a:highlight>
                            <a:srgbClr val="FFFF00"/>
                          </a:highlight>
                        </a:rPr>
                        <a:t>Unsent texts</a:t>
                      </a:r>
                    </a:p>
                  </a:txBody>
                  <a:tcPr marL="76339" marR="76339" marT="38170" marB="3817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dirty="0">
                          <a:highlight>
                            <a:srgbClr val="FFFF00"/>
                          </a:highlight>
                        </a:rPr>
                        <a:t>Drafts or typing events</a:t>
                      </a:r>
                    </a:p>
                  </a:txBody>
                  <a:tcPr marL="76339" marR="76339" marT="38170" marB="38170" anchor="ctr"/>
                </a:tc>
                <a:extLst>
                  <a:ext uri="{0D108BD9-81ED-4DB2-BD59-A6C34878D82A}">
                    <a16:rowId xmlns:a16="http://schemas.microsoft.com/office/drawing/2014/main" val="98451342"/>
                  </a:ext>
                </a:extLst>
              </a:tr>
              <a:tr h="16647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/>
                        <a:t>group / group_participant</a:t>
                      </a:r>
                      <a:endParaRPr lang="en-US" sz="1800"/>
                    </a:p>
                  </a:txBody>
                  <a:tcPr marL="76339" marR="76339" marT="38170" marB="3817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/>
                        <a:t>RCS groups</a:t>
                      </a:r>
                    </a:p>
                  </a:txBody>
                  <a:tcPr marL="76339" marR="76339" marT="38170" marB="3817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dirty="0"/>
                        <a:t>Group membership, creation time</a:t>
                      </a:r>
                    </a:p>
                  </a:txBody>
                  <a:tcPr marL="76339" marR="76339" marT="38170" marB="38170" anchor="ctr"/>
                </a:tc>
                <a:extLst>
                  <a:ext uri="{0D108BD9-81ED-4DB2-BD59-A6C34878D82A}">
                    <a16:rowId xmlns:a16="http://schemas.microsoft.com/office/drawing/2014/main" val="417958462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28B6C7D-5597-DF6D-7266-1B82359547B8}"/>
              </a:ext>
            </a:extLst>
          </p:cNvPr>
          <p:cNvSpPr txBox="1"/>
          <p:nvPr/>
        </p:nvSpPr>
        <p:spPr>
          <a:xfrm>
            <a:off x="1420032" y="832206"/>
            <a:ext cx="88011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every message the user can view in Google Messages is represented in </a:t>
            </a:r>
            <a:r>
              <a:rPr lang="en-GB" dirty="0" err="1">
                <a:solidFill>
                  <a:schemeClr val="accent2"/>
                </a:solidFill>
              </a:rPr>
              <a:t>bugle_db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18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67682DE-E016-457B-88C7-13A9090B4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Google Mobile Services 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7705D3-E4C8-4A8C-83C3-50B9D35C7C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58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510D371-5C4E-B11C-D49F-B5BA631C4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572" y="708485"/>
            <a:ext cx="9916743" cy="50636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81D907-A68F-FF9B-F534-6B9C02587AE5}"/>
              </a:ext>
            </a:extLst>
          </p:cNvPr>
          <p:cNvSpPr txBox="1"/>
          <p:nvPr/>
        </p:nvSpPr>
        <p:spPr>
          <a:xfrm>
            <a:off x="6029091" y="3429000"/>
            <a:ext cx="3181817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/>
              <a:t>same as </a:t>
            </a:r>
            <a:r>
              <a:rPr lang="en-US" sz="1400" dirty="0" err="1">
                <a:solidFill>
                  <a:schemeClr val="accent2"/>
                </a:solidFill>
              </a:rPr>
              <a:t>sms_message_uri</a:t>
            </a:r>
            <a:r>
              <a:rPr lang="en-US" sz="1400" dirty="0">
                <a:solidFill>
                  <a:schemeClr val="accent2"/>
                </a:solidFill>
              </a:rPr>
              <a:t> </a:t>
            </a:r>
            <a:r>
              <a:rPr lang="en-US" sz="1400" dirty="0"/>
              <a:t>column</a:t>
            </a:r>
          </a:p>
          <a:p>
            <a:r>
              <a:rPr lang="en-US" sz="1400" dirty="0"/>
              <a:t>Point to SMS database (</a:t>
            </a:r>
            <a:r>
              <a:rPr lang="en-US" sz="1400" dirty="0" err="1">
                <a:solidFill>
                  <a:srgbClr val="FF0000"/>
                </a:solidFill>
              </a:rPr>
              <a:t>mmssms.db</a:t>
            </a:r>
            <a:r>
              <a:rPr lang="en-US" sz="14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58929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64A0DD-90BE-A53F-23F0-EDEFE3E1E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629" y="1455306"/>
            <a:ext cx="10247659" cy="345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5636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876FD9-D1A9-B4B5-30B7-00F423E2C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946" y="1602005"/>
            <a:ext cx="9753868" cy="296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7934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A78B72BE-CBE5-1607-F30C-387DB2F03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0"/>
            <a:ext cx="108664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890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3069F4-04B4-1435-92A9-438BB66327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B00B26-C9CB-9443-2D82-0D77F49BB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messages </a:t>
            </a:r>
            <a:r>
              <a:rPr lang="en-US" dirty="0"/>
              <a:t>table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E3CF22-FB97-7B13-B4A5-1BB3A2E347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6202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F2E396-2D2D-9C12-0347-C24929351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487" y="1782548"/>
            <a:ext cx="1969863" cy="37141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17D0BE-5E0D-882D-6F8C-B344F8A4D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6281" y="1782548"/>
            <a:ext cx="2084529" cy="3714103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D3A11B63-7247-E450-C788-A253F64DC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Valuable columns (1)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F31E52E-C639-4D0A-6818-DF2453601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5232" y="1513009"/>
            <a:ext cx="5837034" cy="4351338"/>
          </a:xfrm>
        </p:spPr>
        <p:txBody>
          <a:bodyPr>
            <a:normAutofit fontScale="70000" lnSpcReduction="20000"/>
          </a:bodyPr>
          <a:lstStyle/>
          <a:p>
            <a:r>
              <a:rPr lang="en-GB" dirty="0" err="1">
                <a:solidFill>
                  <a:schemeClr val="accent2"/>
                </a:solidFill>
              </a:rPr>
              <a:t>conversation_id</a:t>
            </a:r>
            <a:r>
              <a:rPr lang="en-GB" dirty="0"/>
              <a:t>: links the message to a specific conversation thread.</a:t>
            </a:r>
          </a:p>
          <a:p>
            <a:r>
              <a:rPr lang="en-GB" dirty="0" err="1">
                <a:solidFill>
                  <a:schemeClr val="accent2"/>
                </a:solidFill>
              </a:rPr>
              <a:t>sender_id</a:t>
            </a:r>
            <a:r>
              <a:rPr lang="en-GB" dirty="0"/>
              <a:t>: Identifies the sender of the message, typically a foreign key linking to a contacts or participants table.</a:t>
            </a:r>
          </a:p>
          <a:p>
            <a:r>
              <a:rPr lang="en-GB" dirty="0">
                <a:solidFill>
                  <a:schemeClr val="accent2"/>
                </a:solidFill>
              </a:rPr>
              <a:t>sent/</a:t>
            </a:r>
            <a:r>
              <a:rPr lang="en-GB" dirty="0" err="1">
                <a:solidFill>
                  <a:schemeClr val="accent2"/>
                </a:solidFill>
              </a:rPr>
              <a:t>receive_timestamp</a:t>
            </a:r>
            <a:r>
              <a:rPr lang="en-GB" dirty="0"/>
              <a:t>: the timestamp when the message was sent.</a:t>
            </a:r>
          </a:p>
          <a:p>
            <a:r>
              <a:rPr lang="en-GB" dirty="0" err="1">
                <a:solidFill>
                  <a:schemeClr val="accent2"/>
                </a:solidFill>
              </a:rPr>
              <a:t>message_protocol</a:t>
            </a:r>
            <a:r>
              <a:rPr lang="en-GB" dirty="0"/>
              <a:t>: the protocol used for the message (e.g., SMS, MMS, or RCS).</a:t>
            </a:r>
          </a:p>
          <a:p>
            <a:r>
              <a:rPr lang="en-GB" dirty="0" err="1">
                <a:solidFill>
                  <a:schemeClr val="accent2"/>
                </a:solidFill>
              </a:rPr>
              <a:t>message_status</a:t>
            </a:r>
            <a:r>
              <a:rPr lang="en-GB" dirty="0"/>
              <a:t>: tracks the delivery status of the message (e.g., sent, delivered, failed).</a:t>
            </a:r>
          </a:p>
          <a:p>
            <a:r>
              <a:rPr lang="en-GB" dirty="0">
                <a:solidFill>
                  <a:schemeClr val="accent2"/>
                </a:solidFill>
              </a:rPr>
              <a:t>seen</a:t>
            </a:r>
            <a:r>
              <a:rPr lang="en-GB" dirty="0"/>
              <a:t>: indicating whether the user has viewed the message.</a:t>
            </a:r>
          </a:p>
          <a:p>
            <a:r>
              <a:rPr lang="en-GB" dirty="0">
                <a:solidFill>
                  <a:schemeClr val="accent2"/>
                </a:solidFill>
              </a:rPr>
              <a:t>read</a:t>
            </a:r>
            <a:r>
              <a:rPr lang="en-GB" dirty="0"/>
              <a:t>: indicating whether the message has been marked as read. Similar to seen, but often tied to RCS read receipts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9103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7D6C8-3435-2214-FE3F-76BD83AD1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Valuable columns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6B7E0-DC1E-2B15-9434-E2AAD45A9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err="1">
                <a:solidFill>
                  <a:schemeClr val="accent2"/>
                </a:solidFill>
              </a:rPr>
              <a:t>ms_message_uri</a:t>
            </a:r>
            <a:r>
              <a:rPr lang="en-GB" dirty="0">
                <a:solidFill>
                  <a:schemeClr val="accent2"/>
                </a:solidFill>
              </a:rPr>
              <a:t> </a:t>
            </a:r>
            <a:r>
              <a:rPr lang="en-GB" dirty="0"/>
              <a:t>(for SMS): the URI of the SMS message in the Android Telephony Provider (e.g., content://sms/123 in </a:t>
            </a:r>
            <a:r>
              <a:rPr lang="en-US" sz="2800" dirty="0" err="1">
                <a:solidFill>
                  <a:schemeClr val="accent2"/>
                </a:solidFill>
              </a:rPr>
              <a:t>mmssms.db</a:t>
            </a:r>
            <a:r>
              <a:rPr lang="en-GB" dirty="0"/>
              <a:t>).</a:t>
            </a:r>
          </a:p>
          <a:p>
            <a:r>
              <a:rPr lang="en-GB" dirty="0" err="1">
                <a:solidFill>
                  <a:schemeClr val="accent2"/>
                </a:solidFill>
              </a:rPr>
              <a:t>mms_subject</a:t>
            </a:r>
            <a:r>
              <a:rPr lang="en-GB" dirty="0">
                <a:solidFill>
                  <a:schemeClr val="accent2"/>
                </a:solidFill>
              </a:rPr>
              <a:t> </a:t>
            </a:r>
            <a:r>
              <a:rPr lang="en-GB" dirty="0"/>
              <a:t>(for MMS): the subject line of an MMS message, if applicable.</a:t>
            </a:r>
          </a:p>
          <a:p>
            <a:r>
              <a:rPr lang="en-GB" dirty="0" err="1">
                <a:solidFill>
                  <a:schemeClr val="accent2"/>
                </a:solidFill>
              </a:rPr>
              <a:t>mms_content_location</a:t>
            </a:r>
            <a:r>
              <a:rPr lang="en-GB" dirty="0">
                <a:solidFill>
                  <a:schemeClr val="accent2"/>
                </a:solidFill>
              </a:rPr>
              <a:t> </a:t>
            </a:r>
            <a:r>
              <a:rPr lang="en-GB" dirty="0"/>
              <a:t>(for MMS): the URL or location where the MMS content (e.g., images, videos) can be downloaded from the carrier’s server</a:t>
            </a:r>
          </a:p>
          <a:p>
            <a:r>
              <a:rPr lang="en-GB" dirty="0" err="1">
                <a:solidFill>
                  <a:schemeClr val="accent2"/>
                </a:solidFill>
              </a:rPr>
              <a:t>rcs_message_id</a:t>
            </a:r>
            <a:r>
              <a:rPr lang="en-GB" dirty="0">
                <a:solidFill>
                  <a:schemeClr val="accent2"/>
                </a:solidFill>
              </a:rPr>
              <a:t> </a:t>
            </a:r>
            <a:r>
              <a:rPr lang="en-GB" dirty="0"/>
              <a:t>(for RCS): identifier for RCS messages, used to track messages in RCS systems.</a:t>
            </a:r>
          </a:p>
          <a:p>
            <a:r>
              <a:rPr lang="en-GB" dirty="0" err="1">
                <a:solidFill>
                  <a:schemeClr val="accent2"/>
                </a:solidFill>
              </a:rPr>
              <a:t>etouffee_status</a:t>
            </a:r>
            <a:r>
              <a:rPr lang="en-GB" dirty="0">
                <a:solidFill>
                  <a:schemeClr val="accent2"/>
                </a:solidFill>
              </a:rPr>
              <a:t> </a:t>
            </a:r>
            <a:r>
              <a:rPr lang="en-GB" dirty="0"/>
              <a:t>(for RCS): Indicates the encryption status of an RCS message (likely related to "Etouffee," a codename for RCS end-to-end encryption in Google Messages)</a:t>
            </a:r>
          </a:p>
          <a:p>
            <a:r>
              <a:rPr lang="en-GB" dirty="0" err="1">
                <a:solidFill>
                  <a:schemeClr val="accent2"/>
                </a:solidFill>
              </a:rPr>
              <a:t>raw_status</a:t>
            </a:r>
            <a:r>
              <a:rPr lang="en-GB" dirty="0"/>
              <a:t>: the raw status of the message as reported by the underlying system (e.g., carrier or RCS server).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6904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91AF3-A1FF-415B-9CD1-5D9B90286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  <a:cs typeface="Calibri"/>
              </a:rPr>
              <a:t>messages</a:t>
            </a:r>
            <a:r>
              <a:rPr lang="en-US" dirty="0">
                <a:cs typeface="Calibri"/>
              </a:rPr>
              <a:t> table content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207CE5-033D-F539-AF67-909458912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835" y="1711630"/>
            <a:ext cx="8105177" cy="25765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565745-185F-2BF6-4473-057533FB97CC}"/>
              </a:ext>
            </a:extLst>
          </p:cNvPr>
          <p:cNvSpPr txBox="1"/>
          <p:nvPr/>
        </p:nvSpPr>
        <p:spPr>
          <a:xfrm>
            <a:off x="295700" y="3167390"/>
            <a:ext cx="3181817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/>
              <a:t>Point to </a:t>
            </a:r>
            <a:r>
              <a:rPr lang="en-US" sz="1400" dirty="0" err="1">
                <a:solidFill>
                  <a:schemeClr val="accent2"/>
                </a:solidFill>
              </a:rPr>
              <a:t>sms</a:t>
            </a:r>
            <a:r>
              <a:rPr lang="en-US" sz="1400" dirty="0"/>
              <a:t> table in </a:t>
            </a:r>
            <a:r>
              <a:rPr lang="en-US" sz="1400" dirty="0" err="1">
                <a:solidFill>
                  <a:srgbClr val="FF0000"/>
                </a:solidFill>
              </a:rPr>
              <a:t>mmssms.db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/>
              <a:t>of </a:t>
            </a:r>
            <a:r>
              <a:rPr lang="en-US" sz="1400" dirty="0" err="1">
                <a:solidFill>
                  <a:schemeClr val="accent2"/>
                </a:solidFill>
              </a:rPr>
              <a:t>com.android.provider.telephony</a:t>
            </a:r>
            <a:r>
              <a:rPr lang="en-US" sz="1400" dirty="0">
                <a:solidFill>
                  <a:schemeClr val="accent2"/>
                </a:solidFill>
              </a:rPr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E68C82F-0FB2-480D-7200-993E7E98B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03" y="4657500"/>
            <a:ext cx="11591024" cy="1287892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C9E912AB-D6AC-257D-9120-B519E5385983}"/>
              </a:ext>
            </a:extLst>
          </p:cNvPr>
          <p:cNvGrpSpPr/>
          <p:nvPr/>
        </p:nvGrpSpPr>
        <p:grpSpPr>
          <a:xfrm>
            <a:off x="295700" y="2711942"/>
            <a:ext cx="6699960" cy="2777760"/>
            <a:chOff x="295700" y="3501296"/>
            <a:chExt cx="6699960" cy="277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EC5ABE3-A28F-1C57-E137-1F55663CB7AD}"/>
                    </a:ext>
                  </a:extLst>
                </p14:cNvPr>
                <p14:cNvContentPartPr/>
                <p14:nvPr/>
              </p14:nvContentPartPr>
              <p14:xfrm>
                <a:off x="295700" y="3501296"/>
                <a:ext cx="6699960" cy="27561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EC5ABE3-A28F-1C57-E137-1F55663CB7A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86700" y="3492656"/>
                  <a:ext cx="6717600" cy="27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992829F-0335-CECA-A780-CE48C8D5CEE1}"/>
                    </a:ext>
                  </a:extLst>
                </p14:cNvPr>
                <p14:cNvContentPartPr/>
                <p14:nvPr/>
              </p14:nvContentPartPr>
              <p14:xfrm>
                <a:off x="602060" y="6181856"/>
                <a:ext cx="115200" cy="972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992829F-0335-CECA-A780-CE48C8D5CEE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93060" y="6172856"/>
                  <a:ext cx="132840" cy="114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967111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0A90C8-DB07-11CE-D080-F7B15B6532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7F6EF97E-ECFA-6FB9-A129-B53002457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" y="2308948"/>
            <a:ext cx="10744199" cy="1961249"/>
          </a:xfrm>
          <a:prstGeom prst="rect">
            <a:avLst/>
          </a:prstGeom>
        </p:spPr>
      </p:pic>
      <p:pic>
        <p:nvPicPr>
          <p:cNvPr id="7" name="Picture 7" descr="Text&#10;&#10;Description automatically generated">
            <a:extLst>
              <a:ext uri="{FF2B5EF4-FFF2-40B4-BE49-F238E27FC236}">
                <a16:creationId xmlns:a16="http://schemas.microsoft.com/office/drawing/2014/main" id="{DA5D3F30-A656-AB39-561B-63754C992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6132" y="5281012"/>
            <a:ext cx="3910012" cy="10177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444C2B-4A55-218E-AF42-D6964E2BF829}"/>
              </a:ext>
            </a:extLst>
          </p:cNvPr>
          <p:cNvSpPr txBox="1"/>
          <p:nvPr/>
        </p:nvSpPr>
        <p:spPr>
          <a:xfrm>
            <a:off x="7146132" y="4900488"/>
            <a:ext cx="373125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The timestamp of </a:t>
            </a:r>
            <a:r>
              <a:rPr lang="en-US">
                <a:cs typeface="Calibri"/>
              </a:rPr>
              <a:t>Message </a:t>
            </a:r>
            <a:r>
              <a:rPr lang="en-US">
                <a:solidFill>
                  <a:srgbClr val="FF0000"/>
                </a:solidFill>
                <a:cs typeface="Calibri"/>
              </a:rPr>
              <a:t>received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9C88DAC-2C84-30C6-363B-9CF13D0EF47A}"/>
              </a:ext>
            </a:extLst>
          </p:cNvPr>
          <p:cNvCxnSpPr>
            <a:cxnSpLocks/>
          </p:cNvCxnSpPr>
          <p:nvPr/>
        </p:nvCxnSpPr>
        <p:spPr>
          <a:xfrm>
            <a:off x="6310313" y="3433639"/>
            <a:ext cx="1462087" cy="142636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133F3F53-0800-EB21-934A-7EAAC8EE6743}"/>
              </a:ext>
            </a:extLst>
          </p:cNvPr>
          <p:cNvSpPr/>
          <p:nvPr/>
        </p:nvSpPr>
        <p:spPr>
          <a:xfrm>
            <a:off x="5683939" y="2682970"/>
            <a:ext cx="1368868" cy="2407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2758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A0746832-3177-4A29-871B-A639415D4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" y="2308948"/>
            <a:ext cx="10744199" cy="19612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4BC0D9-4CF6-4EE9-9E12-47A071E542E5}"/>
              </a:ext>
            </a:extLst>
          </p:cNvPr>
          <p:cNvSpPr txBox="1"/>
          <p:nvPr/>
        </p:nvSpPr>
        <p:spPr>
          <a:xfrm>
            <a:off x="609601" y="1905375"/>
            <a:ext cx="2068515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>
                <a:cs typeface="Calibri"/>
              </a:rPr>
              <a:t>Find conversation id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064693-170D-4C45-BB64-837C4C804CC2}"/>
              </a:ext>
            </a:extLst>
          </p:cNvPr>
          <p:cNvSpPr/>
          <p:nvPr/>
        </p:nvSpPr>
        <p:spPr>
          <a:xfrm>
            <a:off x="5683939" y="2682970"/>
            <a:ext cx="1368868" cy="2407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2A854F-1913-490D-8AD7-1EBAEE79E09D}"/>
              </a:ext>
            </a:extLst>
          </p:cNvPr>
          <p:cNvSpPr/>
          <p:nvPr/>
        </p:nvSpPr>
        <p:spPr>
          <a:xfrm>
            <a:off x="1156997" y="2652211"/>
            <a:ext cx="1139605" cy="240756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  <a:highlight>
                <a:srgbClr val="FFFF00"/>
              </a:highlight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66A4087-CA54-4087-AE93-14E59CE91D78}"/>
              </a:ext>
            </a:extLst>
          </p:cNvPr>
          <p:cNvCxnSpPr>
            <a:cxnSpLocks/>
          </p:cNvCxnSpPr>
          <p:nvPr/>
        </p:nvCxnSpPr>
        <p:spPr>
          <a:xfrm flipH="1">
            <a:off x="2226365" y="2308948"/>
            <a:ext cx="341906" cy="355293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79FCCE1-E1EB-4E36-90B6-A68B3D2D02F7}"/>
              </a:ext>
            </a:extLst>
          </p:cNvPr>
          <p:cNvSpPr txBox="1"/>
          <p:nvPr/>
        </p:nvSpPr>
        <p:spPr>
          <a:xfrm>
            <a:off x="772691" y="5279666"/>
            <a:ext cx="1908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err="1"/>
              <a:t>conversation_id</a:t>
            </a:r>
            <a:r>
              <a:rPr lang="en-GB"/>
              <a:t>=2</a:t>
            </a:r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DB0C0A4-840C-46AE-A4E6-940821FF4BAB}"/>
              </a:ext>
            </a:extLst>
          </p:cNvPr>
          <p:cNvCxnSpPr>
            <a:cxnSpLocks/>
          </p:cNvCxnSpPr>
          <p:nvPr/>
        </p:nvCxnSpPr>
        <p:spPr>
          <a:xfrm flipH="1" flipV="1">
            <a:off x="2226366" y="3355451"/>
            <a:ext cx="230587" cy="185265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814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8E01F-398E-4008-ACB8-3D6D374D4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Google Mobile Services (GMS)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93448-17B5-4F05-9921-5B45E21ED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2664599"/>
          </a:xfrm>
        </p:spPr>
        <p:txBody>
          <a:bodyPr>
            <a:normAutofit/>
          </a:bodyPr>
          <a:lstStyle/>
          <a:p>
            <a:r>
              <a:rPr lang="en-GB"/>
              <a:t>GMS is a collection of Google applications and </a:t>
            </a:r>
            <a:r>
              <a:rPr lang="en-GB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APIs</a:t>
            </a:r>
            <a:r>
              <a:rPr lang="en-GB"/>
              <a:t> </a:t>
            </a:r>
          </a:p>
          <a:p>
            <a:pPr lvl="1"/>
            <a:r>
              <a:rPr lang="en-GB"/>
              <a:t>Google proprietary/native application</a:t>
            </a:r>
          </a:p>
          <a:p>
            <a:r>
              <a:rPr lang="en-GB"/>
              <a:t>GMS helps support functionality across devices. </a:t>
            </a:r>
          </a:p>
          <a:p>
            <a:pPr lvl="1"/>
            <a:r>
              <a:rPr lang="en-GB"/>
              <a:t>These apps work together seamlessly to ensure your device provides a great user experience right out of the box.</a:t>
            </a:r>
            <a:endParaRPr lang="en-US"/>
          </a:p>
          <a:p>
            <a:r>
              <a:rPr lang="en-US"/>
              <a:t>GMS package pattern: </a:t>
            </a:r>
            <a:r>
              <a:rPr lang="en-US" i="1" err="1">
                <a:solidFill>
                  <a:srgbClr val="C00000"/>
                </a:solidFill>
              </a:rPr>
              <a:t>com.google.android.</a:t>
            </a:r>
            <a:r>
              <a:rPr lang="en-US" i="1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calculator</a:t>
            </a:r>
            <a:endParaRPr lang="en-US" i="1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4330D0D-9AC2-43A8-B14E-9560373CD234}"/>
              </a:ext>
            </a:extLst>
          </p:cNvPr>
          <p:cNvCxnSpPr>
            <a:cxnSpLocks/>
          </p:cNvCxnSpPr>
          <p:nvPr/>
        </p:nvCxnSpPr>
        <p:spPr>
          <a:xfrm flipH="1">
            <a:off x="4415692" y="4353169"/>
            <a:ext cx="1203570" cy="50487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FFF1F0D6-E33B-479D-B4DC-D74B0065DE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6157" y="4858046"/>
            <a:ext cx="4496706" cy="1701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Google will require all Android devices launched after January 31, 2020 to  run Android 10 - Smartphone Camp">
            <a:extLst>
              <a:ext uri="{FF2B5EF4-FFF2-40B4-BE49-F238E27FC236}">
                <a16:creationId xmlns:a16="http://schemas.microsoft.com/office/drawing/2014/main" id="{7E346897-3DE6-49D7-9CE4-BBD21FDE6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446" y="0"/>
            <a:ext cx="4023948" cy="193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63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39DCA148-79F8-4EC2-BEBF-24092D16F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134" y="2122626"/>
            <a:ext cx="10041731" cy="31355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4E8EBFE-DE16-4671-90B9-432CA262DD4D}"/>
              </a:ext>
            </a:extLst>
          </p:cNvPr>
          <p:cNvSpPr/>
          <p:nvPr/>
        </p:nvSpPr>
        <p:spPr>
          <a:xfrm>
            <a:off x="1385607" y="2661699"/>
            <a:ext cx="409514" cy="2024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6038A2-524F-46E6-A65C-47C4B0C7ADAC}"/>
              </a:ext>
            </a:extLst>
          </p:cNvPr>
          <p:cNvSpPr/>
          <p:nvPr/>
        </p:nvSpPr>
        <p:spPr>
          <a:xfrm>
            <a:off x="3382564" y="2649793"/>
            <a:ext cx="595313" cy="2143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E73623-575B-4098-82AE-FE69A5F72985}"/>
              </a:ext>
            </a:extLst>
          </p:cNvPr>
          <p:cNvSpPr/>
          <p:nvPr/>
        </p:nvSpPr>
        <p:spPr>
          <a:xfrm>
            <a:off x="8764189" y="2661699"/>
            <a:ext cx="1131094" cy="2024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D13A52-00A5-4144-849D-5EBAA3837CE0}"/>
              </a:ext>
            </a:extLst>
          </p:cNvPr>
          <p:cNvSpPr/>
          <p:nvPr/>
        </p:nvSpPr>
        <p:spPr>
          <a:xfrm>
            <a:off x="1453751" y="3257012"/>
            <a:ext cx="9655967" cy="2976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A47D58-4CAE-4DF2-A772-A4DB3C912145}"/>
              </a:ext>
            </a:extLst>
          </p:cNvPr>
          <p:cNvSpPr txBox="1"/>
          <p:nvPr/>
        </p:nvSpPr>
        <p:spPr>
          <a:xfrm>
            <a:off x="1075134" y="1741507"/>
            <a:ext cx="3261534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>
                <a:cs typeface="Calibri"/>
              </a:rPr>
              <a:t>Find _id=2 in conversations table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1385FF-D8AE-403D-93BD-7E9A7C6FEE0F}"/>
              </a:ext>
            </a:extLst>
          </p:cNvPr>
          <p:cNvSpPr txBox="1"/>
          <p:nvPr/>
        </p:nvSpPr>
        <p:spPr>
          <a:xfrm>
            <a:off x="6030514" y="827815"/>
            <a:ext cx="32615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cs typeface="Calibri"/>
              </a:rPr>
              <a:t>Solution</a:t>
            </a:r>
            <a:r>
              <a:rPr lang="en-US" dirty="0">
                <a:solidFill>
                  <a:srgbClr val="7030A0"/>
                </a:solidFill>
                <a:cs typeface="Calibri"/>
              </a:rPr>
              <a:t>: message content </a:t>
            </a:r>
            <a:r>
              <a:rPr lang="en-US" dirty="0">
                <a:solidFill>
                  <a:srgbClr val="7030A0"/>
                </a:solidFill>
                <a:ea typeface="+mn-lt"/>
                <a:cs typeface="+mn-lt"/>
              </a:rPr>
              <a:t>sent on Jan 29, 2020 at 06:20:43 pm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B58DED7-078D-4BF2-A1AC-AAAA34178690}"/>
              </a:ext>
            </a:extLst>
          </p:cNvPr>
          <p:cNvCxnSpPr>
            <a:cxnSpLocks/>
          </p:cNvCxnSpPr>
          <p:nvPr/>
        </p:nvCxnSpPr>
        <p:spPr>
          <a:xfrm>
            <a:off x="7823413" y="1534817"/>
            <a:ext cx="1468634" cy="172219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50C1F38-6997-9923-B73A-C3C219552C89}"/>
              </a:ext>
            </a:extLst>
          </p:cNvPr>
          <p:cNvSpPr txBox="1"/>
          <p:nvPr/>
        </p:nvSpPr>
        <p:spPr>
          <a:xfrm>
            <a:off x="2049454" y="827815"/>
            <a:ext cx="276044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cs typeface="Calibri"/>
              </a:rPr>
              <a:t>name of the conversation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1153A99-CC9A-48EB-16CB-8C0154319808}"/>
              </a:ext>
            </a:extLst>
          </p:cNvPr>
          <p:cNvCxnSpPr>
            <a:stCxn id="2" idx="2"/>
          </p:cNvCxnSpPr>
          <p:nvPr/>
        </p:nvCxnSpPr>
        <p:spPr>
          <a:xfrm>
            <a:off x="3429674" y="1197147"/>
            <a:ext cx="168453" cy="1367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7925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41F3DF6-7102-4565-B86A-FBA61B1A3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" y="1972886"/>
            <a:ext cx="10744199" cy="1961249"/>
          </a:xfrm>
          <a:prstGeom prst="rect">
            <a:avLst/>
          </a:prstGeom>
        </p:spPr>
      </p:pic>
      <p:pic>
        <p:nvPicPr>
          <p:cNvPr id="6" name="Picture 6" descr="Text&#10;&#10;Description automatically generated">
            <a:extLst>
              <a:ext uri="{FF2B5EF4-FFF2-40B4-BE49-F238E27FC236}">
                <a16:creationId xmlns:a16="http://schemas.microsoft.com/office/drawing/2014/main" id="{F5CE2D43-C0ED-4B5A-AAE7-D2B7A9D34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976" y="4939423"/>
            <a:ext cx="3671887" cy="9692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59AE4A-7BDB-408C-9766-B458C64F948E}"/>
              </a:ext>
            </a:extLst>
          </p:cNvPr>
          <p:cNvSpPr txBox="1"/>
          <p:nvPr/>
        </p:nvSpPr>
        <p:spPr>
          <a:xfrm>
            <a:off x="1704975" y="4564425"/>
            <a:ext cx="319302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The timestamp of Message </a:t>
            </a:r>
            <a:r>
              <a:rPr lang="en-US">
                <a:solidFill>
                  <a:srgbClr val="FF0000"/>
                </a:solidFill>
              </a:rPr>
              <a:t>sent</a:t>
            </a:r>
            <a:endParaRPr lang="en-US">
              <a:solidFill>
                <a:srgbClr val="FF0000"/>
              </a:solidFill>
              <a:cs typeface="Calibri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A54865A-7239-4014-AE02-26967C9B842E}"/>
              </a:ext>
            </a:extLst>
          </p:cNvPr>
          <p:cNvCxnSpPr/>
          <p:nvPr/>
        </p:nvCxnSpPr>
        <p:spPr>
          <a:xfrm flipH="1">
            <a:off x="3081338" y="3085669"/>
            <a:ext cx="478632" cy="145018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AD03C4F-CE08-4F3F-9BFB-B22296B4DC42}"/>
              </a:ext>
            </a:extLst>
          </p:cNvPr>
          <p:cNvSpPr txBox="1"/>
          <p:nvPr/>
        </p:nvSpPr>
        <p:spPr>
          <a:xfrm>
            <a:off x="609601" y="1569313"/>
            <a:ext cx="4872937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cs typeface="Calibri"/>
              </a:rPr>
              <a:t>When was the message sent by the other person?</a:t>
            </a:r>
            <a:endParaRPr lang="en-US" dirty="0">
              <a:cs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88EB17-7859-4CEC-940A-B251E3F40BEE}"/>
              </a:ext>
            </a:extLst>
          </p:cNvPr>
          <p:cNvSpPr/>
          <p:nvPr/>
        </p:nvSpPr>
        <p:spPr>
          <a:xfrm>
            <a:off x="2891706" y="2328179"/>
            <a:ext cx="1139605" cy="2407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006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956F4D52-617F-2A19-74B5-10FEE3D81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" y="2693085"/>
            <a:ext cx="10744199" cy="1961249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1E75C3F-FB97-4E50-A713-0CFCC39CC59C}"/>
              </a:ext>
            </a:extLst>
          </p:cNvPr>
          <p:cNvCxnSpPr>
            <a:cxnSpLocks/>
            <a:stCxn id="15" idx="2"/>
          </p:cNvCxnSpPr>
          <p:nvPr/>
        </p:nvCxnSpPr>
        <p:spPr>
          <a:xfrm flipH="1">
            <a:off x="2832729" y="2045981"/>
            <a:ext cx="830209" cy="95623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94703BB-F7C6-46BD-BD1D-0E63054B5263}"/>
              </a:ext>
            </a:extLst>
          </p:cNvPr>
          <p:cNvSpPr txBox="1"/>
          <p:nvPr/>
        </p:nvSpPr>
        <p:spPr>
          <a:xfrm>
            <a:off x="2300393" y="1676649"/>
            <a:ext cx="27250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7030A0"/>
                </a:solidFill>
                <a:cs typeface="Calibri"/>
              </a:rPr>
              <a:t>link to participate table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BB662A4-16D6-9308-89B5-1F41E1A8EE25}"/>
              </a:ext>
            </a:extLst>
          </p:cNvPr>
          <p:cNvSpPr/>
          <p:nvPr/>
        </p:nvSpPr>
        <p:spPr>
          <a:xfrm>
            <a:off x="2170594" y="3048378"/>
            <a:ext cx="817934" cy="2407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CFDAF8-7DC6-297D-78BC-E38AEC559DEE}"/>
              </a:ext>
            </a:extLst>
          </p:cNvPr>
          <p:cNvSpPr txBox="1"/>
          <p:nvPr/>
        </p:nvSpPr>
        <p:spPr>
          <a:xfrm>
            <a:off x="594161" y="2316734"/>
            <a:ext cx="2428037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cs typeface="Calibri"/>
              </a:rPr>
              <a:t>Who sent the message?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80921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D0FA30-26AC-52F9-0C41-9F09725A9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575" y="1195586"/>
            <a:ext cx="10418849" cy="50474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549C0E-02E1-4FFD-651D-F7013230B7E1}"/>
              </a:ext>
            </a:extLst>
          </p:cNvPr>
          <p:cNvSpPr txBox="1"/>
          <p:nvPr/>
        </p:nvSpPr>
        <p:spPr>
          <a:xfrm>
            <a:off x="1867828" y="489792"/>
            <a:ext cx="230272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international format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268717-79DA-9558-3A92-55286CDA464B}"/>
              </a:ext>
            </a:extLst>
          </p:cNvPr>
          <p:cNvSpPr txBox="1"/>
          <p:nvPr/>
        </p:nvSpPr>
        <p:spPr>
          <a:xfrm>
            <a:off x="8465633" y="3355353"/>
            <a:ext cx="230272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-2: no contact match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4DB5B9-E8DA-1F22-F2E9-3327E2D8250F}"/>
              </a:ext>
            </a:extLst>
          </p:cNvPr>
          <p:cNvSpPr txBox="1"/>
          <p:nvPr/>
        </p:nvSpPr>
        <p:spPr>
          <a:xfrm>
            <a:off x="5135136" y="478742"/>
            <a:ext cx="230272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user-friendly format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C2E7B5D-7E10-FAEF-9D96-33FAA7BD32C4}"/>
              </a:ext>
            </a:extLst>
          </p:cNvPr>
          <p:cNvCxnSpPr>
            <a:stCxn id="8" idx="2"/>
          </p:cNvCxnSpPr>
          <p:nvPr/>
        </p:nvCxnSpPr>
        <p:spPr>
          <a:xfrm>
            <a:off x="3019192" y="859124"/>
            <a:ext cx="155188" cy="6054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097BD04-264A-4EDA-D66A-94E93E232982}"/>
              </a:ext>
            </a:extLst>
          </p:cNvPr>
          <p:cNvCxnSpPr>
            <a:stCxn id="10" idx="2"/>
          </p:cNvCxnSpPr>
          <p:nvPr/>
        </p:nvCxnSpPr>
        <p:spPr>
          <a:xfrm flipH="1">
            <a:off x="5969620" y="848074"/>
            <a:ext cx="316880" cy="579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204F5E4-45B3-9A65-6587-6CADC87B1472}"/>
              </a:ext>
            </a:extLst>
          </p:cNvPr>
          <p:cNvSpPr/>
          <p:nvPr/>
        </p:nvSpPr>
        <p:spPr>
          <a:xfrm>
            <a:off x="5463905" y="1516949"/>
            <a:ext cx="1070709" cy="2407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6CE4E76-2573-3C84-53F9-5DE9FA59AFB4}"/>
              </a:ext>
            </a:extLst>
          </p:cNvPr>
          <p:cNvSpPr/>
          <p:nvPr/>
        </p:nvSpPr>
        <p:spPr>
          <a:xfrm>
            <a:off x="2702133" y="1542972"/>
            <a:ext cx="1408950" cy="2407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0142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72CE26-7C09-41FF-B8D2-C4CD4ABC9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989" y="3124736"/>
            <a:ext cx="10744199" cy="19612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119DDC-3CE1-458C-9A01-916A98BB611E}"/>
              </a:ext>
            </a:extLst>
          </p:cNvPr>
          <p:cNvSpPr txBox="1"/>
          <p:nvPr/>
        </p:nvSpPr>
        <p:spPr>
          <a:xfrm>
            <a:off x="510989" y="2721163"/>
            <a:ext cx="2874377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cs typeface="Calibri"/>
              </a:rPr>
              <a:t>Has the message been read?</a:t>
            </a:r>
            <a:endParaRPr lang="en-US" dirty="0"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DD5AD2-F3F7-466C-A9F2-414207EA8FCF}"/>
              </a:ext>
            </a:extLst>
          </p:cNvPr>
          <p:cNvSpPr/>
          <p:nvPr/>
        </p:nvSpPr>
        <p:spPr>
          <a:xfrm>
            <a:off x="10829364" y="3471863"/>
            <a:ext cx="425824" cy="2574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D0B2B6-1203-45BF-A120-C5E2552381F3}"/>
              </a:ext>
            </a:extLst>
          </p:cNvPr>
          <p:cNvSpPr txBox="1"/>
          <p:nvPr/>
        </p:nvSpPr>
        <p:spPr>
          <a:xfrm>
            <a:off x="7653617" y="1907357"/>
            <a:ext cx="36015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/>
              <a:t>Seen: read flag</a:t>
            </a:r>
          </a:p>
          <a:p>
            <a:r>
              <a:rPr lang="en-GB"/>
              <a:t>0: False, message has not been seen</a:t>
            </a:r>
          </a:p>
          <a:p>
            <a:r>
              <a:rPr lang="en-GB"/>
              <a:t>1: True means its has been seen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5EF0BBE-CBE1-4CA8-A4D8-500CF6A8BDF9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9454403" y="2830687"/>
            <a:ext cx="1374961" cy="59831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6943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7954F-8F63-43FB-8D70-9858217EE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To summarize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36431-E946-4244-AB44-1B51F1ACA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Understand the application</a:t>
            </a:r>
            <a:endParaRPr lang="en-US" dirty="0">
              <a:ea typeface="+mn-lt"/>
              <a:cs typeface="+mn-lt"/>
            </a:endParaRPr>
          </a:p>
          <a:p>
            <a:r>
              <a:rPr lang="en-US" dirty="0">
                <a:cs typeface="Calibri"/>
              </a:rPr>
              <a:t>Look at the application directories</a:t>
            </a:r>
            <a:endParaRPr lang="en-US" dirty="0">
              <a:ea typeface="+mn-lt"/>
              <a:cs typeface="+mn-lt"/>
            </a:endParaRPr>
          </a:p>
          <a:p>
            <a:r>
              <a:rPr lang="en-US" dirty="0">
                <a:cs typeface="Calibri"/>
              </a:rPr>
              <a:t>Go to the "databases" directory</a:t>
            </a:r>
            <a:endParaRPr lang="en-US" dirty="0">
              <a:ea typeface="+mn-lt"/>
              <a:cs typeface="+mn-lt"/>
            </a:endParaRPr>
          </a:p>
          <a:p>
            <a:pPr lvl="1"/>
            <a:r>
              <a:rPr lang="en-US" dirty="0">
                <a:cs typeface="Calibri"/>
              </a:rPr>
              <a:t>Open </a:t>
            </a:r>
            <a:r>
              <a:rPr lang="en-US" dirty="0" err="1">
                <a:solidFill>
                  <a:schemeClr val="accent5"/>
                </a:solidFill>
                <a:cs typeface="Calibri"/>
              </a:rPr>
              <a:t>bugle_db</a:t>
            </a:r>
            <a:endParaRPr lang="en-US" dirty="0">
              <a:solidFill>
                <a:schemeClr val="accent5"/>
              </a:solidFill>
              <a:ea typeface="+mn-lt"/>
              <a:cs typeface="+mn-lt"/>
            </a:endParaRPr>
          </a:p>
          <a:p>
            <a:pPr lvl="1"/>
            <a:r>
              <a:rPr lang="en-US" dirty="0">
                <a:cs typeface="Calibri"/>
              </a:rPr>
              <a:t>Explore these tables: </a:t>
            </a:r>
            <a:r>
              <a:rPr lang="en-US" dirty="0">
                <a:solidFill>
                  <a:schemeClr val="accent5"/>
                </a:solidFill>
                <a:cs typeface="Calibri"/>
              </a:rPr>
              <a:t>messages</a:t>
            </a:r>
            <a:r>
              <a:rPr lang="en-US" dirty="0">
                <a:cs typeface="Calibri"/>
              </a:rPr>
              <a:t>, </a:t>
            </a:r>
            <a:r>
              <a:rPr lang="en-US" dirty="0">
                <a:solidFill>
                  <a:schemeClr val="accent5"/>
                </a:solidFill>
                <a:cs typeface="Calibri"/>
              </a:rPr>
              <a:t>conversations, participant</a:t>
            </a:r>
            <a:endParaRPr lang="en-US" dirty="0">
              <a:solidFill>
                <a:schemeClr val="accent5"/>
              </a:solidFill>
              <a:ea typeface="+mn-lt"/>
              <a:cs typeface="+mn-lt"/>
            </a:endParaRPr>
          </a:p>
          <a:p>
            <a:pPr lvl="1"/>
            <a:r>
              <a:rPr lang="en-US" dirty="0">
                <a:cs typeface="Calibri"/>
              </a:rPr>
              <a:t>Fetch the information needed from these tables</a:t>
            </a:r>
            <a:endParaRPr lang="en-US" dirty="0">
              <a:ea typeface="+mn-lt"/>
              <a:cs typeface="+mn-lt"/>
            </a:endParaRPr>
          </a:p>
          <a:p>
            <a:pPr marL="685800"/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3974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23FB644-B62E-40A6-9AE1-38C7F3921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7843" y="1081900"/>
            <a:ext cx="2263336" cy="24233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EB6652-7902-4DB3-8F7C-848326B54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Show all Google GMS Apps: </a:t>
            </a:r>
            <a:r>
              <a:rPr lang="en-US" sz="4400" i="1">
                <a:solidFill>
                  <a:srgbClr val="C00000"/>
                </a:solidFill>
              </a:rPr>
              <a:t>com.google.*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A368D8-106F-4036-9305-D9BF642D25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969604"/>
            <a:ext cx="5022015" cy="38331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1DF31A-1029-4FDA-992A-6DD44264FD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1787" y="4031897"/>
            <a:ext cx="4678849" cy="2683027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15A17D2-B694-4591-8097-9A610DB86E71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4649492" y="4905214"/>
            <a:ext cx="1682295" cy="4681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A52B179-545E-4954-BF90-28E80A490E88}"/>
              </a:ext>
            </a:extLst>
          </p:cNvPr>
          <p:cNvSpPr txBox="1"/>
          <p:nvPr/>
        </p:nvSpPr>
        <p:spPr>
          <a:xfrm>
            <a:off x="7623351" y="2861292"/>
            <a:ext cx="2122103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100"/>
              <a:t>‘</a:t>
            </a:r>
            <a:r>
              <a:rPr lang="en-GB" sz="1100" i="1" err="1">
                <a:solidFill>
                  <a:srgbClr val="FF0000"/>
                </a:solidFill>
              </a:rPr>
              <a:t>dreamliner</a:t>
            </a:r>
            <a:r>
              <a:rPr lang="en-GB" sz="1100"/>
              <a:t>’ wireless charging widget support</a:t>
            </a:r>
            <a:endParaRPr lang="en-US" sz="110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AEC10EC-F4F4-49A2-865C-17F5BC0D018C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4285281" y="2293585"/>
            <a:ext cx="3232562" cy="113541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5091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8E8B1-48C2-4781-85D7-D55E297D1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Investigating</a:t>
            </a:r>
            <a:r>
              <a:rPr lang="en-US">
                <a:cs typeface="Calibri Light"/>
              </a:rPr>
              <a:t> 3 GMS Apps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06A46-14E2-420B-B910-2D8EC3A0B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91225" cy="269636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/>
            <a:r>
              <a:rPr lang="en-US">
                <a:cs typeface="Calibri"/>
              </a:rPr>
              <a:t>Investigating Google Messages</a:t>
            </a:r>
          </a:p>
          <a:p>
            <a:pPr marL="971550" lvl="1"/>
            <a:r>
              <a:rPr lang="en-US" i="1" err="1">
                <a:solidFill>
                  <a:srgbClr val="7030A0"/>
                </a:solidFill>
                <a:ea typeface="+mn-lt"/>
                <a:cs typeface="+mn-lt"/>
              </a:rPr>
              <a:t>com.google.android.apps.messaging</a:t>
            </a:r>
            <a:endParaRPr lang="en-US" i="1" err="1">
              <a:solidFill>
                <a:srgbClr val="7030A0"/>
              </a:solidFill>
              <a:cs typeface="Calibri"/>
            </a:endParaRPr>
          </a:p>
          <a:p>
            <a:pPr marL="514350" indent="-514350"/>
            <a:r>
              <a:rPr lang="en-US">
                <a:cs typeface="Calibri"/>
              </a:rPr>
              <a:t>Investigating Google Maps</a:t>
            </a:r>
          </a:p>
          <a:p>
            <a:pPr marL="971550" lvl="1"/>
            <a:r>
              <a:rPr lang="en-US" i="1" err="1">
                <a:solidFill>
                  <a:srgbClr val="7030A0"/>
                </a:solidFill>
                <a:cs typeface="Calibri"/>
              </a:rPr>
              <a:t>com.google.android.apps.maps</a:t>
            </a:r>
            <a:endParaRPr lang="en-US" i="1">
              <a:solidFill>
                <a:srgbClr val="7030A0"/>
              </a:solidFill>
              <a:cs typeface="Calibri"/>
            </a:endParaRPr>
          </a:p>
          <a:p>
            <a:pPr marL="514350" indent="-514350"/>
            <a:r>
              <a:rPr lang="en-US">
                <a:cs typeface="Calibri"/>
              </a:rPr>
              <a:t>Investigating Google Photos</a:t>
            </a:r>
          </a:p>
          <a:p>
            <a:pPr marL="971550" lvl="1"/>
            <a:r>
              <a:rPr lang="en-US" i="1" err="1">
                <a:solidFill>
                  <a:srgbClr val="7030A0"/>
                </a:solidFill>
                <a:cs typeface="Calibri"/>
              </a:rPr>
              <a:t>com.google.android.apps.photos</a:t>
            </a:r>
            <a:endParaRPr lang="en-US" i="1">
              <a:solidFill>
                <a:srgbClr val="7030A0"/>
              </a:solidFill>
              <a:cs typeface="Calibri"/>
            </a:endParaRPr>
          </a:p>
        </p:txBody>
      </p:sp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374BF29-82CF-435B-B9F6-1E82FA9E0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1899" y="57132"/>
            <a:ext cx="4564855" cy="1933612"/>
          </a:xfrm>
          <a:prstGeom prst="rect">
            <a:avLst/>
          </a:prstGeom>
        </p:spPr>
      </p:pic>
      <p:pic>
        <p:nvPicPr>
          <p:cNvPr id="5" name="Picture 5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B1F16502-D088-4E7E-B9FF-CE3FDE8D4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9462" y="2238861"/>
            <a:ext cx="4219575" cy="2058811"/>
          </a:xfrm>
          <a:prstGeom prst="rect">
            <a:avLst/>
          </a:prstGeom>
        </p:spPr>
      </p:pic>
      <p:pic>
        <p:nvPicPr>
          <p:cNvPr id="6" name="Picture 6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3C6C0C08-92A5-4EE7-AAEE-1430A41BC6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3118" y="4394136"/>
            <a:ext cx="4291012" cy="2189288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F2CD51F-B5BA-4C44-A599-093212B8237A}"/>
              </a:ext>
            </a:extLst>
          </p:cNvPr>
          <p:cNvCxnSpPr/>
          <p:nvPr/>
        </p:nvCxnSpPr>
        <p:spPr>
          <a:xfrm flipV="1">
            <a:off x="6067425" y="1814510"/>
            <a:ext cx="1652584" cy="33575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98E004-F066-423B-9E9B-8FC4347AA236}"/>
              </a:ext>
            </a:extLst>
          </p:cNvPr>
          <p:cNvCxnSpPr>
            <a:cxnSpLocks/>
          </p:cNvCxnSpPr>
          <p:nvPr/>
        </p:nvCxnSpPr>
        <p:spPr>
          <a:xfrm flipV="1">
            <a:off x="5829301" y="3374229"/>
            <a:ext cx="1676397" cy="1428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DB70D91-1262-4128-A156-371621D58395}"/>
              </a:ext>
            </a:extLst>
          </p:cNvPr>
          <p:cNvCxnSpPr>
            <a:cxnSpLocks/>
          </p:cNvCxnSpPr>
          <p:nvPr/>
        </p:nvCxnSpPr>
        <p:spPr>
          <a:xfrm>
            <a:off x="6126956" y="4364828"/>
            <a:ext cx="569116" cy="3905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0676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5BB4A-BD20-4C76-8198-17680B86B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Investigating Google Messages</a:t>
            </a:r>
          </a:p>
        </p:txBody>
      </p:sp>
    </p:spTree>
    <p:extLst>
      <p:ext uri="{BB962C8B-B14F-4D97-AF65-F5344CB8AC3E}">
        <p14:creationId xmlns:p14="http://schemas.microsoft.com/office/powerpoint/2010/main" val="3186660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23C7EE-8741-45FF-812C-E70861E69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Google Messages?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791C41-D1E1-4FF6-AA48-FF848B040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696" y="1576906"/>
            <a:ext cx="2818587" cy="5110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C26EAC-E8B7-4C6F-B64A-E4B2C002C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6787" y="1633797"/>
            <a:ext cx="2614854" cy="5053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F27761-396E-461D-AB29-2FBD9FF498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3358" y="1633797"/>
            <a:ext cx="2556763" cy="5053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4778D8-1720-4E9D-801D-50F7CE3FD3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0500" y="1633797"/>
            <a:ext cx="2526765" cy="5053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4936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428AC11-BFDF-42EF-80FF-717BBF909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8628" y="1408629"/>
            <a:ext cx="6858000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CC56AF6-38E4-490B-8E2B-1A1037B4E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832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339A6F5-AD6A-4D80-8AD9-6290D13AC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513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61000"/>
                </a:srgbClr>
              </a:gs>
              <a:gs pos="95000">
                <a:schemeClr val="accent5">
                  <a:alpha val="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467707-F199-43FA-999F-E54A190B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2" y="2945176"/>
            <a:ext cx="2878688" cy="27579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How to invoke Google Messages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0497D0-CC6F-4E67-BB97-98182912E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598" y="736370"/>
            <a:ext cx="2638650" cy="5385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64A475-6B5C-42EF-BFEB-14C1F6DB9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1475" y="736370"/>
            <a:ext cx="2611851" cy="5385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581BCD-9B36-4BA9-BAB0-F85BF29A6C37}"/>
              </a:ext>
            </a:extLst>
          </p:cNvPr>
          <p:cNvSpPr txBox="1"/>
          <p:nvPr/>
        </p:nvSpPr>
        <p:spPr>
          <a:xfrm>
            <a:off x="5027459" y="367037"/>
            <a:ext cx="1001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Option 1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9ABEEE-617A-4468-B978-B3E0B81867EC}"/>
              </a:ext>
            </a:extLst>
          </p:cNvPr>
          <p:cNvSpPr txBox="1"/>
          <p:nvPr/>
        </p:nvSpPr>
        <p:spPr>
          <a:xfrm>
            <a:off x="8529336" y="367036"/>
            <a:ext cx="1001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Option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308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4FBE1-CF77-4951-8C2C-2718EB812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Google Messages </a:t>
            </a:r>
            <a:r>
              <a:rPr lang="en-US" i="1" dirty="0">
                <a:solidFill>
                  <a:srgbClr val="FF0000"/>
                </a:solidFill>
                <a:cs typeface="Calibri Light"/>
              </a:rPr>
              <a:t>vs.</a:t>
            </a:r>
            <a:r>
              <a:rPr lang="en-US" dirty="0">
                <a:cs typeface="Calibri Light"/>
              </a:rPr>
              <a:t> AOSP messaging function of telephony service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F4E25B4-1EA0-DE06-CC12-DEDB8A10F9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399844"/>
              </p:ext>
            </p:extLst>
          </p:nvPr>
        </p:nvGraphicFramePr>
        <p:xfrm>
          <a:off x="766010" y="1899779"/>
          <a:ext cx="10515600" cy="393192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901584806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391590776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959086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effectLst/>
                        </a:rPr>
                        <a:t>Feature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effectLst/>
                        </a:rPr>
                        <a:t>Google Messages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effectLst/>
                        </a:rPr>
                        <a:t>AOSP Messaging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0187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>
                          <a:effectLst/>
                        </a:rPr>
                        <a:t>Rich Communication Services (RCS) Support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050755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</a:rPr>
                        <a:t>SMS/MMS Support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524682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</a:rPr>
                        <a:t>Web Interface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437179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</a:rPr>
                        <a:t>Smart Features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Yes (spam protection, suggestions)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68795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</a:rPr>
                        <a:t>End-to-End Encryption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Yes (for RCS)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3386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</a:rPr>
                        <a:t>Customization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Themes, chat bubbles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Minimal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250385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</a:rPr>
                        <a:t>Integration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Google Services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None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986204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</a:rPr>
                        <a:t>Resource Usage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Higher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Lower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953069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</a:rPr>
                        <a:t>Availability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Pre-installed or Play Store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effectLst/>
                        </a:rPr>
                        <a:t>Stock Android or custom ROMs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1661627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44A50FAE-B664-02AF-384B-2C76467B0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1732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18127C-48E0-FE17-FD3B-304A0F82BDF5}"/>
              </a:ext>
            </a:extLst>
          </p:cNvPr>
          <p:cNvSpPr txBox="1"/>
          <p:nvPr/>
        </p:nvSpPr>
        <p:spPr>
          <a:xfrm>
            <a:off x="712871" y="6040790"/>
            <a:ext cx="107662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RCS</a:t>
            </a:r>
            <a:r>
              <a:rPr lang="en-GB" dirty="0"/>
              <a:t>: read receipts, typing indicators, high-quality media sharing, and group chats over Wi-Fi or mobile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974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3148</Words>
  <Application>Microsoft Office PowerPoint</Application>
  <PresentationFormat>Widescreen</PresentationFormat>
  <Paragraphs>368</Paragraphs>
  <Slides>35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Courier New</vt:lpstr>
      <vt:lpstr>Office Theme</vt:lpstr>
      <vt:lpstr>Pixel 3 GMS App Investigations</vt:lpstr>
      <vt:lpstr>Google Mobile Services </vt:lpstr>
      <vt:lpstr>Google Mobile Services (GMS)</vt:lpstr>
      <vt:lpstr>Show all Google GMS Apps: com.google.*</vt:lpstr>
      <vt:lpstr>Investigating 3 GMS Apps</vt:lpstr>
      <vt:lpstr>Investigating Google Messages</vt:lpstr>
      <vt:lpstr>What is Google Messages?</vt:lpstr>
      <vt:lpstr>How to invoke Google Messages</vt:lpstr>
      <vt:lpstr>Google Messages vs. AOSP messaging function of telephony service</vt:lpstr>
      <vt:lpstr>PowerPoint Presentation</vt:lpstr>
      <vt:lpstr>PowerPoint Presentation</vt:lpstr>
      <vt:lpstr>Sample questions</vt:lpstr>
      <vt:lpstr>Google Messages Directory Structure</vt:lpstr>
      <vt:lpstr>PowerPoint Presentation</vt:lpstr>
      <vt:lpstr>PowerPoint Presentation</vt:lpstr>
      <vt:lpstr>bugle_db</vt:lpstr>
      <vt:lpstr>Purpose of bugle_db</vt:lpstr>
      <vt:lpstr>tables in bugle_db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messages table</vt:lpstr>
      <vt:lpstr>Valuable columns (1)</vt:lpstr>
      <vt:lpstr>Valuable columns (2)</vt:lpstr>
      <vt:lpstr>messages table 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 summarize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Installing Visual Studio Code</dc:title>
  <dc:creator>Weifeng Xu</dc:creator>
  <cp:lastModifiedBy>Weifeng Xu</cp:lastModifiedBy>
  <cp:revision>30</cp:revision>
  <dcterms:created xsi:type="dcterms:W3CDTF">2021-01-18T02:02:41Z</dcterms:created>
  <dcterms:modified xsi:type="dcterms:W3CDTF">2025-10-28T20:46:10Z</dcterms:modified>
</cp:coreProperties>
</file>