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496" r:id="rId3"/>
    <p:sldId id="485" r:id="rId4"/>
    <p:sldId id="486" r:id="rId5"/>
    <p:sldId id="529" r:id="rId6"/>
    <p:sldId id="513" r:id="rId7"/>
    <p:sldId id="530" r:id="rId8"/>
    <p:sldId id="539" r:id="rId9"/>
    <p:sldId id="511" r:id="rId10"/>
    <p:sldId id="512" r:id="rId11"/>
    <p:sldId id="489" r:id="rId12"/>
    <p:sldId id="497" r:id="rId13"/>
    <p:sldId id="429" r:id="rId14"/>
    <p:sldId id="498" r:id="rId15"/>
    <p:sldId id="430" r:id="rId16"/>
    <p:sldId id="499" r:id="rId17"/>
    <p:sldId id="515" r:id="rId18"/>
    <p:sldId id="516" r:id="rId19"/>
    <p:sldId id="517" r:id="rId20"/>
    <p:sldId id="541" r:id="rId21"/>
    <p:sldId id="519" r:id="rId22"/>
    <p:sldId id="520" r:id="rId23"/>
    <p:sldId id="521" r:id="rId24"/>
    <p:sldId id="522" r:id="rId25"/>
    <p:sldId id="523" r:id="rId26"/>
    <p:sldId id="518" r:id="rId27"/>
    <p:sldId id="526" r:id="rId28"/>
    <p:sldId id="524" r:id="rId29"/>
    <p:sldId id="525" r:id="rId30"/>
    <p:sldId id="514" r:id="rId31"/>
    <p:sldId id="527" r:id="rId32"/>
    <p:sldId id="528" r:id="rId33"/>
    <p:sldId id="434" r:id="rId34"/>
    <p:sldId id="455" r:id="rId35"/>
    <p:sldId id="540" r:id="rId36"/>
    <p:sldId id="431" r:id="rId37"/>
    <p:sldId id="510" r:id="rId38"/>
    <p:sldId id="537" r:id="rId39"/>
    <p:sldId id="501" r:id="rId40"/>
    <p:sldId id="502" r:id="rId41"/>
    <p:sldId id="531" r:id="rId42"/>
    <p:sldId id="503" r:id="rId43"/>
    <p:sldId id="505" r:id="rId44"/>
    <p:sldId id="506" r:id="rId45"/>
    <p:sldId id="536" r:id="rId46"/>
    <p:sldId id="508" r:id="rId47"/>
    <p:sldId id="507" r:id="rId48"/>
    <p:sldId id="495" r:id="rId49"/>
    <p:sldId id="491" r:id="rId50"/>
    <p:sldId id="492" r:id="rId51"/>
    <p:sldId id="532" r:id="rId52"/>
    <p:sldId id="533" r:id="rId53"/>
    <p:sldId id="534" r:id="rId54"/>
    <p:sldId id="509" r:id="rId55"/>
    <p:sldId id="493" r:id="rId56"/>
    <p:sldId id="437" r:id="rId57"/>
    <p:sldId id="535" r:id="rId58"/>
    <p:sldId id="388" r:id="rId59"/>
    <p:sldId id="390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1E00"/>
    <a:srgbClr val="FFC00F"/>
    <a:srgbClr val="AB51D6"/>
    <a:srgbClr val="AEAEAE"/>
    <a:srgbClr val="FF9A00"/>
    <a:srgbClr val="00AAD6"/>
    <a:srgbClr val="318EFD"/>
    <a:srgbClr val="007DB5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BD8853-A709-41CD-ACA7-12532F4F7A65}" v="189" dt="2025-11-24T14:00:30.52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1" autoAdjust="0"/>
    <p:restoredTop sz="96438" autoAdjust="0"/>
  </p:normalViewPr>
  <p:slideViewPr>
    <p:cSldViewPr snapToGrid="0">
      <p:cViewPr varScale="1">
        <p:scale>
          <a:sx n="114" d="100"/>
          <a:sy n="114" d="100"/>
        </p:scale>
        <p:origin x="133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ifeng Xu" userId="e7aed605-a3dd-4d5a-a692-a87037af107b" providerId="ADAL" clId="{F99F8FFF-BA20-43EA-924B-4DF5D2A785F3}"/>
    <pc:docChg chg="undo redo custSel addSld delSld modSld sldOrd">
      <pc:chgData name="Weifeng Xu" userId="e7aed605-a3dd-4d5a-a692-a87037af107b" providerId="ADAL" clId="{F99F8FFF-BA20-43EA-924B-4DF5D2A785F3}" dt="2025-11-24T14:01:25.939" v="2410" actId="404"/>
      <pc:docMkLst>
        <pc:docMk/>
      </pc:docMkLst>
      <pc:sldChg chg="addSp delSp modSp mod modClrScheme chgLayout">
        <pc:chgData name="Weifeng Xu" userId="e7aed605-a3dd-4d5a-a692-a87037af107b" providerId="ADAL" clId="{F99F8FFF-BA20-43EA-924B-4DF5D2A785F3}" dt="2025-11-01T15:50:20.848" v="1144" actId="20577"/>
        <pc:sldMkLst>
          <pc:docMk/>
          <pc:sldMk cId="178630246" sldId="388"/>
        </pc:sldMkLst>
        <pc:spChg chg="add mod ord">
          <ac:chgData name="Weifeng Xu" userId="e7aed605-a3dd-4d5a-a692-a87037af107b" providerId="ADAL" clId="{F99F8FFF-BA20-43EA-924B-4DF5D2A785F3}" dt="2025-11-01T15:47:00.279" v="1135" actId="20577"/>
          <ac:spMkLst>
            <pc:docMk/>
            <pc:sldMk cId="178630246" sldId="388"/>
            <ac:spMk id="2" creationId="{AEB29704-07AE-8167-9DAB-003B11034D2D}"/>
          </ac:spMkLst>
        </pc:spChg>
        <pc:spChg chg="mod">
          <ac:chgData name="Weifeng Xu" userId="e7aed605-a3dd-4d5a-a692-a87037af107b" providerId="ADAL" clId="{F99F8FFF-BA20-43EA-924B-4DF5D2A785F3}" dt="2025-11-01T15:50:20.848" v="1144" actId="20577"/>
          <ac:spMkLst>
            <pc:docMk/>
            <pc:sldMk cId="178630246" sldId="388"/>
            <ac:spMk id="3" creationId="{E0AF616E-0636-4BD5-B206-9D1894A2B25A}"/>
          </ac:spMkLst>
        </pc:spChg>
      </pc:sldChg>
      <pc:sldChg chg="modSp mod">
        <pc:chgData name="Weifeng Xu" userId="e7aed605-a3dd-4d5a-a692-a87037af107b" providerId="ADAL" clId="{F99F8FFF-BA20-43EA-924B-4DF5D2A785F3}" dt="2025-10-30T19:40:39.267" v="6" actId="20577"/>
        <pc:sldMkLst>
          <pc:docMk/>
          <pc:sldMk cId="2186280635" sldId="390"/>
        </pc:sldMkLst>
        <pc:spChg chg="mod">
          <ac:chgData name="Weifeng Xu" userId="e7aed605-a3dd-4d5a-a692-a87037af107b" providerId="ADAL" clId="{F99F8FFF-BA20-43EA-924B-4DF5D2A785F3}" dt="2025-10-30T19:40:39.267" v="6" actId="20577"/>
          <ac:spMkLst>
            <pc:docMk/>
            <pc:sldMk cId="2186280635" sldId="390"/>
            <ac:spMk id="3" creationId="{29479DD4-FAE8-42BB-9C4F-76FA8E21A35D}"/>
          </ac:spMkLst>
        </pc:spChg>
      </pc:sldChg>
      <pc:sldChg chg="modSp mod">
        <pc:chgData name="Weifeng Xu" userId="e7aed605-a3dd-4d5a-a692-a87037af107b" providerId="ADAL" clId="{F99F8FFF-BA20-43EA-924B-4DF5D2A785F3}" dt="2025-10-30T20:52:40.700" v="95" actId="20577"/>
        <pc:sldMkLst>
          <pc:docMk/>
          <pc:sldMk cId="2402824038" sldId="430"/>
        </pc:sldMkLst>
        <pc:spChg chg="mod">
          <ac:chgData name="Weifeng Xu" userId="e7aed605-a3dd-4d5a-a692-a87037af107b" providerId="ADAL" clId="{F99F8FFF-BA20-43EA-924B-4DF5D2A785F3}" dt="2025-10-30T20:52:40.700" v="95" actId="20577"/>
          <ac:spMkLst>
            <pc:docMk/>
            <pc:sldMk cId="2402824038" sldId="430"/>
            <ac:spMk id="5" creationId="{7F195220-1348-9AD9-2C02-8BCA979D421A}"/>
          </ac:spMkLst>
        </pc:spChg>
      </pc:sldChg>
      <pc:sldChg chg="ord">
        <pc:chgData name="Weifeng Xu" userId="e7aed605-a3dd-4d5a-a692-a87037af107b" providerId="ADAL" clId="{F99F8FFF-BA20-43EA-924B-4DF5D2A785F3}" dt="2025-11-01T13:14:37.620" v="654"/>
        <pc:sldMkLst>
          <pc:docMk/>
          <pc:sldMk cId="500013314" sldId="434"/>
        </pc:sldMkLst>
      </pc:sldChg>
      <pc:sldChg chg="modSp mod ord">
        <pc:chgData name="Weifeng Xu" userId="e7aed605-a3dd-4d5a-a692-a87037af107b" providerId="ADAL" clId="{F99F8FFF-BA20-43EA-924B-4DF5D2A785F3}" dt="2025-11-13T16:08:45.724" v="2180" actId="20577"/>
        <pc:sldMkLst>
          <pc:docMk/>
          <pc:sldMk cId="3862024830" sldId="455"/>
        </pc:sldMkLst>
        <pc:spChg chg="mod">
          <ac:chgData name="Weifeng Xu" userId="e7aed605-a3dd-4d5a-a692-a87037af107b" providerId="ADAL" clId="{F99F8FFF-BA20-43EA-924B-4DF5D2A785F3}" dt="2025-11-13T16:08:38.937" v="2173" actId="6549"/>
          <ac:spMkLst>
            <pc:docMk/>
            <pc:sldMk cId="3862024830" sldId="455"/>
            <ac:spMk id="2" creationId="{D1469809-C07F-42F6-A334-AA818FD1868D}"/>
          </ac:spMkLst>
        </pc:spChg>
        <pc:spChg chg="mod">
          <ac:chgData name="Weifeng Xu" userId="e7aed605-a3dd-4d5a-a692-a87037af107b" providerId="ADAL" clId="{F99F8FFF-BA20-43EA-924B-4DF5D2A785F3}" dt="2025-11-13T16:08:45.724" v="2180" actId="20577"/>
          <ac:spMkLst>
            <pc:docMk/>
            <pc:sldMk cId="3862024830" sldId="455"/>
            <ac:spMk id="3" creationId="{12D180E8-7053-4983-9728-782EE7D79494}"/>
          </ac:spMkLst>
        </pc:spChg>
      </pc:sldChg>
      <pc:sldChg chg="modSp mod">
        <pc:chgData name="Weifeng Xu" userId="e7aed605-a3dd-4d5a-a692-a87037af107b" providerId="ADAL" clId="{F99F8FFF-BA20-43EA-924B-4DF5D2A785F3}" dt="2025-11-01T13:40:34.006" v="733" actId="20577"/>
        <pc:sldMkLst>
          <pc:docMk/>
          <pc:sldMk cId="4176315126" sldId="485"/>
        </pc:sldMkLst>
        <pc:spChg chg="mod">
          <ac:chgData name="Weifeng Xu" userId="e7aed605-a3dd-4d5a-a692-a87037af107b" providerId="ADAL" clId="{F99F8FFF-BA20-43EA-924B-4DF5D2A785F3}" dt="2025-11-01T13:40:34.006" v="733" actId="20577"/>
          <ac:spMkLst>
            <pc:docMk/>
            <pc:sldMk cId="4176315126" sldId="485"/>
            <ac:spMk id="2" creationId="{3958F569-E1F0-4DC8-BA00-2599CF31EBC0}"/>
          </ac:spMkLst>
        </pc:spChg>
      </pc:sldChg>
      <pc:sldChg chg="addSp delSp modSp mod ord modClrScheme chgLayout">
        <pc:chgData name="Weifeng Xu" userId="e7aed605-a3dd-4d5a-a692-a87037af107b" providerId="ADAL" clId="{F99F8FFF-BA20-43EA-924B-4DF5D2A785F3}" dt="2025-11-13T14:38:26.145" v="1703" actId="1076"/>
        <pc:sldMkLst>
          <pc:docMk/>
          <pc:sldMk cId="2777357418" sldId="486"/>
        </pc:sldMkLst>
        <pc:spChg chg="mod ord">
          <ac:chgData name="Weifeng Xu" userId="e7aed605-a3dd-4d5a-a692-a87037af107b" providerId="ADAL" clId="{F99F8FFF-BA20-43EA-924B-4DF5D2A785F3}" dt="2025-11-13T14:35:00.113" v="1651" actId="700"/>
          <ac:spMkLst>
            <pc:docMk/>
            <pc:sldMk cId="2777357418" sldId="486"/>
            <ac:spMk id="2" creationId="{7933D797-DAB1-4A5C-8DE7-2DDA9BA804B1}"/>
          </ac:spMkLst>
        </pc:spChg>
        <pc:spChg chg="add mod">
          <ac:chgData name="Weifeng Xu" userId="e7aed605-a3dd-4d5a-a692-a87037af107b" providerId="ADAL" clId="{F99F8FFF-BA20-43EA-924B-4DF5D2A785F3}" dt="2025-11-13T14:37:55.255" v="1697" actId="1076"/>
          <ac:spMkLst>
            <pc:docMk/>
            <pc:sldMk cId="2777357418" sldId="486"/>
            <ac:spMk id="5" creationId="{BF5B6254-BA5B-4298-64A4-34D7BA18040C}"/>
          </ac:spMkLst>
        </pc:spChg>
        <pc:graphicFrameChg chg="add mod modGraphic">
          <ac:chgData name="Weifeng Xu" userId="e7aed605-a3dd-4d5a-a692-a87037af107b" providerId="ADAL" clId="{F99F8FFF-BA20-43EA-924B-4DF5D2A785F3}" dt="2025-11-13T14:38:26.145" v="1703" actId="1076"/>
          <ac:graphicFrameMkLst>
            <pc:docMk/>
            <pc:sldMk cId="2777357418" sldId="486"/>
            <ac:graphicFrameMk id="6" creationId="{1D0D314A-D8E2-5478-0A8C-6EF8109DB038}"/>
          </ac:graphicFrameMkLst>
        </pc:graphicFrameChg>
        <pc:picChg chg="add mod">
          <ac:chgData name="Weifeng Xu" userId="e7aed605-a3dd-4d5a-a692-a87037af107b" providerId="ADAL" clId="{F99F8FFF-BA20-43EA-924B-4DF5D2A785F3}" dt="2025-11-13T14:37:50.889" v="1696" actId="1076"/>
          <ac:picMkLst>
            <pc:docMk/>
            <pc:sldMk cId="2777357418" sldId="486"/>
            <ac:picMk id="1028" creationId="{47797F85-109D-40B6-53E6-3162B3B9E529}"/>
          </ac:picMkLst>
        </pc:picChg>
      </pc:sldChg>
      <pc:sldChg chg="modSp mod">
        <pc:chgData name="Weifeng Xu" userId="e7aed605-a3dd-4d5a-a692-a87037af107b" providerId="ADAL" clId="{F99F8FFF-BA20-43EA-924B-4DF5D2A785F3}" dt="2025-11-13T15:16:19.193" v="1976" actId="20577"/>
        <pc:sldMkLst>
          <pc:docMk/>
          <pc:sldMk cId="3298224472" sldId="489"/>
        </pc:sldMkLst>
        <pc:spChg chg="mod">
          <ac:chgData name="Weifeng Xu" userId="e7aed605-a3dd-4d5a-a692-a87037af107b" providerId="ADAL" clId="{F99F8FFF-BA20-43EA-924B-4DF5D2A785F3}" dt="2025-11-13T15:16:19.193" v="1976" actId="20577"/>
          <ac:spMkLst>
            <pc:docMk/>
            <pc:sldMk cId="3298224472" sldId="489"/>
            <ac:spMk id="3" creationId="{A38D5518-DB37-4A85-95B0-843461658603}"/>
          </ac:spMkLst>
        </pc:spChg>
      </pc:sldChg>
      <pc:sldChg chg="modSp mod">
        <pc:chgData name="Weifeng Xu" userId="e7aed605-a3dd-4d5a-a692-a87037af107b" providerId="ADAL" clId="{F99F8FFF-BA20-43EA-924B-4DF5D2A785F3}" dt="2025-10-30T20:52:53.242" v="98" actId="20577"/>
        <pc:sldMkLst>
          <pc:docMk/>
          <pc:sldMk cId="3700562583" sldId="499"/>
        </pc:sldMkLst>
        <pc:spChg chg="mod">
          <ac:chgData name="Weifeng Xu" userId="e7aed605-a3dd-4d5a-a692-a87037af107b" providerId="ADAL" clId="{F99F8FFF-BA20-43EA-924B-4DF5D2A785F3}" dt="2025-10-30T20:52:53.242" v="98" actId="20577"/>
          <ac:spMkLst>
            <pc:docMk/>
            <pc:sldMk cId="3700562583" sldId="499"/>
            <ac:spMk id="4" creationId="{F96F741E-1D0F-6944-2000-0355A8069514}"/>
          </ac:spMkLst>
        </pc:spChg>
      </pc:sldChg>
      <pc:sldChg chg="modSp mod">
        <pc:chgData name="Weifeng Xu" userId="e7aed605-a3dd-4d5a-a692-a87037af107b" providerId="ADAL" clId="{F99F8FFF-BA20-43EA-924B-4DF5D2A785F3}" dt="2025-11-10T01:31:06.982" v="1480" actId="207"/>
        <pc:sldMkLst>
          <pc:docMk/>
          <pc:sldMk cId="139631025" sldId="501"/>
        </pc:sldMkLst>
        <pc:spChg chg="mod">
          <ac:chgData name="Weifeng Xu" userId="e7aed605-a3dd-4d5a-a692-a87037af107b" providerId="ADAL" clId="{F99F8FFF-BA20-43EA-924B-4DF5D2A785F3}" dt="2025-11-10T01:31:06.982" v="1480" actId="207"/>
          <ac:spMkLst>
            <pc:docMk/>
            <pc:sldMk cId="139631025" sldId="501"/>
            <ac:spMk id="3" creationId="{DE781E04-C954-5623-E07A-BE166DC7D838}"/>
          </ac:spMkLst>
        </pc:spChg>
      </pc:sldChg>
      <pc:sldChg chg="addSp delSp modSp mod modClrScheme chgLayout">
        <pc:chgData name="Weifeng Xu" userId="e7aed605-a3dd-4d5a-a692-a87037af107b" providerId="ADAL" clId="{F99F8FFF-BA20-43EA-924B-4DF5D2A785F3}" dt="2025-11-10T01:54:12.474" v="1571" actId="1076"/>
        <pc:sldMkLst>
          <pc:docMk/>
          <pc:sldMk cId="3172309991" sldId="506"/>
        </pc:sldMkLst>
        <pc:spChg chg="mod ord">
          <ac:chgData name="Weifeng Xu" userId="e7aed605-a3dd-4d5a-a692-a87037af107b" providerId="ADAL" clId="{F99F8FFF-BA20-43EA-924B-4DF5D2A785F3}" dt="2025-11-10T00:58:53.211" v="1369" actId="700"/>
          <ac:spMkLst>
            <pc:docMk/>
            <pc:sldMk cId="3172309991" sldId="506"/>
            <ac:spMk id="4" creationId="{567B3620-53AE-7456-1977-4FB87BC07745}"/>
          </ac:spMkLst>
        </pc:spChg>
        <pc:picChg chg="mod">
          <ac:chgData name="Weifeng Xu" userId="e7aed605-a3dd-4d5a-a692-a87037af107b" providerId="ADAL" clId="{F99F8FFF-BA20-43EA-924B-4DF5D2A785F3}" dt="2025-11-10T01:54:12.474" v="1571" actId="1076"/>
          <ac:picMkLst>
            <pc:docMk/>
            <pc:sldMk cId="3172309991" sldId="506"/>
            <ac:picMk id="6" creationId="{337864CA-125A-0040-8CEE-AA1BCAFD1AF6}"/>
          </ac:picMkLst>
        </pc:picChg>
      </pc:sldChg>
      <pc:sldChg chg="addSp delSp modSp mod">
        <pc:chgData name="Weifeng Xu" userId="e7aed605-a3dd-4d5a-a692-a87037af107b" providerId="ADAL" clId="{F99F8FFF-BA20-43EA-924B-4DF5D2A785F3}" dt="2025-11-24T14:00:48.480" v="2402" actId="313"/>
        <pc:sldMkLst>
          <pc:docMk/>
          <pc:sldMk cId="3126990156" sldId="510"/>
        </pc:sldMkLst>
        <pc:spChg chg="mod">
          <ac:chgData name="Weifeng Xu" userId="e7aed605-a3dd-4d5a-a692-a87037af107b" providerId="ADAL" clId="{F99F8FFF-BA20-43EA-924B-4DF5D2A785F3}" dt="2025-11-24T14:00:48.480" v="2402" actId="313"/>
          <ac:spMkLst>
            <pc:docMk/>
            <pc:sldMk cId="3126990156" sldId="510"/>
            <ac:spMk id="2" creationId="{1645490B-E5CE-CC1C-3B9F-F9440F3D6683}"/>
          </ac:spMkLst>
        </pc:spChg>
        <pc:spChg chg="mod">
          <ac:chgData name="Weifeng Xu" userId="e7aed605-a3dd-4d5a-a692-a87037af107b" providerId="ADAL" clId="{F99F8FFF-BA20-43EA-924B-4DF5D2A785F3}" dt="2025-11-10T01:53:22.442" v="1568" actId="20577"/>
          <ac:spMkLst>
            <pc:docMk/>
            <pc:sldMk cId="3126990156" sldId="510"/>
            <ac:spMk id="3" creationId="{86C9C2B6-6FE6-20DE-E0F0-A31240A03445}"/>
          </ac:spMkLst>
        </pc:spChg>
        <pc:picChg chg="add mod">
          <ac:chgData name="Weifeng Xu" userId="e7aed605-a3dd-4d5a-a692-a87037af107b" providerId="ADAL" clId="{F99F8FFF-BA20-43EA-924B-4DF5D2A785F3}" dt="2025-11-10T01:50:59.611" v="1523" actId="1076"/>
          <ac:picMkLst>
            <pc:docMk/>
            <pc:sldMk cId="3126990156" sldId="510"/>
            <ac:picMk id="3076" creationId="{02FDB762-D450-3936-A82D-7AABFD519429}"/>
          </ac:picMkLst>
        </pc:picChg>
      </pc:sldChg>
      <pc:sldChg chg="addSp delSp modSp new mod modClrScheme chgLayout">
        <pc:chgData name="Weifeng Xu" userId="e7aed605-a3dd-4d5a-a692-a87037af107b" providerId="ADAL" clId="{F99F8FFF-BA20-43EA-924B-4DF5D2A785F3}" dt="2025-10-30T20:43:23.531" v="46" actId="1076"/>
        <pc:sldMkLst>
          <pc:docMk/>
          <pc:sldMk cId="2073144987" sldId="511"/>
        </pc:sldMkLst>
        <pc:spChg chg="add mod ord">
          <ac:chgData name="Weifeng Xu" userId="e7aed605-a3dd-4d5a-a692-a87037af107b" providerId="ADAL" clId="{F99F8FFF-BA20-43EA-924B-4DF5D2A785F3}" dt="2025-10-30T20:05:50.856" v="21"/>
          <ac:spMkLst>
            <pc:docMk/>
            <pc:sldMk cId="2073144987" sldId="511"/>
            <ac:spMk id="4" creationId="{93C53D0B-A8AA-6AC3-04AA-05231237C255}"/>
          </ac:spMkLst>
        </pc:spChg>
        <pc:spChg chg="add mod ord">
          <ac:chgData name="Weifeng Xu" userId="e7aed605-a3dd-4d5a-a692-a87037af107b" providerId="ADAL" clId="{F99F8FFF-BA20-43EA-924B-4DF5D2A785F3}" dt="2025-10-30T20:06:04.082" v="22"/>
          <ac:spMkLst>
            <pc:docMk/>
            <pc:sldMk cId="2073144987" sldId="511"/>
            <ac:spMk id="5" creationId="{CCC6565A-5290-4167-C00A-74CCABC9ADF9}"/>
          </ac:spMkLst>
        </pc:spChg>
        <pc:picChg chg="add mod modCrop">
          <ac:chgData name="Weifeng Xu" userId="e7aed605-a3dd-4d5a-a692-a87037af107b" providerId="ADAL" clId="{F99F8FFF-BA20-43EA-924B-4DF5D2A785F3}" dt="2025-10-30T20:43:23.531" v="46" actId="1076"/>
          <ac:picMkLst>
            <pc:docMk/>
            <pc:sldMk cId="2073144987" sldId="511"/>
            <ac:picMk id="7" creationId="{8ECD01B8-DCE7-CB43-0F68-3B4D1DAC38F5}"/>
          </ac:picMkLst>
        </pc:picChg>
      </pc:sldChg>
      <pc:sldChg chg="addSp delSp modSp new mod modClrScheme chgLayout">
        <pc:chgData name="Weifeng Xu" userId="e7aed605-a3dd-4d5a-a692-a87037af107b" providerId="ADAL" clId="{F99F8FFF-BA20-43EA-924B-4DF5D2A785F3}" dt="2025-10-30T20:49:31.301" v="80" actId="1076"/>
        <pc:sldMkLst>
          <pc:docMk/>
          <pc:sldMk cId="744610443" sldId="512"/>
        </pc:sldMkLst>
        <pc:graphicFrameChg chg="add mod modGraphic">
          <ac:chgData name="Weifeng Xu" userId="e7aed605-a3dd-4d5a-a692-a87037af107b" providerId="ADAL" clId="{F99F8FFF-BA20-43EA-924B-4DF5D2A785F3}" dt="2025-10-30T20:49:28.569" v="79" actId="14734"/>
          <ac:graphicFrameMkLst>
            <pc:docMk/>
            <pc:sldMk cId="744610443" sldId="512"/>
            <ac:graphicFrameMk id="8" creationId="{2E784735-20FD-A76F-43A3-5BF702F2DF32}"/>
          </ac:graphicFrameMkLst>
        </pc:graphicFrameChg>
        <pc:picChg chg="add mod">
          <ac:chgData name="Weifeng Xu" userId="e7aed605-a3dd-4d5a-a692-a87037af107b" providerId="ADAL" clId="{F99F8FFF-BA20-43EA-924B-4DF5D2A785F3}" dt="2025-10-30T20:49:12.390" v="73" actId="14100"/>
          <ac:picMkLst>
            <pc:docMk/>
            <pc:sldMk cId="744610443" sldId="512"/>
            <ac:picMk id="5" creationId="{A202AE31-9011-FEBE-7F4E-64B0C7564823}"/>
          </ac:picMkLst>
        </pc:picChg>
        <pc:picChg chg="add mod">
          <ac:chgData name="Weifeng Xu" userId="e7aed605-a3dd-4d5a-a692-a87037af107b" providerId="ADAL" clId="{F99F8FFF-BA20-43EA-924B-4DF5D2A785F3}" dt="2025-10-30T20:49:31.301" v="80" actId="1076"/>
          <ac:picMkLst>
            <pc:docMk/>
            <pc:sldMk cId="744610443" sldId="512"/>
            <ac:picMk id="10" creationId="{3A4477DA-8B38-95C2-6053-15840A721982}"/>
          </ac:picMkLst>
        </pc:picChg>
      </pc:sldChg>
      <pc:sldChg chg="addSp delSp modSp new mod modClrScheme chgLayout">
        <pc:chgData name="Weifeng Xu" userId="e7aed605-a3dd-4d5a-a692-a87037af107b" providerId="ADAL" clId="{F99F8FFF-BA20-43EA-924B-4DF5D2A785F3}" dt="2025-11-01T13:50:23.977" v="738" actId="6549"/>
        <pc:sldMkLst>
          <pc:docMk/>
          <pc:sldMk cId="197274787" sldId="513"/>
        </pc:sldMkLst>
        <pc:spChg chg="add mod ord">
          <ac:chgData name="Weifeng Xu" userId="e7aed605-a3dd-4d5a-a692-a87037af107b" providerId="ADAL" clId="{F99F8FFF-BA20-43EA-924B-4DF5D2A785F3}" dt="2025-11-01T13:50:23.977" v="738" actId="6549"/>
          <ac:spMkLst>
            <pc:docMk/>
            <pc:sldMk cId="197274787" sldId="513"/>
            <ac:spMk id="2" creationId="{EFADD9B6-5C07-939B-2029-B050BF9CF3BB}"/>
          </ac:spMkLst>
        </pc:spChg>
        <pc:picChg chg="add mod">
          <ac:chgData name="Weifeng Xu" userId="e7aed605-a3dd-4d5a-a692-a87037af107b" providerId="ADAL" clId="{F99F8FFF-BA20-43EA-924B-4DF5D2A785F3}" dt="2025-11-01T13:07:46.163" v="585" actId="1076"/>
          <ac:picMkLst>
            <pc:docMk/>
            <pc:sldMk cId="197274787" sldId="513"/>
            <ac:picMk id="2052" creationId="{E7370DAF-CE64-6F2C-AB14-FAD8C96A608C}"/>
          </ac:picMkLst>
        </pc:picChg>
      </pc:sldChg>
      <pc:sldChg chg="modSp add">
        <pc:chgData name="Weifeng Xu" userId="e7aed605-a3dd-4d5a-a692-a87037af107b" providerId="ADAL" clId="{F99F8FFF-BA20-43EA-924B-4DF5D2A785F3}" dt="2025-11-01T13:19:26.025" v="672"/>
        <pc:sldMkLst>
          <pc:docMk/>
          <pc:sldMk cId="1441743519" sldId="514"/>
        </pc:sldMkLst>
        <pc:spChg chg="mod">
          <ac:chgData name="Weifeng Xu" userId="e7aed605-a3dd-4d5a-a692-a87037af107b" providerId="ADAL" clId="{F99F8FFF-BA20-43EA-924B-4DF5D2A785F3}" dt="2025-11-01T13:19:26.025" v="672"/>
          <ac:spMkLst>
            <pc:docMk/>
            <pc:sldMk cId="1441743519" sldId="514"/>
            <ac:spMk id="5" creationId="{A0060868-1E15-7D44-22D7-ECDA5D509BFB}"/>
          </ac:spMkLst>
        </pc:spChg>
      </pc:sldChg>
      <pc:sldChg chg="addSp delSp modSp new mod modClrScheme chgLayout">
        <pc:chgData name="Weifeng Xu" userId="e7aed605-a3dd-4d5a-a692-a87037af107b" providerId="ADAL" clId="{F99F8FFF-BA20-43EA-924B-4DF5D2A785F3}" dt="2025-10-30T20:55:18.511" v="103" actId="1076"/>
        <pc:sldMkLst>
          <pc:docMk/>
          <pc:sldMk cId="1038798742" sldId="515"/>
        </pc:sldMkLst>
        <pc:picChg chg="add mod">
          <ac:chgData name="Weifeng Xu" userId="e7aed605-a3dd-4d5a-a692-a87037af107b" providerId="ADAL" clId="{F99F8FFF-BA20-43EA-924B-4DF5D2A785F3}" dt="2025-10-30T20:55:18.511" v="103" actId="1076"/>
          <ac:picMkLst>
            <pc:docMk/>
            <pc:sldMk cId="1038798742" sldId="515"/>
            <ac:picMk id="5" creationId="{3C9FE766-11A3-99DB-893F-13F38160F2FE}"/>
          </ac:picMkLst>
        </pc:picChg>
      </pc:sldChg>
      <pc:sldChg chg="addSp modSp new mod">
        <pc:chgData name="Weifeng Xu" userId="e7aed605-a3dd-4d5a-a692-a87037af107b" providerId="ADAL" clId="{F99F8FFF-BA20-43EA-924B-4DF5D2A785F3}" dt="2025-10-30T20:59:52.972" v="108" actId="14100"/>
        <pc:sldMkLst>
          <pc:docMk/>
          <pc:sldMk cId="2998863511" sldId="516"/>
        </pc:sldMkLst>
        <pc:picChg chg="add mod">
          <ac:chgData name="Weifeng Xu" userId="e7aed605-a3dd-4d5a-a692-a87037af107b" providerId="ADAL" clId="{F99F8FFF-BA20-43EA-924B-4DF5D2A785F3}" dt="2025-10-30T20:59:52.972" v="108" actId="14100"/>
          <ac:picMkLst>
            <pc:docMk/>
            <pc:sldMk cId="2998863511" sldId="516"/>
            <ac:picMk id="3" creationId="{EF5AA720-B7B8-99FB-F3B9-24016EBE21A3}"/>
          </ac:picMkLst>
        </pc:picChg>
      </pc:sldChg>
      <pc:sldChg chg="addSp modSp new mod">
        <pc:chgData name="Weifeng Xu" userId="e7aed605-a3dd-4d5a-a692-a87037af107b" providerId="ADAL" clId="{F99F8FFF-BA20-43EA-924B-4DF5D2A785F3}" dt="2025-11-24T13:46:33.069" v="2374" actId="13926"/>
        <pc:sldMkLst>
          <pc:docMk/>
          <pc:sldMk cId="602467996" sldId="517"/>
        </pc:sldMkLst>
        <pc:graphicFrameChg chg="add mod modGraphic">
          <ac:chgData name="Weifeng Xu" userId="e7aed605-a3dd-4d5a-a692-a87037af107b" providerId="ADAL" clId="{F99F8FFF-BA20-43EA-924B-4DF5D2A785F3}" dt="2025-11-24T13:46:33.069" v="2374" actId="13926"/>
          <ac:graphicFrameMkLst>
            <pc:docMk/>
            <pc:sldMk cId="602467996" sldId="517"/>
            <ac:graphicFrameMk id="2" creationId="{BA35E618-C8FD-18F2-93CA-91D1C920C8B1}"/>
          </ac:graphicFrameMkLst>
        </pc:graphicFrameChg>
      </pc:sldChg>
      <pc:sldChg chg="addSp delSp modSp new mod modNotesTx">
        <pc:chgData name="Weifeng Xu" userId="e7aed605-a3dd-4d5a-a692-a87037af107b" providerId="ADAL" clId="{F99F8FFF-BA20-43EA-924B-4DF5D2A785F3}" dt="2025-11-13T16:01:18.921" v="2145" actId="20577"/>
        <pc:sldMkLst>
          <pc:docMk/>
          <pc:sldMk cId="4259757508" sldId="518"/>
        </pc:sldMkLst>
        <pc:spChg chg="add mod">
          <ac:chgData name="Weifeng Xu" userId="e7aed605-a3dd-4d5a-a692-a87037af107b" providerId="ADAL" clId="{F99F8FFF-BA20-43EA-924B-4DF5D2A785F3}" dt="2025-11-01T01:06:16.815" v="516" actId="1076"/>
          <ac:spMkLst>
            <pc:docMk/>
            <pc:sldMk cId="4259757508" sldId="518"/>
            <ac:spMk id="7" creationId="{A5A7E1DE-DA5F-1628-D8B6-FE7744C64045}"/>
          </ac:spMkLst>
        </pc:spChg>
        <pc:spChg chg="add mod">
          <ac:chgData name="Weifeng Xu" userId="e7aed605-a3dd-4d5a-a692-a87037af107b" providerId="ADAL" clId="{F99F8FFF-BA20-43EA-924B-4DF5D2A785F3}" dt="2025-11-01T01:07:15.269" v="548" actId="20577"/>
          <ac:spMkLst>
            <pc:docMk/>
            <pc:sldMk cId="4259757508" sldId="518"/>
            <ac:spMk id="9" creationId="{47A7DB55-1BCF-FA52-AEAF-727B6C99673F}"/>
          </ac:spMkLst>
        </pc:spChg>
        <pc:spChg chg="add mod">
          <ac:chgData name="Weifeng Xu" userId="e7aed605-a3dd-4d5a-a692-a87037af107b" providerId="ADAL" clId="{F99F8FFF-BA20-43EA-924B-4DF5D2A785F3}" dt="2025-11-01T01:06:48.466" v="533" actId="20577"/>
          <ac:spMkLst>
            <pc:docMk/>
            <pc:sldMk cId="4259757508" sldId="518"/>
            <ac:spMk id="11" creationId="{6DA6717D-DDCF-AF46-460B-6FBE5621A6F3}"/>
          </ac:spMkLst>
        </pc:spChg>
        <pc:spChg chg="add mod">
          <ac:chgData name="Weifeng Xu" userId="e7aed605-a3dd-4d5a-a692-a87037af107b" providerId="ADAL" clId="{F99F8FFF-BA20-43EA-924B-4DF5D2A785F3}" dt="2025-11-01T01:07:06.554" v="547" actId="1076"/>
          <ac:spMkLst>
            <pc:docMk/>
            <pc:sldMk cId="4259757508" sldId="518"/>
            <ac:spMk id="12" creationId="{9865439C-CC14-9E4C-770D-BEB35FF95237}"/>
          </ac:spMkLst>
        </pc:spChg>
        <pc:grpChg chg="mod">
          <ac:chgData name="Weifeng Xu" userId="e7aed605-a3dd-4d5a-a692-a87037af107b" providerId="ADAL" clId="{F99F8FFF-BA20-43EA-924B-4DF5D2A785F3}" dt="2025-11-01T01:46:02.679" v="578"/>
          <ac:grpSpMkLst>
            <pc:docMk/>
            <pc:sldMk cId="4259757508" sldId="518"/>
            <ac:grpSpMk id="18" creationId="{3D5CFCE4-3012-8EA2-9C36-9BE53E2FB132}"/>
          </ac:grpSpMkLst>
        </pc:grpChg>
        <pc:graphicFrameChg chg="add mod modGraphic">
          <ac:chgData name="Weifeng Xu" userId="e7aed605-a3dd-4d5a-a692-a87037af107b" providerId="ADAL" clId="{F99F8FFF-BA20-43EA-924B-4DF5D2A785F3}" dt="2025-11-13T16:01:18.921" v="2145" actId="20577"/>
          <ac:graphicFrameMkLst>
            <pc:docMk/>
            <pc:sldMk cId="4259757508" sldId="518"/>
            <ac:graphicFrameMk id="8" creationId="{25E09938-7403-D801-F1E5-02C42A25E557}"/>
          </ac:graphicFrameMkLst>
        </pc:graphicFrameChg>
        <pc:picChg chg="add mod">
          <ac:chgData name="Weifeng Xu" userId="e7aed605-a3dd-4d5a-a692-a87037af107b" providerId="ADAL" clId="{F99F8FFF-BA20-43EA-924B-4DF5D2A785F3}" dt="2025-11-01T01:06:06.001" v="512" actId="1076"/>
          <ac:picMkLst>
            <pc:docMk/>
            <pc:sldMk cId="4259757508" sldId="518"/>
            <ac:picMk id="5" creationId="{DE2C4457-77B8-4E12-5B0A-A32C4ECC21C1}"/>
          </ac:picMkLst>
        </pc:picChg>
        <pc:picChg chg="add mod">
          <ac:chgData name="Weifeng Xu" userId="e7aed605-a3dd-4d5a-a692-a87037af107b" providerId="ADAL" clId="{F99F8FFF-BA20-43EA-924B-4DF5D2A785F3}" dt="2025-11-01T01:06:09.538" v="514" actId="1076"/>
          <ac:picMkLst>
            <pc:docMk/>
            <pc:sldMk cId="4259757508" sldId="518"/>
            <ac:picMk id="10" creationId="{D3FA9A23-27A4-20A8-09E7-A80C69713E3E}"/>
          </ac:picMkLst>
        </pc:picChg>
        <pc:inkChg chg="add">
          <ac:chgData name="Weifeng Xu" userId="e7aed605-a3dd-4d5a-a692-a87037af107b" providerId="ADAL" clId="{F99F8FFF-BA20-43EA-924B-4DF5D2A785F3}" dt="2025-11-01T01:45:37.214" v="573" actId="9405"/>
          <ac:inkMkLst>
            <pc:docMk/>
            <pc:sldMk cId="4259757508" sldId="518"/>
            <ac:inkMk id="13" creationId="{9A1B966A-8B05-766C-60CE-AFD70CE1DCC5}"/>
          </ac:inkMkLst>
        </pc:inkChg>
        <pc:inkChg chg="add">
          <ac:chgData name="Weifeng Xu" userId="e7aed605-a3dd-4d5a-a692-a87037af107b" providerId="ADAL" clId="{F99F8FFF-BA20-43EA-924B-4DF5D2A785F3}" dt="2025-11-01T01:45:43.189" v="574" actId="9405"/>
          <ac:inkMkLst>
            <pc:docMk/>
            <pc:sldMk cId="4259757508" sldId="518"/>
            <ac:inkMk id="14" creationId="{2103F55D-922F-AB03-3A43-21D8AD8269A8}"/>
          </ac:inkMkLst>
        </pc:inkChg>
        <pc:inkChg chg="add mod">
          <ac:chgData name="Weifeng Xu" userId="e7aed605-a3dd-4d5a-a692-a87037af107b" providerId="ADAL" clId="{F99F8FFF-BA20-43EA-924B-4DF5D2A785F3}" dt="2025-11-01T01:46:02.679" v="578"/>
          <ac:inkMkLst>
            <pc:docMk/>
            <pc:sldMk cId="4259757508" sldId="518"/>
            <ac:inkMk id="15" creationId="{95C34412-834B-31DD-327F-601A44A5ECA5}"/>
          </ac:inkMkLst>
        </pc:inkChg>
        <pc:inkChg chg="add mod">
          <ac:chgData name="Weifeng Xu" userId="e7aed605-a3dd-4d5a-a692-a87037af107b" providerId="ADAL" clId="{F99F8FFF-BA20-43EA-924B-4DF5D2A785F3}" dt="2025-11-01T01:46:02.679" v="578"/>
          <ac:inkMkLst>
            <pc:docMk/>
            <pc:sldMk cId="4259757508" sldId="518"/>
            <ac:inkMk id="16" creationId="{94B70C17-3968-FC0F-D68A-169504DCBE55}"/>
          </ac:inkMkLst>
        </pc:inkChg>
        <pc:inkChg chg="add mod">
          <ac:chgData name="Weifeng Xu" userId="e7aed605-a3dd-4d5a-a692-a87037af107b" providerId="ADAL" clId="{F99F8FFF-BA20-43EA-924B-4DF5D2A785F3}" dt="2025-11-01T01:46:02.679" v="578"/>
          <ac:inkMkLst>
            <pc:docMk/>
            <pc:sldMk cId="4259757508" sldId="518"/>
            <ac:inkMk id="17" creationId="{E10C967E-9D4B-5492-D6AB-96EB551D2CEF}"/>
          </ac:inkMkLst>
        </pc:inkChg>
      </pc:sldChg>
      <pc:sldChg chg="addSp delSp modSp new mod modClrScheme chgLayout">
        <pc:chgData name="Weifeng Xu" userId="e7aed605-a3dd-4d5a-a692-a87037af107b" providerId="ADAL" clId="{F99F8FFF-BA20-43EA-924B-4DF5D2A785F3}" dt="2025-11-01T00:46:18.762" v="362" actId="14100"/>
        <pc:sldMkLst>
          <pc:docMk/>
          <pc:sldMk cId="3808394884" sldId="519"/>
        </pc:sldMkLst>
        <pc:spChg chg="add mod">
          <ac:chgData name="Weifeng Xu" userId="e7aed605-a3dd-4d5a-a692-a87037af107b" providerId="ADAL" clId="{F99F8FFF-BA20-43EA-924B-4DF5D2A785F3}" dt="2025-11-01T00:11:12.976" v="167" actId="20577"/>
          <ac:spMkLst>
            <pc:docMk/>
            <pc:sldMk cId="3808394884" sldId="519"/>
            <ac:spMk id="2" creationId="{90E1AD69-15D7-5FBC-14C8-D756D864F63E}"/>
          </ac:spMkLst>
        </pc:spChg>
        <pc:spChg chg="add mod">
          <ac:chgData name="Weifeng Xu" userId="e7aed605-a3dd-4d5a-a692-a87037af107b" providerId="ADAL" clId="{F99F8FFF-BA20-43EA-924B-4DF5D2A785F3}" dt="2025-11-01T00:46:07.943" v="357" actId="14100"/>
          <ac:spMkLst>
            <pc:docMk/>
            <pc:sldMk cId="3808394884" sldId="519"/>
            <ac:spMk id="3" creationId="{4788F4CD-5EF0-8F5C-0BFC-5AC38E456FBB}"/>
          </ac:spMkLst>
        </pc:spChg>
        <pc:picChg chg="add mod">
          <ac:chgData name="Weifeng Xu" userId="e7aed605-a3dd-4d5a-a692-a87037af107b" providerId="ADAL" clId="{F99F8FFF-BA20-43EA-924B-4DF5D2A785F3}" dt="2025-11-01T00:46:18.762" v="362" actId="14100"/>
          <ac:picMkLst>
            <pc:docMk/>
            <pc:sldMk cId="3808394884" sldId="519"/>
            <ac:picMk id="5122" creationId="{53843FB5-69A0-B767-E065-A422ED28769E}"/>
          </ac:picMkLst>
        </pc:picChg>
      </pc:sldChg>
      <pc:sldChg chg="addSp delSp modSp new mod modClrScheme chgLayout">
        <pc:chgData name="Weifeng Xu" userId="e7aed605-a3dd-4d5a-a692-a87037af107b" providerId="ADAL" clId="{F99F8FFF-BA20-43EA-924B-4DF5D2A785F3}" dt="2025-11-01T14:22:02.871" v="938" actId="20577"/>
        <pc:sldMkLst>
          <pc:docMk/>
          <pc:sldMk cId="2546105037" sldId="520"/>
        </pc:sldMkLst>
        <pc:spChg chg="mod ord">
          <ac:chgData name="Weifeng Xu" userId="e7aed605-a3dd-4d5a-a692-a87037af107b" providerId="ADAL" clId="{F99F8FFF-BA20-43EA-924B-4DF5D2A785F3}" dt="2025-11-01T00:13:48.911" v="179" actId="700"/>
          <ac:spMkLst>
            <pc:docMk/>
            <pc:sldMk cId="2546105037" sldId="520"/>
            <ac:spMk id="2" creationId="{D5D97F59-2854-6E50-16B0-FBBB0DFFAE33}"/>
          </ac:spMkLst>
        </pc:spChg>
        <pc:spChg chg="add mod">
          <ac:chgData name="Weifeng Xu" userId="e7aed605-a3dd-4d5a-a692-a87037af107b" providerId="ADAL" clId="{F99F8FFF-BA20-43EA-924B-4DF5D2A785F3}" dt="2025-11-01T14:22:02.871" v="938" actId="20577"/>
          <ac:spMkLst>
            <pc:docMk/>
            <pc:sldMk cId="2546105037" sldId="520"/>
            <ac:spMk id="6" creationId="{14DCA7FA-12E4-3E49-5D1F-286908DC1FB5}"/>
          </ac:spMkLst>
        </pc:spChg>
        <pc:spChg chg="add mod">
          <ac:chgData name="Weifeng Xu" userId="e7aed605-a3dd-4d5a-a692-a87037af107b" providerId="ADAL" clId="{F99F8FFF-BA20-43EA-924B-4DF5D2A785F3}" dt="2025-11-01T14:21:52.624" v="935" actId="1076"/>
          <ac:spMkLst>
            <pc:docMk/>
            <pc:sldMk cId="2546105037" sldId="520"/>
            <ac:spMk id="8" creationId="{3B01ADEB-6D0B-E1A1-04B2-F4F49CC483CA}"/>
          </ac:spMkLst>
        </pc:spChg>
        <pc:graphicFrameChg chg="add mod modGraphic">
          <ac:chgData name="Weifeng Xu" userId="e7aed605-a3dd-4d5a-a692-a87037af107b" providerId="ADAL" clId="{F99F8FFF-BA20-43EA-924B-4DF5D2A785F3}" dt="2025-11-01T14:21:49.181" v="934" actId="404"/>
          <ac:graphicFrameMkLst>
            <pc:docMk/>
            <pc:sldMk cId="2546105037" sldId="520"/>
            <ac:graphicFrameMk id="4" creationId="{26DABE09-709B-5E7B-BE24-BF1EF2F162AD}"/>
          </ac:graphicFrameMkLst>
        </pc:graphicFrameChg>
      </pc:sldChg>
      <pc:sldChg chg="addSp modSp new mod">
        <pc:chgData name="Weifeng Xu" userId="e7aed605-a3dd-4d5a-a692-a87037af107b" providerId="ADAL" clId="{F99F8FFF-BA20-43EA-924B-4DF5D2A785F3}" dt="2025-11-24T13:54:28.097" v="2376" actId="1076"/>
        <pc:sldMkLst>
          <pc:docMk/>
          <pc:sldMk cId="2107129271" sldId="521"/>
        </pc:sldMkLst>
        <pc:spChg chg="mod">
          <ac:chgData name="Weifeng Xu" userId="e7aed605-a3dd-4d5a-a692-a87037af107b" providerId="ADAL" clId="{F99F8FFF-BA20-43EA-924B-4DF5D2A785F3}" dt="2025-11-01T00:16:39.738" v="203" actId="108"/>
          <ac:spMkLst>
            <pc:docMk/>
            <pc:sldMk cId="2107129271" sldId="521"/>
            <ac:spMk id="2" creationId="{4D12DAF9-F5E8-384F-1D26-D46622D36D6F}"/>
          </ac:spMkLst>
        </pc:spChg>
        <pc:spChg chg="add mod">
          <ac:chgData name="Weifeng Xu" userId="e7aed605-a3dd-4d5a-a692-a87037af107b" providerId="ADAL" clId="{F99F8FFF-BA20-43EA-924B-4DF5D2A785F3}" dt="2025-11-01T00:18:09.324" v="224" actId="14100"/>
          <ac:spMkLst>
            <pc:docMk/>
            <pc:sldMk cId="2107129271" sldId="521"/>
            <ac:spMk id="5" creationId="{4979CA66-4B29-79F8-73CB-7ACF8E908E6B}"/>
          </ac:spMkLst>
        </pc:spChg>
        <pc:spChg chg="add mod">
          <ac:chgData name="Weifeng Xu" userId="e7aed605-a3dd-4d5a-a692-a87037af107b" providerId="ADAL" clId="{F99F8FFF-BA20-43EA-924B-4DF5D2A785F3}" dt="2025-11-24T13:54:28.097" v="2376" actId="1076"/>
          <ac:spMkLst>
            <pc:docMk/>
            <pc:sldMk cId="2107129271" sldId="521"/>
            <ac:spMk id="7" creationId="{6E338615-347F-F680-CB7A-215308A3E605}"/>
          </ac:spMkLst>
        </pc:spChg>
        <pc:graphicFrameChg chg="add mod modGraphic">
          <ac:chgData name="Weifeng Xu" userId="e7aed605-a3dd-4d5a-a692-a87037af107b" providerId="ADAL" clId="{F99F8FFF-BA20-43EA-924B-4DF5D2A785F3}" dt="2025-11-24T13:54:24.884" v="2375" actId="14734"/>
          <ac:graphicFrameMkLst>
            <pc:docMk/>
            <pc:sldMk cId="2107129271" sldId="521"/>
            <ac:graphicFrameMk id="3" creationId="{45913F5C-301D-9305-F9DD-9FE718DFEC80}"/>
          </ac:graphicFrameMkLst>
        </pc:graphicFrameChg>
      </pc:sldChg>
      <pc:sldChg chg="addSp modSp new mod">
        <pc:chgData name="Weifeng Xu" userId="e7aed605-a3dd-4d5a-a692-a87037af107b" providerId="ADAL" clId="{F99F8FFF-BA20-43EA-924B-4DF5D2A785F3}" dt="2025-11-13T15:54:41.205" v="2105" actId="14734"/>
        <pc:sldMkLst>
          <pc:docMk/>
          <pc:sldMk cId="3428613248" sldId="522"/>
        </pc:sldMkLst>
        <pc:spChg chg="mod">
          <ac:chgData name="Weifeng Xu" userId="e7aed605-a3dd-4d5a-a692-a87037af107b" providerId="ADAL" clId="{F99F8FFF-BA20-43EA-924B-4DF5D2A785F3}" dt="2025-11-01T00:19:31.610" v="231"/>
          <ac:spMkLst>
            <pc:docMk/>
            <pc:sldMk cId="3428613248" sldId="522"/>
            <ac:spMk id="2" creationId="{CD264089-9400-B2CF-5344-003FA1DF197F}"/>
          </ac:spMkLst>
        </pc:spChg>
        <pc:graphicFrameChg chg="add mod modGraphic">
          <ac:chgData name="Weifeng Xu" userId="e7aed605-a3dd-4d5a-a692-a87037af107b" providerId="ADAL" clId="{F99F8FFF-BA20-43EA-924B-4DF5D2A785F3}" dt="2025-11-13T15:54:41.205" v="2105" actId="14734"/>
          <ac:graphicFrameMkLst>
            <pc:docMk/>
            <pc:sldMk cId="3428613248" sldId="522"/>
            <ac:graphicFrameMk id="3" creationId="{47742329-7CE8-11E5-87A1-20C382CDF825}"/>
          </ac:graphicFrameMkLst>
        </pc:graphicFrameChg>
      </pc:sldChg>
      <pc:sldChg chg="addSp delSp modSp new mod">
        <pc:chgData name="Weifeng Xu" userId="e7aed605-a3dd-4d5a-a692-a87037af107b" providerId="ADAL" clId="{F99F8FFF-BA20-43EA-924B-4DF5D2A785F3}" dt="2025-11-01T00:33:26.685" v="326" actId="20577"/>
        <pc:sldMkLst>
          <pc:docMk/>
          <pc:sldMk cId="312668097" sldId="523"/>
        </pc:sldMkLst>
        <pc:spChg chg="mod">
          <ac:chgData name="Weifeng Xu" userId="e7aed605-a3dd-4d5a-a692-a87037af107b" providerId="ADAL" clId="{F99F8FFF-BA20-43EA-924B-4DF5D2A785F3}" dt="2025-11-01T00:30:59.267" v="244"/>
          <ac:spMkLst>
            <pc:docMk/>
            <pc:sldMk cId="312668097" sldId="523"/>
            <ac:spMk id="2" creationId="{574D507C-A300-C814-A5C9-986B921DAFCA}"/>
          </ac:spMkLst>
        </pc:spChg>
        <pc:spChg chg="add mod">
          <ac:chgData name="Weifeng Xu" userId="e7aed605-a3dd-4d5a-a692-a87037af107b" providerId="ADAL" clId="{F99F8FFF-BA20-43EA-924B-4DF5D2A785F3}" dt="2025-11-01T00:33:26.685" v="326" actId="20577"/>
          <ac:spMkLst>
            <pc:docMk/>
            <pc:sldMk cId="312668097" sldId="523"/>
            <ac:spMk id="8" creationId="{710633C6-CB17-F206-74DE-8DC575884DF6}"/>
          </ac:spMkLst>
        </pc:spChg>
        <pc:picChg chg="add mod">
          <ac:chgData name="Weifeng Xu" userId="e7aed605-a3dd-4d5a-a692-a87037af107b" providerId="ADAL" clId="{F99F8FFF-BA20-43EA-924B-4DF5D2A785F3}" dt="2025-11-01T00:32:20.347" v="252" actId="1076"/>
          <ac:picMkLst>
            <pc:docMk/>
            <pc:sldMk cId="312668097" sldId="523"/>
            <ac:picMk id="6" creationId="{04420D1D-9503-072A-62A5-CD95B21BCCA3}"/>
          </ac:picMkLst>
        </pc:picChg>
      </pc:sldChg>
      <pc:sldChg chg="addSp modSp new mod modClrScheme chgLayout">
        <pc:chgData name="Weifeng Xu" userId="e7aed605-a3dd-4d5a-a692-a87037af107b" providerId="ADAL" clId="{F99F8FFF-BA20-43EA-924B-4DF5D2A785F3}" dt="2025-11-01T00:37:26.262" v="335" actId="15"/>
        <pc:sldMkLst>
          <pc:docMk/>
          <pc:sldMk cId="1582021116" sldId="524"/>
        </pc:sldMkLst>
        <pc:spChg chg="add mod ord">
          <ac:chgData name="Weifeng Xu" userId="e7aed605-a3dd-4d5a-a692-a87037af107b" providerId="ADAL" clId="{F99F8FFF-BA20-43EA-924B-4DF5D2A785F3}" dt="2025-11-01T00:37:17.221" v="331" actId="700"/>
          <ac:spMkLst>
            <pc:docMk/>
            <pc:sldMk cId="1582021116" sldId="524"/>
            <ac:spMk id="2" creationId="{5B1052EA-0AD1-7D12-9D71-71BE9A15AA27}"/>
          </ac:spMkLst>
        </pc:spChg>
        <pc:spChg chg="add mod ord">
          <ac:chgData name="Weifeng Xu" userId="e7aed605-a3dd-4d5a-a692-a87037af107b" providerId="ADAL" clId="{F99F8FFF-BA20-43EA-924B-4DF5D2A785F3}" dt="2025-11-01T00:37:26.262" v="335" actId="15"/>
          <ac:spMkLst>
            <pc:docMk/>
            <pc:sldMk cId="1582021116" sldId="524"/>
            <ac:spMk id="3" creationId="{472BCE06-A52C-A713-BE59-1B2F14560065}"/>
          </ac:spMkLst>
        </pc:spChg>
      </pc:sldChg>
      <pc:sldChg chg="modSp new mod">
        <pc:chgData name="Weifeng Xu" userId="e7aed605-a3dd-4d5a-a692-a87037af107b" providerId="ADAL" clId="{F99F8FFF-BA20-43EA-924B-4DF5D2A785F3}" dt="2025-11-01T00:38:12.144" v="346" actId="20577"/>
        <pc:sldMkLst>
          <pc:docMk/>
          <pc:sldMk cId="189400175" sldId="525"/>
        </pc:sldMkLst>
        <pc:spChg chg="mod">
          <ac:chgData name="Weifeng Xu" userId="e7aed605-a3dd-4d5a-a692-a87037af107b" providerId="ADAL" clId="{F99F8FFF-BA20-43EA-924B-4DF5D2A785F3}" dt="2025-11-01T00:37:45.556" v="338"/>
          <ac:spMkLst>
            <pc:docMk/>
            <pc:sldMk cId="189400175" sldId="525"/>
            <ac:spMk id="2" creationId="{FEE1D962-8080-B84E-852B-07EBD21C63FF}"/>
          </ac:spMkLst>
        </pc:spChg>
        <pc:spChg chg="mod">
          <ac:chgData name="Weifeng Xu" userId="e7aed605-a3dd-4d5a-a692-a87037af107b" providerId="ADAL" clId="{F99F8FFF-BA20-43EA-924B-4DF5D2A785F3}" dt="2025-11-01T00:38:12.144" v="346" actId="20577"/>
          <ac:spMkLst>
            <pc:docMk/>
            <pc:sldMk cId="189400175" sldId="525"/>
            <ac:spMk id="3" creationId="{2FE92A4C-6ED1-376B-F0C1-98B93B0CB8AA}"/>
          </ac:spMkLst>
        </pc:spChg>
      </pc:sldChg>
      <pc:sldChg chg="addSp modSp new mod modClrScheme chgLayout">
        <pc:chgData name="Weifeng Xu" userId="e7aed605-a3dd-4d5a-a692-a87037af107b" providerId="ADAL" clId="{F99F8FFF-BA20-43EA-924B-4DF5D2A785F3}" dt="2025-11-13T16:03:02.990" v="2172" actId="207"/>
        <pc:sldMkLst>
          <pc:docMk/>
          <pc:sldMk cId="2510513813" sldId="526"/>
        </pc:sldMkLst>
        <pc:spChg chg="add mod">
          <ac:chgData name="Weifeng Xu" userId="e7aed605-a3dd-4d5a-a692-a87037af107b" providerId="ADAL" clId="{F99F8FFF-BA20-43EA-924B-4DF5D2A785F3}" dt="2025-11-01T01:43:06.786" v="572" actId="20577"/>
          <ac:spMkLst>
            <pc:docMk/>
            <pc:sldMk cId="2510513813" sldId="526"/>
            <ac:spMk id="2" creationId="{59E85CE2-D108-8132-238D-F639288B6CB1}"/>
          </ac:spMkLst>
        </pc:spChg>
        <pc:spChg chg="add mod">
          <ac:chgData name="Weifeng Xu" userId="e7aed605-a3dd-4d5a-a692-a87037af107b" providerId="ADAL" clId="{F99F8FFF-BA20-43EA-924B-4DF5D2A785F3}" dt="2025-11-13T16:03:02.990" v="2172" actId="207"/>
          <ac:spMkLst>
            <pc:docMk/>
            <pc:sldMk cId="2510513813" sldId="526"/>
            <ac:spMk id="3" creationId="{06158B45-9BEE-1F56-7127-57D8FB4A9F50}"/>
          </ac:spMkLst>
        </pc:spChg>
        <pc:picChg chg="add">
          <ac:chgData name="Weifeng Xu" userId="e7aed605-a3dd-4d5a-a692-a87037af107b" providerId="ADAL" clId="{F99F8FFF-BA20-43EA-924B-4DF5D2A785F3}" dt="2025-11-01T01:15:55.619" v="552" actId="22"/>
          <ac:picMkLst>
            <pc:docMk/>
            <pc:sldMk cId="2510513813" sldId="526"/>
            <ac:picMk id="4" creationId="{9E9438DD-5BF9-8475-17EC-AC8EFAC05B7C}"/>
          </ac:picMkLst>
        </pc:picChg>
      </pc:sldChg>
      <pc:sldChg chg="addSp delSp modSp new mod modClrScheme chgLayout">
        <pc:chgData name="Weifeng Xu" userId="e7aed605-a3dd-4d5a-a692-a87037af107b" providerId="ADAL" clId="{F99F8FFF-BA20-43EA-924B-4DF5D2A785F3}" dt="2025-11-24T13:58:24.248" v="2377" actId="13926"/>
        <pc:sldMkLst>
          <pc:docMk/>
          <pc:sldMk cId="1473531368" sldId="527"/>
        </pc:sldMkLst>
        <pc:spChg chg="add mod ord">
          <ac:chgData name="Weifeng Xu" userId="e7aed605-a3dd-4d5a-a692-a87037af107b" providerId="ADAL" clId="{F99F8FFF-BA20-43EA-924B-4DF5D2A785F3}" dt="2025-11-01T13:20:44.245" v="676"/>
          <ac:spMkLst>
            <pc:docMk/>
            <pc:sldMk cId="1473531368" sldId="527"/>
            <ac:spMk id="4" creationId="{B40A5E83-64BD-29BB-BB32-C9D976A3C8D7}"/>
          </ac:spMkLst>
        </pc:spChg>
        <pc:spChg chg="add mod ord">
          <ac:chgData name="Weifeng Xu" userId="e7aed605-a3dd-4d5a-a692-a87037af107b" providerId="ADAL" clId="{F99F8FFF-BA20-43EA-924B-4DF5D2A785F3}" dt="2025-11-24T13:58:24.248" v="2377" actId="13926"/>
          <ac:spMkLst>
            <pc:docMk/>
            <pc:sldMk cId="1473531368" sldId="527"/>
            <ac:spMk id="5" creationId="{14985931-77F3-6BBD-6A5B-16C2ACDA34DC}"/>
          </ac:spMkLst>
        </pc:spChg>
        <pc:picChg chg="add mod">
          <ac:chgData name="Weifeng Xu" userId="e7aed605-a3dd-4d5a-a692-a87037af107b" providerId="ADAL" clId="{F99F8FFF-BA20-43EA-924B-4DF5D2A785F3}" dt="2025-11-10T01:21:25.207" v="1410" actId="1076"/>
          <ac:picMkLst>
            <pc:docMk/>
            <pc:sldMk cId="1473531368" sldId="527"/>
            <ac:picMk id="2050" creationId="{EBE9E1C3-032B-696B-0106-FF8BF5AEE713}"/>
          </ac:picMkLst>
        </pc:picChg>
      </pc:sldChg>
      <pc:sldChg chg="addSp delSp modSp new mod modClrScheme chgLayout">
        <pc:chgData name="Weifeng Xu" userId="e7aed605-a3dd-4d5a-a692-a87037af107b" providerId="ADAL" clId="{F99F8FFF-BA20-43EA-924B-4DF5D2A785F3}" dt="2025-11-01T13:26:05.076" v="702" actId="1076"/>
        <pc:sldMkLst>
          <pc:docMk/>
          <pc:sldMk cId="3460933132" sldId="528"/>
        </pc:sldMkLst>
        <pc:graphicFrameChg chg="add mod modGraphic">
          <ac:chgData name="Weifeng Xu" userId="e7aed605-a3dd-4d5a-a692-a87037af107b" providerId="ADAL" clId="{F99F8FFF-BA20-43EA-924B-4DF5D2A785F3}" dt="2025-11-01T13:26:05.076" v="702" actId="1076"/>
          <ac:graphicFrameMkLst>
            <pc:docMk/>
            <pc:sldMk cId="3460933132" sldId="528"/>
            <ac:graphicFrameMk id="4" creationId="{C8C473AA-112C-5603-CFFE-7753A8CEAC12}"/>
          </ac:graphicFrameMkLst>
        </pc:graphicFrameChg>
      </pc:sldChg>
      <pc:sldChg chg="addSp delSp modSp new mod modClrScheme chgLayout">
        <pc:chgData name="Weifeng Xu" userId="e7aed605-a3dd-4d5a-a692-a87037af107b" providerId="ADAL" clId="{F99F8FFF-BA20-43EA-924B-4DF5D2A785F3}" dt="2025-11-13T14:41:00.954" v="1710" actId="14734"/>
        <pc:sldMkLst>
          <pc:docMk/>
          <pc:sldMk cId="2803212998" sldId="529"/>
        </pc:sldMkLst>
        <pc:spChg chg="add mod ord">
          <ac:chgData name="Weifeng Xu" userId="e7aed605-a3dd-4d5a-a692-a87037af107b" providerId="ADAL" clId="{F99F8FFF-BA20-43EA-924B-4DF5D2A785F3}" dt="2025-11-01T13:47:43.398" v="736" actId="113"/>
          <ac:spMkLst>
            <pc:docMk/>
            <pc:sldMk cId="2803212998" sldId="529"/>
            <ac:spMk id="4" creationId="{154A3D01-EFDA-95D9-2FBE-DFD27873F2B7}"/>
          </ac:spMkLst>
        </pc:spChg>
        <pc:spChg chg="add mod">
          <ac:chgData name="Weifeng Xu" userId="e7aed605-a3dd-4d5a-a692-a87037af107b" providerId="ADAL" clId="{F99F8FFF-BA20-43EA-924B-4DF5D2A785F3}" dt="2025-11-13T14:40:03.674" v="1706" actId="1076"/>
          <ac:spMkLst>
            <pc:docMk/>
            <pc:sldMk cId="2803212998" sldId="529"/>
            <ac:spMk id="7" creationId="{DDE8745C-DD74-28B0-5599-C63CBB38C37F}"/>
          </ac:spMkLst>
        </pc:spChg>
        <pc:graphicFrameChg chg="add mod modGraphic">
          <ac:chgData name="Weifeng Xu" userId="e7aed605-a3dd-4d5a-a692-a87037af107b" providerId="ADAL" clId="{F99F8FFF-BA20-43EA-924B-4DF5D2A785F3}" dt="2025-11-13T14:41:00.954" v="1710" actId="14734"/>
          <ac:graphicFrameMkLst>
            <pc:docMk/>
            <pc:sldMk cId="2803212998" sldId="529"/>
            <ac:graphicFrameMk id="5" creationId="{73D3533B-0361-48AD-C2C5-BEEED3A2759A}"/>
          </ac:graphicFrameMkLst>
        </pc:graphicFrameChg>
      </pc:sldChg>
      <pc:sldChg chg="addSp delSp modSp new mod modClrScheme chgLayout">
        <pc:chgData name="Weifeng Xu" userId="e7aed605-a3dd-4d5a-a692-a87037af107b" providerId="ADAL" clId="{F99F8FFF-BA20-43EA-924B-4DF5D2A785F3}" dt="2025-11-13T15:06:14.693" v="1913" actId="20577"/>
        <pc:sldMkLst>
          <pc:docMk/>
          <pc:sldMk cId="906512309" sldId="530"/>
        </pc:sldMkLst>
        <pc:spChg chg="mod ord">
          <ac:chgData name="Weifeng Xu" userId="e7aed605-a3dd-4d5a-a692-a87037af107b" providerId="ADAL" clId="{F99F8FFF-BA20-43EA-924B-4DF5D2A785F3}" dt="2025-11-13T14:59:26.702" v="1779" actId="20577"/>
          <ac:spMkLst>
            <pc:docMk/>
            <pc:sldMk cId="906512309" sldId="530"/>
            <ac:spMk id="2" creationId="{191B07E4-17D4-2FC1-DF7A-B98D72845697}"/>
          </ac:spMkLst>
        </pc:spChg>
        <pc:spChg chg="add mod ord">
          <ac:chgData name="Weifeng Xu" userId="e7aed605-a3dd-4d5a-a692-a87037af107b" providerId="ADAL" clId="{F99F8FFF-BA20-43EA-924B-4DF5D2A785F3}" dt="2025-11-13T15:06:14.693" v="1913" actId="20577"/>
          <ac:spMkLst>
            <pc:docMk/>
            <pc:sldMk cId="906512309" sldId="530"/>
            <ac:spMk id="3" creationId="{55A2762F-B582-3F2F-3C9B-FE4C064C5DA7}"/>
          </ac:spMkLst>
        </pc:spChg>
        <pc:picChg chg="add mod">
          <ac:chgData name="Weifeng Xu" userId="e7aed605-a3dd-4d5a-a692-a87037af107b" providerId="ADAL" clId="{F99F8FFF-BA20-43EA-924B-4DF5D2A785F3}" dt="2025-11-13T14:58:30.167" v="1776" actId="1076"/>
          <ac:picMkLst>
            <pc:docMk/>
            <pc:sldMk cId="906512309" sldId="530"/>
            <ac:picMk id="4" creationId="{703F9E5C-7150-1F94-1ACA-0B393ABACB70}"/>
          </ac:picMkLst>
        </pc:picChg>
      </pc:sldChg>
      <pc:sldChg chg="modSp add mod ord">
        <pc:chgData name="Weifeng Xu" userId="e7aed605-a3dd-4d5a-a692-a87037af107b" providerId="ADAL" clId="{F99F8FFF-BA20-43EA-924B-4DF5D2A785F3}" dt="2025-11-10T01:53:48.024" v="1570"/>
        <pc:sldMkLst>
          <pc:docMk/>
          <pc:sldMk cId="3141813726" sldId="531"/>
        </pc:sldMkLst>
        <pc:spChg chg="mod">
          <ac:chgData name="Weifeng Xu" userId="e7aed605-a3dd-4d5a-a692-a87037af107b" providerId="ADAL" clId="{F99F8FFF-BA20-43EA-924B-4DF5D2A785F3}" dt="2025-11-01T14:58:56.019" v="950" actId="20577"/>
          <ac:spMkLst>
            <pc:docMk/>
            <pc:sldMk cId="3141813726" sldId="531"/>
            <ac:spMk id="2" creationId="{7370B44B-A916-2053-92C2-7E9D4D02D857}"/>
          </ac:spMkLst>
        </pc:spChg>
        <pc:spChg chg="mod">
          <ac:chgData name="Weifeng Xu" userId="e7aed605-a3dd-4d5a-a692-a87037af107b" providerId="ADAL" clId="{F99F8FFF-BA20-43EA-924B-4DF5D2A785F3}" dt="2025-11-01T15:02:53.428" v="978" actId="20577"/>
          <ac:spMkLst>
            <pc:docMk/>
            <pc:sldMk cId="3141813726" sldId="531"/>
            <ac:spMk id="3" creationId="{A9823D86-925F-BE49-F02C-757174AF52E9}"/>
          </ac:spMkLst>
        </pc:spChg>
      </pc:sldChg>
      <pc:sldChg chg="addSp delSp modSp add mod modClrScheme chgLayout">
        <pc:chgData name="Weifeng Xu" userId="e7aed605-a3dd-4d5a-a692-a87037af107b" providerId="ADAL" clId="{F99F8FFF-BA20-43EA-924B-4DF5D2A785F3}" dt="2025-11-01T15:25:07.056" v="1044" actId="20577"/>
        <pc:sldMkLst>
          <pc:docMk/>
          <pc:sldMk cId="3973792904" sldId="532"/>
        </pc:sldMkLst>
        <pc:spChg chg="mod ord">
          <ac:chgData name="Weifeng Xu" userId="e7aed605-a3dd-4d5a-a692-a87037af107b" providerId="ADAL" clId="{F99F8FFF-BA20-43EA-924B-4DF5D2A785F3}" dt="2025-11-01T15:04:25.950" v="995" actId="700"/>
          <ac:spMkLst>
            <pc:docMk/>
            <pc:sldMk cId="3973792904" sldId="532"/>
            <ac:spMk id="2" creationId="{8F49C27B-A78B-DAE0-BC9B-EDAF3F9462CB}"/>
          </ac:spMkLst>
        </pc:spChg>
        <pc:graphicFrameChg chg="add mod modGraphic">
          <ac:chgData name="Weifeng Xu" userId="e7aed605-a3dd-4d5a-a692-a87037af107b" providerId="ADAL" clId="{F99F8FFF-BA20-43EA-924B-4DF5D2A785F3}" dt="2025-11-01T15:25:07.056" v="1044" actId="20577"/>
          <ac:graphicFrameMkLst>
            <pc:docMk/>
            <pc:sldMk cId="3973792904" sldId="532"/>
            <ac:graphicFrameMk id="5" creationId="{7DBF26A6-80B2-7288-A4AC-67691C055289}"/>
          </ac:graphicFrameMkLst>
        </pc:graphicFrameChg>
      </pc:sldChg>
      <pc:sldChg chg="addSp modSp new mod modClrScheme chgLayout">
        <pc:chgData name="Weifeng Xu" userId="e7aed605-a3dd-4d5a-a692-a87037af107b" providerId="ADAL" clId="{F99F8FFF-BA20-43EA-924B-4DF5D2A785F3}" dt="2025-11-01T15:32:28.601" v="1054" actId="13926"/>
        <pc:sldMkLst>
          <pc:docMk/>
          <pc:sldMk cId="3262071017" sldId="533"/>
        </pc:sldMkLst>
        <pc:spChg chg="mod ord">
          <ac:chgData name="Weifeng Xu" userId="e7aed605-a3dd-4d5a-a692-a87037af107b" providerId="ADAL" clId="{F99F8FFF-BA20-43EA-924B-4DF5D2A785F3}" dt="2025-11-01T15:07:28.813" v="1013" actId="700"/>
          <ac:spMkLst>
            <pc:docMk/>
            <pc:sldMk cId="3262071017" sldId="533"/>
            <ac:spMk id="2" creationId="{CDF6E830-EDDF-A2FD-8210-B97CF3BD69E5}"/>
          </ac:spMkLst>
        </pc:spChg>
        <pc:spChg chg="add mod ord">
          <ac:chgData name="Weifeng Xu" userId="e7aed605-a3dd-4d5a-a692-a87037af107b" providerId="ADAL" clId="{F99F8FFF-BA20-43EA-924B-4DF5D2A785F3}" dt="2025-11-01T15:32:28.601" v="1054" actId="13926"/>
          <ac:spMkLst>
            <pc:docMk/>
            <pc:sldMk cId="3262071017" sldId="533"/>
            <ac:spMk id="3" creationId="{DE31604F-784D-C312-F881-219A6537533F}"/>
          </ac:spMkLst>
        </pc:spChg>
      </pc:sldChg>
      <pc:sldChg chg="addSp delSp modSp new mod modClrScheme chgLayout modNotesTx">
        <pc:chgData name="Weifeng Xu" userId="e7aed605-a3dd-4d5a-a692-a87037af107b" providerId="ADAL" clId="{F99F8FFF-BA20-43EA-924B-4DF5D2A785F3}" dt="2025-11-01T15:33:33.455" v="1070" actId="207"/>
        <pc:sldMkLst>
          <pc:docMk/>
          <pc:sldMk cId="4220428353" sldId="534"/>
        </pc:sldMkLst>
        <pc:spChg chg="add mod">
          <ac:chgData name="Weifeng Xu" userId="e7aed605-a3dd-4d5a-a692-a87037af107b" providerId="ADAL" clId="{F99F8FFF-BA20-43EA-924B-4DF5D2A785F3}" dt="2025-11-01T15:33:33.455" v="1070" actId="207"/>
          <ac:spMkLst>
            <pc:docMk/>
            <pc:sldMk cId="4220428353" sldId="534"/>
            <ac:spMk id="8" creationId="{1A237AA5-6BFA-0ECD-9CF7-06BD04FBA564}"/>
          </ac:spMkLst>
        </pc:spChg>
        <pc:picChg chg="add mod">
          <ac:chgData name="Weifeng Xu" userId="e7aed605-a3dd-4d5a-a692-a87037af107b" providerId="ADAL" clId="{F99F8FFF-BA20-43EA-924B-4DF5D2A785F3}" dt="2025-11-01T15:33:02.552" v="1059" actId="1076"/>
          <ac:picMkLst>
            <pc:docMk/>
            <pc:sldMk cId="4220428353" sldId="534"/>
            <ac:picMk id="7" creationId="{4E5639A9-0A82-2AA4-584D-04D20E699F32}"/>
          </ac:picMkLst>
        </pc:picChg>
      </pc:sldChg>
      <pc:sldChg chg="addSp modSp new mod">
        <pc:chgData name="Weifeng Xu" userId="e7aed605-a3dd-4d5a-a692-a87037af107b" providerId="ADAL" clId="{F99F8FFF-BA20-43EA-924B-4DF5D2A785F3}" dt="2025-11-01T15:46:28.260" v="1089" actId="20577"/>
        <pc:sldMkLst>
          <pc:docMk/>
          <pc:sldMk cId="1381264590" sldId="535"/>
        </pc:sldMkLst>
        <pc:spChg chg="mod">
          <ac:chgData name="Weifeng Xu" userId="e7aed605-a3dd-4d5a-a692-a87037af107b" providerId="ADAL" clId="{F99F8FFF-BA20-43EA-924B-4DF5D2A785F3}" dt="2025-11-01T15:46:28.260" v="1089" actId="20577"/>
          <ac:spMkLst>
            <pc:docMk/>
            <pc:sldMk cId="1381264590" sldId="535"/>
            <ac:spMk id="2" creationId="{48531775-2051-E10C-D820-18CA7659709A}"/>
          </ac:spMkLst>
        </pc:spChg>
        <pc:picChg chg="add">
          <ac:chgData name="Weifeng Xu" userId="e7aed605-a3dd-4d5a-a692-a87037af107b" providerId="ADAL" clId="{F99F8FFF-BA20-43EA-924B-4DF5D2A785F3}" dt="2025-11-01T15:46:13.329" v="1072" actId="22"/>
          <ac:picMkLst>
            <pc:docMk/>
            <pc:sldMk cId="1381264590" sldId="535"/>
            <ac:picMk id="4" creationId="{08A78104-4A3E-D0EE-21CD-765A24E6D50B}"/>
          </ac:picMkLst>
        </pc:picChg>
      </pc:sldChg>
      <pc:sldChg chg="addSp delSp modSp new mod modClrScheme chgLayout">
        <pc:chgData name="Weifeng Xu" userId="e7aed605-a3dd-4d5a-a692-a87037af107b" providerId="ADAL" clId="{F99F8FFF-BA20-43EA-924B-4DF5D2A785F3}" dt="2025-11-10T01:01:44.175" v="1404" actId="13926"/>
        <pc:sldMkLst>
          <pc:docMk/>
          <pc:sldMk cId="4235697547" sldId="536"/>
        </pc:sldMkLst>
        <pc:graphicFrameChg chg="add mod modGraphic">
          <ac:chgData name="Weifeng Xu" userId="e7aed605-a3dd-4d5a-a692-a87037af107b" providerId="ADAL" clId="{F99F8FFF-BA20-43EA-924B-4DF5D2A785F3}" dt="2025-11-10T01:01:44.175" v="1404" actId="13926"/>
          <ac:graphicFrameMkLst>
            <pc:docMk/>
            <pc:sldMk cId="4235697547" sldId="536"/>
            <ac:graphicFrameMk id="3" creationId="{C9FA2402-AA7C-6798-0840-9D6E6017FA4B}"/>
          </ac:graphicFrameMkLst>
        </pc:graphicFrameChg>
      </pc:sldChg>
      <pc:sldChg chg="modSp add mod">
        <pc:chgData name="Weifeng Xu" userId="e7aed605-a3dd-4d5a-a692-a87037af107b" providerId="ADAL" clId="{F99F8FFF-BA20-43EA-924B-4DF5D2A785F3}" dt="2025-11-24T14:01:25.939" v="2410" actId="404"/>
        <pc:sldMkLst>
          <pc:docMk/>
          <pc:sldMk cId="687148786" sldId="537"/>
        </pc:sldMkLst>
        <pc:spChg chg="mod">
          <ac:chgData name="Weifeng Xu" userId="e7aed605-a3dd-4d5a-a692-a87037af107b" providerId="ADAL" clId="{F99F8FFF-BA20-43EA-924B-4DF5D2A785F3}" dt="2025-11-24T14:01:25.939" v="2410" actId="404"/>
          <ac:spMkLst>
            <pc:docMk/>
            <pc:sldMk cId="687148786" sldId="537"/>
            <ac:spMk id="2" creationId="{C6970A98-8260-1135-38FA-AA55852D7FCE}"/>
          </ac:spMkLst>
        </pc:spChg>
        <pc:spChg chg="mod">
          <ac:chgData name="Weifeng Xu" userId="e7aed605-a3dd-4d5a-a692-a87037af107b" providerId="ADAL" clId="{F99F8FFF-BA20-43EA-924B-4DF5D2A785F3}" dt="2025-11-24T14:01:11.460" v="2409" actId="6549"/>
          <ac:spMkLst>
            <pc:docMk/>
            <pc:sldMk cId="687148786" sldId="537"/>
            <ac:spMk id="3" creationId="{5C11A0DE-7C38-8EC0-1D37-DEF8D797B72B}"/>
          </ac:spMkLst>
        </pc:spChg>
      </pc:sldChg>
      <pc:sldChg chg="addSp delSp modSp add mod modClrScheme chgLayout">
        <pc:chgData name="Weifeng Xu" userId="e7aed605-a3dd-4d5a-a692-a87037af107b" providerId="ADAL" clId="{F99F8FFF-BA20-43EA-924B-4DF5D2A785F3}" dt="2025-11-13T15:28:11.935" v="2071"/>
        <pc:sldMkLst>
          <pc:docMk/>
          <pc:sldMk cId="4231627416" sldId="539"/>
        </pc:sldMkLst>
        <pc:spChg chg="mod ord">
          <ac:chgData name="Weifeng Xu" userId="e7aed605-a3dd-4d5a-a692-a87037af107b" providerId="ADAL" clId="{F99F8FFF-BA20-43EA-924B-4DF5D2A785F3}" dt="2025-11-13T15:12:54.296" v="1922" actId="700"/>
          <ac:spMkLst>
            <pc:docMk/>
            <pc:sldMk cId="4231627416" sldId="539"/>
            <ac:spMk id="3" creationId="{6919ED39-9A58-F65C-9696-BE0C4BACE6CC}"/>
          </ac:spMkLst>
        </pc:spChg>
        <pc:spChg chg="add mod ord">
          <ac:chgData name="Weifeng Xu" userId="e7aed605-a3dd-4d5a-a692-a87037af107b" providerId="ADAL" clId="{F99F8FFF-BA20-43EA-924B-4DF5D2A785F3}" dt="2025-11-13T15:13:44.998" v="1974" actId="6549"/>
          <ac:spMkLst>
            <pc:docMk/>
            <pc:sldMk cId="4231627416" sldId="539"/>
            <ac:spMk id="4" creationId="{AA4EA3DB-870E-E7A8-7642-8528D725B8CB}"/>
          </ac:spMkLst>
        </pc:spChg>
        <pc:graphicFrameChg chg="mod modGraphic">
          <ac:chgData name="Weifeng Xu" userId="e7aed605-a3dd-4d5a-a692-a87037af107b" providerId="ADAL" clId="{F99F8FFF-BA20-43EA-924B-4DF5D2A785F3}" dt="2025-11-13T15:28:11.935" v="2071"/>
          <ac:graphicFrameMkLst>
            <pc:docMk/>
            <pc:sldMk cId="4231627416" sldId="539"/>
            <ac:graphicFrameMk id="6" creationId="{332551A6-F96C-7995-6945-6A002B6102CC}"/>
          </ac:graphicFrameMkLst>
        </pc:graphicFrameChg>
      </pc:sldChg>
      <pc:sldChg chg="addSp delSp modSp new mod modClrScheme chgLayout">
        <pc:chgData name="Weifeng Xu" userId="e7aed605-a3dd-4d5a-a692-a87037af107b" providerId="ADAL" clId="{F99F8FFF-BA20-43EA-924B-4DF5D2A785F3}" dt="2025-11-13T16:12:36.989" v="2218" actId="14734"/>
        <pc:sldMkLst>
          <pc:docMk/>
          <pc:sldMk cId="1558943844" sldId="540"/>
        </pc:sldMkLst>
        <pc:spChg chg="mod ord">
          <ac:chgData name="Weifeng Xu" userId="e7aed605-a3dd-4d5a-a692-a87037af107b" providerId="ADAL" clId="{F99F8FFF-BA20-43EA-924B-4DF5D2A785F3}" dt="2025-11-13T16:11:09.588" v="2210" actId="700"/>
          <ac:spMkLst>
            <pc:docMk/>
            <pc:sldMk cId="1558943844" sldId="540"/>
            <ac:spMk id="2" creationId="{1238921F-8CBD-0AFA-8A40-2A91AC96FD17}"/>
          </ac:spMkLst>
        </pc:spChg>
        <pc:graphicFrameChg chg="add mod modGraphic">
          <ac:chgData name="Weifeng Xu" userId="e7aed605-a3dd-4d5a-a692-a87037af107b" providerId="ADAL" clId="{F99F8FFF-BA20-43EA-924B-4DF5D2A785F3}" dt="2025-11-13T16:12:36.989" v="2218" actId="14734"/>
          <ac:graphicFrameMkLst>
            <pc:docMk/>
            <pc:sldMk cId="1558943844" sldId="540"/>
            <ac:graphicFrameMk id="4" creationId="{774DBAFC-DB0B-E478-7372-AB25BAB133B4}"/>
          </ac:graphicFrameMkLst>
        </pc:graphicFrameChg>
      </pc:sldChg>
      <pc:sldChg chg="addSp modSp new mod">
        <pc:chgData name="Weifeng Xu" userId="e7aed605-a3dd-4d5a-a692-a87037af107b" providerId="ADAL" clId="{F99F8FFF-BA20-43EA-924B-4DF5D2A785F3}" dt="2025-11-24T01:39:35.579" v="2326" actId="1076"/>
        <pc:sldMkLst>
          <pc:docMk/>
          <pc:sldMk cId="1295849113" sldId="541"/>
        </pc:sldMkLst>
        <pc:graphicFrameChg chg="add mod modGraphic">
          <ac:chgData name="Weifeng Xu" userId="e7aed605-a3dd-4d5a-a692-a87037af107b" providerId="ADAL" clId="{F99F8FFF-BA20-43EA-924B-4DF5D2A785F3}" dt="2025-11-24T01:39:35.579" v="2326" actId="1076"/>
          <ac:graphicFrameMkLst>
            <pc:docMk/>
            <pc:sldMk cId="1295849113" sldId="541"/>
            <ac:graphicFrameMk id="2" creationId="{883E7BFB-B1F4-FC82-18EA-81349DA910EA}"/>
          </ac:graphicFrameMkLst>
        </pc:graphicFrameChg>
        <pc:picChg chg="add mod">
          <ac:chgData name="Weifeng Xu" userId="e7aed605-a3dd-4d5a-a692-a87037af107b" providerId="ADAL" clId="{F99F8FFF-BA20-43EA-924B-4DF5D2A785F3}" dt="2025-11-24T01:31:40.485" v="2314" actId="1076"/>
          <ac:picMkLst>
            <pc:docMk/>
            <pc:sldMk cId="1295849113" sldId="541"/>
            <ac:picMk id="1026" creationId="{3C0F25C6-C1A7-3003-9A89-7C5C1210CE8A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01:45:37.21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100 80 24575,'1'91'0,"-3"99"0,-16-79 0,11-71 0,2-15 0,2 0 0,-1 35 0,6 44 0,-4 128 0,0-217 0,-2 1 0,1-1 0,-2 0 0,-9 23 0,6-20 0,-8 37 0,11-23 0,2 0 0,2 0 0,4 52 0,-1-6 0,-3-18 0,3 66 0,-2-123 0,0-1 0,1 0 0,-1 0 0,1 1 0,0-1 0,0 0 0,0 0 0,0 0 0,0 0 0,0 0 0,1 0 0,-1 0 0,0-1 0,1 1 0,0 0 0,-1-1 0,1 1 0,0-1 0,0 1 0,0-1 0,0 0 0,0 0 0,0 0 0,4 1 0,6 2 0,0-1 0,0 0 0,22 2 0,15 4 0,-22 0 0,1 0 0,0-2 0,0-1 0,0-1 0,1-1 0,40-1 0,-52-2 0,0 1 0,24 4 0,-23-2 0,0-1 0,19 0 0,-7-3 0,-1 2 0,44 7 0,62 13 0,-59-16 0,-56-6 0,1 2 0,33 5 0,-31-3 0,1-1 0,-1-1 0,37-2 0,-37 0 0,1 0 0,-1 1 0,39 8 0,-31-4 0,1-1 0,1-2 0,-1-1 0,37-4 0,6 1 0,523 2 0,-581 1 0,0 1 0,23 5 0,-22-4 0,-1 0 0,23 0 0,60 7 0,-66-6 0,38 1 0,-58-4 0,0 0 0,25 6 0,24 3 0,8-1 0,-51-5 0,38 2 0,671-7 0,-712 2 0,1 1 0,22 5 0,-23-4 0,1 0 0,21 0 0,33-3 0,-28-2 0,0 3 0,77 11 0,-73-6 0,0-2 0,1-2 0,50-5 0,-4 1 0,481 2 0,-559-1 0,0 0 0,23-6 0,-22 3 0,0 1 0,21 0 0,-23 3 0,-8 0 0,0 0 0,0 0 0,0 0 0,0-1 0,15-4 0,-21 4 0,0 0 0,0 0 0,0 0 0,0 0 0,0-1 0,0 1 0,0 0 0,-1-1 0,1 1 0,0-1 0,-1 0 0,1 1 0,-1-1 0,0 0 0,0 0 0,0 0 0,1 0 0,-2 0 0,1 0 0,0 0 0,0-1 0,-1 1 0,1 0 0,-1 0 0,0-5 0,3-44 0,-5-68 0,0 26 0,2-1065 0,-1 1144 0,-1 0 0,-5-25 0,-2-24 0,7 45 0,0 0 0,-6-20 0,0-1 0,-10-54 0,17 91 0,1 0 0,-1 0 0,0 0 0,1 0 0,-1 0 0,0 0 0,0 0 0,0 0 0,-1 1 0,1-1 0,0 0 0,-1 1 0,1-1 0,-1 1 0,0-1 0,1 1 0,-1 0 0,0-1 0,0 1 0,0 0 0,1 0 0,-1 0 0,0 1 0,-1-1 0,1 0 0,0 1 0,0 0 0,-4-1 0,-7 0 0,-1 0 0,1 1 0,-24 2 0,12 0 0,5-2 0,-1-1 0,1-1 0,-21-5 0,26 4 0,-29-2 0,0 2 0,-76 5 0,33 0 0,-847-2 0,909 1 0,-45 9 0,16-2 0,-2 0 0,26-3 0,-52 1 0,64-5 0,1 1 0,-23 5 0,22-4 0,-1 0 0,-18 0 0,-65-5 0,-76 4 0,122 7 0,39-6 0,0 0 0,-24 0 0,-1065-2 0,512-2 0,568 2 0,-46 9 0,21-2 0,2 0 0,30-4 0,0-1 0,-25 0 0,26-3-1365,2 0-5461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01:45:43.18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99 77 24575,'1'99'0,"-3"103"0,-1-181 0,-1 0 0,-1 0 0,-10 29 0,8-33 0,2 1 0,0 1 0,1-1 0,0 0 0,0 21 0,5 25 0,0-35 0,-1-1 0,-1 1 0,-10 53 0,-9 29 0,15-79 0,1 0 0,2 1 0,1-1 0,4 37 0,-1 7 0,-2-65 0,0 0 0,0 0 0,1 1 0,0-1 0,4 18 0,-5-26 0,1-1 0,0 1 0,0-1 0,0 0 0,0 1 0,0-1 0,1 0 0,-1 0 0,0 0 0,1 0 0,0 0 0,0 0 0,-1 0 0,1-1 0,0 1 0,0-1 0,0 1 0,1-1 0,-1 0 0,0 1 0,0-1 0,1-1 0,-1 1 0,1 0 0,-1 0 0,4 0 0,14 1 0,26 5 0,75 2 0,-94-10 0,0 1 0,0 2 0,0 0 0,0 2 0,44 12 0,-41-7 0,1-2 0,-1 0 0,1-3 0,1 0 0,56-2 0,-67-1 0,1 1 0,22 4 0,34 3 0,42 1 0,25-1 0,658-9 0,-785-1 0,-1-1 0,23-5 0,-23 3 0,1 2 0,21-2 0,76 6 0,88-3 0,-202 1 0,1 0 0,0-1 0,0 1 0,-1 0 0,1 0 0,-1-1 0,1 1 0,0-1 0,-1 1 0,1-1 0,-1 0 0,1 0 0,-1 0 0,1 0 0,-1 0 0,0 0 0,2-1 0,-2 1 0,-1 0 0,0 0 0,1 0 0,-1 0 0,0 0 0,1 0 0,-1 0 0,0 0 0,0 0 0,0 0 0,0 0 0,0 0 0,0 0 0,0 0 0,0 0 0,0 0 0,-1-1 0,1 1 0,0 0 0,-1-1 0,-4-7 0,0 1 0,0-1 0,-1 1 0,-12-14 0,1 1 0,9 10 0,2 0 0,0-1 0,0 0 0,1-1 0,0 1 0,1-1 0,1 0 0,0 0 0,-2-26 0,2 23 0,0 1 0,-1-1 0,-1 1 0,-10-23 0,-9-32 0,21 61 0,0 0 0,0 0 0,-1 0 0,0 1 0,-7-10 0,-9-22 0,16 27 0,1 0 0,0 0 0,1-1 0,1 0 0,0 1 0,1-1 0,3-25 0,-1-6 0,-1 34 0,1-1 0,0 1 0,1 0 0,0 0 0,0 0 0,2 1 0,-1-1 0,1 1 0,7-10 0,-5 6 0,0 0 0,-1 0 0,0 0 0,3-17 0,3-21 0,-2-1 0,-2 1 0,0-71 0,-7 73 0,0 32 0,0-1 0,-1 0 0,-2 0 0,-3-21 0,4 36 0,0 0 0,-1 0 0,0 1 0,1-1 0,-1 1 0,0-1 0,-1 1 0,1 0 0,-1 0 0,1 0 0,-1 0 0,0 0 0,0 0 0,0 1 0,0 0 0,-1-1 0,1 1 0,-1 0 0,1 1 0,-1-1 0,-5-1 0,-9-2 0,0 0 0,0 1 0,-27-2 0,5 1 0,-11-1 0,1 2 0,-91 5 0,46 1 0,36-2 0,11-2 0,1 3 0,-79 12 0,52-5 0,50-6 0,-35 6 0,5 5 0,19-3 0,0-2 0,-1-2 0,-39 2 0,3 2 0,54-7 0,-1 0 0,-21 1 0,8-2 0,1 2 0,-1 1 0,-45 13 0,36-7 0,-45 5 0,64-13 50,-34 11-1,38-9-537,0 0 0,-36 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01:45:58.71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404 2 24575,'-85'-2'0,"-92"4"0,175-1 0,0-1 0,0 1 0,0-1 0,0 1 0,0 0 0,0-1 0,0 1 0,1 0 0,-1 0 0,0 0 0,1 1 0,-1-1 0,1 0 0,-1 1 0,1-1 0,-1 1 0,1-1 0,0 1 0,0 0 0,0-1 0,0 1 0,0 0 0,0 0 0,0 0 0,1 0 0,-1 0 0,1-1 0,-1 1 0,1 0 0,0 4 0,-2 8 0,2 0 0,0 0 0,3 22 0,-1-10 0,-2-18 0,2 0 0,-1 0 0,1 0 0,1 0 0,-1 0 0,1 0 0,1-1 0,7 14 0,-7-14 0,1 1 0,-2 0 0,1-1 0,-1 1 0,-1 0 0,1 1 0,-1-1 0,1 13 0,-2 0 0,1-6 0,-1 0 0,-1 0 0,0-1 0,-1 1 0,0 0 0,-1-1 0,-7 23 0,6-30 0,0-1 0,-1 0 0,1 0 0,-1 0 0,-1 0 0,1 0 0,-1-1 0,0 0 0,0 0 0,-1 0 0,1-1 0,-1 1 0,0-2 0,-1 1 0,1 0 0,0-1 0,-1 0 0,0-1 0,0 0 0,1 0 0,-1 0 0,-1-1 0,1 0 0,-14 0 0,27 6 0,0 0 0,0-1 0,13 11 0,-14-13 0,1 1 0,-1 1 0,1-1 0,-1 1 0,0 0 0,-1 0 0,0 1 0,0 0 0,0-1 0,0 1 0,4 15 0,-5-8 0,0 0 0,-1 0 0,-1 0 0,0 1 0,-1 14 0,1 68 0,-4 68 0,-4-126 0,4-29 0,1 0 0,1 1 0,-1-1 0,2 1 0,0 18 0,0-27 0,0 1 0,1-1 0,0 0 0,-1 1 0,1-1 0,0 0 0,0 0 0,0 0 0,0 0 0,1 0 0,-1 0 0,1 0 0,-1 0 0,1 0 0,0-1 0,-1 1 0,1 0 0,0-1 0,0 0 0,0 1 0,0-1 0,0 0 0,0 0 0,1 0 0,-1 0 0,0-1 0,0 1 0,1-1 0,-1 1 0,4-1 0,-4 1-47,0-1 0,0 1 0,0-1 0,0 0 0,0 0 0,0 0 0,0 0 0,0 0 0,0 0-1,0-1 1,0 1 0,0-1 0,-1 1 0,1-1 0,0 0 0,0 0 0,0 0 0,-1 0 0,1 0 0,0 0 0,-1 0 0,1 0-1,-1-1 1,0 1 0,1 0 0,-1-1 0,0 0 0,2-1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01:46:01.04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1028 1 24575,'2'0'0,"0"1"0,-1-1 0,1 1 0,0-1 0,-1 1 0,1 0 0,-1-1 0,1 1 0,-1 0 0,1 0 0,-1 0 0,0 0 0,1 1 0,-1-1 0,0 0 0,0 0 0,0 1 0,0-1 0,0 1 0,0-1 0,0 1 0,-1-1 0,1 1 0,0-1 0,-1 1 0,1 0 0,-1-1 0,0 1 0,1 2 0,5 50 0,-6-54 0,0 9 0,1-1 0,-1 0 0,-1 1 0,0-1 0,0 0 0,0 1 0,-1-1 0,0 0 0,-1 0 0,0 0 0,-4 9 0,-54 98 0,45-75 0,15-36 0,-1 0 0,1 0 0,-1 1 0,1-1 0,-1 0 0,0 0 0,0-1 0,-1 1 0,1 0 0,-1-1 0,0 0 0,-6 7 0,8-10 0,-8 7 0,0 1 0,0-1 0,1 1 0,0 1 0,1 0 0,-9 12 0,11-14 0,-1 0 0,1-1 0,-1 1 0,0-1 0,-11 7 0,11-8 0,-1 1 0,1-1 0,0 1 0,1 0 0,0 0 0,-9 14 0,1 1 0,-1 0 0,-17 18 0,19-24 0,0 1 0,0 1 0,2 0 0,-12 23 0,13-22 0,-1 0 0,-22 30 0,20-31 0,1 1 0,-16 31 0,-19 38 0,10-19 0,27-47 0,1 1 0,-6 23 0,4-9 0,6-26 0,-1 1 0,-1-1 0,1 0 0,-2 0 0,1-1 0,-16 17 0,12-14 0,1-1 0,1 1 0,-11 19 0,6-8 0,-26 36 0,25-38 0,-24 42 0,-41 87 0,73-137 0,0 0 0,1 0 0,1 1 0,0 0 0,-2 14 0,-1 10 0,3-17 0,1 1 0,-1 27 0,3-33 0,-1-1 0,-1 1 0,0-1 0,-1 0 0,-1 0 0,0 0 0,-9 16 0,7-15 0,0 1 0,1-1 0,1 1 0,1 1 0,-4 21 0,-1 25 0,5-43 0,1 0 0,0 23 0,3 853 0,1-881 0,1-1 0,1 0 0,0 0 0,7 22 0,-5-21 0,-1 1 0,0 0 0,2 22 0,-4-17 0,2 1 0,1-1 0,14 41 0,-9-32 0,6 32 0,22 86 0,-19-37 0,-16-96 0,0 0 0,10 26 0,4 14 0,-10-25 0,-2 1 0,-1 0 0,0 42 0,-3-60 0,0 0 0,2-1 0,0 1 0,0 0 0,1-1 0,9 20 0,7 27 0,-12-36 0,15 33 0,-2-4 0,-5-12 0,-6-16 0,12 49 0,-3-14 0,-14-45 0,0 1 0,5 22 0,-4-4 0,1 0 0,13 33 0,-15-51 0,1-1 0,1 0 0,0-1 0,1 0 0,1 0 0,14 18 0,-14-20 0,-1 1 0,0-1 0,-1 2 0,7 14 0,10 20 0,-9-20 0,0 0 0,-2 1 0,16 50 0,-24-69 0,1 1 0,0-1 0,1 0 0,0 0 0,0 0 0,1-1 0,1-1 0,14 13 0,-17-15 0,5 5 0,-1 2 0,0-1 0,0 1 0,-1 1 0,-1 0 0,0 0 0,6 17 0,-11-25 0,0-1 0,1 0 0,0 0 0,0 0 0,6 6 0,16 21 0,-22-23 0,2-1 0,-1 0 0,1 0 0,0 0 0,1-1 0,0 0 0,0 0 0,9 6 0,-10-6 0,1 0 0,-1 0 0,0 1 0,0-1 0,-1 1 0,0 1 0,5 11 0,-4-7 0,1-1 0,15 20 0,38 45 0,-68-88-170,1-1-1,0 0 0,1 0 1,0 0-1,1-1 0,0 0 1,-4-18-1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01:46:02.03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346 0 24575,'2'2'0,"0"-1"0,1 1 0,-1-1 0,0 1 0,0 0 0,0 0 0,-1 0 0,1 0 0,0 0 0,-1 1 0,1-1 0,1 4 0,4 4 0,-3-4 0,0 0 0,-1 0 0,0 1 0,0-1 0,0 1 0,-1 0 0,3 12 0,-3-11 0,0 0 0,1-1 0,0 1 0,0-1 0,1 1 0,4 6 0,9 11 0,0 2 0,-2 0 0,-1 0 0,20 59 0,-20-48 0,31 58 0,-2-7 0,-40-82 0,0-1 0,1 0 0,0 0 0,9 9 0,-9-11 0,0 1 0,-1 0 0,1-1 0,-1 1 0,0 1 0,-1-1 0,4 6 0,-6-9 0,0-1 0,0 0 0,0 0 0,0 1 0,0-1 0,0 0 0,0 0 0,0 1 0,-1-1 0,1 0 0,0 0 0,-1 0 0,1 0 0,-1 1 0,1-1 0,-1 0 0,0 0 0,1 0 0,-1 0 0,0 0 0,0 0 0,0-1 0,0 1 0,0 0 0,0 0 0,0 0 0,0-1 0,0 1 0,0-1 0,0 1 0,0-1 0,0 1 0,0-1 0,-2 1 0,-45 11 0,43-11 0,-148 38 0,100-29 0,-57 21 0,23-6 0,23-14 0,49-9 0,0 0 0,0 1 0,1 1 0,-16 5 0,30-9-2,-2 2-57,0-1 0,0 0 0,0 0-1,-1 0 1,1-1 0,0 1-1,0 0 1,0-1 0,0 0 0,-1 1-1,1-1 1,0 0 0,-1 0-1,1 0 1,0 0 0,0-1 0,-1 1-1,1-1 1,0 1 0,0-1-1,0 0 1,-3-1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1F6E3-57F9-402E-BDBA-5B2DE11C853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F98C7-164A-4723-84F0-B1E4B080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27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https://digitalcorpora.s3.amazonaws.com/corpora/mobile/android_10/Non-Cellebrite%20Extraction/Pixel%203.zip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55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Cmd: sqlitebrowser 'Pixel 3/data/data/com.google.android.apps.photos/databases/gphotos-1.db'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39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digraph GPhotos1Relations {</a:t>
            </a:r>
          </a:p>
          <a:p>
            <a:r>
              <a:rPr lang="en-US" dirty="0"/>
              <a:t>    </a:t>
            </a:r>
            <a:r>
              <a:rPr lang="en-US" dirty="0" err="1"/>
              <a:t>rankdir</a:t>
            </a:r>
            <a:r>
              <a:rPr lang="en-US" dirty="0"/>
              <a:t>=TB;</a:t>
            </a:r>
          </a:p>
          <a:p>
            <a:r>
              <a:rPr lang="en-US" dirty="0"/>
              <a:t>    graph [splines=ortho, </a:t>
            </a:r>
            <a:r>
              <a:rPr lang="en-US" dirty="0" err="1"/>
              <a:t>bgcolor</a:t>
            </a:r>
            <a:r>
              <a:rPr lang="en-US" dirty="0"/>
              <a:t>="white", </a:t>
            </a:r>
            <a:r>
              <a:rPr lang="en-US" dirty="0" err="1"/>
              <a:t>nodesep</a:t>
            </a:r>
            <a:r>
              <a:rPr lang="en-US" dirty="0"/>
              <a:t>=0.9, </a:t>
            </a:r>
            <a:r>
              <a:rPr lang="en-US" dirty="0" err="1"/>
              <a:t>ranksep</a:t>
            </a:r>
            <a:r>
              <a:rPr lang="en-US" dirty="0"/>
              <a:t>=0.9];</a:t>
            </a:r>
          </a:p>
          <a:p>
            <a:r>
              <a:rPr lang="en-US" dirty="0"/>
              <a:t>    node [shape=record, style="</a:t>
            </a:r>
            <a:r>
              <a:rPr lang="en-US" dirty="0" err="1"/>
              <a:t>rounded,filled</a:t>
            </a:r>
            <a:r>
              <a:rPr lang="en-US" dirty="0"/>
              <a:t>", </a:t>
            </a:r>
            <a:r>
              <a:rPr lang="en-US" dirty="0" err="1"/>
              <a:t>fontname</a:t>
            </a:r>
            <a:r>
              <a:rPr lang="en-US" dirty="0"/>
              <a:t>="Helvetica", </a:t>
            </a:r>
            <a:r>
              <a:rPr lang="en-US" dirty="0" err="1"/>
              <a:t>fontsize</a:t>
            </a:r>
            <a:r>
              <a:rPr lang="en-US" dirty="0"/>
              <a:t>=11];</a:t>
            </a:r>
          </a:p>
          <a:p>
            <a:r>
              <a:rPr lang="en-US" dirty="0"/>
              <a:t>    edge [</a:t>
            </a:r>
            <a:r>
              <a:rPr lang="en-US" dirty="0" err="1"/>
              <a:t>fontname</a:t>
            </a:r>
            <a:r>
              <a:rPr lang="en-US" dirty="0"/>
              <a:t>="Helvetica", </a:t>
            </a:r>
            <a:r>
              <a:rPr lang="en-US" dirty="0" err="1"/>
              <a:t>fontsize</a:t>
            </a:r>
            <a:r>
              <a:rPr lang="en-US" dirty="0"/>
              <a:t>=10, </a:t>
            </a:r>
            <a:r>
              <a:rPr lang="en-US" dirty="0" err="1"/>
              <a:t>arrowsize</a:t>
            </a:r>
            <a:r>
              <a:rPr lang="en-US" dirty="0"/>
              <a:t>=0.9, color="#444444"];</a:t>
            </a:r>
          </a:p>
          <a:p>
            <a:endParaRPr lang="en-US" dirty="0"/>
          </a:p>
          <a:p>
            <a:r>
              <a:rPr lang="en-US" dirty="0"/>
              <a:t>    // Nodes</a:t>
            </a:r>
          </a:p>
          <a:p>
            <a:r>
              <a:rPr lang="en-US" dirty="0"/>
              <a:t>    media [label="{📘 media (master)|• _id (PK)\l• </a:t>
            </a:r>
            <a:r>
              <a:rPr lang="en-US" dirty="0" err="1"/>
              <a:t>dedup_key</a:t>
            </a:r>
            <a:r>
              <a:rPr lang="en-US" dirty="0"/>
              <a:t> (shared key)\l• </a:t>
            </a:r>
            <a:r>
              <a:rPr lang="en-US" dirty="0" err="1"/>
              <a:t>has_local</a:t>
            </a:r>
            <a:r>
              <a:rPr lang="en-US" dirty="0"/>
              <a:t>\l• </a:t>
            </a:r>
            <a:r>
              <a:rPr lang="en-US" dirty="0" err="1"/>
              <a:t>is_deleted</a:t>
            </a:r>
            <a:r>
              <a:rPr lang="en-US" dirty="0"/>
              <a:t>\l• </a:t>
            </a:r>
            <a:r>
              <a:rPr lang="en-US" dirty="0" err="1"/>
              <a:t>trash_timestamp</a:t>
            </a:r>
            <a:r>
              <a:rPr lang="en-US" dirty="0"/>
              <a:t>\l• </a:t>
            </a:r>
            <a:r>
              <a:rPr lang="en-US" dirty="0" err="1"/>
              <a:t>utc_timestamp</a:t>
            </a:r>
            <a:r>
              <a:rPr lang="en-US" dirty="0"/>
              <a:t>\l• </a:t>
            </a:r>
            <a:r>
              <a:rPr lang="en-US" dirty="0" err="1"/>
              <a:t>capture_timestamp</a:t>
            </a:r>
            <a:r>
              <a:rPr lang="en-US" dirty="0"/>
              <a:t>\l• Represents unified metadata for each photo/video\l}", </a:t>
            </a:r>
          </a:p>
          <a:p>
            <a:r>
              <a:rPr lang="en-US" dirty="0"/>
              <a:t>           </a:t>
            </a:r>
            <a:r>
              <a:rPr lang="en-US" dirty="0" err="1"/>
              <a:t>fillcolor</a:t>
            </a:r>
            <a:r>
              <a:rPr lang="en-US" dirty="0"/>
              <a:t>="#cce5ff", color="#004085"];</a:t>
            </a:r>
          </a:p>
          <a:p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local_media</a:t>
            </a:r>
            <a:r>
              <a:rPr lang="en-US" dirty="0"/>
              <a:t> [label="{📂 </a:t>
            </a:r>
            <a:r>
              <a:rPr lang="en-US" dirty="0" err="1"/>
              <a:t>local_media</a:t>
            </a:r>
            <a:r>
              <a:rPr lang="en-US" dirty="0"/>
              <a:t> (device)|• _id (PK)\l• </a:t>
            </a:r>
            <a:r>
              <a:rPr lang="en-US" dirty="0" err="1"/>
              <a:t>dedup_key</a:t>
            </a:r>
            <a:r>
              <a:rPr lang="en-US" dirty="0"/>
              <a:t> (shared key)\l• </a:t>
            </a:r>
            <a:r>
              <a:rPr lang="en-US" dirty="0" err="1"/>
              <a:t>file_path</a:t>
            </a:r>
            <a:r>
              <a:rPr lang="en-US" dirty="0"/>
              <a:t>, filename\l• </a:t>
            </a:r>
            <a:r>
              <a:rPr lang="en-US" dirty="0" err="1"/>
              <a:t>capture_timestamp</a:t>
            </a:r>
            <a:r>
              <a:rPr lang="en-US" dirty="0"/>
              <a:t>\l• </a:t>
            </a:r>
            <a:r>
              <a:rPr lang="en-US" dirty="0" err="1"/>
              <a:t>utc_timestamp</a:t>
            </a:r>
            <a:r>
              <a:rPr lang="en-US" dirty="0"/>
              <a:t>\l• </a:t>
            </a:r>
            <a:r>
              <a:rPr lang="en-US" dirty="0" err="1"/>
              <a:t>media_store_id</a:t>
            </a:r>
            <a:r>
              <a:rPr lang="en-US" dirty="0"/>
              <a:t>\l• Derived from </a:t>
            </a:r>
            <a:r>
              <a:rPr lang="en-US" dirty="0" err="1"/>
              <a:t>MediaStore</a:t>
            </a:r>
            <a:r>
              <a:rPr lang="en-US" dirty="0"/>
              <a:t> and EXIF\l}", </a:t>
            </a:r>
          </a:p>
          <a:p>
            <a:r>
              <a:rPr lang="en-US" dirty="0"/>
              <a:t>                 </a:t>
            </a:r>
            <a:r>
              <a:rPr lang="en-US" dirty="0" err="1"/>
              <a:t>fillcolor</a:t>
            </a:r>
            <a:r>
              <a:rPr lang="en-US" dirty="0"/>
              <a:t>="#fff3cd", color="#856404"];</a:t>
            </a:r>
          </a:p>
          <a:p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remote_media</a:t>
            </a:r>
            <a:r>
              <a:rPr lang="en-US" dirty="0"/>
              <a:t> [label="{☁️ </a:t>
            </a:r>
            <a:r>
              <a:rPr lang="en-US" dirty="0" err="1"/>
              <a:t>remote_media</a:t>
            </a:r>
            <a:r>
              <a:rPr lang="en-US" dirty="0"/>
              <a:t> (cloud)|• _id (PK)\l• </a:t>
            </a:r>
            <a:r>
              <a:rPr lang="en-US" dirty="0" err="1"/>
              <a:t>dedup_key</a:t>
            </a:r>
            <a:r>
              <a:rPr lang="en-US" dirty="0"/>
              <a:t> (shared key)\l• </a:t>
            </a:r>
            <a:r>
              <a:rPr lang="en-US" dirty="0" err="1"/>
              <a:t>cloud_media_id</a:t>
            </a:r>
            <a:r>
              <a:rPr lang="en-US" dirty="0"/>
              <a:t>\l• </a:t>
            </a:r>
            <a:r>
              <a:rPr lang="en-US" dirty="0" err="1"/>
              <a:t>upload_status</a:t>
            </a:r>
            <a:r>
              <a:rPr lang="en-US" dirty="0"/>
              <a:t> (0=pending,1=uploaded✅,2=failed)\l• </a:t>
            </a:r>
            <a:r>
              <a:rPr lang="en-US" dirty="0" err="1"/>
              <a:t>upload_time</a:t>
            </a:r>
            <a:r>
              <a:rPr lang="en-US" dirty="0"/>
              <a:t>\l• Represents verified cloud copy in Google Photos\l}", </a:t>
            </a:r>
          </a:p>
          <a:p>
            <a:r>
              <a:rPr lang="en-US" dirty="0"/>
              <a:t>                  </a:t>
            </a:r>
            <a:r>
              <a:rPr lang="en-US" dirty="0" err="1"/>
              <a:t>fillcolor</a:t>
            </a:r>
            <a:r>
              <a:rPr lang="en-US" dirty="0"/>
              <a:t>="#d4edda", color="#155724"];</a:t>
            </a:r>
          </a:p>
          <a:p>
            <a:endParaRPr lang="en-US" dirty="0"/>
          </a:p>
          <a:p>
            <a:r>
              <a:rPr lang="en-US" dirty="0"/>
              <a:t>    // Edges</a:t>
            </a:r>
          </a:p>
          <a:p>
            <a:r>
              <a:rPr lang="en-US" dirty="0"/>
              <a:t>    </a:t>
            </a:r>
            <a:r>
              <a:rPr lang="en-US" dirty="0" err="1"/>
              <a:t>local_media</a:t>
            </a:r>
            <a:r>
              <a:rPr lang="en-US" dirty="0"/>
              <a:t> -&gt; media [label=" joined via </a:t>
            </a:r>
            <a:r>
              <a:rPr lang="en-US" dirty="0" err="1"/>
              <a:t>dedup_key</a:t>
            </a:r>
            <a:r>
              <a:rPr lang="en-US" dirty="0"/>
              <a:t>", color="#444444"];</a:t>
            </a:r>
          </a:p>
          <a:p>
            <a:r>
              <a:rPr lang="en-US" dirty="0"/>
              <a:t>    </a:t>
            </a:r>
            <a:r>
              <a:rPr lang="en-US" dirty="0" err="1"/>
              <a:t>remote_media</a:t>
            </a:r>
            <a:r>
              <a:rPr lang="en-US" dirty="0"/>
              <a:t> -&gt; media [label=" joined via </a:t>
            </a:r>
            <a:r>
              <a:rPr lang="en-US" dirty="0" err="1"/>
              <a:t>dedup_key</a:t>
            </a:r>
            <a:r>
              <a:rPr lang="en-US" dirty="0"/>
              <a:t>", color="#444444"];</a:t>
            </a:r>
          </a:p>
          <a:p>
            <a:r>
              <a:rPr lang="en-US" dirty="0"/>
              <a:t>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12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</a:t>
            </a:r>
          </a:p>
          <a:p>
            <a:r>
              <a:rPr lang="en-US" dirty="0"/>
              <a:t>    </a:t>
            </a:r>
            <a:r>
              <a:rPr lang="en-US" dirty="0" err="1"/>
              <a:t>dedup_key</a:t>
            </a:r>
            <a:r>
              <a:rPr lang="en-US" dirty="0"/>
              <a:t>,</a:t>
            </a:r>
          </a:p>
          <a:p>
            <a:r>
              <a:rPr lang="en-US" dirty="0"/>
              <a:t>    filename,</a:t>
            </a:r>
          </a:p>
          <a:p>
            <a:r>
              <a:rPr lang="en-US" dirty="0"/>
              <a:t>    </a:t>
            </a:r>
            <a:r>
              <a:rPr lang="en-US" dirty="0" err="1"/>
              <a:t>mime_type</a:t>
            </a:r>
            <a:r>
              <a:rPr lang="en-US" dirty="0"/>
              <a:t>,</a:t>
            </a:r>
          </a:p>
          <a:p>
            <a:r>
              <a:rPr lang="en-US" dirty="0"/>
              <a:t>    datetime(</a:t>
            </a:r>
            <a:r>
              <a:rPr lang="en-US" dirty="0" err="1"/>
              <a:t>capture_timestamp</a:t>
            </a:r>
            <a:r>
              <a:rPr lang="en-US" dirty="0"/>
              <a:t>/1000,'unixepoch','localtime') AS </a:t>
            </a:r>
            <a:r>
              <a:rPr lang="en-US" dirty="0" err="1"/>
              <a:t>capture_time</a:t>
            </a:r>
            <a:r>
              <a:rPr lang="en-US" dirty="0"/>
              <a:t>,</a:t>
            </a:r>
          </a:p>
          <a:p>
            <a:r>
              <a:rPr lang="en-US" dirty="0"/>
              <a:t>    </a:t>
            </a:r>
            <a:r>
              <a:rPr lang="en-US" dirty="0" err="1"/>
              <a:t>upload_status</a:t>
            </a:r>
            <a:r>
              <a:rPr lang="en-US" dirty="0"/>
              <a:t>,</a:t>
            </a:r>
          </a:p>
          <a:p>
            <a:r>
              <a:rPr lang="en-US" dirty="0"/>
              <a:t>    datetime(</a:t>
            </a:r>
            <a:r>
              <a:rPr lang="en-US" dirty="0" err="1"/>
              <a:t>server_creation_timestamp</a:t>
            </a:r>
            <a:r>
              <a:rPr lang="en-US" dirty="0"/>
              <a:t>/1000,'unixepoch','localtime') AS </a:t>
            </a:r>
            <a:r>
              <a:rPr lang="en-US" dirty="0" err="1"/>
              <a:t>server_time</a:t>
            </a:r>
            <a:r>
              <a:rPr lang="en-US" dirty="0"/>
              <a:t>,</a:t>
            </a:r>
          </a:p>
          <a:p>
            <a:r>
              <a:rPr lang="en-US" dirty="0"/>
              <a:t>    </a:t>
            </a:r>
            <a:r>
              <a:rPr lang="en-US" dirty="0" err="1"/>
              <a:t>photo_id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remote_media</a:t>
            </a:r>
            <a:endParaRPr lang="en-US" dirty="0"/>
          </a:p>
          <a:p>
            <a:r>
              <a:rPr lang="en-US" dirty="0"/>
              <a:t>WHERE </a:t>
            </a:r>
            <a:r>
              <a:rPr lang="en-US" dirty="0" err="1"/>
              <a:t>upload_status</a:t>
            </a:r>
            <a:r>
              <a:rPr lang="en-US" dirty="0"/>
              <a:t> = 1</a:t>
            </a:r>
          </a:p>
          <a:p>
            <a:r>
              <a:rPr lang="en-US" dirty="0"/>
              <a:t>ORDER BY </a:t>
            </a:r>
            <a:r>
              <a:rPr lang="en-US" dirty="0" err="1"/>
              <a:t>server_creation_timestamp</a:t>
            </a:r>
            <a:r>
              <a:rPr lang="en-US" dirty="0"/>
              <a:t>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378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Cmd: tree 'Pixel 3/data/data/com.google.android.apps.photos/shared_prefs' -L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86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Cmd: cat 'Pixel 3/data/data/com.google.android.apps.photos/shared_prefs/com.google.android.apps.photos.backup.core.backup_complete_times.xml'</a:t>
            </a:r>
          </a:p>
          <a:p>
            <a:r>
              <a:rPr lang="en-US">
                <a:cs typeface="Calibri"/>
              </a:rPr>
              <a:t>Date cmd: date –d '@1581647595' -u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36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digraph </a:t>
            </a:r>
            <a:r>
              <a:rPr lang="en-US" dirty="0" err="1"/>
              <a:t>PhotosSystemIntegration</a:t>
            </a:r>
            <a:r>
              <a:rPr lang="en-US" dirty="0"/>
              <a:t> {</a:t>
            </a:r>
          </a:p>
          <a:p>
            <a:r>
              <a:rPr lang="en-US" dirty="0"/>
              <a:t>    </a:t>
            </a:r>
            <a:r>
              <a:rPr lang="en-US" dirty="0" err="1"/>
              <a:t>rankdir</a:t>
            </a:r>
            <a:r>
              <a:rPr lang="en-US" dirty="0"/>
              <a:t>=TB;</a:t>
            </a:r>
          </a:p>
          <a:p>
            <a:r>
              <a:rPr lang="en-US" dirty="0"/>
              <a:t>    node [shape=record, style="</a:t>
            </a:r>
            <a:r>
              <a:rPr lang="en-US" dirty="0" err="1"/>
              <a:t>rounded,filled</a:t>
            </a:r>
            <a:r>
              <a:rPr lang="en-US" dirty="0"/>
              <a:t>", </a:t>
            </a:r>
            <a:r>
              <a:rPr lang="en-US" dirty="0" err="1"/>
              <a:t>fontname</a:t>
            </a:r>
            <a:r>
              <a:rPr lang="en-US" dirty="0"/>
              <a:t>="Helvetica", </a:t>
            </a:r>
            <a:r>
              <a:rPr lang="en-US" dirty="0" err="1"/>
              <a:t>fontsize</a:t>
            </a:r>
            <a:r>
              <a:rPr lang="en-US" dirty="0"/>
              <a:t>=11];</a:t>
            </a:r>
          </a:p>
          <a:p>
            <a:r>
              <a:rPr lang="en-US" dirty="0"/>
              <a:t>    edge [</a:t>
            </a:r>
            <a:r>
              <a:rPr lang="en-US" dirty="0" err="1"/>
              <a:t>fontname</a:t>
            </a:r>
            <a:r>
              <a:rPr lang="en-US" dirty="0"/>
              <a:t>="Helvetica", </a:t>
            </a:r>
            <a:r>
              <a:rPr lang="en-US" dirty="0" err="1"/>
              <a:t>fontsize</a:t>
            </a:r>
            <a:r>
              <a:rPr lang="en-US" dirty="0"/>
              <a:t>=10, </a:t>
            </a:r>
            <a:r>
              <a:rPr lang="en-US" dirty="0" err="1"/>
              <a:t>arrowsize</a:t>
            </a:r>
            <a:r>
              <a:rPr lang="en-US" dirty="0"/>
              <a:t>=0.8, color="#555555"];</a:t>
            </a:r>
          </a:p>
          <a:p>
            <a:endParaRPr lang="en-US" dirty="0"/>
          </a:p>
          <a:p>
            <a:r>
              <a:rPr lang="en-US" dirty="0"/>
              <a:t>    UI [label="{🖼️ UI </a:t>
            </a:r>
            <a:r>
              <a:rPr lang="en-US" dirty="0" err="1"/>
              <a:t>Layer|User</a:t>
            </a:r>
            <a:r>
              <a:rPr lang="en-US" dirty="0"/>
              <a:t> views, searches, edits}", </a:t>
            </a:r>
            <a:r>
              <a:rPr lang="en-US" dirty="0" err="1"/>
              <a:t>fillcolor</a:t>
            </a:r>
            <a:r>
              <a:rPr lang="en-US" dirty="0"/>
              <a:t>="#e8f0fe"];</a:t>
            </a:r>
          </a:p>
          <a:p>
            <a:r>
              <a:rPr lang="en-US" dirty="0"/>
              <a:t>    Logic [label="{⚙️ App Logic </a:t>
            </a:r>
            <a:r>
              <a:rPr lang="en-US" dirty="0" err="1"/>
              <a:t>Layer|Query</a:t>
            </a:r>
            <a:r>
              <a:rPr lang="en-US" dirty="0"/>
              <a:t> Builder, Cache Manager, Sync Scheduler}", </a:t>
            </a:r>
            <a:r>
              <a:rPr lang="en-US" dirty="0" err="1"/>
              <a:t>fillcolor</a:t>
            </a:r>
            <a:r>
              <a:rPr lang="en-US" dirty="0"/>
              <a:t>="#fff9c4"];</a:t>
            </a:r>
          </a:p>
          <a:p>
            <a:r>
              <a:rPr lang="en-US" dirty="0"/>
              <a:t>    DB [label="{🗄️ App Database (</a:t>
            </a:r>
            <a:r>
              <a:rPr lang="en-US" dirty="0" err="1"/>
              <a:t>photos.db</a:t>
            </a:r>
            <a:r>
              <a:rPr lang="en-US" dirty="0"/>
              <a:t>)|media, albums, faces}", </a:t>
            </a:r>
            <a:r>
              <a:rPr lang="en-US" dirty="0" err="1"/>
              <a:t>fillcolor</a:t>
            </a:r>
            <a:r>
              <a:rPr lang="en-US" dirty="0"/>
              <a:t>="#dcedc8"];</a:t>
            </a:r>
          </a:p>
          <a:p>
            <a:r>
              <a:rPr lang="en-US" dirty="0"/>
              <a:t>    </a:t>
            </a:r>
            <a:r>
              <a:rPr lang="en-US" dirty="0" err="1"/>
              <a:t>MediaStore</a:t>
            </a:r>
            <a:r>
              <a:rPr lang="en-US" dirty="0"/>
              <a:t> [label="{📂 </a:t>
            </a:r>
            <a:r>
              <a:rPr lang="en-US" dirty="0" err="1"/>
              <a:t>MediaStore</a:t>
            </a:r>
            <a:r>
              <a:rPr lang="en-US" dirty="0"/>
              <a:t> Provider (System Service)|Public index of DCIM, WhatsApp, etc.}", </a:t>
            </a:r>
            <a:r>
              <a:rPr lang="en-US" dirty="0" err="1"/>
              <a:t>fillcolor</a:t>
            </a:r>
            <a:r>
              <a:rPr lang="en-US" dirty="0"/>
              <a:t>="#f0f4c3"];</a:t>
            </a:r>
          </a:p>
          <a:p>
            <a:r>
              <a:rPr lang="en-US" dirty="0"/>
              <a:t>    Cloud [label="{☁️ Google </a:t>
            </a:r>
            <a:r>
              <a:rPr lang="en-US" dirty="0" err="1"/>
              <a:t>Cloud|Synced</a:t>
            </a:r>
            <a:r>
              <a:rPr lang="en-US" dirty="0"/>
              <a:t> Photos, Albums, Metadata}", </a:t>
            </a:r>
            <a:r>
              <a:rPr lang="en-US" dirty="0" err="1"/>
              <a:t>fillcolor</a:t>
            </a:r>
            <a:r>
              <a:rPr lang="en-US" dirty="0"/>
              <a:t>="#ffe0b2"];</a:t>
            </a:r>
          </a:p>
          <a:p>
            <a:endParaRPr lang="en-US" dirty="0"/>
          </a:p>
          <a:p>
            <a:r>
              <a:rPr lang="en-US" dirty="0"/>
              <a:t>    UI -&gt; Logic [label="user actions"];</a:t>
            </a:r>
          </a:p>
          <a:p>
            <a:r>
              <a:rPr lang="en-US" dirty="0"/>
              <a:t>    Logic -&gt; DB [label="read/write"];</a:t>
            </a:r>
          </a:p>
          <a:p>
            <a:r>
              <a:rPr lang="en-US" dirty="0"/>
              <a:t>    Logic -&gt; </a:t>
            </a:r>
            <a:r>
              <a:rPr lang="en-US" dirty="0" err="1"/>
              <a:t>MediaStore</a:t>
            </a:r>
            <a:r>
              <a:rPr lang="en-US" dirty="0"/>
              <a:t> [label="query / update via </a:t>
            </a:r>
            <a:r>
              <a:rPr lang="en-US" dirty="0" err="1"/>
              <a:t>ContentResolver</a:t>
            </a:r>
            <a:r>
              <a:rPr lang="en-US" dirty="0"/>
              <a:t>"];</a:t>
            </a:r>
          </a:p>
          <a:p>
            <a:r>
              <a:rPr lang="en-US" dirty="0"/>
              <a:t>    </a:t>
            </a:r>
            <a:r>
              <a:rPr lang="en-US" dirty="0" err="1"/>
              <a:t>MediaStore</a:t>
            </a:r>
            <a:r>
              <a:rPr lang="en-US" dirty="0"/>
              <a:t> -&gt; Logic [label="file metadata, URIs"];</a:t>
            </a:r>
          </a:p>
          <a:p>
            <a:r>
              <a:rPr lang="en-US" dirty="0"/>
              <a:t>    Logic -&gt; Cloud [label="upload / sync"];</a:t>
            </a:r>
          </a:p>
          <a:p>
            <a:r>
              <a:rPr lang="en-US" dirty="0"/>
              <a:t>    Cloud -&gt; Logic [label="download / merge"];</a:t>
            </a:r>
          </a:p>
          <a:p>
            <a:r>
              <a:rPr lang="en-US" dirty="0"/>
              <a:t>    Logic -&gt; UI [label="update view"];</a:t>
            </a:r>
          </a:p>
          <a:p>
            <a:r>
              <a:rPr lang="en-US" dirty="0"/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81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digraph </a:t>
            </a:r>
            <a:r>
              <a:rPr lang="en-US" dirty="0" err="1"/>
              <a:t>GooglePhotosForensics</a:t>
            </a:r>
            <a:r>
              <a:rPr lang="en-US" dirty="0"/>
              <a:t> {</a:t>
            </a:r>
          </a:p>
          <a:p>
            <a:r>
              <a:rPr lang="en-US" dirty="0"/>
              <a:t>    </a:t>
            </a:r>
            <a:r>
              <a:rPr lang="en-US" dirty="0" err="1"/>
              <a:t>rankdir</a:t>
            </a:r>
            <a:r>
              <a:rPr lang="en-US" dirty="0"/>
              <a:t>=TB;</a:t>
            </a:r>
          </a:p>
          <a:p>
            <a:r>
              <a:rPr lang="en-US" dirty="0"/>
              <a:t>    node [shape=box, style="</a:t>
            </a:r>
            <a:r>
              <a:rPr lang="en-US" dirty="0" err="1"/>
              <a:t>rounded,filled</a:t>
            </a:r>
            <a:r>
              <a:rPr lang="en-US" dirty="0"/>
              <a:t>", </a:t>
            </a:r>
            <a:r>
              <a:rPr lang="en-US" dirty="0" err="1"/>
              <a:t>fontname</a:t>
            </a:r>
            <a:r>
              <a:rPr lang="en-US" dirty="0"/>
              <a:t>="Helvetica"];</a:t>
            </a:r>
          </a:p>
          <a:p>
            <a:endParaRPr lang="en-US" dirty="0"/>
          </a:p>
          <a:p>
            <a:r>
              <a:rPr lang="en-US" dirty="0"/>
              <a:t>    // === Physical Storage Layer ===</a:t>
            </a:r>
          </a:p>
          <a:p>
            <a:r>
              <a:rPr lang="en-US" dirty="0"/>
              <a:t>    subgraph </a:t>
            </a:r>
            <a:r>
              <a:rPr lang="en-US" dirty="0" err="1"/>
              <a:t>cluster_physical</a:t>
            </a:r>
            <a:r>
              <a:rPr lang="en-US" dirty="0"/>
              <a:t> {</a:t>
            </a:r>
          </a:p>
          <a:p>
            <a:r>
              <a:rPr lang="en-US" dirty="0"/>
              <a:t>        label="Physical Storage (Filesystem)";</a:t>
            </a:r>
          </a:p>
          <a:p>
            <a:r>
              <a:rPr lang="en-US" dirty="0"/>
              <a:t>        color="#006064"; </a:t>
            </a:r>
            <a:r>
              <a:rPr lang="en-US" dirty="0" err="1"/>
              <a:t>fillcolor</a:t>
            </a:r>
            <a:r>
              <a:rPr lang="en-US" dirty="0"/>
              <a:t>="#e0f7fa"; style="</a:t>
            </a:r>
            <a:r>
              <a:rPr lang="en-US" dirty="0" err="1"/>
              <a:t>filled,rounded</a:t>
            </a:r>
            <a:r>
              <a:rPr lang="en-US" dirty="0"/>
              <a:t>";</a:t>
            </a:r>
          </a:p>
          <a:p>
            <a:r>
              <a:rPr lang="en-US" dirty="0"/>
              <a:t>        DCIM [label="📂 ./data/media/0/DCIM\n├── Camera/\n├── Restored/\n├── imo/\n└── .thumbnails/",</a:t>
            </a:r>
          </a:p>
          <a:p>
            <a:r>
              <a:rPr lang="en-US" dirty="0"/>
              <a:t>               </a:t>
            </a:r>
            <a:r>
              <a:rPr lang="en-US" dirty="0" err="1"/>
              <a:t>fillcolor</a:t>
            </a:r>
            <a:r>
              <a:rPr lang="en-US" dirty="0"/>
              <a:t>="#b2ebf2"];</a:t>
            </a:r>
          </a:p>
          <a:p>
            <a:r>
              <a:rPr lang="en-US" dirty="0"/>
              <a:t>    }</a:t>
            </a:r>
          </a:p>
          <a:p>
            <a:endParaRPr lang="en-US" dirty="0"/>
          </a:p>
          <a:p>
            <a:r>
              <a:rPr lang="en-US" dirty="0"/>
              <a:t>    // === </a:t>
            </a:r>
            <a:r>
              <a:rPr lang="en-US" dirty="0" err="1"/>
              <a:t>MediaStore</a:t>
            </a:r>
            <a:r>
              <a:rPr lang="en-US" dirty="0"/>
              <a:t> Layer ===</a:t>
            </a:r>
          </a:p>
          <a:p>
            <a:r>
              <a:rPr lang="en-US" dirty="0"/>
              <a:t>    subgraph </a:t>
            </a:r>
            <a:r>
              <a:rPr lang="en-US" dirty="0" err="1"/>
              <a:t>cluster_mediastore</a:t>
            </a:r>
            <a:r>
              <a:rPr lang="en-US" dirty="0"/>
              <a:t> {</a:t>
            </a:r>
          </a:p>
          <a:p>
            <a:r>
              <a:rPr lang="en-US" dirty="0"/>
              <a:t>        label="Android </a:t>
            </a:r>
            <a:r>
              <a:rPr lang="en-US" dirty="0" err="1"/>
              <a:t>MediaStore</a:t>
            </a:r>
            <a:r>
              <a:rPr lang="en-US" dirty="0"/>
              <a:t> Provider\n(/data/</a:t>
            </a:r>
            <a:r>
              <a:rPr lang="en-US" dirty="0" err="1"/>
              <a:t>com.android.providers.media</a:t>
            </a:r>
            <a:r>
              <a:rPr lang="en-US" dirty="0"/>
              <a:t>/databases/</a:t>
            </a:r>
            <a:r>
              <a:rPr lang="en-US" dirty="0" err="1"/>
              <a:t>external.db</a:t>
            </a:r>
            <a:r>
              <a:rPr lang="en-US" dirty="0"/>
              <a:t>)";</a:t>
            </a:r>
          </a:p>
          <a:p>
            <a:r>
              <a:rPr lang="en-US" dirty="0"/>
              <a:t>        color="#2e7d32"; </a:t>
            </a:r>
            <a:r>
              <a:rPr lang="en-US" dirty="0" err="1"/>
              <a:t>fillcolor</a:t>
            </a:r>
            <a:r>
              <a:rPr lang="en-US" dirty="0"/>
              <a:t>="#dcedc8"; style="</a:t>
            </a:r>
            <a:r>
              <a:rPr lang="en-US" dirty="0" err="1"/>
              <a:t>filled,rounded</a:t>
            </a:r>
            <a:r>
              <a:rPr lang="en-US" dirty="0"/>
              <a:t>";</a:t>
            </a:r>
          </a:p>
          <a:p>
            <a:r>
              <a:rPr lang="en-US" dirty="0"/>
              <a:t>        external [label="🗃 </a:t>
            </a:r>
            <a:r>
              <a:rPr lang="en-US" dirty="0" err="1"/>
              <a:t>external.db</a:t>
            </a:r>
            <a:r>
              <a:rPr lang="en-US" dirty="0"/>
              <a:t>\n(Index of shared media: DCIM, Pictures, Screenshots, etc.)",</a:t>
            </a:r>
          </a:p>
          <a:p>
            <a:r>
              <a:rPr lang="en-US" dirty="0"/>
              <a:t>                  </a:t>
            </a:r>
            <a:r>
              <a:rPr lang="en-US" dirty="0" err="1"/>
              <a:t>fillcolor</a:t>
            </a:r>
            <a:r>
              <a:rPr lang="en-US" dirty="0"/>
              <a:t>="#c5e1a5"];</a:t>
            </a:r>
          </a:p>
          <a:p>
            <a:r>
              <a:rPr lang="en-US" dirty="0"/>
              <a:t>    }</a:t>
            </a:r>
          </a:p>
          <a:p>
            <a:endParaRPr lang="en-US" dirty="0"/>
          </a:p>
          <a:p>
            <a:r>
              <a:rPr lang="en-US" dirty="0"/>
              <a:t>    // === Google Photos App Layer ===</a:t>
            </a:r>
          </a:p>
          <a:p>
            <a:r>
              <a:rPr lang="en-US" dirty="0"/>
              <a:t>    subgraph </a:t>
            </a:r>
            <a:r>
              <a:rPr lang="en-US" dirty="0" err="1"/>
              <a:t>cluster_photos</a:t>
            </a:r>
            <a:r>
              <a:rPr lang="en-US" dirty="0"/>
              <a:t> {</a:t>
            </a:r>
          </a:p>
          <a:p>
            <a:r>
              <a:rPr lang="en-US" dirty="0"/>
              <a:t>        label="Google Photos App (/data/data/</a:t>
            </a:r>
            <a:r>
              <a:rPr lang="en-US" dirty="0" err="1"/>
              <a:t>com.google.android.apps.photos</a:t>
            </a:r>
            <a:r>
              <a:rPr lang="en-US" dirty="0"/>
              <a:t>/)";</a:t>
            </a:r>
          </a:p>
          <a:p>
            <a:r>
              <a:rPr lang="en-US" dirty="0"/>
              <a:t>        color="#e65100"; </a:t>
            </a:r>
            <a:r>
              <a:rPr lang="en-US" dirty="0" err="1"/>
              <a:t>fillcolor</a:t>
            </a:r>
            <a:r>
              <a:rPr lang="en-US" dirty="0"/>
              <a:t>="#fff3e0"; style="</a:t>
            </a:r>
            <a:r>
              <a:rPr lang="en-US" dirty="0" err="1"/>
              <a:t>filled,rounded</a:t>
            </a:r>
            <a:r>
              <a:rPr lang="en-US" dirty="0"/>
              <a:t>";</a:t>
            </a:r>
          </a:p>
          <a:p>
            <a:endParaRPr lang="en-US" dirty="0"/>
          </a:p>
          <a:p>
            <a:r>
              <a:rPr lang="en-US" dirty="0"/>
              <a:t>        subgraph </a:t>
            </a:r>
            <a:r>
              <a:rPr lang="en-US" dirty="0" err="1"/>
              <a:t>cluster_databases</a:t>
            </a:r>
            <a:r>
              <a:rPr lang="en-US" dirty="0"/>
              <a:t> {</a:t>
            </a:r>
          </a:p>
          <a:p>
            <a:r>
              <a:rPr lang="en-US" dirty="0"/>
              <a:t>            label="Databases/ (key evidential files)";</a:t>
            </a:r>
          </a:p>
          <a:p>
            <a:r>
              <a:rPr lang="en-US" dirty="0"/>
              <a:t>            color="#fb8c00"; </a:t>
            </a:r>
            <a:r>
              <a:rPr lang="en-US" dirty="0" err="1"/>
              <a:t>fillcolor</a:t>
            </a:r>
            <a:r>
              <a:rPr lang="en-US" dirty="0"/>
              <a:t>="#ffe0b2"; style="</a:t>
            </a:r>
            <a:r>
              <a:rPr lang="en-US" dirty="0" err="1"/>
              <a:t>filled,rounded</a:t>
            </a:r>
            <a:r>
              <a:rPr lang="en-US" dirty="0"/>
              <a:t>";</a:t>
            </a:r>
          </a:p>
          <a:p>
            <a:r>
              <a:rPr lang="en-US" dirty="0"/>
              <a:t>            gphotos0 [label="gphotos0.db\n(Local metadata: URI, timestamps, file paths)", </a:t>
            </a:r>
            <a:r>
              <a:rPr lang="en-US" dirty="0" err="1"/>
              <a:t>fillcolor</a:t>
            </a:r>
            <a:r>
              <a:rPr lang="en-US" dirty="0"/>
              <a:t>="#ffe0b2"];</a:t>
            </a:r>
          </a:p>
          <a:p>
            <a:r>
              <a:rPr lang="en-US" dirty="0"/>
              <a:t>            gphotos1 [label="gphotos-1.db\n(Cloud sync + account linkage)", </a:t>
            </a:r>
            <a:r>
              <a:rPr lang="en-US" dirty="0" err="1"/>
              <a:t>fillcolor</a:t>
            </a:r>
            <a:r>
              <a:rPr lang="en-US" dirty="0"/>
              <a:t>="#ffe0b2"];</a:t>
            </a:r>
          </a:p>
          <a:p>
            <a:r>
              <a:rPr lang="en-US" dirty="0"/>
              <a:t>            </a:t>
            </a:r>
            <a:r>
              <a:rPr lang="en-US" dirty="0" err="1"/>
              <a:t>trashdb</a:t>
            </a:r>
            <a:r>
              <a:rPr lang="en-US" dirty="0"/>
              <a:t> [label="</a:t>
            </a:r>
            <a:r>
              <a:rPr lang="en-US" dirty="0" err="1"/>
              <a:t>local_trash.db</a:t>
            </a:r>
            <a:r>
              <a:rPr lang="en-US" dirty="0"/>
              <a:t>\n(Locally deleted or pending items)", </a:t>
            </a:r>
            <a:r>
              <a:rPr lang="en-US" dirty="0" err="1"/>
              <a:t>fillcolor</a:t>
            </a:r>
            <a:r>
              <a:rPr lang="en-US" dirty="0"/>
              <a:t>="#ffe0b2"];</a:t>
            </a:r>
          </a:p>
          <a:p>
            <a:r>
              <a:rPr lang="en-US" dirty="0"/>
              <a:t>        }</a:t>
            </a:r>
          </a:p>
          <a:p>
            <a:endParaRPr lang="en-US" dirty="0"/>
          </a:p>
          <a:p>
            <a:r>
              <a:rPr lang="en-US" dirty="0"/>
              <a:t>        note [shape=note, </a:t>
            </a:r>
            <a:r>
              <a:rPr lang="en-US" dirty="0" err="1"/>
              <a:t>fillcolor</a:t>
            </a:r>
            <a:r>
              <a:rPr lang="en-US" dirty="0"/>
              <a:t>="#fffde7",</a:t>
            </a:r>
          </a:p>
          <a:p>
            <a:r>
              <a:rPr lang="en-US" dirty="0"/>
              <a:t>              label="Other non-evidential databases\n(e.g., </a:t>
            </a:r>
            <a:r>
              <a:rPr lang="en-US" dirty="0" err="1"/>
              <a:t>media_store_extras.db</a:t>
            </a:r>
            <a:r>
              <a:rPr lang="en-US" dirty="0"/>
              <a:t>,\nNotificationsDB0, analytics DBs)\</a:t>
            </a:r>
            <a:r>
              <a:rPr lang="en-US" dirty="0" err="1"/>
              <a:t>nOmitted</a:t>
            </a:r>
            <a:r>
              <a:rPr lang="en-US" dirty="0"/>
              <a:t> for clarity."];</a:t>
            </a:r>
          </a:p>
          <a:p>
            <a:r>
              <a:rPr lang="en-US" dirty="0"/>
              <a:t>    }</a:t>
            </a:r>
          </a:p>
          <a:p>
            <a:endParaRPr lang="en-US" dirty="0"/>
          </a:p>
          <a:p>
            <a:r>
              <a:rPr lang="en-US" dirty="0"/>
              <a:t>    // === Camera Source Node ===</a:t>
            </a:r>
          </a:p>
          <a:p>
            <a:r>
              <a:rPr lang="en-US" dirty="0"/>
              <a:t>    camera [label="📷 Camera App\n(Image capture source)",</a:t>
            </a:r>
          </a:p>
          <a:p>
            <a:r>
              <a:rPr lang="en-US" dirty="0"/>
              <a:t>            shape=ellipse, </a:t>
            </a:r>
            <a:r>
              <a:rPr lang="en-US" dirty="0" err="1"/>
              <a:t>fillcolor</a:t>
            </a:r>
            <a:r>
              <a:rPr lang="en-US" dirty="0"/>
              <a:t>="#f8bbd0", color="#ad1457", style="</a:t>
            </a:r>
            <a:r>
              <a:rPr lang="en-US" dirty="0" err="1"/>
              <a:t>filled,rounded</a:t>
            </a:r>
            <a:r>
              <a:rPr lang="en-US" dirty="0"/>
              <a:t>"];</a:t>
            </a:r>
          </a:p>
          <a:p>
            <a:r>
              <a:rPr lang="en-US" dirty="0"/>
              <a:t>    camera -&gt; DCIM [label="Captured photos/videos saved to\n/data/media/0/DCIM/Camera/",</a:t>
            </a:r>
          </a:p>
          <a:p>
            <a:r>
              <a:rPr lang="en-US" dirty="0"/>
              <a:t>                    color="#c2185b", </a:t>
            </a:r>
            <a:r>
              <a:rPr lang="en-US" dirty="0" err="1"/>
              <a:t>penwidth</a:t>
            </a:r>
            <a:r>
              <a:rPr lang="en-US" dirty="0"/>
              <a:t>=2];</a:t>
            </a:r>
          </a:p>
          <a:p>
            <a:endParaRPr lang="en-US" dirty="0"/>
          </a:p>
          <a:p>
            <a:r>
              <a:rPr lang="en-US" dirty="0"/>
              <a:t>    // === Relationships ===</a:t>
            </a:r>
          </a:p>
          <a:p>
            <a:r>
              <a:rPr lang="en-US" dirty="0"/>
              <a:t>    DCIM -&gt; external [label="Indexed by </a:t>
            </a:r>
            <a:r>
              <a:rPr lang="en-US" dirty="0" err="1"/>
              <a:t>MediaScanner</a:t>
            </a:r>
            <a:r>
              <a:rPr lang="en-US" dirty="0"/>
              <a:t>\n(file path, </a:t>
            </a:r>
            <a:r>
              <a:rPr lang="en-US" dirty="0" err="1"/>
              <a:t>date_added</a:t>
            </a:r>
            <a:r>
              <a:rPr lang="en-US" dirty="0"/>
              <a:t>, </a:t>
            </a:r>
            <a:r>
              <a:rPr lang="en-US" dirty="0" err="1"/>
              <a:t>mime_type</a:t>
            </a:r>
            <a:r>
              <a:rPr lang="en-US" dirty="0"/>
              <a:t>)",</a:t>
            </a:r>
          </a:p>
          <a:p>
            <a:r>
              <a:rPr lang="en-US" dirty="0"/>
              <a:t>                      color="#388e3c", </a:t>
            </a:r>
            <a:r>
              <a:rPr lang="en-US" dirty="0" err="1"/>
              <a:t>penwidth</a:t>
            </a:r>
            <a:r>
              <a:rPr lang="en-US" dirty="0"/>
              <a:t>=2];</a:t>
            </a:r>
          </a:p>
          <a:p>
            <a:r>
              <a:rPr lang="en-US" dirty="0"/>
              <a:t>    external -&gt; gphotos0 [label="content://media/external/... URIs\n(</a:t>
            </a:r>
            <a:r>
              <a:rPr lang="en-US" dirty="0" err="1"/>
              <a:t>MediaStore</a:t>
            </a:r>
            <a:r>
              <a:rPr lang="en-US" dirty="0"/>
              <a:t> ↔ Google Photos)",</a:t>
            </a:r>
          </a:p>
          <a:p>
            <a:r>
              <a:rPr lang="en-US" dirty="0"/>
              <a:t>                          color="#f57c00", </a:t>
            </a:r>
            <a:r>
              <a:rPr lang="en-US" dirty="0" err="1"/>
              <a:t>penwidth</a:t>
            </a:r>
            <a:r>
              <a:rPr lang="en-US" dirty="0"/>
              <a:t>=2];</a:t>
            </a:r>
          </a:p>
          <a:p>
            <a:r>
              <a:rPr lang="en-US" dirty="0"/>
              <a:t>    gphotos0 -&gt; gphotos1 [label="Cloud sync state", color="#ef6c00", style=dashed];</a:t>
            </a:r>
          </a:p>
          <a:p>
            <a:r>
              <a:rPr lang="en-US" dirty="0"/>
              <a:t>    gphotos0 -&gt; </a:t>
            </a:r>
            <a:r>
              <a:rPr lang="en-US" dirty="0" err="1"/>
              <a:t>trashdb</a:t>
            </a:r>
            <a:r>
              <a:rPr lang="en-US" dirty="0"/>
              <a:t> [label="Deletion log", color="#bf360c", style=dashed];</a:t>
            </a:r>
          </a:p>
          <a:p>
            <a:r>
              <a:rPr lang="en-US" dirty="0"/>
              <a:t>    gphotos0 -&gt; DCIM [label="References original file", color="#00838f", </a:t>
            </a:r>
            <a:r>
              <a:rPr lang="en-US" dirty="0" err="1"/>
              <a:t>dir</a:t>
            </a:r>
            <a:r>
              <a:rPr lang="en-US" dirty="0"/>
              <a:t>=back];</a:t>
            </a:r>
          </a:p>
          <a:p>
            <a:r>
              <a:rPr lang="en-US" dirty="0"/>
              <a:t>    gphotos0 -&gt; note [style=dotted, color="#8d6e63"];</a:t>
            </a:r>
          </a:p>
          <a:p>
            <a:r>
              <a:rPr lang="en-US" dirty="0"/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66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Cmd: tree 'Pixel 3/data/data/com.google.android.apps.photos' -L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06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Cmd: tree 'Pixel 3/data/data/com.google.android.apps.photos/databases'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31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_id,</a:t>
            </a:r>
          </a:p>
          <a:p>
            <a:r>
              <a:rPr lang="en-US" dirty="0"/>
              <a:t>       datetime(</a:t>
            </a:r>
            <a:r>
              <a:rPr lang="en-US" dirty="0" err="1"/>
              <a:t>capture_timestamp</a:t>
            </a:r>
            <a:r>
              <a:rPr lang="en-US" dirty="0"/>
              <a:t>/1000,'unixepoch') AS captured,</a:t>
            </a:r>
          </a:p>
          <a:p>
            <a:r>
              <a:rPr lang="en-US" dirty="0"/>
              <a:t>       datetime(</a:t>
            </a:r>
            <a:r>
              <a:rPr lang="en-US" dirty="0" err="1"/>
              <a:t>trash_timestamp</a:t>
            </a:r>
            <a:r>
              <a:rPr lang="en-US" dirty="0"/>
              <a:t>/1000,'unixepoch') AS trashed,</a:t>
            </a:r>
          </a:p>
          <a:p>
            <a:r>
              <a:rPr lang="en-US" dirty="0"/>
              <a:t>       </a:t>
            </a:r>
            <a:r>
              <a:rPr lang="en-US" dirty="0" err="1"/>
              <a:t>has_local</a:t>
            </a:r>
            <a:r>
              <a:rPr lang="en-US" dirty="0"/>
              <a:t>,</a:t>
            </a:r>
          </a:p>
          <a:p>
            <a:r>
              <a:rPr lang="en-US" dirty="0"/>
              <a:t>       </a:t>
            </a:r>
            <a:r>
              <a:rPr lang="en-US" dirty="0" err="1"/>
              <a:t>is_deleted</a:t>
            </a:r>
            <a:r>
              <a:rPr lang="en-US" dirty="0"/>
              <a:t>,</a:t>
            </a:r>
          </a:p>
          <a:p>
            <a:r>
              <a:rPr lang="en-US" dirty="0"/>
              <a:t>       </a:t>
            </a:r>
            <a:r>
              <a:rPr lang="en-US" dirty="0" err="1"/>
              <a:t>in_camera_folder</a:t>
            </a:r>
            <a:endParaRPr lang="en-US" dirty="0"/>
          </a:p>
          <a:p>
            <a:r>
              <a:rPr lang="en-US" dirty="0"/>
              <a:t>FROM media</a:t>
            </a:r>
          </a:p>
          <a:p>
            <a:r>
              <a:rPr lang="en-US" dirty="0"/>
              <a:t>WHERE </a:t>
            </a:r>
            <a:r>
              <a:rPr lang="en-US" dirty="0" err="1"/>
              <a:t>is_deleted</a:t>
            </a:r>
            <a:r>
              <a:rPr lang="en-US" dirty="0"/>
              <a:t>=1</a:t>
            </a:r>
          </a:p>
          <a:p>
            <a:r>
              <a:rPr lang="en-US" dirty="0"/>
              <a:t>  AND </a:t>
            </a:r>
            <a:r>
              <a:rPr lang="en-US" dirty="0" err="1"/>
              <a:t>in_camera_folder</a:t>
            </a:r>
            <a:r>
              <a:rPr lang="en-US" dirty="0"/>
              <a:t>=1</a:t>
            </a:r>
          </a:p>
          <a:p>
            <a:r>
              <a:rPr lang="en-US" dirty="0"/>
              <a:t>ORDER BY </a:t>
            </a:r>
            <a:r>
              <a:rPr lang="en-US" dirty="0" err="1"/>
              <a:t>trash_timestamp</a:t>
            </a:r>
            <a:r>
              <a:rPr lang="en-US" dirty="0"/>
              <a:t>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56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SELECT _id,</a:t>
            </a:r>
          </a:p>
          <a:p>
            <a:r>
              <a:rPr lang="en-GB" dirty="0"/>
              <a:t>       </a:t>
            </a:r>
            <a:r>
              <a:rPr lang="en-GB" dirty="0" err="1"/>
              <a:t>substr</a:t>
            </a:r>
            <a:r>
              <a:rPr lang="en-GB" dirty="0"/>
              <a:t>(dedup_key,1,10) AS </a:t>
            </a:r>
            <a:r>
              <a:rPr lang="en-GB" dirty="0" err="1"/>
              <a:t>dedup_short</a:t>
            </a:r>
            <a:r>
              <a:rPr lang="en-GB" dirty="0"/>
              <a:t>,</a:t>
            </a:r>
          </a:p>
          <a:p>
            <a:r>
              <a:rPr lang="en-GB" dirty="0"/>
              <a:t>       datetime(</a:t>
            </a:r>
            <a:r>
              <a:rPr lang="en-GB" dirty="0" err="1"/>
              <a:t>capture_timestamp</a:t>
            </a:r>
            <a:r>
              <a:rPr lang="en-GB" dirty="0"/>
              <a:t>/1000,'unixepoch') AS </a:t>
            </a:r>
            <a:r>
              <a:rPr lang="en-GB" dirty="0" err="1"/>
              <a:t>capture_time</a:t>
            </a:r>
            <a:endParaRPr lang="en-GB" dirty="0"/>
          </a:p>
          <a:p>
            <a:r>
              <a:rPr lang="en-GB" dirty="0"/>
              <a:t>FROM media</a:t>
            </a:r>
          </a:p>
          <a:p>
            <a:r>
              <a:rPr lang="en-GB" dirty="0"/>
              <a:t>WHERE </a:t>
            </a:r>
            <a:r>
              <a:rPr lang="en-GB" dirty="0" err="1"/>
              <a:t>has_local</a:t>
            </a:r>
            <a:r>
              <a:rPr lang="en-GB" dirty="0"/>
              <a:t>=1 AND </a:t>
            </a:r>
            <a:r>
              <a:rPr lang="en-GB" dirty="0" err="1"/>
              <a:t>is_deleted</a:t>
            </a:r>
            <a:r>
              <a:rPr lang="en-GB" dirty="0"/>
              <a:t>=0 AND </a:t>
            </a:r>
            <a:r>
              <a:rPr lang="en-GB" dirty="0" err="1"/>
              <a:t>in_camera_folder</a:t>
            </a:r>
            <a:r>
              <a:rPr lang="en-GB" dirty="0"/>
              <a:t>=1;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50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_id,</a:t>
            </a:r>
          </a:p>
          <a:p>
            <a:r>
              <a:rPr lang="en-US" dirty="0"/>
              <a:t>       </a:t>
            </a:r>
            <a:r>
              <a:rPr lang="en-US" dirty="0" err="1"/>
              <a:t>dedup_key</a:t>
            </a:r>
            <a:r>
              <a:rPr lang="en-US" dirty="0"/>
              <a:t>,</a:t>
            </a:r>
          </a:p>
          <a:p>
            <a:r>
              <a:rPr lang="en-US" dirty="0"/>
              <a:t>       </a:t>
            </a:r>
            <a:r>
              <a:rPr lang="en-US" dirty="0" err="1"/>
              <a:t>strftime</a:t>
            </a:r>
            <a:r>
              <a:rPr lang="en-US" dirty="0"/>
              <a:t>('IMG_%Y%m%d_%H%M%S.jpg', </a:t>
            </a:r>
            <a:r>
              <a:rPr lang="en-US" dirty="0" err="1"/>
              <a:t>capture_timestamp</a:t>
            </a:r>
            <a:r>
              <a:rPr lang="en-US" dirty="0"/>
              <a:t>/1000, '</a:t>
            </a:r>
            <a:r>
              <a:rPr lang="en-US" dirty="0" err="1"/>
              <a:t>unixepoch</a:t>
            </a:r>
            <a:r>
              <a:rPr lang="en-US" dirty="0"/>
              <a:t>', '</a:t>
            </a:r>
            <a:r>
              <a:rPr lang="en-US" dirty="0" err="1"/>
              <a:t>localtime</a:t>
            </a:r>
            <a:r>
              <a:rPr lang="en-US" dirty="0"/>
              <a:t>') AS </a:t>
            </a:r>
            <a:r>
              <a:rPr lang="en-US" dirty="0" err="1"/>
              <a:t>probable_filename</a:t>
            </a:r>
            <a:endParaRPr lang="en-US" dirty="0"/>
          </a:p>
          <a:p>
            <a:r>
              <a:rPr lang="en-US" dirty="0"/>
              <a:t>FROM media</a:t>
            </a:r>
          </a:p>
          <a:p>
            <a:r>
              <a:rPr lang="en-US" dirty="0"/>
              <a:t>WHERE </a:t>
            </a:r>
            <a:r>
              <a:rPr lang="en-US" dirty="0" err="1"/>
              <a:t>in_camera_folder</a:t>
            </a:r>
            <a:r>
              <a:rPr lang="en-US" dirty="0"/>
              <a:t>=1;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02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digraph </a:t>
            </a:r>
            <a:r>
              <a:rPr lang="en-US" dirty="0" err="1"/>
              <a:t>GPhotosRelation</a:t>
            </a:r>
            <a:r>
              <a:rPr lang="en-US" dirty="0"/>
              <a:t> {</a:t>
            </a:r>
          </a:p>
          <a:p>
            <a:r>
              <a:rPr lang="en-US" dirty="0"/>
              <a:t>    </a:t>
            </a:r>
            <a:r>
              <a:rPr lang="en-US" dirty="0" err="1"/>
              <a:t>rankdir</a:t>
            </a:r>
            <a:r>
              <a:rPr lang="en-US" dirty="0"/>
              <a:t>=TB;</a:t>
            </a:r>
          </a:p>
          <a:p>
            <a:r>
              <a:rPr lang="en-US" dirty="0"/>
              <a:t>    graph [splines=ortho, </a:t>
            </a:r>
            <a:r>
              <a:rPr lang="en-US" dirty="0" err="1"/>
              <a:t>bgcolor</a:t>
            </a:r>
            <a:r>
              <a:rPr lang="en-US" dirty="0"/>
              <a:t>="white", </a:t>
            </a:r>
            <a:r>
              <a:rPr lang="en-US" dirty="0" err="1"/>
              <a:t>nodesep</a:t>
            </a:r>
            <a:r>
              <a:rPr lang="en-US" dirty="0"/>
              <a:t>=0.6, </a:t>
            </a:r>
            <a:r>
              <a:rPr lang="en-US" dirty="0" err="1"/>
              <a:t>ranksep</a:t>
            </a:r>
            <a:r>
              <a:rPr lang="en-US" dirty="0"/>
              <a:t>=0.8];</a:t>
            </a:r>
          </a:p>
          <a:p>
            <a:r>
              <a:rPr lang="en-US" dirty="0"/>
              <a:t>    node [shape=box, style="</a:t>
            </a:r>
            <a:r>
              <a:rPr lang="en-US" dirty="0" err="1"/>
              <a:t>rounded,filled</a:t>
            </a:r>
            <a:r>
              <a:rPr lang="en-US" dirty="0"/>
              <a:t>", </a:t>
            </a:r>
            <a:r>
              <a:rPr lang="en-US" dirty="0" err="1"/>
              <a:t>fontname</a:t>
            </a:r>
            <a:r>
              <a:rPr lang="en-US" dirty="0"/>
              <a:t>="Helvetica", </a:t>
            </a:r>
            <a:r>
              <a:rPr lang="en-US" dirty="0" err="1"/>
              <a:t>fontsize</a:t>
            </a:r>
            <a:r>
              <a:rPr lang="en-US" dirty="0"/>
              <a:t>=11];</a:t>
            </a:r>
          </a:p>
          <a:p>
            <a:r>
              <a:rPr lang="en-US" dirty="0"/>
              <a:t>    edge [</a:t>
            </a:r>
            <a:r>
              <a:rPr lang="en-US" dirty="0" err="1"/>
              <a:t>fontname</a:t>
            </a:r>
            <a:r>
              <a:rPr lang="en-US" dirty="0"/>
              <a:t>="Helvetica", </a:t>
            </a:r>
            <a:r>
              <a:rPr lang="en-US" dirty="0" err="1"/>
              <a:t>fontsize</a:t>
            </a:r>
            <a:r>
              <a:rPr lang="en-US" dirty="0"/>
              <a:t>=10, </a:t>
            </a:r>
            <a:r>
              <a:rPr lang="en-US" dirty="0" err="1"/>
              <a:t>arrowsize</a:t>
            </a:r>
            <a:r>
              <a:rPr lang="en-US" dirty="0"/>
              <a:t>=0.9, color="#444444"];</a:t>
            </a:r>
          </a:p>
          <a:p>
            <a:endParaRPr lang="en-US" dirty="0"/>
          </a:p>
          <a:p>
            <a:r>
              <a:rPr lang="en-US" dirty="0"/>
              <a:t>    // Nodes</a:t>
            </a:r>
          </a:p>
          <a:p>
            <a:r>
              <a:rPr lang="en-US" dirty="0"/>
              <a:t>    capture [label="📷 Local Capture\n(Media file saved in /DCIM/Camera)", </a:t>
            </a:r>
            <a:r>
              <a:rPr lang="en-US" dirty="0" err="1"/>
              <a:t>fillcolor</a:t>
            </a:r>
            <a:r>
              <a:rPr lang="en-US" dirty="0"/>
              <a:t>="#d1ecf1", color="#117a8b"];</a:t>
            </a:r>
          </a:p>
          <a:p>
            <a:r>
              <a:rPr lang="en-US" dirty="0"/>
              <a:t>    </a:t>
            </a:r>
          </a:p>
          <a:p>
            <a:r>
              <a:rPr lang="en-US" dirty="0"/>
              <a:t>    gphotos0 [label="📂 gphotos0.db\n(</a:t>
            </a:r>
            <a:r>
              <a:rPr lang="en-US" dirty="0" err="1"/>
              <a:t>has_local</a:t>
            </a:r>
            <a:r>
              <a:rPr lang="en-US" dirty="0"/>
              <a:t> = 1)\n(</a:t>
            </a:r>
            <a:r>
              <a:rPr lang="en-US" dirty="0" err="1"/>
              <a:t>is_deleted</a:t>
            </a:r>
            <a:r>
              <a:rPr lang="en-US" dirty="0"/>
              <a:t> = 0)\n(</a:t>
            </a:r>
            <a:r>
              <a:rPr lang="en-US" dirty="0" err="1"/>
              <a:t>dedup_key</a:t>
            </a:r>
            <a:r>
              <a:rPr lang="en-US" dirty="0"/>
              <a:t> = A1B2C3...)", </a:t>
            </a:r>
            <a:r>
              <a:rPr lang="en-US" dirty="0" err="1"/>
              <a:t>fillcolor</a:t>
            </a:r>
            <a:r>
              <a:rPr lang="en-US" dirty="0"/>
              <a:t>="#fff3cd", color="#856404"];</a:t>
            </a:r>
          </a:p>
          <a:p>
            <a:endParaRPr lang="en-US" dirty="0"/>
          </a:p>
          <a:p>
            <a:r>
              <a:rPr lang="en-US" dirty="0"/>
              <a:t>    gphotos1 [label="☁️ gphotos-1.db\n(</a:t>
            </a:r>
            <a:r>
              <a:rPr lang="en-US" dirty="0" err="1"/>
              <a:t>upload_status</a:t>
            </a:r>
            <a:r>
              <a:rPr lang="en-US" dirty="0"/>
              <a:t> = 1)\n(</a:t>
            </a:r>
            <a:r>
              <a:rPr lang="en-US" dirty="0" err="1"/>
              <a:t>cloud_media_id</a:t>
            </a:r>
            <a:r>
              <a:rPr lang="en-US" dirty="0"/>
              <a:t> = XYZ123)\n(</a:t>
            </a:r>
            <a:r>
              <a:rPr lang="en-US" dirty="0" err="1"/>
              <a:t>dedup_key</a:t>
            </a:r>
            <a:r>
              <a:rPr lang="en-US" dirty="0"/>
              <a:t> = A1B2C3...)", </a:t>
            </a:r>
            <a:r>
              <a:rPr lang="en-US" dirty="0" err="1"/>
              <a:t>fillcolor</a:t>
            </a:r>
            <a:r>
              <a:rPr lang="en-US" dirty="0"/>
              <a:t>="#cce5ff", color="#004085"];</a:t>
            </a:r>
          </a:p>
          <a:p>
            <a:endParaRPr lang="en-US" dirty="0"/>
          </a:p>
          <a:p>
            <a:r>
              <a:rPr lang="en-US" dirty="0"/>
              <a:t>    // Edges</a:t>
            </a:r>
          </a:p>
          <a:p>
            <a:r>
              <a:rPr lang="en-US" dirty="0"/>
              <a:t>    capture -&gt; gphotos0 [label="Indexed by Photos app"];</a:t>
            </a:r>
          </a:p>
          <a:p>
            <a:r>
              <a:rPr lang="en-US" dirty="0"/>
              <a:t>    gphotos0 -&gt; gphotos1 [label="Cloud sync enabled\n(shared </a:t>
            </a:r>
            <a:r>
              <a:rPr lang="en-US" dirty="0" err="1"/>
              <a:t>dedup_key</a:t>
            </a:r>
            <a:r>
              <a:rPr lang="en-US" dirty="0"/>
              <a:t>)"];</a:t>
            </a:r>
          </a:p>
          <a:p>
            <a:r>
              <a:rPr lang="en-US" dirty="0"/>
              <a:t>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421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66646" cy="365125"/>
          </a:xfrm>
        </p:spPr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71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6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00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22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69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11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92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8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00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00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3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3717A-E3C1-4BED-ABE0-B7069385E023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United States Department of Justice - Wikipedia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663" y="6429241"/>
            <a:ext cx="379628" cy="37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JP PMP Login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291" y="6519834"/>
            <a:ext cx="420444" cy="20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versity of Baltimore Issues Marketing RFP - PR News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993" y="6286831"/>
            <a:ext cx="1571896" cy="66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le:Towson University logo horiz 2019.png - Wikimedia Commons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85" y="6456351"/>
            <a:ext cx="1202235" cy="41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57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customXml" Target="../ink/ink5.xml"/><Relationship Id="rId3" Type="http://schemas.openxmlformats.org/officeDocument/2006/relationships/image" Target="../media/image22.png"/><Relationship Id="rId7" Type="http://schemas.openxmlformats.org/officeDocument/2006/relationships/customXml" Target="../ink/ink2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220.png"/><Relationship Id="rId4" Type="http://schemas.openxmlformats.org/officeDocument/2006/relationships/image" Target="../media/image14.png"/><Relationship Id="rId9" Type="http://schemas.openxmlformats.org/officeDocument/2006/relationships/customXml" Target="../ink/ink3.xml"/><Relationship Id="rId1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6BAF9-88AC-4600-B511-347782B9C8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Pixel 3 GMS App Investigations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D3106-2EE0-40F4-8C0B-042135FF9F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4: Google Photos</a:t>
            </a:r>
          </a:p>
        </p:txBody>
      </p:sp>
    </p:spTree>
    <p:extLst>
      <p:ext uri="{BB962C8B-B14F-4D97-AF65-F5344CB8AC3E}">
        <p14:creationId xmlns:p14="http://schemas.microsoft.com/office/powerpoint/2010/main" val="1323245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02AE31-9011-FEBE-7F4E-64B0C7564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152" y="775252"/>
            <a:ext cx="6429625" cy="1611669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E784735-20FD-A76F-43A3-5BF702F2DF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873503"/>
              </p:ext>
            </p:extLst>
          </p:nvPr>
        </p:nvGraphicFramePr>
        <p:xfrm>
          <a:off x="838200" y="2638508"/>
          <a:ext cx="10515600" cy="205257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77779">
                  <a:extLst>
                    <a:ext uri="{9D8B030D-6E8A-4147-A177-3AD203B41FA5}">
                      <a16:colId xmlns:a16="http://schemas.microsoft.com/office/drawing/2014/main" val="4106059188"/>
                    </a:ext>
                  </a:extLst>
                </a:gridCol>
                <a:gridCol w="4098330">
                  <a:extLst>
                    <a:ext uri="{9D8B030D-6E8A-4147-A177-3AD203B41FA5}">
                      <a16:colId xmlns:a16="http://schemas.microsoft.com/office/drawing/2014/main" val="1504543555"/>
                    </a:ext>
                  </a:extLst>
                </a:gridCol>
                <a:gridCol w="4639491">
                  <a:extLst>
                    <a:ext uri="{9D8B030D-6E8A-4147-A177-3AD203B41FA5}">
                      <a16:colId xmlns:a16="http://schemas.microsoft.com/office/drawing/2014/main" val="50221147"/>
                    </a:ext>
                  </a:extLst>
                </a:gridCol>
              </a:tblGrid>
              <a:tr h="25978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/>
                        <a:t>Folder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/>
                        <a:t>Meaning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/>
                        <a:t>Evidence value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5078888"/>
                  </a:ext>
                </a:extLst>
              </a:tr>
              <a:tr h="25978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highlight>
                            <a:srgbClr val="FFFF00"/>
                          </a:highlight>
                        </a:rPr>
                        <a:t>Camera/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highlight>
                            <a:srgbClr val="FFFF00"/>
                          </a:highlight>
                        </a:rPr>
                        <a:t>Locally captured photos/videos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highlight>
                            <a:srgbClr val="FFFF00"/>
                          </a:highlight>
                        </a:rPr>
                        <a:t>Primary originals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1567762"/>
                  </a:ext>
                </a:extLst>
              </a:tr>
              <a:tr h="25978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Restored/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/>
                        <a:t>Recovered or cloud-restored images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Proves device restore or sync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3125202"/>
                  </a:ext>
                </a:extLst>
              </a:tr>
              <a:tr h="25978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imo/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Third-party app media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Source attribution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7456251"/>
                  </a:ext>
                </a:extLst>
              </a:tr>
              <a:tr h="4676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.thumbnails/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Cached previews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 dirty="0"/>
                        <a:t>Recovery evidence for deleted items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7826290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3A4477DA-8B38-95C2-6053-15840A721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152" y="5049632"/>
            <a:ext cx="6983545" cy="103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10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1CD2F-695F-433D-BA67-94AEB2C14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Sample questions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D5518-DB37-4A85-95B0-843461658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What photos are saved? location and t</a:t>
            </a:r>
            <a:r>
              <a:rPr lang="en-US" dirty="0"/>
              <a:t>imestamps</a:t>
            </a: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What location has the most photos?</a:t>
            </a:r>
          </a:p>
          <a:p>
            <a:r>
              <a:rPr lang="en-US" dirty="0">
                <a:ea typeface="+mn-lt"/>
                <a:cs typeface="+mn-lt"/>
              </a:rPr>
              <a:t>Did a suspect receive the photos from someone?</a:t>
            </a:r>
          </a:p>
          <a:p>
            <a:r>
              <a:rPr lang="en-US" dirty="0">
                <a:ea typeface="+mn-lt"/>
                <a:cs typeface="+mn-lt"/>
              </a:rPr>
              <a:t>Can we deduce the suspect's relation to people in the photos/videos?</a:t>
            </a:r>
          </a:p>
          <a:p>
            <a:r>
              <a:rPr lang="en-US" dirty="0">
                <a:ea typeface="+mn-lt"/>
                <a:cs typeface="+mn-lt"/>
              </a:rPr>
              <a:t>Are there any deleted photos?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8224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53007C-4E65-60AC-F361-814F69B79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Photo Directory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018DA9-FBDC-6532-4657-5F204AF916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553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>
            <a:extLst>
              <a:ext uri="{FF2B5EF4-FFF2-40B4-BE49-F238E27FC236}">
                <a16:creationId xmlns:a16="http://schemas.microsoft.com/office/drawing/2014/main" id="{58D78F59-3057-4760-9676-AC5B3521AEBF}"/>
              </a:ext>
            </a:extLst>
          </p:cNvPr>
          <p:cNvSpPr txBox="1"/>
          <p:nvPr/>
        </p:nvSpPr>
        <p:spPr>
          <a:xfrm>
            <a:off x="1042445" y="2018934"/>
            <a:ext cx="3844129" cy="369332"/>
          </a:xfrm>
          <a:prstGeom prst="rect">
            <a:avLst/>
          </a:prstGeom>
          <a:solidFill>
            <a:schemeClr val="accent4"/>
          </a:solidFill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Show Google Photos package structure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BBD77B-CF27-C2CF-5FE2-976AE6425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445" y="2388265"/>
            <a:ext cx="8273083" cy="251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19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31C48-993A-951A-BF7A-D2257AEED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33181E-E5B2-CF94-FE93-0A0069A63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Photo Databases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FCADC-8EFD-6A48-1A1B-FFAB448435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65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512F76-9A5C-7F4B-E327-E1EF89D27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26233"/>
            <a:ext cx="7652656" cy="37297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95C10F-AC90-5B1D-4D7C-D06A135A6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Valuable databases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195220-1348-9AD9-2C02-8BCA979D4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0857" y="1925929"/>
            <a:ext cx="2862943" cy="393035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>
                <a:solidFill>
                  <a:schemeClr val="accent2"/>
                </a:solidFill>
              </a:rPr>
              <a:t>photosx.db</a:t>
            </a:r>
            <a:r>
              <a:rPr lang="en-US" dirty="0"/>
              <a:t>: Image metadata storage</a:t>
            </a:r>
          </a:p>
          <a:p>
            <a:r>
              <a:rPr lang="en-US" dirty="0" err="1">
                <a:solidFill>
                  <a:schemeClr val="accent2"/>
                </a:solidFill>
              </a:rPr>
              <a:t>disk_cache</a:t>
            </a:r>
            <a:r>
              <a:rPr lang="en-US" dirty="0"/>
              <a:t>: </a:t>
            </a:r>
            <a:r>
              <a:rPr lang="en-GB" dirty="0"/>
              <a:t>which are temporary storage for app performance</a:t>
            </a:r>
          </a:p>
          <a:p>
            <a:r>
              <a:rPr lang="en-GB" dirty="0" err="1">
                <a:solidFill>
                  <a:schemeClr val="accent2"/>
                </a:solidFill>
              </a:rPr>
              <a:t>local_trash.db</a:t>
            </a:r>
            <a:r>
              <a:rPr lang="en-GB" dirty="0">
                <a:solidFill>
                  <a:schemeClr val="accent2"/>
                </a:solidFill>
              </a:rPr>
              <a:t>: </a:t>
            </a:r>
            <a:r>
              <a:rPr lang="en-GB" dirty="0"/>
              <a:t>which tracks deleted item</a:t>
            </a:r>
          </a:p>
          <a:p>
            <a:r>
              <a:rPr lang="en-GB" dirty="0">
                <a:solidFill>
                  <a:schemeClr val="accent2"/>
                </a:solidFill>
              </a:rPr>
              <a:t>NotificationsDB0:</a:t>
            </a:r>
            <a:r>
              <a:rPr lang="en-GB" dirty="0"/>
              <a:t> which logs app notifications</a:t>
            </a:r>
          </a:p>
          <a:p>
            <a:endParaRPr lang="en-GB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824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6F741E-1D0F-6944-2000-0355A8069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gphotos_0.db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86501B-341F-03C2-66C5-0F0C30F124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62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FE766-11A3-99DB-893F-13F38160F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944" y="1466823"/>
            <a:ext cx="10426200" cy="426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98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5AA720-B7B8-99FB-F3B9-24016EBE2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476" y="802179"/>
            <a:ext cx="9505857" cy="513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63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A35E618-C8FD-18F2-93CA-91D1C920C8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462285"/>
              </p:ext>
            </p:extLst>
          </p:nvPr>
        </p:nvGraphicFramePr>
        <p:xfrm>
          <a:off x="195943" y="757206"/>
          <a:ext cx="11800114" cy="524071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74817">
                  <a:extLst>
                    <a:ext uri="{9D8B030D-6E8A-4147-A177-3AD203B41FA5}">
                      <a16:colId xmlns:a16="http://schemas.microsoft.com/office/drawing/2014/main" val="1209660954"/>
                    </a:ext>
                  </a:extLst>
                </a:gridCol>
                <a:gridCol w="4777740">
                  <a:extLst>
                    <a:ext uri="{9D8B030D-6E8A-4147-A177-3AD203B41FA5}">
                      <a16:colId xmlns:a16="http://schemas.microsoft.com/office/drawing/2014/main" val="1134315163"/>
                    </a:ext>
                  </a:extLst>
                </a:gridCol>
                <a:gridCol w="4947557">
                  <a:extLst>
                    <a:ext uri="{9D8B030D-6E8A-4147-A177-3AD203B41FA5}">
                      <a16:colId xmlns:a16="http://schemas.microsoft.com/office/drawing/2014/main" val="1429443678"/>
                    </a:ext>
                  </a:extLst>
                </a:gridCol>
              </a:tblGrid>
              <a:tr h="1536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Column</a:t>
                      </a: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Description</a:t>
                      </a: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dirty="0"/>
                        <a:t>Forensic relevance</a:t>
                      </a:r>
                    </a:p>
                  </a:txBody>
                  <a:tcPr marL="25596" marR="25596" marT="12798" marB="12798" anchor="ctr"/>
                </a:tc>
                <a:extLst>
                  <a:ext uri="{0D108BD9-81ED-4DB2-BD59-A6C34878D82A}">
                    <a16:rowId xmlns:a16="http://schemas.microsoft.com/office/drawing/2014/main" val="1742803738"/>
                  </a:ext>
                </a:extLst>
              </a:tr>
              <a:tr h="1536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_id</a:t>
                      </a:r>
                      <a:endParaRPr lang="en-US" sz="1200"/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/>
                        <a:t>Internal unique media ID (primary key)</a:t>
                      </a: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/>
                        <a:t>Used to link with other tables like albums_media, face, thumbnails, etc.</a:t>
                      </a:r>
                    </a:p>
                  </a:txBody>
                  <a:tcPr marL="25596" marR="25596" marT="12798" marB="12798" anchor="ctr"/>
                </a:tc>
                <a:extLst>
                  <a:ext uri="{0D108BD9-81ED-4DB2-BD59-A6C34878D82A}">
                    <a16:rowId xmlns:a16="http://schemas.microsoft.com/office/drawing/2014/main" val="4015781347"/>
                  </a:ext>
                </a:extLst>
              </a:tr>
              <a:tr h="2884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highlight>
                            <a:srgbClr val="FFFF00"/>
                          </a:highlight>
                        </a:rPr>
                        <a:t>dedup_key</a:t>
                      </a:r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Unique hash or fingerprint of content (EXIF + capture time)</a:t>
                      </a: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Identifies duplicates or same file synced multiple times. Important for proving identical photos across devices/accounts.</a:t>
                      </a:r>
                    </a:p>
                  </a:txBody>
                  <a:tcPr marL="25596" marR="25596" marT="12798" marB="12798" anchor="ctr"/>
                </a:tc>
                <a:extLst>
                  <a:ext uri="{0D108BD9-81ED-4DB2-BD59-A6C34878D82A}">
                    <a16:rowId xmlns:a16="http://schemas.microsoft.com/office/drawing/2014/main" val="3735572644"/>
                  </a:ext>
                </a:extLst>
              </a:tr>
              <a:tr h="1536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highlight>
                            <a:srgbClr val="FFFF00"/>
                          </a:highlight>
                        </a:rPr>
                        <a:t>utc_timestamp</a:t>
                      </a:r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>
                          <a:highlight>
                            <a:srgbClr val="FFFF00"/>
                          </a:highlight>
                        </a:rPr>
                        <a:t>UTC time the media was created or first seen</a:t>
                      </a: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Core timestamp for photo capture timeline (convert from epoch).</a:t>
                      </a:r>
                    </a:p>
                  </a:txBody>
                  <a:tcPr marL="25596" marR="25596" marT="12798" marB="12798" anchor="ctr"/>
                </a:tc>
                <a:extLst>
                  <a:ext uri="{0D108BD9-81ED-4DB2-BD59-A6C34878D82A}">
                    <a16:rowId xmlns:a16="http://schemas.microsoft.com/office/drawing/2014/main" val="952871944"/>
                  </a:ext>
                </a:extLst>
              </a:tr>
              <a:tr h="1536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highlight>
                            <a:srgbClr val="FFFF00"/>
                          </a:highlight>
                        </a:rPr>
                        <a:t>timezone_offset</a:t>
                      </a:r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>
                          <a:highlight>
                            <a:srgbClr val="FFFF00"/>
                          </a:highlight>
                        </a:rPr>
                        <a:t>Offset in seconds from UTC (e.g., -18000 = UTC-5)</a:t>
                      </a: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Combine with </a:t>
                      </a:r>
                      <a:r>
                        <a:rPr lang="en-GB" sz="1200" dirty="0" err="1">
                          <a:highlight>
                            <a:srgbClr val="FFFF00"/>
                          </a:highlight>
                        </a:rPr>
                        <a:t>utc_timestamp</a:t>
                      </a: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 to compute local time.</a:t>
                      </a:r>
                    </a:p>
                  </a:txBody>
                  <a:tcPr marL="25596" marR="25596" marT="12798" marB="12798" anchor="ctr"/>
                </a:tc>
                <a:extLst>
                  <a:ext uri="{0D108BD9-81ED-4DB2-BD59-A6C34878D82A}">
                    <a16:rowId xmlns:a16="http://schemas.microsoft.com/office/drawing/2014/main" val="1960092651"/>
                  </a:ext>
                </a:extLst>
              </a:tr>
              <a:tr h="1536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capture_timestamp</a:t>
                      </a:r>
                      <a:endParaRPr lang="en-US" sz="1200"/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/>
                        <a:t>Actual time photo/video was captured</a:t>
                      </a: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/>
                        <a:t>Often matches EXIF “Date/Time Original”; critical for timeline reconstruction.</a:t>
                      </a:r>
                    </a:p>
                  </a:txBody>
                  <a:tcPr marL="25596" marR="25596" marT="12798" marB="12798" anchor="ctr"/>
                </a:tc>
                <a:extLst>
                  <a:ext uri="{0D108BD9-81ED-4DB2-BD59-A6C34878D82A}">
                    <a16:rowId xmlns:a16="http://schemas.microsoft.com/office/drawing/2014/main" val="1411637250"/>
                  </a:ext>
                </a:extLst>
              </a:tr>
              <a:tr h="1536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month_random_timestamp</a:t>
                      </a:r>
                      <a:endParaRPr lang="en-US" sz="1200"/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/>
                        <a:t>Randomized bucket timestamp (for UI grouping)</a:t>
                      </a: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Typically not evidentially important.</a:t>
                      </a:r>
                    </a:p>
                  </a:txBody>
                  <a:tcPr marL="25596" marR="25596" marT="12798" marB="12798" anchor="ctr"/>
                </a:tc>
                <a:extLst>
                  <a:ext uri="{0D108BD9-81ED-4DB2-BD59-A6C34878D82A}">
                    <a16:rowId xmlns:a16="http://schemas.microsoft.com/office/drawing/2014/main" val="396412029"/>
                  </a:ext>
                </a:extLst>
              </a:tr>
              <a:tr h="1536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type</a:t>
                      </a:r>
                      <a:endParaRPr lang="en-US" sz="1200"/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MIME or media type (image/jpeg, video/mp4, etc.)</a:t>
                      </a: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Identifies photo vs video.</a:t>
                      </a:r>
                    </a:p>
                  </a:txBody>
                  <a:tcPr marL="25596" marR="25596" marT="12798" marB="12798" anchor="ctr"/>
                </a:tc>
                <a:extLst>
                  <a:ext uri="{0D108BD9-81ED-4DB2-BD59-A6C34878D82A}">
                    <a16:rowId xmlns:a16="http://schemas.microsoft.com/office/drawing/2014/main" val="1110463940"/>
                  </a:ext>
                </a:extLst>
              </a:tr>
              <a:tr h="2884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dirty="0" err="1">
                          <a:highlight>
                            <a:srgbClr val="FFFF00"/>
                          </a:highlight>
                        </a:rPr>
                        <a:t>is_deleted</a:t>
                      </a:r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1 if photo deleted locally or moved to trash (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controlled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</a:rPr>
                        <a:t> by Google Photos</a:t>
                      </a: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)</a:t>
                      </a:r>
                      <a:endParaRPr lang="en-GB" sz="1200" dirty="0">
                        <a:highlight>
                          <a:srgbClr val="FFFF00"/>
                        </a:highlight>
                      </a:endParaRP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Detects deletions — cross-verify with </a:t>
                      </a:r>
                      <a:r>
                        <a:rPr lang="en-GB" sz="1200" dirty="0" err="1">
                          <a:highlight>
                            <a:srgbClr val="FFFF00"/>
                          </a:highlight>
                        </a:rPr>
                        <a:t>trash_timestamp</a:t>
                      </a: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.</a:t>
                      </a:r>
                    </a:p>
                  </a:txBody>
                  <a:tcPr marL="25596" marR="25596" marT="12798" marB="12798" anchor="ctr"/>
                </a:tc>
                <a:extLst>
                  <a:ext uri="{0D108BD9-81ED-4DB2-BD59-A6C34878D82A}">
                    <a16:rowId xmlns:a16="http://schemas.microsoft.com/office/drawing/2014/main" val="169682144"/>
                  </a:ext>
                </a:extLst>
              </a:tr>
              <a:tr h="1536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is_vr</a:t>
                      </a:r>
                      <a:endParaRPr lang="en-US" sz="1200"/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VR or 360° content flag</a:t>
                      </a: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Rare; identifies panoramic or VR media.</a:t>
                      </a:r>
                    </a:p>
                  </a:txBody>
                  <a:tcPr marL="25596" marR="25596" marT="12798" marB="12798" anchor="ctr"/>
                </a:tc>
                <a:extLst>
                  <a:ext uri="{0D108BD9-81ED-4DB2-BD59-A6C34878D82A}">
                    <a16:rowId xmlns:a16="http://schemas.microsoft.com/office/drawing/2014/main" val="1638873512"/>
                  </a:ext>
                </a:extLst>
              </a:tr>
              <a:tr h="2884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dirty="0" err="1">
                          <a:highlight>
                            <a:srgbClr val="FFFF00"/>
                          </a:highlight>
                        </a:rPr>
                        <a:t>has_local</a:t>
                      </a:r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1 if physical file still exists on device (controlled by </a:t>
                      </a:r>
                      <a:r>
                        <a:rPr lang="en-GB" sz="1200" dirty="0" err="1">
                          <a:solidFill>
                            <a:srgbClr val="FF0000"/>
                          </a:solidFill>
                        </a:rPr>
                        <a:t>MediaStore</a:t>
                      </a: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 + Google Photos uses </a:t>
                      </a:r>
                      <a:r>
                        <a:rPr lang="en-GB" sz="1200" dirty="0" err="1">
                          <a:solidFill>
                            <a:srgbClr val="FF0000"/>
                          </a:solidFill>
                        </a:rPr>
                        <a:t>MediaStore</a:t>
                      </a: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 scanning results</a:t>
                      </a: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)</a:t>
                      </a: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🔥 Critical for verifying whether the file remains on disk.</a:t>
                      </a:r>
                    </a:p>
                  </a:txBody>
                  <a:tcPr marL="25596" marR="25596" marT="12798" marB="12798" anchor="ctr"/>
                </a:tc>
                <a:extLst>
                  <a:ext uri="{0D108BD9-81ED-4DB2-BD59-A6C34878D82A}">
                    <a16:rowId xmlns:a16="http://schemas.microsoft.com/office/drawing/2014/main" val="1046030275"/>
                  </a:ext>
                </a:extLst>
              </a:tr>
              <a:tr h="1536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is_hidden</a:t>
                      </a:r>
                      <a:endParaRPr lang="en-US" sz="1200"/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/>
                        <a:t>1 if hidden from gallery view</a:t>
                      </a: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Indicates deliberate concealment (potential evidential value).</a:t>
                      </a:r>
                    </a:p>
                  </a:txBody>
                  <a:tcPr marL="25596" marR="25596" marT="12798" marB="12798" anchor="ctr"/>
                </a:tc>
                <a:extLst>
                  <a:ext uri="{0D108BD9-81ED-4DB2-BD59-A6C34878D82A}">
                    <a16:rowId xmlns:a16="http://schemas.microsoft.com/office/drawing/2014/main" val="1223084197"/>
                  </a:ext>
                </a:extLst>
              </a:tr>
              <a:tr h="1536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composition_type</a:t>
                      </a:r>
                      <a:endParaRPr lang="en-US" sz="1200"/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Integer representing multi-frame, burst, or motion photos</a:t>
                      </a: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/>
                        <a:t>Can reveal motion photo metadata (Pixel Live Photos).</a:t>
                      </a:r>
                    </a:p>
                  </a:txBody>
                  <a:tcPr marL="25596" marR="25596" marT="12798" marB="12798" anchor="ctr"/>
                </a:tc>
                <a:extLst>
                  <a:ext uri="{0D108BD9-81ED-4DB2-BD59-A6C34878D82A}">
                    <a16:rowId xmlns:a16="http://schemas.microsoft.com/office/drawing/2014/main" val="979485485"/>
                  </a:ext>
                </a:extLst>
              </a:tr>
              <a:tr h="1536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partial_backup_downloaded</a:t>
                      </a:r>
                      <a:endParaRPr lang="en-US" sz="1200"/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/>
                        <a:t>Whether partially downloaded from cloud</a:t>
                      </a: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/>
                        <a:t>Shows partial restoration or preview state.</a:t>
                      </a:r>
                    </a:p>
                  </a:txBody>
                  <a:tcPr marL="25596" marR="25596" marT="12798" marB="12798" anchor="ctr"/>
                </a:tc>
                <a:extLst>
                  <a:ext uri="{0D108BD9-81ED-4DB2-BD59-A6C34878D82A}">
                    <a16:rowId xmlns:a16="http://schemas.microsoft.com/office/drawing/2014/main" val="34271295"/>
                  </a:ext>
                </a:extLst>
              </a:tr>
              <a:tr h="1536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oem_special_type</a:t>
                      </a:r>
                      <a:endParaRPr lang="en-US" sz="1200"/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/>
                        <a:t>Manufacturer-defined content type (e.g., portrait, night mode)</a:t>
                      </a: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Context about photo origin.</a:t>
                      </a:r>
                    </a:p>
                  </a:txBody>
                  <a:tcPr marL="25596" marR="25596" marT="12798" marB="12798" anchor="ctr"/>
                </a:tc>
                <a:extLst>
                  <a:ext uri="{0D108BD9-81ED-4DB2-BD59-A6C34878D82A}">
                    <a16:rowId xmlns:a16="http://schemas.microsoft.com/office/drawing/2014/main" val="406653623"/>
                  </a:ext>
                </a:extLst>
              </a:tr>
              <a:tr h="1536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is_archived</a:t>
                      </a:r>
                      <a:endParaRPr lang="en-US" sz="1200"/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/>
                        <a:t>1 if user archived the item</a:t>
                      </a: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/>
                        <a:t>Hides from main gallery — relevant for intent to conceal.</a:t>
                      </a:r>
                    </a:p>
                  </a:txBody>
                  <a:tcPr marL="25596" marR="25596" marT="12798" marB="12798" anchor="ctr"/>
                </a:tc>
                <a:extLst>
                  <a:ext uri="{0D108BD9-81ED-4DB2-BD59-A6C34878D82A}">
                    <a16:rowId xmlns:a16="http://schemas.microsoft.com/office/drawing/2014/main" val="1981968203"/>
                  </a:ext>
                </a:extLst>
              </a:tr>
              <a:tr h="1536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is_favorite</a:t>
                      </a:r>
                      <a:endParaRPr lang="en-US" sz="1200"/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/>
                        <a:t>1 if user “starred” or favorited the item</a:t>
                      </a: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Indicates intentional preservation.</a:t>
                      </a:r>
                    </a:p>
                  </a:txBody>
                  <a:tcPr marL="25596" marR="25596" marT="12798" marB="12798" anchor="ctr"/>
                </a:tc>
                <a:extLst>
                  <a:ext uri="{0D108BD9-81ED-4DB2-BD59-A6C34878D82A}">
                    <a16:rowId xmlns:a16="http://schemas.microsoft.com/office/drawing/2014/main" val="2596839371"/>
                  </a:ext>
                </a:extLst>
              </a:tr>
              <a:tr h="1536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dirty="0" err="1">
                          <a:highlight>
                            <a:srgbClr val="FFFF00"/>
                          </a:highlight>
                        </a:rPr>
                        <a:t>in_camera_folder</a:t>
                      </a:r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>
                          <a:highlight>
                            <a:srgbClr val="FFFF00"/>
                          </a:highlight>
                        </a:rPr>
                        <a:t>1 if stored in /DCIM/Camera/</a:t>
                      </a: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Confirms photo was captured with device camera.</a:t>
                      </a:r>
                    </a:p>
                  </a:txBody>
                  <a:tcPr marL="25596" marR="25596" marT="12798" marB="12798" anchor="ctr"/>
                </a:tc>
                <a:extLst>
                  <a:ext uri="{0D108BD9-81ED-4DB2-BD59-A6C34878D82A}">
                    <a16:rowId xmlns:a16="http://schemas.microsoft.com/office/drawing/2014/main" val="417694160"/>
                  </a:ext>
                </a:extLst>
              </a:tr>
              <a:tr h="1536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highlight>
                            <a:srgbClr val="FFFF00"/>
                          </a:highlight>
                        </a:rPr>
                        <a:t>in_primary_storage</a:t>
                      </a:r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>
                          <a:highlight>
                            <a:srgbClr val="FFFF00"/>
                          </a:highlight>
                        </a:rPr>
                        <a:t>1 if located in main user storage (/data/media/0/)</a:t>
                      </a: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Differentiates between SD card or internal memory.</a:t>
                      </a:r>
                    </a:p>
                  </a:txBody>
                  <a:tcPr marL="25596" marR="25596" marT="12798" marB="12798" anchor="ctr"/>
                </a:tc>
                <a:extLst>
                  <a:ext uri="{0D108BD9-81ED-4DB2-BD59-A6C34878D82A}">
                    <a16:rowId xmlns:a16="http://schemas.microsoft.com/office/drawing/2014/main" val="3129045151"/>
                  </a:ext>
                </a:extLst>
              </a:tr>
              <a:tr h="1536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overlay_type</a:t>
                      </a:r>
                      <a:endParaRPr lang="en-US" sz="1200"/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/>
                        <a:t>Used for editing overlays (filters, markup, etc.)</a:t>
                      </a: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/>
                        <a:t>May indicate media was modified.</a:t>
                      </a:r>
                    </a:p>
                  </a:txBody>
                  <a:tcPr marL="25596" marR="25596" marT="12798" marB="12798" anchor="ctr"/>
                </a:tc>
                <a:extLst>
                  <a:ext uri="{0D108BD9-81ED-4DB2-BD59-A6C34878D82A}">
                    <a16:rowId xmlns:a16="http://schemas.microsoft.com/office/drawing/2014/main" val="1177073031"/>
                  </a:ext>
                </a:extLst>
              </a:tr>
              <a:tr h="1536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min_upload_utc_timestamp</a:t>
                      </a:r>
                      <a:endParaRPr lang="en-US" sz="1200"/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/>
                        <a:t>Earliest upload time to Google Photos cloud</a:t>
                      </a: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/>
                        <a:t>Cross-check with gphotos-1.db for cloud sync timeline.</a:t>
                      </a:r>
                    </a:p>
                  </a:txBody>
                  <a:tcPr marL="25596" marR="25596" marT="12798" marB="12798" anchor="ctr"/>
                </a:tc>
                <a:extLst>
                  <a:ext uri="{0D108BD9-81ED-4DB2-BD59-A6C34878D82A}">
                    <a16:rowId xmlns:a16="http://schemas.microsoft.com/office/drawing/2014/main" val="517140526"/>
                  </a:ext>
                </a:extLst>
              </a:tr>
              <a:tr h="1536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date_header_utc_timestamp</a:t>
                      </a:r>
                      <a:endParaRPr lang="en-US" sz="1200"/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/>
                        <a:t>Display timestamp used for grouping</a:t>
                      </a: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UI-only, low evidential value.</a:t>
                      </a:r>
                    </a:p>
                  </a:txBody>
                  <a:tcPr marL="25596" marR="25596" marT="12798" marB="12798" anchor="ctr"/>
                </a:tc>
                <a:extLst>
                  <a:ext uri="{0D108BD9-81ED-4DB2-BD59-A6C34878D82A}">
                    <a16:rowId xmlns:a16="http://schemas.microsoft.com/office/drawing/2014/main" val="3357929567"/>
                  </a:ext>
                </a:extLst>
              </a:tr>
              <a:tr h="1536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highlight>
                            <a:srgbClr val="FFFF00"/>
                          </a:highlight>
                        </a:rPr>
                        <a:t>trash_timestamp</a:t>
                      </a:r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When moved to Trash (epoch UTC)</a:t>
                      </a:r>
                    </a:p>
                  </a:txBody>
                  <a:tcPr marL="25596" marR="25596" marT="12798" marB="127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🔥 Evidence of deletion activity. Combine with </a:t>
                      </a:r>
                      <a:r>
                        <a:rPr lang="en-GB" sz="1200" dirty="0" err="1">
                          <a:highlight>
                            <a:srgbClr val="FFFF00"/>
                          </a:highlight>
                        </a:rPr>
                        <a:t>is_deleted</a:t>
                      </a: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=1.</a:t>
                      </a:r>
                    </a:p>
                  </a:txBody>
                  <a:tcPr marL="25596" marR="25596" marT="12798" marB="12798" anchor="ctr"/>
                </a:tc>
                <a:extLst>
                  <a:ext uri="{0D108BD9-81ED-4DB2-BD59-A6C34878D82A}">
                    <a16:rowId xmlns:a16="http://schemas.microsoft.com/office/drawing/2014/main" val="4051974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2467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6BAEBC-3832-4D58-58CE-450D12A41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Google Photos 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F0E6C3-B518-376D-9101-0D254BBC76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68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C0F25C6-C1A7-3003-9A89-7C5C1210C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6180"/>
            <a:ext cx="12192000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83E7BFB-B1F4-FC82-18EA-81349DA91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881300"/>
              </p:ext>
            </p:extLst>
          </p:nvPr>
        </p:nvGraphicFramePr>
        <p:xfrm>
          <a:off x="575310" y="1105694"/>
          <a:ext cx="10847070" cy="21945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825115">
                  <a:extLst>
                    <a:ext uri="{9D8B030D-6E8A-4147-A177-3AD203B41FA5}">
                      <a16:colId xmlns:a16="http://schemas.microsoft.com/office/drawing/2014/main" val="3753179729"/>
                    </a:ext>
                  </a:extLst>
                </a:gridCol>
                <a:gridCol w="1697355">
                  <a:extLst>
                    <a:ext uri="{9D8B030D-6E8A-4147-A177-3AD203B41FA5}">
                      <a16:colId xmlns:a16="http://schemas.microsoft.com/office/drawing/2014/main" val="3733990678"/>
                    </a:ext>
                  </a:extLst>
                </a:gridCol>
                <a:gridCol w="1379220">
                  <a:extLst>
                    <a:ext uri="{9D8B030D-6E8A-4147-A177-3AD203B41FA5}">
                      <a16:colId xmlns:a16="http://schemas.microsoft.com/office/drawing/2014/main" val="1250388922"/>
                    </a:ext>
                  </a:extLst>
                </a:gridCol>
                <a:gridCol w="4945380">
                  <a:extLst>
                    <a:ext uri="{9D8B030D-6E8A-4147-A177-3AD203B41FA5}">
                      <a16:colId xmlns:a16="http://schemas.microsoft.com/office/drawing/2014/main" val="23945808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Scenario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has_local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is_deleted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3325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Normal photo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Exists on device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22545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Deleted via Photos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Moved to Photos Bin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4824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Deleted via file explorer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Missing locally, not trashed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09454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Cloud-only item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dirty="0"/>
                        <a:t>Removes the local copy but keeps the cloud copy.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98619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Restored from trash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On device again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2555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5849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1AD69-15D7-5FBC-14C8-D756D864F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Understanding Google Photos’ persistence of deleted evidence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8F4CD-5EF0-8F5C-0BFC-5AC38E456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82671" cy="4351338"/>
          </a:xfrm>
        </p:spPr>
        <p:txBody>
          <a:bodyPr/>
          <a:lstStyle/>
          <a:p>
            <a:r>
              <a:rPr lang="en-GB" dirty="0"/>
              <a:t>Even after a photo or video is deleted from /data/media/0/DCIM/Camera/, the app continues tracking it in </a:t>
            </a:r>
            <a:r>
              <a:rPr lang="en-GB" b="1" dirty="0"/>
              <a:t>gphotos0.db</a:t>
            </a:r>
            <a:r>
              <a:rPr lang="en-GB" dirty="0"/>
              <a:t>, and that persistence is one of the most valuable forensic artifacts.</a:t>
            </a:r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3843FB5-69A0-B767-E065-A422ED287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102658"/>
            <a:ext cx="4610447" cy="566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394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97F59-2854-6E50-16B0-FBBB0DFFA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Separation between file system and app metadata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6DABE09-709B-5E7B-BE24-BF1EF2F162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684009"/>
              </p:ext>
            </p:extLst>
          </p:nvPr>
        </p:nvGraphicFramePr>
        <p:xfrm>
          <a:off x="838200" y="2766854"/>
          <a:ext cx="10515600" cy="270512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616200">
                  <a:extLst>
                    <a:ext uri="{9D8B030D-6E8A-4147-A177-3AD203B41FA5}">
                      <a16:colId xmlns:a16="http://schemas.microsoft.com/office/drawing/2014/main" val="1031897484"/>
                    </a:ext>
                  </a:extLst>
                </a:gridCol>
                <a:gridCol w="4775200">
                  <a:extLst>
                    <a:ext uri="{9D8B030D-6E8A-4147-A177-3AD203B41FA5}">
                      <a16:colId xmlns:a16="http://schemas.microsoft.com/office/drawing/2014/main" val="2956183320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509337005"/>
                    </a:ext>
                  </a:extLst>
                </a:gridCol>
              </a:tblGrid>
              <a:tr h="33954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Layer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Persistence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3315526"/>
                  </a:ext>
                </a:extLst>
              </a:tr>
              <a:tr h="88280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/>
                        <a:t>Filesystem (DCIM)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/>
                        <a:t>The physical JPG/MP4 is deleted (or moved to app’s trash cache)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/>
                        <a:t>The file itself may disappear from /DCIM/Camera/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074485"/>
                  </a:ext>
                </a:extLst>
              </a:tr>
              <a:tr h="142607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/>
                        <a:t>App database (gphotos0.db)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/>
                        <a:t>The metadata row in media table is </a:t>
                      </a:r>
                      <a:r>
                        <a:rPr lang="en-GB" sz="2000" b="1"/>
                        <a:t>not deleted</a:t>
                      </a:r>
                      <a:r>
                        <a:rPr lang="en-GB" sz="2000"/>
                        <a:t> — it’s updated with new flags (is_deleted=1, trash_timestamp set, has_local toggled)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 dirty="0"/>
                        <a:t>✅ Metadata persists until app cache is cleared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880211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4DCA7FA-12E4-3E49-5D1F-286908DC1FB5}"/>
              </a:ext>
            </a:extLst>
          </p:cNvPr>
          <p:cNvSpPr txBox="1"/>
          <p:nvPr/>
        </p:nvSpPr>
        <p:spPr>
          <a:xfrm>
            <a:off x="932180" y="2139285"/>
            <a:ext cx="102336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When a user deletes a photo via the Google Photos app, two distinct things happen: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01ADEB-6D0B-E1A1-04B2-F4F49CC483CA}"/>
              </a:ext>
            </a:extLst>
          </p:cNvPr>
          <p:cNvSpPr txBox="1"/>
          <p:nvPr/>
        </p:nvSpPr>
        <p:spPr>
          <a:xfrm>
            <a:off x="671996" y="5699438"/>
            <a:ext cx="10594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That’s why you can still see metadata for 20–100 media items long after they’ve been removed from /DCIM/.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105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2DAF9-F5E8-384F-1D26-D46622D36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What exactly happens inside </a:t>
            </a:r>
            <a:r>
              <a:rPr lang="en-GB" b="1" dirty="0"/>
              <a:t>gphotos0.db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5913F5C-301D-9305-F9DD-9FE718DFEC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264668"/>
              </p:ext>
            </p:extLst>
          </p:nvPr>
        </p:nvGraphicFramePr>
        <p:xfrm>
          <a:off x="624840" y="2028825"/>
          <a:ext cx="11272520" cy="338412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30201">
                  <a:extLst>
                    <a:ext uri="{9D8B030D-6E8A-4147-A177-3AD203B41FA5}">
                      <a16:colId xmlns:a16="http://schemas.microsoft.com/office/drawing/2014/main" val="855458228"/>
                    </a:ext>
                  </a:extLst>
                </a:gridCol>
                <a:gridCol w="5106342">
                  <a:extLst>
                    <a:ext uri="{9D8B030D-6E8A-4147-A177-3AD203B41FA5}">
                      <a16:colId xmlns:a16="http://schemas.microsoft.com/office/drawing/2014/main" val="4068789192"/>
                    </a:ext>
                  </a:extLst>
                </a:gridCol>
                <a:gridCol w="3435977">
                  <a:extLst>
                    <a:ext uri="{9D8B030D-6E8A-4147-A177-3AD203B41FA5}">
                      <a16:colId xmlns:a16="http://schemas.microsoft.com/office/drawing/2014/main" val="3228325929"/>
                    </a:ext>
                  </a:extLst>
                </a:gridCol>
              </a:tblGrid>
              <a:tr h="169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Event</a:t>
                      </a:r>
                    </a:p>
                  </a:txBody>
                  <a:tcPr marL="76339" marR="76339" marT="38170" marB="3817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/>
                        <a:t>Field changes in media table</a:t>
                      </a:r>
                    </a:p>
                  </a:txBody>
                  <a:tcPr marL="76339" marR="76339" marT="38170" marB="3817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Notes</a:t>
                      </a:r>
                    </a:p>
                  </a:txBody>
                  <a:tcPr marL="76339" marR="76339" marT="38170" marB="38170" anchor="ctr"/>
                </a:tc>
                <a:extLst>
                  <a:ext uri="{0D108BD9-81ED-4DB2-BD59-A6C34878D82A}">
                    <a16:rowId xmlns:a16="http://schemas.microsoft.com/office/drawing/2014/main" val="2843254671"/>
                  </a:ext>
                </a:extLst>
              </a:tr>
              <a:tr h="42299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/>
                        <a:t>Capture or first scan</a:t>
                      </a:r>
                      <a:endParaRPr lang="en-US" sz="1600"/>
                    </a:p>
                  </a:txBody>
                  <a:tcPr marL="76339" marR="76339" marT="38170" marB="3817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dirty="0" err="1"/>
                        <a:t>has_local</a:t>
                      </a:r>
                      <a:r>
                        <a:rPr lang="en-GB" sz="1600" dirty="0"/>
                        <a:t>=1, </a:t>
                      </a:r>
                      <a:r>
                        <a:rPr lang="en-GB" sz="1600" dirty="0" err="1"/>
                        <a:t>is_deleted</a:t>
                      </a:r>
                      <a:r>
                        <a:rPr lang="en-GB" sz="1600" dirty="0"/>
                        <a:t>=0, </a:t>
                      </a:r>
                      <a:r>
                        <a:rPr lang="en-GB" sz="1600" dirty="0" err="1"/>
                        <a:t>in_camera_folder</a:t>
                      </a:r>
                      <a:r>
                        <a:rPr lang="en-GB" sz="1600" dirty="0"/>
                        <a:t>=1, </a:t>
                      </a:r>
                      <a:r>
                        <a:rPr lang="en-GB" sz="1600" dirty="0" err="1"/>
                        <a:t>trash_timestamp</a:t>
                      </a:r>
                      <a:r>
                        <a:rPr lang="en-GB" sz="1600" dirty="0"/>
                        <a:t>=NULL</a:t>
                      </a:r>
                    </a:p>
                  </a:txBody>
                  <a:tcPr marL="76339" marR="76339" marT="38170" marB="3817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File exists locally</a:t>
                      </a:r>
                    </a:p>
                  </a:txBody>
                  <a:tcPr marL="76339" marR="76339" marT="38170" marB="38170" anchor="ctr"/>
                </a:tc>
                <a:extLst>
                  <a:ext uri="{0D108BD9-81ED-4DB2-BD59-A6C34878D82A}">
                    <a16:rowId xmlns:a16="http://schemas.microsoft.com/office/drawing/2014/main" val="1253674964"/>
                  </a:ext>
                </a:extLst>
              </a:tr>
              <a:tr h="54989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600" b="1"/>
                        <a:t>User deletes via Photos app</a:t>
                      </a:r>
                      <a:endParaRPr lang="pt-BR" sz="1600"/>
                    </a:p>
                  </a:txBody>
                  <a:tcPr marL="76339" marR="76339" marT="38170" marB="3817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dirty="0" err="1"/>
                        <a:t>is_deleted</a:t>
                      </a:r>
                      <a:r>
                        <a:rPr lang="en-GB" sz="1600" dirty="0"/>
                        <a:t>=1, </a:t>
                      </a:r>
                      <a:r>
                        <a:rPr lang="en-GB" sz="1600" dirty="0" err="1"/>
                        <a:t>trash_timestamp</a:t>
                      </a:r>
                      <a:r>
                        <a:rPr lang="en-GB" sz="1600" dirty="0"/>
                        <a:t> = current epoch time, </a:t>
                      </a:r>
                      <a:r>
                        <a:rPr lang="en-GB" sz="1600" dirty="0" err="1">
                          <a:solidFill>
                            <a:srgbClr val="FF0000"/>
                          </a:solidFill>
                        </a:rPr>
                        <a:t>has_local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 may remain 1 </a:t>
                      </a:r>
                      <a:r>
                        <a:rPr lang="en-GB" sz="1600" dirty="0"/>
                        <a:t>(until rescan by </a:t>
                      </a:r>
                      <a:r>
                        <a:rPr lang="en-GB" sz="1600" dirty="0" err="1"/>
                        <a:t>mediastore</a:t>
                      </a:r>
                      <a:r>
                        <a:rPr lang="en-GB" sz="1600" dirty="0"/>
                        <a:t> service)</a:t>
                      </a:r>
                    </a:p>
                  </a:txBody>
                  <a:tcPr marL="76339" marR="76339" marT="38170" marB="3817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Record marked as trashed</a:t>
                      </a:r>
                    </a:p>
                  </a:txBody>
                  <a:tcPr marL="76339" marR="76339" marT="38170" marB="38170" anchor="ctr"/>
                </a:tc>
                <a:extLst>
                  <a:ext uri="{0D108BD9-81ED-4DB2-BD59-A6C34878D82A}">
                    <a16:rowId xmlns:a16="http://schemas.microsoft.com/office/drawing/2014/main" val="4089035622"/>
                  </a:ext>
                </a:extLst>
              </a:tr>
              <a:tr h="42299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/>
                        <a:t>App syncs deletion to cloud</a:t>
                      </a:r>
                      <a:endParaRPr lang="en-GB" sz="1600"/>
                    </a:p>
                  </a:txBody>
                  <a:tcPr marL="76339" marR="76339" marT="38170" marB="3817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dirty="0" err="1"/>
                        <a:t>is_deleted</a:t>
                      </a:r>
                      <a:r>
                        <a:rPr lang="en-GB" sz="1600" dirty="0"/>
                        <a:t>=1, </a:t>
                      </a:r>
                      <a:r>
                        <a:rPr lang="en-GB" sz="1600" dirty="0" err="1">
                          <a:solidFill>
                            <a:srgbClr val="FF0000"/>
                          </a:solidFill>
                        </a:rPr>
                        <a:t>has_local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=0</a:t>
                      </a:r>
                      <a:r>
                        <a:rPr lang="en-GB" sz="1600" dirty="0"/>
                        <a:t>, </a:t>
                      </a:r>
                      <a:r>
                        <a:rPr lang="en-GB" sz="1600" dirty="0" err="1"/>
                        <a:t>min_upload_utc_timestamp</a:t>
                      </a:r>
                      <a:r>
                        <a:rPr lang="en-GB" sz="1600" dirty="0"/>
                        <a:t> retained</a:t>
                      </a:r>
                    </a:p>
                  </a:txBody>
                  <a:tcPr marL="76339" marR="76339" marT="38170" marB="3817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/>
                        <a:t>File removed physically, deletion synced</a:t>
                      </a:r>
                    </a:p>
                  </a:txBody>
                  <a:tcPr marL="76339" marR="76339" marT="38170" marB="38170" anchor="ctr"/>
                </a:tc>
                <a:extLst>
                  <a:ext uri="{0D108BD9-81ED-4DB2-BD59-A6C34878D82A}">
                    <a16:rowId xmlns:a16="http://schemas.microsoft.com/office/drawing/2014/main" val="596149264"/>
                  </a:ext>
                </a:extLst>
              </a:tr>
              <a:tr h="42299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/>
                        <a:t>User empties trash</a:t>
                      </a:r>
                      <a:endParaRPr lang="en-US" sz="1600"/>
                    </a:p>
                  </a:txBody>
                  <a:tcPr marL="76339" marR="76339" marT="38170" marB="3817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/>
                        <a:t>Record may persist with is_deleted=1 for a period or be moved to local_trash.db</a:t>
                      </a:r>
                    </a:p>
                  </a:txBody>
                  <a:tcPr marL="76339" marR="76339" marT="38170" marB="3817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Historical evidence of deletion</a:t>
                      </a:r>
                    </a:p>
                  </a:txBody>
                  <a:tcPr marL="76339" marR="76339" marT="38170" marB="38170" anchor="ctr"/>
                </a:tc>
                <a:extLst>
                  <a:ext uri="{0D108BD9-81ED-4DB2-BD59-A6C34878D82A}">
                    <a16:rowId xmlns:a16="http://schemas.microsoft.com/office/drawing/2014/main" val="3169677431"/>
                  </a:ext>
                </a:extLst>
              </a:tr>
              <a:tr h="42299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/>
                        <a:t>File removed manually via file explorer</a:t>
                      </a:r>
                      <a:endParaRPr lang="en-GB" sz="1600"/>
                    </a:p>
                  </a:txBody>
                  <a:tcPr marL="76339" marR="76339" marT="38170" marB="3817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/>
                        <a:t>DB not immediately updated (Photos doesn’t rescan instantly)</a:t>
                      </a:r>
                    </a:p>
                  </a:txBody>
                  <a:tcPr marL="76339" marR="76339" marT="38170" marB="3817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dirty="0"/>
                        <a:t>Record still shows </a:t>
                      </a:r>
                      <a:r>
                        <a:rPr lang="en-GB" sz="1600" dirty="0" err="1"/>
                        <a:t>has_local</a:t>
                      </a:r>
                      <a:r>
                        <a:rPr lang="en-GB" sz="1600" dirty="0"/>
                        <a:t>=1, </a:t>
                      </a:r>
                      <a:r>
                        <a:rPr lang="en-GB" sz="1600" dirty="0" err="1"/>
                        <a:t>is_deleted</a:t>
                      </a:r>
                      <a:r>
                        <a:rPr lang="en-GB" sz="1600" dirty="0"/>
                        <a:t>=0, </a:t>
                      </a:r>
                      <a:r>
                        <a:rPr lang="en-GB" sz="1600" dirty="0" err="1"/>
                        <a:t>in_camera_folder</a:t>
                      </a:r>
                      <a:r>
                        <a:rPr lang="en-GB" sz="1600" dirty="0"/>
                        <a:t> = 1 even though file gone</a:t>
                      </a:r>
                    </a:p>
                  </a:txBody>
                  <a:tcPr marL="76339" marR="76339" marT="38170" marB="38170" anchor="ctr"/>
                </a:tc>
                <a:extLst>
                  <a:ext uri="{0D108BD9-81ED-4DB2-BD59-A6C34878D82A}">
                    <a16:rowId xmlns:a16="http://schemas.microsoft.com/office/drawing/2014/main" val="395836428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979CA66-4B29-79F8-73CB-7ACF8E908E6B}"/>
              </a:ext>
            </a:extLst>
          </p:cNvPr>
          <p:cNvSpPr txBox="1"/>
          <p:nvPr/>
        </p:nvSpPr>
        <p:spPr>
          <a:xfrm>
            <a:off x="708660" y="1566595"/>
            <a:ext cx="9441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Let’s look at the lifecycle of a file originally in </a:t>
            </a:r>
            <a:r>
              <a:rPr lang="en-GB" dirty="0">
                <a:latin typeface="Courier New" panose="02070309020205020404" pitchFamily="49" charset="0"/>
              </a:rPr>
              <a:t>/DCIM/Camera/IMG_20200209_132353.jpg</a:t>
            </a:r>
            <a:r>
              <a:rPr lang="en-GB" dirty="0"/>
              <a:t>: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38615-347F-F680-CB7A-215308A3E605}"/>
              </a:ext>
            </a:extLst>
          </p:cNvPr>
          <p:cNvSpPr txBox="1"/>
          <p:nvPr/>
        </p:nvSpPr>
        <p:spPr>
          <a:xfrm>
            <a:off x="624840" y="5505843"/>
            <a:ext cx="9268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So the </a:t>
            </a:r>
            <a:r>
              <a:rPr lang="en-GB" b="1" dirty="0" err="1">
                <a:latin typeface="Courier New" panose="02070309020205020404" pitchFamily="49" charset="0"/>
              </a:rPr>
              <a:t>is_deleted</a:t>
            </a:r>
            <a:r>
              <a:rPr lang="en-GB" dirty="0"/>
              <a:t> and </a:t>
            </a:r>
            <a:r>
              <a:rPr lang="en-GB" b="1" dirty="0" err="1">
                <a:latin typeface="Courier New" panose="02070309020205020404" pitchFamily="49" charset="0"/>
              </a:rPr>
              <a:t>trash_timestamp</a:t>
            </a:r>
            <a:r>
              <a:rPr lang="en-GB" dirty="0"/>
              <a:t> fields track the deletion </a:t>
            </a:r>
            <a:r>
              <a:rPr lang="en-GB" i="1" dirty="0"/>
              <a:t>logically</a:t>
            </a:r>
            <a:r>
              <a:rPr lang="en-GB" dirty="0"/>
              <a:t>,</a:t>
            </a:r>
            <a:br>
              <a:rPr lang="en-GB" dirty="0"/>
            </a:br>
            <a:r>
              <a:rPr lang="en-GB" dirty="0"/>
              <a:t>while </a:t>
            </a:r>
            <a:r>
              <a:rPr lang="en-GB" b="1" dirty="0" err="1">
                <a:latin typeface="Courier New" panose="02070309020205020404" pitchFamily="49" charset="0"/>
              </a:rPr>
              <a:t>has_local</a:t>
            </a:r>
            <a:r>
              <a:rPr lang="en-GB" dirty="0"/>
              <a:t> and </a:t>
            </a:r>
            <a:r>
              <a:rPr lang="en-GB" b="1" dirty="0" err="1">
                <a:latin typeface="Courier New" panose="02070309020205020404" pitchFamily="49" charset="0"/>
              </a:rPr>
              <a:t>in_camera_folder</a:t>
            </a:r>
            <a:r>
              <a:rPr lang="en-GB" dirty="0"/>
              <a:t> track the </a:t>
            </a:r>
            <a:r>
              <a:rPr lang="en-GB" i="1" dirty="0"/>
              <a:t>file’s original existence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129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64089-9400-B2CF-5344-003FA1DF1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Key forensic indicators of deleted camera files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742329-7CE8-11E5-87A1-20C382CDF8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903075"/>
              </p:ext>
            </p:extLst>
          </p:nvPr>
        </p:nvGraphicFramePr>
        <p:xfrm>
          <a:off x="838200" y="1975168"/>
          <a:ext cx="10866120" cy="308263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218161">
                  <a:extLst>
                    <a:ext uri="{9D8B030D-6E8A-4147-A177-3AD203B41FA5}">
                      <a16:colId xmlns:a16="http://schemas.microsoft.com/office/drawing/2014/main" val="4292346974"/>
                    </a:ext>
                  </a:extLst>
                </a:gridCol>
                <a:gridCol w="4025919">
                  <a:extLst>
                    <a:ext uri="{9D8B030D-6E8A-4147-A177-3AD203B41FA5}">
                      <a16:colId xmlns:a16="http://schemas.microsoft.com/office/drawing/2014/main" val="1039210501"/>
                    </a:ext>
                  </a:extLst>
                </a:gridCol>
                <a:gridCol w="3622040">
                  <a:extLst>
                    <a:ext uri="{9D8B030D-6E8A-4147-A177-3AD203B41FA5}">
                      <a16:colId xmlns:a16="http://schemas.microsoft.com/office/drawing/2014/main" val="854291908"/>
                    </a:ext>
                  </a:extLst>
                </a:gridCol>
              </a:tblGrid>
              <a:tr h="2263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Column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Meaning when file deleted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Forensic significance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8181560"/>
                  </a:ext>
                </a:extLst>
              </a:tr>
              <a:tr h="3357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is_deleted =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/>
                        <a:t>File was marked deleted via Photos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Explicit deletion by user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61666"/>
                  </a:ext>
                </a:extLst>
              </a:tr>
              <a:tr h="3357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trash_timestamp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 dirty="0"/>
                        <a:t>UTC epoch time when trashed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Time of deletion event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287059"/>
                  </a:ext>
                </a:extLst>
              </a:tr>
              <a:tr h="2263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has_local = 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File no longer on disk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Physical absence confirmed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398495"/>
                  </a:ext>
                </a:extLst>
              </a:tr>
              <a:tr h="3357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in_camera_folder =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/>
                        <a:t>Originally captured by device camera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Proves device origin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5249635"/>
                  </a:ext>
                </a:extLst>
              </a:tr>
              <a:tr h="40039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min_upload_utc_timestamp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Upload time (if synced)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Confirms cloud backup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3243952"/>
                  </a:ext>
                </a:extLst>
              </a:tr>
              <a:tr h="40039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dedup_key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 dirty="0"/>
                        <a:t>Persistent hash across local/cloud entries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 dirty="0"/>
                        <a:t>Links deleted local file to cloud copy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81495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8613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D507C-A300-C814-A5C9-986B921D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4. Example SQL to reveal deleted-but-tracked images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420D1D-9503-072A-62A5-CD95B21BC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83" y="2117885"/>
            <a:ext cx="7652688" cy="2865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0633C6-CB17-F206-74DE-8DC575884DF6}"/>
              </a:ext>
            </a:extLst>
          </p:cNvPr>
          <p:cNvSpPr txBox="1"/>
          <p:nvPr/>
        </p:nvSpPr>
        <p:spPr>
          <a:xfrm>
            <a:off x="961214" y="5227935"/>
            <a:ext cx="102757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results show (if there are any) that these were </a:t>
            </a:r>
            <a:r>
              <a:rPr lang="en-GB" b="1" dirty="0"/>
              <a:t>camera-captured photos</a:t>
            </a:r>
            <a:r>
              <a:rPr lang="en-GB" dirty="0"/>
              <a:t>, later deleted,</a:t>
            </a:r>
            <a:br>
              <a:rPr lang="en-GB" dirty="0"/>
            </a:br>
            <a:r>
              <a:rPr lang="en-GB" dirty="0"/>
              <a:t>and their metadata is still stored.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68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2C4457-77B8-4E12-5B0A-A32C4ECC2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941" y="1724181"/>
            <a:ext cx="6062470" cy="2107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A7E1DE-DA5F-1628-D8B6-FE7744C64045}"/>
              </a:ext>
            </a:extLst>
          </p:cNvPr>
          <p:cNvSpPr txBox="1"/>
          <p:nvPr/>
        </p:nvSpPr>
        <p:spPr>
          <a:xfrm>
            <a:off x="1065941" y="808378"/>
            <a:ext cx="90379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All photos or videos still present on the device and originally captured by the Pixel 3’s camera — i.e., active, undeleted evidence items.</a:t>
            </a:r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5E09938-7403-D801-F1E5-02C42A25E5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923612"/>
              </p:ext>
            </p:extLst>
          </p:nvPr>
        </p:nvGraphicFramePr>
        <p:xfrm>
          <a:off x="1065941" y="4509512"/>
          <a:ext cx="10525422" cy="173930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17700">
                  <a:extLst>
                    <a:ext uri="{9D8B030D-6E8A-4147-A177-3AD203B41FA5}">
                      <a16:colId xmlns:a16="http://schemas.microsoft.com/office/drawing/2014/main" val="3864019578"/>
                    </a:ext>
                  </a:extLst>
                </a:gridCol>
                <a:gridCol w="4783463">
                  <a:extLst>
                    <a:ext uri="{9D8B030D-6E8A-4147-A177-3AD203B41FA5}">
                      <a16:colId xmlns:a16="http://schemas.microsoft.com/office/drawing/2014/main" val="2304041738"/>
                    </a:ext>
                  </a:extLst>
                </a:gridCol>
                <a:gridCol w="3224259">
                  <a:extLst>
                    <a:ext uri="{9D8B030D-6E8A-4147-A177-3AD203B41FA5}">
                      <a16:colId xmlns:a16="http://schemas.microsoft.com/office/drawing/2014/main" val="1694813557"/>
                    </a:ext>
                  </a:extLst>
                </a:gridCol>
              </a:tblGrid>
              <a:tr h="16420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Reason</a:t>
                      </a:r>
                    </a:p>
                  </a:txBody>
                  <a:tcPr marL="80580" marR="80580" marT="40290" marB="40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Explanation</a:t>
                      </a:r>
                    </a:p>
                  </a:txBody>
                  <a:tcPr marL="80580" marR="80580" marT="40290" marB="40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Forensic meaning</a:t>
                      </a:r>
                    </a:p>
                  </a:txBody>
                  <a:tcPr marL="80580" marR="80580" marT="40290" marB="40290" anchor="ctr"/>
                </a:tc>
                <a:extLst>
                  <a:ext uri="{0D108BD9-81ED-4DB2-BD59-A6C34878D82A}">
                    <a16:rowId xmlns:a16="http://schemas.microsoft.com/office/drawing/2014/main" val="1502087471"/>
                  </a:ext>
                </a:extLst>
              </a:tr>
              <a:tr h="53020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/>
                        <a:t>Manual deletion via File Manager</a:t>
                      </a:r>
                      <a:endParaRPr lang="it-IT" sz="1400"/>
                    </a:p>
                  </a:txBody>
                  <a:tcPr marL="80580" marR="80580" marT="40290" marB="40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/>
                        <a:t>User deleted photos directly in /DCIM/Camera, not through Google Photos. The app didn’t rescan yet, so has_local still = 1.</a:t>
                      </a:r>
                    </a:p>
                  </a:txBody>
                  <a:tcPr marL="80580" marR="80580" marT="40290" marB="40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Indicates intentional manual deletion — Photos unaware.</a:t>
                      </a:r>
                    </a:p>
                  </a:txBody>
                  <a:tcPr marL="80580" marR="80580" marT="40290" marB="40290" anchor="ctr"/>
                </a:tc>
                <a:extLst>
                  <a:ext uri="{0D108BD9-81ED-4DB2-BD59-A6C34878D82A}">
                    <a16:rowId xmlns:a16="http://schemas.microsoft.com/office/drawing/2014/main" val="1969175169"/>
                  </a:ext>
                </a:extLst>
              </a:tr>
              <a:tr h="4078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/>
                        <a:t>Files uploaded and removed after sync</a:t>
                      </a:r>
                      <a:endParaRPr lang="en-GB" sz="1400" dirty="0"/>
                    </a:p>
                  </a:txBody>
                  <a:tcPr marL="80580" marR="80580" marT="40290" marB="40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/>
                        <a:t>After cloud backup, Google Photos may free local space, removing full-res files but keeping metadata.</a:t>
                      </a:r>
                    </a:p>
                  </a:txBody>
                  <a:tcPr marL="80580" marR="80580" marT="40290" marB="40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/>
                        <a:t>Shows cloud-only retention (</a:t>
                      </a:r>
                      <a:r>
                        <a:rPr lang="en-GB" sz="1400" dirty="0" err="1"/>
                        <a:t>has_local</a:t>
                      </a:r>
                      <a:r>
                        <a:rPr lang="en-GB" sz="1400" dirty="0"/>
                        <a:t>=1 stale, file missing).</a:t>
                      </a:r>
                    </a:p>
                  </a:txBody>
                  <a:tcPr marL="80580" marR="80580" marT="40290" marB="40290" anchor="ctr"/>
                </a:tc>
                <a:extLst>
                  <a:ext uri="{0D108BD9-81ED-4DB2-BD59-A6C34878D82A}">
                    <a16:rowId xmlns:a16="http://schemas.microsoft.com/office/drawing/2014/main" val="3363860206"/>
                  </a:ext>
                </a:extLst>
              </a:tr>
              <a:tr h="4078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Files are in different folders</a:t>
                      </a:r>
                    </a:p>
                  </a:txBody>
                  <a:tcPr marL="80580" marR="80580" marT="40290" marB="40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1400" dirty="0"/>
                    </a:p>
                  </a:txBody>
                  <a:tcPr marL="80580" marR="80580" marT="40290" marB="40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1400" dirty="0"/>
                    </a:p>
                  </a:txBody>
                  <a:tcPr marL="80580" marR="80580" marT="40290" marB="40290" anchor="ctr"/>
                </a:tc>
                <a:extLst>
                  <a:ext uri="{0D108BD9-81ED-4DB2-BD59-A6C34878D82A}">
                    <a16:rowId xmlns:a16="http://schemas.microsoft.com/office/drawing/2014/main" val="175311000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7A7DB55-1BCF-FA52-AEAF-727B6C99673F}"/>
              </a:ext>
            </a:extLst>
          </p:cNvPr>
          <p:cNvSpPr txBox="1"/>
          <p:nvPr/>
        </p:nvSpPr>
        <p:spPr>
          <a:xfrm>
            <a:off x="1065941" y="4101465"/>
            <a:ext cx="83087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Why are there 6 rows but only 3 image/video files under the camera folder?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FA9A23-27A4-20A8-09E7-A80C69713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755" y="3185662"/>
            <a:ext cx="4368998" cy="6463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A6717D-DDCF-AF46-460B-6FBE5621A6F3}"/>
              </a:ext>
            </a:extLst>
          </p:cNvPr>
          <p:cNvSpPr txBox="1"/>
          <p:nvPr/>
        </p:nvSpPr>
        <p:spPr>
          <a:xfrm>
            <a:off x="4840941" y="3185662"/>
            <a:ext cx="804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 rows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65439C-CC14-9E4C-770D-BEB35FF95237}"/>
              </a:ext>
            </a:extLst>
          </p:cNvPr>
          <p:cNvSpPr txBox="1"/>
          <p:nvPr/>
        </p:nvSpPr>
        <p:spPr>
          <a:xfrm>
            <a:off x="10331824" y="277808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 files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A1B966A-8B05-766C-60CE-AFD70CE1DCC5}"/>
                  </a:ext>
                </a:extLst>
              </p14:cNvPr>
              <p14:cNvContentPartPr/>
              <p14:nvPr/>
            </p14:nvContentPartPr>
            <p14:xfrm>
              <a:off x="2350948" y="3212121"/>
              <a:ext cx="1832760" cy="682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A1B966A-8B05-766C-60CE-AFD70CE1DCC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3308" y="3194481"/>
                <a:ext cx="1868400" cy="71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103F55D-922F-AB03-3A43-21D8AD8269A8}"/>
                  </a:ext>
                </a:extLst>
              </p14:cNvPr>
              <p14:cNvContentPartPr/>
              <p14:nvPr/>
            </p14:nvContentPartPr>
            <p14:xfrm>
              <a:off x="9330268" y="3353961"/>
              <a:ext cx="874800" cy="532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103F55D-922F-AB03-3A43-21D8AD8269A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12268" y="3335961"/>
                <a:ext cx="910440" cy="568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3D5CFCE4-3012-8EA2-9C36-9BE53E2FB132}"/>
              </a:ext>
            </a:extLst>
          </p:cNvPr>
          <p:cNvGrpSpPr/>
          <p:nvPr/>
        </p:nvGrpSpPr>
        <p:grpSpPr>
          <a:xfrm>
            <a:off x="523948" y="2729001"/>
            <a:ext cx="572040" cy="2594880"/>
            <a:chOff x="523948" y="2729001"/>
            <a:chExt cx="572040" cy="259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5C34412-834B-31DD-327F-601A44A5ECA5}"/>
                    </a:ext>
                  </a:extLst>
                </p14:cNvPr>
                <p14:cNvContentPartPr/>
                <p14:nvPr/>
              </p14:nvContentPartPr>
              <p14:xfrm>
                <a:off x="950548" y="2729001"/>
                <a:ext cx="145440" cy="445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5C34412-834B-31DD-327F-601A44A5ECA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32548" y="2711001"/>
                  <a:ext cx="181080" cy="48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4B70C17-3968-FC0F-D68A-169504DCBE55}"/>
                    </a:ext>
                  </a:extLst>
                </p14:cNvPr>
                <p14:cNvContentPartPr/>
                <p14:nvPr/>
              </p14:nvContentPartPr>
              <p14:xfrm>
                <a:off x="523948" y="3072441"/>
                <a:ext cx="384840" cy="21193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4B70C17-3968-FC0F-D68A-169504DCBE5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06308" y="3054801"/>
                  <a:ext cx="420480" cy="21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10C967E-9D4B-5492-D6AB-96EB551D2CEF}"/>
                    </a:ext>
                  </a:extLst>
                </p14:cNvPr>
                <p14:cNvContentPartPr/>
                <p14:nvPr/>
              </p14:nvContentPartPr>
              <p14:xfrm>
                <a:off x="762988" y="5015721"/>
                <a:ext cx="246960" cy="3081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10C967E-9D4B-5492-D6AB-96EB551D2CE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45348" y="4997721"/>
                  <a:ext cx="282600" cy="343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59757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85CE2-D108-8132-238D-F639288B6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Manual filename reconstruction from timestamp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9438DD-5BF9-8475-17EC-AC8EFAC05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54" y="2118246"/>
            <a:ext cx="10508891" cy="26215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158B45-9BEE-1F56-7127-57D8FB4A9F50}"/>
              </a:ext>
            </a:extLst>
          </p:cNvPr>
          <p:cNvSpPr txBox="1"/>
          <p:nvPr/>
        </p:nvSpPr>
        <p:spPr>
          <a:xfrm>
            <a:off x="6792686" y="3939483"/>
            <a:ext cx="216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assume these are jpg</a:t>
            </a:r>
          </a:p>
        </p:txBody>
      </p:sp>
    </p:spTree>
    <p:extLst>
      <p:ext uri="{BB962C8B-B14F-4D97-AF65-F5344CB8AC3E}">
        <p14:creationId xmlns:p14="http://schemas.microsoft.com/office/powerpoint/2010/main" val="25105138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052EA-0AD1-7D12-9D71-71BE9A15A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5. Where else deletion is recorded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BCE06-A52C-A713-BE59-1B2F14560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Google Photos may also log or mirror the deletion in:</a:t>
            </a:r>
          </a:p>
          <a:p>
            <a:pPr lvl="1"/>
            <a:r>
              <a:rPr lang="en-US" b="1" dirty="0" err="1"/>
              <a:t>local_trash.db</a:t>
            </a:r>
            <a:r>
              <a:rPr lang="en-US" dirty="0"/>
              <a:t> → temporary trash state, often mirrors the same _id or </a:t>
            </a:r>
            <a:r>
              <a:rPr lang="en-US" dirty="0" err="1"/>
              <a:t>dedup_key</a:t>
            </a:r>
            <a:endParaRPr lang="en-US" dirty="0"/>
          </a:p>
          <a:p>
            <a:pPr lvl="1"/>
            <a:r>
              <a:rPr lang="en-US" b="1" dirty="0" err="1"/>
              <a:t>external.db</a:t>
            </a:r>
            <a:r>
              <a:rPr lang="en-US" b="1" dirty="0"/>
              <a:t> (</a:t>
            </a:r>
            <a:r>
              <a:rPr lang="en-US" b="1" dirty="0" err="1"/>
              <a:t>MediaStore</a:t>
            </a:r>
            <a:r>
              <a:rPr lang="en-US" b="1" dirty="0"/>
              <a:t>)</a:t>
            </a:r>
            <a:r>
              <a:rPr lang="en-US" dirty="0"/>
              <a:t> → entry removed from files table, or marked with </a:t>
            </a:r>
            <a:r>
              <a:rPr lang="en-US" dirty="0" err="1"/>
              <a:t>media_type</a:t>
            </a:r>
            <a:r>
              <a:rPr lang="en-US" dirty="0"/>
              <a:t>=0 / missing _data</a:t>
            </a:r>
          </a:p>
          <a:p>
            <a:pPr lvl="1"/>
            <a:r>
              <a:rPr lang="en-US" b="1" dirty="0"/>
              <a:t>Thumbnails cache</a:t>
            </a:r>
            <a:r>
              <a:rPr lang="en-US" dirty="0"/>
              <a:t> → small .jpg previews may persist under /data/data/</a:t>
            </a:r>
            <a:r>
              <a:rPr lang="en-US" dirty="0" err="1"/>
              <a:t>com.google.android.apps.photos</a:t>
            </a:r>
            <a:r>
              <a:rPr lang="en-US" dirty="0"/>
              <a:t>/cache/</a:t>
            </a:r>
          </a:p>
          <a:p>
            <a:r>
              <a:rPr lang="en-US" dirty="0"/>
              <a:t>Together, these artifacts let you </a:t>
            </a:r>
            <a:r>
              <a:rPr lang="en-US" i="1" dirty="0"/>
              <a:t>reconstruct a deleted file’s existence even without the photo itself.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21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1D962-8080-B84E-852B-07EBD21C6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6. Why this persistence exists (from app’s design)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92A4C-6ED1-376B-F0C1-98B93B0CB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Google Photos keeps metadata to:</a:t>
            </a:r>
          </a:p>
          <a:p>
            <a:pPr lvl="1"/>
            <a:r>
              <a:rPr lang="en-US" dirty="0"/>
              <a:t>Allow “Undo delete” and “Restore from Trash” actions.</a:t>
            </a:r>
          </a:p>
          <a:p>
            <a:pPr lvl="1"/>
            <a:r>
              <a:rPr lang="en-US" dirty="0"/>
              <a:t>Keep sync consistency with the cloud.</a:t>
            </a:r>
          </a:p>
          <a:p>
            <a:pPr lvl="1"/>
            <a:r>
              <a:rPr lang="en-US" dirty="0"/>
              <a:t>Track deduplication keys and user interactions.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Forensics benefits because this design means:</a:t>
            </a:r>
          </a:p>
          <a:p>
            <a:r>
              <a:rPr lang="en-US" dirty="0"/>
              <a:t>🔥 Even when the DCIM folder is wiped, gphotos0.db retains timestamps, hashes, and deletion logs.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00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8F569-E1F0-4DC8-BA00-2599CF31E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 cloud-based photo and video management app</a:t>
            </a:r>
            <a:endParaRPr lang="en-US" dirty="0"/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7AE826-70D2-4FEB-9007-EF8E11738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573" y="1955873"/>
            <a:ext cx="2251128" cy="4502257"/>
          </a:xfrm>
          <a:prstGeom prst="rect">
            <a:avLst/>
          </a:prstGeom>
        </p:spPr>
      </p:pic>
      <p:pic>
        <p:nvPicPr>
          <p:cNvPr id="5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A71B0BA-582C-43AA-932D-DAF867755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878" y="2123771"/>
            <a:ext cx="2173637" cy="4334359"/>
          </a:xfrm>
          <a:prstGeom prst="rect">
            <a:avLst/>
          </a:prstGeom>
        </p:spPr>
      </p:pic>
      <p:pic>
        <p:nvPicPr>
          <p:cNvPr id="6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A50EB35-2A5F-4A55-80D0-BCA64D4BC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353" y="2110856"/>
            <a:ext cx="2173637" cy="4334359"/>
          </a:xfrm>
          <a:prstGeom prst="rect">
            <a:avLst/>
          </a:prstGeom>
        </p:spPr>
      </p:pic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615C714-3D2C-4FF9-ABE5-C217B0C26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6827" y="2123771"/>
            <a:ext cx="2173636" cy="433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151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D3701-4980-FB1B-054B-7F0FFD894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060DCF-0EE8-8205-C164-57F65A272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gphotos_1.db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060868-1E15-7D44-22D7-ECDA5D509B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7435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0A5E83-64BD-29BB-BB32-C9D976A3C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gphotos0.db</a:t>
            </a:r>
            <a:r>
              <a:rPr lang="en-GB" dirty="0"/>
              <a:t> and </a:t>
            </a:r>
            <a:r>
              <a:rPr lang="en-GB" b="1" dirty="0"/>
              <a:t>gphotos-1.db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985931-77F3-6BBD-6A5B-16C2ACDA3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04760" cy="4351338"/>
          </a:xfrm>
        </p:spPr>
        <p:txBody>
          <a:bodyPr>
            <a:normAutofit lnSpcReduction="10000"/>
          </a:bodyPr>
          <a:lstStyle/>
          <a:p>
            <a:r>
              <a:rPr lang="en-GB" sz="2400" dirty="0">
                <a:solidFill>
                  <a:schemeClr val="accent2"/>
                </a:solidFill>
              </a:rPr>
              <a:t>gphotos_0.db </a:t>
            </a:r>
            <a:r>
              <a:rPr lang="en-GB" sz="2400" dirty="0"/>
              <a:t>and </a:t>
            </a:r>
            <a:r>
              <a:rPr lang="en-GB" sz="2400" dirty="0">
                <a:solidFill>
                  <a:schemeClr val="accent2"/>
                </a:solidFill>
              </a:rPr>
              <a:t>gphotos_1.db </a:t>
            </a:r>
            <a:r>
              <a:rPr lang="en-GB" sz="2400" dirty="0"/>
              <a:t>work independently, though they may share historical lineage and partially overlapping content.</a:t>
            </a:r>
          </a:p>
          <a:p>
            <a:pPr lvl="1"/>
            <a:r>
              <a:rPr lang="en-GB" sz="2000" dirty="0"/>
              <a:t>When Google Photos switched to a new schema (around 2020–2021 with scoped storage and </a:t>
            </a:r>
            <a:r>
              <a:rPr lang="en-GB" sz="2000" dirty="0">
                <a:highlight>
                  <a:srgbClr val="FFFF00"/>
                </a:highlight>
              </a:rPr>
              <a:t>multi-user handling</a:t>
            </a:r>
            <a:r>
              <a:rPr lang="en-GB" sz="2000" dirty="0"/>
              <a:t>), it copied or transformed entries from gphotos_0.db → gphotos_1.db.</a:t>
            </a:r>
          </a:p>
          <a:p>
            <a:pPr lvl="1"/>
            <a:r>
              <a:rPr lang="en-GB" sz="2000" dirty="0"/>
              <a:t>After migration, </a:t>
            </a:r>
            <a:r>
              <a:rPr lang="en-GB" sz="2000" dirty="0">
                <a:solidFill>
                  <a:schemeClr val="accent2"/>
                </a:solidFill>
              </a:rPr>
              <a:t>gphotos_0.db </a:t>
            </a:r>
            <a:r>
              <a:rPr lang="en-GB" sz="2000" dirty="0"/>
              <a:t>was frozen; it remains as a legacy artifact but isn’t updated.</a:t>
            </a:r>
          </a:p>
          <a:p>
            <a:pPr lvl="1"/>
            <a:r>
              <a:rPr lang="en-GB" sz="2000" dirty="0"/>
              <a:t>New or modified media records (uploads, deletions, </a:t>
            </a:r>
            <a:r>
              <a:rPr lang="en-GB" sz="2000" dirty="0" err="1"/>
              <a:t>favorites</a:t>
            </a:r>
            <a:r>
              <a:rPr lang="en-GB" sz="2000" dirty="0"/>
              <a:t>) exist only in gphotos_1.db.</a:t>
            </a:r>
          </a:p>
          <a:p>
            <a:r>
              <a:rPr lang="en-GB" sz="2400" dirty="0"/>
              <a:t>Matching </a:t>
            </a:r>
            <a:r>
              <a:rPr lang="en-GB" sz="2400" b="1" dirty="0" err="1"/>
              <a:t>dedup_key</a:t>
            </a:r>
            <a:r>
              <a:rPr lang="en-GB" sz="2400" b="1" dirty="0"/>
              <a:t> </a:t>
            </a:r>
            <a:r>
              <a:rPr lang="en-GB" sz="2400" dirty="0"/>
              <a:t>across them ties a specific photo’s local presence to its cloud upload</a:t>
            </a:r>
          </a:p>
          <a:p>
            <a:pPr lvl="1"/>
            <a:r>
              <a:rPr lang="en-GB" sz="2000" b="1" dirty="0" err="1"/>
              <a:t>dedup_key</a:t>
            </a:r>
            <a:r>
              <a:rPr lang="en-GB" sz="2000" b="1" dirty="0"/>
              <a:t> </a:t>
            </a:r>
            <a:r>
              <a:rPr lang="en-GB" sz="2000" dirty="0"/>
              <a:t>is one of the most powerful evidential links in Android photo forensics.</a:t>
            </a:r>
            <a:endParaRPr lang="en-US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BE9E1C3-032B-696B-0106-FF8BF5AEE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975" y="0"/>
            <a:ext cx="3243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5313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C473AA-112C-5603-CFFE-7753A8CEA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895883"/>
              </p:ext>
            </p:extLst>
          </p:nvPr>
        </p:nvGraphicFramePr>
        <p:xfrm>
          <a:off x="661056" y="779245"/>
          <a:ext cx="10661601" cy="543825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21297">
                  <a:extLst>
                    <a:ext uri="{9D8B030D-6E8A-4147-A177-3AD203B41FA5}">
                      <a16:colId xmlns:a16="http://schemas.microsoft.com/office/drawing/2014/main" val="411205637"/>
                    </a:ext>
                  </a:extLst>
                </a:gridCol>
                <a:gridCol w="4337431">
                  <a:extLst>
                    <a:ext uri="{9D8B030D-6E8A-4147-A177-3AD203B41FA5}">
                      <a16:colId xmlns:a16="http://schemas.microsoft.com/office/drawing/2014/main" val="1285567098"/>
                    </a:ext>
                  </a:extLst>
                </a:gridCol>
                <a:gridCol w="4102873">
                  <a:extLst>
                    <a:ext uri="{9D8B030D-6E8A-4147-A177-3AD203B41FA5}">
                      <a16:colId xmlns:a16="http://schemas.microsoft.com/office/drawing/2014/main" val="2261064695"/>
                    </a:ext>
                  </a:extLst>
                </a:gridCol>
              </a:tblGrid>
              <a:tr h="2490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Aspect</a:t>
                      </a:r>
                    </a:p>
                  </a:txBody>
                  <a:tcPr marL="70183" marR="70183" marT="35091" marB="3509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/>
                        <a:t>gphotos0.db</a:t>
                      </a:r>
                      <a:endParaRPr lang="en-US" sz="2000"/>
                    </a:p>
                  </a:txBody>
                  <a:tcPr marL="70183" marR="70183" marT="35091" marB="3509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/>
                        <a:t>gphotos-1.db</a:t>
                      </a:r>
                      <a:endParaRPr lang="en-US" sz="2000"/>
                    </a:p>
                  </a:txBody>
                  <a:tcPr marL="70183" marR="70183" marT="35091" marB="35091" anchor="ctr"/>
                </a:tc>
                <a:extLst>
                  <a:ext uri="{0D108BD9-81ED-4DB2-BD59-A6C34878D82A}">
                    <a16:rowId xmlns:a16="http://schemas.microsoft.com/office/drawing/2014/main" val="825461191"/>
                  </a:ext>
                </a:extLst>
              </a:tr>
              <a:tr h="45154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/>
                        <a:t>Purpose</a:t>
                      </a:r>
                      <a:endParaRPr lang="en-US" sz="2000"/>
                    </a:p>
                  </a:txBody>
                  <a:tcPr marL="70183" marR="70183" marT="35091" marB="3509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/>
                        <a:t>Local metadata database for media stored on the device</a:t>
                      </a:r>
                    </a:p>
                  </a:txBody>
                  <a:tcPr marL="70183" marR="70183" marT="35091" marB="3509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Cloud-linked database for synced Google Photos content</a:t>
                      </a:r>
                    </a:p>
                  </a:txBody>
                  <a:tcPr marL="70183" marR="70183" marT="35091" marB="35091" anchor="ctr"/>
                </a:tc>
                <a:extLst>
                  <a:ext uri="{0D108BD9-81ED-4DB2-BD59-A6C34878D82A}">
                    <a16:rowId xmlns:a16="http://schemas.microsoft.com/office/drawing/2014/main" val="2705339102"/>
                  </a:ext>
                </a:extLst>
              </a:tr>
              <a:tr h="6540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/>
                        <a:t>Created when</a:t>
                      </a:r>
                      <a:endParaRPr lang="en-US" sz="2000"/>
                    </a:p>
                  </a:txBody>
                  <a:tcPr marL="70183" marR="70183" marT="35091" marB="3509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Photos app scans device folders (e.g., DCIM/Camera, Downloads)</a:t>
                      </a:r>
                    </a:p>
                  </a:txBody>
                  <a:tcPr marL="70183" marR="70183" marT="35091" marB="3509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/>
                        <a:t>User enables cloud backup with a signed-in Google account</a:t>
                      </a:r>
                    </a:p>
                  </a:txBody>
                  <a:tcPr marL="70183" marR="70183" marT="35091" marB="35091" anchor="ctr"/>
                </a:tc>
                <a:extLst>
                  <a:ext uri="{0D108BD9-81ED-4DB2-BD59-A6C34878D82A}">
                    <a16:rowId xmlns:a16="http://schemas.microsoft.com/office/drawing/2014/main" val="1977709520"/>
                  </a:ext>
                </a:extLst>
              </a:tr>
              <a:tr h="85646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/>
                        <a:t>Scope</a:t>
                      </a:r>
                      <a:endParaRPr lang="en-US" sz="2000"/>
                    </a:p>
                  </a:txBody>
                  <a:tcPr marL="70183" marR="70183" marT="35091" marB="3509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/>
                        <a:t>All media visible on the device (including deleted or hidden)</a:t>
                      </a:r>
                    </a:p>
                  </a:txBody>
                  <a:tcPr marL="70183" marR="70183" marT="35091" marB="3509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/>
                        <a:t>Media uploaded to, downloaded from, or associated with the user’s cloud library</a:t>
                      </a:r>
                    </a:p>
                  </a:txBody>
                  <a:tcPr marL="70183" marR="70183" marT="35091" marB="35091" anchor="ctr"/>
                </a:tc>
                <a:extLst>
                  <a:ext uri="{0D108BD9-81ED-4DB2-BD59-A6C34878D82A}">
                    <a16:rowId xmlns:a16="http://schemas.microsoft.com/office/drawing/2014/main" val="3154119288"/>
                  </a:ext>
                </a:extLst>
              </a:tr>
              <a:tr h="6540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/>
                        <a:t>Sync state</a:t>
                      </a:r>
                      <a:endParaRPr lang="en-US" sz="2000"/>
                    </a:p>
                  </a:txBody>
                  <a:tcPr marL="70183" marR="70183" marT="35091" marB="3509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/>
                        <a:t>Tracks file’s local availability (has_local, is_deleted, in_camera_folder)</a:t>
                      </a:r>
                    </a:p>
                  </a:txBody>
                  <a:tcPr marL="70183" marR="70183" marT="35091" marB="3509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/>
                        <a:t>Tracks cloud state (upload_status, cloud_media_id, account_id)</a:t>
                      </a:r>
                    </a:p>
                  </a:txBody>
                  <a:tcPr marL="70183" marR="70183" marT="35091" marB="35091" anchor="ctr"/>
                </a:tc>
                <a:extLst>
                  <a:ext uri="{0D108BD9-81ED-4DB2-BD59-A6C34878D82A}">
                    <a16:rowId xmlns:a16="http://schemas.microsoft.com/office/drawing/2014/main" val="1488303913"/>
                  </a:ext>
                </a:extLst>
              </a:tr>
              <a:tr h="45154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/>
                        <a:t>Primary keys</a:t>
                      </a:r>
                      <a:endParaRPr lang="en-US" sz="2000"/>
                    </a:p>
                  </a:txBody>
                  <a:tcPr marL="70183" marR="70183" marT="35091" marB="3509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_id, dedup_key, timestamps</a:t>
                      </a:r>
                    </a:p>
                  </a:txBody>
                  <a:tcPr marL="70183" marR="70183" marT="35091" marB="3509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/>
                        <a:t>dedup_key, cloud_media_id, account_id</a:t>
                      </a:r>
                    </a:p>
                  </a:txBody>
                  <a:tcPr marL="70183" marR="70183" marT="35091" marB="35091" anchor="ctr"/>
                </a:tc>
                <a:extLst>
                  <a:ext uri="{0D108BD9-81ED-4DB2-BD59-A6C34878D82A}">
                    <a16:rowId xmlns:a16="http://schemas.microsoft.com/office/drawing/2014/main" val="1455865358"/>
                  </a:ext>
                </a:extLst>
              </a:tr>
              <a:tr h="45154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/>
                        <a:t>File reference</a:t>
                      </a:r>
                      <a:endParaRPr lang="en-US" sz="2000"/>
                    </a:p>
                  </a:txBody>
                  <a:tcPr marL="70183" marR="70183" marT="35091" marB="3509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/>
                        <a:t>Points to /data/media/0/DCIM/...</a:t>
                      </a:r>
                    </a:p>
                  </a:txBody>
                  <a:tcPr marL="70183" marR="70183" marT="35091" marB="3509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/>
                        <a:t>Points to Google cloud object (no local path)</a:t>
                      </a:r>
                    </a:p>
                  </a:txBody>
                  <a:tcPr marL="70183" marR="70183" marT="35091" marB="35091" anchor="ctr"/>
                </a:tc>
                <a:extLst>
                  <a:ext uri="{0D108BD9-81ED-4DB2-BD59-A6C34878D82A}">
                    <a16:rowId xmlns:a16="http://schemas.microsoft.com/office/drawing/2014/main" val="1260230821"/>
                  </a:ext>
                </a:extLst>
              </a:tr>
              <a:tr h="45154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/>
                        <a:t>Persistence</a:t>
                      </a:r>
                      <a:endParaRPr lang="en-US" sz="2000"/>
                    </a:p>
                  </a:txBody>
                  <a:tcPr marL="70183" marR="70183" marT="35091" marB="3509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/>
                        <a:t>Remains after logout or cloud disabled</a:t>
                      </a:r>
                    </a:p>
                  </a:txBody>
                  <a:tcPr marL="70183" marR="70183" marT="35091" marB="3509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 dirty="0"/>
                        <a:t>Purged or inaccessible after account unlink</a:t>
                      </a:r>
                    </a:p>
                  </a:txBody>
                  <a:tcPr marL="70183" marR="70183" marT="35091" marB="35091" anchor="ctr"/>
                </a:tc>
                <a:extLst>
                  <a:ext uri="{0D108BD9-81ED-4DB2-BD59-A6C34878D82A}">
                    <a16:rowId xmlns:a16="http://schemas.microsoft.com/office/drawing/2014/main" val="2697064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09331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3B4DB-069D-423C-AB47-B89FD42F4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How to know if backup is enabled?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F10AC-119F-46DF-9416-CA6D433DE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Any </a:t>
            </a:r>
            <a:r>
              <a:rPr lang="en-US" b="1" dirty="0">
                <a:ea typeface="+mn-lt"/>
                <a:cs typeface="+mn-lt"/>
              </a:rPr>
              <a:t>photos</a:t>
            </a:r>
            <a:r>
              <a:rPr lang="en-US" dirty="0">
                <a:ea typeface="+mn-lt"/>
                <a:cs typeface="+mn-lt"/>
              </a:rPr>
              <a:t> that you take from a device with </a:t>
            </a:r>
            <a:r>
              <a:rPr lang="en-US" b="1" dirty="0">
                <a:ea typeface="+mn-lt"/>
                <a:cs typeface="+mn-lt"/>
              </a:rPr>
              <a:t>backup</a:t>
            </a:r>
            <a:r>
              <a:rPr lang="en-US" dirty="0">
                <a:ea typeface="+mn-lt"/>
                <a:cs typeface="+mn-lt"/>
              </a:rPr>
              <a:t> enabled will be saved to your Google Account. </a:t>
            </a:r>
          </a:p>
          <a:p>
            <a:pPr lvl="1"/>
            <a:r>
              <a:rPr lang="en-US" dirty="0">
                <a:ea typeface="+mn-lt"/>
                <a:cs typeface="+mn-lt"/>
              </a:rPr>
              <a:t>If you edit and save a photo on your phone, the photo will look the same on Google </a:t>
            </a:r>
            <a:r>
              <a:rPr lang="en-US" b="1" dirty="0">
                <a:ea typeface="+mn-lt"/>
                <a:cs typeface="+mn-lt"/>
              </a:rPr>
              <a:t>Photos</a:t>
            </a:r>
          </a:p>
          <a:p>
            <a:r>
              <a:rPr lang="en-US" dirty="0">
                <a:cs typeface="Calibri"/>
              </a:rPr>
              <a:t>Shared </a:t>
            </a:r>
            <a:r>
              <a:rPr lang="en-US" dirty="0">
                <a:ea typeface="+mn-lt"/>
                <a:cs typeface="+mn-lt"/>
              </a:rPr>
              <a:t>Preferences</a:t>
            </a:r>
            <a:r>
              <a:rPr lang="en-US" dirty="0">
                <a:cs typeface="Calibri"/>
              </a:rPr>
              <a:t> is the folder where such information gets stored. </a:t>
            </a:r>
            <a:endParaRPr lang="en-US" dirty="0">
              <a:ea typeface="+mn-lt"/>
              <a:cs typeface="+mn-lt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Allow activities and applications to keep preferences. </a:t>
            </a:r>
          </a:p>
          <a:p>
            <a:pPr lvl="1"/>
            <a:r>
              <a:rPr lang="en-US" dirty="0">
                <a:ea typeface="+mn-lt"/>
                <a:cs typeface="+mn-lt"/>
              </a:rPr>
              <a:t>Store user-specified configuration details, such as user-specific settings, keeping the user logged into the application</a:t>
            </a:r>
          </a:p>
        </p:txBody>
      </p:sp>
    </p:spTree>
    <p:extLst>
      <p:ext uri="{BB962C8B-B14F-4D97-AF65-F5344CB8AC3E}">
        <p14:creationId xmlns:p14="http://schemas.microsoft.com/office/powerpoint/2010/main" val="5000133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69809-C07F-42F6-A334-AA818FD18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Why it's important to look for backup?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180E8-7053-4983-9728-782EE7D79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 Backup is crucial in an investigation because:</a:t>
            </a:r>
          </a:p>
          <a:p>
            <a:pPr lvl="1"/>
            <a:r>
              <a:rPr lang="en-US" dirty="0">
                <a:cs typeface="Calibri"/>
              </a:rPr>
              <a:t>Suspect may have deleted data related to the case, but took backup before deleting</a:t>
            </a:r>
          </a:p>
          <a:p>
            <a:pPr lvl="1"/>
            <a:r>
              <a:rPr lang="en-US" dirty="0">
                <a:cs typeface="Calibri"/>
              </a:rPr>
              <a:t>If the system crashes, data can be recovered quickly from backup</a:t>
            </a:r>
          </a:p>
          <a:p>
            <a:r>
              <a:rPr lang="en-US" dirty="0">
                <a:cs typeface="Calibri"/>
              </a:rPr>
              <a:t>Backup is done to save something important</a:t>
            </a:r>
          </a:p>
          <a:p>
            <a:r>
              <a:rPr lang="en-US" dirty="0">
                <a:cs typeface="Calibri"/>
              </a:rPr>
              <a:t>Timestamps of the backup can be useful </a:t>
            </a:r>
          </a:p>
        </p:txBody>
      </p:sp>
    </p:spTree>
    <p:extLst>
      <p:ext uri="{BB962C8B-B14F-4D97-AF65-F5344CB8AC3E}">
        <p14:creationId xmlns:p14="http://schemas.microsoft.com/office/powerpoint/2010/main" val="38620248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8921F-8CBD-0AFA-8A40-2A91AC96F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 deletion scenario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74DBAFC-DB0B-E478-7372-AB25BAB133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428361"/>
              </p:ext>
            </p:extLst>
          </p:nvPr>
        </p:nvGraphicFramePr>
        <p:xfrm>
          <a:off x="838200" y="2352624"/>
          <a:ext cx="10515600" cy="23774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658173">
                  <a:extLst>
                    <a:ext uri="{9D8B030D-6E8A-4147-A177-3AD203B41FA5}">
                      <a16:colId xmlns:a16="http://schemas.microsoft.com/office/drawing/2014/main" val="746471785"/>
                    </a:ext>
                  </a:extLst>
                </a:gridCol>
                <a:gridCol w="1986929">
                  <a:extLst>
                    <a:ext uri="{9D8B030D-6E8A-4147-A177-3AD203B41FA5}">
                      <a16:colId xmlns:a16="http://schemas.microsoft.com/office/drawing/2014/main" val="3104650107"/>
                    </a:ext>
                  </a:extLst>
                </a:gridCol>
                <a:gridCol w="2241598">
                  <a:extLst>
                    <a:ext uri="{9D8B030D-6E8A-4147-A177-3AD203B41FA5}">
                      <a16:colId xmlns:a16="http://schemas.microsoft.com/office/drawing/2014/main" val="188321542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647109896"/>
                    </a:ext>
                  </a:extLst>
                </a:gridCol>
              </a:tblGrid>
              <a:tr h="12530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Where you delete from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Local file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Cloud copy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Notes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1302099"/>
                  </a:ext>
                </a:extLst>
              </a:tr>
              <a:tr h="219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File manager / MediaStore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Removed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Stays online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Only has_local → 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7899675"/>
                  </a:ext>
                </a:extLst>
              </a:tr>
              <a:tr h="219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Google Photos app (Backed up)</a:t>
                      </a:r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Removed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Moved to cloud Trash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Can restore for limited time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8638072"/>
                  </a:ext>
                </a:extLst>
              </a:tr>
              <a:tr h="219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Google Photos app (Not backed up)</a:t>
                      </a:r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Removed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None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File lost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8005796"/>
                  </a:ext>
                </a:extLst>
              </a:tr>
              <a:tr h="219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Google Photos web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Removed locally and in cloud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Moved to Trash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dirty="0"/>
                        <a:t>Syncs deletion to all devices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6232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89438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42BF4-73AD-401A-BDA4-0070F3113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cs typeface="Calibri"/>
              </a:rPr>
              <a:t>tables in </a:t>
            </a:r>
            <a:r>
              <a:rPr lang="en-US" sz="4400" dirty="0">
                <a:solidFill>
                  <a:schemeClr val="accent2"/>
                </a:solidFill>
                <a:cs typeface="Calibri"/>
              </a:rPr>
              <a:t>gphotos-1.db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0F6E52-02F4-5DFD-8287-FB61C1D55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87193"/>
            <a:ext cx="7266354" cy="4810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6CF799-CB72-3D75-43EA-820C98D17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410404"/>
            <a:ext cx="2088061" cy="43056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978FAA-D57C-78B4-E77C-0748C45D9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6565" y="2645745"/>
            <a:ext cx="1966130" cy="35359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086C80-6920-04E8-6FD5-0CBC6025D9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0470" y="2417809"/>
            <a:ext cx="1996613" cy="42599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631E53-D955-A6A0-0E7B-9F945CF364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4858" y="2028471"/>
            <a:ext cx="2179509" cy="47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474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5490B-E5CE-CC1C-3B9F-F9440F3D6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Grouping of Tables Based on Google Photos Functions -1 </a:t>
            </a:r>
            <a:r>
              <a:rPr lang="en-US" dirty="0"/>
              <a:t>(media management)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9C2B6-6FE6-20DE-E0F0-A31240A03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7576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Media Storage and Metadata Evidence</a:t>
            </a:r>
          </a:p>
          <a:p>
            <a:pPr lvl="1"/>
            <a:r>
              <a:rPr lang="en-GB" dirty="0"/>
              <a:t>Stores core data about photos, videos, and their metadata,</a:t>
            </a:r>
          </a:p>
          <a:p>
            <a:pPr lvl="1"/>
            <a:r>
              <a:rPr lang="en-GB" dirty="0"/>
              <a:t>Critical for accessing media files and their associated details.</a:t>
            </a:r>
          </a:p>
          <a:p>
            <a:r>
              <a:rPr lang="en-US" dirty="0"/>
              <a:t>Difference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media</a:t>
            </a:r>
            <a:r>
              <a:rPr lang="en-US" dirty="0"/>
              <a:t> = master record (one row per logical photo).</a:t>
            </a:r>
          </a:p>
          <a:p>
            <a:pPr lvl="1"/>
            <a:r>
              <a:rPr lang="en-US" dirty="0" err="1">
                <a:solidFill>
                  <a:schemeClr val="accent2"/>
                </a:solidFill>
              </a:rPr>
              <a:t>local_media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= device-side metadata.</a:t>
            </a:r>
          </a:p>
          <a:p>
            <a:pPr lvl="1"/>
            <a:r>
              <a:rPr lang="en-US" dirty="0" err="1">
                <a:solidFill>
                  <a:schemeClr val="accent2"/>
                </a:solidFill>
              </a:rPr>
              <a:t>remote_media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= cloud-side metadata.</a:t>
            </a:r>
          </a:p>
          <a:p>
            <a:pPr lvl="1"/>
            <a:r>
              <a:rPr lang="en-US" dirty="0" err="1">
                <a:solidFill>
                  <a:schemeClr val="accent2"/>
                </a:solidFill>
              </a:rPr>
              <a:t>dedup_key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links tie them together.</a:t>
            </a:r>
          </a:p>
          <a:p>
            <a:pPr lvl="1"/>
            <a:endParaRPr lang="en-US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02FDB762-D450-3936-A82D-7AABFD519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620" y="1932305"/>
            <a:ext cx="6012180" cy="381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9901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59210-0618-5166-DB0B-3FECAE843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70A98-8260-1135-38FA-AA55852D7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Grouping of Tables Based on Google Photos Functions – 2 (User Activity and Interaction Evidence)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1A0DE-7C38-8EC0-1D37-DEF8D797B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user interactions with the app, such as sharing, </a:t>
            </a:r>
            <a:r>
              <a:rPr lang="en-GB" dirty="0" err="1"/>
              <a:t>favoriting</a:t>
            </a:r>
            <a:r>
              <a:rPr lang="en-GB" dirty="0"/>
              <a:t>, hiding, or editing media, revealing </a:t>
            </a:r>
            <a:r>
              <a:rPr lang="en-GB" dirty="0" err="1"/>
              <a:t>behavioral</a:t>
            </a:r>
            <a:r>
              <a:rPr lang="en-GB" dirty="0"/>
              <a:t> patterns.</a:t>
            </a:r>
          </a:p>
          <a:p>
            <a:pPr lvl="1"/>
            <a:r>
              <a:rPr lang="en-GB" dirty="0" err="1">
                <a:solidFill>
                  <a:schemeClr val="accent2"/>
                </a:solidFill>
              </a:rPr>
              <a:t>action_queue</a:t>
            </a:r>
            <a:r>
              <a:rPr lang="en-GB" dirty="0">
                <a:solidFill>
                  <a:schemeClr val="accent2"/>
                </a:solidFill>
              </a:rPr>
              <a:t>, </a:t>
            </a:r>
            <a:r>
              <a:rPr lang="en-GB" dirty="0" err="1">
                <a:solidFill>
                  <a:schemeClr val="accent2"/>
                </a:solidFill>
              </a:rPr>
              <a:t>shared_media</a:t>
            </a:r>
            <a:r>
              <a:rPr lang="en-GB" dirty="0">
                <a:solidFill>
                  <a:schemeClr val="accent2"/>
                </a:solidFill>
              </a:rPr>
              <a:t>, </a:t>
            </a:r>
            <a:r>
              <a:rPr lang="en-GB" dirty="0" err="1">
                <a:solidFill>
                  <a:schemeClr val="accent2"/>
                </a:solidFill>
              </a:rPr>
              <a:t>editdownloads</a:t>
            </a:r>
            <a:r>
              <a:rPr lang="en-GB" dirty="0">
                <a:solidFill>
                  <a:schemeClr val="accent2"/>
                </a:solidFill>
              </a:rPr>
              <a:t>, edits, </a:t>
            </a:r>
            <a:r>
              <a:rPr lang="en-GB" dirty="0" err="1">
                <a:solidFill>
                  <a:schemeClr val="accent2"/>
                </a:solidFill>
              </a:rPr>
              <a:t>envelope_forbidden_actions</a:t>
            </a:r>
            <a:endParaRPr lang="en-GB" dirty="0">
              <a:solidFill>
                <a:schemeClr val="accent2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1487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D863-3FD6-9366-5223-B4FB1232B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media</a:t>
            </a:r>
            <a:r>
              <a:rPr lang="en-US" dirty="0"/>
              <a:t> </a:t>
            </a:r>
            <a:r>
              <a:rPr lang="en-GB" dirty="0"/>
              <a:t>tables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81E04-C954-5623-E07A-BE166DC7D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It is the core of the Google Photos database (</a:t>
            </a:r>
            <a:r>
              <a:rPr lang="en-GB" dirty="0">
                <a:solidFill>
                  <a:srgbClr val="FF0000"/>
                </a:solidFill>
              </a:rPr>
              <a:t>duplicated during the transition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Storing detailed information about photos and videos, such as file paths, IDs, timestamps (e.g., creation, modification, upload dates), and metadata (e.g., size, resolution). </a:t>
            </a:r>
          </a:p>
          <a:p>
            <a:pPr lvl="1"/>
            <a:r>
              <a:rPr lang="en-GB" dirty="0"/>
              <a:t> Include references to cloud-synced media.</a:t>
            </a:r>
          </a:p>
          <a:p>
            <a:r>
              <a:rPr lang="en-GB" dirty="0"/>
              <a:t>Forensic Insights:</a:t>
            </a:r>
          </a:p>
          <a:p>
            <a:pPr lvl="1"/>
            <a:r>
              <a:rPr lang="en-GB" dirty="0"/>
              <a:t>Timestamps can establish a timeline of when media was captured or uploaded.</a:t>
            </a:r>
          </a:p>
          <a:p>
            <a:pPr lvl="1"/>
            <a:r>
              <a:rPr lang="en-GB" dirty="0"/>
              <a:t>Metadata might include geolocation (where a photo was taken), which can place a suspect at a specific location (</a:t>
            </a:r>
            <a:r>
              <a:rPr lang="en-GB" dirty="0" err="1"/>
              <a:t>exiftool</a:t>
            </a:r>
            <a:r>
              <a:rPr lang="en-GB" dirty="0"/>
              <a:t>).</a:t>
            </a:r>
          </a:p>
          <a:p>
            <a:pPr lvl="1"/>
            <a:r>
              <a:rPr lang="en-GB" dirty="0"/>
              <a:t>Links to deleted media might still be recoverable if not overwritten.</a:t>
            </a:r>
          </a:p>
          <a:p>
            <a:r>
              <a:rPr lang="en-GB" b="1" dirty="0"/>
              <a:t>Example Use: </a:t>
            </a:r>
            <a:r>
              <a:rPr lang="en-GB" dirty="0"/>
              <a:t>An investigator could use this table to find a photo taken at a crime scene, including its geolocation and timestamp.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31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D797-DAB1-4A5C-8DE7-2DDA9BA80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Key components of Google Photos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5B6254-BA5B-4298-64A4-34D7BA18040C}"/>
              </a:ext>
            </a:extLst>
          </p:cNvPr>
          <p:cNvSpPr txBox="1"/>
          <p:nvPr/>
        </p:nvSpPr>
        <p:spPr>
          <a:xfrm>
            <a:off x="1405106" y="4439583"/>
            <a:ext cx="91749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relation between </a:t>
            </a:r>
            <a:r>
              <a:rPr lang="en-GB" sz="2000" b="1" dirty="0"/>
              <a:t>Google Photos functions, app logic,  system service, and database</a:t>
            </a:r>
            <a:endParaRPr lang="en-US" sz="2000" b="1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7797F85-109D-40B6-53E6-3162B3B9E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106" y="1302539"/>
            <a:ext cx="8313624" cy="313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D0D314A-D8E2-5478-0A8C-6EF8109DB0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659990"/>
              </p:ext>
            </p:extLst>
          </p:nvPr>
        </p:nvGraphicFramePr>
        <p:xfrm>
          <a:off x="1217908" y="4968875"/>
          <a:ext cx="10072607" cy="1524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926165">
                  <a:extLst>
                    <a:ext uri="{9D8B030D-6E8A-4147-A177-3AD203B41FA5}">
                      <a16:colId xmlns:a16="http://schemas.microsoft.com/office/drawing/2014/main" val="1741908488"/>
                    </a:ext>
                  </a:extLst>
                </a:gridCol>
                <a:gridCol w="6146442">
                  <a:extLst>
                    <a:ext uri="{9D8B030D-6E8A-4147-A177-3AD203B41FA5}">
                      <a16:colId xmlns:a16="http://schemas.microsoft.com/office/drawing/2014/main" val="34073328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Component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Role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493078"/>
                  </a:ext>
                </a:extLst>
              </a:tr>
              <a:tr h="16896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MediaStore Provider (System)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/>
                        <a:t>Master index of all on-device photos/videos, accessible to all apps.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2101927"/>
                  </a:ext>
                </a:extLst>
              </a:tr>
              <a:tr h="16896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/>
                        <a:t>App Logic Layer (Google Photos)</a:t>
                      </a:r>
                      <a:endParaRPr lang="en-GB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/>
                        <a:t>Reads and synchronizes MediaStore entries into its own internal metadata tables.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6195663"/>
                  </a:ext>
                </a:extLst>
              </a:tr>
              <a:tr h="16896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Local Database (photos.db)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/>
                        <a:t>App-specific metadata store for caching, search indexing, and sync tracking.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9377230"/>
                  </a:ext>
                </a:extLst>
              </a:tr>
              <a:tr h="16896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Cloud Sync Layer (MediaSyncService)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/>
                        <a:t>Uploads files referenced from </a:t>
                      </a:r>
                      <a:r>
                        <a:rPr lang="en-GB" sz="1400" dirty="0" err="1"/>
                        <a:t>MediaStore</a:t>
                      </a:r>
                      <a:r>
                        <a:rPr lang="en-GB" sz="1400" dirty="0"/>
                        <a:t> to Google Cloud.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9787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73574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60104-77A9-3F0F-D63A-CD406EB6A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05569-5C99-73F1-B1AB-1B48866DF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local_media</a:t>
            </a:r>
            <a:r>
              <a:rPr lang="en-US" dirty="0"/>
              <a:t> </a:t>
            </a:r>
            <a:r>
              <a:rPr lang="en-GB" dirty="0"/>
              <a:t>tables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BC46A-74AD-924D-7349-36B362308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It stores information about media files stored locally on the device, as opposed to cloud-synced media. </a:t>
            </a:r>
          </a:p>
          <a:p>
            <a:pPr lvl="1"/>
            <a:r>
              <a:rPr lang="en-GB" dirty="0"/>
              <a:t> Include file paths, sizes, and statuses (e.g., synced, pending upload).</a:t>
            </a:r>
          </a:p>
          <a:p>
            <a:r>
              <a:rPr lang="en-GB" dirty="0"/>
              <a:t>Forensic Insights:</a:t>
            </a:r>
          </a:p>
          <a:p>
            <a:pPr lvl="1"/>
            <a:r>
              <a:rPr lang="en-GB" dirty="0"/>
              <a:t>Reveals media that hasn’t been uploaded to the cloud, which might be intentionally kept offline.</a:t>
            </a:r>
          </a:p>
          <a:p>
            <a:pPr lvl="1"/>
            <a:r>
              <a:rPr lang="en-GB" dirty="0"/>
              <a:t>Can show recently accessed or modified media, even if deleted from the app’s visible gallery.</a:t>
            </a:r>
          </a:p>
          <a:p>
            <a:pPr lvl="1"/>
            <a:r>
              <a:rPr lang="en-GB" dirty="0"/>
              <a:t>File paths can lead investigators to the actual media files on the device.</a:t>
            </a:r>
          </a:p>
          <a:p>
            <a:r>
              <a:rPr lang="en-GB" b="1" dirty="0"/>
              <a:t>Example Use: </a:t>
            </a:r>
            <a:r>
              <a:rPr lang="en-GB" dirty="0"/>
              <a:t>Finding a locally stored photo that the user didn’t upload, which might contain incriminating evidence.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4671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BC723-A044-4701-AECA-6FB1CF8EE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0B44B-A916-2053-92C2-7E9D4D02D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remote_media</a:t>
            </a:r>
            <a:r>
              <a:rPr lang="en-US" dirty="0"/>
              <a:t> </a:t>
            </a:r>
            <a:r>
              <a:rPr lang="en-GB" dirty="0"/>
              <a:t>tables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23D86-925F-BE49-F02C-757174AF5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This table records every photo/video known to the user’s Google Photos account on the device</a:t>
            </a:r>
          </a:p>
          <a:p>
            <a:pPr lvl="1"/>
            <a:r>
              <a:rPr lang="en-GB" dirty="0"/>
              <a:t>photos uploaded from this phone, downloaded from the cloud, or synced from another device.</a:t>
            </a:r>
          </a:p>
          <a:p>
            <a:r>
              <a:rPr lang="en-GB" dirty="0"/>
              <a:t>Each row corresponds to one cloud object (not just local file).</a:t>
            </a:r>
          </a:p>
          <a:p>
            <a:r>
              <a:rPr lang="en-GB" dirty="0"/>
              <a:t>The table effectively bridges your device → Google Photos servers.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8137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D10EA-27FC-4910-50AD-D9A00E42E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64F74-686D-2755-CC75-61BBC21D1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backup_local_media_metadata</a:t>
            </a:r>
            <a:br>
              <a:rPr lang="en-US" dirty="0"/>
            </a:br>
            <a:r>
              <a:rPr lang="en-GB" dirty="0"/>
              <a:t>tables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1F6C3-96B5-3CF6-54DE-2045BA0C2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The table contains metadata for media queued for backup or already backed up</a:t>
            </a:r>
          </a:p>
          <a:p>
            <a:pPr lvl="1"/>
            <a:r>
              <a:rPr lang="en-GB" dirty="0"/>
              <a:t>including timestamps, file sizes, and possibly EXIF data (e.g., camera details, geolocation).</a:t>
            </a:r>
          </a:p>
          <a:p>
            <a:r>
              <a:rPr lang="en-GB" dirty="0"/>
              <a:t>Forensic Insights:</a:t>
            </a:r>
          </a:p>
          <a:p>
            <a:pPr lvl="1"/>
            <a:r>
              <a:rPr lang="en-GB" dirty="0"/>
              <a:t>Timestamps can show when a photo was marked for backup, indicating user activity.</a:t>
            </a:r>
          </a:p>
          <a:p>
            <a:pPr lvl="1"/>
            <a:r>
              <a:rPr lang="en-GB" dirty="0"/>
              <a:t>EXIF data can reveal where and how a photo was taken (e.g., device model, GPS coordinates).</a:t>
            </a:r>
          </a:p>
          <a:p>
            <a:pPr lvl="1"/>
            <a:r>
              <a:rPr lang="en-GB" dirty="0"/>
              <a:t>Can help reconstruct a timeline of media management activities.</a:t>
            </a:r>
          </a:p>
          <a:p>
            <a:r>
              <a:rPr lang="en-GB" b="1" dirty="0"/>
              <a:t>Example Use: </a:t>
            </a:r>
            <a:r>
              <a:rPr lang="en-GB" dirty="0"/>
              <a:t>Corroborating a suspect’s location by matching geolocation data with a known crime scene.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5811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AC04AD-8D0A-7F68-73E7-64B9571B2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media</a:t>
            </a:r>
            <a:r>
              <a:rPr lang="en-US" dirty="0"/>
              <a:t> </a:t>
            </a:r>
            <a:r>
              <a:rPr lang="en-GB" dirty="0"/>
              <a:t>tables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09BE93-09E0-4C08-6CAD-F0748471F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057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7B3620-53AE-7456-1977-4FB87BC07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media</a:t>
            </a:r>
            <a:r>
              <a:rPr lang="en-US" dirty="0"/>
              <a:t> table schema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7864CA-125A-0040-8CEE-AA1BCAFD1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79" y="1900255"/>
            <a:ext cx="2905369" cy="377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099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9FA2402-AA7C-6798-0840-9D6E6017FA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435290"/>
              </p:ext>
            </p:extLst>
          </p:nvPr>
        </p:nvGraphicFramePr>
        <p:xfrm>
          <a:off x="381000" y="527998"/>
          <a:ext cx="11224260" cy="580200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491740">
                  <a:extLst>
                    <a:ext uri="{9D8B030D-6E8A-4147-A177-3AD203B41FA5}">
                      <a16:colId xmlns:a16="http://schemas.microsoft.com/office/drawing/2014/main" val="3941477838"/>
                    </a:ext>
                  </a:extLst>
                </a:gridCol>
                <a:gridCol w="8732520">
                  <a:extLst>
                    <a:ext uri="{9D8B030D-6E8A-4147-A177-3AD203B41FA5}">
                      <a16:colId xmlns:a16="http://schemas.microsoft.com/office/drawing/2014/main" val="3109693809"/>
                    </a:ext>
                  </a:extLst>
                </a:gridCol>
              </a:tblGrid>
              <a:tr h="1081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Column</a:t>
                      </a:r>
                    </a:p>
                  </a:txBody>
                  <a:tcPr marL="27027" marR="27027" marT="13513" marB="135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Meaning</a:t>
                      </a:r>
                    </a:p>
                  </a:txBody>
                  <a:tcPr marL="27027" marR="27027" marT="13513" marB="13513" anchor="ctr"/>
                </a:tc>
                <a:extLst>
                  <a:ext uri="{0D108BD9-81ED-4DB2-BD59-A6C34878D82A}">
                    <a16:rowId xmlns:a16="http://schemas.microsoft.com/office/drawing/2014/main" val="4196494231"/>
                  </a:ext>
                </a:extLst>
              </a:tr>
              <a:tr h="27026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highlight>
                            <a:srgbClr val="FFFF00"/>
                          </a:highlight>
                        </a:rPr>
                        <a:t>_id</a:t>
                      </a:r>
                      <a:endParaRPr lang="en-US" sz="1400">
                        <a:highlight>
                          <a:srgbClr val="FFFF00"/>
                        </a:highlight>
                      </a:endParaRPr>
                    </a:p>
                  </a:txBody>
                  <a:tcPr marL="27027" marR="27027" marT="13513" marB="135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highlight>
                            <a:srgbClr val="FFFF00"/>
                          </a:highlight>
                        </a:rPr>
                        <a:t>Primary key for the unified media item. Each entry corresponds to a photo or video known to Google Photos (either local, remote, or both).</a:t>
                      </a:r>
                    </a:p>
                  </a:txBody>
                  <a:tcPr marL="27027" marR="27027" marT="13513" marB="13513" anchor="ctr"/>
                </a:tc>
                <a:extLst>
                  <a:ext uri="{0D108BD9-81ED-4DB2-BD59-A6C34878D82A}">
                    <a16:rowId xmlns:a16="http://schemas.microsoft.com/office/drawing/2014/main" val="466717020"/>
                  </a:ext>
                </a:extLst>
              </a:tr>
              <a:tr h="27026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highlight>
                            <a:srgbClr val="FFFF00"/>
                          </a:highlight>
                        </a:rPr>
                        <a:t>dedup_key</a:t>
                      </a:r>
                      <a:endParaRPr lang="en-US" sz="1400">
                        <a:highlight>
                          <a:srgbClr val="FFFF00"/>
                        </a:highlight>
                      </a:endParaRPr>
                    </a:p>
                  </a:txBody>
                  <a:tcPr marL="27027" marR="27027" marT="13513" marB="135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highlight>
                            <a:srgbClr val="FFFF00"/>
                          </a:highlight>
                        </a:rPr>
                        <a:t>A string hash used to identify duplicate media (often derived from file content, EXIF, or Google Photos’ internal ID).</a:t>
                      </a:r>
                    </a:p>
                  </a:txBody>
                  <a:tcPr marL="27027" marR="27027" marT="13513" marB="13513" anchor="ctr"/>
                </a:tc>
                <a:extLst>
                  <a:ext uri="{0D108BD9-81ED-4DB2-BD59-A6C34878D82A}">
                    <a16:rowId xmlns:a16="http://schemas.microsoft.com/office/drawing/2014/main" val="2547329295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highlight>
                            <a:srgbClr val="FFFF00"/>
                          </a:highlight>
                        </a:rPr>
                        <a:t>utc_timestamp</a:t>
                      </a:r>
                      <a:endParaRPr lang="en-US" sz="1400">
                        <a:highlight>
                          <a:srgbClr val="FFFF00"/>
                        </a:highlight>
                      </a:endParaRPr>
                    </a:p>
                  </a:txBody>
                  <a:tcPr marL="27027" marR="27027" marT="13513" marB="135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highlight>
                            <a:srgbClr val="FFFF00"/>
                          </a:highlight>
                        </a:rPr>
                        <a:t>The canonical UTC time Google Photos associates with the item (often equals the EXIF “date taken”).</a:t>
                      </a:r>
                    </a:p>
                  </a:txBody>
                  <a:tcPr marL="27027" marR="27027" marT="13513" marB="13513" anchor="ctr"/>
                </a:tc>
                <a:extLst>
                  <a:ext uri="{0D108BD9-81ED-4DB2-BD59-A6C34878D82A}">
                    <a16:rowId xmlns:a16="http://schemas.microsoft.com/office/drawing/2014/main" val="2021798775"/>
                  </a:ext>
                </a:extLst>
              </a:tr>
              <a:tr h="27026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highlight>
                            <a:srgbClr val="FFFF00"/>
                          </a:highlight>
                        </a:rPr>
                        <a:t>timezone_offset</a:t>
                      </a:r>
                      <a:endParaRPr lang="en-US" sz="1400">
                        <a:highlight>
                          <a:srgbClr val="FFFF00"/>
                        </a:highlight>
                      </a:endParaRPr>
                    </a:p>
                  </a:txBody>
                  <a:tcPr marL="27027" marR="27027" marT="13513" marB="135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highlight>
                            <a:srgbClr val="FFFF00"/>
                          </a:highlight>
                        </a:rPr>
                        <a:t>Offset in minutes or milliseconds applied to adjust UTC → local time (useful for devices in different zones).</a:t>
                      </a:r>
                    </a:p>
                  </a:txBody>
                  <a:tcPr marL="27027" marR="27027" marT="13513" marB="13513" anchor="ctr"/>
                </a:tc>
                <a:extLst>
                  <a:ext uri="{0D108BD9-81ED-4DB2-BD59-A6C34878D82A}">
                    <a16:rowId xmlns:a16="http://schemas.microsoft.com/office/drawing/2014/main" val="4096542376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highlight>
                            <a:srgbClr val="FFFF00"/>
                          </a:highlight>
                        </a:rPr>
                        <a:t>capture_timestamp</a:t>
                      </a:r>
                      <a:endParaRPr lang="en-US" sz="1400">
                        <a:highlight>
                          <a:srgbClr val="FFFF00"/>
                        </a:highlight>
                      </a:endParaRPr>
                    </a:p>
                  </a:txBody>
                  <a:tcPr marL="27027" marR="27027" marT="13513" marB="135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highlight>
                            <a:srgbClr val="FFFF00"/>
                          </a:highlight>
                        </a:rPr>
                        <a:t>Exact time the media was captured (from EXIF or system metadata).</a:t>
                      </a:r>
                    </a:p>
                  </a:txBody>
                  <a:tcPr marL="27027" marR="27027" marT="13513" marB="13513" anchor="ctr"/>
                </a:tc>
                <a:extLst>
                  <a:ext uri="{0D108BD9-81ED-4DB2-BD59-A6C34878D82A}">
                    <a16:rowId xmlns:a16="http://schemas.microsoft.com/office/drawing/2014/main" val="3764666534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month_random_timestamp</a:t>
                      </a:r>
                      <a:endParaRPr lang="en-US" sz="1400"/>
                    </a:p>
                  </a:txBody>
                  <a:tcPr marL="27027" marR="27027" marT="13513" marB="135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/>
                        <a:t>Used internally for randomizing or grouping timeline views within a month (UI optimization).</a:t>
                      </a:r>
                    </a:p>
                  </a:txBody>
                  <a:tcPr marL="27027" marR="27027" marT="13513" marB="13513" anchor="ctr"/>
                </a:tc>
                <a:extLst>
                  <a:ext uri="{0D108BD9-81ED-4DB2-BD59-A6C34878D82A}">
                    <a16:rowId xmlns:a16="http://schemas.microsoft.com/office/drawing/2014/main" val="19754276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type</a:t>
                      </a:r>
                      <a:endParaRPr lang="en-US" sz="1400"/>
                    </a:p>
                  </a:txBody>
                  <a:tcPr marL="27027" marR="27027" marT="13513" marB="135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Media MIME type or simplified category (e.g., “image/jpeg”, “video/mp4”, “motion_photo”).</a:t>
                      </a:r>
                    </a:p>
                  </a:txBody>
                  <a:tcPr marL="27027" marR="27027" marT="13513" marB="13513" anchor="ctr"/>
                </a:tc>
                <a:extLst>
                  <a:ext uri="{0D108BD9-81ED-4DB2-BD59-A6C34878D82A}">
                    <a16:rowId xmlns:a16="http://schemas.microsoft.com/office/drawing/2014/main" val="493724839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highlight>
                            <a:srgbClr val="FFFF00"/>
                          </a:highlight>
                        </a:rPr>
                        <a:t>is_deleted</a:t>
                      </a:r>
                      <a:endParaRPr lang="en-US" sz="1400">
                        <a:highlight>
                          <a:srgbClr val="FFFF00"/>
                        </a:highlight>
                      </a:endParaRPr>
                    </a:p>
                  </a:txBody>
                  <a:tcPr marL="27027" marR="27027" marT="13513" marB="135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highlight>
                            <a:srgbClr val="FFFF00"/>
                          </a:highlight>
                        </a:rPr>
                        <a:t>Flag (0/1) indicating whether the item is in the </a:t>
                      </a:r>
                      <a:r>
                        <a:rPr lang="en-GB" sz="1400" b="1" dirty="0">
                          <a:highlight>
                            <a:srgbClr val="FFFF00"/>
                          </a:highlight>
                        </a:rPr>
                        <a:t>Trash</a:t>
                      </a:r>
                      <a:r>
                        <a:rPr lang="en-GB" sz="1400" dirty="0">
                          <a:highlight>
                            <a:srgbClr val="FFFF00"/>
                          </a:highlight>
                        </a:rPr>
                        <a:t> or deleted state.</a:t>
                      </a:r>
                    </a:p>
                  </a:txBody>
                  <a:tcPr marL="27027" marR="27027" marT="13513" marB="13513" anchor="ctr"/>
                </a:tc>
                <a:extLst>
                  <a:ext uri="{0D108BD9-81ED-4DB2-BD59-A6C34878D82A}">
                    <a16:rowId xmlns:a16="http://schemas.microsoft.com/office/drawing/2014/main" val="363424589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is_vr</a:t>
                      </a:r>
                      <a:endParaRPr lang="en-US" sz="1400"/>
                    </a:p>
                  </a:txBody>
                  <a:tcPr marL="27027" marR="27027" marT="13513" marB="135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/>
                        <a:t>Marks 360° or VR content (1 if it’s a VR photo or video).</a:t>
                      </a:r>
                    </a:p>
                  </a:txBody>
                  <a:tcPr marL="27027" marR="27027" marT="13513" marB="13513" anchor="ctr"/>
                </a:tc>
                <a:extLst>
                  <a:ext uri="{0D108BD9-81ED-4DB2-BD59-A6C34878D82A}">
                    <a16:rowId xmlns:a16="http://schemas.microsoft.com/office/drawing/2014/main" val="1848787134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highlight>
                            <a:srgbClr val="FFFF00"/>
                          </a:highlight>
                        </a:rPr>
                        <a:t>has_local</a:t>
                      </a:r>
                      <a:endParaRPr lang="en-US" sz="1400">
                        <a:highlight>
                          <a:srgbClr val="FFFF00"/>
                        </a:highlight>
                      </a:endParaRPr>
                    </a:p>
                  </a:txBody>
                  <a:tcPr marL="27027" marR="27027" marT="13513" marB="135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highlight>
                            <a:srgbClr val="FFFF00"/>
                          </a:highlight>
                        </a:rPr>
                        <a:t>Indicates whether the media file currently exists </a:t>
                      </a:r>
                      <a:r>
                        <a:rPr lang="en-GB" sz="1400" b="1" dirty="0">
                          <a:highlight>
                            <a:srgbClr val="FFFF00"/>
                          </a:highlight>
                        </a:rPr>
                        <a:t>on the device</a:t>
                      </a:r>
                      <a:r>
                        <a:rPr lang="en-GB" sz="1400" dirty="0">
                          <a:highlight>
                            <a:srgbClr val="FFFF00"/>
                          </a:highlight>
                        </a:rPr>
                        <a:t> (1 = local file present, 0 = only in cloud).</a:t>
                      </a:r>
                    </a:p>
                  </a:txBody>
                  <a:tcPr marL="27027" marR="27027" marT="13513" marB="13513" anchor="ctr"/>
                </a:tc>
                <a:extLst>
                  <a:ext uri="{0D108BD9-81ED-4DB2-BD59-A6C34878D82A}">
                    <a16:rowId xmlns:a16="http://schemas.microsoft.com/office/drawing/2014/main" val="2966035411"/>
                  </a:ext>
                </a:extLst>
              </a:tr>
              <a:tr h="1081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highlight>
                            <a:srgbClr val="FFFF00"/>
                          </a:highlight>
                        </a:rPr>
                        <a:t>is_hidden</a:t>
                      </a:r>
                      <a:endParaRPr lang="en-US" sz="1400">
                        <a:highlight>
                          <a:srgbClr val="FFFF00"/>
                        </a:highlight>
                      </a:endParaRPr>
                    </a:p>
                  </a:txBody>
                  <a:tcPr marL="27027" marR="27027" marT="13513" marB="135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highlight>
                            <a:srgbClr val="FFFF00"/>
                          </a:highlight>
                        </a:rPr>
                        <a:t>Hidden items (archived, excluded from main gallery).</a:t>
                      </a:r>
                    </a:p>
                  </a:txBody>
                  <a:tcPr marL="27027" marR="27027" marT="13513" marB="13513" anchor="ctr"/>
                </a:tc>
                <a:extLst>
                  <a:ext uri="{0D108BD9-81ED-4DB2-BD59-A6C34878D82A}">
                    <a16:rowId xmlns:a16="http://schemas.microsoft.com/office/drawing/2014/main" val="2018534042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composition_type</a:t>
                      </a:r>
                      <a:endParaRPr lang="en-US" sz="1400"/>
                    </a:p>
                  </a:txBody>
                  <a:tcPr marL="27027" marR="27027" marT="13513" marB="135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Integer identifying composite media (burst, panorama, motion photo, etc.).</a:t>
                      </a:r>
                    </a:p>
                  </a:txBody>
                  <a:tcPr marL="27027" marR="27027" marT="13513" marB="13513" anchor="ctr"/>
                </a:tc>
                <a:extLst>
                  <a:ext uri="{0D108BD9-81ED-4DB2-BD59-A6C34878D82A}">
                    <a16:rowId xmlns:a16="http://schemas.microsoft.com/office/drawing/2014/main" val="3765982962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partial_backup_downloaded</a:t>
                      </a:r>
                      <a:endParaRPr lang="en-US" sz="1400"/>
                    </a:p>
                  </a:txBody>
                  <a:tcPr marL="27027" marR="27027" marT="13513" marB="135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/>
                        <a:t>True if only part of the cloud backup is cached locally (e.g., low-res preview).</a:t>
                      </a:r>
                    </a:p>
                  </a:txBody>
                  <a:tcPr marL="27027" marR="27027" marT="13513" marB="13513" anchor="ctr"/>
                </a:tc>
                <a:extLst>
                  <a:ext uri="{0D108BD9-81ED-4DB2-BD59-A6C34878D82A}">
                    <a16:rowId xmlns:a16="http://schemas.microsoft.com/office/drawing/2014/main" val="4045033808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oem_special_type</a:t>
                      </a:r>
                      <a:endParaRPr lang="en-US" sz="1400"/>
                    </a:p>
                  </a:txBody>
                  <a:tcPr marL="27027" marR="27027" marT="13513" marB="135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/>
                        <a:t>OEM-specific tag (some devices label special captures like portrait or night mode).</a:t>
                      </a:r>
                    </a:p>
                  </a:txBody>
                  <a:tcPr marL="27027" marR="27027" marT="13513" marB="13513" anchor="ctr"/>
                </a:tc>
                <a:extLst>
                  <a:ext uri="{0D108BD9-81ED-4DB2-BD59-A6C34878D82A}">
                    <a16:rowId xmlns:a16="http://schemas.microsoft.com/office/drawing/2014/main" val="3688478129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is_archived</a:t>
                      </a:r>
                      <a:endParaRPr lang="en-US" sz="1400"/>
                    </a:p>
                  </a:txBody>
                  <a:tcPr marL="27027" marR="27027" marT="13513" marB="135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/>
                        <a:t>1 if the user manually archived the photo (removes it from main timeline).</a:t>
                      </a:r>
                    </a:p>
                  </a:txBody>
                  <a:tcPr marL="27027" marR="27027" marT="13513" marB="13513" anchor="ctr"/>
                </a:tc>
                <a:extLst>
                  <a:ext uri="{0D108BD9-81ED-4DB2-BD59-A6C34878D82A}">
                    <a16:rowId xmlns:a16="http://schemas.microsoft.com/office/drawing/2014/main" val="2937143886"/>
                  </a:ext>
                </a:extLst>
              </a:tr>
              <a:tr h="1081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is_favorite</a:t>
                      </a:r>
                      <a:endParaRPr lang="en-US" sz="1400"/>
                    </a:p>
                  </a:txBody>
                  <a:tcPr marL="27027" marR="27027" marT="13513" marB="135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/>
                        <a:t>1 if starred/liked by the user.</a:t>
                      </a:r>
                    </a:p>
                  </a:txBody>
                  <a:tcPr marL="27027" marR="27027" marT="13513" marB="13513" anchor="ctr"/>
                </a:tc>
                <a:extLst>
                  <a:ext uri="{0D108BD9-81ED-4DB2-BD59-A6C34878D82A}">
                    <a16:rowId xmlns:a16="http://schemas.microsoft.com/office/drawing/2014/main" val="492170847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highlight>
                            <a:srgbClr val="FFFF00"/>
                          </a:highlight>
                        </a:rPr>
                        <a:t>in_camera_folder</a:t>
                      </a:r>
                      <a:endParaRPr lang="en-US" sz="1400">
                        <a:highlight>
                          <a:srgbClr val="FFFF00"/>
                        </a:highlight>
                      </a:endParaRPr>
                    </a:p>
                  </a:txBody>
                  <a:tcPr marL="27027" marR="27027" marT="13513" marB="135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highlight>
                            <a:srgbClr val="FFFF00"/>
                          </a:highlight>
                        </a:rPr>
                        <a:t>Indicates whether it originates from the camera roll (e.g., /DCIM/Camera/).</a:t>
                      </a:r>
                    </a:p>
                  </a:txBody>
                  <a:tcPr marL="27027" marR="27027" marT="13513" marB="13513" anchor="ctr"/>
                </a:tc>
                <a:extLst>
                  <a:ext uri="{0D108BD9-81ED-4DB2-BD59-A6C34878D82A}">
                    <a16:rowId xmlns:a16="http://schemas.microsoft.com/office/drawing/2014/main" val="3743911497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in_primary_storage</a:t>
                      </a:r>
                      <a:endParaRPr lang="en-US" sz="1400"/>
                    </a:p>
                  </a:txBody>
                  <a:tcPr marL="27027" marR="27027" marT="13513" marB="135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/>
                        <a:t>Whether the file is stored in the device’s primary storage volume vs. SD card.</a:t>
                      </a:r>
                    </a:p>
                  </a:txBody>
                  <a:tcPr marL="27027" marR="27027" marT="13513" marB="13513" anchor="ctr"/>
                </a:tc>
                <a:extLst>
                  <a:ext uri="{0D108BD9-81ED-4DB2-BD59-A6C34878D82A}">
                    <a16:rowId xmlns:a16="http://schemas.microsoft.com/office/drawing/2014/main" val="284075915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overlay_type</a:t>
                      </a:r>
                      <a:endParaRPr lang="en-US" sz="1400"/>
                    </a:p>
                  </a:txBody>
                  <a:tcPr marL="27027" marR="27027" marT="13513" marB="135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/>
                        <a:t>Used for internal UI overlays (for example, live photos, burst indicators).</a:t>
                      </a:r>
                    </a:p>
                  </a:txBody>
                  <a:tcPr marL="27027" marR="27027" marT="13513" marB="13513" anchor="ctr"/>
                </a:tc>
                <a:extLst>
                  <a:ext uri="{0D108BD9-81ED-4DB2-BD59-A6C34878D82A}">
                    <a16:rowId xmlns:a16="http://schemas.microsoft.com/office/drawing/2014/main" val="3491281446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highlight>
                            <a:srgbClr val="FFFF00"/>
                          </a:highlight>
                        </a:rPr>
                        <a:t>min_upload_utc_timestamp</a:t>
                      </a:r>
                      <a:endParaRPr lang="en-US" sz="1400">
                        <a:highlight>
                          <a:srgbClr val="FFFF00"/>
                        </a:highlight>
                      </a:endParaRPr>
                    </a:p>
                  </a:txBody>
                  <a:tcPr marL="27027" marR="27027" marT="13513" marB="135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highlight>
                            <a:srgbClr val="FFFF00"/>
                          </a:highlight>
                        </a:rPr>
                        <a:t>Timestamp for the earliest upload attempt (helps track upload state).</a:t>
                      </a:r>
                    </a:p>
                  </a:txBody>
                  <a:tcPr marL="27027" marR="27027" marT="13513" marB="13513" anchor="ctr"/>
                </a:tc>
                <a:extLst>
                  <a:ext uri="{0D108BD9-81ED-4DB2-BD59-A6C34878D82A}">
                    <a16:rowId xmlns:a16="http://schemas.microsoft.com/office/drawing/2014/main" val="250678183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date_header_utc_timestamp</a:t>
                      </a:r>
                      <a:endParaRPr lang="en-US" sz="1400"/>
                    </a:p>
                  </a:txBody>
                  <a:tcPr marL="27027" marR="27027" marT="13513" marB="135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/>
                        <a:t>Used for chronological grouping in the timeline header (gallery sorting).</a:t>
                      </a:r>
                    </a:p>
                  </a:txBody>
                  <a:tcPr marL="27027" marR="27027" marT="13513" marB="13513" anchor="ctr"/>
                </a:tc>
                <a:extLst>
                  <a:ext uri="{0D108BD9-81ED-4DB2-BD59-A6C34878D82A}">
                    <a16:rowId xmlns:a16="http://schemas.microsoft.com/office/drawing/2014/main" val="1328195579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highlight>
                            <a:srgbClr val="FFFF00"/>
                          </a:highlight>
                        </a:rPr>
                        <a:t>trash_timestamp</a:t>
                      </a:r>
                      <a:endParaRPr lang="en-US" sz="1400">
                        <a:highlight>
                          <a:srgbClr val="FFFF00"/>
                        </a:highlight>
                      </a:endParaRPr>
                    </a:p>
                  </a:txBody>
                  <a:tcPr marL="27027" marR="27027" marT="13513" marB="1351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>
                          <a:highlight>
                            <a:srgbClr val="FFFF00"/>
                          </a:highlight>
                        </a:rPr>
                        <a:t>The time the user moved the photo to Trash. Helps manage 60-day deletion policy.</a:t>
                      </a:r>
                    </a:p>
                  </a:txBody>
                  <a:tcPr marL="27027" marR="27027" marT="13513" marB="13513" anchor="ctr"/>
                </a:tc>
                <a:extLst>
                  <a:ext uri="{0D108BD9-81ED-4DB2-BD59-A6C34878D82A}">
                    <a16:rowId xmlns:a16="http://schemas.microsoft.com/office/drawing/2014/main" val="587446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56975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14C9C4-68B1-1282-44D3-1197078A7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489" y="1458014"/>
            <a:ext cx="8715152" cy="42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883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2411-C8A2-9352-C864-4A51DDCCA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EDE633-E60C-0A56-631D-B8603FC96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local_media</a:t>
            </a:r>
            <a:r>
              <a:rPr lang="en-US" dirty="0"/>
              <a:t> </a:t>
            </a:r>
            <a:r>
              <a:rPr lang="en-GB" dirty="0"/>
              <a:t>tables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EFB922-5595-FB72-E50C-3F7822E880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cs typeface="Calibri"/>
              </a:rPr>
              <a:t>contains photos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40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FCAC0-82FB-4AA2-E6AF-604414F4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local_media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table schema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A96771A-07C9-5E5B-7678-20D36BDA9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1406" y="1825624"/>
            <a:ext cx="4742394" cy="4606437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/>
              <a:t>Direct Access (</a:t>
            </a:r>
            <a:r>
              <a:rPr lang="en-GB" sz="2000" dirty="0" err="1">
                <a:solidFill>
                  <a:schemeClr val="accent2"/>
                </a:solidFill>
              </a:rPr>
              <a:t>filepath</a:t>
            </a:r>
            <a:r>
              <a:rPr lang="en-GB" sz="2000" dirty="0"/>
              <a:t>, </a:t>
            </a:r>
            <a:r>
              <a:rPr lang="en-GB" sz="2000" dirty="0" err="1">
                <a:solidFill>
                  <a:schemeClr val="accent2"/>
                </a:solidFill>
              </a:rPr>
              <a:t>content_uri</a:t>
            </a:r>
            <a:r>
              <a:rPr lang="en-GB" sz="2000" dirty="0"/>
              <a:t>): These columns are top-ranked because they provide direct access to the media file, which is critical for retrieving evidence.</a:t>
            </a:r>
          </a:p>
          <a:p>
            <a:r>
              <a:rPr lang="en-GB" sz="2000" dirty="0"/>
              <a:t>Timestamps (</a:t>
            </a:r>
            <a:r>
              <a:rPr lang="en-GB" sz="2000" dirty="0" err="1">
                <a:solidFill>
                  <a:schemeClr val="accent2"/>
                </a:solidFill>
              </a:rPr>
              <a:t>capture_timestamp</a:t>
            </a:r>
            <a:r>
              <a:rPr lang="en-GB" sz="2000" dirty="0"/>
              <a:t>, </a:t>
            </a:r>
            <a:r>
              <a:rPr lang="en-GB" sz="2000" dirty="0" err="1">
                <a:solidFill>
                  <a:schemeClr val="accent2"/>
                </a:solidFill>
              </a:rPr>
              <a:t>utc_timestamp</a:t>
            </a:r>
            <a:r>
              <a:rPr lang="en-GB" sz="2000" dirty="0"/>
              <a:t>): Essential for establishing a timeline of when the media was created or modified.</a:t>
            </a:r>
          </a:p>
          <a:p>
            <a:r>
              <a:rPr lang="en-GB" sz="2000" dirty="0"/>
              <a:t>Identifiers (</a:t>
            </a:r>
            <a:r>
              <a:rPr lang="en-GB" sz="2000" dirty="0" err="1">
                <a:solidFill>
                  <a:schemeClr val="accent2"/>
                </a:solidFill>
              </a:rPr>
              <a:t>dedup_key</a:t>
            </a:r>
            <a:r>
              <a:rPr lang="en-GB" sz="2000" dirty="0"/>
              <a:t>, </a:t>
            </a:r>
            <a:r>
              <a:rPr lang="en-GB" sz="2000" dirty="0">
                <a:solidFill>
                  <a:schemeClr val="accent2"/>
                </a:solidFill>
              </a:rPr>
              <a:t>id</a:t>
            </a:r>
            <a:r>
              <a:rPr lang="en-GB" sz="2000" dirty="0"/>
              <a:t>): Enable matching and cross-referencing media across the database, aiding in comprehensive analysis.</a:t>
            </a:r>
          </a:p>
          <a:p>
            <a:r>
              <a:rPr lang="en-GB" sz="2000" dirty="0" err="1"/>
              <a:t>Behavioral</a:t>
            </a:r>
            <a:r>
              <a:rPr lang="en-GB" sz="2000" dirty="0"/>
              <a:t> Flags (</a:t>
            </a:r>
            <a:r>
              <a:rPr lang="en-GB" sz="2000" dirty="0" err="1">
                <a:solidFill>
                  <a:schemeClr val="accent2"/>
                </a:solidFill>
              </a:rPr>
              <a:t>is_favorite</a:t>
            </a:r>
            <a:r>
              <a:rPr lang="en-GB" sz="2000" dirty="0"/>
              <a:t>, </a:t>
            </a:r>
            <a:r>
              <a:rPr lang="en-GB" sz="2000" dirty="0" err="1">
                <a:solidFill>
                  <a:schemeClr val="accent2"/>
                </a:solidFill>
              </a:rPr>
              <a:t>is_hidden</a:t>
            </a:r>
            <a:r>
              <a:rPr lang="en-GB" sz="2000" dirty="0"/>
              <a:t>): Highlight media the user prioritized or hid, often pointing to significant content.</a:t>
            </a:r>
          </a:p>
          <a:p>
            <a:r>
              <a:rPr lang="en-GB" sz="2000" dirty="0"/>
              <a:t>Metadata (</a:t>
            </a:r>
            <a:r>
              <a:rPr lang="en-GB" sz="2000" dirty="0">
                <a:solidFill>
                  <a:schemeClr val="accent2"/>
                </a:solidFill>
              </a:rPr>
              <a:t>filename</a:t>
            </a:r>
            <a:r>
              <a:rPr lang="en-GB" sz="2000" dirty="0"/>
              <a:t>, </a:t>
            </a:r>
            <a:r>
              <a:rPr lang="en-GB" sz="2000" dirty="0">
                <a:solidFill>
                  <a:schemeClr val="accent2"/>
                </a:solidFill>
              </a:rPr>
              <a:t>longitude</a:t>
            </a:r>
            <a:r>
              <a:rPr lang="en-GB" sz="2000" dirty="0"/>
              <a:t>, </a:t>
            </a:r>
            <a:r>
              <a:rPr lang="en-GB" sz="2000" dirty="0">
                <a:solidFill>
                  <a:schemeClr val="accent2"/>
                </a:solidFill>
              </a:rPr>
              <a:t>latitude</a:t>
            </a:r>
            <a:r>
              <a:rPr lang="en-GB" sz="2000" dirty="0"/>
              <a:t>): Provide context and location.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E704D8-EC4E-3D02-BB0C-A2BBF370C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94" y="1329144"/>
            <a:ext cx="6133413" cy="4060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6BEE78-1BE2-47F2-BB55-55FBDE402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94" y="1852044"/>
            <a:ext cx="2712955" cy="45800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D3E07A-A292-47B8-F538-EA3A56B9C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823" y="1924440"/>
            <a:ext cx="2400508" cy="44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641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9D527-634D-49A8-AAE9-6EAF4E715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one </a:t>
            </a:r>
            <a:r>
              <a:rPr lang="en-US" dirty="0">
                <a:cs typeface="Calibri Light"/>
              </a:rPr>
              <a:t>sample picture in </a:t>
            </a:r>
            <a:r>
              <a:rPr lang="en-US" dirty="0" err="1">
                <a:solidFill>
                  <a:schemeClr val="accent2"/>
                </a:solidFill>
              </a:rPr>
              <a:t>local_media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table </a:t>
            </a: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90A97BE-5A27-4AFE-BC52-D58666D9D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01" y="2066634"/>
            <a:ext cx="9904909" cy="39625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8DD64E-697F-43F5-9892-95EDFF4A9FE2}"/>
              </a:ext>
            </a:extLst>
          </p:cNvPr>
          <p:cNvSpPr/>
          <p:nvPr/>
        </p:nvSpPr>
        <p:spPr>
          <a:xfrm>
            <a:off x="987899" y="3431818"/>
            <a:ext cx="9904122" cy="3473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85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4A3D01-EFDA-95D9-2FBE-DFD27873F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Google Photos manages </a:t>
            </a:r>
            <a:r>
              <a:rPr lang="en-GB" b="1" dirty="0"/>
              <a:t>all discoverable </a:t>
            </a:r>
            <a:r>
              <a:rPr lang="en-GB" dirty="0"/>
              <a:t>local media on the device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3D3533B-0361-48AD-C2C5-BEEED3A275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529144"/>
              </p:ext>
            </p:extLst>
          </p:nvPr>
        </p:nvGraphicFramePr>
        <p:xfrm>
          <a:off x="590227" y="2019836"/>
          <a:ext cx="11141990" cy="33832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385088">
                  <a:extLst>
                    <a:ext uri="{9D8B030D-6E8A-4147-A177-3AD203B41FA5}">
                      <a16:colId xmlns:a16="http://schemas.microsoft.com/office/drawing/2014/main" val="4069580254"/>
                    </a:ext>
                  </a:extLst>
                </a:gridCol>
                <a:gridCol w="3174434">
                  <a:extLst>
                    <a:ext uri="{9D8B030D-6E8A-4147-A177-3AD203B41FA5}">
                      <a16:colId xmlns:a16="http://schemas.microsoft.com/office/drawing/2014/main" val="1358115208"/>
                    </a:ext>
                  </a:extLst>
                </a:gridCol>
                <a:gridCol w="4582468">
                  <a:extLst>
                    <a:ext uri="{9D8B030D-6E8A-4147-A177-3AD203B41FA5}">
                      <a16:colId xmlns:a16="http://schemas.microsoft.com/office/drawing/2014/main" val="21988574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Category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Managed by Google Photos?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Where stored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0237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Camera captures (Digital Camera Images</a:t>
                      </a:r>
                      <a:r>
                        <a:rPr lang="en-US" dirty="0"/>
                        <a:t>.</a:t>
                      </a:r>
                      <a:r>
                        <a:rPr lang="en-US" b="1" dirty="0"/>
                        <a:t>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✅ Always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/DCIM/Camera/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97564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Screenshots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✅ Often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/Pictures/Screenshots/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7828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Downloads / received images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✅ If indexed by </a:t>
                      </a: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MediaStore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/Download/, /WhatsApp/Images/, /Telegram/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6709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Edited or saved photos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✅ If not hidden (.nomedia)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/Pictures/Edited/, /DCIM/.thumbnails/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61809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App-specific images (e.g. Instagram)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⚙️ Sometimes (if visible to MediaStore)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/Android/media/com.instagram.android/...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08898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Hidden or private folders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❌ 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dirty="0"/>
                        <a:t>Directories with .</a:t>
                      </a:r>
                      <a:r>
                        <a:rPr lang="en-GB" dirty="0" err="1"/>
                        <a:t>nomedia</a:t>
                      </a:r>
                      <a:r>
                        <a:rPr lang="en-GB" dirty="0"/>
                        <a:t> or not indexed by </a:t>
                      </a:r>
                      <a:r>
                        <a:rPr lang="en-GB" dirty="0" err="1"/>
                        <a:t>MediaStore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801652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DE8745C-DD74-28B0-5599-C63CBB38C37F}"/>
              </a:ext>
            </a:extLst>
          </p:cNvPr>
          <p:cNvSpPr txBox="1"/>
          <p:nvPr/>
        </p:nvSpPr>
        <p:spPr>
          <a:xfrm>
            <a:off x="1325075" y="5532947"/>
            <a:ext cx="9185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 err="1">
                <a:solidFill>
                  <a:srgbClr val="FF0000"/>
                </a:solidFill>
              </a:rPr>
              <a:t>MediaStore</a:t>
            </a:r>
            <a:r>
              <a:rPr lang="en-GB" sz="1400" dirty="0"/>
              <a:t> is Android’s system-managed database and API layer that provides a unified way for apps to access, organize, and share media files—such as photos, videos, and audio—stored on the device or in shared storage.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032129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7C9A1-A914-4BDB-8F31-946AE3B0A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Solution (download images)</a:t>
            </a:r>
            <a:endParaRPr lang="en-US" dirty="0"/>
          </a:p>
        </p:txBody>
      </p:sp>
      <p:pic>
        <p:nvPicPr>
          <p:cNvPr id="4" name="Picture 4" descr="A picture containing text, cat, mammal&#10;&#10;Description automatically generated">
            <a:extLst>
              <a:ext uri="{FF2B5EF4-FFF2-40B4-BE49-F238E27FC236}">
                <a16:creationId xmlns:a16="http://schemas.microsoft.com/office/drawing/2014/main" id="{1E90D239-C69E-4E5B-A21B-78BE0F503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48" y="1864867"/>
            <a:ext cx="3251494" cy="42777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8CD60B-17B9-41B0-B903-B2E5AC53EBF3}"/>
              </a:ext>
            </a:extLst>
          </p:cNvPr>
          <p:cNvSpPr txBox="1"/>
          <p:nvPr/>
        </p:nvSpPr>
        <p:spPr>
          <a:xfrm>
            <a:off x="790415" y="1505002"/>
            <a:ext cx="1219886" cy="369332"/>
          </a:xfrm>
          <a:prstGeom prst="rect">
            <a:avLst/>
          </a:prstGeom>
          <a:solidFill>
            <a:schemeClr val="accent4"/>
          </a:solidFill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</a:rPr>
              <a:t>Image0.jpg</a:t>
            </a:r>
          </a:p>
        </p:txBody>
      </p:sp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9BDA6CC9-4BE9-47BA-882C-B3CA34A5D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995" y="2201118"/>
            <a:ext cx="4852167" cy="12534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D779FB-6EB9-4B84-88F7-8658E9DB8B6A}"/>
              </a:ext>
            </a:extLst>
          </p:cNvPr>
          <p:cNvSpPr txBox="1"/>
          <p:nvPr/>
        </p:nvSpPr>
        <p:spPr>
          <a:xfrm>
            <a:off x="5225162" y="1840380"/>
            <a:ext cx="2930098" cy="369332"/>
          </a:xfrm>
          <a:prstGeom prst="rect">
            <a:avLst/>
          </a:prstGeom>
          <a:solidFill>
            <a:schemeClr val="accent4"/>
          </a:solidFill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</a:rPr>
              <a:t>Date when image was clicked</a:t>
            </a:r>
          </a:p>
        </p:txBody>
      </p:sp>
    </p:spTree>
    <p:extLst>
      <p:ext uri="{BB962C8B-B14F-4D97-AF65-F5344CB8AC3E}">
        <p14:creationId xmlns:p14="http://schemas.microsoft.com/office/powerpoint/2010/main" val="12873494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B784B-C96E-E058-CB49-1EA352A7F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9C27B-A78B-DAE0-BC9B-EDAF3F94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remote_media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table schema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DBF26A6-80B2-7288-A4AC-67691C0552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365183"/>
              </p:ext>
            </p:extLst>
          </p:nvPr>
        </p:nvGraphicFramePr>
        <p:xfrm>
          <a:off x="838199" y="1618891"/>
          <a:ext cx="10627581" cy="465818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167324">
                  <a:extLst>
                    <a:ext uri="{9D8B030D-6E8A-4147-A177-3AD203B41FA5}">
                      <a16:colId xmlns:a16="http://schemas.microsoft.com/office/drawing/2014/main" val="633345007"/>
                    </a:ext>
                  </a:extLst>
                </a:gridCol>
                <a:gridCol w="6460257">
                  <a:extLst>
                    <a:ext uri="{9D8B030D-6E8A-4147-A177-3AD203B41FA5}">
                      <a16:colId xmlns:a16="http://schemas.microsoft.com/office/drawing/2014/main" val="2380035249"/>
                    </a:ext>
                  </a:extLst>
                </a:gridCol>
              </a:tblGrid>
              <a:tr h="2427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/>
                        <a:t>Field</a:t>
                      </a:r>
                      <a:endParaRPr lang="en-US" sz="1600"/>
                    </a:p>
                  </a:txBody>
                  <a:tcPr marL="63063" marR="63063" marT="31531" marB="3153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/>
                        <a:t>Meaning / Forensic value</a:t>
                      </a:r>
                      <a:endParaRPr lang="en-US" sz="1600"/>
                    </a:p>
                  </a:txBody>
                  <a:tcPr marL="63063" marR="63063" marT="31531" marB="31531" anchor="ctr"/>
                </a:tc>
                <a:extLst>
                  <a:ext uri="{0D108BD9-81ED-4DB2-BD59-A6C34878D82A}">
                    <a16:rowId xmlns:a16="http://schemas.microsoft.com/office/drawing/2014/main" val="83345580"/>
                  </a:ext>
                </a:extLst>
              </a:tr>
              <a:tr h="43567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dedup_key</a:t>
                      </a:r>
                    </a:p>
                  </a:txBody>
                  <a:tcPr marL="63063" marR="63063" marT="31531" marB="3153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/>
                        <a:t>Unique fingerprint (SHA-like hash) linking the same media across gphotos0.db, remote_media, and other devices.</a:t>
                      </a:r>
                    </a:p>
                  </a:txBody>
                  <a:tcPr marL="63063" marR="63063" marT="31531" marB="31531" anchor="ctr"/>
                </a:tc>
                <a:extLst>
                  <a:ext uri="{0D108BD9-81ED-4DB2-BD59-A6C34878D82A}">
                    <a16:rowId xmlns:a16="http://schemas.microsoft.com/office/drawing/2014/main" val="3857719336"/>
                  </a:ext>
                </a:extLst>
              </a:tr>
              <a:tr h="43567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>
                          <a:highlight>
                            <a:srgbClr val="FFFF00"/>
                          </a:highlight>
                        </a:rPr>
                        <a:t>upload_status</a:t>
                      </a:r>
                    </a:p>
                  </a:txBody>
                  <a:tcPr marL="63063" marR="63063" marT="31531" marB="3153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dirty="0">
                          <a:highlight>
                            <a:srgbClr val="FFFF00"/>
                          </a:highlight>
                        </a:rPr>
                        <a:t>1 = uploaded successfully, 0 = pending, 2 = failed. ✅ 1 is your proof of successful cloud backup.</a:t>
                      </a:r>
                    </a:p>
                  </a:txBody>
                  <a:tcPr marL="63063" marR="63063" marT="31531" marB="31531" anchor="ctr"/>
                </a:tc>
                <a:extLst>
                  <a:ext uri="{0D108BD9-81ED-4DB2-BD59-A6C34878D82A}">
                    <a16:rowId xmlns:a16="http://schemas.microsoft.com/office/drawing/2014/main" val="4222968229"/>
                  </a:ext>
                </a:extLst>
              </a:tr>
              <a:tr h="43567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 err="1"/>
                        <a:t>server_creation_timestamp</a:t>
                      </a:r>
                      <a:endParaRPr lang="en-US" sz="1600" dirty="0"/>
                    </a:p>
                  </a:txBody>
                  <a:tcPr marL="63063" marR="63063" marT="31531" marB="3153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/>
                        <a:t>Time the item was created in the Google Photos cloud (Unix ms). Correlates with upload_status = 1.</a:t>
                      </a:r>
                    </a:p>
                  </a:txBody>
                  <a:tcPr marL="63063" marR="63063" marT="31531" marB="31531" anchor="ctr"/>
                </a:tc>
                <a:extLst>
                  <a:ext uri="{0D108BD9-81ED-4DB2-BD59-A6C34878D82A}">
                    <a16:rowId xmlns:a16="http://schemas.microsoft.com/office/drawing/2014/main" val="3182509979"/>
                  </a:ext>
                </a:extLst>
              </a:tr>
              <a:tr h="2427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capture_timestamp / utc_timestamp</a:t>
                      </a:r>
                    </a:p>
                  </a:txBody>
                  <a:tcPr marL="63063" marR="63063" marT="31531" marB="3153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/>
                        <a:t>When the photo/video was originally captured.</a:t>
                      </a:r>
                    </a:p>
                  </a:txBody>
                  <a:tcPr marL="63063" marR="63063" marT="31531" marB="31531" anchor="ctr"/>
                </a:tc>
                <a:extLst>
                  <a:ext uri="{0D108BD9-81ED-4DB2-BD59-A6C34878D82A}">
                    <a16:rowId xmlns:a16="http://schemas.microsoft.com/office/drawing/2014/main" val="3486740621"/>
                  </a:ext>
                </a:extLst>
              </a:tr>
              <a:tr h="2427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dirty="0" err="1"/>
                        <a:t>photo_id</a:t>
                      </a:r>
                      <a:r>
                        <a:rPr lang="en-GB" sz="1600" dirty="0"/>
                        <a:t> (</a:t>
                      </a:r>
                      <a:r>
                        <a:rPr lang="en-US" sz="1600" dirty="0" err="1"/>
                        <a:t>cloud_media_id</a:t>
                      </a:r>
                      <a:r>
                        <a:rPr lang="en-US" sz="1600" dirty="0"/>
                        <a:t> if newer version)</a:t>
                      </a:r>
                      <a:endParaRPr lang="en-GB" sz="1600" dirty="0"/>
                    </a:p>
                  </a:txBody>
                  <a:tcPr marL="63063" marR="63063" marT="31531" marB="3153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/>
                        <a:t>Google-server object ID – used in lawful requests or API look-ups.</a:t>
                      </a:r>
                    </a:p>
                  </a:txBody>
                  <a:tcPr marL="63063" marR="63063" marT="31531" marB="31531" anchor="ctr"/>
                </a:tc>
                <a:extLst>
                  <a:ext uri="{0D108BD9-81ED-4DB2-BD59-A6C34878D82A}">
                    <a16:rowId xmlns:a16="http://schemas.microsoft.com/office/drawing/2014/main" val="4168790444"/>
                  </a:ext>
                </a:extLst>
              </a:tr>
              <a:tr h="2427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mime_type</a:t>
                      </a:r>
                    </a:p>
                  </a:txBody>
                  <a:tcPr marL="63063" marR="63063" marT="31531" marB="3153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Media type (e.g., image/jpeg, video/mp4).</a:t>
                      </a:r>
                    </a:p>
                  </a:txBody>
                  <a:tcPr marL="63063" marR="63063" marT="31531" marB="31531" anchor="ctr"/>
                </a:tc>
                <a:extLst>
                  <a:ext uri="{0D108BD9-81ED-4DB2-BD59-A6C34878D82A}">
                    <a16:rowId xmlns:a16="http://schemas.microsoft.com/office/drawing/2014/main" val="310951790"/>
                  </a:ext>
                </a:extLst>
              </a:tr>
              <a:tr h="2427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filename</a:t>
                      </a:r>
                    </a:p>
                  </a:txBody>
                  <a:tcPr marL="63063" marR="63063" marT="31531" marB="3153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/>
                        <a:t>Original filename reported to the cloud.</a:t>
                      </a:r>
                    </a:p>
                  </a:txBody>
                  <a:tcPr marL="63063" marR="63063" marT="31531" marB="31531" anchor="ctr"/>
                </a:tc>
                <a:extLst>
                  <a:ext uri="{0D108BD9-81ED-4DB2-BD59-A6C34878D82A}">
                    <a16:rowId xmlns:a16="http://schemas.microsoft.com/office/drawing/2014/main" val="3270346759"/>
                  </a:ext>
                </a:extLst>
              </a:tr>
              <a:tr h="43567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camera_make, camera_model, focal_length, iso, exposure</a:t>
                      </a:r>
                    </a:p>
                  </a:txBody>
                  <a:tcPr marL="63063" marR="63063" marT="31531" marB="3153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/>
                        <a:t>EXIF-derived device and capture parameters.</a:t>
                      </a:r>
                    </a:p>
                  </a:txBody>
                  <a:tcPr marL="63063" marR="63063" marT="31531" marB="31531" anchor="ctr"/>
                </a:tc>
                <a:extLst>
                  <a:ext uri="{0D108BD9-81ED-4DB2-BD59-A6C34878D82A}">
                    <a16:rowId xmlns:a16="http://schemas.microsoft.com/office/drawing/2014/main" val="997328490"/>
                  </a:ext>
                </a:extLst>
              </a:tr>
              <a:tr h="2427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latitude, longitude</a:t>
                      </a:r>
                    </a:p>
                  </a:txBody>
                  <a:tcPr marL="63063" marR="63063" marT="31531" marB="3153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/>
                        <a:t>GPS location of capture (if available).</a:t>
                      </a:r>
                    </a:p>
                  </a:txBody>
                  <a:tcPr marL="63063" marR="63063" marT="31531" marB="31531" anchor="ctr"/>
                </a:tc>
                <a:extLst>
                  <a:ext uri="{0D108BD9-81ED-4DB2-BD59-A6C34878D82A}">
                    <a16:rowId xmlns:a16="http://schemas.microsoft.com/office/drawing/2014/main" val="2200185836"/>
                  </a:ext>
                </a:extLst>
              </a:tr>
              <a:tr h="2427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/>
                        <a:t>is_favorite, is_archived, is_shared</a:t>
                      </a:r>
                    </a:p>
                  </a:txBody>
                  <a:tcPr marL="63063" marR="63063" marT="31531" marB="3153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/>
                        <a:t>User actions in the Photos app.</a:t>
                      </a:r>
                    </a:p>
                  </a:txBody>
                  <a:tcPr marL="63063" marR="63063" marT="31531" marB="31531" anchor="ctr"/>
                </a:tc>
                <a:extLst>
                  <a:ext uri="{0D108BD9-81ED-4DB2-BD59-A6C34878D82A}">
                    <a16:rowId xmlns:a16="http://schemas.microsoft.com/office/drawing/2014/main" val="2369980092"/>
                  </a:ext>
                </a:extLst>
              </a:tr>
              <a:tr h="2427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is_hidden, trash_timestamp</a:t>
                      </a:r>
                    </a:p>
                  </a:txBody>
                  <a:tcPr marL="63063" marR="63063" marT="31531" marB="3153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dirty="0"/>
                        <a:t>Whether moved to trash and when.</a:t>
                      </a:r>
                    </a:p>
                  </a:txBody>
                  <a:tcPr marL="63063" marR="63063" marT="31531" marB="31531" anchor="ctr"/>
                </a:tc>
                <a:extLst>
                  <a:ext uri="{0D108BD9-81ED-4DB2-BD59-A6C34878D82A}">
                    <a16:rowId xmlns:a16="http://schemas.microsoft.com/office/drawing/2014/main" val="603325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37929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6E830-EDDF-A2FD-8210-B97CF3BD6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Scenario:</a:t>
            </a:r>
            <a:r>
              <a:rPr lang="en-GB" dirty="0"/>
              <a:t> Suspect denies capturing incriminating photos.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1604F-784D-C312-F881-219A65375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Goal: show whether </a:t>
            </a:r>
          </a:p>
          <a:p>
            <a:pPr marL="0" indent="0">
              <a:buNone/>
            </a:pPr>
            <a:r>
              <a:rPr lang="en-GB" dirty="0"/>
              <a:t>(a) such images were captured on the device, </a:t>
            </a:r>
          </a:p>
          <a:p>
            <a:pPr marL="0" indent="0">
              <a:buNone/>
            </a:pPr>
            <a:r>
              <a:rPr lang="en-GB" dirty="0"/>
              <a:t>(b) </a:t>
            </a:r>
            <a:r>
              <a:rPr lang="en-GB" dirty="0">
                <a:highlight>
                  <a:srgbClr val="FFFF00"/>
                </a:highlight>
              </a:rPr>
              <a:t>whether they were uploaded to Google Photos, </a:t>
            </a:r>
          </a:p>
          <a:p>
            <a:pPr marL="0" indent="0">
              <a:buNone/>
            </a:pPr>
            <a:r>
              <a:rPr lang="en-GB" dirty="0"/>
              <a:t>(c) when and under which account, and </a:t>
            </a:r>
          </a:p>
          <a:p>
            <a:pPr marL="0" indent="0">
              <a:buNone/>
            </a:pPr>
            <a:r>
              <a:rPr lang="en-GB" dirty="0"/>
              <a:t>(d) whether they were deleted.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0710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5639A9-0A82-2AA4-584D-04D20E699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930" y="1691269"/>
            <a:ext cx="9678140" cy="32750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237AA5-6BFA-0ECD-9CF7-06BD04FBA564}"/>
              </a:ext>
            </a:extLst>
          </p:cNvPr>
          <p:cNvSpPr txBox="1"/>
          <p:nvPr/>
        </p:nvSpPr>
        <p:spPr>
          <a:xfrm>
            <a:off x="5771626" y="4395831"/>
            <a:ext cx="115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backup</a:t>
            </a:r>
          </a:p>
        </p:txBody>
      </p:sp>
    </p:spTree>
    <p:extLst>
      <p:ext uri="{BB962C8B-B14F-4D97-AF65-F5344CB8AC3E}">
        <p14:creationId xmlns:p14="http://schemas.microsoft.com/office/powerpoint/2010/main" val="42204283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A7EB21-349D-E48A-65A3-365CBF495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preference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46AF45-53B3-9F0A-70FE-24B5D7C793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641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101AE-46D4-4691-A772-6CC79314E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en-US" dirty="0" err="1">
                <a:solidFill>
                  <a:schemeClr val="accent2"/>
                </a:solidFill>
                <a:cs typeface="Calibri Light"/>
              </a:rPr>
              <a:t>shared_prefs</a:t>
            </a:r>
            <a:r>
              <a:rPr lang="en-US" dirty="0">
                <a:solidFill>
                  <a:schemeClr val="accent2"/>
                </a:solidFill>
                <a:cs typeface="Calibri Light"/>
              </a:rPr>
              <a:t> </a:t>
            </a:r>
            <a:r>
              <a:rPr lang="en-US" dirty="0">
                <a:cs typeface="Calibri Light"/>
              </a:rPr>
              <a:t>folder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19F7D9-A9BA-07AC-6CD5-62EF6AB3C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11981"/>
            <a:ext cx="7960634" cy="243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322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CB5312-7F23-BFA4-D92F-80A0B56A2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8" y="1791464"/>
            <a:ext cx="9007621" cy="381033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87EA167-6ECD-1048-CAF8-9B3B2BAE7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information in </a:t>
            </a:r>
            <a:r>
              <a:rPr lang="en-US" dirty="0" err="1">
                <a:solidFill>
                  <a:srgbClr val="7030A0"/>
                </a:solidFill>
              </a:rPr>
              <a:t>shared_prefs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7800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31775-2051-E10C-D820-18CA76597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account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A78104-4A3E-D0EE-21CD-765A24E6D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175" y="2903174"/>
            <a:ext cx="10493649" cy="10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645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130D740C-38F8-488B-9B14-810013535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49" y="1878989"/>
            <a:ext cx="10650511" cy="1881681"/>
          </a:xfrm>
          <a:prstGeom prst="rect">
            <a:avLst/>
          </a:prstGeom>
        </p:spPr>
      </p:pic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108439AA-3DE2-4EB2-BB83-2C2110889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783" y="4291928"/>
            <a:ext cx="4833510" cy="120806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A99857C-5B53-4AEF-B037-998D23D71F06}"/>
              </a:ext>
            </a:extLst>
          </p:cNvPr>
          <p:cNvCxnSpPr/>
          <p:nvPr/>
        </p:nvCxnSpPr>
        <p:spPr>
          <a:xfrm>
            <a:off x="7006067" y="2703812"/>
            <a:ext cx="696766" cy="13006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0AF616E-0636-4BD5-B206-9D1894A2B25A}"/>
              </a:ext>
            </a:extLst>
          </p:cNvPr>
          <p:cNvSpPr txBox="1"/>
          <p:nvPr/>
        </p:nvSpPr>
        <p:spPr>
          <a:xfrm>
            <a:off x="1152525" y="4033837"/>
            <a:ext cx="3695698" cy="15388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>
                <a:cs typeface="Calibri"/>
              </a:rPr>
              <a:t>This is the time when the account backup was done, </a:t>
            </a:r>
            <a:r>
              <a:rPr lang="en-GB" sz="2400" dirty="0"/>
              <a:t>not necessarily that any media was uploaded.</a:t>
            </a:r>
            <a:endParaRPr lang="en-US" sz="22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32A405-256C-4217-869C-B70D6A44ACE5}"/>
              </a:ext>
            </a:extLst>
          </p:cNvPr>
          <p:cNvSpPr/>
          <p:nvPr/>
        </p:nvSpPr>
        <p:spPr>
          <a:xfrm>
            <a:off x="845128" y="2224952"/>
            <a:ext cx="10640291" cy="4433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B8EED9-3D97-45A4-AADC-DBB81FCED28D}"/>
              </a:ext>
            </a:extLst>
          </p:cNvPr>
          <p:cNvSpPr/>
          <p:nvPr/>
        </p:nvSpPr>
        <p:spPr>
          <a:xfrm>
            <a:off x="6064099" y="4767834"/>
            <a:ext cx="3725640" cy="2544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044D2757-19DE-491E-AF8C-32FA75F3D37F}"/>
              </a:ext>
            </a:extLst>
          </p:cNvPr>
          <p:cNvSpPr txBox="1"/>
          <p:nvPr/>
        </p:nvSpPr>
        <p:spPr>
          <a:xfrm>
            <a:off x="5462297" y="3918761"/>
            <a:ext cx="2083647" cy="369332"/>
          </a:xfrm>
          <a:prstGeom prst="rect">
            <a:avLst/>
          </a:prstGeom>
          <a:solidFill>
            <a:schemeClr val="accent4"/>
          </a:solidFill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</a:rPr>
              <a:t>Solution: timestamp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B29704-07AE-8167-9DAB-003B11034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backup completion time</a:t>
            </a:r>
          </a:p>
        </p:txBody>
      </p:sp>
    </p:spTree>
    <p:extLst>
      <p:ext uri="{BB962C8B-B14F-4D97-AF65-F5344CB8AC3E}">
        <p14:creationId xmlns:p14="http://schemas.microsoft.com/office/powerpoint/2010/main" val="1786302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E4807-8C3B-476B-BD8D-77E85FA07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To summarize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79DD4-FAE8-42BB-9C4F-76FA8E21A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Understand the application</a:t>
            </a:r>
          </a:p>
          <a:p>
            <a:r>
              <a:rPr lang="en-US" dirty="0">
                <a:cs typeface="Calibri"/>
              </a:rPr>
              <a:t>Locate the application package</a:t>
            </a:r>
          </a:p>
          <a:p>
            <a:r>
              <a:rPr lang="en-US" dirty="0">
                <a:cs typeface="Calibri"/>
              </a:rPr>
              <a:t>Look at the application directories</a:t>
            </a:r>
          </a:p>
          <a:p>
            <a:r>
              <a:rPr lang="en-US" dirty="0">
                <a:cs typeface="Calibri"/>
              </a:rPr>
              <a:t>Go to the databases directory</a:t>
            </a:r>
          </a:p>
          <a:p>
            <a:pPr lvl="1"/>
            <a:r>
              <a:rPr lang="en-US" dirty="0">
                <a:cs typeface="Calibri"/>
              </a:rPr>
              <a:t>Open gphotos-1.db</a:t>
            </a:r>
          </a:p>
          <a:p>
            <a:pPr lvl="1"/>
            <a:r>
              <a:rPr lang="en-US" dirty="0">
                <a:cs typeface="Calibri"/>
              </a:rPr>
              <a:t>Explore </a:t>
            </a:r>
            <a:r>
              <a:rPr lang="en-US" dirty="0" err="1">
                <a:cs typeface="Calibri"/>
              </a:rPr>
              <a:t>local_media</a:t>
            </a:r>
            <a:r>
              <a:rPr lang="en-US" dirty="0">
                <a:cs typeface="Calibri"/>
              </a:rPr>
              <a:t> table</a:t>
            </a:r>
          </a:p>
          <a:p>
            <a:r>
              <a:rPr lang="en-US" dirty="0">
                <a:cs typeface="Calibri"/>
              </a:rPr>
              <a:t>Go to the shared </a:t>
            </a:r>
            <a:r>
              <a:rPr lang="en-US" dirty="0" err="1">
                <a:cs typeface="Calibri"/>
              </a:rPr>
              <a:t>prefs</a:t>
            </a:r>
            <a:r>
              <a:rPr lang="en-US" dirty="0">
                <a:cs typeface="Calibri"/>
              </a:rPr>
              <a:t> folder </a:t>
            </a:r>
          </a:p>
          <a:p>
            <a:r>
              <a:rPr lang="en-US" dirty="0">
                <a:cs typeface="Calibri"/>
              </a:rPr>
              <a:t>Find the file that contains backup information</a:t>
            </a:r>
          </a:p>
        </p:txBody>
      </p:sp>
    </p:spTree>
    <p:extLst>
      <p:ext uri="{BB962C8B-B14F-4D97-AF65-F5344CB8AC3E}">
        <p14:creationId xmlns:p14="http://schemas.microsoft.com/office/powerpoint/2010/main" val="2186280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E7370DAF-CE64-6F2C-AB14-FAD8C96A6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" y="1663700"/>
            <a:ext cx="12103331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ADD9B6-5C07-939B-2029-B050BF9CF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b="1" dirty="0"/>
              <a:t>Camera captures</a:t>
            </a:r>
            <a:r>
              <a:rPr lang="en-US" dirty="0"/>
              <a:t> to picture management</a:t>
            </a:r>
          </a:p>
        </p:txBody>
      </p:sp>
    </p:spTree>
    <p:extLst>
      <p:ext uri="{BB962C8B-B14F-4D97-AF65-F5344CB8AC3E}">
        <p14:creationId xmlns:p14="http://schemas.microsoft.com/office/powerpoint/2010/main" val="197274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B07E4-17D4-2FC1-DF7A-B98D72845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Event-based synchronization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2762F-B582-3F2F-3C9B-FE4C064C5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686586" cy="455192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Camera app takes photos</a:t>
            </a:r>
          </a:p>
          <a:p>
            <a:pPr lvl="1"/>
            <a:r>
              <a:rPr lang="en-US" dirty="0"/>
              <a:t>Saves photos in a physical location</a:t>
            </a:r>
          </a:p>
          <a:p>
            <a:pPr lvl="1"/>
            <a:r>
              <a:rPr lang="en-GB" dirty="0"/>
              <a:t>Google Photos does not crawl the filesystem directly.</a:t>
            </a:r>
          </a:p>
          <a:p>
            <a:r>
              <a:rPr lang="en-US" dirty="0" err="1"/>
              <a:t>MediaStore</a:t>
            </a:r>
            <a:r>
              <a:rPr lang="en-US" dirty="0"/>
              <a:t> service </a:t>
            </a:r>
          </a:p>
          <a:p>
            <a:pPr lvl="1"/>
            <a:r>
              <a:rPr lang="en-GB" dirty="0"/>
              <a:t>It queries through the system API</a:t>
            </a:r>
          </a:p>
          <a:p>
            <a:pPr lvl="1"/>
            <a:r>
              <a:rPr lang="en-GB" dirty="0"/>
              <a:t>It indexes all user-visible media in </a:t>
            </a:r>
            <a:r>
              <a:rPr lang="en-GB" dirty="0" err="1">
                <a:solidFill>
                  <a:schemeClr val="accent2"/>
                </a:solidFill>
              </a:rPr>
              <a:t>external.db</a:t>
            </a:r>
            <a:r>
              <a:rPr lang="en-GB" dirty="0"/>
              <a:t>, when </a:t>
            </a:r>
          </a:p>
          <a:p>
            <a:pPr lvl="2"/>
            <a:r>
              <a:rPr lang="en-GB" dirty="0"/>
              <a:t>boot completed, file created or deleted, mount or unmount of external storage, app requests</a:t>
            </a:r>
          </a:p>
          <a:p>
            <a:pPr lvl="1"/>
            <a:r>
              <a:rPr lang="en-GB" dirty="0"/>
              <a:t>It broadcasts a message</a:t>
            </a:r>
          </a:p>
          <a:p>
            <a:r>
              <a:rPr lang="en-GB" dirty="0"/>
              <a:t>Google Photos received broadcast messages</a:t>
            </a:r>
          </a:p>
          <a:p>
            <a:pPr lvl="1"/>
            <a:r>
              <a:rPr lang="en-GB" dirty="0"/>
              <a:t>queries </a:t>
            </a:r>
            <a:r>
              <a:rPr lang="en-GB" dirty="0" err="1"/>
              <a:t>MediaStore</a:t>
            </a:r>
            <a:r>
              <a:rPr lang="en-GB" dirty="0"/>
              <a:t> for that file, and </a:t>
            </a:r>
          </a:p>
          <a:p>
            <a:pPr lvl="1"/>
            <a:r>
              <a:rPr lang="en-GB" dirty="0"/>
              <a:t>inserts or updates a corresponding entry in its own media table.</a:t>
            </a:r>
          </a:p>
          <a:p>
            <a:endParaRPr lang="en-GB" dirty="0">
              <a:solidFill>
                <a:schemeClr val="accent2"/>
              </a:solidFill>
            </a:endParaRPr>
          </a:p>
          <a:p>
            <a:endParaRPr lang="en-GB" dirty="0">
              <a:solidFill>
                <a:schemeClr val="accent2"/>
              </a:solidFill>
            </a:endParaRPr>
          </a:p>
          <a:p>
            <a:endParaRPr lang="en-GB" dirty="0">
              <a:solidFill>
                <a:schemeClr val="accent2"/>
              </a:solidFill>
            </a:endParaRPr>
          </a:p>
          <a:p>
            <a:endParaRPr lang="en-GB" dirty="0">
              <a:solidFill>
                <a:schemeClr val="accent2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03F9E5C-7150-1F94-1ACA-0B393ABAC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461" y="123987"/>
            <a:ext cx="5383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512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52D78-D01E-E662-B83C-5D0F66322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4EA3DB-870E-E7A8-7642-8528D725B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Fields used in photo databases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9ED39-9A58-F65C-9696-BE0C4BACE6C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182225" cy="2832100"/>
          </a:xfrm>
        </p:spPr>
        <p:txBody>
          <a:bodyPr>
            <a:normAutofit/>
          </a:bodyPr>
          <a:lstStyle/>
          <a:p>
            <a:endParaRPr lang="en-GB" dirty="0">
              <a:solidFill>
                <a:schemeClr val="accent2"/>
              </a:solidFill>
            </a:endParaRPr>
          </a:p>
          <a:p>
            <a:endParaRPr lang="en-GB" dirty="0">
              <a:solidFill>
                <a:schemeClr val="accent2"/>
              </a:solidFill>
            </a:endParaRPr>
          </a:p>
          <a:p>
            <a:endParaRPr lang="en-GB" dirty="0">
              <a:solidFill>
                <a:schemeClr val="accent2"/>
              </a:solidFill>
            </a:endParaRPr>
          </a:p>
          <a:p>
            <a:endParaRPr lang="en-GB" dirty="0">
              <a:solidFill>
                <a:schemeClr val="accent2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32551A6-F96C-7995-6945-6A002B6102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004488"/>
              </p:ext>
            </p:extLst>
          </p:nvPr>
        </p:nvGraphicFramePr>
        <p:xfrm>
          <a:off x="1372970" y="2712599"/>
          <a:ext cx="8945218" cy="19202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51181">
                  <a:extLst>
                    <a:ext uri="{9D8B030D-6E8A-4147-A177-3AD203B41FA5}">
                      <a16:colId xmlns:a16="http://schemas.microsoft.com/office/drawing/2014/main" val="402403246"/>
                    </a:ext>
                  </a:extLst>
                </a:gridCol>
                <a:gridCol w="6894037">
                  <a:extLst>
                    <a:ext uri="{9D8B030D-6E8A-4147-A177-3AD203B41FA5}">
                      <a16:colId xmlns:a16="http://schemas.microsoft.com/office/drawing/2014/main" val="348589986"/>
                    </a:ext>
                  </a:extLst>
                </a:gridCol>
              </a:tblGrid>
              <a:tr h="2220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Field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3035402"/>
                  </a:ext>
                </a:extLst>
              </a:tr>
              <a:tr h="1954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in_camera_folder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dirty="0"/>
                        <a:t>1 = came from /DCIM/Camera/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8362723"/>
                  </a:ext>
                </a:extLst>
              </a:tr>
              <a:tr h="1954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 err="1"/>
                        <a:t>in_primary_storage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1 = from /data/media/0 (integral mounted storage, not SD card)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3189081"/>
                  </a:ext>
                </a:extLst>
              </a:tr>
              <a:tr h="1954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has_local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dirty="0"/>
                        <a:t>1 = As long as the file is visible to Android’s </a:t>
                      </a:r>
                      <a:r>
                        <a:rPr lang="en-GB" sz="1600" b="1" dirty="0" err="1"/>
                        <a:t>MediaStore</a:t>
                      </a:r>
                      <a:r>
                        <a:rPr lang="en-GB" sz="1600" b="1" dirty="0"/>
                        <a:t> provider</a:t>
                      </a:r>
                      <a:r>
                        <a:rPr lang="en-GB" sz="1600" dirty="0"/>
                        <a:t>, Google Photos considers it </a:t>
                      </a:r>
                      <a:r>
                        <a:rPr lang="en-GB" sz="1600" b="1" dirty="0"/>
                        <a:t>local,</a:t>
                      </a:r>
                      <a:r>
                        <a:rPr lang="en-GB" sz="1600" dirty="0"/>
                        <a:t> including SD card, excluding </a:t>
                      </a:r>
                      <a:r>
                        <a:rPr lang="en-US" sz="1600" i="1" dirty="0"/>
                        <a:t>Cloud-only photo</a:t>
                      </a:r>
                      <a:r>
                        <a:rPr lang="en-US" sz="1600" dirty="0"/>
                        <a:t> </a:t>
                      </a:r>
                      <a:endParaRPr lang="en-GB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219410"/>
                  </a:ext>
                </a:extLst>
              </a:tr>
              <a:tr h="1954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dirty="0"/>
                        <a:t>may show MIME (e.g. image/jpeg, video/mp4)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85331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1627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C53D0B-A8AA-6AC3-04AA-05231237C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storage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C6565A-5290-4167-C00A-74CCABC9AD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Real image evidence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CD01B8-DCE7-CB43-0F68-3B4D1DAC38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246"/>
          <a:stretch>
            <a:fillRect/>
          </a:stretch>
        </p:blipFill>
        <p:spPr>
          <a:xfrm>
            <a:off x="7973878" y="574015"/>
            <a:ext cx="3632155" cy="327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44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2791</TotalTime>
  <Words>5957</Words>
  <Application>Microsoft Office PowerPoint</Application>
  <PresentationFormat>Widescreen</PresentationFormat>
  <Paragraphs>659</Paragraphs>
  <Slides>59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Calibri</vt:lpstr>
      <vt:lpstr>Calibri Light</vt:lpstr>
      <vt:lpstr>Courier New</vt:lpstr>
      <vt:lpstr>Office Theme</vt:lpstr>
      <vt:lpstr>Pixel 3 GMS App Investigations</vt:lpstr>
      <vt:lpstr>What is Google Photos ?</vt:lpstr>
      <vt:lpstr>A cloud-based photo and video management app</vt:lpstr>
      <vt:lpstr>Key components of Google Photos </vt:lpstr>
      <vt:lpstr>Google Photos manages all discoverable local media on the device</vt:lpstr>
      <vt:lpstr>From Camera captures to picture management</vt:lpstr>
      <vt:lpstr>Event-based synchronization</vt:lpstr>
      <vt:lpstr>Fields used in photo databases</vt:lpstr>
      <vt:lpstr>Physical storage</vt:lpstr>
      <vt:lpstr>PowerPoint Presentation</vt:lpstr>
      <vt:lpstr>Sample questions</vt:lpstr>
      <vt:lpstr>Google Photo Directory</vt:lpstr>
      <vt:lpstr>PowerPoint Presentation</vt:lpstr>
      <vt:lpstr>Google Photo Databases</vt:lpstr>
      <vt:lpstr>Valuable databases</vt:lpstr>
      <vt:lpstr>gphotos_0.db</vt:lpstr>
      <vt:lpstr>PowerPoint Presentation</vt:lpstr>
      <vt:lpstr>PowerPoint Presentation</vt:lpstr>
      <vt:lpstr>PowerPoint Presentation</vt:lpstr>
      <vt:lpstr>PowerPoint Presentation</vt:lpstr>
      <vt:lpstr>Understanding Google Photos’ persistence of deleted evidence</vt:lpstr>
      <vt:lpstr>1. Separation between file system and app metadata</vt:lpstr>
      <vt:lpstr>2. What exactly happens inside gphotos0.db</vt:lpstr>
      <vt:lpstr>3. Key forensic indicators of deleted camera files</vt:lpstr>
      <vt:lpstr>4. Example SQL to reveal deleted-but-tracked images</vt:lpstr>
      <vt:lpstr>PowerPoint Presentation</vt:lpstr>
      <vt:lpstr>Manual filename reconstruction from timestamp</vt:lpstr>
      <vt:lpstr>5. Where else deletion is recorded</vt:lpstr>
      <vt:lpstr>6. Why this persistence exists (from app’s design)</vt:lpstr>
      <vt:lpstr>gphotos_1.db</vt:lpstr>
      <vt:lpstr>gphotos0.db and gphotos-1.db</vt:lpstr>
      <vt:lpstr>PowerPoint Presentation</vt:lpstr>
      <vt:lpstr>How to know if backup is enabled?</vt:lpstr>
      <vt:lpstr>Why it's important to look for backup?</vt:lpstr>
      <vt:lpstr>Photo deletion scenario</vt:lpstr>
      <vt:lpstr>tables in gphotos-1.db</vt:lpstr>
      <vt:lpstr>Grouping of Tables Based on Google Photos Functions -1 (media management)</vt:lpstr>
      <vt:lpstr>Grouping of Tables Based on Google Photos Functions – 2 (User Activity and Interaction Evidence)</vt:lpstr>
      <vt:lpstr>media tables</vt:lpstr>
      <vt:lpstr>local_media tables</vt:lpstr>
      <vt:lpstr>remote_media tables</vt:lpstr>
      <vt:lpstr>backup_local_media_metadata tables</vt:lpstr>
      <vt:lpstr>media tables</vt:lpstr>
      <vt:lpstr>media table schema</vt:lpstr>
      <vt:lpstr>PowerPoint Presentation</vt:lpstr>
      <vt:lpstr>PowerPoint Presentation</vt:lpstr>
      <vt:lpstr>local_media tables</vt:lpstr>
      <vt:lpstr>local_media table schema</vt:lpstr>
      <vt:lpstr>one sample picture in local_media table </vt:lpstr>
      <vt:lpstr>Solution (download images)</vt:lpstr>
      <vt:lpstr>remote_media table schema</vt:lpstr>
      <vt:lpstr>Scenario: Suspect denies capturing incriminating photos.</vt:lpstr>
      <vt:lpstr>PowerPoint Presentation</vt:lpstr>
      <vt:lpstr>Shared preference</vt:lpstr>
      <vt:lpstr>shared_prefs folder</vt:lpstr>
      <vt:lpstr>backup information in shared_prefs</vt:lpstr>
      <vt:lpstr>Find account name</vt:lpstr>
      <vt:lpstr>Check backup completion time</vt:lpstr>
      <vt:lpstr>To summarize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Installing Visual Studio Code</dc:title>
  <dc:creator>Weifeng Xu</dc:creator>
  <cp:lastModifiedBy>Weifeng Xu</cp:lastModifiedBy>
  <cp:revision>1</cp:revision>
  <dcterms:created xsi:type="dcterms:W3CDTF">2021-01-18T02:02:41Z</dcterms:created>
  <dcterms:modified xsi:type="dcterms:W3CDTF">2025-11-24T14:01:27Z</dcterms:modified>
</cp:coreProperties>
</file>