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33" r:id="rId3"/>
    <p:sldId id="357" r:id="rId4"/>
    <p:sldId id="358" r:id="rId5"/>
    <p:sldId id="348" r:id="rId6"/>
    <p:sldId id="366" r:id="rId7"/>
    <p:sldId id="434" r:id="rId8"/>
    <p:sldId id="401" r:id="rId9"/>
    <p:sldId id="430" r:id="rId10"/>
    <p:sldId id="448" r:id="rId11"/>
    <p:sldId id="436" r:id="rId12"/>
    <p:sldId id="412" r:id="rId13"/>
    <p:sldId id="442" r:id="rId14"/>
    <p:sldId id="443" r:id="rId15"/>
    <p:sldId id="370" r:id="rId16"/>
    <p:sldId id="371" r:id="rId17"/>
    <p:sldId id="437" r:id="rId18"/>
    <p:sldId id="375" r:id="rId19"/>
    <p:sldId id="410" r:id="rId20"/>
    <p:sldId id="447" r:id="rId21"/>
    <p:sldId id="435" r:id="rId22"/>
    <p:sldId id="449" r:id="rId23"/>
    <p:sldId id="402" r:id="rId24"/>
    <p:sldId id="450" r:id="rId25"/>
    <p:sldId id="406" r:id="rId26"/>
    <p:sldId id="407" r:id="rId27"/>
    <p:sldId id="408" r:id="rId28"/>
    <p:sldId id="438" r:id="rId29"/>
    <p:sldId id="439" r:id="rId30"/>
    <p:sldId id="440" r:id="rId31"/>
    <p:sldId id="455" r:id="rId32"/>
    <p:sldId id="441" r:id="rId33"/>
    <p:sldId id="451" r:id="rId34"/>
    <p:sldId id="452" r:id="rId35"/>
    <p:sldId id="453" r:id="rId36"/>
    <p:sldId id="454" r:id="rId37"/>
    <p:sldId id="445" r:id="rId38"/>
    <p:sldId id="381" r:id="rId39"/>
    <p:sldId id="373" r:id="rId40"/>
    <p:sldId id="44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F6930-7CCF-4FFB-A9A3-728E18CD63AA}" v="82" dt="2025-11-24T14:30:59.19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0" autoAdjust="0"/>
  </p:normalViewPr>
  <p:slideViewPr>
    <p:cSldViewPr snapToGrid="0">
      <p:cViewPr varScale="1">
        <p:scale>
          <a:sx n="107" d="100"/>
          <a:sy n="107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99F8FFF-BA20-43EA-924B-4DF5D2A785F3}"/>
    <pc:docChg chg="undo custSel addSld modSld sldOrd">
      <pc:chgData name="Weifeng Xu" userId="e7aed605-a3dd-4d5a-a692-a87037af107b" providerId="ADAL" clId="{F99F8FFF-BA20-43EA-924B-4DF5D2A785F3}" dt="2025-11-24T14:31:15.782" v="297" actId="1076"/>
      <pc:docMkLst>
        <pc:docMk/>
      </pc:docMkLst>
      <pc:sldChg chg="ord">
        <pc:chgData name="Weifeng Xu" userId="e7aed605-a3dd-4d5a-a692-a87037af107b" providerId="ADAL" clId="{F99F8FFF-BA20-43EA-924B-4DF5D2A785F3}" dt="2025-11-11T23:59:40.536" v="21"/>
        <pc:sldMkLst>
          <pc:docMk/>
          <pc:sldMk cId="1703153300" sldId="441"/>
        </pc:sldMkLst>
      </pc:sldChg>
      <pc:sldChg chg="ord">
        <pc:chgData name="Weifeng Xu" userId="e7aed605-a3dd-4d5a-a692-a87037af107b" providerId="ADAL" clId="{F99F8FFF-BA20-43EA-924B-4DF5D2A785F3}" dt="2025-11-11T23:59:38.415" v="19" actId="20578"/>
        <pc:sldMkLst>
          <pc:docMk/>
          <pc:sldMk cId="36715312" sldId="445"/>
        </pc:sldMkLst>
      </pc:sldChg>
      <pc:sldChg chg="addSp modSp new mod modClrScheme chgLayout">
        <pc:chgData name="Weifeng Xu" userId="e7aed605-a3dd-4d5a-a692-a87037af107b" providerId="ADAL" clId="{F99F8FFF-BA20-43EA-924B-4DF5D2A785F3}" dt="2025-11-12T00:06:32.033" v="120" actId="14100"/>
        <pc:sldMkLst>
          <pc:docMk/>
          <pc:sldMk cId="2357950944" sldId="451"/>
        </pc:sldMkLst>
        <pc:spChg chg="add mod">
          <ac:chgData name="Weifeng Xu" userId="e7aed605-a3dd-4d5a-a692-a87037af107b" providerId="ADAL" clId="{F99F8FFF-BA20-43EA-924B-4DF5D2A785F3}" dt="2025-11-11T23:58:08.637" v="2"/>
          <ac:spMkLst>
            <pc:docMk/>
            <pc:sldMk cId="2357950944" sldId="451"/>
            <ac:spMk id="2" creationId="{11D485AB-DA33-796D-518E-E1562E224CB8}"/>
          </ac:spMkLst>
        </pc:spChg>
        <pc:spChg chg="add mod">
          <ac:chgData name="Weifeng Xu" userId="e7aed605-a3dd-4d5a-a692-a87037af107b" providerId="ADAL" clId="{F99F8FFF-BA20-43EA-924B-4DF5D2A785F3}" dt="2025-11-11T23:59:01.320" v="13" actId="14100"/>
          <ac:spMkLst>
            <pc:docMk/>
            <pc:sldMk cId="2357950944" sldId="451"/>
            <ac:spMk id="3" creationId="{51AE2D83-2F0E-F564-A5F7-E153769F2948}"/>
          </ac:spMkLst>
        </pc:spChg>
        <pc:spChg chg="add mod">
          <ac:chgData name="Weifeng Xu" userId="e7aed605-a3dd-4d5a-a692-a87037af107b" providerId="ADAL" clId="{F99F8FFF-BA20-43EA-924B-4DF5D2A785F3}" dt="2025-11-12T00:06:32.033" v="120" actId="14100"/>
          <ac:spMkLst>
            <pc:docMk/>
            <pc:sldMk cId="2357950944" sldId="451"/>
            <ac:spMk id="6" creationId="{4D942EDE-A0F7-563D-31C2-B2B5680B8682}"/>
          </ac:spMkLst>
        </pc:spChg>
        <pc:graphicFrameChg chg="add mod modGraphic">
          <ac:chgData name="Weifeng Xu" userId="e7aed605-a3dd-4d5a-a692-a87037af107b" providerId="ADAL" clId="{F99F8FFF-BA20-43EA-924B-4DF5D2A785F3}" dt="2025-11-11T23:59:13.042" v="15" actId="12385"/>
          <ac:graphicFrameMkLst>
            <pc:docMk/>
            <pc:sldMk cId="2357950944" sldId="451"/>
            <ac:graphicFrameMk id="4" creationId="{E13D3AF2-29CE-DC8C-BB5A-84092D9A2DF3}"/>
          </ac:graphicFrameMkLst>
        </pc:graphicFrameChg>
      </pc:sldChg>
      <pc:sldChg chg="addSp delSp modSp new mod modClrScheme chgLayout">
        <pc:chgData name="Weifeng Xu" userId="e7aed605-a3dd-4d5a-a692-a87037af107b" providerId="ADAL" clId="{F99F8FFF-BA20-43EA-924B-4DF5D2A785F3}" dt="2025-11-12T00:10:32.285" v="158" actId="14734"/>
        <pc:sldMkLst>
          <pc:docMk/>
          <pc:sldMk cId="3238931145" sldId="452"/>
        </pc:sldMkLst>
        <pc:spChg chg="mod ord">
          <ac:chgData name="Weifeng Xu" userId="e7aed605-a3dd-4d5a-a692-a87037af107b" providerId="ADAL" clId="{F99F8FFF-BA20-43EA-924B-4DF5D2A785F3}" dt="2025-11-12T00:00:00.393" v="23" actId="700"/>
          <ac:spMkLst>
            <pc:docMk/>
            <pc:sldMk cId="3238931145" sldId="452"/>
            <ac:spMk id="2" creationId="{90DDC74C-56F1-44D3-6A07-158B759428D5}"/>
          </ac:spMkLst>
        </pc:spChg>
        <pc:spChg chg="add mod">
          <ac:chgData name="Weifeng Xu" userId="e7aed605-a3dd-4d5a-a692-a87037af107b" providerId="ADAL" clId="{F99F8FFF-BA20-43EA-924B-4DF5D2A785F3}" dt="2025-11-12T00:01:26.926" v="40" actId="1076"/>
          <ac:spMkLst>
            <pc:docMk/>
            <pc:sldMk cId="3238931145" sldId="452"/>
            <ac:spMk id="6" creationId="{CEED419D-6C2D-5D67-D0AE-56B54111F1C3}"/>
          </ac:spMkLst>
        </pc:spChg>
        <pc:spChg chg="add mod">
          <ac:chgData name="Weifeng Xu" userId="e7aed605-a3dd-4d5a-a692-a87037af107b" providerId="ADAL" clId="{F99F8FFF-BA20-43EA-924B-4DF5D2A785F3}" dt="2025-11-12T00:01:38.907" v="43" actId="1076"/>
          <ac:spMkLst>
            <pc:docMk/>
            <pc:sldMk cId="3238931145" sldId="452"/>
            <ac:spMk id="9" creationId="{372585BD-E612-4544-4209-948D421C3F1D}"/>
          </ac:spMkLst>
        </pc:spChg>
        <pc:graphicFrameChg chg="add mod modGraphic">
          <ac:chgData name="Weifeng Xu" userId="e7aed605-a3dd-4d5a-a692-a87037af107b" providerId="ADAL" clId="{F99F8FFF-BA20-43EA-924B-4DF5D2A785F3}" dt="2025-11-12T00:01:29.098" v="41" actId="1076"/>
          <ac:graphicFrameMkLst>
            <pc:docMk/>
            <pc:sldMk cId="3238931145" sldId="452"/>
            <ac:graphicFrameMk id="4" creationId="{D86AA803-F7AD-7EE2-93F3-37BDF82C5F53}"/>
          </ac:graphicFrameMkLst>
        </pc:graphicFrameChg>
        <pc:graphicFrameChg chg="add mod modGraphic">
          <ac:chgData name="Weifeng Xu" userId="e7aed605-a3dd-4d5a-a692-a87037af107b" providerId="ADAL" clId="{F99F8FFF-BA20-43EA-924B-4DF5D2A785F3}" dt="2025-11-12T00:10:32.285" v="158" actId="14734"/>
          <ac:graphicFrameMkLst>
            <pc:docMk/>
            <pc:sldMk cId="3238931145" sldId="452"/>
            <ac:graphicFrameMk id="7" creationId="{112A4BAF-ED19-7232-DFFC-73806BD15F7C}"/>
          </ac:graphicFrameMkLst>
        </pc:graphicFrameChg>
      </pc:sldChg>
      <pc:sldChg chg="addSp delSp modSp new mod modClrScheme chgLayout">
        <pc:chgData name="Weifeng Xu" userId="e7aed605-a3dd-4d5a-a692-a87037af107b" providerId="ADAL" clId="{F99F8FFF-BA20-43EA-924B-4DF5D2A785F3}" dt="2025-11-12T00:05:27.073" v="95" actId="14100"/>
        <pc:sldMkLst>
          <pc:docMk/>
          <pc:sldMk cId="2796119818" sldId="453"/>
        </pc:sldMkLst>
        <pc:spChg chg="mod ord">
          <ac:chgData name="Weifeng Xu" userId="e7aed605-a3dd-4d5a-a692-a87037af107b" providerId="ADAL" clId="{F99F8FFF-BA20-43EA-924B-4DF5D2A785F3}" dt="2025-11-12T00:04:31.632" v="81" actId="700"/>
          <ac:spMkLst>
            <pc:docMk/>
            <pc:sldMk cId="2796119818" sldId="453"/>
            <ac:spMk id="2" creationId="{58791AD8-BD4F-B9DA-F0AA-19BC074D3386}"/>
          </ac:spMkLst>
        </pc:spChg>
        <pc:graphicFrameChg chg="add mod modGraphic">
          <ac:chgData name="Weifeng Xu" userId="e7aed605-a3dd-4d5a-a692-a87037af107b" providerId="ADAL" clId="{F99F8FFF-BA20-43EA-924B-4DF5D2A785F3}" dt="2025-11-12T00:05:14.631" v="90" actId="14100"/>
          <ac:graphicFrameMkLst>
            <pc:docMk/>
            <pc:sldMk cId="2796119818" sldId="453"/>
            <ac:graphicFrameMk id="4" creationId="{A23C4E62-357E-3DA6-A2C1-29B1195FF9DB}"/>
          </ac:graphicFrameMkLst>
        </pc:graphicFrameChg>
        <pc:graphicFrameChg chg="add mod modGraphic">
          <ac:chgData name="Weifeng Xu" userId="e7aed605-a3dd-4d5a-a692-a87037af107b" providerId="ADAL" clId="{F99F8FFF-BA20-43EA-924B-4DF5D2A785F3}" dt="2025-11-12T00:05:27.073" v="95" actId="14100"/>
          <ac:graphicFrameMkLst>
            <pc:docMk/>
            <pc:sldMk cId="2796119818" sldId="453"/>
            <ac:graphicFrameMk id="5" creationId="{03B7D9E6-6ED7-B4F6-1065-AE7458E4C3A0}"/>
          </ac:graphicFrameMkLst>
        </pc:graphicFrameChg>
      </pc:sldChg>
      <pc:sldChg chg="addSp modSp new mod ord">
        <pc:chgData name="Weifeng Xu" userId="e7aed605-a3dd-4d5a-a692-a87037af107b" providerId="ADAL" clId="{F99F8FFF-BA20-43EA-924B-4DF5D2A785F3}" dt="2025-11-12T00:09:27.923" v="150"/>
        <pc:sldMkLst>
          <pc:docMk/>
          <pc:sldMk cId="767975755" sldId="454"/>
        </pc:sldMkLst>
        <pc:spChg chg="mod">
          <ac:chgData name="Weifeng Xu" userId="e7aed605-a3dd-4d5a-a692-a87037af107b" providerId="ADAL" clId="{F99F8FFF-BA20-43EA-924B-4DF5D2A785F3}" dt="2025-11-12T00:07:34.049" v="122"/>
          <ac:spMkLst>
            <pc:docMk/>
            <pc:sldMk cId="767975755" sldId="454"/>
            <ac:spMk id="2" creationId="{41D46897-9C4A-A42B-FC6E-8EA5E902891D}"/>
          </ac:spMkLst>
        </pc:spChg>
        <pc:spChg chg="add mod">
          <ac:chgData name="Weifeng Xu" userId="e7aed605-a3dd-4d5a-a692-a87037af107b" providerId="ADAL" clId="{F99F8FFF-BA20-43EA-924B-4DF5D2A785F3}" dt="2025-11-12T00:08:23.095" v="134" actId="113"/>
          <ac:spMkLst>
            <pc:docMk/>
            <pc:sldMk cId="767975755" sldId="454"/>
            <ac:spMk id="6" creationId="{08C44F84-1B7E-F9CC-584D-BCB6FEE8C88B}"/>
          </ac:spMkLst>
        </pc:spChg>
        <pc:spChg chg="add mod">
          <ac:chgData name="Weifeng Xu" userId="e7aed605-a3dd-4d5a-a692-a87037af107b" providerId="ADAL" clId="{F99F8FFF-BA20-43EA-924B-4DF5D2A785F3}" dt="2025-11-12T00:08:39.923" v="139" actId="113"/>
          <ac:spMkLst>
            <pc:docMk/>
            <pc:sldMk cId="767975755" sldId="454"/>
            <ac:spMk id="8" creationId="{50FB3A92-A8D5-7B31-742B-1CDEE65A34BB}"/>
          </ac:spMkLst>
        </pc:spChg>
        <pc:graphicFrameChg chg="add mod modGraphic">
          <ac:chgData name="Weifeng Xu" userId="e7aed605-a3dd-4d5a-a692-a87037af107b" providerId="ADAL" clId="{F99F8FFF-BA20-43EA-924B-4DF5D2A785F3}" dt="2025-11-12T00:07:46.118" v="125" actId="12385"/>
          <ac:graphicFrameMkLst>
            <pc:docMk/>
            <pc:sldMk cId="767975755" sldId="454"/>
            <ac:graphicFrameMk id="3" creationId="{65CB1EA2-0889-B58C-7FB2-D4656BD6EB15}"/>
          </ac:graphicFrameMkLst>
        </pc:graphicFrameChg>
        <pc:graphicFrameChg chg="add mod modGraphic">
          <ac:chgData name="Weifeng Xu" userId="e7aed605-a3dd-4d5a-a692-a87037af107b" providerId="ADAL" clId="{F99F8FFF-BA20-43EA-924B-4DF5D2A785F3}" dt="2025-11-12T00:09:10.434" v="148" actId="14734"/>
          <ac:graphicFrameMkLst>
            <pc:docMk/>
            <pc:sldMk cId="767975755" sldId="454"/>
            <ac:graphicFrameMk id="4" creationId="{B14CCFB3-6FAC-CF0B-D50E-C5DA73D0DF3B}"/>
          </ac:graphicFrameMkLst>
        </pc:graphicFrameChg>
      </pc:sldChg>
      <pc:sldChg chg="addSp delSp modSp new mod">
        <pc:chgData name="Weifeng Xu" userId="e7aed605-a3dd-4d5a-a692-a87037af107b" providerId="ADAL" clId="{F99F8FFF-BA20-43EA-924B-4DF5D2A785F3}" dt="2025-11-24T14:31:15.782" v="297" actId="1076"/>
        <pc:sldMkLst>
          <pc:docMk/>
          <pc:sldMk cId="2465488584" sldId="455"/>
        </pc:sldMkLst>
        <pc:spChg chg="add mod">
          <ac:chgData name="Weifeng Xu" userId="e7aed605-a3dd-4d5a-a692-a87037af107b" providerId="ADAL" clId="{F99F8FFF-BA20-43EA-924B-4DF5D2A785F3}" dt="2025-11-24T14:31:15.782" v="297" actId="1076"/>
          <ac:spMkLst>
            <pc:docMk/>
            <pc:sldMk cId="2465488584" sldId="455"/>
            <ac:spMk id="62" creationId="{734DEF9F-43B0-0BD3-B4B9-141D0106EB8C}"/>
          </ac:spMkLst>
        </pc:spChg>
        <pc:grpChg chg="add del mod">
          <ac:chgData name="Weifeng Xu" userId="e7aed605-a3dd-4d5a-a692-a87037af107b" providerId="ADAL" clId="{F99F8FFF-BA20-43EA-924B-4DF5D2A785F3}" dt="2025-11-24T14:28:49.350" v="239"/>
          <ac:grpSpMkLst>
            <pc:docMk/>
            <pc:sldMk cId="2465488584" sldId="455"/>
            <ac:grpSpMk id="4" creationId="{70911033-4222-9BA1-074E-5791882F15CA}"/>
          </ac:grpSpMkLst>
        </pc:grpChg>
        <pc:grpChg chg="add del mod">
          <ac:chgData name="Weifeng Xu" userId="e7aed605-a3dd-4d5a-a692-a87037af107b" providerId="ADAL" clId="{F99F8FFF-BA20-43EA-924B-4DF5D2A785F3}" dt="2025-11-24T14:28:48.984" v="237"/>
          <ac:grpSpMkLst>
            <pc:docMk/>
            <pc:sldMk cId="2465488584" sldId="455"/>
            <ac:grpSpMk id="6" creationId="{95C63AFA-DACB-89BA-5E42-2FB9B0B10769}"/>
          </ac:grpSpMkLst>
        </pc:grpChg>
        <pc:grpChg chg="add del mod">
          <ac:chgData name="Weifeng Xu" userId="e7aed605-a3dd-4d5a-a692-a87037af107b" providerId="ADAL" clId="{F99F8FFF-BA20-43EA-924B-4DF5D2A785F3}" dt="2025-11-24T14:28:48.562" v="235"/>
          <ac:grpSpMkLst>
            <pc:docMk/>
            <pc:sldMk cId="2465488584" sldId="455"/>
            <ac:grpSpMk id="8" creationId="{F949990C-1E81-DE4E-4E2F-069A09E0B607}"/>
          </ac:grpSpMkLst>
        </pc:grpChg>
        <pc:grpChg chg="add del mod">
          <ac:chgData name="Weifeng Xu" userId="e7aed605-a3dd-4d5a-a692-a87037af107b" providerId="ADAL" clId="{F99F8FFF-BA20-43EA-924B-4DF5D2A785F3}" dt="2025-11-24T14:26:17.555" v="184"/>
          <ac:grpSpMkLst>
            <pc:docMk/>
            <pc:sldMk cId="2465488584" sldId="455"/>
            <ac:grpSpMk id="13" creationId="{73D7C8C3-5E81-A956-EA83-6862862DA13E}"/>
          </ac:grpSpMkLst>
        </pc:grpChg>
        <pc:grpChg chg="add del mod">
          <ac:chgData name="Weifeng Xu" userId="e7aed605-a3dd-4d5a-a692-a87037af107b" providerId="ADAL" clId="{F99F8FFF-BA20-43EA-924B-4DF5D2A785F3}" dt="2025-11-24T14:26:17.360" v="182"/>
          <ac:grpSpMkLst>
            <pc:docMk/>
            <pc:sldMk cId="2465488584" sldId="455"/>
            <ac:grpSpMk id="15" creationId="{3D3ECCB4-9BBC-5D96-6402-AF8F22796503}"/>
          </ac:grpSpMkLst>
        </pc:grpChg>
        <pc:grpChg chg="mod">
          <ac:chgData name="Weifeng Xu" userId="e7aed605-a3dd-4d5a-a692-a87037af107b" providerId="ADAL" clId="{F99F8FFF-BA20-43EA-924B-4DF5D2A785F3}" dt="2025-11-24T14:26:17.129" v="180"/>
          <ac:grpSpMkLst>
            <pc:docMk/>
            <pc:sldMk cId="2465488584" sldId="455"/>
            <ac:grpSpMk id="17" creationId="{FB90391D-F550-9B6C-6D2C-08C1724B726F}"/>
          </ac:grpSpMkLst>
        </pc:grpChg>
        <pc:grpChg chg="add del mod">
          <ac:chgData name="Weifeng Xu" userId="e7aed605-a3dd-4d5a-a692-a87037af107b" providerId="ADAL" clId="{F99F8FFF-BA20-43EA-924B-4DF5D2A785F3}" dt="2025-11-24T14:28:47.269" v="231"/>
          <ac:grpSpMkLst>
            <pc:docMk/>
            <pc:sldMk cId="2465488584" sldId="455"/>
            <ac:grpSpMk id="23" creationId="{B3580FE9-C9A4-E31B-953E-2E59A4B01F69}"/>
          </ac:grpSpMkLst>
        </pc:grpChg>
        <pc:grpChg chg="add del mod">
          <ac:chgData name="Weifeng Xu" userId="e7aed605-a3dd-4d5a-a692-a87037af107b" providerId="ADAL" clId="{F99F8FFF-BA20-43EA-924B-4DF5D2A785F3}" dt="2025-11-24T14:28:46.031" v="223"/>
          <ac:grpSpMkLst>
            <pc:docMk/>
            <pc:sldMk cId="2465488584" sldId="455"/>
            <ac:grpSpMk id="30" creationId="{8FE335D3-B90F-C02B-E1EE-DA815C0EC4C0}"/>
          </ac:grpSpMkLst>
        </pc:grpChg>
        <pc:grpChg chg="mod">
          <ac:chgData name="Weifeng Xu" userId="e7aed605-a3dd-4d5a-a692-a87037af107b" providerId="ADAL" clId="{F99F8FFF-BA20-43EA-924B-4DF5D2A785F3}" dt="2025-11-24T14:28:45.885" v="221"/>
          <ac:grpSpMkLst>
            <pc:docMk/>
            <pc:sldMk cId="2465488584" sldId="455"/>
            <ac:grpSpMk id="32" creationId="{69DE105A-CFAA-5A9D-3357-CE745FA7B7DA}"/>
          </ac:grpSpMkLst>
        </pc:grpChg>
        <pc:grpChg chg="del mod">
          <ac:chgData name="Weifeng Xu" userId="e7aed605-a3dd-4d5a-a692-a87037af107b" providerId="ADAL" clId="{F99F8FFF-BA20-43EA-924B-4DF5D2A785F3}" dt="2025-11-24T14:29:54.181" v="248"/>
          <ac:grpSpMkLst>
            <pc:docMk/>
            <pc:sldMk cId="2465488584" sldId="455"/>
            <ac:grpSpMk id="43" creationId="{3D33EB81-18BE-C09A-C71F-4C4F87217B64}"/>
          </ac:grpSpMkLst>
        </pc:grpChg>
        <pc:grpChg chg="del mod">
          <ac:chgData name="Weifeng Xu" userId="e7aed605-a3dd-4d5a-a692-a87037af107b" providerId="ADAL" clId="{F99F8FFF-BA20-43EA-924B-4DF5D2A785F3}" dt="2025-11-24T14:30:05.391" v="252"/>
          <ac:grpSpMkLst>
            <pc:docMk/>
            <pc:sldMk cId="2465488584" sldId="455"/>
            <ac:grpSpMk id="46" creationId="{F9CFD626-9C1E-F4F7-8768-D0F1787FF6F6}"/>
          </ac:grpSpMkLst>
        </pc:grpChg>
        <pc:grpChg chg="del mod">
          <ac:chgData name="Weifeng Xu" userId="e7aed605-a3dd-4d5a-a692-a87037af107b" providerId="ADAL" clId="{F99F8FFF-BA20-43EA-924B-4DF5D2A785F3}" dt="2025-11-24T14:30:09.976" v="256"/>
          <ac:grpSpMkLst>
            <pc:docMk/>
            <pc:sldMk cId="2465488584" sldId="455"/>
            <ac:grpSpMk id="50" creationId="{2C1766ED-53BF-3B23-E694-8700AA45771D}"/>
          </ac:grpSpMkLst>
        </pc:grpChg>
        <pc:grpChg chg="del mod">
          <ac:chgData name="Weifeng Xu" userId="e7aed605-a3dd-4d5a-a692-a87037af107b" providerId="ADAL" clId="{F99F8FFF-BA20-43EA-924B-4DF5D2A785F3}" dt="2025-11-24T14:30:14.830" v="259"/>
          <ac:grpSpMkLst>
            <pc:docMk/>
            <pc:sldMk cId="2465488584" sldId="455"/>
            <ac:grpSpMk id="53" creationId="{B5594DFC-A397-8320-6ECD-585FB10E9C4E}"/>
          </ac:grpSpMkLst>
        </pc:grpChg>
        <pc:grpChg chg="del mod">
          <ac:chgData name="Weifeng Xu" userId="e7aed605-a3dd-4d5a-a692-a87037af107b" providerId="ADAL" clId="{F99F8FFF-BA20-43EA-924B-4DF5D2A785F3}" dt="2025-11-24T14:30:15.363" v="261"/>
          <ac:grpSpMkLst>
            <pc:docMk/>
            <pc:sldMk cId="2465488584" sldId="455"/>
            <ac:grpSpMk id="56" creationId="{25D2BEB2-8C0B-36AA-09B7-B54B5B72E40B}"/>
          </ac:grpSpMkLst>
        </pc:grpChg>
        <pc:grpChg chg="del mod">
          <ac:chgData name="Weifeng Xu" userId="e7aed605-a3dd-4d5a-a692-a87037af107b" providerId="ADAL" clId="{F99F8FFF-BA20-43EA-924B-4DF5D2A785F3}" dt="2025-11-24T14:30:18.724" v="264"/>
          <ac:grpSpMkLst>
            <pc:docMk/>
            <pc:sldMk cId="2465488584" sldId="455"/>
            <ac:grpSpMk id="58" creationId="{4C932F13-8CCD-E488-761D-315E7A212821}"/>
          </ac:grpSpMkLst>
        </pc:grpChg>
        <pc:grpChg chg="mod">
          <ac:chgData name="Weifeng Xu" userId="e7aed605-a3dd-4d5a-a692-a87037af107b" providerId="ADAL" clId="{F99F8FFF-BA20-43EA-924B-4DF5D2A785F3}" dt="2025-11-24T14:30:46.579" v="265" actId="1076"/>
          <ac:grpSpMkLst>
            <pc:docMk/>
            <pc:sldMk cId="2465488584" sldId="455"/>
            <ac:grpSpMk id="61" creationId="{E2DE01DD-6268-7825-11AE-5D1F2CCEC233}"/>
          </ac:grpSpMkLst>
        </pc:grpChg>
        <pc:picChg chg="add mod">
          <ac:chgData name="Weifeng Xu" userId="e7aed605-a3dd-4d5a-a692-a87037af107b" providerId="ADAL" clId="{F99F8FFF-BA20-43EA-924B-4DF5D2A785F3}" dt="2025-11-24T14:30:46.579" v="265" actId="1076"/>
          <ac:picMkLst>
            <pc:docMk/>
            <pc:sldMk cId="2465488584" sldId="455"/>
            <ac:picMk id="5122" creationId="{A66B92CB-E7E6-307C-E420-35FBB0730C14}"/>
          </ac:picMkLst>
        </pc:picChg>
        <pc:inkChg chg="add del mod">
          <ac:chgData name="Weifeng Xu" userId="e7aed605-a3dd-4d5a-a692-a87037af107b" providerId="ADAL" clId="{F99F8FFF-BA20-43EA-924B-4DF5D2A785F3}" dt="2025-11-24T14:28:50.529" v="240" actId="9405"/>
          <ac:inkMkLst>
            <pc:docMk/>
            <pc:sldMk cId="2465488584" sldId="455"/>
            <ac:inkMk id="2" creationId="{170EF833-1E03-7357-CC2D-924521196022}"/>
          </ac:inkMkLst>
        </pc:inkChg>
        <pc:inkChg chg="add del mod">
          <ac:chgData name="Weifeng Xu" userId="e7aed605-a3dd-4d5a-a692-a87037af107b" providerId="ADAL" clId="{F99F8FFF-BA20-43EA-924B-4DF5D2A785F3}" dt="2025-11-24T14:28:49.350" v="239"/>
          <ac:inkMkLst>
            <pc:docMk/>
            <pc:sldMk cId="2465488584" sldId="455"/>
            <ac:inkMk id="3" creationId="{ADAD5622-CC1C-39DD-7FE6-5CFFDC74FBFD}"/>
          </ac:inkMkLst>
        </pc:inkChg>
        <pc:inkChg chg="add del mod">
          <ac:chgData name="Weifeng Xu" userId="e7aed605-a3dd-4d5a-a692-a87037af107b" providerId="ADAL" clId="{F99F8FFF-BA20-43EA-924B-4DF5D2A785F3}" dt="2025-11-24T14:28:48.984" v="237"/>
          <ac:inkMkLst>
            <pc:docMk/>
            <pc:sldMk cId="2465488584" sldId="455"/>
            <ac:inkMk id="5" creationId="{2EBA2196-27D6-9FCB-C1A4-011F3F3667A5}"/>
          </ac:inkMkLst>
        </pc:inkChg>
        <pc:inkChg chg="add del mod">
          <ac:chgData name="Weifeng Xu" userId="e7aed605-a3dd-4d5a-a692-a87037af107b" providerId="ADAL" clId="{F99F8FFF-BA20-43EA-924B-4DF5D2A785F3}" dt="2025-11-24T14:28:48.562" v="235"/>
          <ac:inkMkLst>
            <pc:docMk/>
            <pc:sldMk cId="2465488584" sldId="455"/>
            <ac:inkMk id="7" creationId="{A963E3F1-0C34-6B83-0150-E7C0E5EB8CBC}"/>
          </ac:inkMkLst>
        </pc:inkChg>
        <pc:inkChg chg="add del mod">
          <ac:chgData name="Weifeng Xu" userId="e7aed605-a3dd-4d5a-a692-a87037af107b" providerId="ADAL" clId="{F99F8FFF-BA20-43EA-924B-4DF5D2A785F3}" dt="2025-11-24T14:26:18.061" v="187" actId="9405"/>
          <ac:inkMkLst>
            <pc:docMk/>
            <pc:sldMk cId="2465488584" sldId="455"/>
            <ac:inkMk id="9" creationId="{19600578-1635-B2B2-D74B-181BA033FF86}"/>
          </ac:inkMkLst>
        </pc:inkChg>
        <pc:inkChg chg="add del">
          <ac:chgData name="Weifeng Xu" userId="e7aed605-a3dd-4d5a-a692-a87037af107b" providerId="ADAL" clId="{F99F8FFF-BA20-43EA-924B-4DF5D2A785F3}" dt="2025-11-24T14:26:17.867" v="186" actId="9405"/>
          <ac:inkMkLst>
            <pc:docMk/>
            <pc:sldMk cId="2465488584" sldId="455"/>
            <ac:inkMk id="10" creationId="{92D1DAE1-2E59-259C-6B17-BD3D8BE3336B}"/>
          </ac:inkMkLst>
        </pc:inkChg>
        <pc:inkChg chg="add mod">
          <ac:chgData name="Weifeng Xu" userId="e7aed605-a3dd-4d5a-a692-a87037af107b" providerId="ADAL" clId="{F99F8FFF-BA20-43EA-924B-4DF5D2A785F3}" dt="2025-11-24T14:26:08.741" v="172"/>
          <ac:inkMkLst>
            <pc:docMk/>
            <pc:sldMk cId="2465488584" sldId="455"/>
            <ac:inkMk id="11" creationId="{24834EFD-8948-97B6-FB48-014F38C91F5D}"/>
          </ac:inkMkLst>
        </pc:inkChg>
        <pc:inkChg chg="add del mod">
          <ac:chgData name="Weifeng Xu" userId="e7aed605-a3dd-4d5a-a692-a87037af107b" providerId="ADAL" clId="{F99F8FFF-BA20-43EA-924B-4DF5D2A785F3}" dt="2025-11-24T14:26:17.555" v="184"/>
          <ac:inkMkLst>
            <pc:docMk/>
            <pc:sldMk cId="2465488584" sldId="455"/>
            <ac:inkMk id="12" creationId="{74FDC659-19FA-DE67-3CF2-B7A821D824F4}"/>
          </ac:inkMkLst>
        </pc:inkChg>
        <pc:inkChg chg="add del mod">
          <ac:chgData name="Weifeng Xu" userId="e7aed605-a3dd-4d5a-a692-a87037af107b" providerId="ADAL" clId="{F99F8FFF-BA20-43EA-924B-4DF5D2A785F3}" dt="2025-11-24T14:26:17.360" v="182"/>
          <ac:inkMkLst>
            <pc:docMk/>
            <pc:sldMk cId="2465488584" sldId="455"/>
            <ac:inkMk id="14" creationId="{A6DEC2B3-7A40-FCBD-0D25-A76C6297A8B1}"/>
          </ac:inkMkLst>
        </pc:inkChg>
        <pc:inkChg chg="add del mod">
          <ac:chgData name="Weifeng Xu" userId="e7aed605-a3dd-4d5a-a692-a87037af107b" providerId="ADAL" clId="{F99F8FFF-BA20-43EA-924B-4DF5D2A785F3}" dt="2025-11-24T14:26:17.129" v="180"/>
          <ac:inkMkLst>
            <pc:docMk/>
            <pc:sldMk cId="2465488584" sldId="455"/>
            <ac:inkMk id="16" creationId="{A7C3D3BF-CA21-A042-D1D5-C8CE4CB2DEA0}"/>
          </ac:inkMkLst>
        </pc:inkChg>
        <pc:inkChg chg="add del">
          <ac:chgData name="Weifeng Xu" userId="e7aed605-a3dd-4d5a-a692-a87037af107b" providerId="ADAL" clId="{F99F8FFF-BA20-43EA-924B-4DF5D2A785F3}" dt="2025-11-24T14:26:33.846" v="191" actId="9405"/>
          <ac:inkMkLst>
            <pc:docMk/>
            <pc:sldMk cId="2465488584" sldId="455"/>
            <ac:inkMk id="18" creationId="{E4E9EEDE-57A9-F7D2-D2DE-AD8C88E8251A}"/>
          </ac:inkMkLst>
        </pc:inkChg>
        <pc:inkChg chg="add del">
          <ac:chgData name="Weifeng Xu" userId="e7aed605-a3dd-4d5a-a692-a87037af107b" providerId="ADAL" clId="{F99F8FFF-BA20-43EA-924B-4DF5D2A785F3}" dt="2025-11-24T14:26:32.886" v="190" actId="9405"/>
          <ac:inkMkLst>
            <pc:docMk/>
            <pc:sldMk cId="2465488584" sldId="455"/>
            <ac:inkMk id="19" creationId="{1B40E6DA-DF85-0E04-8CE3-3890043F7F10}"/>
          </ac:inkMkLst>
        </pc:inkChg>
        <pc:inkChg chg="add del">
          <ac:chgData name="Weifeng Xu" userId="e7aed605-a3dd-4d5a-a692-a87037af107b" providerId="ADAL" clId="{F99F8FFF-BA20-43EA-924B-4DF5D2A785F3}" dt="2025-11-24T14:28:47.554" v="233" actId="9405"/>
          <ac:inkMkLst>
            <pc:docMk/>
            <pc:sldMk cId="2465488584" sldId="455"/>
            <ac:inkMk id="20" creationId="{4E343EA2-2F4A-E37B-4B27-95C4857BFC64}"/>
          </ac:inkMkLst>
        </pc:inkChg>
        <pc:inkChg chg="add del mod">
          <ac:chgData name="Weifeng Xu" userId="e7aed605-a3dd-4d5a-a692-a87037af107b" providerId="ADAL" clId="{F99F8FFF-BA20-43EA-924B-4DF5D2A785F3}" dt="2025-11-24T14:28:47.408" v="232" actId="9405"/>
          <ac:inkMkLst>
            <pc:docMk/>
            <pc:sldMk cId="2465488584" sldId="455"/>
            <ac:inkMk id="21" creationId="{068159DA-A9D1-FA2F-C88E-1E41A80C1AAB}"/>
          </ac:inkMkLst>
        </pc:inkChg>
        <pc:inkChg chg="add del mod">
          <ac:chgData name="Weifeng Xu" userId="e7aed605-a3dd-4d5a-a692-a87037af107b" providerId="ADAL" clId="{F99F8FFF-BA20-43EA-924B-4DF5D2A785F3}" dt="2025-11-24T14:28:47.269" v="231"/>
          <ac:inkMkLst>
            <pc:docMk/>
            <pc:sldMk cId="2465488584" sldId="455"/>
            <ac:inkMk id="22" creationId="{DE1B3E36-9C12-48A7-539C-392969BE6C85}"/>
          </ac:inkMkLst>
        </pc:inkChg>
        <pc:inkChg chg="add del">
          <ac:chgData name="Weifeng Xu" userId="e7aed605-a3dd-4d5a-a692-a87037af107b" providerId="ADAL" clId="{F99F8FFF-BA20-43EA-924B-4DF5D2A785F3}" dt="2025-11-24T14:28:47.072" v="229" actId="9405"/>
          <ac:inkMkLst>
            <pc:docMk/>
            <pc:sldMk cId="2465488584" sldId="455"/>
            <ac:inkMk id="24" creationId="{F36BB423-A86C-9178-E91C-D57A7B94FE80}"/>
          </ac:inkMkLst>
        </pc:inkChg>
        <pc:inkChg chg="add mod">
          <ac:chgData name="Weifeng Xu" userId="e7aed605-a3dd-4d5a-a692-a87037af107b" providerId="ADAL" clId="{F99F8FFF-BA20-43EA-924B-4DF5D2A785F3}" dt="2025-11-24T14:28:46.643" v="227"/>
          <ac:inkMkLst>
            <pc:docMk/>
            <pc:sldMk cId="2465488584" sldId="455"/>
            <ac:inkMk id="25" creationId="{9EAA49B9-2916-88F2-250B-1B9B51C43CBA}"/>
          </ac:inkMkLst>
        </pc:inkChg>
        <pc:inkChg chg="add del">
          <ac:chgData name="Weifeng Xu" userId="e7aed605-a3dd-4d5a-a692-a87037af107b" providerId="ADAL" clId="{F99F8FFF-BA20-43EA-924B-4DF5D2A785F3}" dt="2025-11-24T14:27:17.891" v="200" actId="9405"/>
          <ac:inkMkLst>
            <pc:docMk/>
            <pc:sldMk cId="2465488584" sldId="455"/>
            <ac:inkMk id="26" creationId="{7E6AD2F4-2220-3669-5FA5-367ECDFA6595}"/>
          </ac:inkMkLst>
        </pc:inkChg>
        <pc:inkChg chg="add del">
          <ac:chgData name="Weifeng Xu" userId="e7aed605-a3dd-4d5a-a692-a87037af107b" providerId="ADAL" clId="{F99F8FFF-BA20-43EA-924B-4DF5D2A785F3}" dt="2025-11-24T14:28:46.504" v="226" actId="9405"/>
          <ac:inkMkLst>
            <pc:docMk/>
            <pc:sldMk cId="2465488584" sldId="455"/>
            <ac:inkMk id="27" creationId="{02465917-4374-6666-EFA3-B66EB34165C1}"/>
          </ac:inkMkLst>
        </pc:inkChg>
        <pc:inkChg chg="add mod">
          <ac:chgData name="Weifeng Xu" userId="e7aed605-a3dd-4d5a-a692-a87037af107b" providerId="ADAL" clId="{F99F8FFF-BA20-43EA-924B-4DF5D2A785F3}" dt="2025-11-24T14:28:46.171" v="224"/>
          <ac:inkMkLst>
            <pc:docMk/>
            <pc:sldMk cId="2465488584" sldId="455"/>
            <ac:inkMk id="28" creationId="{777F256F-0961-3F74-1573-8D4AFA039909}"/>
          </ac:inkMkLst>
        </pc:inkChg>
        <pc:inkChg chg="add del mod">
          <ac:chgData name="Weifeng Xu" userId="e7aed605-a3dd-4d5a-a692-a87037af107b" providerId="ADAL" clId="{F99F8FFF-BA20-43EA-924B-4DF5D2A785F3}" dt="2025-11-24T14:28:46.031" v="223"/>
          <ac:inkMkLst>
            <pc:docMk/>
            <pc:sldMk cId="2465488584" sldId="455"/>
            <ac:inkMk id="29" creationId="{B5821B15-1EBD-1721-2D1C-8539F830BEDA}"/>
          </ac:inkMkLst>
        </pc:inkChg>
        <pc:inkChg chg="add del mod">
          <ac:chgData name="Weifeng Xu" userId="e7aed605-a3dd-4d5a-a692-a87037af107b" providerId="ADAL" clId="{F99F8FFF-BA20-43EA-924B-4DF5D2A785F3}" dt="2025-11-24T14:28:45.885" v="221"/>
          <ac:inkMkLst>
            <pc:docMk/>
            <pc:sldMk cId="2465488584" sldId="455"/>
            <ac:inkMk id="31" creationId="{6B61E671-4941-6B06-D739-BB1708D5B9E7}"/>
          </ac:inkMkLst>
        </pc:inkChg>
        <pc:inkChg chg="add del">
          <ac:chgData name="Weifeng Xu" userId="e7aed605-a3dd-4d5a-a692-a87037af107b" providerId="ADAL" clId="{F99F8FFF-BA20-43EA-924B-4DF5D2A785F3}" dt="2025-11-24T14:27:52.474" v="211" actId="9405"/>
          <ac:inkMkLst>
            <pc:docMk/>
            <pc:sldMk cId="2465488584" sldId="455"/>
            <ac:inkMk id="33" creationId="{DE8660ED-FA55-DE6A-4160-BE1F030E15CD}"/>
          </ac:inkMkLst>
        </pc:inkChg>
        <pc:inkChg chg="add del">
          <ac:chgData name="Weifeng Xu" userId="e7aed605-a3dd-4d5a-a692-a87037af107b" providerId="ADAL" clId="{F99F8FFF-BA20-43EA-924B-4DF5D2A785F3}" dt="2025-11-24T14:27:52.104" v="210" actId="9405"/>
          <ac:inkMkLst>
            <pc:docMk/>
            <pc:sldMk cId="2465488584" sldId="455"/>
            <ac:inkMk id="34" creationId="{61B59A88-F474-BAFE-20C5-4D2E952C81A2}"/>
          </ac:inkMkLst>
        </pc:inkChg>
        <pc:inkChg chg="add del">
          <ac:chgData name="Weifeng Xu" userId="e7aed605-a3dd-4d5a-a692-a87037af107b" providerId="ADAL" clId="{F99F8FFF-BA20-43EA-924B-4DF5D2A785F3}" dt="2025-11-24T14:28:45.698" v="219" actId="9405"/>
          <ac:inkMkLst>
            <pc:docMk/>
            <pc:sldMk cId="2465488584" sldId="455"/>
            <ac:inkMk id="35" creationId="{DF13CE59-D55D-1452-7B3F-9D253C99A1F8}"/>
          </ac:inkMkLst>
        </pc:inkChg>
        <pc:inkChg chg="add del">
          <ac:chgData name="Weifeng Xu" userId="e7aed605-a3dd-4d5a-a692-a87037af107b" providerId="ADAL" clId="{F99F8FFF-BA20-43EA-924B-4DF5D2A785F3}" dt="2025-11-24T14:28:01.848" v="214" actId="9405"/>
          <ac:inkMkLst>
            <pc:docMk/>
            <pc:sldMk cId="2465488584" sldId="455"/>
            <ac:inkMk id="36" creationId="{D103BDE2-BBB0-CE44-D300-0E7B1322F128}"/>
          </ac:inkMkLst>
        </pc:inkChg>
        <pc:inkChg chg="add del">
          <ac:chgData name="Weifeng Xu" userId="e7aed605-a3dd-4d5a-a692-a87037af107b" providerId="ADAL" clId="{F99F8FFF-BA20-43EA-924B-4DF5D2A785F3}" dt="2025-11-24T14:28:45.524" v="218" actId="9405"/>
          <ac:inkMkLst>
            <pc:docMk/>
            <pc:sldMk cId="2465488584" sldId="455"/>
            <ac:inkMk id="37" creationId="{2B17188F-22F2-24C1-04FC-11133C5E123B}"/>
          </ac:inkMkLst>
        </pc:inkChg>
        <pc:inkChg chg="add del">
          <ac:chgData name="Weifeng Xu" userId="e7aed605-a3dd-4d5a-a692-a87037af107b" providerId="ADAL" clId="{F99F8FFF-BA20-43EA-924B-4DF5D2A785F3}" dt="2025-11-24T14:28:45.300" v="217" actId="9405"/>
          <ac:inkMkLst>
            <pc:docMk/>
            <pc:sldMk cId="2465488584" sldId="455"/>
            <ac:inkMk id="38" creationId="{5D6C3544-2A56-FDC7-ED6B-D78294A8F39B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39" creationId="{38D2AA95-5ABF-5CCF-20A9-2467A67AF072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40" creationId="{2C6E34BE-ED79-7E42-18A1-4D07BF876440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41" creationId="{F5836588-1D97-A30D-A46B-8DC945D94C05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42" creationId="{B2FEC97B-4747-6B01-EEEB-16957960DBA1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44" creationId="{02FBBF5D-24E0-18C1-63C7-250FD1E0E384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45" creationId="{9E2BB895-2633-EA2D-D1F2-9D81D86AFE34}"/>
          </ac:inkMkLst>
        </pc:inkChg>
        <pc:inkChg chg="add mod">
          <ac:chgData name="Weifeng Xu" userId="e7aed605-a3dd-4d5a-a692-a87037af107b" providerId="ADAL" clId="{F99F8FFF-BA20-43EA-924B-4DF5D2A785F3}" dt="2025-11-24T14:30:15.363" v="261"/>
          <ac:inkMkLst>
            <pc:docMk/>
            <pc:sldMk cId="2465488584" sldId="455"/>
            <ac:inkMk id="47" creationId="{DBDE368F-14EC-8769-1A16-80041FD45E13}"/>
          </ac:inkMkLst>
        </pc:inkChg>
        <pc:inkChg chg="add mod">
          <ac:chgData name="Weifeng Xu" userId="e7aed605-a3dd-4d5a-a692-a87037af107b" providerId="ADAL" clId="{F99F8FFF-BA20-43EA-924B-4DF5D2A785F3}" dt="2025-11-24T14:30:18.724" v="264"/>
          <ac:inkMkLst>
            <pc:docMk/>
            <pc:sldMk cId="2465488584" sldId="455"/>
            <ac:inkMk id="48" creationId="{FEC06566-FDC8-E71A-EBFD-6FA7DAA6AC43}"/>
          </ac:inkMkLst>
        </pc:inkChg>
        <pc:inkChg chg="add mod">
          <ac:chgData name="Weifeng Xu" userId="e7aed605-a3dd-4d5a-a692-a87037af107b" providerId="ADAL" clId="{F99F8FFF-BA20-43EA-924B-4DF5D2A785F3}" dt="2025-11-24T14:30:09.976" v="256"/>
          <ac:inkMkLst>
            <pc:docMk/>
            <pc:sldMk cId="2465488584" sldId="455"/>
            <ac:inkMk id="49" creationId="{E119148A-1C65-749F-BA41-97C8F503926F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51" creationId="{96A12AE2-6E56-9A29-4663-2E9040CB4F46}"/>
          </ac:inkMkLst>
        </pc:inkChg>
        <pc:inkChg chg="add del">
          <ac:chgData name="Weifeng Xu" userId="e7aed605-a3dd-4d5a-a692-a87037af107b" providerId="ADAL" clId="{F99F8FFF-BA20-43EA-924B-4DF5D2A785F3}" dt="2025-11-24T14:30:09.710" v="255" actId="9405"/>
          <ac:inkMkLst>
            <pc:docMk/>
            <pc:sldMk cId="2465488584" sldId="455"/>
            <ac:inkMk id="52" creationId="{4B988694-5FDA-F237-2E11-A94C314379AD}"/>
          </ac:inkMkLst>
        </pc:inkChg>
        <pc:inkChg chg="add mod">
          <ac:chgData name="Weifeng Xu" userId="e7aed605-a3dd-4d5a-a692-a87037af107b" providerId="ADAL" clId="{F99F8FFF-BA20-43EA-924B-4DF5D2A785F3}" dt="2025-11-24T14:30:18.724" v="264"/>
          <ac:inkMkLst>
            <pc:docMk/>
            <pc:sldMk cId="2465488584" sldId="455"/>
            <ac:inkMk id="54" creationId="{22B8D88F-C158-F301-555E-9E796BC464D3}"/>
          </ac:inkMkLst>
        </pc:inkChg>
        <pc:inkChg chg="add mod">
          <ac:chgData name="Weifeng Xu" userId="e7aed605-a3dd-4d5a-a692-a87037af107b" providerId="ADAL" clId="{F99F8FFF-BA20-43EA-924B-4DF5D2A785F3}" dt="2025-11-24T14:30:18.724" v="264"/>
          <ac:inkMkLst>
            <pc:docMk/>
            <pc:sldMk cId="2465488584" sldId="455"/>
            <ac:inkMk id="55" creationId="{064CCCA2-8C09-C555-FD92-E4D4B01D428E}"/>
          </ac:inkMkLst>
        </pc:inkChg>
        <pc:inkChg chg="add">
          <ac:chgData name="Weifeng Xu" userId="e7aed605-a3dd-4d5a-a692-a87037af107b" providerId="ADAL" clId="{F99F8FFF-BA20-43EA-924B-4DF5D2A785F3}" dt="2025-11-24T14:30:14.871" v="260" actId="9405"/>
          <ac:inkMkLst>
            <pc:docMk/>
            <pc:sldMk cId="2465488584" sldId="455"/>
            <ac:inkMk id="57" creationId="{3C21C6B0-3F5F-4430-2464-BDA788FD35D0}"/>
          </ac:inkMkLst>
        </pc:inkChg>
        <pc:inkChg chg="add mod">
          <ac:chgData name="Weifeng Xu" userId="e7aed605-a3dd-4d5a-a692-a87037af107b" providerId="ADAL" clId="{F99F8FFF-BA20-43EA-924B-4DF5D2A785F3}" dt="2025-11-24T14:30:46.579" v="265" actId="1076"/>
          <ac:inkMkLst>
            <pc:docMk/>
            <pc:sldMk cId="2465488584" sldId="455"/>
            <ac:inkMk id="59" creationId="{EAE06901-5B0F-B380-1088-B5438A2552E7}"/>
          </ac:inkMkLst>
        </pc:inkChg>
        <pc:inkChg chg="add">
          <ac:chgData name="Weifeng Xu" userId="e7aed605-a3dd-4d5a-a692-a87037af107b" providerId="ADAL" clId="{F99F8FFF-BA20-43EA-924B-4DF5D2A785F3}" dt="2025-11-24T14:30:17.848" v="263" actId="9405"/>
          <ac:inkMkLst>
            <pc:docMk/>
            <pc:sldMk cId="2465488584" sldId="455"/>
            <ac:inkMk id="60" creationId="{EA33ADC9-2ED3-6164-B17F-5226F3BED79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8:58.16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04.48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880 1 24575,'-9'1'0,"1"0"0,-1 1 0,1 0 0,0 0 0,0 1 0,0 0 0,0 1 0,0 0 0,1 0 0,-1 1 0,-9 7 0,5-4 0,0 0 0,-21 9 0,-28 8 0,-100 59 0,132-68 0,19-10 0,0-1 0,1 1 0,0 1 0,0 0 0,0 0 0,-11 13 0,-9 8 0,23-23 0,0 0 0,1 1 0,0-1 0,0 1 0,0 0 0,1 0 0,-6 10 0,3-3 0,-2 1 0,1-1 0,-2-1 0,1 0 0,-2 0 0,-18 15 0,23-21 0,-23 34 0,26-34 0,-1 0 0,0 0 0,-1 0 0,1 0 0,-1-1 0,-10 9 0,1-4 0,8-6 0,0 0 0,0 0 0,1 1 0,-1-1 0,1 1 0,0 1 0,0-1 0,0 1 0,1 0 0,0 0 0,0 0 0,1 0 0,-4 8 0,5-8 0,-1 0 0,0 0 0,0 0 0,0 0 0,-1 0 0,-5 5 0,6-6 0,-1 0 0,0 0 0,1 0 0,0 0 0,0 1 0,1-1 0,0 1 0,-3 6 0,1 8 0,1-5 0,0 0 0,0-1 0,0 31 0,4-40 0,-1 0 0,1 1 0,0-1 0,0 0 0,1 0 0,-1 0 0,1 0 0,0 0 0,1 0 0,-1-1 0,1 1 0,0-1 0,0 1 0,0-1 0,5 4 0,-3-2 0,0-1 0,0 1 0,0-1 0,1-1 0,-1 1 0,1-1 0,1 0 0,-1 0 0,0-1 0,1 0 0,0 0 0,-1 0 0,1-1 0,0 0 0,1-1 0,-1 1 0,0-1 0,0-1 0,8 1 0,47-2 0,-23 0 0,1 2 0,73 10 0,-65-5 0,0-1 0,0-3 0,54-5 0,-9 1 0,29 0 0,130 5 0,-222 1 0,0 2 0,49 15 0,-29-6 0,-46-15 0,0 1 0,0-1 0,1 0 0,-1 0 0,0 0 0,0-1 0,1 1 0,-1-1 0,0 0 0,0 0 0,5-3 0,46-21 0,-48 22 0,-1 0 0,0-1 0,0 1 0,-1-1 0,1 0 0,-1 0 0,0 0 0,0-1 0,0 0 0,-1 0 0,0 0 0,0 0 0,0-1 0,-1 0 0,1 1 0,2-9 0,15-26 0,-14 29 0,-1 0 0,0 0 0,-1-1 0,0 0 0,-1 0 0,0 0 0,-1 0 0,0-1 0,-1 1 0,1-17 0,-2 13 0,-2-1 0,0 1 0,-6-32 0,5 42 0,0 0 0,0 0 0,0 1 0,-1-1 0,0 1 0,0-1 0,0 1 0,-1 0 0,1 0 0,-1 0 0,-1 1 0,1 0 0,-9-8 0,2 3 0,0-1 0,1 0 0,0 0 0,-10-16 0,-2-2 0,17 24 0,1 0 0,-1 0 0,1 1 0,-1-1 0,0 1 0,0 0 0,-1 0 0,-6-2 0,-52-16 0,43 14 0,-10-3 0,0 1 0,-1 1 0,0 2 0,0 2 0,-62-2 0,71 5 0,0-1 0,-22-5 0,21 3 0,-39-2 0,-70-3 0,-11-1 0,47 10-1365,80 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12.32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179 60 24575,'-4'0'0,"0"0"0,0 1 0,0 0 0,0 0 0,0 0 0,0 0 0,0 0 0,0 1 0,0 0 0,1 0 0,-1 0 0,1 0 0,-1 0 0,-2 3 0,-5 5 0,0 1 0,-14 18 0,-2 2 0,22-25 0,1 0 0,0 0 0,-1 0 0,2 1 0,-1-1 0,1 1 0,0 0 0,0 0 0,1 0 0,0 0 0,1 0 0,-2 13 0,0 9 0,3 57 0,1-48 0,-1-32 0,0 1 0,1 0 0,0 0 0,0-1 0,1 1 0,0 0 0,0-1 0,0 1 0,1-1 0,0 0 0,0 0 0,0 0 0,1 0 0,0-1 0,0 1 0,8 7 0,19 26 0,-28-34 0,0 0 0,0 0 0,1 0 0,0 0 0,0-1 0,0 1 0,0-1 0,1 0 0,-1-1 0,1 1 0,0-1 0,11 6 0,-12-7 0,0 0 0,0 0 0,0 1 0,-1-1 0,1 1 0,0 0 0,-1 0 0,0 1 0,0-1 0,0 1 0,0-1 0,-1 1 0,1 0 0,-1 0 0,0 0 0,3 8 0,16 25 0,-18-33 0,1-1 0,-1 0 0,1 0 0,0 0 0,0 0 0,0 0 0,0-1 0,1 0 0,-1 0 0,6 2 0,-5-2 0,0 0 0,0 0 0,0 1 0,-1 0 0,1 0 0,0 0 0,-1 0 0,5 5 0,-6-4 0,3 4 0,1 0 0,0 0 0,0-1 0,0 0 0,1 0 0,0-1 0,1 0 0,-1 0 0,1-1 0,0 0 0,14 5 0,21 4 0,-25-9 0,0 2 0,-1 0 0,20 11 0,-26-12 0,1 0 0,-1-1 0,1 0 0,0-1 0,1 0 0,-1-1 0,1 0 0,-1-2 0,1 1 0,20-2 0,-17 1 0,-1 0 0,25 6 0,-31-4 0,0-1 0,1-1 0,-1 0 0,0 0 0,1-1 0,-1 0 0,1 0 0,-1-2 0,13-2 0,13-5 0,-18 4 0,1 0 0,26-12 0,-13 5 0,-28 11 0,1 0 0,0 0 0,-1-1 0,1 0 0,-1 0 0,0 0 0,0 0 0,1-1 0,-1 1 0,-1-1 0,1 0 0,0-1 0,-1 1 0,0 0 0,1-1 0,2-5 0,62-102 0,-30 53 0,-33 48 0,-1 1 0,-1-1 0,0 0 0,0 0 0,-1 0 0,0-1 0,0-11 0,2-8 0,3-9 0,-2 18 0,-1-1 0,0 0 0,-2 0 0,-1 0 0,0-1 0,-2 1 0,-1 0 0,-5-28 0,6 43 0,0-1 0,-1 1 0,0-1 0,-1 1 0,0 0 0,0 0 0,0 0 0,-1 0 0,0 0 0,0 1 0,-1 0 0,1 0 0,-1 0 0,-1 0 0,1 1 0,-1 0 0,0 0 0,0 1 0,-7-5 0,6 5 0,1-1 0,0 0 0,0-1 0,1 0 0,-8-9 0,9 10 0,1 0 0,-1 1 0,0-1 0,-1 1 0,1 0 0,-1 1 0,1-1 0,-1 1 0,0-1 0,-1 1 0,-8-3 0,-57-23 0,52 20 0,0 1 0,0 1 0,-24-6 0,40 13 0,-27-7 0,0 2 0,0 1 0,-34 0 0,49 3 43,-1 0 0,-25-7 0,-25-1-1537,50 9-5332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13.82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96 24575,'0'-4'0,"4"0"0,4 0 0,4 0 0,0-1 0,2-1 0,-3-3 0,2 1 0,0 2 0,0-3 0,-1 2 0,-1-2 0,1 0 0,1 2 0,-2 2-8191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14.86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24575,'15'42'0,"-11"-27"0,1 1 0,0-2 0,1 1 0,14 25 0,-10-22 0,-1 0 0,9 29 0,-16-41 26,1 0 0,-1 0 0,2 0 0,6 11 0,10 19-1521,-17-23-5331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16.08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 1 24575,'-1'77'0,"3"83"0,-2-157 0,1 0 0,-1 0 0,1 0 0,0-1 0,-1 1 0,2 0 0,-1 0 0,0-1 0,0 1 0,1-1 0,-1 1 0,1-1 0,0 1 0,0-1 0,0 0 0,0 0 0,0 0 0,0 0 0,1 0 0,-1-1 0,1 1 0,-1-1 0,1 1 0,-1-1 0,1 0 0,0 0 0,0 0 0,0 0 0,-1-1 0,1 1 0,3-1 0,10 2 0,1-1 0,-1-1 0,0-1 0,23-3 0,-29 3 0,6-3-1365,-3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17.84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497 0 24575,'0'3'0,"4"107"0,-2-96 0,1 0 0,0 0 0,1 0 0,0 0 0,11 21 0,-7-19 0,-1 1 0,-1-1 0,0 1 0,-1 0 0,-1 1 0,-1-1 0,0 1 0,-1 0 0,-1 0 0,-2 25 0,1-40 0,-1-1 0,0 1 0,0 0 0,0-1 0,0 1 0,0-1 0,0 1 0,-1-1 0,1 1 0,-1-1 0,0 0 0,0 0 0,1 0 0,-2 0 0,1 0 0,0 0 0,0-1 0,0 1 0,-1-1 0,1 1 0,-1-1 0,-3 1 0,-8 4 0,-2-1 0,-29 7 0,8-2 0,10-1 0,-24 9 0,-51 10 0,79-22 0,1 1 0,0 1 0,-24 13 0,20-9 0,-36 11 0,33-12-1365,17-6-5461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9:12.46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528 2 24575,'-22'-1'0,"6"0"0,0 1 0,-1 1 0,1 0 0,-1 1 0,1 0 0,0 1 0,0 1 0,-24 10 0,29-10 0,1 0 0,-1-1 0,-13 2 0,14-3 0,1 1 0,-1 0 0,0 0 0,-15 7 0,-8 7 0,25-14 0,-1 1 0,1 0 0,0 0 0,1 1 0,-1 0 0,1 1 0,0-1 0,-8 10 0,12-12 0,-1 0 0,1 1 0,-1-2 0,0 1 0,0 0 0,-5 2 0,6-4 0,1 0 0,0 0 0,-1 1 0,1-1 0,0 1 0,0-1 0,0 1 0,0 0 0,0 0 0,0 0 0,0 0 0,0 0 0,1 0 0,-1 0 0,1 0 0,0 1 0,0-1 0,0 1 0,0-1 0,-1 6 0,-11 65 0,-7 38 0,19-106 0,0-1 0,0 1 0,1-1 0,-1 1 0,1 0 0,0-1 0,1 1 0,-1-1 0,1 1 0,0-1 0,0 1 0,0-1 0,1 1 0,-1-1 0,1 0 0,0 0 0,0 0 0,5 7 0,2 0 0,1 0 0,0-1 0,1 0 0,17 13 0,72 48 0,-63-41 0,64 44 0,-91-70 0,0 0 0,0 0 0,0-1 0,0-1 0,0 0 0,0 0 0,20 0 0,12 3 0,22 2 0,19 5 0,-35-3 0,1-1 0,-1-3 0,74 0 0,-73-6 0,72-10 0,30-13 0,-103 19 0,1 2 0,71 5 0,-27 0 0,-72-3 0,1-1 0,-1 0 0,0-2 0,41-13 0,-44 12 0,37-2 0,-45 6 0,0 0 0,0 0 0,0 0 0,20-7 0,-28 7 0,1 0 0,-1 0 0,1-1 0,-1 1 0,1-1 0,-1 1 0,0-1 0,1 0 0,-1 0 0,0 0 0,-1 0 0,1 0 0,0-1 0,0 1 0,-1-1 0,0 1 0,1-1 0,-1 1 0,0-1 0,0 0 0,0 1 0,0-5 0,16-60 0,-10 44 0,-2 0 0,0-1 0,-1 1 0,1-31 0,-5 35 0,-1 0 0,0 0 0,-6-30 0,5 43 0,1 1 0,-1-1 0,0 1 0,0 0 0,-1 0 0,0 0 0,1 0 0,-2 0 0,1 0 0,-1 1 0,1-1 0,-1 1 0,0 0 0,-1 1 0,1-1 0,-8-4 0,-24-17 0,30 19 0,-2 1 0,1 0 0,0 0 0,-1 1 0,0 0 0,0 0 0,-15-4 0,-64-22 0,28 9 0,-98-19 0,128 35 0,0 1 0,0 1 0,0 2 0,-48 4 0,1 0 0,-57-3-1365,120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07.50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3879 24575,'0'-1'0,"0"0"0,0 1 0,1-1 0,-1 0 0,0 0 0,1 1 0,-1-1 0,1 0 0,-1 1 0,1-1 0,0 0 0,-1 1 0,1-1 0,-1 1 0,1-1 0,0 1 0,0-1 0,-1 1 0,1-1 0,0 1 0,0 0 0,-1-1 0,1 1 0,0 0 0,1 0 0,28-7 0,-19 5 0,55-22 0,-49 17 0,-1 1 0,1 1 0,0 0 0,30-3 0,68-12 0,-81 13 0,1 1 0,36-1 0,198 8-1080,56-3 107,-215-7 788,40-2-107,369-24-5373,59-48 5665,-271 54 0,-240 26 0,395-16-1256,-48 9 720,-21 1-311,510-1-186,-551 12 887,-73 0-77,302-4-417,-258-20 730,-61 3 153,165-1 11,22-10-193,-185 10-71,38-21 861,-75 8-292,174-21-426,108-11-133,140 6 29,-252 28-602,-175 3 429,-14 1 173,495-19-734,-675 45 651,604-56-1517,-105 7 661,598-72 364,-638 62 392,-20-19 1487,-370 60-1502,313-64 169,-185 29 1310,-65 13-529,136-29 1508,-173 33-587,-53 14-872,-20 9-815,100-36 5130,-139 45-4729,-1 0-1,0-2 1,0 1 0,12-10-1,-13 8-420,1 1 0,1 0 0,15-8 0,-14 11 5,0 0 0,1 0 0,15-2 0,-14 4 0,0-1 0,23-9 0,19-12 0,1-1 0,97-29 0,-135 49-41,43-9-161,-1-3-1,0-3 1,92-43 0,-122 48 149,1 2 1,41-11-1,35-15-7,41-39 1128,-107 60-1068,-36 16 0,0-1 0,1 1 0,-1-1 0,0 0 0,-1 0 0,1-1 0,0 0 0,-1 0 0,9-9 0,-7 6 0,-1 0 0,1 0 0,1 0 0,-1 1 0,1 0 0,0 0 0,1 1 0,-1 0 0,1 0 0,0 1 0,0 0 0,1 1 0,-1 0 0,11-1 0,221-72-17,-177 54-86,12-1-196,92-13-1,-135 27 302,0-1 0,0-2-1,-1-1 1,46-26 0,-13 7 109,-16 12 532,-35 16-651,-1-1-1,-1-1 0,1 0 0,16-11 0,114-91 9,-98 79 0,61-29 0,-84 47 0,-12 5 0,0 1 0,0 0 0,0 1 0,21-6 0,-17 5 0,1 1 0,-1-2 0,-1 0 0,22-13 0,-21 10 0,1 2 0,0 0 0,26-9 0,-8 8 0,51-5 0,-75 10 0,-1 1 0,0-1 0,0-1 0,0 1 0,0-1 0,-1-1 0,1 1 0,11-11 0,-2 3 0,25-13 0,1 1 0,1 2 0,2 3 0,81-25 0,-91 35 0,1 2 0,43-3 0,17-3 0,162-50 0,-183 25 0,19-9 0,-85 42 0,-1 0 0,1-1 0,-1-1 0,15-13 0,-17 13 0,0 1 0,0 0 0,1 1 0,-1 0 0,1 0 0,0 1 0,0 0 0,13-5 0,-6 4 0,1-1 0,18-11 0,-6 3 0,5-2 0,-17 7 0,1 1 0,0 1 0,0 1 0,24-6 0,-34 11 0,1-1 0,-1-1 0,1 1 0,-1-1 0,0 0 0,0 0 0,0-1 0,-1 0 0,1-1 0,-1 1 0,0-1 0,0 0 0,0-1 0,-1 1 0,0-1 0,0 0 0,0 0 0,5-12 0,-7 15 0,1-1 0,-1 1 0,1 0 0,-1 0 0,1 0 0,0 0 0,0 1 0,0-1 0,0 1 0,1 0 0,-1 0 0,7-1 0,-6 1 0,0 0 0,0 0 0,1-1 0,-2 1 0,1-1 0,0 0 0,0-1 0,7-7 0,-5 4 0,0-1 0,1 1 0,-1 0 0,1 1 0,1 0 0,-1 0 0,1 1 0,0 0 0,0 0 0,1 1 0,16-5 0,-15 5 0,-1-1 0,0-1 0,-1 1 0,1-2 0,-1 1 0,0-1 0,-1 0 0,1-1 0,10-13 0,-6 7 0,0 1 0,19-13 0,-27 23-99,0-1-112,1 0 0,0 0 0,-1-1 0,0 0 0,7-7 0,-4-1-6615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9:44.30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496 0 24575,'-4'1'0,"0"0"0,0 1 0,0-1 0,0 1 0,1 0 0,-1-1 0,1 2 0,-1-1 0,1 0 0,0 1 0,-4 3 0,-11 7 0,10-9 0,-1 0 0,0-1 0,1 0 0,-1 0 0,0-1 0,-10 2 0,9-3 0,-1 2 0,0 0 0,1 0 0,-11 5 0,0 1 0,1 2 0,0 1 0,-36 26 0,50-33 0,-1 0 0,0-1 0,0 0 0,-9 4 0,11-6 0,0 1 0,0-1 0,0 1 0,0 0 0,0 0 0,1 1 0,-1-1 0,1 1 0,0 0 0,-5 6 0,-19 25 0,23-30 0,0 0 0,1 1 0,-1-1 0,1 1 0,0 0 0,0 1 0,1-1 0,0 0 0,0 1 0,1 0 0,-1 0 0,1-1 0,1 1 0,-2 9 0,3-9 0,-1 118 0,1-113 0,1 0 0,1 0 0,0 0 0,1 0 0,0-1 0,1 1 0,0-1 0,7 13 0,38 77 0,-45-96 0,0 0 0,0 0 0,1-1 0,-1 1 0,1-1 0,0 0 0,0 0 0,0-1 0,0 0 0,1 0 0,11 5 0,12 7 0,-11-4 0,-12-7 0,0 0 0,0-1 0,1 1 0,0-1 0,7 2 0,54 18 0,-38-12 0,48 10 0,-52-17 0,37 1 0,-35-4 0,32 5 0,-43-3 0,30 7 0,0-3 0,79 2 0,307-10 0,-419 1 0,0-2 0,1 0 0,13-4 0,-13 2 0,0 2 0,21-3 0,-19 5 0,-4 0 0,1 0 0,-1-1 0,1 0 0,-1-1 0,0-1 0,0 0 0,0-1 0,16-6 0,7-5 0,0 2 0,52-11 0,-21 6 0,-51 13 0,61-14 0,-58 16 0,0 0 0,-1-1 0,0-1 0,19-8 0,-35 12 0,0-1 0,0 1 0,1-1 0,-1 0 0,0 0 0,-1 0 0,1 0 0,0 0 0,-1 0 0,1-1 0,-1 1 0,1 0 0,-1-1 0,0 1 0,0-1 0,0 0 0,-1 1 0,1-1 0,0 0 0,-1 1 0,0-4 0,1-9 0,0-1 0,-3-25 0,0 17 0,2-9 0,1 17 0,-2 1 0,-2-24 0,2 34 0,-1 0 0,1 0 0,-1 0 0,1 0 0,-1 1 0,-1-1 0,1 0 0,-1 1 0,1 0 0,-1-1 0,-6-5 0,2 1 0,0-1 0,1 1 0,0-2 0,0 1 0,1 0 0,0-1 0,-5-19 0,5 15 0,0 0 0,-2 1 0,-8-17 0,12 26 0,0 1 0,0 0 0,-1 0 0,1 0 0,-1 0 0,0 0 0,0 1 0,0 0 0,-1 0 0,1 0 0,-1 0 0,0 1 0,-7-4 0,-24-8 0,25 9 0,-1 0 0,0 1 0,0 0 0,-1 1 0,1 0 0,-16-1 0,-44-6 0,51 6 0,-43-2 0,43 6-95,10-1-159,-1 1 0,1 0 0,0 1 0,-18 3 0,16 1-6572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9:46.94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377 0 24575,'0'3'0,"-1"0"0,1 0 0,-1-1 0,0 1 0,1 0 0,-1-1 0,0 1 0,-1-1 0,1 1 0,0-1 0,-1 0 0,1 1 0,-1-1 0,0 0 0,0 0 0,0 0 0,0 0 0,0 0 0,0-1 0,0 1 0,-1-1 0,-3 3 0,-7 2 0,1 0 0,-1-1 0,-16 4 0,19-6 0,4 0 0,0 0 0,0 1 0,1 0 0,-1 0 0,1 0 0,0 0 0,0 1 0,1 0 0,-1 0 0,1 0 0,0 0 0,0 1 0,1-1 0,0 1 0,-3 7 0,1-5 0,1 0 0,-1 0 0,-1 0 0,0 0 0,0-1 0,0 0 0,-9 8 0,-4-2 0,3-2 0,0 1 0,-27 27 0,39-35 0,0 1 0,1-1 0,-1 1 0,1 0 0,0 0 0,0 0 0,1 0 0,-1 1 0,1-1 0,1 1 0,-1 0 0,1-1 0,0 1 0,-1 8 0,2 131 0,2-53 0,-2-86 0,1 0 0,-1 0 0,1 0 0,0 0 0,1 0 0,-1 0 0,1-1 0,0 1 0,1-1 0,0 1 0,5 8 0,1-2 0,1 0 0,0-1 0,16 14 0,64 65 0,-82-84 0,0 0 0,1-1 0,-1-1 0,1 1 0,14 4 0,16 8 0,-28-12 0,1-1 0,0 0 0,0-1 0,0 0 0,19 1 0,0 1 0,30 5 0,-1-2 0,97 1 0,236-10 0,-373 0 0,0-1 0,27-7 0,2 0 0,-29 6 0,-1-1 0,20-8 0,-25 7 0,1 1 0,0 0 0,0 1 0,26-1 0,53-6 0,-64 5 0,43 0 0,-38 4 0,1-2 0,-1-2 0,0-1 0,45-14 0,-65 16 0,64-16 0,-33 13 0,-17 2 0,54-3 0,-67 7 0,0-1 0,23-4 0,28-4 0,-64 10 0,1 0 0,0 0 0,0-1 0,0 1 0,0-1 0,-1 0 0,1 0 0,0 0 0,-1-1 0,1 1 0,-1-1 0,1 0 0,-1 0 0,4-2 0,-5 1 0,1 0 0,-1 1 0,0-1 0,0 0 0,-1 0 0,1 0 0,-1 0 0,1 0 0,-1 0 0,0-1 0,0 1 0,0 0 0,-1-1 0,1 1 0,-1 0 0,0-6 0,1-4 0,-1 1 0,0-1 0,-1 0 0,-1 0 0,0 0 0,0 0 0,-1 1 0,-1-1 0,0 1 0,-1 0 0,-1 0 0,1 1 0,-2-1 0,0 1 0,0 1 0,-15-18 0,8 14 0,0 1 0,-1 0 0,0 1 0,-1 1 0,0 0 0,-1 1 0,0 1 0,-1 0 0,-21-6 0,8 0 0,25 12 0,-1-1 0,1 1 0,-1 1 0,0-1 0,0 1 0,0 0 0,0 1 0,-8-1 0,-43-3 0,-61-13 0,61 2 0,43 11 0,-1 1 0,1 0 0,-1 1 0,-23-2 0,-354 5 0,175 2 0,200-1-38,1 1 0,-1 1-1,1 1 1,-27 9 0,15-4-1136,15-6-5652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9:51.22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257 5298 24575,'-1'-21'0,"-1"0"0,-1 0 0,-11-37 0,8 37 0,1-1 0,1 0 0,-1-29 0,3 28 0,-2 0 0,0 1 0,-2 0 0,0 0 0,-1 0 0,-11-20 0,-2-12 0,13 35 0,-14-41 0,-14-64 0,28 97 0,-16-38 0,15 46 0,1 0 0,1 0 0,1-1 0,-4-31 0,-1-34 0,4 37 0,1-53 0,5 49 0,5-103 0,-2 133 0,0 0 0,1 1 0,2 0 0,0 0 0,11-24 0,-6 16 0,11-44 0,-15 46 0,1 0 0,18-38 0,70-154 0,-80 192 0,1 0 0,1 1 0,22-24 0,24-36 0,-29 40 0,1 1 0,2 2 0,76-67 0,-96 94 177,26-26-525,2 3-1,1 2 1,55-32 0,9-3 369,-68 42-211,59-30-1,-53 35-1093,537-270-2110,-138 107 3394,-350 150 0,-16 8 0,205-86 0,122-44 0,-38 18 0,66-31 0,-198 83 0,37-26 746,77-14-746,-301 115-14,56-10 0,42-11-78,232-60 92,-345 88 0,257-65-1492,77-8 73,-215 42 1425,89-20-206,422-53-2069,-16 3 2448,-13 20-600,-363 56 303,-111 17 118,90-15 0,78-17 0,-181 29 0,417-24-526,-251 26 308,644-21 10,-608 18-1025,-25 0 420,179 21 415,91-2 89,-345-8 1014,110-1-766,1160 10 4859,-1357 13-3227,-94-6-1123,111 18 2004,-12 18-375,-98-23-1141,48 10 1012,417 72-4129,-71-19 116,-259-61 2383,-128-16 476,121 10-794,-104-7 0,66 11 0,-32 0 539,18 4 115,-65-5 377,164 15 1,-236-34-1026,1 1 1,-1 0-1,0 1 1,0 0-1,0 1 1,0 1-1,0 0 1,-1 0-1,1 1 1,12 8-1,-3-2-6,-1-1 0,2-1 0,-1-1 0,1-1 0,41 8 0,116 5 0,-107-11 0,20 2 0,34 0 0,-55-2 0,-2-1 0,-33-3 0,48 1 0,-65-6 0,1 2 0,-1 0 0,-1 1 0,1 1 0,0 1 0,-1 0 0,0 1 0,23 12 0,-11-7 0,60 16 0,-59-19 0,48 17 0,-53-16 0,0 0 0,0-2 0,0-1 0,40 4 0,18 1 0,-31-2 0,-36-6 0,0 1 0,27 10 0,15 3 0,-35-12 0,-2 1 0,0-2 0,1-1 0,25 0 0,-32-1 0,-1 1 0,1 0 0,-1 1 0,1 0 0,-1 2 0,0 0 0,-1 0 0,24 14 0,16 7 0,-48-23 14,0-1-1,-1 1 0,1 0 1,-1 0-1,0 0 0,-1 1 1,1 0-1,5 7 0,-6-7-178,0 0 0,1 0 0,-1-1 0,1 0 0,0 1 0,0-1 0,0-1 0,9 5 0,0-2-6661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9:53.59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242 1 24575,'0'4'0,"-1"1"0,0-1 0,0 1 0,0-1 0,-1 0 0,0 1 0,0-1 0,0 0 0,0 0 0,0 0 0,-1 0 0,0-1 0,-3 5 0,-49 46 0,39-39 0,13-12 0,-2 1 0,0 0 0,0 1 0,0 0 0,0 0 0,1 0 0,0 0 0,0 1 0,1 0 0,-1 0 0,1 0 0,0 0 0,1 0 0,-3 8 0,-6 28 0,-1 0 0,-27 56 0,35-86 0,0 1 0,0 0 0,2 0 0,-1 0 0,1 0 0,1 24 0,7 81 0,-6-113 0,1 0 0,0 0 0,0 0 0,0 0 0,1 0 0,-1 0 0,1 0 0,1 0 0,-1 0 0,1-1 0,5 9 0,0-4 0,1-1 0,0 0 0,18 13 0,-25-19 0,110 83 0,-101-78 0,1-2 0,-1 1 0,1-2 0,16 5 0,-1 0 0,25 8 0,1-3 0,81 10 0,-47-7 0,-58-10 0,1-1 0,0-2 0,33 1 0,347-6 0,-407 2 0,-1-1 0,0 0 0,0 0 0,1 0 0,-1 0 0,0 0 0,1-1 0,-1 1 0,0-1 0,0 0 0,0 1 0,0-1 0,1 0 0,-1 0 0,0 0 0,0-1 0,-1 1 0,1 0 0,0-1 0,0 1 0,-1-1 0,1 0 0,-1 1 0,1-1 0,-1 0 0,0 0 0,0 0 0,1 0 0,-2 0 0,1 0 0,0 0 0,1-4 0,4-6 0,16-20 0,-18 28 0,-1 1 0,-1-1 0,1 0 0,0 1 0,-1-1 0,0 0 0,0 0 0,0-1 0,0 1 0,-1 0 0,2-8 0,-1-3 0,-2 9 0,1 1 0,0-1 0,0 1 0,0-1 0,1 1 0,0-1 0,0 1 0,0 0 0,5-8 0,-2 4 0,-1 0 0,-1 0 0,1 0 0,-2-1 0,1 1 0,-1-1 0,1-14 0,3-13 0,-4 25 0,-1 1 0,0-1 0,-1 0 0,0 1 0,-1-1 0,0 0 0,-1 1 0,-3-13 0,2 6 0,-4-30 0,5 30 0,0 1 0,-2 0 0,0 0 0,-11-31 0,11 41 0,-1-1 0,0 1 0,0 0 0,-1 0 0,0 1 0,0 0 0,-9-7 0,9 8 0,0 0 0,0-1 0,0 1 0,1-1 0,0 0 0,1-1 0,-1 1 0,1-1 0,-4-8 0,5 8 0,0 0 0,-1 0 0,0 0 0,-1 1 0,0-1 0,0 1 0,0 0 0,0 0 0,-1 1 0,0 0 0,0 0 0,-1 0 0,1 1 0,-1 0 0,-14-7 0,-7 0 0,0 1 0,-57-12 0,57 16 0,-6-3 0,-2 2 0,1 2 0,-68-1 0,-54 4 0,-116 5 0,257-2 0,-1 0 0,0 2 0,1 0 0,-1 1 0,-19 7 0,24-3-1365,4 1-5461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29:56.49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24575,'4'0'0,"4"0"0,3 0 0,5 0 0,-1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4T14:30:01.88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4570 24575,'9'-1'0,"-1"-1"0,1 0 0,0 0 0,-1 0 0,0-2 0,0 1 0,0-1 0,0 0 0,0 0 0,13-11 0,-9 7 0,1 1 0,20-10 0,-17 10 0,-1-1 0,1 0 0,-2-2 0,1 1 0,15-15 0,-6 5 0,-13 13 0,0 0 0,0 1 0,0 0 0,0 1 0,1 0 0,0 1 0,0 0 0,-1 0 0,2 2 0,13-1 0,-8 0 0,0-1 0,0 0 0,24-8 0,15-12 0,-30 11 0,0 1 0,31-6 0,13-3-7,-45 12-108,1 1-1,0 1 1,43-4-1,-44 8 79,1-2-1,38-10 1,0-1 56,-39 9-19,-1-1 0,41-18 0,25-7 0,55-2 0,39-11 0,721-176-3174,-610 150 3174,-174 39 0,89-19-1291,257-71 845,165-37-1603,-457 119 1767,134-53-1372,-21 4 158,-167 60 1496,356-96 0,-26 13 0,-103 29 0,-219 51 2,52-15-13,454-107-24,-249 68-87,-209 38 249,141-30 244,258-38-1143,-91 11 162,40-11-80,-178 37 690,-192 47 0,195-50-59,66-14-18,-86 13 444,-93 21-145,-122 35-193,236-62 698,-17 10 1381,-276 66-2012,0-2-96,69-28 0,7-2 0,120-18 0,24-8 0,195-48 0,-254 79 0,99-24 0,-104 22 0,-69 17 0,-11 3 601,51-13 366,488-108-1319,-398 90 181,-133 25 171,231-52 0,-96 23 0,-20 5 0,-48 16 376,-2 1-404,170-54-85,6 28 0,-197 35 113,167-22 2585,-285 41-2389,-5-1-196,89-5 0,-32 3 0,-10 1 0,12-3 998,-62 4 660,-3-1 326,-31 5-1637,45-3-1,-53 6-346,1-1 0,19-4 0,-20 2 0,41-2 0,-10 5 0,0 1 0,0 4 0,84 15 0,9 10-250,24 6-69,-45-9 319,162 14 0,-261-37 0,34 0 68,-40-3-6,-1 0-1,1 2 1,-1 0-1,24 6 0,-36-7-51,1 1-1,-1 0 0,0 0 0,0 0 1,0 0-1,0 1 0,0 0 0,0-1 1,0 1-1,-1 1 0,0-1 0,1 0 0,-1 1 1,-1 0-1,1 0 0,0 0 0,-1 0 1,0 0-1,0 0 0,2 6 0,15 25-9,-16-31 0,0 1 0,-1 0 0,1-1 0,-1 1 0,3 10 0,-4-12 0,-1-1 0,0 1 0,0-1 0,0 1 0,0-1 0,0 1 0,-1-1 0,1 1 0,-1-1 0,1 1 0,-1-1 0,0 1 0,0-1 0,0 0 0,0 0 0,-3 5 0,-8 11 0,5-6 0,0 0 0,0-1 0,-1 0 0,0-1 0,-1 0 0,0 0 0,-1 0 0,0-2 0,-1 1 0,-14 8 0,-71 49 0,62-41 0,25-20 0,0 1 0,-1-2 0,-17 8 0,19-10 0,1 1 0,-1 1 0,1-1 0,-1 2 0,1-1 0,0 1 0,-10 9 0,-4 6 0,4-4 0,0 1 0,-15 20 0,29-30-62,0 0 0,0 0 0,1 0 0,0 0 0,0 1-1,1-1 1,0 1 0,0-1 0,1 1 0,-1-1 0,2 1 0,0 10 0,0-10-496,-1 1-6268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kikCoreDatabase.db</a:t>
            </a:r>
            <a:r>
              <a:rPr lang="en-US" dirty="0">
                <a:cs typeface="Calibri"/>
              </a:rPr>
              <a:t>'</a:t>
            </a:r>
          </a:p>
          <a:p>
            <a:r>
              <a:rPr lang="en-US" dirty="0">
                <a:cs typeface="Calibri"/>
              </a:rPr>
              <a:t>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/’</a:t>
            </a:r>
          </a:p>
          <a:p>
            <a:r>
              <a:rPr lang="en-US" dirty="0">
                <a:cs typeface="Calibri"/>
              </a:rPr>
              <a:t>grep –r username</a:t>
            </a:r>
          </a:p>
          <a:p>
            <a:r>
              <a:rPr lang="en-US" dirty="0">
                <a:cs typeface="Calibri"/>
              </a:rPr>
              <a:t>d2c5d8db-28cf-4fa4-81bc-59e5be82eda0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8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tree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06ceeadd-995d-4e3c-be2b-2a0b26dec374.jpg</a:t>
            </a:r>
          </a:p>
          <a:p>
            <a:r>
              <a:rPr lang="en-US" dirty="0"/>
              <a:t>cebcca1c-94a2-4d42-863b-3fd80f3fd233.jpg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/data/data/</a:t>
            </a:r>
            <a:r>
              <a:rPr lang="en-GB" dirty="0" err="1"/>
              <a:t>kik.android</a:t>
            </a:r>
            <a:r>
              <a:rPr lang="en-GB" dirty="0"/>
              <a:t>/files/staging/large/-I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 </a:t>
            </a:r>
            <a:r>
              <a:rPr lang="en-US" dirty="0" err="1"/>
              <a:t>EAV_Comparison</a:t>
            </a:r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rankdir</a:t>
            </a:r>
            <a:r>
              <a:rPr lang="en-US" dirty="0"/>
              <a:t>=LR;</a:t>
            </a:r>
          </a:p>
          <a:p>
            <a:r>
              <a:rPr lang="en-US" dirty="0"/>
              <a:t>  node [shape=box, style=filled, </a:t>
            </a:r>
            <a:r>
              <a:rPr lang="en-US" dirty="0" err="1"/>
              <a:t>fillcolor</a:t>
            </a:r>
            <a:r>
              <a:rPr lang="en-US" dirty="0"/>
              <a:t>=white, </a:t>
            </a:r>
            <a:r>
              <a:rPr lang="en-US" dirty="0" err="1"/>
              <a:t>fontname</a:t>
            </a:r>
            <a:r>
              <a:rPr lang="en-US" dirty="0"/>
              <a:t>="Helvetica"];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cluster_relational</a:t>
            </a:r>
            <a:r>
              <a:rPr lang="en-US" dirty="0"/>
              <a:t> {</a:t>
            </a:r>
          </a:p>
          <a:p>
            <a:r>
              <a:rPr lang="en-US" dirty="0"/>
              <a:t>    label="Traditional Relational Schema";</a:t>
            </a:r>
          </a:p>
          <a:p>
            <a:r>
              <a:rPr lang="en-US" dirty="0"/>
              <a:t>    color=</a:t>
            </a:r>
            <a:r>
              <a:rPr lang="en-US" dirty="0" err="1"/>
              <a:t>lightblue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RelTable</a:t>
            </a:r>
            <a:r>
              <a:rPr lang="en-US" dirty="0"/>
              <a:t> [label=&lt;</a:t>
            </a:r>
          </a:p>
          <a:p>
            <a:r>
              <a:rPr lang="en-US" dirty="0"/>
              <a:t>      &lt;TABLE BORDER="1" CELLBORDER="1" CELLSPACING="0"&gt;</a:t>
            </a:r>
          </a:p>
          <a:p>
            <a:r>
              <a:rPr lang="en-US" dirty="0"/>
              <a:t>        &lt;TR&gt;&lt;TD BGCOLOR="</a:t>
            </a:r>
            <a:r>
              <a:rPr lang="en-US" dirty="0" err="1"/>
              <a:t>lightgray</a:t>
            </a:r>
            <a:r>
              <a:rPr lang="en-US" dirty="0"/>
              <a:t>" COLSPAN="4"&gt;Content Table&lt;/TD&gt;&lt;/TR&gt;</a:t>
            </a:r>
          </a:p>
          <a:p>
            <a:r>
              <a:rPr lang="en-US" dirty="0"/>
              <a:t>        &lt;TR&gt;&lt;TD&gt;&lt;B&gt;</a:t>
            </a:r>
            <a:r>
              <a:rPr lang="en-US" dirty="0" err="1"/>
              <a:t>content_id</a:t>
            </a:r>
            <a:r>
              <a:rPr lang="en-US" dirty="0"/>
              <a:t>&lt;/B&gt;&lt;/TD&gt;&lt;TD&gt;&lt;B&gt;</a:t>
            </a:r>
            <a:r>
              <a:rPr lang="en-US" dirty="0" err="1"/>
              <a:t>file_name</a:t>
            </a:r>
            <a:r>
              <a:rPr lang="en-US" dirty="0"/>
              <a:t>&lt;/B&gt;&lt;/TD&gt;&lt;TD&gt;&lt;B&gt;</a:t>
            </a:r>
            <a:r>
              <a:rPr lang="en-US" dirty="0" err="1"/>
              <a:t>file_size</a:t>
            </a:r>
            <a:r>
              <a:rPr lang="en-US" dirty="0"/>
              <a:t>&lt;/B&gt;&lt;/TD&gt;&lt;TD&gt;&lt;B&gt;</a:t>
            </a:r>
            <a:r>
              <a:rPr lang="en-US" dirty="0" err="1"/>
              <a:t>file_url</a:t>
            </a:r>
            <a:r>
              <a:rPr lang="en-US" dirty="0"/>
              <a:t>&lt;/B&gt;&lt;/TD&gt;&lt;/TR&gt;</a:t>
            </a:r>
          </a:p>
          <a:p>
            <a:r>
              <a:rPr lang="en-US" dirty="0"/>
              <a:t>        &lt;TR&gt;&lt;TD&gt;</a:t>
            </a:r>
            <a:r>
              <a:rPr lang="en-US" dirty="0" err="1"/>
              <a:t>cebc</a:t>
            </a:r>
            <a:r>
              <a:rPr lang="en-US" dirty="0"/>
              <a:t>...&lt;/TD&gt;&lt;TD&gt;photo.jpg&lt;/TD&gt;&lt;TD&gt;90417&lt;/TD&gt;&lt;TD&gt;https://platform.kik.com/...&lt;/TD&gt;&lt;/TR&gt;</a:t>
            </a:r>
          </a:p>
          <a:p>
            <a:r>
              <a:rPr lang="en-US" dirty="0"/>
              <a:t>        &lt;TR&gt;&lt;TD&gt;06ce...&lt;/TD&gt;&lt;TD&gt;image2.jpg&lt;/TD&gt;&lt;TD&gt;221306&lt;/TD&gt;&lt;TD&gt;https://platform.kik.com/...&lt;/TD&gt;&lt;/TR&gt;</a:t>
            </a:r>
          </a:p>
          <a:p>
            <a:r>
              <a:rPr lang="en-US" dirty="0"/>
              <a:t>      &lt;/TABLE&gt;</a:t>
            </a:r>
          </a:p>
          <a:p>
            <a:r>
              <a:rPr lang="en-US" dirty="0"/>
              <a:t>    &gt;];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subgraph </a:t>
            </a:r>
            <a:r>
              <a:rPr lang="en-US" dirty="0" err="1"/>
              <a:t>cluster_eav</a:t>
            </a:r>
            <a:r>
              <a:rPr lang="en-US" dirty="0"/>
              <a:t> {</a:t>
            </a:r>
          </a:p>
          <a:p>
            <a:r>
              <a:rPr lang="en-US" dirty="0"/>
              <a:t>    label="Entity–Attribute–Value (EAV) Schema";</a:t>
            </a:r>
          </a:p>
          <a:p>
            <a:r>
              <a:rPr lang="en-US" dirty="0"/>
              <a:t>    color=</a:t>
            </a:r>
            <a:r>
              <a:rPr lang="en-US" dirty="0" err="1"/>
              <a:t>lightyellow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EAVTable</a:t>
            </a:r>
            <a:r>
              <a:rPr lang="en-US" dirty="0"/>
              <a:t> [label=&lt;</a:t>
            </a:r>
          </a:p>
          <a:p>
            <a:r>
              <a:rPr lang="en-US" dirty="0"/>
              <a:t>      &lt;TABLE BORDER="1" CELLBORDER="1" CELLSPACING="0"&gt;</a:t>
            </a:r>
          </a:p>
          <a:p>
            <a:r>
              <a:rPr lang="en-US" dirty="0"/>
              <a:t>        &lt;TR&gt;&lt;TD BGCOLOR="</a:t>
            </a:r>
            <a:r>
              <a:rPr lang="en-US" dirty="0" err="1"/>
              <a:t>lightgray</a:t>
            </a:r>
            <a:r>
              <a:rPr lang="en-US" dirty="0"/>
              <a:t>" COLSPAN="3"&gt;</a:t>
            </a:r>
            <a:r>
              <a:rPr lang="en-US" dirty="0" err="1"/>
              <a:t>KIKContentTable</a:t>
            </a:r>
            <a:r>
              <a:rPr lang="en-US" dirty="0"/>
              <a:t>&lt;/TD&gt;&lt;/TR&gt;</a:t>
            </a:r>
          </a:p>
          <a:p>
            <a:r>
              <a:rPr lang="en-US" dirty="0"/>
              <a:t>        &lt;TR&gt;&lt;TD&gt;&lt;B&gt;</a:t>
            </a:r>
            <a:r>
              <a:rPr lang="en-US" dirty="0" err="1"/>
              <a:t>content_id</a:t>
            </a:r>
            <a:r>
              <a:rPr lang="en-US" dirty="0"/>
              <a:t>&lt;/B&gt;&lt;/TD&gt;&lt;TD&gt;&lt;B&gt;</a:t>
            </a:r>
            <a:r>
              <a:rPr lang="en-US" dirty="0" err="1"/>
              <a:t>content_name</a:t>
            </a:r>
            <a:r>
              <a:rPr lang="en-US" dirty="0"/>
              <a:t>&lt;/B&gt;&lt;/TD&gt;&lt;TD&gt;&lt;B&gt;value&lt;/B&gt;&lt;/TD&gt;&lt;/TR&gt;</a:t>
            </a:r>
          </a:p>
          <a:p>
            <a:r>
              <a:rPr lang="en-US" dirty="0"/>
              <a:t>        &lt;TR&gt;&lt;TD&gt;</a:t>
            </a:r>
            <a:r>
              <a:rPr lang="en-US" dirty="0" err="1"/>
              <a:t>cebc</a:t>
            </a:r>
            <a:r>
              <a:rPr lang="en-US" dirty="0"/>
              <a:t>...&lt;/TD&gt;&lt;TD&gt;file-name&lt;/TD&gt;&lt;TD&gt;photo.jpg&lt;/TD&gt;&lt;/TR&gt;</a:t>
            </a:r>
          </a:p>
          <a:p>
            <a:r>
              <a:rPr lang="en-US" dirty="0"/>
              <a:t>        &lt;TR&gt;&lt;TD&gt;</a:t>
            </a:r>
            <a:r>
              <a:rPr lang="en-US" dirty="0" err="1"/>
              <a:t>cebc</a:t>
            </a:r>
            <a:r>
              <a:rPr lang="en-US" dirty="0"/>
              <a:t>...&lt;/TD&gt;&lt;TD&gt;file-size&lt;/TD&gt;&lt;TD&gt;90417&lt;/TD&gt;&lt;/TR&gt;</a:t>
            </a:r>
          </a:p>
          <a:p>
            <a:r>
              <a:rPr lang="en-US" dirty="0"/>
              <a:t>        &lt;TR&gt;&lt;TD&gt;</a:t>
            </a:r>
            <a:r>
              <a:rPr lang="en-US" dirty="0" err="1"/>
              <a:t>cebc</a:t>
            </a:r>
            <a:r>
              <a:rPr lang="en-US" dirty="0"/>
              <a:t>...&lt;/TD&gt;&lt;TD&gt;file-</a:t>
            </a:r>
            <a:r>
              <a:rPr lang="en-US" dirty="0" err="1"/>
              <a:t>url</a:t>
            </a:r>
            <a:r>
              <a:rPr lang="en-US" dirty="0"/>
              <a:t>&lt;/TD&gt;&lt;TD&gt;https://platform.kik.com/...&lt;/TD&gt;&lt;/TR&gt;</a:t>
            </a:r>
          </a:p>
          <a:p>
            <a:r>
              <a:rPr lang="en-US" dirty="0"/>
              <a:t>        &lt;TR&gt;&lt;TD&gt;06ce...&lt;/TD&gt;&lt;TD&gt;file-name&lt;/TD&gt;&lt;TD&gt;image2.jpg&lt;/TD&gt;&lt;/TR&gt;</a:t>
            </a:r>
          </a:p>
          <a:p>
            <a:r>
              <a:rPr lang="en-US" dirty="0"/>
              <a:t>        &lt;TR&gt;&lt;TD&gt;06ce...&lt;/TD&gt;&lt;TD&gt;file-size&lt;/TD&gt;&lt;TD&gt;221306&lt;/TD&gt;&lt;/TR&gt;</a:t>
            </a:r>
          </a:p>
          <a:p>
            <a:r>
              <a:rPr lang="en-US" dirty="0"/>
              <a:t>        &lt;TR&gt;&lt;TD&gt;06ce...&lt;/TD&gt;&lt;TD&gt;file-</a:t>
            </a:r>
            <a:r>
              <a:rPr lang="en-US" dirty="0" err="1"/>
              <a:t>url</a:t>
            </a:r>
            <a:r>
              <a:rPr lang="en-US" dirty="0"/>
              <a:t>&lt;/TD&gt;&lt;TD&gt;https://platform.kik.com/...&lt;/TD&gt;&lt;/TR&gt;</a:t>
            </a:r>
          </a:p>
          <a:p>
            <a:r>
              <a:rPr lang="en-US" dirty="0"/>
              <a:t>      &lt;/TABLE&gt;</a:t>
            </a:r>
          </a:p>
          <a:p>
            <a:r>
              <a:rPr lang="en-US" dirty="0"/>
              <a:t>    &gt;];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RelTable</a:t>
            </a:r>
            <a:r>
              <a:rPr lang="en-US" dirty="0"/>
              <a:t> -&gt; </a:t>
            </a:r>
            <a:r>
              <a:rPr lang="en-US" dirty="0" err="1"/>
              <a:t>EAVTable</a:t>
            </a:r>
            <a:r>
              <a:rPr lang="en-US" dirty="0"/>
              <a:t> [label="Converted to key–value pairs", color=</a:t>
            </a:r>
            <a:r>
              <a:rPr lang="en-US" dirty="0" err="1"/>
              <a:t>darkgreen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https://platform.kik.com/content/files/06ceeadd-995d-4e3c-be2b-2a0b26dec374?k=861ab881f7ea206f63d02586236b22b801af502b</a:t>
            </a:r>
          </a:p>
          <a:p>
            <a:r>
              <a:rPr lang="en-US" dirty="0"/>
              <a:t>https://platform.kik.com/content/files/cebcca1c-94a2-4d42-863b-3fd80f3fd233?t=RIC6OLjUJm9nr_9pRoRark_QO4Y1cR13CKjm8JRrP3ko0_0yywYhlAdzGYc4MEr6Ag183Hi_9JD69c1_lsCfzfNE51l0n-1O1c4g1n_sW2FSLVxodUGQ_jMSzc8vXjec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https://android.googlesource.com/platform/packages/apps/</a:t>
            </a:r>
          </a:p>
          <a:p>
            <a:r>
              <a:rPr lang="en-US" dirty="0"/>
              <a:t>https://android-developers.googleblog.com/2019/03/aosp-application-updates.html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'Pixel 3/data/data/' | grep -</a:t>
            </a:r>
            <a:r>
              <a:rPr lang="en-US" dirty="0" err="1"/>
              <a:t>Eiv</a:t>
            </a:r>
            <a:r>
              <a:rPr lang="en-US" dirty="0"/>
              <a:t> '</a:t>
            </a:r>
            <a:r>
              <a:rPr lang="en-US" dirty="0" err="1"/>
              <a:t>com.google|com.android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com.discord</a:t>
            </a:r>
            <a:endParaRPr lang="en-US" dirty="0"/>
          </a:p>
          <a:p>
            <a:r>
              <a:rPr lang="en-US" dirty="0" err="1"/>
              <a:t>com.enflick.android.TextNow</a:t>
            </a:r>
            <a:endParaRPr lang="en-US" dirty="0"/>
          </a:p>
          <a:p>
            <a:r>
              <a:rPr lang="en-US" dirty="0" err="1"/>
              <a:t>com.facebook.orca</a:t>
            </a:r>
            <a:endParaRPr lang="en-US" dirty="0"/>
          </a:p>
          <a:p>
            <a:r>
              <a:rPr lang="en-US" dirty="0" err="1"/>
              <a:t>com.imgur.mobile</a:t>
            </a:r>
            <a:endParaRPr lang="en-US" dirty="0"/>
          </a:p>
          <a:p>
            <a:r>
              <a:rPr lang="en-US" dirty="0" err="1"/>
              <a:t>com.imo.android.imous</a:t>
            </a:r>
            <a:endParaRPr lang="en-US" dirty="0"/>
          </a:p>
          <a:p>
            <a:r>
              <a:rPr lang="en-US" dirty="0" err="1"/>
              <a:t>com.instagram.android</a:t>
            </a:r>
            <a:endParaRPr lang="en-US" dirty="0"/>
          </a:p>
          <a:p>
            <a:r>
              <a:rPr lang="en-US" dirty="0" err="1"/>
              <a:t>com.instagram.threadsapp</a:t>
            </a:r>
            <a:endParaRPr lang="en-US" dirty="0"/>
          </a:p>
          <a:p>
            <a:r>
              <a:rPr lang="en-US" dirty="0" err="1"/>
              <a:t>com.mewe</a:t>
            </a:r>
            <a:endParaRPr lang="en-US" dirty="0"/>
          </a:p>
          <a:p>
            <a:r>
              <a:rPr lang="en-US" dirty="0"/>
              <a:t>com.mywickr.wickr2</a:t>
            </a:r>
          </a:p>
          <a:p>
            <a:r>
              <a:rPr lang="en-US" dirty="0" err="1"/>
              <a:t>com.qti.ltebc</a:t>
            </a:r>
            <a:endParaRPr lang="en-US" dirty="0"/>
          </a:p>
          <a:p>
            <a:r>
              <a:rPr lang="en-US" dirty="0" err="1"/>
              <a:t>com.radicalapps.cyberdust</a:t>
            </a:r>
            <a:endParaRPr lang="en-US" dirty="0"/>
          </a:p>
          <a:p>
            <a:r>
              <a:rPr lang="en-US" dirty="0" err="1"/>
              <a:t>com.silentcircle.silentphone</a:t>
            </a:r>
            <a:endParaRPr lang="en-US" dirty="0"/>
          </a:p>
          <a:p>
            <a:r>
              <a:rPr lang="en-US" dirty="0" err="1"/>
              <a:t>com.skout.android</a:t>
            </a:r>
            <a:endParaRPr lang="en-US" dirty="0"/>
          </a:p>
          <a:p>
            <a:r>
              <a:rPr lang="en-US" dirty="0" err="1"/>
              <a:t>com.skype.raider</a:t>
            </a:r>
            <a:endParaRPr lang="en-US" dirty="0"/>
          </a:p>
          <a:p>
            <a:r>
              <a:rPr lang="en-US" dirty="0" err="1"/>
              <a:t>com.snapchat.android</a:t>
            </a:r>
            <a:endParaRPr lang="en-US" dirty="0"/>
          </a:p>
          <a:p>
            <a:r>
              <a:rPr lang="en-US" dirty="0" err="1"/>
              <a:t>com.spotify.music</a:t>
            </a:r>
            <a:endParaRPr lang="en-US" dirty="0"/>
          </a:p>
          <a:p>
            <a:r>
              <a:rPr lang="en-US" dirty="0" err="1"/>
              <a:t>com.thinkyeah.galleryvault</a:t>
            </a:r>
            <a:endParaRPr lang="en-US" dirty="0"/>
          </a:p>
          <a:p>
            <a:r>
              <a:rPr lang="en-US" dirty="0" err="1"/>
              <a:t>com.topjohnwu.magisk</a:t>
            </a:r>
            <a:endParaRPr lang="en-US" dirty="0"/>
          </a:p>
          <a:p>
            <a:r>
              <a:rPr lang="en-US" dirty="0" err="1"/>
              <a:t>com.twitter.android</a:t>
            </a:r>
            <a:endParaRPr lang="en-US" dirty="0"/>
          </a:p>
          <a:p>
            <a:r>
              <a:rPr lang="en-US" dirty="0" err="1"/>
              <a:t>com.venmo</a:t>
            </a:r>
            <a:endParaRPr lang="en-US" dirty="0"/>
          </a:p>
          <a:p>
            <a:r>
              <a:rPr lang="en-US" dirty="0" err="1"/>
              <a:t>com.viber.voip</a:t>
            </a:r>
            <a:endParaRPr lang="en-US" dirty="0"/>
          </a:p>
          <a:p>
            <a:r>
              <a:rPr lang="en-US" dirty="0" err="1"/>
              <a:t>com.whatsapp</a:t>
            </a:r>
            <a:endParaRPr lang="en-US" dirty="0"/>
          </a:p>
          <a:p>
            <a:r>
              <a:rPr lang="en-US" dirty="0" err="1"/>
              <a:t>com.wire</a:t>
            </a:r>
            <a:endParaRPr lang="en-US" dirty="0"/>
          </a:p>
          <a:p>
            <a:r>
              <a:rPr lang="en-US" dirty="0" err="1"/>
              <a:t>com.zhiliaoapp.musically</a:t>
            </a:r>
            <a:endParaRPr lang="en-US" dirty="0"/>
          </a:p>
          <a:p>
            <a:r>
              <a:rPr lang="en-US" dirty="0" err="1"/>
              <a:t>jp.naver.line.android</a:t>
            </a:r>
            <a:endParaRPr lang="en-US" dirty="0"/>
          </a:p>
          <a:p>
            <a:r>
              <a:rPr lang="en-US" dirty="0" err="1"/>
              <a:t>kik.android</a:t>
            </a:r>
            <a:endParaRPr lang="en-US" dirty="0"/>
          </a:p>
          <a:p>
            <a:r>
              <a:rPr lang="en-US" dirty="0" err="1"/>
              <a:t>org.telegram.messenger</a:t>
            </a:r>
            <a:endParaRPr lang="en-US" dirty="0"/>
          </a:p>
          <a:p>
            <a:r>
              <a:rPr lang="en-US" dirty="0" err="1"/>
              <a:t>org.thoughtcrime.securesms</a:t>
            </a:r>
            <a:endParaRPr lang="en-US" dirty="0"/>
          </a:p>
          <a:p>
            <a:r>
              <a:rPr lang="en-US" dirty="0" err="1"/>
              <a:t>org.torproject.torbrowser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4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ls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 (directory)</a:t>
            </a:r>
          </a:p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ls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cat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/com.google.android.gms.measurement.prefs.xml'</a:t>
            </a:r>
          </a:p>
          <a:p>
            <a:r>
              <a:rPr lang="en-US" dirty="0">
                <a:cs typeface="Calibri"/>
              </a:rPr>
              <a:t>Date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date –d '@1580317722'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1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└─$ cat branch_referral_shared_pref.xml </a:t>
            </a:r>
          </a:p>
          <a:p>
            <a:r>
              <a:rPr lang="en-US" dirty="0">
                <a:cs typeface="Calibri"/>
              </a:rPr>
              <a:t>&lt;?xml version='1.0' encoding='utf-8' standalone='yes' ?&gt;</a:t>
            </a:r>
          </a:p>
          <a:p>
            <a:r>
              <a:rPr lang="en-US" dirty="0">
                <a:cs typeface="Calibri"/>
              </a:rPr>
              <a:t>&lt;map&gt;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bnc_push_identifier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bnc_branch_analytical_data</a:t>
            </a:r>
            <a:r>
              <a:rPr lang="en-US" dirty="0">
                <a:cs typeface="Calibri"/>
              </a:rPr>
              <a:t>"&gt;&lt;/string&gt;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bnc_google_play_install_referrer_extras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</a:t>
            </a:r>
            <a:r>
              <a:rPr lang="en-US" dirty="0" err="1">
                <a:cs typeface="Calibri"/>
              </a:rPr>
              <a:t>boolean</a:t>
            </a:r>
            <a:r>
              <a:rPr lang="en-US" dirty="0">
                <a:cs typeface="Calibri"/>
              </a:rPr>
              <a:t> name="</a:t>
            </a:r>
            <a:r>
              <a:rPr lang="en-US" dirty="0" err="1">
                <a:cs typeface="Calibri"/>
              </a:rPr>
              <a:t>bnc_is_full_app_conversion</a:t>
            </a:r>
            <a:r>
              <a:rPr lang="en-US" dirty="0">
                <a:cs typeface="Calibri"/>
              </a:rPr>
              <a:t>" value="false" /&gt;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bnc_device_fingerprint_id</a:t>
            </a:r>
            <a:r>
              <a:rPr lang="en-US" dirty="0">
                <a:cs typeface="Calibri"/>
              </a:rPr>
              <a:t>"&gt;751134039444391423&lt;/string&gt;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bnc_link_click_id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bnc_external_intent_extra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&lt;long name="</a:t>
            </a:r>
            <a:r>
              <a:rPr lang="en-US" dirty="0" err="1">
                <a:cs typeface="Calibri"/>
              </a:rPr>
              <a:t>bnc_last_known_update_time</a:t>
            </a:r>
            <a:r>
              <a:rPr lang="en-US" dirty="0">
                <a:cs typeface="Calibri"/>
              </a:rPr>
              <a:t>" value="1580317727506" /&gt;</a:t>
            </a:r>
          </a:p>
          <a:p>
            <a:r>
              <a:rPr lang="en-US" dirty="0">
                <a:cs typeface="Calibri"/>
              </a:rPr>
              <a:t>    &lt;long name="</a:t>
            </a:r>
            <a:r>
              <a:rPr lang="en-US" dirty="0" err="1">
                <a:cs typeface="Calibri"/>
              </a:rPr>
              <a:t>bnc_branch_strong_match_time</a:t>
            </a:r>
            <a:r>
              <a:rPr lang="en-US" dirty="0">
                <a:cs typeface="Calibri"/>
              </a:rPr>
              <a:t>" value="1580322535593" /&gt;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bnc_user_url</a:t>
            </a:r>
            <a:r>
              <a:rPr lang="en-US" dirty="0">
                <a:cs typeface="Calibri"/>
              </a:rPr>
              <a:t>"&gt;https://kik.co/a/key_live_fpxk8WuTwagFbmshrrtx3lijCvnqVRgC?%24identity_id=751134039482145721&lt;/string&gt;</a:t>
            </a:r>
          </a:p>
          <a:p>
            <a:r>
              <a:rPr lang="en-US" dirty="0">
                <a:cs typeface="Calibri"/>
              </a:rPr>
              <a:t>    &lt;</a:t>
            </a:r>
            <a:r>
              <a:rPr lang="en-US" dirty="0" err="1">
                <a:cs typeface="Calibri"/>
              </a:rPr>
              <a:t>boolean</a:t>
            </a:r>
            <a:r>
              <a:rPr lang="en-US" dirty="0">
                <a:cs typeface="Calibri"/>
              </a:rPr>
              <a:t> name="</a:t>
            </a:r>
            <a:r>
              <a:rPr lang="en-US" dirty="0" err="1">
                <a:cs typeface="Calibri"/>
              </a:rPr>
              <a:t>bnc_triggered_by_fb_app_link</a:t>
            </a:r>
            <a:r>
              <a:rPr lang="en-US" dirty="0">
                <a:cs typeface="Calibri"/>
              </a:rPr>
              <a:t>" value="false" /&gt;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bnc_session_params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&lt;int name="</a:t>
            </a:r>
            <a:r>
              <a:rPr lang="en-US" dirty="0" err="1">
                <a:cs typeface="Calibri"/>
              </a:rPr>
              <a:t>bnc_is_referrable</a:t>
            </a:r>
            <a:r>
              <a:rPr lang="en-US" dirty="0">
                <a:cs typeface="Calibri"/>
              </a:rPr>
              <a:t>" value="1" /&gt;</a:t>
            </a:r>
          </a:p>
          <a:p>
            <a:r>
              <a:rPr lang="en-US" dirty="0">
                <a:cs typeface="Calibri"/>
              </a:rPr>
              <a:t>    &lt;long name="</a:t>
            </a:r>
            <a:r>
              <a:rPr lang="en-US" dirty="0" err="1">
                <a:cs typeface="Calibri"/>
              </a:rPr>
              <a:t>bnc_original_install_time</a:t>
            </a:r>
            <a:r>
              <a:rPr lang="en-US" dirty="0">
                <a:cs typeface="Calibri"/>
              </a:rPr>
              <a:t>" value="1580317727506" /&gt;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bnc_branch_key</a:t>
            </a:r>
            <a:r>
              <a:rPr lang="en-US" dirty="0">
                <a:cs typeface="Calibri"/>
              </a:rPr>
              <a:t>"&gt;key_live_fpxk8WuTwagFbmshrrtx3lijCvnqVRgC&lt;/string&gt;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bnc_session_id</a:t>
            </a:r>
            <a:r>
              <a:rPr lang="en-US" dirty="0">
                <a:cs typeface="Calibri"/>
              </a:rPr>
              <a:t>"&gt;755111266351332525&lt;/string&gt;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bnc_link_click_identifier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skip_url_format_key</a:t>
            </a:r>
            <a:r>
              <a:rPr lang="en-US" dirty="0">
                <a:cs typeface="Calibri"/>
              </a:rPr>
              <a:t>"&gt;{&amp;</a:t>
            </a:r>
            <a:r>
              <a:rPr lang="en-US" dirty="0" err="1">
                <a:cs typeface="Calibri"/>
              </a:rPr>
              <a:t>quot;version&amp;quot</a:t>
            </a:r>
            <a:r>
              <a:rPr lang="en-US" dirty="0">
                <a:cs typeface="Calibri"/>
              </a:rPr>
              <a:t>;:1,&amp;quot;uri_skip_list&amp;quot;:[&amp;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;^fb\\d+:&amp;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;,&amp;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;^li\\d+:&amp;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;,&amp;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;^</a:t>
            </a:r>
            <a:r>
              <a:rPr lang="en-US" dirty="0" err="1">
                <a:cs typeface="Calibri"/>
              </a:rPr>
              <a:t>pdk</a:t>
            </a:r>
            <a:r>
              <a:rPr lang="en-US" dirty="0">
                <a:cs typeface="Calibri"/>
              </a:rPr>
              <a:t>\\d+:&amp;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;,&amp;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;^</a:t>
            </a:r>
            <a:r>
              <a:rPr lang="en-US" dirty="0" err="1">
                <a:cs typeface="Calibri"/>
              </a:rPr>
              <a:t>twitterkit</a:t>
            </a:r>
            <a:r>
              <a:rPr lang="en-US" dirty="0">
                <a:cs typeface="Calibri"/>
              </a:rPr>
              <a:t>-.*:&amp;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;,&amp;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;^com\\.</a:t>
            </a:r>
            <a:r>
              <a:rPr lang="en-US" dirty="0" err="1">
                <a:cs typeface="Calibri"/>
              </a:rPr>
              <a:t>googleusercontent</a:t>
            </a:r>
            <a:r>
              <a:rPr lang="en-US" dirty="0">
                <a:cs typeface="Calibri"/>
              </a:rPr>
              <a:t>\\.apps\\.\\d+-.*:\\\/</a:t>
            </a:r>
            <a:r>
              <a:rPr lang="en-US" dirty="0" err="1">
                <a:cs typeface="Calibri"/>
              </a:rPr>
              <a:t>oauth&amp;quot</a:t>
            </a:r>
            <a:r>
              <a:rPr lang="en-US" dirty="0">
                <a:cs typeface="Calibri"/>
              </a:rPr>
              <a:t>;,&amp;</a:t>
            </a:r>
            <a:r>
              <a:rPr lang="en-US" dirty="0" err="1">
                <a:cs typeface="Calibri"/>
              </a:rPr>
              <a:t>quot</a:t>
            </a:r>
            <a:r>
              <a:rPr lang="en-US" dirty="0">
                <a:cs typeface="Calibri"/>
              </a:rPr>
              <a:t>;^(?i).+:.*[?].*\\b(</a:t>
            </a:r>
            <a:r>
              <a:rPr lang="en-US" dirty="0" err="1">
                <a:cs typeface="Calibri"/>
              </a:rPr>
              <a:t>password|o?auth|o?auth</a:t>
            </a:r>
            <a:r>
              <a:rPr lang="en-US" dirty="0">
                <a:cs typeface="Calibri"/>
              </a:rPr>
              <a:t>.?</a:t>
            </a:r>
            <a:r>
              <a:rPr lang="en-US" dirty="0" err="1">
                <a:cs typeface="Calibri"/>
              </a:rPr>
              <a:t>token|access|access</a:t>
            </a:r>
            <a:r>
              <a:rPr lang="en-US" dirty="0">
                <a:cs typeface="Calibri"/>
              </a:rPr>
              <a:t>.?token)\\</a:t>
            </a:r>
            <a:r>
              <a:rPr lang="en-US" dirty="0" err="1">
                <a:cs typeface="Calibri"/>
              </a:rPr>
              <a:t>b&amp;quot</a:t>
            </a:r>
            <a:r>
              <a:rPr lang="en-US" dirty="0">
                <a:cs typeface="Calibri"/>
              </a:rPr>
              <a:t>;]}&lt;/string&gt;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bnc_identity_id</a:t>
            </a:r>
            <a:r>
              <a:rPr lang="en-US" dirty="0">
                <a:cs typeface="Calibri"/>
              </a:rPr>
              <a:t>"&gt;751134039482145721&lt;/string&gt;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bnc_app_link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bnc_app_version</a:t>
            </a:r>
            <a:r>
              <a:rPr lang="en-US" dirty="0">
                <a:cs typeface="Calibri"/>
              </a:rPr>
              <a:t>"&gt;15.19.0.22104&lt;/string&gt;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bnc_google_search_install_identifier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&lt;long name="</a:t>
            </a:r>
            <a:r>
              <a:rPr lang="en-US" dirty="0" err="1">
                <a:cs typeface="Calibri"/>
              </a:rPr>
              <a:t>bnc_previous_update_time</a:t>
            </a:r>
            <a:r>
              <a:rPr lang="en-US" dirty="0">
                <a:cs typeface="Calibri"/>
              </a:rPr>
              <a:t>" value="1580317727506" /&gt;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bnc_external_intent_uri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    &lt;string name="</a:t>
            </a:r>
            <a:r>
              <a:rPr lang="en-US" dirty="0" err="1">
                <a:cs typeface="Calibri"/>
              </a:rPr>
              <a:t>bnc_install_referrer</a:t>
            </a:r>
            <a:r>
              <a:rPr lang="en-US" dirty="0">
                <a:cs typeface="Calibri"/>
              </a:rPr>
              <a:t>"&gt;</a:t>
            </a:r>
            <a:r>
              <a:rPr lang="en-US" dirty="0" err="1">
                <a:cs typeface="Calibri"/>
              </a:rPr>
              <a:t>bnc_no_value</a:t>
            </a:r>
            <a:r>
              <a:rPr lang="en-US" dirty="0">
                <a:cs typeface="Calibri"/>
              </a:rPr>
              <a:t>&lt;/string&gt;</a:t>
            </a:r>
          </a:p>
          <a:p>
            <a:r>
              <a:rPr lang="en-US" dirty="0">
                <a:cs typeface="Calibri"/>
              </a:rPr>
              <a:t>&lt;/map&gt;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grep -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'email'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/d2c5d8db-28cf-4fa4-81bc-59e5be82eda0.KikPreferences.xml'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cd 'Pixel 3/data/data/</a:t>
            </a:r>
            <a:r>
              <a:rPr lang="en-US" dirty="0" err="1">
                <a:cs typeface="Calibri"/>
              </a:rPr>
              <a:t>kik.android</a:t>
            </a:r>
            <a:r>
              <a:rPr lang="en-US" dirty="0">
                <a:cs typeface="Calibri"/>
              </a:rPr>
              <a:t>'</a:t>
            </a:r>
          </a:p>
          <a:p>
            <a:r>
              <a:rPr lang="en-US" dirty="0">
                <a:cs typeface="Calibri"/>
              </a:rPr>
              <a:t>Grep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grep –r </a:t>
            </a:r>
            <a:r>
              <a:rPr lang="en-US" dirty="0" err="1">
                <a:cs typeface="Calibri"/>
              </a:rPr>
              <a:t>logintime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Date </a:t>
            </a:r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date –d '@1580322563' -u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68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tree  -L 1 'Pixel 3/data/data/kik.android/’</a:t>
            </a:r>
          </a:p>
          <a:p>
            <a:r>
              <a:rPr lang="en-US" dirty="0"/>
              <a:t>tree  -L 1 'Pixel 3/data/data/</a:t>
            </a:r>
            <a:r>
              <a:rPr lang="en-US" dirty="0" err="1"/>
              <a:t>kik.android</a:t>
            </a:r>
            <a:r>
              <a:rPr lang="en-US" dirty="0"/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4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5.png"/><Relationship Id="rId21" Type="http://schemas.openxmlformats.org/officeDocument/2006/relationships/image" Target="../media/image44.png"/><Relationship Id="rId7" Type="http://schemas.openxmlformats.org/officeDocument/2006/relationships/image" Target="../media/image37.png"/><Relationship Id="rId12" Type="http://schemas.openxmlformats.org/officeDocument/2006/relationships/customXml" Target="../ink/ink5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39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43.png"/><Relationship Id="rId31" Type="http://schemas.openxmlformats.org/officeDocument/2006/relationships/image" Target="../media/image49.png"/><Relationship Id="rId4" Type="http://schemas.openxmlformats.org/officeDocument/2006/relationships/customXml" Target="../ink/ink1.xml"/><Relationship Id="rId9" Type="http://schemas.openxmlformats.org/officeDocument/2006/relationships/image" Target="../media/image3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47.png"/><Relationship Id="rId30" Type="http://schemas.openxmlformats.org/officeDocument/2006/relationships/customXml" Target="../ink/ink14.xml"/><Relationship Id="rId8" Type="http://schemas.openxmlformats.org/officeDocument/2006/relationships/customXml" Target="../ink/ink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form.kik.com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Investigating the 3</a:t>
            </a:r>
            <a:r>
              <a:rPr lang="en-GB" baseline="30000" dirty="0"/>
              <a:t>rd</a:t>
            </a:r>
            <a:r>
              <a:rPr lang="en-GB" dirty="0"/>
              <a:t> Party Android Apps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1: Kik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E9D11-ACFF-D1B8-24A3-682447F1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shared_prefs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kik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D3FD1-86A7-418C-FE19-38799825BD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A53D25-4F26-4E3C-AC5D-8AE0FA47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94" y="1605021"/>
            <a:ext cx="6951756" cy="4939405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6D7B5E-EC0F-4011-8ABB-81652DAE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5" y="2219325"/>
            <a:ext cx="4378537" cy="2247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34FA78-B203-43F5-923C-E4B538C6C198}"/>
              </a:ext>
            </a:extLst>
          </p:cNvPr>
          <p:cNvSpPr/>
          <p:nvPr/>
        </p:nvSpPr>
        <p:spPr>
          <a:xfrm>
            <a:off x="668441" y="3846994"/>
            <a:ext cx="956826" cy="21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7D00F5-7FC6-4195-8E1E-A05AB4A9D654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625267" y="1860132"/>
            <a:ext cx="3689683" cy="209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AD3F4D-05E3-1B25-D738-6A3FD003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 files</a:t>
            </a:r>
          </a:p>
        </p:txBody>
      </p:sp>
    </p:spTree>
    <p:extLst>
      <p:ext uri="{BB962C8B-B14F-4D97-AF65-F5344CB8AC3E}">
        <p14:creationId xmlns:p14="http://schemas.microsoft.com/office/powerpoint/2010/main" val="2333209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459ECA-32AA-ACEE-CBC9-C2AF6FD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65" y="1491216"/>
            <a:ext cx="9060965" cy="4663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6F3EB-C8F6-49A2-A00F-8625FE3E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When was the app installed?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CFA0E3-3383-46C7-80B2-F0C4A2422E73}"/>
              </a:ext>
            </a:extLst>
          </p:cNvPr>
          <p:cNvCxnSpPr>
            <a:cxnSpLocks/>
          </p:cNvCxnSpPr>
          <p:nvPr/>
        </p:nvCxnSpPr>
        <p:spPr>
          <a:xfrm>
            <a:off x="6637565" y="3606290"/>
            <a:ext cx="677557" cy="10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BAA2B4-A9BD-EC28-65CC-AEB2177CF01A}"/>
              </a:ext>
            </a:extLst>
          </p:cNvPr>
          <p:cNvSpPr txBox="1"/>
          <p:nvPr/>
        </p:nvSpPr>
        <p:spPr>
          <a:xfrm>
            <a:off x="10113579" y="2672255"/>
            <a:ext cx="196280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timestamp is here,  but what is this?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42A5F7-7478-13A6-A0A8-80B7E5DF18D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9837683" y="2995421"/>
            <a:ext cx="275896" cy="51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47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6607-27E9-53F6-3A55-6EE24B70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sz="3200" dirty="0" err="1">
                <a:solidFill>
                  <a:srgbClr val="7030A0"/>
                </a:solidFill>
              </a:rPr>
              <a:t>com.google.android.gms.measurement</a:t>
            </a:r>
            <a:r>
              <a:rPr lang="en-GB" sz="3200" dirty="0">
                <a:solidFill>
                  <a:srgbClr val="7030A0"/>
                </a:solidFill>
              </a:rPr>
              <a:t> </a:t>
            </a:r>
            <a:r>
              <a:rPr lang="en-GB" dirty="0"/>
              <a:t>service?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CAF7-2962-BAD7-786A-36909E27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module is part of the Google Play Services library, specifically tied to Firebase Analytics (formerly Google Analytics for Mobile). </a:t>
            </a:r>
          </a:p>
          <a:p>
            <a:pPr lvl="1"/>
            <a:r>
              <a:rPr lang="en-GB" dirty="0"/>
              <a:t>It handles data collection and reporting for app usage, events, and user </a:t>
            </a:r>
            <a:r>
              <a:rPr lang="en-GB" dirty="0" err="1"/>
              <a:t>behavior</a:t>
            </a:r>
            <a:r>
              <a:rPr lang="en-GB" dirty="0"/>
              <a:t>.</a:t>
            </a:r>
          </a:p>
          <a:p>
            <a:r>
              <a:rPr lang="en-GB" b="1" dirty="0"/>
              <a:t>Purpose</a:t>
            </a:r>
            <a:r>
              <a:rPr lang="en-GB" dirty="0"/>
              <a:t>: It allows apps like Kik to track user interactions (e.g., app opens, button clicks, session duration) and send this data to Firebase Analytics for analysis. </a:t>
            </a:r>
          </a:p>
          <a:p>
            <a:pPr lvl="1"/>
            <a:r>
              <a:rPr lang="en-GB" dirty="0"/>
              <a:t>It’s commonly used for understanding user engagement, debugging, and improving app features.</a:t>
            </a:r>
          </a:p>
        </p:txBody>
      </p:sp>
    </p:spTree>
    <p:extLst>
      <p:ext uri="{BB962C8B-B14F-4D97-AF65-F5344CB8AC3E}">
        <p14:creationId xmlns:p14="http://schemas.microsoft.com/office/powerpoint/2010/main" val="58112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1F24-0BF3-05CB-BA0F-9ED5D730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sz="3200" dirty="0">
                <a:solidFill>
                  <a:srgbClr val="7030A0"/>
                </a:solidFill>
              </a:rPr>
              <a:t>com.google.android.gms.measurement.prefs.xml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A293-2C64-9CED-EF72-D130A03B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Created by </a:t>
            </a:r>
            <a:r>
              <a:rPr lang="en-GB" dirty="0" err="1">
                <a:solidFill>
                  <a:srgbClr val="7030A0"/>
                </a:solidFill>
              </a:rPr>
              <a:t>com.google.android.gms.measurement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service</a:t>
            </a:r>
          </a:p>
          <a:p>
            <a:pPr lvl="1"/>
            <a:r>
              <a:rPr lang="en-GB" dirty="0"/>
              <a:t>stores small amounts of primitive data (e.g., strings, integers, </a:t>
            </a:r>
            <a:r>
              <a:rPr lang="en-GB" dirty="0" err="1"/>
              <a:t>booleans</a:t>
            </a:r>
            <a:r>
              <a:rPr lang="en-GB" dirty="0"/>
              <a:t>) as key-value pairs in an XML format.</a:t>
            </a:r>
          </a:p>
          <a:p>
            <a:r>
              <a:rPr lang="en-GB" b="1" dirty="0"/>
              <a:t>Purpose of the File: </a:t>
            </a:r>
            <a:r>
              <a:rPr lang="en-GB" dirty="0"/>
              <a:t>It stores configuration settings, state information, or temporary data needed by the measurement module to function within the Kik app. </a:t>
            </a:r>
          </a:p>
          <a:p>
            <a:pPr lvl="1"/>
            <a:r>
              <a:rPr lang="en-GB" dirty="0"/>
              <a:t>timestamps (installation, first open, last activity), identifiers (app ID, instance ID), and usage flags. </a:t>
            </a:r>
          </a:p>
          <a:p>
            <a:r>
              <a:rPr lang="en-GB" b="1" dirty="0"/>
              <a:t>Limitation</a:t>
            </a:r>
            <a:r>
              <a:rPr lang="en-GB" dirty="0"/>
              <a:t>: focuses on metadata rather than user-generated content, limiting its overall significance in a forensic investigation.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9EEE5C-D286-49DA-A168-55F3D2C6F6BE}"/>
              </a:ext>
            </a:extLst>
          </p:cNvPr>
          <p:cNvSpPr txBox="1"/>
          <p:nvPr/>
        </p:nvSpPr>
        <p:spPr>
          <a:xfrm>
            <a:off x="8473637" y="12622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CDF96B28-65A9-4204-8C36-77B6A18C9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2" y="1186481"/>
            <a:ext cx="3454400" cy="11103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419782-6777-4C25-9AD3-6F9E7384C3C5}"/>
              </a:ext>
            </a:extLst>
          </p:cNvPr>
          <p:cNvSpPr/>
          <p:nvPr/>
        </p:nvSpPr>
        <p:spPr>
          <a:xfrm>
            <a:off x="8468874" y="1631320"/>
            <a:ext cx="2690812" cy="2738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46BF3-285D-43FF-BE9C-C3D6C5CF1C06}"/>
              </a:ext>
            </a:extLst>
          </p:cNvPr>
          <p:cNvSpPr txBox="1"/>
          <p:nvPr/>
        </p:nvSpPr>
        <p:spPr>
          <a:xfrm>
            <a:off x="431361" y="407456"/>
            <a:ext cx="411389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installation timestamp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4C6314-9CFD-5D14-5089-781FB7420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89" y="856926"/>
            <a:ext cx="7643522" cy="445046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99FC5B-E59C-DC96-06FE-DD8CA78D6BC3}"/>
              </a:ext>
            </a:extLst>
          </p:cNvPr>
          <p:cNvCxnSpPr>
            <a:endCxn id="7" idx="1"/>
          </p:cNvCxnSpPr>
          <p:nvPr/>
        </p:nvCxnSpPr>
        <p:spPr>
          <a:xfrm flipV="1">
            <a:off x="6329855" y="1741653"/>
            <a:ext cx="1708807" cy="1971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9E39BE1-EA4F-2D8D-1D33-74D7D744FE0B}"/>
              </a:ext>
            </a:extLst>
          </p:cNvPr>
          <p:cNvSpPr txBox="1"/>
          <p:nvPr/>
        </p:nvSpPr>
        <p:spPr>
          <a:xfrm>
            <a:off x="8201270" y="3082159"/>
            <a:ext cx="32260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offering a timeline of app usage (e.g., installed on January 29, 2020, last active on February 9, 2020) and </a:t>
            </a:r>
            <a:r>
              <a:rPr lang="en-GB" dirty="0" err="1"/>
              <a:t>behavioral</a:t>
            </a:r>
            <a:r>
              <a:rPr lang="en-GB" dirty="0"/>
              <a:t> insights (e.g., minimal usage, analytics enabled). 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8B71B2-F233-02A9-CCB5-EE7CEEB04FDC}"/>
              </a:ext>
            </a:extLst>
          </p:cNvPr>
          <p:cNvCxnSpPr>
            <a:endCxn id="11" idx="3"/>
          </p:cNvCxnSpPr>
          <p:nvPr/>
        </p:nvCxnSpPr>
        <p:spPr>
          <a:xfrm flipH="1" flipV="1">
            <a:off x="7981511" y="3082159"/>
            <a:ext cx="219759" cy="74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78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2424-A279-4756-BAF2-33BD28FA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311400" cy="2083435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kik</a:t>
            </a:r>
            <a:r>
              <a:rPr lang="en-US" dirty="0">
                <a:cs typeface="Calibri Light"/>
              </a:rPr>
              <a:t> version?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338FCF-0177-3488-C44A-1EB0FECD7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75" y="0"/>
            <a:ext cx="835018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3213E2-5E88-3DB1-F243-2E3A8E25D38E}"/>
              </a:ext>
            </a:extLst>
          </p:cNvPr>
          <p:cNvSpPr txBox="1"/>
          <p:nvPr/>
        </p:nvSpPr>
        <p:spPr>
          <a:xfrm>
            <a:off x="1478455" y="5467271"/>
            <a:ext cx="1671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bnc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148612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4EA1-E8A8-41D8-8EBE-EF64AA7C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registered name is associated with Kik account?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66280BF-3307-4953-8CD9-1F3D8CAE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33" y="2769813"/>
            <a:ext cx="10082134" cy="131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88555-E1E6-466C-8819-F594E399FAE9}"/>
              </a:ext>
            </a:extLst>
          </p:cNvPr>
          <p:cNvSpPr txBox="1"/>
          <p:nvPr/>
        </p:nvSpPr>
        <p:spPr>
          <a:xfrm>
            <a:off x="1054933" y="2400481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name keyword using grep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EB0E9A-7CE4-1AC5-5C63-3057CBD6A725}"/>
              </a:ext>
            </a:extLst>
          </p:cNvPr>
          <p:cNvSpPr/>
          <p:nvPr/>
        </p:nvSpPr>
        <p:spPr>
          <a:xfrm>
            <a:off x="9016409" y="2998381"/>
            <a:ext cx="2006010" cy="29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548CA-ED48-4599-3069-E942AF203D92}"/>
              </a:ext>
            </a:extLst>
          </p:cNvPr>
          <p:cNvCxnSpPr>
            <a:cxnSpLocks/>
          </p:cNvCxnSpPr>
          <p:nvPr/>
        </p:nvCxnSpPr>
        <p:spPr>
          <a:xfrm>
            <a:off x="10067914" y="2315081"/>
            <a:ext cx="82635" cy="619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5F9735-F5DA-21A9-5BC4-C40B07984EBB}"/>
              </a:ext>
            </a:extLst>
          </p:cNvPr>
          <p:cNvSpPr txBox="1"/>
          <p:nvPr/>
        </p:nvSpPr>
        <p:spPr>
          <a:xfrm>
            <a:off x="8527677" y="2088907"/>
            <a:ext cx="1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 for the user</a:t>
            </a:r>
          </a:p>
        </p:txBody>
      </p:sp>
    </p:spTree>
    <p:extLst>
      <p:ext uri="{BB962C8B-B14F-4D97-AF65-F5344CB8AC3E}">
        <p14:creationId xmlns:p14="http://schemas.microsoft.com/office/powerpoint/2010/main" val="114729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A80B-E9BE-4D98-AE9A-173F87CF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email is associated with Kik account?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619F8-4211-40BA-8738-6BCB5FCE4E3C}"/>
              </a:ext>
            </a:extLst>
          </p:cNvPr>
          <p:cNvSpPr txBox="1"/>
          <p:nvPr/>
        </p:nvSpPr>
        <p:spPr>
          <a:xfrm>
            <a:off x="6629400" y="6170182"/>
            <a:ext cx="44997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Email: thisisdfir@gmail.com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72938-02EC-4E11-84E6-38B86F738FB4}"/>
              </a:ext>
            </a:extLst>
          </p:cNvPr>
          <p:cNvSpPr txBox="1"/>
          <p:nvPr/>
        </p:nvSpPr>
        <p:spPr>
          <a:xfrm>
            <a:off x="762000" y="2207534"/>
            <a:ext cx="617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Search for email keyword using grep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62D4C00-C89A-48F5-BDA2-71DAA9E6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76865"/>
            <a:ext cx="10604790" cy="14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D4DD-479F-440D-95CF-19DBB96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When did the user last log on?</a:t>
            </a:r>
            <a:endParaRPr lang="en-US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0EE2F4-5AB7-42B7-B6B5-38B0370F2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981" y="2491066"/>
            <a:ext cx="11287124" cy="1879043"/>
          </a:xfrm>
        </p:spPr>
      </p:pic>
      <p:pic>
        <p:nvPicPr>
          <p:cNvPr id="8" name="Picture 6" descr="Text&#10;&#10;Description automatically generated">
            <a:extLst>
              <a:ext uri="{FF2B5EF4-FFF2-40B4-BE49-F238E27FC236}">
                <a16:creationId xmlns:a16="http://schemas.microsoft.com/office/drawing/2014/main" id="{CF7FE730-427A-411B-A18E-668BBAC1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702" y="5111108"/>
            <a:ext cx="5796110" cy="112976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83232F-6B70-4D8D-A13B-5F3675E3C171}"/>
              </a:ext>
            </a:extLst>
          </p:cNvPr>
          <p:cNvCxnSpPr/>
          <p:nvPr/>
        </p:nvCxnSpPr>
        <p:spPr>
          <a:xfrm flipH="1">
            <a:off x="10517980" y="3793330"/>
            <a:ext cx="264319" cy="985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890DB5-6BCF-44BC-BB52-083BF0ECA1CF}"/>
              </a:ext>
            </a:extLst>
          </p:cNvPr>
          <p:cNvSpPr/>
          <p:nvPr/>
        </p:nvSpPr>
        <p:spPr>
          <a:xfrm>
            <a:off x="977900" y="2806700"/>
            <a:ext cx="31623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22EE2E-9E25-4B92-957C-72157C71801B}"/>
              </a:ext>
            </a:extLst>
          </p:cNvPr>
          <p:cNvSpPr/>
          <p:nvPr/>
        </p:nvSpPr>
        <p:spPr>
          <a:xfrm>
            <a:off x="914400" y="3365500"/>
            <a:ext cx="18415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DBCC9E-B138-44CA-84A7-99D5A5E1B667}"/>
              </a:ext>
            </a:extLst>
          </p:cNvPr>
          <p:cNvSpPr/>
          <p:nvPr/>
        </p:nvSpPr>
        <p:spPr>
          <a:xfrm>
            <a:off x="6348154" y="5529942"/>
            <a:ext cx="3327400" cy="292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B71AB-D8C7-4D87-B7B1-0FCCC91752E2}"/>
              </a:ext>
            </a:extLst>
          </p:cNvPr>
          <p:cNvSpPr txBox="1"/>
          <p:nvPr/>
        </p:nvSpPr>
        <p:spPr>
          <a:xfrm>
            <a:off x="611981" y="1844735"/>
            <a:ext cx="8371598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>
                <a:cs typeface="Calibri Light"/>
              </a:rPr>
              <a:t>Find the location of the package/folder</a:t>
            </a:r>
          </a:p>
          <a:p>
            <a:r>
              <a:rPr lang="en-GB" dirty="0">
                <a:cs typeface="Calibri Light"/>
              </a:rPr>
              <a:t>Search for keyword. Note we simply use grep to search all files in the directory </a:t>
            </a:r>
          </a:p>
        </p:txBody>
      </p:sp>
    </p:spTree>
    <p:extLst>
      <p:ext uri="{BB962C8B-B14F-4D97-AF65-F5344CB8AC3E}">
        <p14:creationId xmlns:p14="http://schemas.microsoft.com/office/powerpoint/2010/main" val="134200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44220-6E60-42F6-A922-91201EE5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AE0F4-0E17-4331-A7E4-DFEC77143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5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BB799-FF5D-485C-CD20-BCDF0F79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databases </a:t>
            </a:r>
            <a:r>
              <a:rPr lang="en-US" dirty="0"/>
              <a:t>of </a:t>
            </a:r>
            <a:r>
              <a:rPr lang="en-US" dirty="0" err="1"/>
              <a:t>kik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F4F2-6788-9BEF-4414-D1D2888AB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6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B542-FC68-4DEF-A482-EDEE49C7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directory and databases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2A3C01A-63C1-45ED-B274-1687A02EA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25" y="1983584"/>
            <a:ext cx="4872789" cy="250136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954F7D4-5555-4247-8DBA-9271A55B6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636" y="1983584"/>
            <a:ext cx="6294665" cy="40618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36561C-7F7D-4AAE-BE6F-DB50F9480FD3}"/>
              </a:ext>
            </a:extLst>
          </p:cNvPr>
          <p:cNvSpPr/>
          <p:nvPr/>
        </p:nvSpPr>
        <p:spPr>
          <a:xfrm>
            <a:off x="863954" y="3234266"/>
            <a:ext cx="956826" cy="218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9916F2-89F3-4BA9-BB34-FEE4F6B6D682}"/>
              </a:ext>
            </a:extLst>
          </p:cNvPr>
          <p:cNvCxnSpPr>
            <a:stCxn id="8" idx="3"/>
          </p:cNvCxnSpPr>
          <p:nvPr/>
        </p:nvCxnSpPr>
        <p:spPr>
          <a:xfrm flipV="1">
            <a:off x="1820780" y="2274096"/>
            <a:ext cx="3782856" cy="1069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10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EEF0D-98AC-E56C-78DD-4E498B0A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accent2"/>
                </a:solidFill>
              </a:rPr>
              <a:t>kikCoreDatabase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BE015-BA9C-35C6-E696-85F28AE44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BDA4-98CE-48C7-9DFE-4AEEB56F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4400" kern="1200" dirty="0">
                <a:solidFill>
                  <a:schemeClr val="tx1"/>
                </a:solidFill>
                <a:latin typeface="+mj-lt"/>
                <a:ea typeface="+mj-ea"/>
                <a:cs typeface="Calibri Light"/>
              </a:rPr>
              <a:t>What is the Kik username ?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70C7D-5E62-41D0-98F2-4AA83DEC412B}"/>
              </a:ext>
            </a:extLst>
          </p:cNvPr>
          <p:cNvSpPr txBox="1"/>
          <p:nvPr/>
        </p:nvSpPr>
        <p:spPr>
          <a:xfrm>
            <a:off x="838200" y="1689853"/>
            <a:ext cx="236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Open </a:t>
            </a:r>
            <a:r>
              <a:rPr lang="en-GB" dirty="0" err="1"/>
              <a:t>kikCoreDatabase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915BD-1152-4F91-9248-30989D9A4329}"/>
              </a:ext>
            </a:extLst>
          </p:cNvPr>
          <p:cNvSpPr txBox="1"/>
          <p:nvPr/>
        </p:nvSpPr>
        <p:spPr>
          <a:xfrm>
            <a:off x="838200" y="4707686"/>
            <a:ext cx="2362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Exam </a:t>
            </a:r>
            <a:r>
              <a:rPr lang="en-GB" dirty="0" err="1"/>
              <a:t>CoreTable</a:t>
            </a:r>
            <a:endParaRPr lang="en-GB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FCBEE1-ACC3-427B-90FA-8695F9C0E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707686"/>
            <a:ext cx="6040266" cy="138867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0B0D8A-53D9-424B-A0E3-606DB9933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689853"/>
            <a:ext cx="7639030" cy="2816943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A83025-9E4E-4614-8C8F-198A3DE4F70F}"/>
              </a:ext>
            </a:extLst>
          </p:cNvPr>
          <p:cNvCxnSpPr/>
          <p:nvPr/>
        </p:nvCxnSpPr>
        <p:spPr>
          <a:xfrm flipV="1">
            <a:off x="2374232" y="5855368"/>
            <a:ext cx="954505" cy="312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C84A5-FCC0-4921-91F1-4F8C371E4DE0}"/>
              </a:ext>
            </a:extLst>
          </p:cNvPr>
          <p:cNvSpPr/>
          <p:nvPr/>
        </p:nvSpPr>
        <p:spPr>
          <a:xfrm>
            <a:off x="3411974" y="5710989"/>
            <a:ext cx="2756215" cy="231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A158F-82E6-47D7-A3C1-BE8B45906BCA}"/>
              </a:ext>
            </a:extLst>
          </p:cNvPr>
          <p:cNvSpPr txBox="1"/>
          <p:nvPr/>
        </p:nvSpPr>
        <p:spPr>
          <a:xfrm>
            <a:off x="833995" y="5942015"/>
            <a:ext cx="1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 for the user</a:t>
            </a:r>
          </a:p>
        </p:txBody>
      </p:sp>
    </p:spTree>
    <p:extLst>
      <p:ext uri="{BB962C8B-B14F-4D97-AF65-F5344CB8AC3E}">
        <p14:creationId xmlns:p14="http://schemas.microsoft.com/office/powerpoint/2010/main" val="418516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BA2B-A93C-61E5-355E-99049F7D1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3B50CF-FC1E-706D-2364-06C0B51F0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KikDatabase.db</a:t>
            </a:r>
            <a:r>
              <a:rPr lang="en-US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2A11E-8869-9392-E1A9-BA0407078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EC7F286-263C-46CF-9016-BF41CD9A2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0878"/>
            <a:ext cx="6422230" cy="40930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18832F-20C8-4A27-B5FA-7FD35F386F63}"/>
              </a:ext>
            </a:extLst>
          </p:cNvPr>
          <p:cNvSpPr/>
          <p:nvPr/>
        </p:nvSpPr>
        <p:spPr>
          <a:xfrm>
            <a:off x="1133475" y="2360414"/>
            <a:ext cx="4140200" cy="2413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F9D1E-5AAF-4BDE-B3E4-434D0F174D79}"/>
              </a:ext>
            </a:extLst>
          </p:cNvPr>
          <p:cNvSpPr/>
          <p:nvPr/>
        </p:nvSpPr>
        <p:spPr>
          <a:xfrm>
            <a:off x="1136650" y="3811389"/>
            <a:ext cx="4635500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2516E1-2E98-4658-9E3F-36722B84D59A}"/>
              </a:ext>
            </a:extLst>
          </p:cNvPr>
          <p:cNvSpPr txBox="1"/>
          <p:nvPr/>
        </p:nvSpPr>
        <p:spPr>
          <a:xfrm>
            <a:off x="838200" y="1741527"/>
            <a:ext cx="479243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cs typeface="Calibri"/>
              </a:rPr>
              <a:t>Look at the database list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B0D3E-F9FE-4DE8-A230-E55D7D6DCBA2}"/>
              </a:ext>
            </a:extLst>
          </p:cNvPr>
          <p:cNvSpPr txBox="1"/>
          <p:nvPr/>
        </p:nvSpPr>
        <p:spPr>
          <a:xfrm>
            <a:off x="7740316" y="2360414"/>
            <a:ext cx="392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 attention to the naming conversion:</a:t>
            </a:r>
          </a:p>
          <a:p>
            <a:r>
              <a:rPr lang="en-US" i="1" dirty="0" err="1">
                <a:solidFill>
                  <a:srgbClr val="7030A0"/>
                </a:solidFill>
              </a:rPr>
              <a:t>coreID</a:t>
            </a:r>
            <a:r>
              <a:rPr lang="en-US" i="1" dirty="0" err="1"/>
              <a:t>.otherdatabase.db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1938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75926B-90C6-4951-973F-E83F02F60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470070"/>
            <a:ext cx="10579100" cy="293132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0F3558-C484-E7E5-39B9-EBB9B785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messageTable</a:t>
            </a:r>
            <a:r>
              <a:rPr lang="en-US" dirty="0"/>
              <a:t> in </a:t>
            </a:r>
            <a:r>
              <a:rPr lang="en-US" dirty="0" err="1">
                <a:solidFill>
                  <a:schemeClr val="accent2"/>
                </a:solidFill>
              </a:rPr>
              <a:t>KikDatabase.db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2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17A6B1-CB95-4796-B318-902930AA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95" y="3429000"/>
            <a:ext cx="10917936" cy="2238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A749F2-2C63-42FA-A828-91F79FDCFB3E}"/>
              </a:ext>
            </a:extLst>
          </p:cNvPr>
          <p:cNvSpPr/>
          <p:nvPr/>
        </p:nvSpPr>
        <p:spPr>
          <a:xfrm>
            <a:off x="1971040" y="4013657"/>
            <a:ext cx="4191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02D36-764C-4347-9896-9C0621C043AA}"/>
              </a:ext>
            </a:extLst>
          </p:cNvPr>
          <p:cNvSpPr/>
          <p:nvPr/>
        </p:nvSpPr>
        <p:spPr>
          <a:xfrm>
            <a:off x="4612640" y="4013657"/>
            <a:ext cx="5969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B3A207-7450-45FA-91EA-3AE56DD44863}"/>
              </a:ext>
            </a:extLst>
          </p:cNvPr>
          <p:cNvSpPr/>
          <p:nvPr/>
        </p:nvSpPr>
        <p:spPr>
          <a:xfrm>
            <a:off x="5768340" y="4013657"/>
            <a:ext cx="4191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D3EDD-36BA-4F96-947F-6D81694BCD13}"/>
              </a:ext>
            </a:extLst>
          </p:cNvPr>
          <p:cNvSpPr/>
          <p:nvPr/>
        </p:nvSpPr>
        <p:spPr>
          <a:xfrm>
            <a:off x="6187440" y="4013657"/>
            <a:ext cx="5588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593A2-B0F7-42CB-9882-AEAE9A1BB557}"/>
              </a:ext>
            </a:extLst>
          </p:cNvPr>
          <p:cNvSpPr/>
          <p:nvPr/>
        </p:nvSpPr>
        <p:spPr>
          <a:xfrm>
            <a:off x="9197340" y="4013657"/>
            <a:ext cx="609600" cy="215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F3CA1E-6BDC-4A56-AA4B-9ABA4B08A64B}"/>
              </a:ext>
            </a:extLst>
          </p:cNvPr>
          <p:cNvSpPr txBox="1"/>
          <p:nvPr/>
        </p:nvSpPr>
        <p:spPr>
          <a:xfrm>
            <a:off x="93255" y="2309352"/>
            <a:ext cx="19267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message content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BF5460-81AA-4921-AA56-DEC1D1AC1E9C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56641" y="2678684"/>
            <a:ext cx="1056350" cy="1254651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6B7AFE-2337-4D19-AEC9-73C60CDE238B}"/>
              </a:ext>
            </a:extLst>
          </p:cNvPr>
          <p:cNvSpPr txBox="1"/>
          <p:nvPr/>
        </p:nvSpPr>
        <p:spPr>
          <a:xfrm>
            <a:off x="1708874" y="1424701"/>
            <a:ext cx="179886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communicating partner jabber id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EA6C47-EE2F-432F-9E90-E460475B1657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608307" y="2071032"/>
            <a:ext cx="2241097" cy="166504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08A8EC0-AC99-4EBE-BEE0-FA24A705918F}"/>
              </a:ext>
            </a:extLst>
          </p:cNvPr>
          <p:cNvSpPr txBox="1"/>
          <p:nvPr/>
        </p:nvSpPr>
        <p:spPr>
          <a:xfrm>
            <a:off x="3734979" y="1291760"/>
            <a:ext cx="43660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indicates it was sent or received message</a:t>
            </a:r>
          </a:p>
          <a:p>
            <a:r>
              <a:rPr lang="en-GB" dirty="0"/>
              <a:t>0: received from others</a:t>
            </a:r>
          </a:p>
          <a:p>
            <a:r>
              <a:rPr lang="en-GB" dirty="0"/>
              <a:t>1: owner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12E97C-4544-4FB0-B465-732CEDE353D0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5918019" y="2215090"/>
            <a:ext cx="78921" cy="1798567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1B03DA-881F-4D97-9FC5-B9640124242C}"/>
              </a:ext>
            </a:extLst>
          </p:cNvPr>
          <p:cNvSpPr txBox="1"/>
          <p:nvPr/>
        </p:nvSpPr>
        <p:spPr>
          <a:xfrm>
            <a:off x="8504753" y="1594331"/>
            <a:ext cx="22873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500: read</a:t>
            </a:r>
          </a:p>
          <a:p>
            <a:r>
              <a:rPr lang="en-GB" dirty="0"/>
              <a:t>400: unread</a:t>
            </a:r>
          </a:p>
          <a:p>
            <a:r>
              <a:rPr lang="en-GB" dirty="0"/>
              <a:t>200: unknown</a:t>
            </a:r>
          </a:p>
          <a:p>
            <a:r>
              <a:rPr lang="en-GB" dirty="0"/>
              <a:t>300:sent undelivered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CD0B62-E266-4A4E-881E-0D2F88A019DF}"/>
              </a:ext>
            </a:extLst>
          </p:cNvPr>
          <p:cNvCxnSpPr>
            <a:cxnSpLocks/>
            <a:stCxn id="31" idx="2"/>
            <a:endCxn id="9" idx="0"/>
          </p:cNvCxnSpPr>
          <p:nvPr/>
        </p:nvCxnSpPr>
        <p:spPr>
          <a:xfrm flipH="1">
            <a:off x="6466840" y="2794660"/>
            <a:ext cx="3181585" cy="1218997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9CF93-2A31-4A91-BE52-60891A833D86}"/>
              </a:ext>
            </a:extLst>
          </p:cNvPr>
          <p:cNvSpPr/>
          <p:nvPr/>
        </p:nvSpPr>
        <p:spPr>
          <a:xfrm>
            <a:off x="957992" y="5241890"/>
            <a:ext cx="1056350" cy="345635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F7AFEB-3D1C-4B31-BE95-A80AD8451C9B}"/>
              </a:ext>
            </a:extLst>
          </p:cNvPr>
          <p:cNvSpPr txBox="1"/>
          <p:nvPr/>
        </p:nvSpPr>
        <p:spPr>
          <a:xfrm>
            <a:off x="3858973" y="5714734"/>
            <a:ext cx="621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these? (content other than text messages) =&gt;next slide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EAE377-D59C-45B9-99AB-2B9C08004F19}"/>
              </a:ext>
            </a:extLst>
          </p:cNvPr>
          <p:cNvCxnSpPr>
            <a:stCxn id="19" idx="3"/>
            <a:endCxn id="3" idx="1"/>
          </p:cNvCxnSpPr>
          <p:nvPr/>
        </p:nvCxnSpPr>
        <p:spPr>
          <a:xfrm>
            <a:off x="2014342" y="5414708"/>
            <a:ext cx="1844631" cy="48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7867D6F-19CD-7A0C-44A8-D43241CD4107}"/>
              </a:ext>
            </a:extLst>
          </p:cNvPr>
          <p:cNvSpPr/>
          <p:nvPr/>
        </p:nvSpPr>
        <p:spPr>
          <a:xfrm>
            <a:off x="819768" y="4394836"/>
            <a:ext cx="2469413" cy="787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0F72810-1176-4A9B-BBD7-D52DB528C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1635612"/>
            <a:ext cx="9947393" cy="4113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2FFAFD-1A2B-4853-9736-0EEEB72EA3C2}"/>
              </a:ext>
            </a:extLst>
          </p:cNvPr>
          <p:cNvSpPr txBox="1"/>
          <p:nvPr/>
        </p:nvSpPr>
        <p:spPr>
          <a:xfrm>
            <a:off x="792480" y="1247734"/>
            <a:ext cx="5527158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other types of messages based on </a:t>
            </a:r>
            <a:r>
              <a:rPr lang="en-US" b="1" dirty="0" err="1">
                <a:cs typeface="Calibri"/>
              </a:rPr>
              <a:t>content_id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0455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FE99AA-FD10-49CF-9D01-BEFDFD2A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1" y="2470506"/>
            <a:ext cx="6408420" cy="3062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9A9EE-FFC4-47D2-9909-9B558F18A50E}"/>
              </a:ext>
            </a:extLst>
          </p:cNvPr>
          <p:cNvSpPr txBox="1"/>
          <p:nvPr/>
        </p:nvSpPr>
        <p:spPr>
          <a:xfrm>
            <a:off x="982980" y="2101174"/>
            <a:ext cx="59104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transferred file content based on </a:t>
            </a:r>
            <a:r>
              <a:rPr lang="en-US" dirty="0" err="1">
                <a:solidFill>
                  <a:srgbClr val="7030A0"/>
                </a:solidFill>
                <a:cs typeface="Calibri"/>
              </a:rPr>
              <a:t>content_id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BE8D3-905C-CDDA-2875-EE4A099F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kikContentTable</a:t>
            </a:r>
            <a:r>
              <a:rPr lang="en-US" dirty="0"/>
              <a:t> in </a:t>
            </a:r>
            <a:r>
              <a:rPr lang="en-US" dirty="0" err="1">
                <a:solidFill>
                  <a:schemeClr val="accent2"/>
                </a:solidFill>
              </a:rPr>
              <a:t>KikDatabase.db</a:t>
            </a:r>
            <a:r>
              <a:rPr lang="en-US" dirty="0">
                <a:solidFill>
                  <a:schemeClr val="accent2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2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E01F-398E-4008-ACB8-3D6D374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3</a:t>
            </a:r>
            <a:r>
              <a:rPr lang="en-US" baseline="30000" dirty="0"/>
              <a:t>rd</a:t>
            </a:r>
            <a:r>
              <a:rPr lang="en-US" dirty="0"/>
              <a:t> Party Android Apps?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3448-17B5-4F05-9921-5B45E21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645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third-party app is a software application made by someone other than the manufacturer of a mobile device or its operating system.</a:t>
            </a:r>
          </a:p>
          <a:p>
            <a:pPr lvl="1"/>
            <a:r>
              <a:rPr lang="en-GB" dirty="0"/>
              <a:t>e.g., app development companies or individual developers create a lot of applications for Apple’s or Google’s operating systems.</a:t>
            </a: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i="1" dirty="0" err="1">
                <a:solidFill>
                  <a:srgbClr val="C00000"/>
                </a:solidFill>
              </a:rPr>
              <a:t>com.</a:t>
            </a:r>
            <a:r>
              <a:rPr lang="en-US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appgenix.bizcal</a:t>
            </a:r>
            <a:endParaRPr lang="en-US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i="1" dirty="0" err="1">
                <a:solidFill>
                  <a:srgbClr val="C00000"/>
                </a:solidFill>
              </a:rPr>
              <a:t>com.</a:t>
            </a:r>
            <a:r>
              <a:rPr lang="en-US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simplemobiletools.calendar</a:t>
            </a:r>
            <a:endParaRPr lang="en-US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902521-7706-41A8-ADE6-01D197BB988F}"/>
              </a:ext>
            </a:extLst>
          </p:cNvPr>
          <p:cNvCxnSpPr>
            <a:cxnSpLocks/>
          </p:cNvCxnSpPr>
          <p:nvPr/>
        </p:nvCxnSpPr>
        <p:spPr>
          <a:xfrm>
            <a:off x="4926979" y="3755120"/>
            <a:ext cx="1605683" cy="7621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76263D5-0BB9-4027-959F-7D615884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62" y="4575471"/>
            <a:ext cx="5248276" cy="1571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187B9-8B00-4D8E-9B2D-43321162E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78" y="4606647"/>
            <a:ext cx="5016684" cy="150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3216F5-A5F4-4AE7-A7B9-247C2421EF7E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009320" y="4212390"/>
            <a:ext cx="171542" cy="3942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220B17-461F-4311-8532-C7B9C6A71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2" y="825536"/>
            <a:ext cx="10341236" cy="5524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8B8AA-E932-46DE-AA72-8E358A8F62EE}"/>
              </a:ext>
            </a:extLst>
          </p:cNvPr>
          <p:cNvSpPr txBox="1"/>
          <p:nvPr/>
        </p:nvSpPr>
        <p:spPr>
          <a:xfrm>
            <a:off x="925382" y="456204"/>
            <a:ext cx="224520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Find transferred jpg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DACE84-0E16-4299-84ED-F9D927EB7D97}"/>
              </a:ext>
            </a:extLst>
          </p:cNvPr>
          <p:cNvSpPr/>
          <p:nvPr/>
        </p:nvSpPr>
        <p:spPr>
          <a:xfrm>
            <a:off x="5500715" y="4879213"/>
            <a:ext cx="5175306" cy="27030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50B-3FF6-464F-BD2B-D2A597113D86}"/>
              </a:ext>
            </a:extLst>
          </p:cNvPr>
          <p:cNvSpPr txBox="1"/>
          <p:nvPr/>
        </p:nvSpPr>
        <p:spPr>
          <a:xfrm>
            <a:off x="9288380" y="4325215"/>
            <a:ext cx="245060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can we retrieve images?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2BAD1-7709-59D2-0E10-D334EF9663C8}"/>
              </a:ext>
            </a:extLst>
          </p:cNvPr>
          <p:cNvSpPr/>
          <p:nvPr/>
        </p:nvSpPr>
        <p:spPr>
          <a:xfrm>
            <a:off x="2021068" y="3621964"/>
            <a:ext cx="2331192" cy="2665422"/>
          </a:xfrm>
          <a:prstGeom prst="rect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6B9F7-8041-2DCD-2185-5CB8F54BF402}"/>
              </a:ext>
            </a:extLst>
          </p:cNvPr>
          <p:cNvSpPr/>
          <p:nvPr/>
        </p:nvSpPr>
        <p:spPr>
          <a:xfrm>
            <a:off x="5478246" y="5455920"/>
            <a:ext cx="5788371" cy="270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41FF0-E15F-7BE8-300E-48E502BE4A21}"/>
              </a:ext>
            </a:extLst>
          </p:cNvPr>
          <p:cNvSpPr/>
          <p:nvPr/>
        </p:nvSpPr>
        <p:spPr>
          <a:xfrm>
            <a:off x="5470625" y="3842840"/>
            <a:ext cx="2842795" cy="2703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7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66B92CB-E7E6-307C-E420-35FBB073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859"/>
            <a:ext cx="121920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8D2AA95-5ABF-5CCF-20A9-2467A67AF072}"/>
                  </a:ext>
                </a:extLst>
              </p14:cNvPr>
              <p14:cNvContentPartPr/>
              <p14:nvPr/>
            </p14:nvContentPartPr>
            <p14:xfrm>
              <a:off x="6095900" y="2672252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8D2AA95-5ABF-5CCF-20A9-2467A67AF0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9780" y="266613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C6E34BE-ED79-7E42-18A1-4D07BF876440}"/>
                  </a:ext>
                </a:extLst>
              </p14:cNvPr>
              <p14:cNvContentPartPr/>
              <p14:nvPr/>
            </p14:nvContentPartPr>
            <p14:xfrm>
              <a:off x="398180" y="4366052"/>
              <a:ext cx="680400" cy="284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C6E34BE-ED79-7E42-18A1-4D07BF8764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060" y="4359932"/>
                <a:ext cx="6926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6A12AE2-6E56-9A29-4663-2E9040CB4F46}"/>
                  </a:ext>
                </a:extLst>
              </p14:cNvPr>
              <p14:cNvContentPartPr/>
              <p14:nvPr/>
            </p14:nvContentPartPr>
            <p14:xfrm>
              <a:off x="2083700" y="3140252"/>
              <a:ext cx="7760880" cy="13968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6A12AE2-6E56-9A29-4663-2E9040CB4F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7580" y="3134132"/>
                <a:ext cx="7773120" cy="140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2DE01DD-6268-7825-11AE-5D1F2CCEC233}"/>
              </a:ext>
            </a:extLst>
          </p:cNvPr>
          <p:cNvGrpSpPr/>
          <p:nvPr/>
        </p:nvGrpSpPr>
        <p:grpSpPr>
          <a:xfrm>
            <a:off x="658820" y="2416292"/>
            <a:ext cx="9420480" cy="2255400"/>
            <a:chOff x="658820" y="1636571"/>
            <a:chExt cx="9420480" cy="22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836588-1D97-A30D-A46B-8DC945D94C05}"/>
                    </a:ext>
                  </a:extLst>
                </p14:cNvPr>
                <p14:cNvContentPartPr/>
                <p14:nvPr/>
              </p14:nvContentPartPr>
              <p14:xfrm>
                <a:off x="1310060" y="3218051"/>
                <a:ext cx="726120" cy="326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836588-1D97-A30D-A46B-8DC945D94C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3940" y="3211931"/>
                  <a:ext cx="738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FEC97B-4747-6B01-EEEB-16957960DBA1}"/>
                    </a:ext>
                  </a:extLst>
                </p14:cNvPr>
                <p14:cNvContentPartPr/>
                <p14:nvPr/>
              </p14:nvContentPartPr>
              <p14:xfrm>
                <a:off x="1274780" y="3544211"/>
                <a:ext cx="817560" cy="347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FEC97B-4747-6B01-EEEB-16957960DB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8660" y="3538091"/>
                  <a:ext cx="829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FBBF5D-24E0-18C1-63C7-250FD1E0E384}"/>
                    </a:ext>
                  </a:extLst>
                </p14:cNvPr>
                <p14:cNvContentPartPr/>
                <p14:nvPr/>
              </p14:nvContentPartPr>
              <p14:xfrm>
                <a:off x="658820" y="1700651"/>
                <a:ext cx="7548480" cy="1907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FBBF5D-24E0-18C1-63C7-250FD1E0E38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2700" y="1694531"/>
                  <a:ext cx="7560720" cy="19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2BB895-2633-EA2D-D1F2-9D81D86AFE34}"/>
                    </a:ext>
                  </a:extLst>
                </p14:cNvPr>
                <p14:cNvContentPartPr/>
                <p14:nvPr/>
              </p14:nvContentPartPr>
              <p14:xfrm>
                <a:off x="8348060" y="1991531"/>
                <a:ext cx="490320" cy="348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2BB895-2633-EA2D-D1F2-9D81D86AFE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41940" y="1985411"/>
                  <a:ext cx="502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DE368F-14EC-8769-1A16-80041FD45E13}"/>
                    </a:ext>
                  </a:extLst>
                </p14:cNvPr>
                <p14:cNvContentPartPr/>
                <p14:nvPr/>
              </p14:nvContentPartPr>
              <p14:xfrm>
                <a:off x="1729460" y="3253331"/>
                <a:ext cx="19440" cy="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DE368F-14EC-8769-1A16-80041FD45E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23340" y="3247211"/>
                  <a:ext cx="31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C06566-FDC8-E71A-EBFD-6FA7DAA6AC43}"/>
                    </a:ext>
                  </a:extLst>
                </p14:cNvPr>
                <p14:cNvContentPartPr/>
                <p14:nvPr/>
              </p14:nvContentPartPr>
              <p14:xfrm>
                <a:off x="1870940" y="1636571"/>
                <a:ext cx="7619400" cy="164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C06566-FDC8-E71A-EBFD-6FA7DAA6AC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64820" y="1630451"/>
                  <a:ext cx="7631640" cy="16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19148A-1C65-749F-BA41-97C8F503926F}"/>
                    </a:ext>
                  </a:extLst>
                </p14:cNvPr>
                <p14:cNvContentPartPr/>
                <p14:nvPr/>
              </p14:nvContentPartPr>
              <p14:xfrm>
                <a:off x="8919380" y="1906571"/>
                <a:ext cx="572760" cy="379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19148A-1C65-749F-BA41-97C8F50392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13260" y="1900451"/>
                  <a:ext cx="5850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2B8D88F-C158-F301-555E-9E796BC464D3}"/>
                    </a:ext>
                  </a:extLst>
                </p14:cNvPr>
                <p14:cNvContentPartPr/>
                <p14:nvPr/>
              </p14:nvContentPartPr>
              <p14:xfrm>
                <a:off x="9611300" y="1984331"/>
                <a:ext cx="468000" cy="354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2B8D88F-C158-F301-555E-9E796BC464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05180" y="1978211"/>
                  <a:ext cx="4802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64CCCA2-8C09-C555-FD92-E4D4B01D428E}"/>
                    </a:ext>
                  </a:extLst>
                </p14:cNvPr>
                <p14:cNvContentPartPr/>
                <p14:nvPr/>
              </p14:nvContentPartPr>
              <p14:xfrm>
                <a:off x="9746300" y="2347211"/>
                <a:ext cx="57600" cy="34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64CCCA2-8C09-C555-FD92-E4D4B01D42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40180" y="2341091"/>
                  <a:ext cx="6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21C6B0-3F5F-4430-2464-BDA788FD35D0}"/>
                    </a:ext>
                  </a:extLst>
                </p14:cNvPr>
                <p14:cNvContentPartPr/>
                <p14:nvPr/>
              </p14:nvContentPartPr>
              <p14:xfrm>
                <a:off x="9810020" y="2346131"/>
                <a:ext cx="49320" cy="113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21C6B0-3F5F-4430-2464-BDA788FD35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03900" y="2340011"/>
                  <a:ext cx="61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AE06901-5B0F-B380-1088-B5438A2552E7}"/>
                    </a:ext>
                  </a:extLst>
                </p14:cNvPr>
                <p14:cNvContentPartPr/>
                <p14:nvPr/>
              </p14:nvContentPartPr>
              <p14:xfrm>
                <a:off x="9313220" y="1828451"/>
                <a:ext cx="75240" cy="109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AE06901-5B0F-B380-1088-B5438A2552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07100" y="1822331"/>
                  <a:ext cx="87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33ADC9-2ED3-6164-B17F-5226F3BED790}"/>
                    </a:ext>
                  </a:extLst>
                </p14:cNvPr>
                <p14:cNvContentPartPr/>
                <p14:nvPr/>
              </p14:nvContentPartPr>
              <p14:xfrm>
                <a:off x="8071940" y="1970651"/>
                <a:ext cx="208080" cy="238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33ADC9-2ED3-6164-B17F-5226F3BED7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65820" y="1964531"/>
                  <a:ext cx="220320" cy="250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4DEF9F-43B0-0BD3-B4B9-141D0106EB8C}"/>
              </a:ext>
            </a:extLst>
          </p:cNvPr>
          <p:cNvSpPr txBox="1"/>
          <p:nvPr/>
        </p:nvSpPr>
        <p:spPr>
          <a:xfrm>
            <a:off x="3959406" y="1363877"/>
            <a:ext cx="4247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Database design pattern</a:t>
            </a:r>
          </a:p>
        </p:txBody>
      </p:sp>
    </p:spTree>
    <p:extLst>
      <p:ext uri="{BB962C8B-B14F-4D97-AF65-F5344CB8AC3E}">
        <p14:creationId xmlns:p14="http://schemas.microsoft.com/office/powerpoint/2010/main" val="246548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44C5-7180-48B4-BBB3-FD260FAE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retrieve images?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884AD-280E-4E7B-A77B-6C757002A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0586"/>
          </a:xfrm>
        </p:spPr>
        <p:txBody>
          <a:bodyPr/>
          <a:lstStyle/>
          <a:p>
            <a:r>
              <a:rPr lang="en-US" dirty="0"/>
              <a:t>We checked the </a:t>
            </a:r>
            <a:r>
              <a:rPr lang="en-US" dirty="0" err="1"/>
              <a:t>urls</a:t>
            </a:r>
            <a:r>
              <a:rPr lang="en-US" dirty="0"/>
              <a:t> and local disk. Nothing were found.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A0DDF-97BC-4B17-92CC-42541DC2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3589"/>
            <a:ext cx="10258392" cy="94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153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485AB-DA33-796D-518E-E1562E22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Entity–Attribute–Value (EAV)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E2D83-2F0E-F564-A5F7-E153769F2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6964"/>
          </a:xfrm>
        </p:spPr>
        <p:txBody>
          <a:bodyPr/>
          <a:lstStyle/>
          <a:p>
            <a:r>
              <a:rPr lang="en-GB" dirty="0"/>
              <a:t>The Entity–Attribute–Value model (often shortened to EAV) is a database design pattern</a:t>
            </a:r>
          </a:p>
          <a:p>
            <a:pPr lvl="1"/>
            <a:r>
              <a:rPr lang="en-GB" dirty="0"/>
              <a:t>data is stored in a tall, narrow table instead of a wide one.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3D3AF2-29CE-DC8C-BB5A-84092D9A2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14836"/>
              </p:ext>
            </p:extLst>
          </p:nvPr>
        </p:nvGraphicFramePr>
        <p:xfrm>
          <a:off x="838200" y="3269774"/>
          <a:ext cx="10515600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2531846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34397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Column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106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Entity (or ID)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Identifies the object the data describes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21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Attribute (or Key)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Names what property this row stores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36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Value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The actual value of that property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38337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942EDE-A0F7-563D-31C2-B2B5680B8682}"/>
              </a:ext>
            </a:extLst>
          </p:cNvPr>
          <p:cNvSpPr txBox="1"/>
          <p:nvPr/>
        </p:nvSpPr>
        <p:spPr>
          <a:xfrm>
            <a:off x="976562" y="5313765"/>
            <a:ext cx="8375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Many apps, such as Kik, Telegram, and some analytics or medical systems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50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C74C-56F1-44D3-6A07-158B7594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Traditional vs. EAV schema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6AA803-F7AD-7EE2-93F3-37BDF82C5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20940"/>
              </p:ext>
            </p:extLst>
          </p:nvPr>
        </p:nvGraphicFramePr>
        <p:xfrm>
          <a:off x="838200" y="2078509"/>
          <a:ext cx="10515600" cy="109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16215673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9905101"/>
                    </a:ext>
                  </a:extLst>
                </a:gridCol>
                <a:gridCol w="1411705">
                  <a:extLst>
                    <a:ext uri="{9D8B030D-6E8A-4147-A177-3AD203B41FA5}">
                      <a16:colId xmlns:a16="http://schemas.microsoft.com/office/drawing/2014/main" val="325676732"/>
                    </a:ext>
                  </a:extLst>
                </a:gridCol>
                <a:gridCol w="3846095">
                  <a:extLst>
                    <a:ext uri="{9D8B030D-6E8A-4147-A177-3AD203B41FA5}">
                      <a16:colId xmlns:a16="http://schemas.microsoft.com/office/drawing/2014/main" val="31631175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content_id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file_url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214109"/>
                  </a:ext>
                </a:extLst>
              </a:tr>
              <a:tr h="1979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photo.jpg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90417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hlinkClick r:id="rId2"/>
                        </a:rPr>
                        <a:t>https://platform.kik.com/</a:t>
                      </a:r>
                      <a:r>
                        <a:rPr lang="en-US"/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7688064"/>
                  </a:ext>
                </a:extLst>
              </a:tr>
              <a:tr h="19799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video.mp4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1204500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hlinkClick r:id="rId2"/>
                        </a:rPr>
                        <a:t>https://platform.kik.com/</a:t>
                      </a:r>
                      <a:r>
                        <a:rPr lang="en-US" dirty="0"/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43843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ED419D-6C2D-5D67-D0AE-56B54111F1C3}"/>
              </a:ext>
            </a:extLst>
          </p:cNvPr>
          <p:cNvSpPr txBox="1"/>
          <p:nvPr/>
        </p:nvSpPr>
        <p:spPr>
          <a:xfrm>
            <a:off x="838200" y="1618498"/>
            <a:ext cx="9019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Traditional (fixed columns): </a:t>
            </a:r>
            <a:r>
              <a:rPr lang="en-GB" dirty="0"/>
              <a:t>efficient if all objects share the same attributes.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2A4BAF-ED19-7232-DFFC-73806BD15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60005"/>
              </p:ext>
            </p:extLst>
          </p:nvPr>
        </p:nvGraphicFramePr>
        <p:xfrm>
          <a:off x="782053" y="3726479"/>
          <a:ext cx="6533148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71336">
                  <a:extLst>
                    <a:ext uri="{9D8B030D-6E8A-4147-A177-3AD203B41FA5}">
                      <a16:colId xmlns:a16="http://schemas.microsoft.com/office/drawing/2014/main" val="977106958"/>
                    </a:ext>
                  </a:extLst>
                </a:gridCol>
                <a:gridCol w="1411706">
                  <a:extLst>
                    <a:ext uri="{9D8B030D-6E8A-4147-A177-3AD203B41FA5}">
                      <a16:colId xmlns:a16="http://schemas.microsoft.com/office/drawing/2014/main" val="455022631"/>
                    </a:ext>
                  </a:extLst>
                </a:gridCol>
                <a:gridCol w="3850106">
                  <a:extLst>
                    <a:ext uri="{9D8B030D-6E8A-4147-A177-3AD203B41FA5}">
                      <a16:colId xmlns:a16="http://schemas.microsoft.com/office/drawing/2014/main" val="3252788886"/>
                    </a:ext>
                  </a:extLst>
                </a:gridCol>
              </a:tblGrid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content_id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attribute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2717550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photo.jpg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41312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90417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2250038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file_url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hlinkClick r:id="rId2"/>
                        </a:rPr>
                        <a:t>https://platform.kik.com/</a:t>
                      </a:r>
                      <a:r>
                        <a:rPr lang="en-US"/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4415033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video.mp4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269988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1204500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365201"/>
                  </a:ext>
                </a:extLst>
              </a:tr>
              <a:tr h="22489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file_url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hlinkClick r:id="rId2"/>
                        </a:rPr>
                        <a:t>https://platform.kik.com/</a:t>
                      </a:r>
                      <a:r>
                        <a:rPr lang="en-US" dirty="0"/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6463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2585BD-E612-4544-4209-948D421C3F1D}"/>
              </a:ext>
            </a:extLst>
          </p:cNvPr>
          <p:cNvSpPr txBox="1"/>
          <p:nvPr/>
        </p:nvSpPr>
        <p:spPr>
          <a:xfrm>
            <a:off x="782053" y="3266468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EAV (Entity–Attribute–Value)</a:t>
            </a:r>
          </a:p>
        </p:txBody>
      </p:sp>
    </p:spTree>
    <p:extLst>
      <p:ext uri="{BB962C8B-B14F-4D97-AF65-F5344CB8AC3E}">
        <p14:creationId xmlns:p14="http://schemas.microsoft.com/office/powerpoint/2010/main" val="3238931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91AD8-BD4F-B9DA-F0AA-19BC074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EAV Advantages and Disadvantages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3C4E62-357E-3DA6-A2C1-29B1195FF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28338"/>
              </p:ext>
            </p:extLst>
          </p:nvPr>
        </p:nvGraphicFramePr>
        <p:xfrm>
          <a:off x="838200" y="1965960"/>
          <a:ext cx="10206789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35570">
                  <a:extLst>
                    <a:ext uri="{9D8B030D-6E8A-4147-A177-3AD203B41FA5}">
                      <a16:colId xmlns:a16="http://schemas.microsoft.com/office/drawing/2014/main" val="4280674560"/>
                    </a:ext>
                  </a:extLst>
                </a:gridCol>
                <a:gridCol w="6271219">
                  <a:extLst>
                    <a:ext uri="{9D8B030D-6E8A-4147-A177-3AD203B41FA5}">
                      <a16:colId xmlns:a16="http://schemas.microsoft.com/office/drawing/2014/main" val="1330668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Advantage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670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Flexible schema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Add new attributes without altering table definitions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136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Space-efficient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Avoids wide tables full of NULLs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040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Generic processing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The same code can store arbitrary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6267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B7D9E6-6ED7-B4F6-1065-AE7458E4C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66887"/>
              </p:ext>
            </p:extLst>
          </p:nvPr>
        </p:nvGraphicFramePr>
        <p:xfrm>
          <a:off x="838200" y="3999956"/>
          <a:ext cx="10206789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911607">
                  <a:extLst>
                    <a:ext uri="{9D8B030D-6E8A-4147-A177-3AD203B41FA5}">
                      <a16:colId xmlns:a16="http://schemas.microsoft.com/office/drawing/2014/main" val="949082458"/>
                    </a:ext>
                  </a:extLst>
                </a:gridCol>
                <a:gridCol w="6295182">
                  <a:extLst>
                    <a:ext uri="{9D8B030D-6E8A-4147-A177-3AD203B41FA5}">
                      <a16:colId xmlns:a16="http://schemas.microsoft.com/office/drawing/2014/main" val="22228597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Disadvantage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Explanation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8196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Complex queries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To reconstruct objects, you must join or pivot multiple rows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2559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b="1"/>
                        <a:t>Poor performance on large datasets</a:t>
                      </a:r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Requires more joins and aggregations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808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Weaker data typing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/>
                        <a:t>“Value” column may mix text, numbers, etc.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526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Harder to enforce constraints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dirty="0"/>
                        <a:t>No column-specific foreign keys or NOT NULL constraints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17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119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6897-9C4A-A42B-FC6E-8EA5E902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analogy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CB1EA2-0889-B58C-7FB2-D4656BD6E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840598"/>
              </p:ext>
            </p:extLst>
          </p:nvPr>
        </p:nvGraphicFramePr>
        <p:xfrm>
          <a:off x="782053" y="2032927"/>
          <a:ext cx="10515600" cy="1097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5324782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50369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030476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33651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Phone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7788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Paris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555-1111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2563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London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555-2222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50818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4CCFB3-6FAC-CF0B-D50E-C5DA73D0D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87316"/>
              </p:ext>
            </p:extLst>
          </p:nvPr>
        </p:nvGraphicFramePr>
        <p:xfrm>
          <a:off x="782053" y="3727793"/>
          <a:ext cx="4199021" cy="2560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11442">
                  <a:extLst>
                    <a:ext uri="{9D8B030D-6E8A-4147-A177-3AD203B41FA5}">
                      <a16:colId xmlns:a16="http://schemas.microsoft.com/office/drawing/2014/main" val="819284706"/>
                    </a:ext>
                  </a:extLst>
                </a:gridCol>
                <a:gridCol w="1082842">
                  <a:extLst>
                    <a:ext uri="{9D8B030D-6E8A-4147-A177-3AD203B41FA5}">
                      <a16:colId xmlns:a16="http://schemas.microsoft.com/office/drawing/2014/main" val="1861312951"/>
                    </a:ext>
                  </a:extLst>
                </a:gridCol>
                <a:gridCol w="1804737">
                  <a:extLst>
                    <a:ext uri="{9D8B030D-6E8A-4147-A177-3AD203B41FA5}">
                      <a16:colId xmlns:a16="http://schemas.microsoft.com/office/drawing/2014/main" val="8681534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Person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Attribute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500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5647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Paris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98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555-1111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511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391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London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630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Phone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555-2222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2073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C44F84-1B7E-F9CC-584D-BCB6FEE8C88B}"/>
              </a:ext>
            </a:extLst>
          </p:cNvPr>
          <p:cNvSpPr txBox="1"/>
          <p:nvPr/>
        </p:nvSpPr>
        <p:spPr>
          <a:xfrm>
            <a:off x="782053" y="1506022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Normal (wide)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B3A92-A8D5-7B31-742B-1CDEE65A34BB}"/>
              </a:ext>
            </a:extLst>
          </p:cNvPr>
          <p:cNvSpPr txBox="1"/>
          <p:nvPr/>
        </p:nvSpPr>
        <p:spPr>
          <a:xfrm>
            <a:off x="838200" y="324433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EAV (tall)</a:t>
            </a:r>
          </a:p>
        </p:txBody>
      </p:sp>
    </p:spTree>
    <p:extLst>
      <p:ext uri="{BB962C8B-B14F-4D97-AF65-F5344CB8AC3E}">
        <p14:creationId xmlns:p14="http://schemas.microsoft.com/office/powerpoint/2010/main" val="767975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4FF0A-8D7D-D1B8-E98C-45AC734D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35" y="1897223"/>
            <a:ext cx="9106689" cy="362743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9346600-97AD-5FE5-5A05-7304C34E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retrieve thumb of the picture</a:t>
            </a:r>
          </a:p>
        </p:txBody>
      </p:sp>
    </p:spTree>
    <p:extLst>
      <p:ext uri="{BB962C8B-B14F-4D97-AF65-F5344CB8AC3E}">
        <p14:creationId xmlns:p14="http://schemas.microsoft.com/office/powerpoint/2010/main" val="36715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4DBB-E314-47DD-82DB-904B37F0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Results of messages</a:t>
            </a:r>
            <a:endParaRPr lang="en-US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63A9EC3-65D8-49D2-A2C3-92FB54B95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1625"/>
            <a:ext cx="9629775" cy="3714750"/>
          </a:xfrm>
        </p:spPr>
      </p:pic>
    </p:spTree>
    <p:extLst>
      <p:ext uri="{BB962C8B-B14F-4D97-AF65-F5344CB8AC3E}">
        <p14:creationId xmlns:p14="http://schemas.microsoft.com/office/powerpoint/2010/main" val="887055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A990-0296-4CC2-8DC6-432445869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FDD6-27BC-4801-88C1-0B22B57C9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Understand the application</a:t>
            </a:r>
          </a:p>
          <a:p>
            <a:r>
              <a:rPr lang="en-US" dirty="0">
                <a:cs typeface="Calibri"/>
              </a:rPr>
              <a:t>Locate the app directory</a:t>
            </a:r>
          </a:p>
          <a:p>
            <a:r>
              <a:rPr lang="en-US" dirty="0">
                <a:cs typeface="Calibri"/>
              </a:rPr>
              <a:t>Search the keywords username, </a:t>
            </a:r>
            <a:r>
              <a:rPr lang="en-US" dirty="0" err="1">
                <a:cs typeface="Calibri"/>
              </a:rPr>
              <a:t>logintime</a:t>
            </a:r>
            <a:r>
              <a:rPr lang="en-US" dirty="0">
                <a:cs typeface="Calibri"/>
              </a:rPr>
              <a:t>, email, version to get that info</a:t>
            </a:r>
          </a:p>
          <a:p>
            <a:r>
              <a:rPr lang="en-US" dirty="0">
                <a:cs typeface="Calibri"/>
              </a:rPr>
              <a:t>Go to the databases directory </a:t>
            </a:r>
          </a:p>
          <a:p>
            <a:pPr lvl="1"/>
            <a:r>
              <a:rPr lang="en-US" dirty="0" err="1">
                <a:cs typeface="Calibri"/>
              </a:rPr>
              <a:t>KikCoreDatabase.db</a:t>
            </a:r>
            <a:r>
              <a:rPr lang="en-US" dirty="0">
                <a:cs typeface="Calibri"/>
              </a:rPr>
              <a:t> has a unique ID for each user</a:t>
            </a:r>
          </a:p>
          <a:p>
            <a:pPr lvl="1"/>
            <a:r>
              <a:rPr lang="en-US" dirty="0">
                <a:cs typeface="Calibri"/>
              </a:rPr>
              <a:t>other databases are generated based </a:t>
            </a:r>
            <a:r>
              <a:rPr lang="en-US">
                <a:cs typeface="Calibri"/>
              </a:rPr>
              <a:t>on ID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Go to shared </a:t>
            </a:r>
            <a:r>
              <a:rPr lang="en-US" dirty="0" err="1">
                <a:cs typeface="Calibri"/>
              </a:rPr>
              <a:t>prefs</a:t>
            </a:r>
            <a:r>
              <a:rPr lang="en-US" dirty="0">
                <a:cs typeface="Calibri"/>
              </a:rPr>
              <a:t> folder to find the install date of the app</a:t>
            </a:r>
          </a:p>
        </p:txBody>
      </p:sp>
    </p:spTree>
    <p:extLst>
      <p:ext uri="{BB962C8B-B14F-4D97-AF65-F5344CB8AC3E}">
        <p14:creationId xmlns:p14="http://schemas.microsoft.com/office/powerpoint/2010/main" val="346176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7CC7-94C8-4DEC-8637-711E0BC6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3rd Party App Store for Android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1E5A-793E-4C5E-A8BD-7CF64144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99523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Amazon Appstore</a:t>
            </a:r>
          </a:p>
          <a:p>
            <a:r>
              <a:rPr lang="en-US"/>
              <a:t>APKMirror</a:t>
            </a:r>
          </a:p>
          <a:p>
            <a:r>
              <a:rPr lang="en-US"/>
              <a:t>APKPure</a:t>
            </a:r>
          </a:p>
          <a:p>
            <a:r>
              <a:rPr lang="en-US"/>
              <a:t>APKUpdater</a:t>
            </a:r>
          </a:p>
          <a:p>
            <a:r>
              <a:rPr lang="en-US"/>
              <a:t>Aptoide</a:t>
            </a:r>
          </a:p>
          <a:p>
            <a:r>
              <a:rPr lang="en-US"/>
              <a:t>F-Droid</a:t>
            </a:r>
          </a:p>
          <a:p>
            <a:r>
              <a:rPr lang="en-US"/>
              <a:t>Humble Bundle</a:t>
            </a:r>
          </a:p>
          <a:p>
            <a:r>
              <a:rPr lang="en-US"/>
              <a:t>QooApp</a:t>
            </a:r>
          </a:p>
          <a:p>
            <a:r>
              <a:rPr lang="en-US"/>
              <a:t>Samsung Galaxy Apps</a:t>
            </a:r>
          </a:p>
          <a:p>
            <a:r>
              <a:rPr lang="en-US"/>
              <a:t>Yalp Store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849CF-5C4A-4DF8-972F-7AFE6178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81" y="1825625"/>
            <a:ext cx="5381528" cy="393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E7B12-70C5-4A16-BEA5-19B901A3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71" y="3145212"/>
            <a:ext cx="3109229" cy="1044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4262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6B13-54B9-80C4-4F53-52A7287F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Notes: Using ADB to access files (bash)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F0BC5-5BDF-1902-BD55-74C314FDCA92}"/>
              </a:ext>
            </a:extLst>
          </p:cNvPr>
          <p:cNvSpPr txBox="1"/>
          <p:nvPr/>
        </p:nvSpPr>
        <p:spPr>
          <a:xfrm>
            <a:off x="952500" y="1753999"/>
            <a:ext cx="9616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adb</a:t>
            </a:r>
            <a:r>
              <a:rPr lang="en-US" dirty="0"/>
              <a:t> shell</a:t>
            </a:r>
          </a:p>
          <a:p>
            <a:r>
              <a:rPr lang="en-US" dirty="0"/>
              <a:t>run-as </a:t>
            </a:r>
            <a:r>
              <a:rPr lang="en-US" dirty="0" err="1"/>
              <a:t>kik.android</a:t>
            </a:r>
            <a:endParaRPr lang="en-US" dirty="0"/>
          </a:p>
          <a:p>
            <a:r>
              <a:rPr lang="en-US" dirty="0" err="1"/>
              <a:t>chmod</a:t>
            </a:r>
            <a:r>
              <a:rPr lang="en-US" dirty="0"/>
              <a:t> 777 </a:t>
            </a:r>
            <a:r>
              <a:rPr lang="en-US" dirty="0" err="1"/>
              <a:t>shared_prefs</a:t>
            </a:r>
            <a:r>
              <a:rPr lang="en-US" dirty="0"/>
              <a:t>/com.google.android.gms.measurement.prefs.xml</a:t>
            </a:r>
          </a:p>
          <a:p>
            <a:r>
              <a:rPr lang="en-US" dirty="0"/>
              <a:t>cp /data/data/</a:t>
            </a:r>
            <a:r>
              <a:rPr lang="en-US" dirty="0" err="1"/>
              <a:t>kik.android</a:t>
            </a:r>
            <a:r>
              <a:rPr lang="en-US" dirty="0"/>
              <a:t>/</a:t>
            </a:r>
            <a:r>
              <a:rPr lang="en-US" dirty="0" err="1"/>
              <a:t>shared_prefs</a:t>
            </a:r>
            <a:r>
              <a:rPr lang="en-US" dirty="0"/>
              <a:t>/com.google.android.gms.measurement.prefs.xml /</a:t>
            </a:r>
            <a:r>
              <a:rPr lang="en-US" dirty="0" err="1"/>
              <a:t>sdcard</a:t>
            </a:r>
            <a:endParaRPr lang="en-US" dirty="0"/>
          </a:p>
          <a:p>
            <a:r>
              <a:rPr lang="en-US" dirty="0"/>
              <a:t>exit</a:t>
            </a:r>
          </a:p>
          <a:p>
            <a:r>
              <a:rPr lang="en-US" dirty="0" err="1"/>
              <a:t>adb</a:t>
            </a:r>
            <a:r>
              <a:rPr lang="en-US" dirty="0"/>
              <a:t> pull /</a:t>
            </a:r>
            <a:r>
              <a:rPr lang="en-US" dirty="0" err="1"/>
              <a:t>sdcard</a:t>
            </a:r>
            <a:r>
              <a:rPr lang="en-US" dirty="0"/>
              <a:t>/com.google.android.gms.measurement.prefs.xml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AC61C-2DCC-0621-AEA4-7FAE8A632BF8}"/>
              </a:ext>
            </a:extLst>
          </p:cNvPr>
          <p:cNvSpPr txBox="1"/>
          <p:nvPr/>
        </p:nvSpPr>
        <p:spPr>
          <a:xfrm>
            <a:off x="899160" y="4356854"/>
            <a:ext cx="61722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Only works for Non-Rooted Devices with </a:t>
            </a:r>
            <a:r>
              <a:rPr lang="en-GB" dirty="0" err="1"/>
              <a:t>Debuggable</a:t>
            </a:r>
            <a:r>
              <a:rPr lang="en-GB"/>
              <a:t> App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62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6E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129BF1-7CD0-4CC9-9ABC-8F4313CC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Show all 3</a:t>
            </a:r>
            <a:r>
              <a:rPr lang="en-GB" sz="3200" baseline="30000">
                <a:solidFill>
                  <a:srgbClr val="FFFFFF"/>
                </a:solidFill>
              </a:rPr>
              <a:t>rd</a:t>
            </a:r>
            <a:r>
              <a:rPr lang="en-GB" sz="3200">
                <a:solidFill>
                  <a:srgbClr val="FFFFFF"/>
                </a:solidFill>
              </a:rPr>
              <a:t> apps ( apps except AOSP and Google apps)</a:t>
            </a: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1EDCA88-220F-4735-BE27-53451786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771" y="640080"/>
            <a:ext cx="5721861" cy="5578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FE997-39BB-40D8-A58F-273D75FC5F92}"/>
              </a:ext>
            </a:extLst>
          </p:cNvPr>
          <p:cNvSpPr txBox="1"/>
          <p:nvPr/>
        </p:nvSpPr>
        <p:spPr>
          <a:xfrm>
            <a:off x="563833" y="5014573"/>
            <a:ext cx="40343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basic regular expressions these characters lose their special meaning; instead use the </a:t>
            </a:r>
            <a:r>
              <a:rPr lang="en-GB" dirty="0" err="1"/>
              <a:t>backslashed</a:t>
            </a:r>
            <a:r>
              <a:rPr lang="en-GB" dirty="0"/>
              <a:t> versions ‘\?’, ‘\+’, ‘\{’, ‘\|’, ‘\(’, and ‘\)’.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C4180-72BE-498C-889C-3DD4A9B4C0E7}"/>
              </a:ext>
            </a:extLst>
          </p:cNvPr>
          <p:cNvSpPr txBox="1"/>
          <p:nvPr/>
        </p:nvSpPr>
        <p:spPr>
          <a:xfrm>
            <a:off x="7802479" y="1700213"/>
            <a:ext cx="2600826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-E</a:t>
            </a:r>
            <a:r>
              <a:rPr lang="en-US" dirty="0"/>
              <a:t>: extended regular expressions</a:t>
            </a:r>
          </a:p>
          <a:p>
            <a:r>
              <a:rPr lang="en-GB" dirty="0">
                <a:solidFill>
                  <a:srgbClr val="FF0000"/>
                </a:solidFill>
              </a:rPr>
              <a:t>-v</a:t>
            </a:r>
            <a:r>
              <a:rPr lang="en-GB" dirty="0"/>
              <a:t>, --invert-match        select non-matching lines</a:t>
            </a:r>
          </a:p>
          <a:p>
            <a:r>
              <a:rPr lang="en-GB" dirty="0">
                <a:solidFill>
                  <a:srgbClr val="FF0000"/>
                </a:solidFill>
              </a:rPr>
              <a:t>|</a:t>
            </a:r>
            <a:r>
              <a:rPr lang="en-GB" dirty="0"/>
              <a:t> : 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5747D-D019-50C5-0718-2E7B72918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04" y="3177541"/>
            <a:ext cx="2552921" cy="17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9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5CA4-DD7B-42B1-BAAF-78CF53A4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Goal: Analysis of three 3rd Party Apps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07A6-B14A-4DCC-B519-5E68F674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Investigating Kik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com.kik.android</a:t>
            </a:r>
            <a:endParaRPr lang="en-US" i="1" dirty="0">
              <a:solidFill>
                <a:srgbClr val="7030A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TextNow</a:t>
            </a:r>
            <a:r>
              <a:rPr lang="en-US" dirty="0">
                <a:ea typeface="+mn-lt"/>
                <a:cs typeface="+mn-lt"/>
              </a:rPr>
              <a:t>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com.enflick.android.textnow</a:t>
            </a:r>
            <a:endParaRPr lang="en-US" i="1" dirty="0">
              <a:solidFill>
                <a:srgbClr val="7030A0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Investigating </a:t>
            </a:r>
            <a:r>
              <a:rPr lang="en-US" dirty="0" err="1">
                <a:ea typeface="+mn-lt"/>
                <a:cs typeface="+mn-lt"/>
              </a:rPr>
              <a:t>whatsapp</a:t>
            </a:r>
            <a:r>
              <a:rPr lang="en-US" dirty="0">
                <a:ea typeface="+mn-lt"/>
                <a:cs typeface="+mn-lt"/>
              </a:rPr>
              <a:t> app</a:t>
            </a:r>
          </a:p>
          <a:p>
            <a:pPr lvl="1"/>
            <a:r>
              <a:rPr lang="en-US" i="1" dirty="0" err="1">
                <a:solidFill>
                  <a:srgbClr val="7030A0"/>
                </a:solidFill>
                <a:ea typeface="+mn-lt"/>
                <a:cs typeface="+mn-lt"/>
              </a:rPr>
              <a:t>com.whatsapp</a:t>
            </a:r>
            <a:endParaRPr lang="en-US" i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9C5345-C60E-4663-A000-20CEF432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3" y="1286164"/>
            <a:ext cx="3874293" cy="1665462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9BAB709F-3F58-4210-8D7F-029F104A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337" y="3060723"/>
            <a:ext cx="4672012" cy="1343772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0C8BBD-A2DA-427B-9F13-DD8DEE5EF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3" y="4912918"/>
            <a:ext cx="4136231" cy="17470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BB1AB9-945D-43BA-9A91-89CFE9257F00}"/>
              </a:ext>
            </a:extLst>
          </p:cNvPr>
          <p:cNvCxnSpPr/>
          <p:nvPr/>
        </p:nvCxnSpPr>
        <p:spPr>
          <a:xfrm flipV="1">
            <a:off x="3769520" y="1838324"/>
            <a:ext cx="4069553" cy="538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64CD3F-C16B-464A-9086-AAEBB1BF618C}"/>
              </a:ext>
            </a:extLst>
          </p:cNvPr>
          <p:cNvCxnSpPr>
            <a:cxnSpLocks/>
          </p:cNvCxnSpPr>
          <p:nvPr/>
        </p:nvCxnSpPr>
        <p:spPr>
          <a:xfrm>
            <a:off x="5079206" y="3043237"/>
            <a:ext cx="2069304" cy="497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593053-3923-4700-9D39-5AE6F1C2A408}"/>
              </a:ext>
            </a:extLst>
          </p:cNvPr>
          <p:cNvCxnSpPr>
            <a:cxnSpLocks/>
          </p:cNvCxnSpPr>
          <p:nvPr/>
        </p:nvCxnSpPr>
        <p:spPr>
          <a:xfrm>
            <a:off x="3840956" y="4269581"/>
            <a:ext cx="1200147" cy="711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5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F5165-BCCF-4836-B294-D08760E7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Kik app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AE31E-18B5-43CB-8176-F546E2E9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250A-68D2-41EA-BDA9-5A6E7FDB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95" y="0"/>
            <a:ext cx="6569009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2B8E-D328-459A-8086-AEB07D83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Kik app?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0A418-8D52-491D-8DA2-AC0107F9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0788" cy="410130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Kik is an instant messaging app </a:t>
            </a:r>
          </a:p>
          <a:p>
            <a:pPr lvl="1"/>
            <a:r>
              <a:rPr lang="en-US" dirty="0">
                <a:cs typeface="Calibri"/>
              </a:rPr>
              <a:t>One-on-one/in-groups chat</a:t>
            </a:r>
          </a:p>
          <a:p>
            <a:pPr lvl="1"/>
            <a:r>
              <a:rPr lang="en-US" dirty="0">
                <a:cs typeface="Calibri"/>
              </a:rPr>
              <a:t>Share pics, videos, gifs, games, </a:t>
            </a:r>
            <a:r>
              <a:rPr lang="en-US" dirty="0" err="1">
                <a:cs typeface="Calibri"/>
              </a:rPr>
              <a:t>etc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Meet new friends with similar interests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Main attraction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anonymity: no need for a phone number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Evidence types</a:t>
            </a:r>
          </a:p>
          <a:p>
            <a:pPr lvl="1"/>
            <a:r>
              <a:rPr lang="en-US" dirty="0">
                <a:cs typeface="Calibri"/>
              </a:rPr>
              <a:t>Username </a:t>
            </a:r>
          </a:p>
          <a:p>
            <a:pPr lvl="1"/>
            <a:r>
              <a:rPr lang="en-US" dirty="0">
                <a:cs typeface="Calibri"/>
              </a:rPr>
              <a:t>Messages </a:t>
            </a:r>
          </a:p>
          <a:p>
            <a:pPr lvl="1"/>
            <a:r>
              <a:rPr lang="en-US" dirty="0">
                <a:cs typeface="Calibri"/>
              </a:rPr>
              <a:t>Last login time</a:t>
            </a:r>
          </a:p>
          <a:p>
            <a:pPr lvl="1"/>
            <a:r>
              <a:rPr lang="en-US" dirty="0">
                <a:cs typeface="Calibri"/>
              </a:rPr>
              <a:t>Email associated with app</a:t>
            </a:r>
          </a:p>
          <a:p>
            <a:pPr lvl="1"/>
            <a:r>
              <a:rPr lang="en-US" dirty="0">
                <a:cs typeface="Calibri"/>
              </a:rPr>
              <a:t>Install date</a:t>
            </a:r>
          </a:p>
          <a:p>
            <a:pPr lvl="1"/>
            <a:r>
              <a:rPr lang="en-US" dirty="0">
                <a:cs typeface="Calibri"/>
              </a:rPr>
              <a:t>Version </a:t>
            </a:r>
          </a:p>
          <a:p>
            <a:r>
              <a:rPr lang="en-GB" dirty="0"/>
              <a:t>Used by teenagers and young adults</a:t>
            </a:r>
            <a:endParaRPr lang="en-US" dirty="0"/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9CA7CC3-04FF-445A-A2FF-D4F87C303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419" y="491490"/>
            <a:ext cx="3374359" cy="56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053C-93CB-4A52-8514-DC046115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5444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Sample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E90B-4410-464A-9F6D-B5EEF0E19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517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When was the app installed?</a:t>
            </a:r>
          </a:p>
          <a:p>
            <a:r>
              <a:rPr lang="en-US" dirty="0">
                <a:cs typeface="Calibri"/>
              </a:rPr>
              <a:t>What is the version of the app?</a:t>
            </a:r>
          </a:p>
          <a:p>
            <a:r>
              <a:rPr lang="en-US" dirty="0">
                <a:cs typeface="Calibri"/>
              </a:rPr>
              <a:t>What is Kik username?</a:t>
            </a:r>
          </a:p>
          <a:p>
            <a:r>
              <a:rPr lang="en-GB" dirty="0">
                <a:cs typeface="Calibri"/>
              </a:rPr>
              <a:t>What email is associated with the Kik account?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When did the suspect last log in to the app?</a:t>
            </a:r>
          </a:p>
          <a:p>
            <a:r>
              <a:rPr lang="en-US" dirty="0">
                <a:cs typeface="Calibri"/>
              </a:rPr>
              <a:t>What are saved conversations?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64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2940</Words>
  <Application>Microsoft Office PowerPoint</Application>
  <PresentationFormat>Widescreen</PresentationFormat>
  <Paragraphs>370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Investigating the 3rd Party Android Apps</vt:lpstr>
      <vt:lpstr>Background</vt:lpstr>
      <vt:lpstr>What is 3rd Party Android Apps?</vt:lpstr>
      <vt:lpstr>3rd Party App Store for Android </vt:lpstr>
      <vt:lpstr>Show all 3rd apps ( apps except AOSP and Google apps)</vt:lpstr>
      <vt:lpstr>Goal: Analysis of three 3rd Party Apps</vt:lpstr>
      <vt:lpstr>Investigating Kik app</vt:lpstr>
      <vt:lpstr>What is Kik app?</vt:lpstr>
      <vt:lpstr>Sample Questions</vt:lpstr>
      <vt:lpstr>shared_prefs of kik</vt:lpstr>
      <vt:lpstr>Preference files</vt:lpstr>
      <vt:lpstr>When was the app installed?</vt:lpstr>
      <vt:lpstr>What is com.google.android.gms.measurement service?</vt:lpstr>
      <vt:lpstr>What is com.google.android.gms.measurement.prefs.xml?</vt:lpstr>
      <vt:lpstr>PowerPoint Presentation</vt:lpstr>
      <vt:lpstr>What is kik version?</vt:lpstr>
      <vt:lpstr>What registered name is associated with Kik account?</vt:lpstr>
      <vt:lpstr>What email is associated with Kik account?</vt:lpstr>
      <vt:lpstr>When did the user last log on?</vt:lpstr>
      <vt:lpstr>databases of kik </vt:lpstr>
      <vt:lpstr>Package directory and databases</vt:lpstr>
      <vt:lpstr>kikCoreDatabase</vt:lpstr>
      <vt:lpstr>What is the Kik username ?</vt:lpstr>
      <vt:lpstr>KikDatabase.db </vt:lpstr>
      <vt:lpstr>PowerPoint Presentation</vt:lpstr>
      <vt:lpstr>messageTable in KikDatabase.db </vt:lpstr>
      <vt:lpstr>PowerPoint Presentation</vt:lpstr>
      <vt:lpstr>PowerPoint Presentation</vt:lpstr>
      <vt:lpstr>kikContentTable in KikDatabase.db </vt:lpstr>
      <vt:lpstr>PowerPoint Presentation</vt:lpstr>
      <vt:lpstr>PowerPoint Presentation</vt:lpstr>
      <vt:lpstr>Can we retrieve images?</vt:lpstr>
      <vt:lpstr>Entity–Attribute–Value (EAV) mode</vt:lpstr>
      <vt:lpstr>Example: Traditional vs. EAV schema</vt:lpstr>
      <vt:lpstr>EAV Advantages and Disadvantages</vt:lpstr>
      <vt:lpstr>Real-world analogy</vt:lpstr>
      <vt:lpstr>We retrieve thumb of the picture</vt:lpstr>
      <vt:lpstr>Results of messages</vt:lpstr>
      <vt:lpstr>To summarize</vt:lpstr>
      <vt:lpstr>Notes: Using ADB to access files (bash)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1372</cp:revision>
  <dcterms:created xsi:type="dcterms:W3CDTF">2021-01-18T02:02:41Z</dcterms:created>
  <dcterms:modified xsi:type="dcterms:W3CDTF">2025-11-24T14:31:16Z</dcterms:modified>
</cp:coreProperties>
</file>