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82" r:id="rId2"/>
    <p:sldId id="288" r:id="rId3"/>
    <p:sldId id="289" r:id="rId4"/>
    <p:sldId id="283" r:id="rId5"/>
    <p:sldId id="284" r:id="rId6"/>
    <p:sldId id="336" r:id="rId7"/>
    <p:sldId id="286" r:id="rId8"/>
    <p:sldId id="285" r:id="rId9"/>
    <p:sldId id="335" r:id="rId10"/>
    <p:sldId id="328" r:id="rId11"/>
    <p:sldId id="290" r:id="rId12"/>
    <p:sldId id="291" r:id="rId13"/>
    <p:sldId id="292" r:id="rId14"/>
    <p:sldId id="305" r:id="rId15"/>
    <p:sldId id="303" r:id="rId16"/>
    <p:sldId id="337" r:id="rId17"/>
    <p:sldId id="304" r:id="rId18"/>
    <p:sldId id="338" r:id="rId19"/>
    <p:sldId id="293" r:id="rId20"/>
    <p:sldId id="295" r:id="rId21"/>
    <p:sldId id="296" r:id="rId22"/>
    <p:sldId id="299" r:id="rId23"/>
    <p:sldId id="298" r:id="rId24"/>
    <p:sldId id="300" r:id="rId25"/>
    <p:sldId id="301" r:id="rId26"/>
    <p:sldId id="297" r:id="rId27"/>
    <p:sldId id="302" r:id="rId28"/>
    <p:sldId id="306" r:id="rId29"/>
    <p:sldId id="334" r:id="rId30"/>
    <p:sldId id="333" r:id="rId31"/>
    <p:sldId id="311" r:id="rId32"/>
    <p:sldId id="339" r:id="rId33"/>
    <p:sldId id="310" r:id="rId34"/>
    <p:sldId id="316" r:id="rId35"/>
    <p:sldId id="321" r:id="rId36"/>
    <p:sldId id="315" r:id="rId37"/>
    <p:sldId id="312" r:id="rId38"/>
    <p:sldId id="309" r:id="rId39"/>
    <p:sldId id="318" r:id="rId40"/>
    <p:sldId id="319" r:id="rId41"/>
    <p:sldId id="317" r:id="rId42"/>
    <p:sldId id="313" r:id="rId43"/>
    <p:sldId id="314" r:id="rId44"/>
    <p:sldId id="322" r:id="rId45"/>
    <p:sldId id="323" r:id="rId46"/>
    <p:sldId id="324" r:id="rId47"/>
    <p:sldId id="325" r:id="rId48"/>
    <p:sldId id="326" r:id="rId49"/>
    <p:sldId id="327" r:id="rId50"/>
    <p:sldId id="332" r:id="rId51"/>
    <p:sldId id="329" r:id="rId52"/>
    <p:sldId id="330" r:id="rId53"/>
    <p:sldId id="331" r:id="rId54"/>
    <p:sldId id="308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F9E"/>
    <a:srgbClr val="B75FE7"/>
    <a:srgbClr val="FFBC49"/>
    <a:srgbClr val="D9D9D9"/>
    <a:srgbClr val="AB51D6"/>
    <a:srgbClr val="FF9A00"/>
    <a:srgbClr val="EEFF41"/>
    <a:srgbClr val="009688"/>
    <a:srgbClr val="FF5D5B"/>
    <a:srgbClr val="517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7BFC98-5736-4405-8B07-D2823EF61A9E}" v="222" dt="2021-04-29T12:44:36.70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26" autoAdjust="0"/>
    <p:restoredTop sz="83304" autoAdjust="0"/>
  </p:normalViewPr>
  <p:slideViewPr>
    <p:cSldViewPr snapToGrid="0">
      <p:cViewPr varScale="1">
        <p:scale>
          <a:sx n="99" d="100"/>
          <a:sy n="99" d="100"/>
        </p:scale>
        <p:origin x="149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D735EA02-767D-4C9F-8AC7-2AD082872F07}"/>
    <pc:docChg chg="undo custSel addSld delSld modSld sldOrd">
      <pc:chgData name="Weifeng Xu" userId="e7aed605-a3dd-4d5a-a692-a87037af107b" providerId="ADAL" clId="{D735EA02-767D-4C9F-8AC7-2AD082872F07}" dt="2021-03-28T15:34:52.497" v="8511" actId="20577"/>
      <pc:docMkLst>
        <pc:docMk/>
      </pc:docMkLst>
      <pc:sldChg chg="del">
        <pc:chgData name="Weifeng Xu" userId="e7aed605-a3dd-4d5a-a692-a87037af107b" providerId="ADAL" clId="{D735EA02-767D-4C9F-8AC7-2AD082872F07}" dt="2021-03-23T14:46:19.021" v="3" actId="47"/>
        <pc:sldMkLst>
          <pc:docMk/>
          <pc:sldMk cId="594714798" sldId="257"/>
        </pc:sldMkLst>
      </pc:sldChg>
      <pc:sldChg chg="del">
        <pc:chgData name="Weifeng Xu" userId="e7aed605-a3dd-4d5a-a692-a87037af107b" providerId="ADAL" clId="{D735EA02-767D-4C9F-8AC7-2AD082872F07}" dt="2021-03-23T14:46:19.180" v="4" actId="47"/>
        <pc:sldMkLst>
          <pc:docMk/>
          <pc:sldMk cId="824954207" sldId="258"/>
        </pc:sldMkLst>
      </pc:sldChg>
      <pc:sldChg chg="del">
        <pc:chgData name="Weifeng Xu" userId="e7aed605-a3dd-4d5a-a692-a87037af107b" providerId="ADAL" clId="{D735EA02-767D-4C9F-8AC7-2AD082872F07}" dt="2021-03-23T14:46:19.339" v="5" actId="47"/>
        <pc:sldMkLst>
          <pc:docMk/>
          <pc:sldMk cId="357665137" sldId="259"/>
        </pc:sldMkLst>
      </pc:sldChg>
      <pc:sldChg chg="del">
        <pc:chgData name="Weifeng Xu" userId="e7aed605-a3dd-4d5a-a692-a87037af107b" providerId="ADAL" clId="{D735EA02-767D-4C9F-8AC7-2AD082872F07}" dt="2021-03-23T14:46:18.890" v="2" actId="47"/>
        <pc:sldMkLst>
          <pc:docMk/>
          <pc:sldMk cId="838394385" sldId="260"/>
        </pc:sldMkLst>
      </pc:sldChg>
      <pc:sldChg chg="modSp mod">
        <pc:chgData name="Weifeng Xu" userId="e7aed605-a3dd-4d5a-a692-a87037af107b" providerId="ADAL" clId="{D735EA02-767D-4C9F-8AC7-2AD082872F07}" dt="2021-03-23T14:46:36.613" v="46" actId="313"/>
        <pc:sldMkLst>
          <pc:docMk/>
          <pc:sldMk cId="4291129217" sldId="282"/>
        </pc:sldMkLst>
        <pc:spChg chg="mod">
          <ac:chgData name="Weifeng Xu" userId="e7aed605-a3dd-4d5a-a692-a87037af107b" providerId="ADAL" clId="{D735EA02-767D-4C9F-8AC7-2AD082872F07}" dt="2021-03-23T14:46:36.613" v="46" actId="313"/>
          <ac:spMkLst>
            <pc:docMk/>
            <pc:sldMk cId="4291129217" sldId="282"/>
            <ac:spMk id="4" creationId="{AD5F0EB0-5897-489E-9EFB-3ED37E77F4C0}"/>
          </ac:spMkLst>
        </pc:spChg>
      </pc:sldChg>
      <pc:sldChg chg="del">
        <pc:chgData name="Weifeng Xu" userId="e7aed605-a3dd-4d5a-a692-a87037af107b" providerId="ADAL" clId="{D735EA02-767D-4C9F-8AC7-2AD082872F07}" dt="2021-03-23T14:46:19.673" v="7" actId="47"/>
        <pc:sldMkLst>
          <pc:docMk/>
          <pc:sldMk cId="1345239187" sldId="283"/>
        </pc:sldMkLst>
      </pc:sldChg>
      <pc:sldChg chg="addSp modSp new mod">
        <pc:chgData name="Weifeng Xu" userId="e7aed605-a3dd-4d5a-a692-a87037af107b" providerId="ADAL" clId="{D735EA02-767D-4C9F-8AC7-2AD082872F07}" dt="2021-03-25T00:44:37.064" v="1207" actId="20577"/>
        <pc:sldMkLst>
          <pc:docMk/>
          <pc:sldMk cId="4261993721" sldId="283"/>
        </pc:sldMkLst>
        <pc:spChg chg="mod">
          <ac:chgData name="Weifeng Xu" userId="e7aed605-a3dd-4d5a-a692-a87037af107b" providerId="ADAL" clId="{D735EA02-767D-4C9F-8AC7-2AD082872F07}" dt="2021-03-23T19:22:37.403" v="114" actId="20577"/>
          <ac:spMkLst>
            <pc:docMk/>
            <pc:sldMk cId="4261993721" sldId="283"/>
            <ac:spMk id="2" creationId="{D721C223-202A-4788-9E9E-D5AB95AB3EC0}"/>
          </ac:spMkLst>
        </pc:spChg>
        <pc:spChg chg="mod">
          <ac:chgData name="Weifeng Xu" userId="e7aed605-a3dd-4d5a-a692-a87037af107b" providerId="ADAL" clId="{D735EA02-767D-4C9F-8AC7-2AD082872F07}" dt="2021-03-25T00:44:37.064" v="1207" actId="20577"/>
          <ac:spMkLst>
            <pc:docMk/>
            <pc:sldMk cId="4261993721" sldId="283"/>
            <ac:spMk id="3" creationId="{0BF803A7-3EEA-4A7C-B0A9-04344CB5C9BF}"/>
          </ac:spMkLst>
        </pc:spChg>
        <pc:picChg chg="add mod">
          <ac:chgData name="Weifeng Xu" userId="e7aed605-a3dd-4d5a-a692-a87037af107b" providerId="ADAL" clId="{D735EA02-767D-4C9F-8AC7-2AD082872F07}" dt="2021-03-23T20:10:16.081" v="511" actId="1076"/>
          <ac:picMkLst>
            <pc:docMk/>
            <pc:sldMk cId="4261993721" sldId="283"/>
            <ac:picMk id="1026" creationId="{892FF10D-206D-4E05-96FC-EA00FFEF43F9}"/>
          </ac:picMkLst>
        </pc:picChg>
      </pc:sldChg>
      <pc:sldChg chg="addSp modSp new mod">
        <pc:chgData name="Weifeng Xu" userId="e7aed605-a3dd-4d5a-a692-a87037af107b" providerId="ADAL" clId="{D735EA02-767D-4C9F-8AC7-2AD082872F07}" dt="2021-03-25T00:58:56.395" v="1235"/>
        <pc:sldMkLst>
          <pc:docMk/>
          <pc:sldMk cId="634938670" sldId="284"/>
        </pc:sldMkLst>
        <pc:spChg chg="mod">
          <ac:chgData name="Weifeng Xu" userId="e7aed605-a3dd-4d5a-a692-a87037af107b" providerId="ADAL" clId="{D735EA02-767D-4C9F-8AC7-2AD082872F07}" dt="2021-03-24T14:56:12.233" v="728" actId="21"/>
          <ac:spMkLst>
            <pc:docMk/>
            <pc:sldMk cId="634938670" sldId="284"/>
            <ac:spMk id="2" creationId="{485E90CC-B376-40AE-B229-C3D35E3A5C4C}"/>
          </ac:spMkLst>
        </pc:spChg>
        <pc:spChg chg="mod">
          <ac:chgData name="Weifeng Xu" userId="e7aed605-a3dd-4d5a-a692-a87037af107b" providerId="ADAL" clId="{D735EA02-767D-4C9F-8AC7-2AD082872F07}" dt="2021-03-25T00:58:56.395" v="1235"/>
          <ac:spMkLst>
            <pc:docMk/>
            <pc:sldMk cId="634938670" sldId="284"/>
            <ac:spMk id="3" creationId="{7AB822B4-632B-4496-B556-4962BBDD6304}"/>
          </ac:spMkLst>
        </pc:spChg>
        <pc:picChg chg="add mod">
          <ac:chgData name="Weifeng Xu" userId="e7aed605-a3dd-4d5a-a692-a87037af107b" providerId="ADAL" clId="{D735EA02-767D-4C9F-8AC7-2AD082872F07}" dt="2021-03-24T15:12:47.652" v="765" actId="1076"/>
          <ac:picMkLst>
            <pc:docMk/>
            <pc:sldMk cId="634938670" sldId="284"/>
            <ac:picMk id="2050" creationId="{C2133CF8-DACF-4D4E-9044-438E2EB7BF6D}"/>
          </ac:picMkLst>
        </pc:picChg>
      </pc:sldChg>
      <pc:sldChg chg="del">
        <pc:chgData name="Weifeng Xu" userId="e7aed605-a3dd-4d5a-a692-a87037af107b" providerId="ADAL" clId="{D735EA02-767D-4C9F-8AC7-2AD082872F07}" dt="2021-03-23T14:46:19.808" v="8" actId="47"/>
        <pc:sldMkLst>
          <pc:docMk/>
          <pc:sldMk cId="988206790" sldId="284"/>
        </pc:sldMkLst>
      </pc:sldChg>
      <pc:sldChg chg="del">
        <pc:chgData name="Weifeng Xu" userId="e7aed605-a3dd-4d5a-a692-a87037af107b" providerId="ADAL" clId="{D735EA02-767D-4C9F-8AC7-2AD082872F07}" dt="2021-03-23T14:46:19.951" v="9" actId="47"/>
        <pc:sldMkLst>
          <pc:docMk/>
          <pc:sldMk cId="848153081" sldId="285"/>
        </pc:sldMkLst>
      </pc:sldChg>
      <pc:sldChg chg="addSp modSp new mod">
        <pc:chgData name="Weifeng Xu" userId="e7aed605-a3dd-4d5a-a692-a87037af107b" providerId="ADAL" clId="{D735EA02-767D-4C9F-8AC7-2AD082872F07}" dt="2021-03-27T03:04:43.565" v="6415" actId="732"/>
        <pc:sldMkLst>
          <pc:docMk/>
          <pc:sldMk cId="2360580316" sldId="285"/>
        </pc:sldMkLst>
        <pc:spChg chg="mod">
          <ac:chgData name="Weifeng Xu" userId="e7aed605-a3dd-4d5a-a692-a87037af107b" providerId="ADAL" clId="{D735EA02-767D-4C9F-8AC7-2AD082872F07}" dt="2021-03-24T14:56:20.612" v="736" actId="20577"/>
          <ac:spMkLst>
            <pc:docMk/>
            <pc:sldMk cId="2360580316" sldId="285"/>
            <ac:spMk id="2" creationId="{EE04F3E0-903E-40B7-8BCB-C34431C84D12}"/>
          </ac:spMkLst>
        </pc:spChg>
        <pc:spChg chg="mod">
          <ac:chgData name="Weifeng Xu" userId="e7aed605-a3dd-4d5a-a692-a87037af107b" providerId="ADAL" clId="{D735EA02-767D-4C9F-8AC7-2AD082872F07}" dt="2021-03-25T01:00:03.653" v="1267" actId="20577"/>
          <ac:spMkLst>
            <pc:docMk/>
            <pc:sldMk cId="2360580316" sldId="285"/>
            <ac:spMk id="3" creationId="{95AB4392-24E0-4A2E-81F4-D0378C4177FA}"/>
          </ac:spMkLst>
        </pc:spChg>
        <pc:picChg chg="add mod">
          <ac:chgData name="Weifeng Xu" userId="e7aed605-a3dd-4d5a-a692-a87037af107b" providerId="ADAL" clId="{D735EA02-767D-4C9F-8AC7-2AD082872F07}" dt="2021-03-27T03:04:43.565" v="6415" actId="732"/>
          <ac:picMkLst>
            <pc:docMk/>
            <pc:sldMk cId="2360580316" sldId="285"/>
            <ac:picMk id="3074" creationId="{FB65887E-0924-4592-8C7D-BE55BB8ED7AC}"/>
          </ac:picMkLst>
        </pc:picChg>
      </pc:sldChg>
      <pc:sldChg chg="del">
        <pc:chgData name="Weifeng Xu" userId="e7aed605-a3dd-4d5a-a692-a87037af107b" providerId="ADAL" clId="{D735EA02-767D-4C9F-8AC7-2AD082872F07}" dt="2021-03-23T14:46:20.537" v="13" actId="47"/>
        <pc:sldMkLst>
          <pc:docMk/>
          <pc:sldMk cId="319929686" sldId="286"/>
        </pc:sldMkLst>
      </pc:sldChg>
      <pc:sldChg chg="modSp new mod modNotesTx">
        <pc:chgData name="Weifeng Xu" userId="e7aed605-a3dd-4d5a-a692-a87037af107b" providerId="ADAL" clId="{D735EA02-767D-4C9F-8AC7-2AD082872F07}" dt="2021-03-24T16:07:25.216" v="951" actId="6549"/>
        <pc:sldMkLst>
          <pc:docMk/>
          <pc:sldMk cId="2750556086" sldId="286"/>
        </pc:sldMkLst>
        <pc:spChg chg="mod">
          <ac:chgData name="Weifeng Xu" userId="e7aed605-a3dd-4d5a-a692-a87037af107b" providerId="ADAL" clId="{D735EA02-767D-4C9F-8AC7-2AD082872F07}" dt="2021-03-24T15:14:03.364" v="781" actId="20577"/>
          <ac:spMkLst>
            <pc:docMk/>
            <pc:sldMk cId="2750556086" sldId="286"/>
            <ac:spMk id="2" creationId="{221D3FE7-E035-4EEE-8271-192FC6E89077}"/>
          </ac:spMkLst>
        </pc:spChg>
        <pc:spChg chg="mod">
          <ac:chgData name="Weifeng Xu" userId="e7aed605-a3dd-4d5a-a692-a87037af107b" providerId="ADAL" clId="{D735EA02-767D-4C9F-8AC7-2AD082872F07}" dt="2021-03-24T16:07:25.216" v="951" actId="6549"/>
          <ac:spMkLst>
            <pc:docMk/>
            <pc:sldMk cId="2750556086" sldId="286"/>
            <ac:spMk id="3" creationId="{87C31B4E-A172-48FD-8C3A-437ED6C5EDED}"/>
          </ac:spMkLst>
        </pc:spChg>
      </pc:sldChg>
      <pc:sldChg chg="addSp modSp new mod">
        <pc:chgData name="Weifeng Xu" userId="e7aed605-a3dd-4d5a-a692-a87037af107b" providerId="ADAL" clId="{D735EA02-767D-4C9F-8AC7-2AD082872F07}" dt="2021-03-27T03:06:33.908" v="6421" actId="21"/>
        <pc:sldMkLst>
          <pc:docMk/>
          <pc:sldMk cId="3067073465" sldId="287"/>
        </pc:sldMkLst>
        <pc:spChg chg="mod">
          <ac:chgData name="Weifeng Xu" userId="e7aed605-a3dd-4d5a-a692-a87037af107b" providerId="ADAL" clId="{D735EA02-767D-4C9F-8AC7-2AD082872F07}" dt="2021-03-25T00:28:08.227" v="1002" actId="20577"/>
          <ac:spMkLst>
            <pc:docMk/>
            <pc:sldMk cId="3067073465" sldId="287"/>
            <ac:spMk id="2" creationId="{9ACD5A0C-CC83-4A71-9F19-E9E120A0B2FB}"/>
          </ac:spMkLst>
        </pc:spChg>
        <pc:spChg chg="mod">
          <ac:chgData name="Weifeng Xu" userId="e7aed605-a3dd-4d5a-a692-a87037af107b" providerId="ADAL" clId="{D735EA02-767D-4C9F-8AC7-2AD082872F07}" dt="2021-03-27T03:06:33.908" v="6421" actId="21"/>
          <ac:spMkLst>
            <pc:docMk/>
            <pc:sldMk cId="3067073465" sldId="287"/>
            <ac:spMk id="3" creationId="{33165977-BF01-4EBA-9592-4A315E17D755}"/>
          </ac:spMkLst>
        </pc:spChg>
        <pc:picChg chg="add mod">
          <ac:chgData name="Weifeng Xu" userId="e7aed605-a3dd-4d5a-a692-a87037af107b" providerId="ADAL" clId="{D735EA02-767D-4C9F-8AC7-2AD082872F07}" dt="2021-03-25T00:27:53.541" v="998" actId="14100"/>
          <ac:picMkLst>
            <pc:docMk/>
            <pc:sldMk cId="3067073465" sldId="287"/>
            <ac:picMk id="4098" creationId="{7827909C-ABBE-4A25-AEAC-5BA6296C0095}"/>
          </ac:picMkLst>
        </pc:picChg>
      </pc:sldChg>
      <pc:sldChg chg="modSp new mod">
        <pc:chgData name="Weifeng Xu" userId="e7aed605-a3dd-4d5a-a692-a87037af107b" providerId="ADAL" clId="{D735EA02-767D-4C9F-8AC7-2AD082872F07}" dt="2021-03-27T14:04:15.652" v="6794" actId="313"/>
        <pc:sldMkLst>
          <pc:docMk/>
          <pc:sldMk cId="591211619" sldId="288"/>
        </pc:sldMkLst>
        <pc:spChg chg="mod">
          <ac:chgData name="Weifeng Xu" userId="e7aed605-a3dd-4d5a-a692-a87037af107b" providerId="ADAL" clId="{D735EA02-767D-4C9F-8AC7-2AD082872F07}" dt="2021-03-25T01:02:07.652" v="1280" actId="20577"/>
          <ac:spMkLst>
            <pc:docMk/>
            <pc:sldMk cId="591211619" sldId="288"/>
            <ac:spMk id="2" creationId="{25966B91-5AA3-4CF6-AD16-69CE8D02585D}"/>
          </ac:spMkLst>
        </pc:spChg>
        <pc:spChg chg="mod">
          <ac:chgData name="Weifeng Xu" userId="e7aed605-a3dd-4d5a-a692-a87037af107b" providerId="ADAL" clId="{D735EA02-767D-4C9F-8AC7-2AD082872F07}" dt="2021-03-27T14:04:15.652" v="6794" actId="313"/>
          <ac:spMkLst>
            <pc:docMk/>
            <pc:sldMk cId="591211619" sldId="288"/>
            <ac:spMk id="3" creationId="{EE8A24E3-A69C-43DB-8DD0-68C8804FDD1B}"/>
          </ac:spMkLst>
        </pc:spChg>
      </pc:sldChg>
      <pc:sldChg chg="addSp delSp modSp new mod modClrScheme chgLayout">
        <pc:chgData name="Weifeng Xu" userId="e7aed605-a3dd-4d5a-a692-a87037af107b" providerId="ADAL" clId="{D735EA02-767D-4C9F-8AC7-2AD082872F07}" dt="2021-03-25T01:04:36.629" v="1351" actId="20577"/>
        <pc:sldMkLst>
          <pc:docMk/>
          <pc:sldMk cId="121038569" sldId="289"/>
        </pc:sldMkLst>
        <pc:spChg chg="del mod ord">
          <ac:chgData name="Weifeng Xu" userId="e7aed605-a3dd-4d5a-a692-a87037af107b" providerId="ADAL" clId="{D735EA02-767D-4C9F-8AC7-2AD082872F07}" dt="2021-03-25T01:04:32.709" v="1349" actId="700"/>
          <ac:spMkLst>
            <pc:docMk/>
            <pc:sldMk cId="121038569" sldId="289"/>
            <ac:spMk id="2" creationId="{C6164D19-F567-48FD-946D-6A4FAB416B65}"/>
          </ac:spMkLst>
        </pc:spChg>
        <pc:spChg chg="del mod ord">
          <ac:chgData name="Weifeng Xu" userId="e7aed605-a3dd-4d5a-a692-a87037af107b" providerId="ADAL" clId="{D735EA02-767D-4C9F-8AC7-2AD082872F07}" dt="2021-03-25T01:04:32.709" v="1349" actId="700"/>
          <ac:spMkLst>
            <pc:docMk/>
            <pc:sldMk cId="121038569" sldId="289"/>
            <ac:spMk id="3" creationId="{7A855E43-9C2F-43DF-BAB8-878825A64D11}"/>
          </ac:spMkLst>
        </pc:spChg>
        <pc:spChg chg="add mod ord">
          <ac:chgData name="Weifeng Xu" userId="e7aed605-a3dd-4d5a-a692-a87037af107b" providerId="ADAL" clId="{D735EA02-767D-4C9F-8AC7-2AD082872F07}" dt="2021-03-25T01:04:36.629" v="1351" actId="20577"/>
          <ac:spMkLst>
            <pc:docMk/>
            <pc:sldMk cId="121038569" sldId="289"/>
            <ac:spMk id="4" creationId="{8F4C9080-0EAF-46F8-9849-8E00B7256503}"/>
          </ac:spMkLst>
        </pc:spChg>
        <pc:spChg chg="add mod ord">
          <ac:chgData name="Weifeng Xu" userId="e7aed605-a3dd-4d5a-a692-a87037af107b" providerId="ADAL" clId="{D735EA02-767D-4C9F-8AC7-2AD082872F07}" dt="2021-03-25T01:04:32.709" v="1349" actId="700"/>
          <ac:spMkLst>
            <pc:docMk/>
            <pc:sldMk cId="121038569" sldId="289"/>
            <ac:spMk id="5" creationId="{3D6AF780-70C9-4FF7-8953-2B938E400CCB}"/>
          </ac:spMkLst>
        </pc:spChg>
      </pc:sldChg>
      <pc:sldChg chg="addSp delSp modSp new mod modClrScheme chgLayout">
        <pc:chgData name="Weifeng Xu" userId="e7aed605-a3dd-4d5a-a692-a87037af107b" providerId="ADAL" clId="{D735EA02-767D-4C9F-8AC7-2AD082872F07}" dt="2021-03-26T14:29:10.379" v="4357" actId="20577"/>
        <pc:sldMkLst>
          <pc:docMk/>
          <pc:sldMk cId="3475414825" sldId="290"/>
        </pc:sldMkLst>
        <pc:spChg chg="del mod ord">
          <ac:chgData name="Weifeng Xu" userId="e7aed605-a3dd-4d5a-a692-a87037af107b" providerId="ADAL" clId="{D735EA02-767D-4C9F-8AC7-2AD082872F07}" dt="2021-03-25T01:04:54.351" v="1354" actId="700"/>
          <ac:spMkLst>
            <pc:docMk/>
            <pc:sldMk cId="3475414825" sldId="290"/>
            <ac:spMk id="2" creationId="{161669F0-25F9-4CBA-8CD0-7EF810D42987}"/>
          </ac:spMkLst>
        </pc:spChg>
        <pc:spChg chg="del mod ord">
          <ac:chgData name="Weifeng Xu" userId="e7aed605-a3dd-4d5a-a692-a87037af107b" providerId="ADAL" clId="{D735EA02-767D-4C9F-8AC7-2AD082872F07}" dt="2021-03-25T01:04:54.351" v="1354" actId="700"/>
          <ac:spMkLst>
            <pc:docMk/>
            <pc:sldMk cId="3475414825" sldId="290"/>
            <ac:spMk id="3" creationId="{F7F1B46E-E740-45E8-8352-CED425F7832E}"/>
          </ac:spMkLst>
        </pc:spChg>
        <pc:spChg chg="add mod ord">
          <ac:chgData name="Weifeng Xu" userId="e7aed605-a3dd-4d5a-a692-a87037af107b" providerId="ADAL" clId="{D735EA02-767D-4C9F-8AC7-2AD082872F07}" dt="2021-03-26T14:29:10.379" v="4357" actId="20577"/>
          <ac:spMkLst>
            <pc:docMk/>
            <pc:sldMk cId="3475414825" sldId="290"/>
            <ac:spMk id="4" creationId="{16153788-6039-4483-956E-358F3F80E27D}"/>
          </ac:spMkLst>
        </pc:spChg>
        <pc:spChg chg="add mod ord">
          <ac:chgData name="Weifeng Xu" userId="e7aed605-a3dd-4d5a-a692-a87037af107b" providerId="ADAL" clId="{D735EA02-767D-4C9F-8AC7-2AD082872F07}" dt="2021-03-25T01:04:54.351" v="1354" actId="700"/>
          <ac:spMkLst>
            <pc:docMk/>
            <pc:sldMk cId="3475414825" sldId="290"/>
            <ac:spMk id="5" creationId="{B94131CB-A05E-4141-B36C-C29A74D8B0D6}"/>
          </ac:spMkLst>
        </pc:spChg>
      </pc:sldChg>
      <pc:sldChg chg="addSp delSp modSp new mod">
        <pc:chgData name="Weifeng Xu" userId="e7aed605-a3dd-4d5a-a692-a87037af107b" providerId="ADAL" clId="{D735EA02-767D-4C9F-8AC7-2AD082872F07}" dt="2021-03-26T12:24:34.676" v="3529" actId="20577"/>
        <pc:sldMkLst>
          <pc:docMk/>
          <pc:sldMk cId="2862639913" sldId="291"/>
        </pc:sldMkLst>
        <pc:spChg chg="mod">
          <ac:chgData name="Weifeng Xu" userId="e7aed605-a3dd-4d5a-a692-a87037af107b" providerId="ADAL" clId="{D735EA02-767D-4C9F-8AC7-2AD082872F07}" dt="2021-03-25T14:11:23.549" v="2476" actId="20577"/>
          <ac:spMkLst>
            <pc:docMk/>
            <pc:sldMk cId="2862639913" sldId="291"/>
            <ac:spMk id="2" creationId="{F0D81143-F749-4BCD-B126-25B6F5F80062}"/>
          </ac:spMkLst>
        </pc:spChg>
        <pc:spChg chg="mod">
          <ac:chgData name="Weifeng Xu" userId="e7aed605-a3dd-4d5a-a692-a87037af107b" providerId="ADAL" clId="{D735EA02-767D-4C9F-8AC7-2AD082872F07}" dt="2021-03-26T12:24:34.676" v="3529" actId="20577"/>
          <ac:spMkLst>
            <pc:docMk/>
            <pc:sldMk cId="2862639913" sldId="291"/>
            <ac:spMk id="3" creationId="{567122FF-AEEF-440D-BE11-ECCE2E15875F}"/>
          </ac:spMkLst>
        </pc:spChg>
        <pc:spChg chg="add del mod">
          <ac:chgData name="Weifeng Xu" userId="e7aed605-a3dd-4d5a-a692-a87037af107b" providerId="ADAL" clId="{D735EA02-767D-4C9F-8AC7-2AD082872F07}" dt="2021-03-25T02:00:19.379" v="1801" actId="21"/>
          <ac:spMkLst>
            <pc:docMk/>
            <pc:sldMk cId="2862639913" sldId="291"/>
            <ac:spMk id="7" creationId="{14A4F673-A98B-4804-948B-DD6EE8027020}"/>
          </ac:spMkLst>
        </pc:spChg>
        <pc:spChg chg="add del mod">
          <ac:chgData name="Weifeng Xu" userId="e7aed605-a3dd-4d5a-a692-a87037af107b" providerId="ADAL" clId="{D735EA02-767D-4C9F-8AC7-2AD082872F07}" dt="2021-03-25T02:00:34.462" v="1806" actId="478"/>
          <ac:spMkLst>
            <pc:docMk/>
            <pc:sldMk cId="2862639913" sldId="291"/>
            <ac:spMk id="13" creationId="{F0CBE3A4-0E2D-4FD9-BD0E-B934E506FA89}"/>
          </ac:spMkLst>
        </pc:spChg>
        <pc:spChg chg="add mod">
          <ac:chgData name="Weifeng Xu" userId="e7aed605-a3dd-4d5a-a692-a87037af107b" providerId="ADAL" clId="{D735EA02-767D-4C9F-8AC7-2AD082872F07}" dt="2021-03-25T02:01:05.571" v="1817" actId="1076"/>
          <ac:spMkLst>
            <pc:docMk/>
            <pc:sldMk cId="2862639913" sldId="291"/>
            <ac:spMk id="15" creationId="{02D6BDDB-A284-46E4-9711-47F190B02308}"/>
          </ac:spMkLst>
        </pc:spChg>
        <pc:picChg chg="add mod">
          <ac:chgData name="Weifeng Xu" userId="e7aed605-a3dd-4d5a-a692-a87037af107b" providerId="ADAL" clId="{D735EA02-767D-4C9F-8AC7-2AD082872F07}" dt="2021-03-25T01:55:52.157" v="1787" actId="1076"/>
          <ac:picMkLst>
            <pc:docMk/>
            <pc:sldMk cId="2862639913" sldId="291"/>
            <ac:picMk id="5" creationId="{BC3D532A-6E1A-4D0C-8E73-6E521FDFF580}"/>
          </ac:picMkLst>
        </pc:picChg>
        <pc:picChg chg="add mod">
          <ac:chgData name="Weifeng Xu" userId="e7aed605-a3dd-4d5a-a692-a87037af107b" providerId="ADAL" clId="{D735EA02-767D-4C9F-8AC7-2AD082872F07}" dt="2021-03-25T02:01:03.117" v="1816" actId="1076"/>
          <ac:picMkLst>
            <pc:docMk/>
            <pc:sldMk cId="2862639913" sldId="291"/>
            <ac:picMk id="12" creationId="{7E14C409-70E1-44A0-AF49-429594FE9939}"/>
          </ac:picMkLst>
        </pc:picChg>
        <pc:cxnChg chg="add mod">
          <ac:chgData name="Weifeng Xu" userId="e7aed605-a3dd-4d5a-a692-a87037af107b" providerId="ADAL" clId="{D735EA02-767D-4C9F-8AC7-2AD082872F07}" dt="2021-03-25T02:01:15.247" v="1818" actId="14100"/>
          <ac:cxnSpMkLst>
            <pc:docMk/>
            <pc:sldMk cId="2862639913" sldId="291"/>
            <ac:cxnSpMk id="9" creationId="{D585F7AC-684E-48B2-8D54-AC2A98E7C246}"/>
          </ac:cxnSpMkLst>
        </pc:cxnChg>
      </pc:sldChg>
      <pc:sldChg chg="addSp delSp modSp new mod modNotesTx">
        <pc:chgData name="Weifeng Xu" userId="e7aed605-a3dd-4d5a-a692-a87037af107b" providerId="ADAL" clId="{D735EA02-767D-4C9F-8AC7-2AD082872F07}" dt="2021-03-25T14:42:49.809" v="2654" actId="20577"/>
        <pc:sldMkLst>
          <pc:docMk/>
          <pc:sldMk cId="1989986564" sldId="292"/>
        </pc:sldMkLst>
        <pc:spChg chg="mod">
          <ac:chgData name="Weifeng Xu" userId="e7aed605-a3dd-4d5a-a692-a87037af107b" providerId="ADAL" clId="{D735EA02-767D-4C9F-8AC7-2AD082872F07}" dt="2021-03-25T01:55:22.799" v="1782" actId="20577"/>
          <ac:spMkLst>
            <pc:docMk/>
            <pc:sldMk cId="1989986564" sldId="292"/>
            <ac:spMk id="2" creationId="{B0922EEB-503B-4340-BA5C-17C5FE1E2609}"/>
          </ac:spMkLst>
        </pc:spChg>
        <pc:spChg chg="mod">
          <ac:chgData name="Weifeng Xu" userId="e7aed605-a3dd-4d5a-a692-a87037af107b" providerId="ADAL" clId="{D735EA02-767D-4C9F-8AC7-2AD082872F07}" dt="2021-03-25T14:42:49.809" v="2654" actId="20577"/>
          <ac:spMkLst>
            <pc:docMk/>
            <pc:sldMk cId="1989986564" sldId="292"/>
            <ac:spMk id="3" creationId="{2A2F71C0-6F0E-4BDD-8799-F52B3811509E}"/>
          </ac:spMkLst>
        </pc:spChg>
        <pc:spChg chg="add mod">
          <ac:chgData name="Weifeng Xu" userId="e7aed605-a3dd-4d5a-a692-a87037af107b" providerId="ADAL" clId="{D735EA02-767D-4C9F-8AC7-2AD082872F07}" dt="2021-03-25T02:31:51.938" v="2033" actId="1037"/>
          <ac:spMkLst>
            <pc:docMk/>
            <pc:sldMk cId="1989986564" sldId="292"/>
            <ac:spMk id="7" creationId="{209D6A7D-02E6-43C2-BE8B-B28DB139C713}"/>
          </ac:spMkLst>
        </pc:spChg>
        <pc:spChg chg="add mod">
          <ac:chgData name="Weifeng Xu" userId="e7aed605-a3dd-4d5a-a692-a87037af107b" providerId="ADAL" clId="{D735EA02-767D-4C9F-8AC7-2AD082872F07}" dt="2021-03-25T02:32:01.191" v="2057" actId="1037"/>
          <ac:spMkLst>
            <pc:docMk/>
            <pc:sldMk cId="1989986564" sldId="292"/>
            <ac:spMk id="9" creationId="{08ACFB68-A53D-4B1C-B4BB-DF557642CE09}"/>
          </ac:spMkLst>
        </pc:spChg>
        <pc:spChg chg="add del mod">
          <ac:chgData name="Weifeng Xu" userId="e7aed605-a3dd-4d5a-a692-a87037af107b" providerId="ADAL" clId="{D735EA02-767D-4C9F-8AC7-2AD082872F07}" dt="2021-03-25T12:40:44.217" v="2074" actId="478"/>
          <ac:spMkLst>
            <pc:docMk/>
            <pc:sldMk cId="1989986564" sldId="292"/>
            <ac:spMk id="12" creationId="{8FD89C51-74F2-469B-8BA7-609291F3CDDE}"/>
          </ac:spMkLst>
        </pc:spChg>
        <pc:spChg chg="add mod">
          <ac:chgData name="Weifeng Xu" userId="e7aed605-a3dd-4d5a-a692-a87037af107b" providerId="ADAL" clId="{D735EA02-767D-4C9F-8AC7-2AD082872F07}" dt="2021-03-25T02:31:51.938" v="2033" actId="1037"/>
          <ac:spMkLst>
            <pc:docMk/>
            <pc:sldMk cId="1989986564" sldId="292"/>
            <ac:spMk id="15" creationId="{7F3D5D5D-75F6-40B0-8522-A5F5F4668EA7}"/>
          </ac:spMkLst>
        </pc:spChg>
        <pc:spChg chg="add mod">
          <ac:chgData name="Weifeng Xu" userId="e7aed605-a3dd-4d5a-a692-a87037af107b" providerId="ADAL" clId="{D735EA02-767D-4C9F-8AC7-2AD082872F07}" dt="2021-03-25T02:32:22.157" v="2061" actId="1076"/>
          <ac:spMkLst>
            <pc:docMk/>
            <pc:sldMk cId="1989986564" sldId="292"/>
            <ac:spMk id="17" creationId="{6F176CC2-6047-46A8-BC6F-C99C49346569}"/>
          </ac:spMkLst>
        </pc:spChg>
        <pc:spChg chg="add mod">
          <ac:chgData name="Weifeng Xu" userId="e7aed605-a3dd-4d5a-a692-a87037af107b" providerId="ADAL" clId="{D735EA02-767D-4C9F-8AC7-2AD082872F07}" dt="2021-03-25T02:33:29.390" v="2070" actId="1076"/>
          <ac:spMkLst>
            <pc:docMk/>
            <pc:sldMk cId="1989986564" sldId="292"/>
            <ac:spMk id="20" creationId="{18AD9391-2B81-4D4F-9CB6-16965809FABE}"/>
          </ac:spMkLst>
        </pc:spChg>
        <pc:spChg chg="add mod">
          <ac:chgData name="Weifeng Xu" userId="e7aed605-a3dd-4d5a-a692-a87037af107b" providerId="ADAL" clId="{D735EA02-767D-4C9F-8AC7-2AD082872F07}" dt="2021-03-25T02:33:55.011" v="2073" actId="1076"/>
          <ac:spMkLst>
            <pc:docMk/>
            <pc:sldMk cId="1989986564" sldId="292"/>
            <ac:spMk id="23" creationId="{D58A2375-E312-424E-AC16-72EB592818BF}"/>
          </ac:spMkLst>
        </pc:spChg>
        <pc:picChg chg="add mod">
          <ac:chgData name="Weifeng Xu" userId="e7aed605-a3dd-4d5a-a692-a87037af107b" providerId="ADAL" clId="{D735EA02-767D-4C9F-8AC7-2AD082872F07}" dt="2021-03-25T02:31:51.938" v="2033" actId="1037"/>
          <ac:picMkLst>
            <pc:docMk/>
            <pc:sldMk cId="1989986564" sldId="292"/>
            <ac:picMk id="5122" creationId="{44DA2D4A-6621-4C5B-ABD0-F379E1A7312E}"/>
          </ac:picMkLst>
        </pc:picChg>
        <pc:picChg chg="add mod">
          <ac:chgData name="Weifeng Xu" userId="e7aed605-a3dd-4d5a-a692-a87037af107b" providerId="ADAL" clId="{D735EA02-767D-4C9F-8AC7-2AD082872F07}" dt="2021-03-25T02:32:01.191" v="2057" actId="1037"/>
          <ac:picMkLst>
            <pc:docMk/>
            <pc:sldMk cId="1989986564" sldId="292"/>
            <ac:picMk id="5124" creationId="{E2C81939-15FA-4472-8BC3-722ED523616D}"/>
          </ac:picMkLst>
        </pc:picChg>
        <pc:picChg chg="add mod">
          <ac:chgData name="Weifeng Xu" userId="e7aed605-a3dd-4d5a-a692-a87037af107b" providerId="ADAL" clId="{D735EA02-767D-4C9F-8AC7-2AD082872F07}" dt="2021-03-25T02:31:51.938" v="2033" actId="1037"/>
          <ac:picMkLst>
            <pc:docMk/>
            <pc:sldMk cId="1989986564" sldId="292"/>
            <ac:picMk id="5126" creationId="{084EE6EC-D150-4C68-987B-86D8632ABC3C}"/>
          </ac:picMkLst>
        </pc:picChg>
        <pc:picChg chg="add mod">
          <ac:chgData name="Weifeng Xu" userId="e7aed605-a3dd-4d5a-a692-a87037af107b" providerId="ADAL" clId="{D735EA02-767D-4C9F-8AC7-2AD082872F07}" dt="2021-03-25T02:32:01.191" v="2057" actId="1037"/>
          <ac:picMkLst>
            <pc:docMk/>
            <pc:sldMk cId="1989986564" sldId="292"/>
            <ac:picMk id="5128" creationId="{BFD2364E-679B-4169-B0CC-9221BB6BFA61}"/>
          </ac:picMkLst>
        </pc:picChg>
        <pc:picChg chg="add mod">
          <ac:chgData name="Weifeng Xu" userId="e7aed605-a3dd-4d5a-a692-a87037af107b" providerId="ADAL" clId="{D735EA02-767D-4C9F-8AC7-2AD082872F07}" dt="2021-03-25T02:32:28.946" v="2062" actId="1076"/>
          <ac:picMkLst>
            <pc:docMk/>
            <pc:sldMk cId="1989986564" sldId="292"/>
            <ac:picMk id="5130" creationId="{5FBC028A-DA03-4A16-AA2C-BC82B9960E45}"/>
          </ac:picMkLst>
        </pc:picChg>
        <pc:picChg chg="add mod">
          <ac:chgData name="Weifeng Xu" userId="e7aed605-a3dd-4d5a-a692-a87037af107b" providerId="ADAL" clId="{D735EA02-767D-4C9F-8AC7-2AD082872F07}" dt="2021-03-25T02:33:20.459" v="2069" actId="1076"/>
          <ac:picMkLst>
            <pc:docMk/>
            <pc:sldMk cId="1989986564" sldId="292"/>
            <ac:picMk id="5132" creationId="{3A830976-BCFE-46B7-9A7A-10D0BD4688ED}"/>
          </ac:picMkLst>
        </pc:picChg>
      </pc:sldChg>
      <pc:sldChg chg="addSp delSp modSp new mod modNotesTx">
        <pc:chgData name="Weifeng Xu" userId="e7aed605-a3dd-4d5a-a692-a87037af107b" providerId="ADAL" clId="{D735EA02-767D-4C9F-8AC7-2AD082872F07}" dt="2021-03-28T14:52:24.763" v="8445" actId="114"/>
        <pc:sldMkLst>
          <pc:docMk/>
          <pc:sldMk cId="1830794754" sldId="293"/>
        </pc:sldMkLst>
        <pc:spChg chg="mod">
          <ac:chgData name="Weifeng Xu" userId="e7aed605-a3dd-4d5a-a692-a87037af107b" providerId="ADAL" clId="{D735EA02-767D-4C9F-8AC7-2AD082872F07}" dt="2021-03-28T14:50:04.076" v="8395" actId="20577"/>
          <ac:spMkLst>
            <pc:docMk/>
            <pc:sldMk cId="1830794754" sldId="293"/>
            <ac:spMk id="2" creationId="{A8ABF69E-747E-43D3-9D8C-D4A873ECD8EA}"/>
          </ac:spMkLst>
        </pc:spChg>
        <pc:spChg chg="mod">
          <ac:chgData name="Weifeng Xu" userId="e7aed605-a3dd-4d5a-a692-a87037af107b" providerId="ADAL" clId="{D735EA02-767D-4C9F-8AC7-2AD082872F07}" dt="2021-03-28T14:52:24.763" v="8445" actId="114"/>
          <ac:spMkLst>
            <pc:docMk/>
            <pc:sldMk cId="1830794754" sldId="293"/>
            <ac:spMk id="3" creationId="{90A7AA2E-F138-4A4E-A29B-6C1593025F23}"/>
          </ac:spMkLst>
        </pc:spChg>
        <pc:spChg chg="add del mod">
          <ac:chgData name="Weifeng Xu" userId="e7aed605-a3dd-4d5a-a692-a87037af107b" providerId="ADAL" clId="{D735EA02-767D-4C9F-8AC7-2AD082872F07}" dt="2021-03-26T14:16:03.002" v="4234" actId="478"/>
          <ac:spMkLst>
            <pc:docMk/>
            <pc:sldMk cId="1830794754" sldId="293"/>
            <ac:spMk id="6" creationId="{E90833FE-1033-4B45-89E2-6AA6182C0F4A}"/>
          </ac:spMkLst>
        </pc:spChg>
        <pc:spChg chg="add del mod">
          <ac:chgData name="Weifeng Xu" userId="e7aed605-a3dd-4d5a-a692-a87037af107b" providerId="ADAL" clId="{D735EA02-767D-4C9F-8AC7-2AD082872F07}" dt="2021-03-26T14:16:01.866" v="4233" actId="478"/>
          <ac:spMkLst>
            <pc:docMk/>
            <pc:sldMk cId="1830794754" sldId="293"/>
            <ac:spMk id="8" creationId="{E9B3A935-82DA-4EAF-8B40-21A4CA01E6A2}"/>
          </ac:spMkLst>
        </pc:spChg>
        <pc:picChg chg="add del mod">
          <ac:chgData name="Weifeng Xu" userId="e7aed605-a3dd-4d5a-a692-a87037af107b" providerId="ADAL" clId="{D735EA02-767D-4C9F-8AC7-2AD082872F07}" dt="2021-03-26T14:15:58.793" v="4232" actId="478"/>
          <ac:picMkLst>
            <pc:docMk/>
            <pc:sldMk cId="1830794754" sldId="293"/>
            <ac:picMk id="4" creationId="{02255658-B610-45EC-8CE9-C5AD5F5FBB3B}"/>
          </ac:picMkLst>
        </pc:picChg>
      </pc:sldChg>
      <pc:sldChg chg="modSp new del mod">
        <pc:chgData name="Weifeng Xu" userId="e7aed605-a3dd-4d5a-a692-a87037af107b" providerId="ADAL" clId="{D735EA02-767D-4C9F-8AC7-2AD082872F07}" dt="2021-03-26T14:22:00.408" v="4301" actId="47"/>
        <pc:sldMkLst>
          <pc:docMk/>
          <pc:sldMk cId="1308832959" sldId="294"/>
        </pc:sldMkLst>
        <pc:spChg chg="mod">
          <ac:chgData name="Weifeng Xu" userId="e7aed605-a3dd-4d5a-a692-a87037af107b" providerId="ADAL" clId="{D735EA02-767D-4C9F-8AC7-2AD082872F07}" dt="2021-03-25T12:45:07.419" v="2121" actId="20577"/>
          <ac:spMkLst>
            <pc:docMk/>
            <pc:sldMk cId="1308832959" sldId="294"/>
            <ac:spMk id="2" creationId="{23ACF76D-ADEF-408C-97ED-F28B922564C7}"/>
          </ac:spMkLst>
        </pc:spChg>
        <pc:spChg chg="mod">
          <ac:chgData name="Weifeng Xu" userId="e7aed605-a3dd-4d5a-a692-a87037af107b" providerId="ADAL" clId="{D735EA02-767D-4C9F-8AC7-2AD082872F07}" dt="2021-03-25T13:02:22.867" v="2288" actId="20577"/>
          <ac:spMkLst>
            <pc:docMk/>
            <pc:sldMk cId="1308832959" sldId="294"/>
            <ac:spMk id="3" creationId="{5E72ED74-EBDF-4E3F-8CD5-D8D89F0764AF}"/>
          </ac:spMkLst>
        </pc:spChg>
      </pc:sldChg>
      <pc:sldChg chg="addSp delSp modSp new mod modClrScheme chgLayout modNotesTx">
        <pc:chgData name="Weifeng Xu" userId="e7aed605-a3dd-4d5a-a692-a87037af107b" providerId="ADAL" clId="{D735EA02-767D-4C9F-8AC7-2AD082872F07}" dt="2021-03-25T14:01:30.843" v="2463" actId="313"/>
        <pc:sldMkLst>
          <pc:docMk/>
          <pc:sldMk cId="1315995437" sldId="295"/>
        </pc:sldMkLst>
        <pc:spChg chg="del mod ord">
          <ac:chgData name="Weifeng Xu" userId="e7aed605-a3dd-4d5a-a692-a87037af107b" providerId="ADAL" clId="{D735EA02-767D-4C9F-8AC7-2AD082872F07}" dt="2021-03-25T13:17:00.222" v="2291" actId="700"/>
          <ac:spMkLst>
            <pc:docMk/>
            <pc:sldMk cId="1315995437" sldId="295"/>
            <ac:spMk id="2" creationId="{22DBEF30-AF1B-4F77-8D24-CC4D18F0F74B}"/>
          </ac:spMkLst>
        </pc:spChg>
        <pc:spChg chg="del">
          <ac:chgData name="Weifeng Xu" userId="e7aed605-a3dd-4d5a-a692-a87037af107b" providerId="ADAL" clId="{D735EA02-767D-4C9F-8AC7-2AD082872F07}" dt="2021-03-25T13:17:00.222" v="2291" actId="700"/>
          <ac:spMkLst>
            <pc:docMk/>
            <pc:sldMk cId="1315995437" sldId="295"/>
            <ac:spMk id="3" creationId="{1ECA996F-4D98-4644-9E99-48F5195EB90E}"/>
          </ac:spMkLst>
        </pc:spChg>
        <pc:spChg chg="add mod ord">
          <ac:chgData name="Weifeng Xu" userId="e7aed605-a3dd-4d5a-a692-a87037af107b" providerId="ADAL" clId="{D735EA02-767D-4C9F-8AC7-2AD082872F07}" dt="2021-03-25T14:01:30.843" v="2463" actId="313"/>
          <ac:spMkLst>
            <pc:docMk/>
            <pc:sldMk cId="1315995437" sldId="295"/>
            <ac:spMk id="4" creationId="{884CC05F-40F0-4C35-987C-09385BDB15B2}"/>
          </ac:spMkLst>
        </pc:spChg>
        <pc:spChg chg="add mod ord">
          <ac:chgData name="Weifeng Xu" userId="e7aed605-a3dd-4d5a-a692-a87037af107b" providerId="ADAL" clId="{D735EA02-767D-4C9F-8AC7-2AD082872F07}" dt="2021-03-25T13:33:56.316" v="2406" actId="1076"/>
          <ac:spMkLst>
            <pc:docMk/>
            <pc:sldMk cId="1315995437" sldId="295"/>
            <ac:spMk id="5" creationId="{4628D13F-C6E3-4468-8BCA-71ACE97DC63A}"/>
          </ac:spMkLst>
        </pc:spChg>
        <pc:picChg chg="add del mod">
          <ac:chgData name="Weifeng Xu" userId="e7aed605-a3dd-4d5a-a692-a87037af107b" providerId="ADAL" clId="{D735EA02-767D-4C9F-8AC7-2AD082872F07}" dt="2021-03-25T13:32:50.691" v="2394" actId="478"/>
          <ac:picMkLst>
            <pc:docMk/>
            <pc:sldMk cId="1315995437" sldId="295"/>
            <ac:picMk id="6" creationId="{5A520C07-9C7E-419A-9D54-4DDCD02866B9}"/>
          </ac:picMkLst>
        </pc:picChg>
        <pc:picChg chg="add del mod">
          <ac:chgData name="Weifeng Xu" userId="e7aed605-a3dd-4d5a-a692-a87037af107b" providerId="ADAL" clId="{D735EA02-767D-4C9F-8AC7-2AD082872F07}" dt="2021-03-25T13:35:50.846" v="2421" actId="478"/>
          <ac:picMkLst>
            <pc:docMk/>
            <pc:sldMk cId="1315995437" sldId="295"/>
            <ac:picMk id="6146" creationId="{07F788F3-8022-4248-B585-457ABA44630E}"/>
          </ac:picMkLst>
        </pc:picChg>
        <pc:picChg chg="add del mod">
          <ac:chgData name="Weifeng Xu" userId="e7aed605-a3dd-4d5a-a692-a87037af107b" providerId="ADAL" clId="{D735EA02-767D-4C9F-8AC7-2AD082872F07}" dt="2021-03-25T13:35:50.293" v="2420"/>
          <ac:picMkLst>
            <pc:docMk/>
            <pc:sldMk cId="1315995437" sldId="295"/>
            <ac:picMk id="6148" creationId="{A0F56D14-AB2F-40EB-8DBE-6D70C32EDEBE}"/>
          </ac:picMkLst>
        </pc:picChg>
        <pc:cxnChg chg="add del">
          <ac:chgData name="Weifeng Xu" userId="e7aed605-a3dd-4d5a-a692-a87037af107b" providerId="ADAL" clId="{D735EA02-767D-4C9F-8AC7-2AD082872F07}" dt="2021-03-25T13:33:35.678" v="2401" actId="11529"/>
          <ac:cxnSpMkLst>
            <pc:docMk/>
            <pc:sldMk cId="1315995437" sldId="295"/>
            <ac:cxnSpMk id="8" creationId="{1723B9EF-9231-4055-BAFA-91FA83F14EC7}"/>
          </ac:cxnSpMkLst>
        </pc:cxnChg>
        <pc:cxnChg chg="add mod">
          <ac:chgData name="Weifeng Xu" userId="e7aed605-a3dd-4d5a-a692-a87037af107b" providerId="ADAL" clId="{D735EA02-767D-4C9F-8AC7-2AD082872F07}" dt="2021-03-25T13:34:18.600" v="2409" actId="1582"/>
          <ac:cxnSpMkLst>
            <pc:docMk/>
            <pc:sldMk cId="1315995437" sldId="295"/>
            <ac:cxnSpMk id="10" creationId="{717A49E6-355F-4F9D-AFFC-011BDE8239EB}"/>
          </ac:cxnSpMkLst>
        </pc:cxnChg>
        <pc:cxnChg chg="add mod">
          <ac:chgData name="Weifeng Xu" userId="e7aed605-a3dd-4d5a-a692-a87037af107b" providerId="ADAL" clId="{D735EA02-767D-4C9F-8AC7-2AD082872F07}" dt="2021-03-25T13:37:14.721" v="2425" actId="1076"/>
          <ac:cxnSpMkLst>
            <pc:docMk/>
            <pc:sldMk cId="1315995437" sldId="295"/>
            <ac:cxnSpMk id="13" creationId="{1604304D-56E2-4FB5-B890-30138C74E76A}"/>
          </ac:cxnSpMkLst>
        </pc:cxnChg>
      </pc:sldChg>
      <pc:sldChg chg="addSp delSp modSp new mod modClrScheme chgLayout modNotesTx">
        <pc:chgData name="Weifeng Xu" userId="e7aed605-a3dd-4d5a-a692-a87037af107b" providerId="ADAL" clId="{D735EA02-767D-4C9F-8AC7-2AD082872F07}" dt="2021-03-25T13:59:50.296" v="2449"/>
        <pc:sldMkLst>
          <pc:docMk/>
          <pc:sldMk cId="1094238199" sldId="296"/>
        </pc:sldMkLst>
        <pc:spChg chg="del">
          <ac:chgData name="Weifeng Xu" userId="e7aed605-a3dd-4d5a-a692-a87037af107b" providerId="ADAL" clId="{D735EA02-767D-4C9F-8AC7-2AD082872F07}" dt="2021-03-25T13:55:29.215" v="2427" actId="700"/>
          <ac:spMkLst>
            <pc:docMk/>
            <pc:sldMk cId="1094238199" sldId="296"/>
            <ac:spMk id="2" creationId="{6141DF64-396E-4B3C-9E07-8C3CAB17789C}"/>
          </ac:spMkLst>
        </pc:spChg>
        <pc:spChg chg="del">
          <ac:chgData name="Weifeng Xu" userId="e7aed605-a3dd-4d5a-a692-a87037af107b" providerId="ADAL" clId="{D735EA02-767D-4C9F-8AC7-2AD082872F07}" dt="2021-03-25T13:55:29.215" v="2427" actId="700"/>
          <ac:spMkLst>
            <pc:docMk/>
            <pc:sldMk cId="1094238199" sldId="296"/>
            <ac:spMk id="3" creationId="{7DCA69A2-9990-4F33-B836-FA0816321ADE}"/>
          </ac:spMkLst>
        </pc:spChg>
        <pc:spChg chg="add mod">
          <ac:chgData name="Weifeng Xu" userId="e7aed605-a3dd-4d5a-a692-a87037af107b" providerId="ADAL" clId="{D735EA02-767D-4C9F-8AC7-2AD082872F07}" dt="2021-03-25T13:58:13.965" v="2445" actId="1076"/>
          <ac:spMkLst>
            <pc:docMk/>
            <pc:sldMk cId="1094238199" sldId="296"/>
            <ac:spMk id="7" creationId="{3E054D58-A28F-4D2F-8C47-346B4A409D80}"/>
          </ac:spMkLst>
        </pc:spChg>
        <pc:spChg chg="add mod">
          <ac:chgData name="Weifeng Xu" userId="e7aed605-a3dd-4d5a-a692-a87037af107b" providerId="ADAL" clId="{D735EA02-767D-4C9F-8AC7-2AD082872F07}" dt="2021-03-25T13:58:29.125" v="2447"/>
          <ac:spMkLst>
            <pc:docMk/>
            <pc:sldMk cId="1094238199" sldId="296"/>
            <ac:spMk id="9" creationId="{90F801C7-07FE-4AA2-B52E-CBCA444C8114}"/>
          </ac:spMkLst>
        </pc:spChg>
        <pc:picChg chg="add">
          <ac:chgData name="Weifeng Xu" userId="e7aed605-a3dd-4d5a-a692-a87037af107b" providerId="ADAL" clId="{D735EA02-767D-4C9F-8AC7-2AD082872F07}" dt="2021-03-25T13:55:38.215" v="2428" actId="22"/>
          <ac:picMkLst>
            <pc:docMk/>
            <pc:sldMk cId="1094238199" sldId="296"/>
            <ac:picMk id="5" creationId="{E87B7FBF-974F-406B-85DA-A6382BB76075}"/>
          </ac:picMkLst>
        </pc:picChg>
        <pc:cxnChg chg="add">
          <ac:chgData name="Weifeng Xu" userId="e7aed605-a3dd-4d5a-a692-a87037af107b" providerId="ADAL" clId="{D735EA02-767D-4C9F-8AC7-2AD082872F07}" dt="2021-03-25T13:58:35.570" v="2448" actId="11529"/>
          <ac:cxnSpMkLst>
            <pc:docMk/>
            <pc:sldMk cId="1094238199" sldId="296"/>
            <ac:cxnSpMk id="11" creationId="{21E3899C-857D-4AB4-8C9D-38367C0B7AA1}"/>
          </ac:cxnSpMkLst>
        </pc:cxnChg>
      </pc:sldChg>
      <pc:sldChg chg="del">
        <pc:chgData name="Weifeng Xu" userId="e7aed605-a3dd-4d5a-a692-a87037af107b" providerId="ADAL" clId="{D735EA02-767D-4C9F-8AC7-2AD082872F07}" dt="2021-03-23T14:46:19.520" v="6" actId="47"/>
        <pc:sldMkLst>
          <pc:docMk/>
          <pc:sldMk cId="2323005149" sldId="296"/>
        </pc:sldMkLst>
      </pc:sldChg>
      <pc:sldChg chg="addSp delSp modSp new mod modClrScheme chgLayout modNotesTx">
        <pc:chgData name="Weifeng Xu" userId="e7aed605-a3dd-4d5a-a692-a87037af107b" providerId="ADAL" clId="{D735EA02-767D-4C9F-8AC7-2AD082872F07}" dt="2021-03-28T15:16:03.367" v="8505" actId="207"/>
        <pc:sldMkLst>
          <pc:docMk/>
          <pc:sldMk cId="2857886980" sldId="297"/>
        </pc:sldMkLst>
        <pc:spChg chg="add mod">
          <ac:chgData name="Weifeng Xu" userId="e7aed605-a3dd-4d5a-a692-a87037af107b" providerId="ADAL" clId="{D735EA02-767D-4C9F-8AC7-2AD082872F07}" dt="2021-03-27T00:47:14.480" v="5368" actId="6549"/>
          <ac:spMkLst>
            <pc:docMk/>
            <pc:sldMk cId="2857886980" sldId="297"/>
            <ac:spMk id="2" creationId="{E20F3922-086E-4BEA-A543-EA3D73F184B6}"/>
          </ac:spMkLst>
        </pc:spChg>
        <pc:spChg chg="add mod">
          <ac:chgData name="Weifeng Xu" userId="e7aed605-a3dd-4d5a-a692-a87037af107b" providerId="ADAL" clId="{D735EA02-767D-4C9F-8AC7-2AD082872F07}" dt="2021-03-28T15:16:03.367" v="8505" actId="207"/>
          <ac:spMkLst>
            <pc:docMk/>
            <pc:sldMk cId="2857886980" sldId="297"/>
            <ac:spMk id="3" creationId="{09AFEF86-2B99-4F07-B15D-CAF252D697B4}"/>
          </ac:spMkLst>
        </pc:spChg>
        <pc:picChg chg="add del mod">
          <ac:chgData name="Weifeng Xu" userId="e7aed605-a3dd-4d5a-a692-a87037af107b" providerId="ADAL" clId="{D735EA02-767D-4C9F-8AC7-2AD082872F07}" dt="2021-03-26T18:28:52.300" v="4516" actId="478"/>
          <ac:picMkLst>
            <pc:docMk/>
            <pc:sldMk cId="2857886980" sldId="297"/>
            <ac:picMk id="5" creationId="{21067699-7857-4CB4-84F5-BCE58CE6559F}"/>
          </ac:picMkLst>
        </pc:picChg>
        <pc:picChg chg="add del mod">
          <ac:chgData name="Weifeng Xu" userId="e7aed605-a3dd-4d5a-a692-a87037af107b" providerId="ADAL" clId="{D735EA02-767D-4C9F-8AC7-2AD082872F07}" dt="2021-03-26T18:33:50.237" v="4525" actId="478"/>
          <ac:picMkLst>
            <pc:docMk/>
            <pc:sldMk cId="2857886980" sldId="297"/>
            <ac:picMk id="6" creationId="{0715406C-4092-482D-9FAD-A491A70C7031}"/>
          </ac:picMkLst>
        </pc:picChg>
        <pc:picChg chg="add del mod">
          <ac:chgData name="Weifeng Xu" userId="e7aed605-a3dd-4d5a-a692-a87037af107b" providerId="ADAL" clId="{D735EA02-767D-4C9F-8AC7-2AD082872F07}" dt="2021-03-26T18:34:54.552" v="4533" actId="21"/>
          <ac:picMkLst>
            <pc:docMk/>
            <pc:sldMk cId="2857886980" sldId="297"/>
            <ac:picMk id="8" creationId="{1E7E6E1E-B3ED-49DB-A603-A4EFB6351C2B}"/>
          </ac:picMkLst>
        </pc:picChg>
        <pc:picChg chg="add del">
          <ac:chgData name="Weifeng Xu" userId="e7aed605-a3dd-4d5a-a692-a87037af107b" providerId="ADAL" clId="{D735EA02-767D-4C9F-8AC7-2AD082872F07}" dt="2021-03-26T18:30:35.295" v="4520" actId="478"/>
          <ac:picMkLst>
            <pc:docMk/>
            <pc:sldMk cId="2857886980" sldId="297"/>
            <ac:picMk id="3074" creationId="{6E08DF5F-5856-4309-B62D-B9789FF06E84}"/>
          </ac:picMkLst>
        </pc:picChg>
      </pc:sldChg>
      <pc:sldChg chg="addSp delSp modSp new mod ord setBg modClrScheme chgLayout modNotesTx">
        <pc:chgData name="Weifeng Xu" userId="e7aed605-a3dd-4d5a-a692-a87037af107b" providerId="ADAL" clId="{D735EA02-767D-4C9F-8AC7-2AD082872F07}" dt="2021-03-28T15:07:46.969" v="8503" actId="20577"/>
        <pc:sldMkLst>
          <pc:docMk/>
          <pc:sldMk cId="4123137021" sldId="298"/>
        </pc:sldMkLst>
        <pc:spChg chg="add mod">
          <ac:chgData name="Weifeng Xu" userId="e7aed605-a3dd-4d5a-a692-a87037af107b" providerId="ADAL" clId="{D735EA02-767D-4C9F-8AC7-2AD082872F07}" dt="2021-03-25T19:26:16.798" v="3406" actId="26606"/>
          <ac:spMkLst>
            <pc:docMk/>
            <pc:sldMk cId="4123137021" sldId="298"/>
            <ac:spMk id="2" creationId="{C7B6825E-CFEB-4D1B-8225-20E2BB0B1B72}"/>
          </ac:spMkLst>
        </pc:spChg>
        <pc:spChg chg="add mod ord">
          <ac:chgData name="Weifeng Xu" userId="e7aed605-a3dd-4d5a-a692-a87037af107b" providerId="ADAL" clId="{D735EA02-767D-4C9F-8AC7-2AD082872F07}" dt="2021-03-28T15:07:00.271" v="8472" actId="207"/>
          <ac:spMkLst>
            <pc:docMk/>
            <pc:sldMk cId="4123137021" sldId="298"/>
            <ac:spMk id="3" creationId="{3210AEBE-CF0E-4B1F-BEE0-8487C2B9DB50}"/>
          </ac:spMkLst>
        </pc:spChg>
        <pc:spChg chg="add mod">
          <ac:chgData name="Weifeng Xu" userId="e7aed605-a3dd-4d5a-a692-a87037af107b" providerId="ADAL" clId="{D735EA02-767D-4C9F-8AC7-2AD082872F07}" dt="2021-03-28T15:07:46.969" v="8503" actId="20577"/>
          <ac:spMkLst>
            <pc:docMk/>
            <pc:sldMk cId="4123137021" sldId="298"/>
            <ac:spMk id="6" creationId="{4691060C-4A5E-4C7B-860B-19FBC8948195}"/>
          </ac:spMkLst>
        </pc:spChg>
        <pc:picChg chg="add del">
          <ac:chgData name="Weifeng Xu" userId="e7aed605-a3dd-4d5a-a692-a87037af107b" providerId="ADAL" clId="{D735EA02-767D-4C9F-8AC7-2AD082872F07}" dt="2021-03-26T19:24:06.049" v="4768"/>
          <ac:picMkLst>
            <pc:docMk/>
            <pc:sldMk cId="4123137021" sldId="298"/>
            <ac:picMk id="4" creationId="{D41EAC8D-F8AA-47E2-AB2D-A9DF0D11505D}"/>
          </ac:picMkLst>
        </pc:picChg>
        <pc:picChg chg="add mod">
          <ac:chgData name="Weifeng Xu" userId="e7aed605-a3dd-4d5a-a692-a87037af107b" providerId="ADAL" clId="{D735EA02-767D-4C9F-8AC7-2AD082872F07}" dt="2021-03-25T19:26:16.798" v="3406" actId="26606"/>
          <ac:picMkLst>
            <pc:docMk/>
            <pc:sldMk cId="4123137021" sldId="298"/>
            <ac:picMk id="9218" creationId="{0FDD7D02-A64D-403E-9405-10504C6469FD}"/>
          </ac:picMkLst>
        </pc:picChg>
      </pc:sldChg>
      <pc:sldChg chg="addSp delSp modSp new mod ord modNotesTx">
        <pc:chgData name="Weifeng Xu" userId="e7aed605-a3dd-4d5a-a692-a87037af107b" providerId="ADAL" clId="{D735EA02-767D-4C9F-8AC7-2AD082872F07}" dt="2021-03-28T14:57:11.761" v="8471" actId="108"/>
        <pc:sldMkLst>
          <pc:docMk/>
          <pc:sldMk cId="809393372" sldId="299"/>
        </pc:sldMkLst>
        <pc:spChg chg="mod">
          <ac:chgData name="Weifeng Xu" userId="e7aed605-a3dd-4d5a-a692-a87037af107b" providerId="ADAL" clId="{D735EA02-767D-4C9F-8AC7-2AD082872F07}" dt="2021-03-26T14:24:34.553" v="4312" actId="20577"/>
          <ac:spMkLst>
            <pc:docMk/>
            <pc:sldMk cId="809393372" sldId="299"/>
            <ac:spMk id="2" creationId="{1ABDA763-A919-4B4D-9253-70C456126679}"/>
          </ac:spMkLst>
        </pc:spChg>
        <pc:spChg chg="mod">
          <ac:chgData name="Weifeng Xu" userId="e7aed605-a3dd-4d5a-a692-a87037af107b" providerId="ADAL" clId="{D735EA02-767D-4C9F-8AC7-2AD082872F07}" dt="2021-03-28T14:57:11.761" v="8471" actId="108"/>
          <ac:spMkLst>
            <pc:docMk/>
            <pc:sldMk cId="809393372" sldId="299"/>
            <ac:spMk id="3" creationId="{8B238C91-E532-43BC-AD26-22C320001D00}"/>
          </ac:spMkLst>
        </pc:spChg>
        <pc:picChg chg="add del mod">
          <ac:chgData name="Weifeng Xu" userId="e7aed605-a3dd-4d5a-a692-a87037af107b" providerId="ADAL" clId="{D735EA02-767D-4C9F-8AC7-2AD082872F07}" dt="2021-03-25T15:13:44.449" v="3114" actId="478"/>
          <ac:picMkLst>
            <pc:docMk/>
            <pc:sldMk cId="809393372" sldId="299"/>
            <ac:picMk id="7170" creationId="{DBCAE182-7A73-4631-AD83-26BD47510D76}"/>
          </ac:picMkLst>
        </pc:picChg>
        <pc:picChg chg="add mod">
          <ac:chgData name="Weifeng Xu" userId="e7aed605-a3dd-4d5a-a692-a87037af107b" providerId="ADAL" clId="{D735EA02-767D-4C9F-8AC7-2AD082872F07}" dt="2021-03-25T15:14:22.823" v="3124" actId="1076"/>
          <ac:picMkLst>
            <pc:docMk/>
            <pc:sldMk cId="809393372" sldId="299"/>
            <ac:picMk id="7172" creationId="{BD4AB50E-606E-4508-A9ED-AFD3FE801A47}"/>
          </ac:picMkLst>
        </pc:picChg>
      </pc:sldChg>
      <pc:sldChg chg="addSp modSp new mod">
        <pc:chgData name="Weifeng Xu" userId="e7aed605-a3dd-4d5a-a692-a87037af107b" providerId="ADAL" clId="{D735EA02-767D-4C9F-8AC7-2AD082872F07}" dt="2021-03-25T15:37:25.154" v="3217" actId="20577"/>
        <pc:sldMkLst>
          <pc:docMk/>
          <pc:sldMk cId="2104740067" sldId="300"/>
        </pc:sldMkLst>
        <pc:spChg chg="mod">
          <ac:chgData name="Weifeng Xu" userId="e7aed605-a3dd-4d5a-a692-a87037af107b" providerId="ADAL" clId="{D735EA02-767D-4C9F-8AC7-2AD082872F07}" dt="2021-03-25T15:12:11.512" v="3113" actId="20577"/>
          <ac:spMkLst>
            <pc:docMk/>
            <pc:sldMk cId="2104740067" sldId="300"/>
            <ac:spMk id="2" creationId="{6294F75F-C7B5-4C4A-B4BD-FF94560245D9}"/>
          </ac:spMkLst>
        </pc:spChg>
        <pc:spChg chg="mod">
          <ac:chgData name="Weifeng Xu" userId="e7aed605-a3dd-4d5a-a692-a87037af107b" providerId="ADAL" clId="{D735EA02-767D-4C9F-8AC7-2AD082872F07}" dt="2021-03-25T15:37:25.154" v="3217" actId="20577"/>
          <ac:spMkLst>
            <pc:docMk/>
            <pc:sldMk cId="2104740067" sldId="300"/>
            <ac:spMk id="3" creationId="{69C1913B-E4DE-4F02-8ADC-BD7B9373CC47}"/>
          </ac:spMkLst>
        </pc:spChg>
        <pc:picChg chg="add mod">
          <ac:chgData name="Weifeng Xu" userId="e7aed605-a3dd-4d5a-a692-a87037af107b" providerId="ADAL" clId="{D735EA02-767D-4C9F-8AC7-2AD082872F07}" dt="2021-03-25T15:30:18.294" v="3188" actId="1076"/>
          <ac:picMkLst>
            <pc:docMk/>
            <pc:sldMk cId="2104740067" sldId="300"/>
            <ac:picMk id="8194" creationId="{957FC897-F0DE-46BE-B3FC-7DC6E7AEEF44}"/>
          </ac:picMkLst>
        </pc:picChg>
      </pc:sldChg>
      <pc:sldChg chg="modSp new mod modNotesTx">
        <pc:chgData name="Weifeng Xu" userId="e7aed605-a3dd-4d5a-a692-a87037af107b" providerId="ADAL" clId="{D735EA02-767D-4C9F-8AC7-2AD082872F07}" dt="2021-03-25T19:16:57.852" v="3369"/>
        <pc:sldMkLst>
          <pc:docMk/>
          <pc:sldMk cId="1160617698" sldId="301"/>
        </pc:sldMkLst>
        <pc:spChg chg="mod">
          <ac:chgData name="Weifeng Xu" userId="e7aed605-a3dd-4d5a-a692-a87037af107b" providerId="ADAL" clId="{D735EA02-767D-4C9F-8AC7-2AD082872F07}" dt="2021-03-25T19:05:42.057" v="3303" actId="20577"/>
          <ac:spMkLst>
            <pc:docMk/>
            <pc:sldMk cId="1160617698" sldId="301"/>
            <ac:spMk id="2" creationId="{2434EDF1-C5E6-4E9B-AF85-75DB9A77C7D1}"/>
          </ac:spMkLst>
        </pc:spChg>
        <pc:spChg chg="mod">
          <ac:chgData name="Weifeng Xu" userId="e7aed605-a3dd-4d5a-a692-a87037af107b" providerId="ADAL" clId="{D735EA02-767D-4C9F-8AC7-2AD082872F07}" dt="2021-03-25T19:16:29.826" v="3367" actId="20577"/>
          <ac:spMkLst>
            <pc:docMk/>
            <pc:sldMk cId="1160617698" sldId="301"/>
            <ac:spMk id="3" creationId="{65683F2E-5A72-4E45-95F0-3FDAE27987DA}"/>
          </ac:spMkLst>
        </pc:spChg>
      </pc:sldChg>
      <pc:sldChg chg="addSp modSp new mod modNotesTx">
        <pc:chgData name="Weifeng Xu" userId="e7aed605-a3dd-4d5a-a692-a87037af107b" providerId="ADAL" clId="{D735EA02-767D-4C9F-8AC7-2AD082872F07}" dt="2021-03-28T15:17:31.504" v="8506" actId="1076"/>
        <pc:sldMkLst>
          <pc:docMk/>
          <pc:sldMk cId="3093543445" sldId="302"/>
        </pc:sldMkLst>
        <pc:spChg chg="mod">
          <ac:chgData name="Weifeng Xu" userId="e7aed605-a3dd-4d5a-a692-a87037af107b" providerId="ADAL" clId="{D735EA02-767D-4C9F-8AC7-2AD082872F07}" dt="2021-03-25T19:30:50.483" v="3429" actId="207"/>
          <ac:spMkLst>
            <pc:docMk/>
            <pc:sldMk cId="3093543445" sldId="302"/>
            <ac:spMk id="2" creationId="{527AEB3D-43AB-4F6D-8354-D1F8B9472870}"/>
          </ac:spMkLst>
        </pc:spChg>
        <pc:spChg chg="mod">
          <ac:chgData name="Weifeng Xu" userId="e7aed605-a3dd-4d5a-a692-a87037af107b" providerId="ADAL" clId="{D735EA02-767D-4C9F-8AC7-2AD082872F07}" dt="2021-03-26T14:38:39.751" v="4370" actId="6549"/>
          <ac:spMkLst>
            <pc:docMk/>
            <pc:sldMk cId="3093543445" sldId="302"/>
            <ac:spMk id="3" creationId="{7F9FBD42-3F9D-4AED-8622-6EBD41E41002}"/>
          </ac:spMkLst>
        </pc:spChg>
        <pc:picChg chg="add mod">
          <ac:chgData name="Weifeng Xu" userId="e7aed605-a3dd-4d5a-a692-a87037af107b" providerId="ADAL" clId="{D735EA02-767D-4C9F-8AC7-2AD082872F07}" dt="2021-03-28T15:17:31.504" v="8506" actId="1076"/>
          <ac:picMkLst>
            <pc:docMk/>
            <pc:sldMk cId="3093543445" sldId="302"/>
            <ac:picMk id="10242" creationId="{64F49D4C-FA94-467B-9239-A56B3C441168}"/>
          </ac:picMkLst>
        </pc:picChg>
      </pc:sldChg>
      <pc:sldChg chg="addSp delSp modSp add mod ord setBg">
        <pc:chgData name="Weifeng Xu" userId="e7aed605-a3dd-4d5a-a692-a87037af107b" providerId="ADAL" clId="{D735EA02-767D-4C9F-8AC7-2AD082872F07}" dt="2021-03-26T13:48:03.060" v="3986" actId="403"/>
        <pc:sldMkLst>
          <pc:docMk/>
          <pc:sldMk cId="1788763943" sldId="303"/>
        </pc:sldMkLst>
        <pc:spChg chg="mod">
          <ac:chgData name="Weifeng Xu" userId="e7aed605-a3dd-4d5a-a692-a87037af107b" providerId="ADAL" clId="{D735EA02-767D-4C9F-8AC7-2AD082872F07}" dt="2021-03-26T13:47:02.463" v="3956" actId="26606"/>
          <ac:spMkLst>
            <pc:docMk/>
            <pc:sldMk cId="1788763943" sldId="303"/>
            <ac:spMk id="2" creationId="{A8ABF69E-747E-43D3-9D8C-D4A873ECD8EA}"/>
          </ac:spMkLst>
        </pc:spChg>
        <pc:spChg chg="del mod">
          <ac:chgData name="Weifeng Xu" userId="e7aed605-a3dd-4d5a-a692-a87037af107b" providerId="ADAL" clId="{D735EA02-767D-4C9F-8AC7-2AD082872F07}" dt="2021-03-26T13:40:59.921" v="3847" actId="1032"/>
          <ac:spMkLst>
            <pc:docMk/>
            <pc:sldMk cId="1788763943" sldId="303"/>
            <ac:spMk id="3" creationId="{90A7AA2E-F138-4A4E-A29B-6C1593025F23}"/>
          </ac:spMkLst>
        </pc:spChg>
        <pc:spChg chg="del">
          <ac:chgData name="Weifeng Xu" userId="e7aed605-a3dd-4d5a-a692-a87037af107b" providerId="ADAL" clId="{D735EA02-767D-4C9F-8AC7-2AD082872F07}" dt="2021-03-26T13:36:22.824" v="3839" actId="478"/>
          <ac:spMkLst>
            <pc:docMk/>
            <pc:sldMk cId="1788763943" sldId="303"/>
            <ac:spMk id="6" creationId="{E90833FE-1033-4B45-89E2-6AA6182C0F4A}"/>
          </ac:spMkLst>
        </pc:spChg>
        <pc:spChg chg="add mod">
          <ac:chgData name="Weifeng Xu" userId="e7aed605-a3dd-4d5a-a692-a87037af107b" providerId="ADAL" clId="{D735EA02-767D-4C9F-8AC7-2AD082872F07}" dt="2021-03-26T13:48:03.060" v="3986" actId="403"/>
          <ac:spMkLst>
            <pc:docMk/>
            <pc:sldMk cId="1788763943" sldId="303"/>
            <ac:spMk id="7" creationId="{6608210C-B897-4568-8245-87BD94DF4ADB}"/>
          </ac:spMkLst>
        </pc:spChg>
        <pc:spChg chg="del">
          <ac:chgData name="Weifeng Xu" userId="e7aed605-a3dd-4d5a-a692-a87037af107b" providerId="ADAL" clId="{D735EA02-767D-4C9F-8AC7-2AD082872F07}" dt="2021-03-26T13:36:21.968" v="3838" actId="478"/>
          <ac:spMkLst>
            <pc:docMk/>
            <pc:sldMk cId="1788763943" sldId="303"/>
            <ac:spMk id="8" creationId="{E9B3A935-82DA-4EAF-8B40-21A4CA01E6A2}"/>
          </ac:spMkLst>
        </pc:spChg>
        <pc:spChg chg="add del">
          <ac:chgData name="Weifeng Xu" userId="e7aed605-a3dd-4d5a-a692-a87037af107b" providerId="ADAL" clId="{D735EA02-767D-4C9F-8AC7-2AD082872F07}" dt="2021-03-26T13:47:02.463" v="3956" actId="26606"/>
          <ac:spMkLst>
            <pc:docMk/>
            <pc:sldMk cId="1788763943" sldId="303"/>
            <ac:spMk id="71" creationId="{1A95671B-3CC6-4792-9114-B74FAEA224E6}"/>
          </ac:spMkLst>
        </pc:spChg>
        <pc:graphicFrameChg chg="add mod ord modGraphic">
          <ac:chgData name="Weifeng Xu" userId="e7aed605-a3dd-4d5a-a692-a87037af107b" providerId="ADAL" clId="{D735EA02-767D-4C9F-8AC7-2AD082872F07}" dt="2021-03-26T13:47:02.463" v="3956" actId="26606"/>
          <ac:graphicFrameMkLst>
            <pc:docMk/>
            <pc:sldMk cId="1788763943" sldId="303"/>
            <ac:graphicFrameMk id="5" creationId="{87172CD5-2748-4253-9531-6D963F3D2C90}"/>
          </ac:graphicFrameMkLst>
        </pc:graphicFrameChg>
        <pc:picChg chg="del">
          <ac:chgData name="Weifeng Xu" userId="e7aed605-a3dd-4d5a-a692-a87037af107b" providerId="ADAL" clId="{D735EA02-767D-4C9F-8AC7-2AD082872F07}" dt="2021-03-26T13:36:19.999" v="3837" actId="478"/>
          <ac:picMkLst>
            <pc:docMk/>
            <pc:sldMk cId="1788763943" sldId="303"/>
            <ac:picMk id="4" creationId="{02255658-B610-45EC-8CE9-C5AD5F5FBB3B}"/>
          </ac:picMkLst>
        </pc:picChg>
        <pc:picChg chg="add mod">
          <ac:chgData name="Weifeng Xu" userId="e7aed605-a3dd-4d5a-a692-a87037af107b" providerId="ADAL" clId="{D735EA02-767D-4C9F-8AC7-2AD082872F07}" dt="2021-03-26T13:47:02.463" v="3956" actId="26606"/>
          <ac:picMkLst>
            <pc:docMk/>
            <pc:sldMk cId="1788763943" sldId="303"/>
            <ac:picMk id="1026" creationId="{AE393C59-6AD5-4781-838B-2955B9C75125}"/>
          </ac:picMkLst>
        </pc:picChg>
      </pc:sldChg>
      <pc:sldChg chg="del">
        <pc:chgData name="Weifeng Xu" userId="e7aed605-a3dd-4d5a-a692-a87037af107b" providerId="ADAL" clId="{D735EA02-767D-4C9F-8AC7-2AD082872F07}" dt="2021-03-23T14:46:20.732" v="14" actId="47"/>
        <pc:sldMkLst>
          <pc:docMk/>
          <pc:sldMk cId="53763807" sldId="304"/>
        </pc:sldMkLst>
      </pc:sldChg>
      <pc:sldChg chg="addSp modSp add mod modNotesTx">
        <pc:chgData name="Weifeng Xu" userId="e7aed605-a3dd-4d5a-a692-a87037af107b" providerId="ADAL" clId="{D735EA02-767D-4C9F-8AC7-2AD082872F07}" dt="2021-03-28T14:29:47.528" v="8392" actId="108"/>
        <pc:sldMkLst>
          <pc:docMk/>
          <pc:sldMk cId="780101957" sldId="304"/>
        </pc:sldMkLst>
        <pc:spChg chg="mod">
          <ac:chgData name="Weifeng Xu" userId="e7aed605-a3dd-4d5a-a692-a87037af107b" providerId="ADAL" clId="{D735EA02-767D-4C9F-8AC7-2AD082872F07}" dt="2021-03-28T14:29:47.528" v="8392" actId="108"/>
          <ac:spMkLst>
            <pc:docMk/>
            <pc:sldMk cId="780101957" sldId="304"/>
            <ac:spMk id="3" creationId="{90A7AA2E-F138-4A4E-A29B-6C1593025F23}"/>
          </ac:spMkLst>
        </pc:spChg>
        <pc:spChg chg="add mod">
          <ac:chgData name="Weifeng Xu" userId="e7aed605-a3dd-4d5a-a692-a87037af107b" providerId="ADAL" clId="{D735EA02-767D-4C9F-8AC7-2AD082872F07}" dt="2021-03-26T14:47:58.607" v="4394" actId="1076"/>
          <ac:spMkLst>
            <pc:docMk/>
            <pc:sldMk cId="780101957" sldId="304"/>
            <ac:spMk id="7" creationId="{EF81E6E6-30FF-43FE-A3D0-681D229E4405}"/>
          </ac:spMkLst>
        </pc:spChg>
        <pc:spChg chg="mod">
          <ac:chgData name="Weifeng Xu" userId="e7aed605-a3dd-4d5a-a692-a87037af107b" providerId="ADAL" clId="{D735EA02-767D-4C9F-8AC7-2AD082872F07}" dt="2021-03-26T14:48:03.360" v="4395" actId="1076"/>
          <ac:spMkLst>
            <pc:docMk/>
            <pc:sldMk cId="780101957" sldId="304"/>
            <ac:spMk id="8" creationId="{E9B3A935-82DA-4EAF-8B40-21A4CA01E6A2}"/>
          </ac:spMkLst>
        </pc:spChg>
      </pc:sldChg>
      <pc:sldChg chg="addSp delSp modSp new mod ord modClrScheme chgLayout">
        <pc:chgData name="Weifeng Xu" userId="e7aed605-a3dd-4d5a-a692-a87037af107b" providerId="ADAL" clId="{D735EA02-767D-4C9F-8AC7-2AD082872F07}" dt="2021-03-26T14:29:44.141" v="4365"/>
        <pc:sldMkLst>
          <pc:docMk/>
          <pc:sldMk cId="361231529" sldId="305"/>
        </pc:sldMkLst>
        <pc:spChg chg="del mod ord">
          <ac:chgData name="Weifeng Xu" userId="e7aed605-a3dd-4d5a-a692-a87037af107b" providerId="ADAL" clId="{D735EA02-767D-4C9F-8AC7-2AD082872F07}" dt="2021-03-26T14:29:17.751" v="4359" actId="700"/>
          <ac:spMkLst>
            <pc:docMk/>
            <pc:sldMk cId="361231529" sldId="305"/>
            <ac:spMk id="2" creationId="{BE092094-C99C-48B4-95A9-DE6DD0FEF54C}"/>
          </ac:spMkLst>
        </pc:spChg>
        <pc:spChg chg="del mod ord">
          <ac:chgData name="Weifeng Xu" userId="e7aed605-a3dd-4d5a-a692-a87037af107b" providerId="ADAL" clId="{D735EA02-767D-4C9F-8AC7-2AD082872F07}" dt="2021-03-26T14:29:17.751" v="4359" actId="700"/>
          <ac:spMkLst>
            <pc:docMk/>
            <pc:sldMk cId="361231529" sldId="305"/>
            <ac:spMk id="3" creationId="{374F3257-DE03-45C6-9DCC-D3D249479A93}"/>
          </ac:spMkLst>
        </pc:spChg>
        <pc:spChg chg="add mod ord">
          <ac:chgData name="Weifeng Xu" userId="e7aed605-a3dd-4d5a-a692-a87037af107b" providerId="ADAL" clId="{D735EA02-767D-4C9F-8AC7-2AD082872F07}" dt="2021-03-26T14:29:24.530" v="4363" actId="20577"/>
          <ac:spMkLst>
            <pc:docMk/>
            <pc:sldMk cId="361231529" sldId="305"/>
            <ac:spMk id="4" creationId="{259B5640-EC61-48A0-9F55-5EB00637039D}"/>
          </ac:spMkLst>
        </pc:spChg>
        <pc:spChg chg="add mod ord">
          <ac:chgData name="Weifeng Xu" userId="e7aed605-a3dd-4d5a-a692-a87037af107b" providerId="ADAL" clId="{D735EA02-767D-4C9F-8AC7-2AD082872F07}" dt="2021-03-26T14:29:17.751" v="4359" actId="700"/>
          <ac:spMkLst>
            <pc:docMk/>
            <pc:sldMk cId="361231529" sldId="305"/>
            <ac:spMk id="5" creationId="{27D4D97F-572A-40C8-9871-8820483C2DED}"/>
          </ac:spMkLst>
        </pc:spChg>
      </pc:sldChg>
      <pc:sldChg chg="addSp delSp modSp new mod modClrScheme chgLayout modNotesTx">
        <pc:chgData name="Weifeng Xu" userId="e7aed605-a3dd-4d5a-a692-a87037af107b" providerId="ADAL" clId="{D735EA02-767D-4C9F-8AC7-2AD082872F07}" dt="2021-03-27T14:28:43.072" v="6834" actId="20577"/>
        <pc:sldMkLst>
          <pc:docMk/>
          <pc:sldMk cId="1009992440" sldId="306"/>
        </pc:sldMkLst>
        <pc:spChg chg="del mod ord">
          <ac:chgData name="Weifeng Xu" userId="e7aed605-a3dd-4d5a-a692-a87037af107b" providerId="ADAL" clId="{D735EA02-767D-4C9F-8AC7-2AD082872F07}" dt="2021-03-26T14:43:55.848" v="4382" actId="700"/>
          <ac:spMkLst>
            <pc:docMk/>
            <pc:sldMk cId="1009992440" sldId="306"/>
            <ac:spMk id="2" creationId="{FBED0681-8C71-4E2F-A067-5AB91EACA6BF}"/>
          </ac:spMkLst>
        </pc:spChg>
        <pc:spChg chg="del mod ord">
          <ac:chgData name="Weifeng Xu" userId="e7aed605-a3dd-4d5a-a692-a87037af107b" providerId="ADAL" clId="{D735EA02-767D-4C9F-8AC7-2AD082872F07}" dt="2021-03-26T14:43:55.848" v="4382" actId="700"/>
          <ac:spMkLst>
            <pc:docMk/>
            <pc:sldMk cId="1009992440" sldId="306"/>
            <ac:spMk id="3" creationId="{C4B83C11-40E3-469D-A474-FF990DED12BC}"/>
          </ac:spMkLst>
        </pc:spChg>
        <pc:spChg chg="add mod ord">
          <ac:chgData name="Weifeng Xu" userId="e7aed605-a3dd-4d5a-a692-a87037af107b" providerId="ADAL" clId="{D735EA02-767D-4C9F-8AC7-2AD082872F07}" dt="2021-03-27T14:02:31.765" v="6736" actId="21"/>
          <ac:spMkLst>
            <pc:docMk/>
            <pc:sldMk cId="1009992440" sldId="306"/>
            <ac:spMk id="4" creationId="{B6C8732C-8D9F-459A-AA58-BE39B37544BD}"/>
          </ac:spMkLst>
        </pc:spChg>
        <pc:spChg chg="add mod ord">
          <ac:chgData name="Weifeng Xu" userId="e7aed605-a3dd-4d5a-a692-a87037af107b" providerId="ADAL" clId="{D735EA02-767D-4C9F-8AC7-2AD082872F07}" dt="2021-03-27T14:28:43.072" v="6834" actId="20577"/>
          <ac:spMkLst>
            <pc:docMk/>
            <pc:sldMk cId="1009992440" sldId="306"/>
            <ac:spMk id="5" creationId="{FD09C0B2-58A3-40E0-A365-EE4CB5500FD4}"/>
          </ac:spMkLst>
        </pc:spChg>
      </pc:sldChg>
      <pc:sldChg chg="addSp delSp modSp new del mod ord setBg modClrScheme chgLayout modNotesTx">
        <pc:chgData name="Weifeng Xu" userId="e7aed605-a3dd-4d5a-a692-a87037af107b" providerId="ADAL" clId="{D735EA02-767D-4C9F-8AC7-2AD082872F07}" dt="2021-03-26T19:42:00.816" v="4784" actId="47"/>
        <pc:sldMkLst>
          <pc:docMk/>
          <pc:sldMk cId="2747037918" sldId="307"/>
        </pc:sldMkLst>
        <pc:spChg chg="mod ord">
          <ac:chgData name="Weifeng Xu" userId="e7aed605-a3dd-4d5a-a692-a87037af107b" providerId="ADAL" clId="{D735EA02-767D-4C9F-8AC7-2AD082872F07}" dt="2021-03-26T19:22:35.737" v="4765" actId="700"/>
          <ac:spMkLst>
            <pc:docMk/>
            <pc:sldMk cId="2747037918" sldId="307"/>
            <ac:spMk id="2" creationId="{C78EEB2A-51E1-4858-B142-BECAA1021474}"/>
          </ac:spMkLst>
        </pc:spChg>
        <pc:spChg chg="del mod">
          <ac:chgData name="Weifeng Xu" userId="e7aed605-a3dd-4d5a-a692-a87037af107b" providerId="ADAL" clId="{D735EA02-767D-4C9F-8AC7-2AD082872F07}" dt="2021-03-26T19:22:35.737" v="4765" actId="700"/>
          <ac:spMkLst>
            <pc:docMk/>
            <pc:sldMk cId="2747037918" sldId="307"/>
            <ac:spMk id="3" creationId="{BB2850FE-72F7-40E9-BD56-4331F9354B77}"/>
          </ac:spMkLst>
        </pc:spChg>
        <pc:spChg chg="add del mod">
          <ac:chgData name="Weifeng Xu" userId="e7aed605-a3dd-4d5a-a692-a87037af107b" providerId="ADAL" clId="{D735EA02-767D-4C9F-8AC7-2AD082872F07}" dt="2021-03-26T14:57:54.714" v="4444" actId="478"/>
          <ac:spMkLst>
            <pc:docMk/>
            <pc:sldMk cId="2747037918" sldId="307"/>
            <ac:spMk id="4" creationId="{420E68E1-A102-40BC-81ED-D61CB157E662}"/>
          </ac:spMkLst>
        </pc:spChg>
        <pc:spChg chg="add del">
          <ac:chgData name="Weifeng Xu" userId="e7aed605-a3dd-4d5a-a692-a87037af107b" providerId="ADAL" clId="{D735EA02-767D-4C9F-8AC7-2AD082872F07}" dt="2021-03-26T14:57:57.037" v="4446"/>
          <ac:spMkLst>
            <pc:docMk/>
            <pc:sldMk cId="2747037918" sldId="307"/>
            <ac:spMk id="5" creationId="{357ACFB3-1DCC-47A8-83ED-EFCB6672D4BB}"/>
          </ac:spMkLst>
        </pc:spChg>
        <pc:spChg chg="add mod ord">
          <ac:chgData name="Weifeng Xu" userId="e7aed605-a3dd-4d5a-a692-a87037af107b" providerId="ADAL" clId="{D735EA02-767D-4C9F-8AC7-2AD082872F07}" dt="2021-03-26T19:22:39.549" v="4766" actId="1076"/>
          <ac:spMkLst>
            <pc:docMk/>
            <pc:sldMk cId="2747037918" sldId="307"/>
            <ac:spMk id="7" creationId="{59919152-B6DD-46BA-99A8-B1DE85DCFDE9}"/>
          </ac:spMkLst>
        </pc:spChg>
        <pc:spChg chg="add del">
          <ac:chgData name="Weifeng Xu" userId="e7aed605-a3dd-4d5a-a692-a87037af107b" providerId="ADAL" clId="{D735EA02-767D-4C9F-8AC7-2AD082872F07}" dt="2021-03-26T14:58:28.190" v="4454"/>
          <ac:spMkLst>
            <pc:docMk/>
            <pc:sldMk cId="2747037918" sldId="307"/>
            <ac:spMk id="8" creationId="{B60C7977-B2E0-44C3-A84A-E1C7FAF35183}"/>
          </ac:spMkLst>
        </pc:spChg>
        <pc:spChg chg="add del mod">
          <ac:chgData name="Weifeng Xu" userId="e7aed605-a3dd-4d5a-a692-a87037af107b" providerId="ADAL" clId="{D735EA02-767D-4C9F-8AC7-2AD082872F07}" dt="2021-03-26T18:28:41.695" v="4513" actId="22"/>
          <ac:spMkLst>
            <pc:docMk/>
            <pc:sldMk cId="2747037918" sldId="307"/>
            <ac:spMk id="10" creationId="{731695D0-A75F-4DBE-87E5-69F9548BD2F1}"/>
          </ac:spMkLst>
        </pc:spChg>
        <pc:spChg chg="add del">
          <ac:chgData name="Weifeng Xu" userId="e7aed605-a3dd-4d5a-a692-a87037af107b" providerId="ADAL" clId="{D735EA02-767D-4C9F-8AC7-2AD082872F07}" dt="2021-03-26T18:28:08.228" v="4505" actId="26606"/>
          <ac:spMkLst>
            <pc:docMk/>
            <pc:sldMk cId="2747037918" sldId="307"/>
            <ac:spMk id="16" creationId="{131BAD53-4E89-4F62-BBB7-26359763ED39}"/>
          </ac:spMkLst>
        </pc:spChg>
        <pc:spChg chg="add del">
          <ac:chgData name="Weifeng Xu" userId="e7aed605-a3dd-4d5a-a692-a87037af107b" providerId="ADAL" clId="{D735EA02-767D-4C9F-8AC7-2AD082872F07}" dt="2021-03-26T18:28:08.228" v="4505" actId="26606"/>
          <ac:spMkLst>
            <pc:docMk/>
            <pc:sldMk cId="2747037918" sldId="307"/>
            <ac:spMk id="18" creationId="{62756DA2-40EB-4C6F-B962-5822FFB54FB6}"/>
          </ac:spMkLst>
        </pc:spChg>
        <pc:picChg chg="add del mod">
          <ac:chgData name="Weifeng Xu" userId="e7aed605-a3dd-4d5a-a692-a87037af107b" providerId="ADAL" clId="{D735EA02-767D-4C9F-8AC7-2AD082872F07}" dt="2021-03-26T18:28:38.647" v="4507"/>
          <ac:picMkLst>
            <pc:docMk/>
            <pc:sldMk cId="2747037918" sldId="307"/>
            <ac:picMk id="11" creationId="{3098D0D6-C831-41C7-9EAE-AFF9E38776C2}"/>
          </ac:picMkLst>
        </pc:picChg>
      </pc:sldChg>
      <pc:sldChg chg="addSp delSp modSp new mod modClrScheme chgLayout modNotesTx">
        <pc:chgData name="Weifeng Xu" userId="e7aed605-a3dd-4d5a-a692-a87037af107b" providerId="ADAL" clId="{D735EA02-767D-4C9F-8AC7-2AD082872F07}" dt="2021-03-28T13:11:03.768" v="7838"/>
        <pc:sldMkLst>
          <pc:docMk/>
          <pc:sldMk cId="3488387357" sldId="308"/>
        </pc:sldMkLst>
        <pc:spChg chg="del mod ord">
          <ac:chgData name="Weifeng Xu" userId="e7aed605-a3dd-4d5a-a692-a87037af107b" providerId="ADAL" clId="{D735EA02-767D-4C9F-8AC7-2AD082872F07}" dt="2021-03-27T15:13:58.657" v="7253" actId="700"/>
          <ac:spMkLst>
            <pc:docMk/>
            <pc:sldMk cId="3488387357" sldId="308"/>
            <ac:spMk id="2" creationId="{5459ED14-1EFF-4F82-8D7C-DD0CF940942A}"/>
          </ac:spMkLst>
        </pc:spChg>
        <pc:spChg chg="del">
          <ac:chgData name="Weifeng Xu" userId="e7aed605-a3dd-4d5a-a692-a87037af107b" providerId="ADAL" clId="{D735EA02-767D-4C9F-8AC7-2AD082872F07}" dt="2021-03-27T15:13:58.657" v="7253" actId="700"/>
          <ac:spMkLst>
            <pc:docMk/>
            <pc:sldMk cId="3488387357" sldId="308"/>
            <ac:spMk id="3" creationId="{EFF95640-1E00-4AF9-B59C-EE641DF8F072}"/>
          </ac:spMkLst>
        </pc:spChg>
        <pc:spChg chg="add mod ord">
          <ac:chgData name="Weifeng Xu" userId="e7aed605-a3dd-4d5a-a692-a87037af107b" providerId="ADAL" clId="{D735EA02-767D-4C9F-8AC7-2AD082872F07}" dt="2021-03-27T15:14:07.089" v="7260" actId="20577"/>
          <ac:spMkLst>
            <pc:docMk/>
            <pc:sldMk cId="3488387357" sldId="308"/>
            <ac:spMk id="4" creationId="{D705EDA9-63B7-4ED4-87F6-F629419D3C76}"/>
          </ac:spMkLst>
        </pc:spChg>
        <pc:spChg chg="add mod">
          <ac:chgData name="Weifeng Xu" userId="e7aed605-a3dd-4d5a-a692-a87037af107b" providerId="ADAL" clId="{D735EA02-767D-4C9F-8AC7-2AD082872F07}" dt="2021-03-27T19:28:32.570" v="7693" actId="1036"/>
          <ac:spMkLst>
            <pc:docMk/>
            <pc:sldMk cId="3488387357" sldId="308"/>
            <ac:spMk id="5" creationId="{0FF0E8C1-ACA0-4B66-865C-6C8E4BBEB165}"/>
          </ac:spMkLst>
        </pc:spChg>
        <pc:spChg chg="add mod">
          <ac:chgData name="Weifeng Xu" userId="e7aed605-a3dd-4d5a-a692-a87037af107b" providerId="ADAL" clId="{D735EA02-767D-4C9F-8AC7-2AD082872F07}" dt="2021-03-27T19:37:23.993" v="7831" actId="1036"/>
          <ac:spMkLst>
            <pc:docMk/>
            <pc:sldMk cId="3488387357" sldId="308"/>
            <ac:spMk id="6" creationId="{3FE5BF8F-9208-4093-BD3F-1878B764116B}"/>
          </ac:spMkLst>
        </pc:spChg>
        <pc:spChg chg="add mod">
          <ac:chgData name="Weifeng Xu" userId="e7aed605-a3dd-4d5a-a692-a87037af107b" providerId="ADAL" clId="{D735EA02-767D-4C9F-8AC7-2AD082872F07}" dt="2021-03-28T13:11:03.768" v="7838"/>
          <ac:spMkLst>
            <pc:docMk/>
            <pc:sldMk cId="3488387357" sldId="308"/>
            <ac:spMk id="7" creationId="{5DE1716F-D930-488B-BBC2-7FED0E5F5CB5}"/>
          </ac:spMkLst>
        </pc:spChg>
        <pc:spChg chg="add mod">
          <ac:chgData name="Weifeng Xu" userId="e7aed605-a3dd-4d5a-a692-a87037af107b" providerId="ADAL" clId="{D735EA02-767D-4C9F-8AC7-2AD082872F07}" dt="2021-03-27T19:30:31.465" v="7720" actId="1036"/>
          <ac:spMkLst>
            <pc:docMk/>
            <pc:sldMk cId="3488387357" sldId="308"/>
            <ac:spMk id="8" creationId="{F7026F2F-2BC7-4E59-9AA2-7F9CE623C63B}"/>
          </ac:spMkLst>
        </pc:spChg>
        <pc:spChg chg="add mod">
          <ac:chgData name="Weifeng Xu" userId="e7aed605-a3dd-4d5a-a692-a87037af107b" providerId="ADAL" clId="{D735EA02-767D-4C9F-8AC7-2AD082872F07}" dt="2021-03-27T19:27:04.673" v="7654" actId="1036"/>
          <ac:spMkLst>
            <pc:docMk/>
            <pc:sldMk cId="3488387357" sldId="308"/>
            <ac:spMk id="9" creationId="{69D18853-DD25-4BE3-9C63-FD3F8EBADCF9}"/>
          </ac:spMkLst>
        </pc:spChg>
        <pc:spChg chg="add mod">
          <ac:chgData name="Weifeng Xu" userId="e7aed605-a3dd-4d5a-a692-a87037af107b" providerId="ADAL" clId="{D735EA02-767D-4C9F-8AC7-2AD082872F07}" dt="2021-03-27T19:36:06.630" v="7792" actId="1076"/>
          <ac:spMkLst>
            <pc:docMk/>
            <pc:sldMk cId="3488387357" sldId="308"/>
            <ac:spMk id="10" creationId="{309460B5-EA3E-4E4F-9356-F8E831F7E778}"/>
          </ac:spMkLst>
        </pc:spChg>
        <pc:spChg chg="add mod">
          <ac:chgData name="Weifeng Xu" userId="e7aed605-a3dd-4d5a-a692-a87037af107b" providerId="ADAL" clId="{D735EA02-767D-4C9F-8AC7-2AD082872F07}" dt="2021-03-27T19:28:19.498" v="7664" actId="6549"/>
          <ac:spMkLst>
            <pc:docMk/>
            <pc:sldMk cId="3488387357" sldId="308"/>
            <ac:spMk id="14" creationId="{EF44B48D-4088-40DB-8BE6-92F311A0922D}"/>
          </ac:spMkLst>
        </pc:spChg>
        <pc:spChg chg="add mod">
          <ac:chgData name="Weifeng Xu" userId="e7aed605-a3dd-4d5a-a692-a87037af107b" providerId="ADAL" clId="{D735EA02-767D-4C9F-8AC7-2AD082872F07}" dt="2021-03-27T19:28:25.194" v="7665" actId="6549"/>
          <ac:spMkLst>
            <pc:docMk/>
            <pc:sldMk cId="3488387357" sldId="308"/>
            <ac:spMk id="19" creationId="{5B371F58-1409-406B-85B5-9BE27BBC73FA}"/>
          </ac:spMkLst>
        </pc:spChg>
        <pc:spChg chg="add del mod">
          <ac:chgData name="Weifeng Xu" userId="e7aed605-a3dd-4d5a-a692-a87037af107b" providerId="ADAL" clId="{D735EA02-767D-4C9F-8AC7-2AD082872F07}" dt="2021-03-27T19:27:26.041" v="7656" actId="478"/>
          <ac:spMkLst>
            <pc:docMk/>
            <pc:sldMk cId="3488387357" sldId="308"/>
            <ac:spMk id="25" creationId="{1401BF76-2468-42C2-BE6E-AD36EC71C77A}"/>
          </ac:spMkLst>
        </pc:spChg>
        <pc:spChg chg="add del mod">
          <ac:chgData name="Weifeng Xu" userId="e7aed605-a3dd-4d5a-a692-a87037af107b" providerId="ADAL" clId="{D735EA02-767D-4C9F-8AC7-2AD082872F07}" dt="2021-03-27T19:17:11.657" v="7439" actId="478"/>
          <ac:spMkLst>
            <pc:docMk/>
            <pc:sldMk cId="3488387357" sldId="308"/>
            <ac:spMk id="26" creationId="{A630BDD5-724C-4EFA-BF76-EFDDDC5003F1}"/>
          </ac:spMkLst>
        </pc:spChg>
        <pc:spChg chg="add mod">
          <ac:chgData name="Weifeng Xu" userId="e7aed605-a3dd-4d5a-a692-a87037af107b" providerId="ADAL" clId="{D735EA02-767D-4C9F-8AC7-2AD082872F07}" dt="2021-03-27T19:34:49.788" v="7770"/>
          <ac:spMkLst>
            <pc:docMk/>
            <pc:sldMk cId="3488387357" sldId="308"/>
            <ac:spMk id="28" creationId="{5F0FE3E0-F3B4-4C08-A52C-F875801B6133}"/>
          </ac:spMkLst>
        </pc:spChg>
        <pc:spChg chg="add mod">
          <ac:chgData name="Weifeng Xu" userId="e7aed605-a3dd-4d5a-a692-a87037af107b" providerId="ADAL" clId="{D735EA02-767D-4C9F-8AC7-2AD082872F07}" dt="2021-03-27T19:32:18.902" v="7758" actId="1036"/>
          <ac:spMkLst>
            <pc:docMk/>
            <pc:sldMk cId="3488387357" sldId="308"/>
            <ac:spMk id="31" creationId="{592DD8E5-F1D8-4996-8983-3C2C93804172}"/>
          </ac:spMkLst>
        </pc:spChg>
        <pc:spChg chg="add mod">
          <ac:chgData name="Weifeng Xu" userId="e7aed605-a3dd-4d5a-a692-a87037af107b" providerId="ADAL" clId="{D735EA02-767D-4C9F-8AC7-2AD082872F07}" dt="2021-03-27T19:31:02.486" v="7724" actId="14100"/>
          <ac:spMkLst>
            <pc:docMk/>
            <pc:sldMk cId="3488387357" sldId="308"/>
            <ac:spMk id="80" creationId="{4DEF24E4-DB24-45F6-AAC5-504A8B432B9E}"/>
          </ac:spMkLst>
        </pc:spChg>
        <pc:spChg chg="add mod ord">
          <ac:chgData name="Weifeng Xu" userId="e7aed605-a3dd-4d5a-a692-a87037af107b" providerId="ADAL" clId="{D735EA02-767D-4C9F-8AC7-2AD082872F07}" dt="2021-03-27T19:35:46.767" v="7790" actId="14100"/>
          <ac:spMkLst>
            <pc:docMk/>
            <pc:sldMk cId="3488387357" sldId="308"/>
            <ac:spMk id="85" creationId="{17A27E64-C4A9-4741-8D90-7B0EBB253E22}"/>
          </ac:spMkLst>
        </pc:spChg>
        <pc:spChg chg="add mod">
          <ac:chgData name="Weifeng Xu" userId="e7aed605-a3dd-4d5a-a692-a87037af107b" providerId="ADAL" clId="{D735EA02-767D-4C9F-8AC7-2AD082872F07}" dt="2021-03-28T13:10:59.047" v="7837" actId="21"/>
          <ac:spMkLst>
            <pc:docMk/>
            <pc:sldMk cId="3488387357" sldId="308"/>
            <ac:spMk id="86" creationId="{C7ECF1C5-2D6D-4F2C-8123-5D51354E8FF8}"/>
          </ac:spMkLst>
        </pc:spChg>
        <pc:spChg chg="add mod ord">
          <ac:chgData name="Weifeng Xu" userId="e7aed605-a3dd-4d5a-a692-a87037af107b" providerId="ADAL" clId="{D735EA02-767D-4C9F-8AC7-2AD082872F07}" dt="2021-03-27T19:35:49.404" v="7791" actId="14100"/>
          <ac:spMkLst>
            <pc:docMk/>
            <pc:sldMk cId="3488387357" sldId="308"/>
            <ac:spMk id="87" creationId="{289D8471-C17D-493F-825E-843A1BB84C8D}"/>
          </ac:spMkLst>
        </pc:spChg>
        <pc:cxnChg chg="add mod">
          <ac:chgData name="Weifeng Xu" userId="e7aed605-a3dd-4d5a-a692-a87037af107b" providerId="ADAL" clId="{D735EA02-767D-4C9F-8AC7-2AD082872F07}" dt="2021-03-27T19:30:31.465" v="7720" actId="1036"/>
          <ac:cxnSpMkLst>
            <pc:docMk/>
            <pc:sldMk cId="3488387357" sldId="308"/>
            <ac:cxnSpMk id="12" creationId="{70928D43-6E23-424F-9F52-736878BCAECC}"/>
          </ac:cxnSpMkLst>
        </pc:cxnChg>
        <pc:cxnChg chg="add mod">
          <ac:chgData name="Weifeng Xu" userId="e7aed605-a3dd-4d5a-a692-a87037af107b" providerId="ADAL" clId="{D735EA02-767D-4C9F-8AC7-2AD082872F07}" dt="2021-03-27T19:28:32.570" v="7693" actId="1036"/>
          <ac:cxnSpMkLst>
            <pc:docMk/>
            <pc:sldMk cId="3488387357" sldId="308"/>
            <ac:cxnSpMk id="17" creationId="{AE1DD6BD-EB66-4138-B3D2-C33E5541E5AC}"/>
          </ac:cxnSpMkLst>
        </pc:cxnChg>
        <pc:cxnChg chg="add mod">
          <ac:chgData name="Weifeng Xu" userId="e7aed605-a3dd-4d5a-a692-a87037af107b" providerId="ADAL" clId="{D735EA02-767D-4C9F-8AC7-2AD082872F07}" dt="2021-03-27T19:28:15.203" v="7663" actId="1076"/>
          <ac:cxnSpMkLst>
            <pc:docMk/>
            <pc:sldMk cId="3488387357" sldId="308"/>
            <ac:cxnSpMk id="22" creationId="{F0CD218A-343A-4321-8C25-99FDACF49C3D}"/>
          </ac:cxnSpMkLst>
        </pc:cxnChg>
        <pc:cxnChg chg="add mod">
          <ac:chgData name="Weifeng Xu" userId="e7aed605-a3dd-4d5a-a692-a87037af107b" providerId="ADAL" clId="{D735EA02-767D-4C9F-8AC7-2AD082872F07}" dt="2021-03-27T19:31:17.662" v="7727" actId="14100"/>
          <ac:cxnSpMkLst>
            <pc:docMk/>
            <pc:sldMk cId="3488387357" sldId="308"/>
            <ac:cxnSpMk id="30" creationId="{DE68F723-96B8-48FF-A50A-8F6D93F6494E}"/>
          </ac:cxnSpMkLst>
        </pc:cxnChg>
        <pc:cxnChg chg="add mod">
          <ac:chgData name="Weifeng Xu" userId="e7aed605-a3dd-4d5a-a692-a87037af107b" providerId="ADAL" clId="{D735EA02-767D-4C9F-8AC7-2AD082872F07}" dt="2021-03-27T19:32:18.902" v="7758" actId="1036"/>
          <ac:cxnSpMkLst>
            <pc:docMk/>
            <pc:sldMk cId="3488387357" sldId="308"/>
            <ac:cxnSpMk id="33" creationId="{F30340C6-BE16-491C-8078-4C4AC9E7136F}"/>
          </ac:cxnSpMkLst>
        </pc:cxnChg>
        <pc:cxnChg chg="add mod">
          <ac:chgData name="Weifeng Xu" userId="e7aed605-a3dd-4d5a-a692-a87037af107b" providerId="ADAL" clId="{D735EA02-767D-4C9F-8AC7-2AD082872F07}" dt="2021-03-27T19:36:06.630" v="7792" actId="1076"/>
          <ac:cxnSpMkLst>
            <pc:docMk/>
            <pc:sldMk cId="3488387357" sldId="308"/>
            <ac:cxnSpMk id="35" creationId="{FCC517E3-5DE0-4A79-B262-8700BCF48CAF}"/>
          </ac:cxnSpMkLst>
        </pc:cxnChg>
        <pc:cxnChg chg="add del mod">
          <ac:chgData name="Weifeng Xu" userId="e7aed605-a3dd-4d5a-a692-a87037af107b" providerId="ADAL" clId="{D735EA02-767D-4C9F-8AC7-2AD082872F07}" dt="2021-03-27T19:37:01.444" v="7794" actId="478"/>
          <ac:cxnSpMkLst>
            <pc:docMk/>
            <pc:sldMk cId="3488387357" sldId="308"/>
            <ac:cxnSpMk id="37" creationId="{5911100D-F5C6-427D-8404-8B6085F17702}"/>
          </ac:cxnSpMkLst>
        </pc:cxnChg>
        <pc:cxnChg chg="add mod">
          <ac:chgData name="Weifeng Xu" userId="e7aed605-a3dd-4d5a-a692-a87037af107b" providerId="ADAL" clId="{D735EA02-767D-4C9F-8AC7-2AD082872F07}" dt="2021-03-27T19:37:13.165" v="7818" actId="14100"/>
          <ac:cxnSpMkLst>
            <pc:docMk/>
            <pc:sldMk cId="3488387357" sldId="308"/>
            <ac:cxnSpMk id="39" creationId="{2D782B82-5F16-43A6-A911-373D52192D2F}"/>
          </ac:cxnSpMkLst>
        </pc:cxnChg>
        <pc:cxnChg chg="add mod">
          <ac:chgData name="Weifeng Xu" userId="e7aed605-a3dd-4d5a-a692-a87037af107b" providerId="ADAL" clId="{D735EA02-767D-4C9F-8AC7-2AD082872F07}" dt="2021-03-27T19:37:23.993" v="7831" actId="1036"/>
          <ac:cxnSpMkLst>
            <pc:docMk/>
            <pc:sldMk cId="3488387357" sldId="308"/>
            <ac:cxnSpMk id="41" creationId="{28BCA5AB-E86E-43FC-8DD4-DFED22E9A3DD}"/>
          </ac:cxnSpMkLst>
        </pc:cxnChg>
        <pc:cxnChg chg="add">
          <ac:chgData name="Weifeng Xu" userId="e7aed605-a3dd-4d5a-a692-a87037af107b" providerId="ADAL" clId="{D735EA02-767D-4C9F-8AC7-2AD082872F07}" dt="2021-03-27T19:31:35.994" v="7729" actId="11529"/>
          <ac:cxnSpMkLst>
            <pc:docMk/>
            <pc:sldMk cId="3488387357" sldId="308"/>
            <ac:cxnSpMk id="84" creationId="{72D5BEF0-5208-44AB-936C-E43A8BA8CDE3}"/>
          </ac:cxnSpMkLst>
        </pc:cxnChg>
      </pc:sldChg>
      <pc:sldChg chg="addSp delSp modSp new mod ord modNotesTx">
        <pc:chgData name="Weifeng Xu" userId="e7aed605-a3dd-4d5a-a692-a87037af107b" providerId="ADAL" clId="{D735EA02-767D-4C9F-8AC7-2AD082872F07}" dt="2021-03-27T01:34:48.516" v="5662" actId="478"/>
        <pc:sldMkLst>
          <pc:docMk/>
          <pc:sldMk cId="480742978" sldId="309"/>
        </pc:sldMkLst>
        <pc:spChg chg="mod">
          <ac:chgData name="Weifeng Xu" userId="e7aed605-a3dd-4d5a-a692-a87037af107b" providerId="ADAL" clId="{D735EA02-767D-4C9F-8AC7-2AD082872F07}" dt="2021-03-26T20:52:09.629" v="5172" actId="20577"/>
          <ac:spMkLst>
            <pc:docMk/>
            <pc:sldMk cId="480742978" sldId="309"/>
            <ac:spMk id="2" creationId="{34E17507-0422-451E-A98C-A2A18A2CEAAD}"/>
          </ac:spMkLst>
        </pc:spChg>
        <pc:spChg chg="mod">
          <ac:chgData name="Weifeng Xu" userId="e7aed605-a3dd-4d5a-a692-a87037af107b" providerId="ADAL" clId="{D735EA02-767D-4C9F-8AC7-2AD082872F07}" dt="2021-03-27T01:33:43.814" v="5652" actId="14100"/>
          <ac:spMkLst>
            <pc:docMk/>
            <pc:sldMk cId="480742978" sldId="309"/>
            <ac:spMk id="3" creationId="{33A2566F-F859-4E84-BF61-D9B2952F8127}"/>
          </ac:spMkLst>
        </pc:spChg>
        <pc:spChg chg="add del mod">
          <ac:chgData name="Weifeng Xu" userId="e7aed605-a3dd-4d5a-a692-a87037af107b" providerId="ADAL" clId="{D735EA02-767D-4C9F-8AC7-2AD082872F07}" dt="2021-03-26T18:36:33.469" v="4545" actId="478"/>
          <ac:spMkLst>
            <pc:docMk/>
            <pc:sldMk cId="480742978" sldId="309"/>
            <ac:spMk id="4" creationId="{BF611C11-F051-43DB-99E8-8AA376DDB204}"/>
          </ac:spMkLst>
        </pc:spChg>
        <pc:picChg chg="add del mod">
          <ac:chgData name="Weifeng Xu" userId="e7aed605-a3dd-4d5a-a692-a87037af107b" providerId="ADAL" clId="{D735EA02-767D-4C9F-8AC7-2AD082872F07}" dt="2021-03-27T01:26:25.228" v="5643" actId="21"/>
          <ac:picMkLst>
            <pc:docMk/>
            <pc:sldMk cId="480742978" sldId="309"/>
            <ac:picMk id="5" creationId="{7E523929-0CE3-4667-A916-F59BB49F2A3E}"/>
          </ac:picMkLst>
        </pc:picChg>
        <pc:picChg chg="add del mod">
          <ac:chgData name="Weifeng Xu" userId="e7aed605-a3dd-4d5a-a692-a87037af107b" providerId="ADAL" clId="{D735EA02-767D-4C9F-8AC7-2AD082872F07}" dt="2021-03-26T18:37:14.596" v="4549" actId="478"/>
          <ac:picMkLst>
            <pc:docMk/>
            <pc:sldMk cId="480742978" sldId="309"/>
            <ac:picMk id="6" creationId="{9B1020B1-AB04-4D64-BE22-1EABA990BD3E}"/>
          </ac:picMkLst>
        </pc:picChg>
        <pc:picChg chg="add del mod">
          <ac:chgData name="Weifeng Xu" userId="e7aed605-a3dd-4d5a-a692-a87037af107b" providerId="ADAL" clId="{D735EA02-767D-4C9F-8AC7-2AD082872F07}" dt="2021-03-27T01:33:26.224" v="5649" actId="478"/>
          <ac:picMkLst>
            <pc:docMk/>
            <pc:sldMk cId="480742978" sldId="309"/>
            <ac:picMk id="8" creationId="{F08CC3B6-42DA-4886-86D3-2967E5BE01B0}"/>
          </ac:picMkLst>
        </pc:picChg>
        <pc:picChg chg="add del mod">
          <ac:chgData name="Weifeng Xu" userId="e7aed605-a3dd-4d5a-a692-a87037af107b" providerId="ADAL" clId="{D735EA02-767D-4C9F-8AC7-2AD082872F07}" dt="2021-03-27T01:34:48.516" v="5662" actId="478"/>
          <ac:picMkLst>
            <pc:docMk/>
            <pc:sldMk cId="480742978" sldId="309"/>
            <ac:picMk id="10" creationId="{5F25EAB3-D42C-4015-8134-4AAA2D35867F}"/>
          </ac:picMkLst>
        </pc:picChg>
        <pc:picChg chg="add del mod">
          <ac:chgData name="Weifeng Xu" userId="e7aed605-a3dd-4d5a-a692-a87037af107b" providerId="ADAL" clId="{D735EA02-767D-4C9F-8AC7-2AD082872F07}" dt="2021-03-27T01:34:47.705" v="5661"/>
          <ac:picMkLst>
            <pc:docMk/>
            <pc:sldMk cId="480742978" sldId="309"/>
            <ac:picMk id="11" creationId="{368F3F21-BECB-47FC-B960-E641DDEA6CB4}"/>
          </ac:picMkLst>
        </pc:picChg>
      </pc:sldChg>
      <pc:sldChg chg="addSp modSp new mod ord modNotesTx">
        <pc:chgData name="Weifeng Xu" userId="e7aed605-a3dd-4d5a-a692-a87037af107b" providerId="ADAL" clId="{D735EA02-767D-4C9F-8AC7-2AD082872F07}" dt="2021-03-28T15:22:07.702" v="8507" actId="6549"/>
        <pc:sldMkLst>
          <pc:docMk/>
          <pc:sldMk cId="1055632492" sldId="310"/>
        </pc:sldMkLst>
        <pc:spChg chg="mod">
          <ac:chgData name="Weifeng Xu" userId="e7aed605-a3dd-4d5a-a692-a87037af107b" providerId="ADAL" clId="{D735EA02-767D-4C9F-8AC7-2AD082872F07}" dt="2021-03-26T18:43:27.640" v="4556"/>
          <ac:spMkLst>
            <pc:docMk/>
            <pc:sldMk cId="1055632492" sldId="310"/>
            <ac:spMk id="2" creationId="{DF0CC7ED-14EC-40A9-8AF0-C6E1B2A62FF6}"/>
          </ac:spMkLst>
        </pc:spChg>
        <pc:spChg chg="mod">
          <ac:chgData name="Weifeng Xu" userId="e7aed605-a3dd-4d5a-a692-a87037af107b" providerId="ADAL" clId="{D735EA02-767D-4C9F-8AC7-2AD082872F07}" dt="2021-03-28T15:22:07.702" v="8507" actId="6549"/>
          <ac:spMkLst>
            <pc:docMk/>
            <pc:sldMk cId="1055632492" sldId="310"/>
            <ac:spMk id="3" creationId="{BF96D3DD-E9EC-4F6D-83F4-2A4214399FB3}"/>
          </ac:spMkLst>
        </pc:spChg>
        <pc:picChg chg="add mod">
          <ac:chgData name="Weifeng Xu" userId="e7aed605-a3dd-4d5a-a692-a87037af107b" providerId="ADAL" clId="{D735EA02-767D-4C9F-8AC7-2AD082872F07}" dt="2021-03-26T18:46:25.739" v="4573" actId="14100"/>
          <ac:picMkLst>
            <pc:docMk/>
            <pc:sldMk cId="1055632492" sldId="310"/>
            <ac:picMk id="5" creationId="{C5CC1B7B-C4B8-4F64-BBC7-CBD8F836BEC8}"/>
          </ac:picMkLst>
        </pc:picChg>
      </pc:sldChg>
      <pc:sldChg chg="addSp delSp modSp new mod modNotesTx">
        <pc:chgData name="Weifeng Xu" userId="e7aed605-a3dd-4d5a-a692-a87037af107b" providerId="ADAL" clId="{D735EA02-767D-4C9F-8AC7-2AD082872F07}" dt="2021-03-27T01:19:05.363" v="5558"/>
        <pc:sldMkLst>
          <pc:docMk/>
          <pc:sldMk cId="2731376887" sldId="311"/>
        </pc:sldMkLst>
        <pc:spChg chg="mod">
          <ac:chgData name="Weifeng Xu" userId="e7aed605-a3dd-4d5a-a692-a87037af107b" providerId="ADAL" clId="{D735EA02-767D-4C9F-8AC7-2AD082872F07}" dt="2021-03-27T01:19:05.363" v="5558"/>
          <ac:spMkLst>
            <pc:docMk/>
            <pc:sldMk cId="2731376887" sldId="311"/>
            <ac:spMk id="2" creationId="{DC84077B-DB44-4B76-AF2F-2416DBE8DE64}"/>
          </ac:spMkLst>
        </pc:spChg>
        <pc:spChg chg="mod">
          <ac:chgData name="Weifeng Xu" userId="e7aed605-a3dd-4d5a-a692-a87037af107b" providerId="ADAL" clId="{D735EA02-767D-4C9F-8AC7-2AD082872F07}" dt="2021-03-26T20:40:25.344" v="4968" actId="108"/>
          <ac:spMkLst>
            <pc:docMk/>
            <pc:sldMk cId="2731376887" sldId="311"/>
            <ac:spMk id="3" creationId="{7F975A5B-653C-4393-B4B2-C8D4F1342784}"/>
          </ac:spMkLst>
        </pc:spChg>
        <pc:picChg chg="add del mod">
          <ac:chgData name="Weifeng Xu" userId="e7aed605-a3dd-4d5a-a692-a87037af107b" providerId="ADAL" clId="{D735EA02-767D-4C9F-8AC7-2AD082872F07}" dt="2021-03-26T20:02:13.425" v="4870" actId="478"/>
          <ac:picMkLst>
            <pc:docMk/>
            <pc:sldMk cId="2731376887" sldId="311"/>
            <ac:picMk id="4" creationId="{C72513B0-A981-495A-9497-48D0E971037F}"/>
          </ac:picMkLst>
        </pc:picChg>
        <pc:picChg chg="add mod">
          <ac:chgData name="Weifeng Xu" userId="e7aed605-a3dd-4d5a-a692-a87037af107b" providerId="ADAL" clId="{D735EA02-767D-4C9F-8AC7-2AD082872F07}" dt="2021-03-26T20:05:45.900" v="4935" actId="14100"/>
          <ac:picMkLst>
            <pc:docMk/>
            <pc:sldMk cId="2731376887" sldId="311"/>
            <ac:picMk id="5" creationId="{FAE032F4-D351-4323-9E40-EB88EE57A9A6}"/>
          </ac:picMkLst>
        </pc:picChg>
      </pc:sldChg>
      <pc:sldChg chg="addSp delSp modSp new mod modClrScheme chgLayout">
        <pc:chgData name="Weifeng Xu" userId="e7aed605-a3dd-4d5a-a692-a87037af107b" providerId="ADAL" clId="{D735EA02-767D-4C9F-8AC7-2AD082872F07}" dt="2021-03-26T20:56:30.699" v="5219" actId="20577"/>
        <pc:sldMkLst>
          <pc:docMk/>
          <pc:sldMk cId="50387248" sldId="312"/>
        </pc:sldMkLst>
        <pc:spChg chg="mod ord">
          <ac:chgData name="Weifeng Xu" userId="e7aed605-a3dd-4d5a-a692-a87037af107b" providerId="ADAL" clId="{D735EA02-767D-4C9F-8AC7-2AD082872F07}" dt="2021-03-26T20:56:30.699" v="5219" actId="20577"/>
          <ac:spMkLst>
            <pc:docMk/>
            <pc:sldMk cId="50387248" sldId="312"/>
            <ac:spMk id="2" creationId="{34A6D871-3649-49C7-AC4E-024D63AFB17F}"/>
          </ac:spMkLst>
        </pc:spChg>
        <pc:spChg chg="del">
          <ac:chgData name="Weifeng Xu" userId="e7aed605-a3dd-4d5a-a692-a87037af107b" providerId="ADAL" clId="{D735EA02-767D-4C9F-8AC7-2AD082872F07}" dt="2021-03-26T19:13:15.184" v="4711" actId="700"/>
          <ac:spMkLst>
            <pc:docMk/>
            <pc:sldMk cId="50387248" sldId="312"/>
            <ac:spMk id="3" creationId="{A371C496-3F48-4B6B-9CB0-061DEE229DF1}"/>
          </ac:spMkLst>
        </pc:spChg>
        <pc:spChg chg="add del mod">
          <ac:chgData name="Weifeng Xu" userId="e7aed605-a3dd-4d5a-a692-a87037af107b" providerId="ADAL" clId="{D735EA02-767D-4C9F-8AC7-2AD082872F07}" dt="2021-03-26T20:51:45.436" v="5156" actId="478"/>
          <ac:spMkLst>
            <pc:docMk/>
            <pc:sldMk cId="50387248" sldId="312"/>
            <ac:spMk id="10" creationId="{B08F094C-A307-4C28-A8C2-861CDDDC73B3}"/>
          </ac:spMkLst>
        </pc:spChg>
        <pc:picChg chg="add del mod">
          <ac:chgData name="Weifeng Xu" userId="e7aed605-a3dd-4d5a-a692-a87037af107b" providerId="ADAL" clId="{D735EA02-767D-4C9F-8AC7-2AD082872F07}" dt="2021-03-26T19:13:32.477" v="4717" actId="22"/>
          <ac:picMkLst>
            <pc:docMk/>
            <pc:sldMk cId="50387248" sldId="312"/>
            <ac:picMk id="5" creationId="{B4FEB417-0F28-4D6F-8FC5-2BE192A7101A}"/>
          </ac:picMkLst>
        </pc:picChg>
        <pc:picChg chg="add del mod">
          <ac:chgData name="Weifeng Xu" userId="e7aed605-a3dd-4d5a-a692-a87037af107b" providerId="ADAL" clId="{D735EA02-767D-4C9F-8AC7-2AD082872F07}" dt="2021-03-26T20:47:35.682" v="5023" actId="478"/>
          <ac:picMkLst>
            <pc:docMk/>
            <pc:sldMk cId="50387248" sldId="312"/>
            <ac:picMk id="7" creationId="{21FBFE1B-B911-438C-B0C5-A91775521E1F}"/>
          </ac:picMkLst>
        </pc:picChg>
        <pc:picChg chg="add mod">
          <ac:chgData name="Weifeng Xu" userId="e7aed605-a3dd-4d5a-a692-a87037af107b" providerId="ADAL" clId="{D735EA02-767D-4C9F-8AC7-2AD082872F07}" dt="2021-03-26T20:51:48.726" v="5157" actId="14100"/>
          <ac:picMkLst>
            <pc:docMk/>
            <pc:sldMk cId="50387248" sldId="312"/>
            <ac:picMk id="7170" creationId="{9366ADE5-FF03-435C-BE81-C0725B0C1EB5}"/>
          </ac:picMkLst>
        </pc:picChg>
      </pc:sldChg>
      <pc:sldChg chg="modSp new mod">
        <pc:chgData name="Weifeng Xu" userId="e7aed605-a3dd-4d5a-a692-a87037af107b" providerId="ADAL" clId="{D735EA02-767D-4C9F-8AC7-2AD082872F07}" dt="2021-03-27T02:09:04.511" v="5910" actId="114"/>
        <pc:sldMkLst>
          <pc:docMk/>
          <pc:sldMk cId="1862873749" sldId="313"/>
        </pc:sldMkLst>
        <pc:spChg chg="mod">
          <ac:chgData name="Weifeng Xu" userId="e7aed605-a3dd-4d5a-a692-a87037af107b" providerId="ADAL" clId="{D735EA02-767D-4C9F-8AC7-2AD082872F07}" dt="2021-03-26T19:43:05.786" v="4786"/>
          <ac:spMkLst>
            <pc:docMk/>
            <pc:sldMk cId="1862873749" sldId="313"/>
            <ac:spMk id="2" creationId="{D4541CE1-ED6B-4E88-82DC-8A2ED498F9E3}"/>
          </ac:spMkLst>
        </pc:spChg>
        <pc:spChg chg="mod">
          <ac:chgData name="Weifeng Xu" userId="e7aed605-a3dd-4d5a-a692-a87037af107b" providerId="ADAL" clId="{D735EA02-767D-4C9F-8AC7-2AD082872F07}" dt="2021-03-27T02:09:04.511" v="5910" actId="114"/>
          <ac:spMkLst>
            <pc:docMk/>
            <pc:sldMk cId="1862873749" sldId="313"/>
            <ac:spMk id="3" creationId="{F99B0C55-175E-44FD-A214-CFB854B98E16}"/>
          </ac:spMkLst>
        </pc:spChg>
      </pc:sldChg>
      <pc:sldChg chg="modSp new mod">
        <pc:chgData name="Weifeng Xu" userId="e7aed605-a3dd-4d5a-a692-a87037af107b" providerId="ADAL" clId="{D735EA02-767D-4C9F-8AC7-2AD082872F07}" dt="2021-03-27T00:50:31.183" v="5381" actId="20577"/>
        <pc:sldMkLst>
          <pc:docMk/>
          <pc:sldMk cId="2836518308" sldId="314"/>
        </pc:sldMkLst>
        <pc:spChg chg="mod">
          <ac:chgData name="Weifeng Xu" userId="e7aed605-a3dd-4d5a-a692-a87037af107b" providerId="ADAL" clId="{D735EA02-767D-4C9F-8AC7-2AD082872F07}" dt="2021-03-26T19:44:08.009" v="4794"/>
          <ac:spMkLst>
            <pc:docMk/>
            <pc:sldMk cId="2836518308" sldId="314"/>
            <ac:spMk id="2" creationId="{55FF886D-B7D6-4BF7-9579-78DE5AE26190}"/>
          </ac:spMkLst>
        </pc:spChg>
        <pc:spChg chg="mod">
          <ac:chgData name="Weifeng Xu" userId="e7aed605-a3dd-4d5a-a692-a87037af107b" providerId="ADAL" clId="{D735EA02-767D-4C9F-8AC7-2AD082872F07}" dt="2021-03-27T00:50:31.183" v="5381" actId="20577"/>
          <ac:spMkLst>
            <pc:docMk/>
            <pc:sldMk cId="2836518308" sldId="314"/>
            <ac:spMk id="3" creationId="{FFFF6C48-3C06-46D2-B47A-D1CAF9FC1A79}"/>
          </ac:spMkLst>
        </pc:spChg>
      </pc:sldChg>
      <pc:sldChg chg="addSp delSp modSp new mod modClrScheme chgLayout">
        <pc:chgData name="Weifeng Xu" userId="e7aed605-a3dd-4d5a-a692-a87037af107b" providerId="ADAL" clId="{D735EA02-767D-4C9F-8AC7-2AD082872F07}" dt="2021-03-27T01:22:17.152" v="5576" actId="20577"/>
        <pc:sldMkLst>
          <pc:docMk/>
          <pc:sldMk cId="2480736124" sldId="315"/>
        </pc:sldMkLst>
        <pc:spChg chg="del">
          <ac:chgData name="Weifeng Xu" userId="e7aed605-a3dd-4d5a-a692-a87037af107b" providerId="ADAL" clId="{D735EA02-767D-4C9F-8AC7-2AD082872F07}" dt="2021-03-26T20:42:31.224" v="4974" actId="700"/>
          <ac:spMkLst>
            <pc:docMk/>
            <pc:sldMk cId="2480736124" sldId="315"/>
            <ac:spMk id="2" creationId="{3C845870-A69F-4DC0-96F7-B831EE0B2CB5}"/>
          </ac:spMkLst>
        </pc:spChg>
        <pc:spChg chg="del">
          <ac:chgData name="Weifeng Xu" userId="e7aed605-a3dd-4d5a-a692-a87037af107b" providerId="ADAL" clId="{D735EA02-767D-4C9F-8AC7-2AD082872F07}" dt="2021-03-26T20:42:31.224" v="4974" actId="700"/>
          <ac:spMkLst>
            <pc:docMk/>
            <pc:sldMk cId="2480736124" sldId="315"/>
            <ac:spMk id="3" creationId="{59935F19-BB40-4CB8-8B55-57CA5DCDAA6A}"/>
          </ac:spMkLst>
        </pc:spChg>
        <pc:spChg chg="add mod ord">
          <ac:chgData name="Weifeng Xu" userId="e7aed605-a3dd-4d5a-a692-a87037af107b" providerId="ADAL" clId="{D735EA02-767D-4C9F-8AC7-2AD082872F07}" dt="2021-03-27T01:22:17.152" v="5576" actId="20577"/>
          <ac:spMkLst>
            <pc:docMk/>
            <pc:sldMk cId="2480736124" sldId="315"/>
            <ac:spMk id="4" creationId="{860498EC-5970-4661-BF41-8D4BE7372EA4}"/>
          </ac:spMkLst>
        </pc:spChg>
        <pc:spChg chg="add mod">
          <ac:chgData name="Weifeng Xu" userId="e7aed605-a3dd-4d5a-a692-a87037af107b" providerId="ADAL" clId="{D735EA02-767D-4C9F-8AC7-2AD082872F07}" dt="2021-03-26T20:45:37.290" v="5011" actId="1076"/>
          <ac:spMkLst>
            <pc:docMk/>
            <pc:sldMk cId="2480736124" sldId="315"/>
            <ac:spMk id="6" creationId="{D3987D54-6EC1-40A7-BAF3-282032A29C29}"/>
          </ac:spMkLst>
        </pc:spChg>
        <pc:spChg chg="add mod">
          <ac:chgData name="Weifeng Xu" userId="e7aed605-a3dd-4d5a-a692-a87037af107b" providerId="ADAL" clId="{D735EA02-767D-4C9F-8AC7-2AD082872F07}" dt="2021-03-26T20:46:21.898" v="5017" actId="1076"/>
          <ac:spMkLst>
            <pc:docMk/>
            <pc:sldMk cId="2480736124" sldId="315"/>
            <ac:spMk id="8" creationId="{D3DC5077-107E-4034-912C-7E9B5B217A36}"/>
          </ac:spMkLst>
        </pc:spChg>
        <pc:picChg chg="add mod">
          <ac:chgData name="Weifeng Xu" userId="e7aed605-a3dd-4d5a-a692-a87037af107b" providerId="ADAL" clId="{D735EA02-767D-4C9F-8AC7-2AD082872F07}" dt="2021-03-26T20:44:27.654" v="4980" actId="1076"/>
          <ac:picMkLst>
            <pc:docMk/>
            <pc:sldMk cId="2480736124" sldId="315"/>
            <ac:picMk id="5" creationId="{C4004295-F478-4715-AA2D-FBF83AA5558A}"/>
          </ac:picMkLst>
        </pc:picChg>
        <pc:picChg chg="add mod">
          <ac:chgData name="Weifeng Xu" userId="e7aed605-a3dd-4d5a-a692-a87037af107b" providerId="ADAL" clId="{D735EA02-767D-4C9F-8AC7-2AD082872F07}" dt="2021-03-26T20:45:52.709" v="5014" actId="1076"/>
          <ac:picMkLst>
            <pc:docMk/>
            <pc:sldMk cId="2480736124" sldId="315"/>
            <ac:picMk id="5122" creationId="{E44ADCFD-FAC1-47BC-B13E-F7276E8D6793}"/>
          </ac:picMkLst>
        </pc:picChg>
      </pc:sldChg>
      <pc:sldChg chg="addSp delSp modSp add mod">
        <pc:chgData name="Weifeng Xu" userId="e7aed605-a3dd-4d5a-a692-a87037af107b" providerId="ADAL" clId="{D735EA02-767D-4C9F-8AC7-2AD082872F07}" dt="2021-03-27T01:13:39.552" v="5552" actId="20577"/>
        <pc:sldMkLst>
          <pc:docMk/>
          <pc:sldMk cId="259462740" sldId="316"/>
        </pc:sldMkLst>
        <pc:spChg chg="mod">
          <ac:chgData name="Weifeng Xu" userId="e7aed605-a3dd-4d5a-a692-a87037af107b" providerId="ADAL" clId="{D735EA02-767D-4C9F-8AC7-2AD082872F07}" dt="2021-03-27T01:06:23.649" v="5451" actId="20577"/>
          <ac:spMkLst>
            <pc:docMk/>
            <pc:sldMk cId="259462740" sldId="316"/>
            <ac:spMk id="2" creationId="{DC84077B-DB44-4B76-AF2F-2416DBE8DE64}"/>
          </ac:spMkLst>
        </pc:spChg>
        <pc:spChg chg="mod">
          <ac:chgData name="Weifeng Xu" userId="e7aed605-a3dd-4d5a-a692-a87037af107b" providerId="ADAL" clId="{D735EA02-767D-4C9F-8AC7-2AD082872F07}" dt="2021-03-27T01:13:08.294" v="5531" actId="14100"/>
          <ac:spMkLst>
            <pc:docMk/>
            <pc:sldMk cId="259462740" sldId="316"/>
            <ac:spMk id="3" creationId="{7F975A5B-653C-4393-B4B2-C8D4F1342784}"/>
          </ac:spMkLst>
        </pc:spChg>
        <pc:spChg chg="add mod">
          <ac:chgData name="Weifeng Xu" userId="e7aed605-a3dd-4d5a-a692-a87037af107b" providerId="ADAL" clId="{D735EA02-767D-4C9F-8AC7-2AD082872F07}" dt="2021-03-27T01:13:39.552" v="5552" actId="20577"/>
          <ac:spMkLst>
            <pc:docMk/>
            <pc:sldMk cId="259462740" sldId="316"/>
            <ac:spMk id="17" creationId="{56BD2AC6-483D-4861-9C09-08EFC5C430CD}"/>
          </ac:spMkLst>
        </pc:spChg>
        <pc:picChg chg="del">
          <ac:chgData name="Weifeng Xu" userId="e7aed605-a3dd-4d5a-a692-a87037af107b" providerId="ADAL" clId="{D735EA02-767D-4C9F-8AC7-2AD082872F07}" dt="2021-03-26T20:38:46.650" v="4955" actId="478"/>
          <ac:picMkLst>
            <pc:docMk/>
            <pc:sldMk cId="259462740" sldId="316"/>
            <ac:picMk id="4" creationId="{C72513B0-A981-495A-9497-48D0E971037F}"/>
          </ac:picMkLst>
        </pc:picChg>
        <pc:picChg chg="add del mod">
          <ac:chgData name="Weifeng Xu" userId="e7aed605-a3dd-4d5a-a692-a87037af107b" providerId="ADAL" clId="{D735EA02-767D-4C9F-8AC7-2AD082872F07}" dt="2021-03-27T01:06:27.975" v="5452" actId="478"/>
          <ac:picMkLst>
            <pc:docMk/>
            <pc:sldMk cId="259462740" sldId="316"/>
            <ac:picMk id="5" creationId="{968628A1-2C67-41B8-BB6A-E142D54F059C}"/>
          </ac:picMkLst>
        </pc:picChg>
        <pc:picChg chg="add mod">
          <ac:chgData name="Weifeng Xu" userId="e7aed605-a3dd-4d5a-a692-a87037af107b" providerId="ADAL" clId="{D735EA02-767D-4C9F-8AC7-2AD082872F07}" dt="2021-03-27T01:12:36.915" v="5522" actId="1076"/>
          <ac:picMkLst>
            <pc:docMk/>
            <pc:sldMk cId="259462740" sldId="316"/>
            <ac:picMk id="7" creationId="{D0774A81-5B07-4D80-81D2-F178303EE157}"/>
          </ac:picMkLst>
        </pc:picChg>
        <pc:picChg chg="add mod">
          <ac:chgData name="Weifeng Xu" userId="e7aed605-a3dd-4d5a-a692-a87037af107b" providerId="ADAL" clId="{D735EA02-767D-4C9F-8AC7-2AD082872F07}" dt="2021-03-27T01:12:37.786" v="5523" actId="1076"/>
          <ac:picMkLst>
            <pc:docMk/>
            <pc:sldMk cId="259462740" sldId="316"/>
            <ac:picMk id="9" creationId="{A464A95C-BA73-4651-97A2-88A9AFC98CFD}"/>
          </ac:picMkLst>
        </pc:picChg>
        <pc:picChg chg="add mod">
          <ac:chgData name="Weifeng Xu" userId="e7aed605-a3dd-4d5a-a692-a87037af107b" providerId="ADAL" clId="{D735EA02-767D-4C9F-8AC7-2AD082872F07}" dt="2021-03-27T01:12:39.679" v="5524" actId="1076"/>
          <ac:picMkLst>
            <pc:docMk/>
            <pc:sldMk cId="259462740" sldId="316"/>
            <ac:picMk id="11" creationId="{FD16155D-F02A-49E9-B6CB-85A13C173603}"/>
          </ac:picMkLst>
        </pc:picChg>
        <pc:picChg chg="add mod">
          <ac:chgData name="Weifeng Xu" userId="e7aed605-a3dd-4d5a-a692-a87037af107b" providerId="ADAL" clId="{D735EA02-767D-4C9F-8AC7-2AD082872F07}" dt="2021-03-27T01:13:13.208" v="5533" actId="14100"/>
          <ac:picMkLst>
            <pc:docMk/>
            <pc:sldMk cId="259462740" sldId="316"/>
            <ac:picMk id="13" creationId="{AA28AD66-599D-404C-9C42-1AAB5948FE76}"/>
          </ac:picMkLst>
        </pc:picChg>
        <pc:cxnChg chg="add">
          <ac:chgData name="Weifeng Xu" userId="e7aed605-a3dd-4d5a-a692-a87037af107b" providerId="ADAL" clId="{D735EA02-767D-4C9F-8AC7-2AD082872F07}" dt="2021-03-27T01:13:18.005" v="5534" actId="11529"/>
          <ac:cxnSpMkLst>
            <pc:docMk/>
            <pc:sldMk cId="259462740" sldId="316"/>
            <ac:cxnSpMk id="15" creationId="{52836DC8-9E38-4F42-9630-B764710C4C73}"/>
          </ac:cxnSpMkLst>
        </pc:cxnChg>
      </pc:sldChg>
      <pc:sldChg chg="addSp delSp modSp new mod ord setBg modClrScheme chgLayout">
        <pc:chgData name="Weifeng Xu" userId="e7aed605-a3dd-4d5a-a692-a87037af107b" providerId="ADAL" clId="{D735EA02-767D-4C9F-8AC7-2AD082872F07}" dt="2021-03-27T01:42:08.459" v="5696" actId="26606"/>
        <pc:sldMkLst>
          <pc:docMk/>
          <pc:sldMk cId="270254949" sldId="317"/>
        </pc:sldMkLst>
        <pc:spChg chg="del mod ord">
          <ac:chgData name="Weifeng Xu" userId="e7aed605-a3dd-4d5a-a692-a87037af107b" providerId="ADAL" clId="{D735EA02-767D-4C9F-8AC7-2AD082872F07}" dt="2021-03-27T01:26:42.995" v="5644" actId="700"/>
          <ac:spMkLst>
            <pc:docMk/>
            <pc:sldMk cId="270254949" sldId="317"/>
            <ac:spMk id="2" creationId="{570F3EC6-104D-4666-8C78-308615FAB857}"/>
          </ac:spMkLst>
        </pc:spChg>
        <pc:spChg chg="del">
          <ac:chgData name="Weifeng Xu" userId="e7aed605-a3dd-4d5a-a692-a87037af107b" providerId="ADAL" clId="{D735EA02-767D-4C9F-8AC7-2AD082872F07}" dt="2021-03-27T01:26:42.995" v="5644" actId="700"/>
          <ac:spMkLst>
            <pc:docMk/>
            <pc:sldMk cId="270254949" sldId="317"/>
            <ac:spMk id="3" creationId="{40BE3F3B-2800-44CB-8834-3821BA7F6D2B}"/>
          </ac:spMkLst>
        </pc:spChg>
        <pc:spChg chg="add del mod ord">
          <ac:chgData name="Weifeng Xu" userId="e7aed605-a3dd-4d5a-a692-a87037af107b" providerId="ADAL" clId="{D735EA02-767D-4C9F-8AC7-2AD082872F07}" dt="2021-03-27T01:42:05.433" v="5695" actId="700"/>
          <ac:spMkLst>
            <pc:docMk/>
            <pc:sldMk cId="270254949" sldId="317"/>
            <ac:spMk id="4" creationId="{23A991DE-9E60-4ED5-BE14-764E818211F4}"/>
          </ac:spMkLst>
        </pc:spChg>
        <pc:picChg chg="add mod">
          <ac:chgData name="Weifeng Xu" userId="e7aed605-a3dd-4d5a-a692-a87037af107b" providerId="ADAL" clId="{D735EA02-767D-4C9F-8AC7-2AD082872F07}" dt="2021-03-27T01:42:08.459" v="5696" actId="26606"/>
          <ac:picMkLst>
            <pc:docMk/>
            <pc:sldMk cId="270254949" sldId="317"/>
            <ac:picMk id="5" creationId="{A3C116DA-BF20-4C71-ADBE-E068A438759E}"/>
          </ac:picMkLst>
        </pc:picChg>
      </pc:sldChg>
      <pc:sldChg chg="addSp delSp modSp new mod modClrScheme chgLayout">
        <pc:chgData name="Weifeng Xu" userId="e7aed605-a3dd-4d5a-a692-a87037af107b" providerId="ADAL" clId="{D735EA02-767D-4C9F-8AC7-2AD082872F07}" dt="2021-03-27T01:39:34.119" v="5681" actId="1582"/>
        <pc:sldMkLst>
          <pc:docMk/>
          <pc:sldMk cId="1559449369" sldId="318"/>
        </pc:sldMkLst>
        <pc:spChg chg="mod ord">
          <ac:chgData name="Weifeng Xu" userId="e7aed605-a3dd-4d5a-a692-a87037af107b" providerId="ADAL" clId="{D735EA02-767D-4C9F-8AC7-2AD082872F07}" dt="2021-03-27T01:37:46.687" v="5678" actId="6549"/>
          <ac:spMkLst>
            <pc:docMk/>
            <pc:sldMk cId="1559449369" sldId="318"/>
            <ac:spMk id="2" creationId="{FCB9CDE4-4726-482D-87BD-E4307BAAC78E}"/>
          </ac:spMkLst>
        </pc:spChg>
        <pc:spChg chg="del">
          <ac:chgData name="Weifeng Xu" userId="e7aed605-a3dd-4d5a-a692-a87037af107b" providerId="ADAL" clId="{D735EA02-767D-4C9F-8AC7-2AD082872F07}" dt="2021-03-26T20:56:41.060" v="5220" actId="700"/>
          <ac:spMkLst>
            <pc:docMk/>
            <pc:sldMk cId="1559449369" sldId="318"/>
            <ac:spMk id="3" creationId="{5B059A72-7542-48F4-A9AB-3C4AEBE08A8E}"/>
          </ac:spMkLst>
        </pc:spChg>
        <pc:picChg chg="add mod">
          <ac:chgData name="Weifeng Xu" userId="e7aed605-a3dd-4d5a-a692-a87037af107b" providerId="ADAL" clId="{D735EA02-767D-4C9F-8AC7-2AD082872F07}" dt="2021-03-27T01:37:48.973" v="5679" actId="1076"/>
          <ac:picMkLst>
            <pc:docMk/>
            <pc:sldMk cId="1559449369" sldId="318"/>
            <ac:picMk id="5" creationId="{0EDB8534-A810-4D15-8A85-ACB6F6E1A225}"/>
          </ac:picMkLst>
        </pc:picChg>
        <pc:picChg chg="add mod">
          <ac:chgData name="Weifeng Xu" userId="e7aed605-a3dd-4d5a-a692-a87037af107b" providerId="ADAL" clId="{D735EA02-767D-4C9F-8AC7-2AD082872F07}" dt="2021-03-27T01:37:02.885" v="5674" actId="1076"/>
          <ac:picMkLst>
            <pc:docMk/>
            <pc:sldMk cId="1559449369" sldId="318"/>
            <ac:picMk id="7" creationId="{C14101A7-E9B1-40E8-859A-8FDB930CDC11}"/>
          </ac:picMkLst>
        </pc:picChg>
        <pc:picChg chg="add del mod">
          <ac:chgData name="Weifeng Xu" userId="e7aed605-a3dd-4d5a-a692-a87037af107b" providerId="ADAL" clId="{D735EA02-767D-4C9F-8AC7-2AD082872F07}" dt="2021-03-27T01:34:22.669" v="5656" actId="21"/>
          <ac:picMkLst>
            <pc:docMk/>
            <pc:sldMk cId="1559449369" sldId="318"/>
            <ac:picMk id="8194" creationId="{A5B1095D-8B5E-4EBA-90E0-6EE6AF8AEEE4}"/>
          </ac:picMkLst>
        </pc:picChg>
        <pc:picChg chg="add mod">
          <ac:chgData name="Weifeng Xu" userId="e7aed605-a3dd-4d5a-a692-a87037af107b" providerId="ADAL" clId="{D735EA02-767D-4C9F-8AC7-2AD082872F07}" dt="2021-03-27T01:37:02.083" v="5673" actId="1076"/>
          <ac:picMkLst>
            <pc:docMk/>
            <pc:sldMk cId="1559449369" sldId="318"/>
            <ac:picMk id="8196" creationId="{05247B96-14E3-49D7-9CD8-EE6B3B60C5E0}"/>
          </ac:picMkLst>
        </pc:picChg>
        <pc:cxnChg chg="add mod">
          <ac:chgData name="Weifeng Xu" userId="e7aed605-a3dd-4d5a-a692-a87037af107b" providerId="ADAL" clId="{D735EA02-767D-4C9F-8AC7-2AD082872F07}" dt="2021-03-27T01:39:28.794" v="5680" actId="1582"/>
          <ac:cxnSpMkLst>
            <pc:docMk/>
            <pc:sldMk cId="1559449369" sldId="318"/>
            <ac:cxnSpMk id="9" creationId="{C7858932-F0FA-4ECE-B703-34989C380B4A}"/>
          </ac:cxnSpMkLst>
        </pc:cxnChg>
        <pc:cxnChg chg="add mod">
          <ac:chgData name="Weifeng Xu" userId="e7aed605-a3dd-4d5a-a692-a87037af107b" providerId="ADAL" clId="{D735EA02-767D-4C9F-8AC7-2AD082872F07}" dt="2021-03-27T01:39:34.119" v="5681" actId="1582"/>
          <ac:cxnSpMkLst>
            <pc:docMk/>
            <pc:sldMk cId="1559449369" sldId="318"/>
            <ac:cxnSpMk id="11" creationId="{2DAE07EB-EE9E-4F6A-BEDD-7291353A4E06}"/>
          </ac:cxnSpMkLst>
        </pc:cxnChg>
      </pc:sldChg>
      <pc:sldChg chg="addSp delSp modSp new mod modClrScheme chgLayout">
        <pc:chgData name="Weifeng Xu" userId="e7aed605-a3dd-4d5a-a692-a87037af107b" providerId="ADAL" clId="{D735EA02-767D-4C9F-8AC7-2AD082872F07}" dt="2021-03-27T01:56:00.019" v="5735" actId="21"/>
        <pc:sldMkLst>
          <pc:docMk/>
          <pc:sldMk cId="279252512" sldId="319"/>
        </pc:sldMkLst>
        <pc:spChg chg="mod ord">
          <ac:chgData name="Weifeng Xu" userId="e7aed605-a3dd-4d5a-a692-a87037af107b" providerId="ADAL" clId="{D735EA02-767D-4C9F-8AC7-2AD082872F07}" dt="2021-03-27T01:40:55.153" v="5688" actId="20577"/>
          <ac:spMkLst>
            <pc:docMk/>
            <pc:sldMk cId="279252512" sldId="319"/>
            <ac:spMk id="2" creationId="{71EB0AF6-CEF7-4B52-A93E-4FE6197F15C6}"/>
          </ac:spMkLst>
        </pc:spChg>
        <pc:spChg chg="add mod ord">
          <ac:chgData name="Weifeng Xu" userId="e7aed605-a3dd-4d5a-a692-a87037af107b" providerId="ADAL" clId="{D735EA02-767D-4C9F-8AC7-2AD082872F07}" dt="2021-03-27T01:56:00.019" v="5735" actId="21"/>
          <ac:spMkLst>
            <pc:docMk/>
            <pc:sldMk cId="279252512" sldId="319"/>
            <ac:spMk id="3" creationId="{BC0D3F8E-E1DB-4F98-AE8C-331DBC9EEEC5}"/>
          </ac:spMkLst>
        </pc:spChg>
        <pc:spChg chg="add del">
          <ac:chgData name="Weifeng Xu" userId="e7aed605-a3dd-4d5a-a692-a87037af107b" providerId="ADAL" clId="{D735EA02-767D-4C9F-8AC7-2AD082872F07}" dt="2021-03-27T01:54:15.206" v="5700" actId="22"/>
          <ac:spMkLst>
            <pc:docMk/>
            <pc:sldMk cId="279252512" sldId="319"/>
            <ac:spMk id="5" creationId="{FFB64A38-2878-45D4-A5A4-7FF9813910E7}"/>
          </ac:spMkLst>
        </pc:spChg>
      </pc:sldChg>
      <pc:sldChg chg="add del">
        <pc:chgData name="Weifeng Xu" userId="e7aed605-a3dd-4d5a-a692-a87037af107b" providerId="ADAL" clId="{D735EA02-767D-4C9F-8AC7-2AD082872F07}" dt="2021-03-27T01:18:08.929" v="5555" actId="47"/>
        <pc:sldMkLst>
          <pc:docMk/>
          <pc:sldMk cId="1490848918" sldId="320"/>
        </pc:sldMkLst>
      </pc:sldChg>
      <pc:sldChg chg="addSp modSp new mod">
        <pc:chgData name="Weifeng Xu" userId="e7aed605-a3dd-4d5a-a692-a87037af107b" providerId="ADAL" clId="{D735EA02-767D-4C9F-8AC7-2AD082872F07}" dt="2021-03-28T15:23:00.162" v="8509" actId="14100"/>
        <pc:sldMkLst>
          <pc:docMk/>
          <pc:sldMk cId="3806386348" sldId="321"/>
        </pc:sldMkLst>
        <pc:spChg chg="mod">
          <ac:chgData name="Weifeng Xu" userId="e7aed605-a3dd-4d5a-a692-a87037af107b" providerId="ADAL" clId="{D735EA02-767D-4C9F-8AC7-2AD082872F07}" dt="2021-03-27T01:09:15.472" v="5483" actId="20577"/>
          <ac:spMkLst>
            <pc:docMk/>
            <pc:sldMk cId="3806386348" sldId="321"/>
            <ac:spMk id="2" creationId="{BDDB40BA-4AD4-4323-A621-9A8248443BAC}"/>
          </ac:spMkLst>
        </pc:spChg>
        <pc:spChg chg="mod">
          <ac:chgData name="Weifeng Xu" userId="e7aed605-a3dd-4d5a-a692-a87037af107b" providerId="ADAL" clId="{D735EA02-767D-4C9F-8AC7-2AD082872F07}" dt="2021-03-28T15:23:00.162" v="8509" actId="14100"/>
          <ac:spMkLst>
            <pc:docMk/>
            <pc:sldMk cId="3806386348" sldId="321"/>
            <ac:spMk id="3" creationId="{0ECA0472-E739-4253-9D06-6D2581624334}"/>
          </ac:spMkLst>
        </pc:spChg>
        <pc:picChg chg="add mod">
          <ac:chgData name="Weifeng Xu" userId="e7aed605-a3dd-4d5a-a692-a87037af107b" providerId="ADAL" clId="{D735EA02-767D-4C9F-8AC7-2AD082872F07}" dt="2021-03-27T01:16:21.980" v="5554" actId="1076"/>
          <ac:picMkLst>
            <pc:docMk/>
            <pc:sldMk cId="3806386348" sldId="321"/>
            <ac:picMk id="4" creationId="{5789ABFA-2D52-4862-B50E-A471D4B429F9}"/>
          </ac:picMkLst>
        </pc:picChg>
      </pc:sldChg>
      <pc:sldChg chg="addSp modSp new mod">
        <pc:chgData name="Weifeng Xu" userId="e7aed605-a3dd-4d5a-a692-a87037af107b" providerId="ADAL" clId="{D735EA02-767D-4C9F-8AC7-2AD082872F07}" dt="2021-03-27T02:01:45.133" v="5867" actId="14100"/>
        <pc:sldMkLst>
          <pc:docMk/>
          <pc:sldMk cId="1557391661" sldId="322"/>
        </pc:sldMkLst>
        <pc:spChg chg="mod">
          <ac:chgData name="Weifeng Xu" userId="e7aed605-a3dd-4d5a-a692-a87037af107b" providerId="ADAL" clId="{D735EA02-767D-4C9F-8AC7-2AD082872F07}" dt="2021-03-27T01:53:51.749" v="5698"/>
          <ac:spMkLst>
            <pc:docMk/>
            <pc:sldMk cId="1557391661" sldId="322"/>
            <ac:spMk id="2" creationId="{CF2C26B1-A3AB-4481-9493-E4F320666A73}"/>
          </ac:spMkLst>
        </pc:spChg>
        <pc:spChg chg="mod">
          <ac:chgData name="Weifeng Xu" userId="e7aed605-a3dd-4d5a-a692-a87037af107b" providerId="ADAL" clId="{D735EA02-767D-4C9F-8AC7-2AD082872F07}" dt="2021-03-27T02:01:45.133" v="5867" actId="14100"/>
          <ac:spMkLst>
            <pc:docMk/>
            <pc:sldMk cId="1557391661" sldId="322"/>
            <ac:spMk id="3" creationId="{D9B0C8A3-5B01-48B8-B842-C416E1EB734F}"/>
          </ac:spMkLst>
        </pc:spChg>
        <pc:picChg chg="add mod">
          <ac:chgData name="Weifeng Xu" userId="e7aed605-a3dd-4d5a-a692-a87037af107b" providerId="ADAL" clId="{D735EA02-767D-4C9F-8AC7-2AD082872F07}" dt="2021-03-27T02:00:14.150" v="5811" actId="1076"/>
          <ac:picMkLst>
            <pc:docMk/>
            <pc:sldMk cId="1557391661" sldId="322"/>
            <ac:picMk id="5" creationId="{F4B9E042-6778-46A0-A616-80F842DBB0FD}"/>
          </ac:picMkLst>
        </pc:picChg>
      </pc:sldChg>
      <pc:sldChg chg="addSp delSp modSp new mod modClrScheme chgLayout">
        <pc:chgData name="Weifeng Xu" userId="e7aed605-a3dd-4d5a-a692-a87037af107b" providerId="ADAL" clId="{D735EA02-767D-4C9F-8AC7-2AD082872F07}" dt="2021-03-27T02:15:34.712" v="5988" actId="14100"/>
        <pc:sldMkLst>
          <pc:docMk/>
          <pc:sldMk cId="1426476357" sldId="323"/>
        </pc:sldMkLst>
        <pc:spChg chg="mod ord">
          <ac:chgData name="Weifeng Xu" userId="e7aed605-a3dd-4d5a-a692-a87037af107b" providerId="ADAL" clId="{D735EA02-767D-4C9F-8AC7-2AD082872F07}" dt="2021-03-27T02:04:49.259" v="5883" actId="114"/>
          <ac:spMkLst>
            <pc:docMk/>
            <pc:sldMk cId="1426476357" sldId="323"/>
            <ac:spMk id="2" creationId="{ACF70D41-15C4-41E9-9400-0BF1977371CF}"/>
          </ac:spMkLst>
        </pc:spChg>
        <pc:spChg chg="del">
          <ac:chgData name="Weifeng Xu" userId="e7aed605-a3dd-4d5a-a692-a87037af107b" providerId="ADAL" clId="{D735EA02-767D-4C9F-8AC7-2AD082872F07}" dt="2021-03-27T02:03:00.102" v="5870" actId="700"/>
          <ac:spMkLst>
            <pc:docMk/>
            <pc:sldMk cId="1426476357" sldId="323"/>
            <ac:spMk id="3" creationId="{07DB0ED2-4384-4EF4-AE67-E6184ECCA7B6}"/>
          </ac:spMkLst>
        </pc:spChg>
        <pc:picChg chg="add mod">
          <ac:chgData name="Weifeng Xu" userId="e7aed605-a3dd-4d5a-a692-a87037af107b" providerId="ADAL" clId="{D735EA02-767D-4C9F-8AC7-2AD082872F07}" dt="2021-03-27T02:15:23.568" v="5985" actId="1076"/>
          <ac:picMkLst>
            <pc:docMk/>
            <pc:sldMk cId="1426476357" sldId="323"/>
            <ac:picMk id="5" creationId="{029485EC-10D3-4584-932E-CFD9C2946083}"/>
          </ac:picMkLst>
        </pc:picChg>
        <pc:picChg chg="add mod">
          <ac:chgData name="Weifeng Xu" userId="e7aed605-a3dd-4d5a-a692-a87037af107b" providerId="ADAL" clId="{D735EA02-767D-4C9F-8AC7-2AD082872F07}" dt="2021-03-27T02:15:09.067" v="5981" actId="1035"/>
          <ac:picMkLst>
            <pc:docMk/>
            <pc:sldMk cId="1426476357" sldId="323"/>
            <ac:picMk id="6" creationId="{9645D088-04E4-4207-BF11-2C07AE415A88}"/>
          </ac:picMkLst>
        </pc:picChg>
        <pc:picChg chg="add mod">
          <ac:chgData name="Weifeng Xu" userId="e7aed605-a3dd-4d5a-a692-a87037af107b" providerId="ADAL" clId="{D735EA02-767D-4C9F-8AC7-2AD082872F07}" dt="2021-03-27T02:15:19.770" v="5984" actId="1076"/>
          <ac:picMkLst>
            <pc:docMk/>
            <pc:sldMk cId="1426476357" sldId="323"/>
            <ac:picMk id="12" creationId="{BCC4D769-A09B-46E6-8FBA-CDE7B7D2F838}"/>
          </ac:picMkLst>
        </pc:picChg>
        <pc:cxnChg chg="add mod">
          <ac:chgData name="Weifeng Xu" userId="e7aed605-a3dd-4d5a-a692-a87037af107b" providerId="ADAL" clId="{D735EA02-767D-4C9F-8AC7-2AD082872F07}" dt="2021-03-27T02:15:09.067" v="5981" actId="1035"/>
          <ac:cxnSpMkLst>
            <pc:docMk/>
            <pc:sldMk cId="1426476357" sldId="323"/>
            <ac:cxnSpMk id="8" creationId="{EDA7AB85-0F14-4273-83F7-B4B4BFAA3A99}"/>
          </ac:cxnSpMkLst>
        </pc:cxnChg>
        <pc:cxnChg chg="add mod">
          <ac:chgData name="Weifeng Xu" userId="e7aed605-a3dd-4d5a-a692-a87037af107b" providerId="ADAL" clId="{D735EA02-767D-4C9F-8AC7-2AD082872F07}" dt="2021-03-27T02:15:17.938" v="5983" actId="14100"/>
          <ac:cxnSpMkLst>
            <pc:docMk/>
            <pc:sldMk cId="1426476357" sldId="323"/>
            <ac:cxnSpMk id="9" creationId="{F78549A3-CF59-4471-95EF-28D4B90423D9}"/>
          </ac:cxnSpMkLst>
        </pc:cxnChg>
        <pc:cxnChg chg="add del">
          <ac:chgData name="Weifeng Xu" userId="e7aed605-a3dd-4d5a-a692-a87037af107b" providerId="ADAL" clId="{D735EA02-767D-4C9F-8AC7-2AD082872F07}" dt="2021-03-27T02:15:01.869" v="5969" actId="478"/>
          <ac:cxnSpMkLst>
            <pc:docMk/>
            <pc:sldMk cId="1426476357" sldId="323"/>
            <ac:cxnSpMk id="14" creationId="{A019A60E-B65C-4C46-8270-511C054720F8}"/>
          </ac:cxnSpMkLst>
        </pc:cxnChg>
        <pc:cxnChg chg="add mod">
          <ac:chgData name="Weifeng Xu" userId="e7aed605-a3dd-4d5a-a692-a87037af107b" providerId="ADAL" clId="{D735EA02-767D-4C9F-8AC7-2AD082872F07}" dt="2021-03-27T02:15:34.712" v="5988" actId="14100"/>
          <ac:cxnSpMkLst>
            <pc:docMk/>
            <pc:sldMk cId="1426476357" sldId="323"/>
            <ac:cxnSpMk id="16" creationId="{F30588BF-23A8-4BA3-A851-AF5B2A198D8F}"/>
          </ac:cxnSpMkLst>
        </pc:cxnChg>
      </pc:sldChg>
      <pc:sldChg chg="addSp delSp modSp new mod modClrScheme chgLayout">
        <pc:chgData name="Weifeng Xu" userId="e7aed605-a3dd-4d5a-a692-a87037af107b" providerId="ADAL" clId="{D735EA02-767D-4C9F-8AC7-2AD082872F07}" dt="2021-03-27T03:14:48.139" v="6546" actId="6549"/>
        <pc:sldMkLst>
          <pc:docMk/>
          <pc:sldMk cId="2657427303" sldId="324"/>
        </pc:sldMkLst>
        <pc:spChg chg="mod ord">
          <ac:chgData name="Weifeng Xu" userId="e7aed605-a3dd-4d5a-a692-a87037af107b" providerId="ADAL" clId="{D735EA02-767D-4C9F-8AC7-2AD082872F07}" dt="2021-03-27T02:53:34.174" v="6301" actId="114"/>
          <ac:spMkLst>
            <pc:docMk/>
            <pc:sldMk cId="2657427303" sldId="324"/>
            <ac:spMk id="2" creationId="{32D5DE8C-ABE7-402D-A7B3-DB6E6E00CAC6}"/>
          </ac:spMkLst>
        </pc:spChg>
        <pc:spChg chg="add mod ord">
          <ac:chgData name="Weifeng Xu" userId="e7aed605-a3dd-4d5a-a692-a87037af107b" providerId="ADAL" clId="{D735EA02-767D-4C9F-8AC7-2AD082872F07}" dt="2021-03-27T03:14:48.139" v="6546" actId="6549"/>
          <ac:spMkLst>
            <pc:docMk/>
            <pc:sldMk cId="2657427303" sldId="324"/>
            <ac:spMk id="9" creationId="{B498D709-29CE-4DE3-9E6F-A1D841610713}"/>
          </ac:spMkLst>
        </pc:spChg>
        <pc:spChg chg="add del mod">
          <ac:chgData name="Weifeng Xu" userId="e7aed605-a3dd-4d5a-a692-a87037af107b" providerId="ADAL" clId="{D735EA02-767D-4C9F-8AC7-2AD082872F07}" dt="2021-03-27T02:37:04.528" v="6116"/>
          <ac:spMkLst>
            <pc:docMk/>
            <pc:sldMk cId="2657427303" sldId="324"/>
            <ac:spMk id="10" creationId="{75E3A9F6-A1F6-48DB-B21D-9B7B8E8DED9E}"/>
          </ac:spMkLst>
        </pc:spChg>
        <pc:picChg chg="add del mod">
          <ac:chgData name="Weifeng Xu" userId="e7aed605-a3dd-4d5a-a692-a87037af107b" providerId="ADAL" clId="{D735EA02-767D-4C9F-8AC7-2AD082872F07}" dt="2021-03-27T02:16:31.467" v="6004" actId="478"/>
          <ac:picMkLst>
            <pc:docMk/>
            <pc:sldMk cId="2657427303" sldId="324"/>
            <ac:picMk id="4" creationId="{DCD85E22-A2F7-4D58-8B5B-21931072A527}"/>
          </ac:picMkLst>
        </pc:picChg>
        <pc:picChg chg="add mod">
          <ac:chgData name="Weifeng Xu" userId="e7aed605-a3dd-4d5a-a692-a87037af107b" providerId="ADAL" clId="{D735EA02-767D-4C9F-8AC7-2AD082872F07}" dt="2021-03-27T02:52:57.445" v="6284" actId="1076"/>
          <ac:picMkLst>
            <pc:docMk/>
            <pc:sldMk cId="2657427303" sldId="324"/>
            <ac:picMk id="6" creationId="{832AC3E8-62B1-4FF4-96FB-FC399DCD8FF1}"/>
          </ac:picMkLst>
        </pc:picChg>
        <pc:picChg chg="add mod">
          <ac:chgData name="Weifeng Xu" userId="e7aed605-a3dd-4d5a-a692-a87037af107b" providerId="ADAL" clId="{D735EA02-767D-4C9F-8AC7-2AD082872F07}" dt="2021-03-27T02:52:58.845" v="6285" actId="1076"/>
          <ac:picMkLst>
            <pc:docMk/>
            <pc:sldMk cId="2657427303" sldId="324"/>
            <ac:picMk id="8" creationId="{A20C8419-E987-4710-A2B7-A3C7FCD77CDB}"/>
          </ac:picMkLst>
        </pc:picChg>
      </pc:sldChg>
      <pc:sldChg chg="addSp delSp modSp new mod modClrScheme chgLayout modNotesTx">
        <pc:chgData name="Weifeng Xu" userId="e7aed605-a3dd-4d5a-a692-a87037af107b" providerId="ADAL" clId="{D735EA02-767D-4C9F-8AC7-2AD082872F07}" dt="2021-03-27T02:57:10.466" v="6345" actId="1076"/>
        <pc:sldMkLst>
          <pc:docMk/>
          <pc:sldMk cId="2906042758" sldId="325"/>
        </pc:sldMkLst>
        <pc:spChg chg="del mod ord">
          <ac:chgData name="Weifeng Xu" userId="e7aed605-a3dd-4d5a-a692-a87037af107b" providerId="ADAL" clId="{D735EA02-767D-4C9F-8AC7-2AD082872F07}" dt="2021-03-27T02:51:32.772" v="6276" actId="700"/>
          <ac:spMkLst>
            <pc:docMk/>
            <pc:sldMk cId="2906042758" sldId="325"/>
            <ac:spMk id="2" creationId="{4F1AB2E6-A9AE-4883-B76E-7D7AD372FCBA}"/>
          </ac:spMkLst>
        </pc:spChg>
        <pc:spChg chg="del">
          <ac:chgData name="Weifeng Xu" userId="e7aed605-a3dd-4d5a-a692-a87037af107b" providerId="ADAL" clId="{D735EA02-767D-4C9F-8AC7-2AD082872F07}" dt="2021-03-27T02:51:32.772" v="6276" actId="700"/>
          <ac:spMkLst>
            <pc:docMk/>
            <pc:sldMk cId="2906042758" sldId="325"/>
            <ac:spMk id="3" creationId="{2165D5CB-4F59-40C3-99B8-D807EA2DE3B0}"/>
          </ac:spMkLst>
        </pc:spChg>
        <pc:spChg chg="add mod ord">
          <ac:chgData name="Weifeng Xu" userId="e7aed605-a3dd-4d5a-a692-a87037af107b" providerId="ADAL" clId="{D735EA02-767D-4C9F-8AC7-2AD082872F07}" dt="2021-03-27T02:53:55.421" v="6304" actId="114"/>
          <ac:spMkLst>
            <pc:docMk/>
            <pc:sldMk cId="2906042758" sldId="325"/>
            <ac:spMk id="4" creationId="{C7E562A0-9766-4754-9ADD-6E936CDADAAB}"/>
          </ac:spMkLst>
        </pc:spChg>
        <pc:picChg chg="add mod">
          <ac:chgData name="Weifeng Xu" userId="e7aed605-a3dd-4d5a-a692-a87037af107b" providerId="ADAL" clId="{D735EA02-767D-4C9F-8AC7-2AD082872F07}" dt="2021-03-27T02:57:10.466" v="6345" actId="1076"/>
          <ac:picMkLst>
            <pc:docMk/>
            <pc:sldMk cId="2906042758" sldId="325"/>
            <ac:picMk id="6" creationId="{CF8B44C3-AADD-4AEF-8049-B7D6A0626064}"/>
          </ac:picMkLst>
        </pc:picChg>
      </pc:sldChg>
      <pc:sldChg chg="addSp modSp new mod modNotesTx">
        <pc:chgData name="Weifeng Xu" userId="e7aed605-a3dd-4d5a-a692-a87037af107b" providerId="ADAL" clId="{D735EA02-767D-4C9F-8AC7-2AD082872F07}" dt="2021-03-27T03:33:38.354" v="6702"/>
        <pc:sldMkLst>
          <pc:docMk/>
          <pc:sldMk cId="1664106716" sldId="326"/>
        </pc:sldMkLst>
        <pc:spChg chg="mod">
          <ac:chgData name="Weifeng Xu" userId="e7aed605-a3dd-4d5a-a692-a87037af107b" providerId="ADAL" clId="{D735EA02-767D-4C9F-8AC7-2AD082872F07}" dt="2021-03-27T03:15:26.655" v="6552" actId="20577"/>
          <ac:spMkLst>
            <pc:docMk/>
            <pc:sldMk cId="1664106716" sldId="326"/>
            <ac:spMk id="2" creationId="{69F636C6-DD05-4962-8A14-2D3E07F26B5B}"/>
          </ac:spMkLst>
        </pc:spChg>
        <pc:spChg chg="add mod">
          <ac:chgData name="Weifeng Xu" userId="e7aed605-a3dd-4d5a-a692-a87037af107b" providerId="ADAL" clId="{D735EA02-767D-4C9F-8AC7-2AD082872F07}" dt="2021-03-27T03:31:23.096" v="6653" actId="1076"/>
          <ac:spMkLst>
            <pc:docMk/>
            <pc:sldMk cId="1664106716" sldId="326"/>
            <ac:spMk id="5" creationId="{46951F34-0F77-41DF-8F4A-4DA4325473E6}"/>
          </ac:spMkLst>
        </pc:spChg>
        <pc:spChg chg="add mod">
          <ac:chgData name="Weifeng Xu" userId="e7aed605-a3dd-4d5a-a692-a87037af107b" providerId="ADAL" clId="{D735EA02-767D-4C9F-8AC7-2AD082872F07}" dt="2021-03-27T03:18:01.205" v="6601" actId="207"/>
          <ac:spMkLst>
            <pc:docMk/>
            <pc:sldMk cId="1664106716" sldId="326"/>
            <ac:spMk id="6" creationId="{BF314C73-6B08-4532-B721-46BD1C6E2E42}"/>
          </ac:spMkLst>
        </pc:spChg>
        <pc:spChg chg="add mod">
          <ac:chgData name="Weifeng Xu" userId="e7aed605-a3dd-4d5a-a692-a87037af107b" providerId="ADAL" clId="{D735EA02-767D-4C9F-8AC7-2AD082872F07}" dt="2021-03-27T03:33:24.080" v="6701" actId="6549"/>
          <ac:spMkLst>
            <pc:docMk/>
            <pc:sldMk cId="1664106716" sldId="326"/>
            <ac:spMk id="8" creationId="{B1C67F1D-4627-4A57-8DC2-F6812A0A907F}"/>
          </ac:spMkLst>
        </pc:spChg>
        <pc:picChg chg="add mod">
          <ac:chgData name="Weifeng Xu" userId="e7aed605-a3dd-4d5a-a692-a87037af107b" providerId="ADAL" clId="{D735EA02-767D-4C9F-8AC7-2AD082872F07}" dt="2021-03-27T02:57:06.839" v="6343" actId="14100"/>
          <ac:picMkLst>
            <pc:docMk/>
            <pc:sldMk cId="1664106716" sldId="326"/>
            <ac:picMk id="4" creationId="{6793A6DB-E794-4904-A7B3-8CA4C7BCEEDF}"/>
          </ac:picMkLst>
        </pc:picChg>
      </pc:sldChg>
      <pc:sldChg chg="addSp modSp new mod modClrScheme chgLayout">
        <pc:chgData name="Weifeng Xu" userId="e7aed605-a3dd-4d5a-a692-a87037af107b" providerId="ADAL" clId="{D735EA02-767D-4C9F-8AC7-2AD082872F07}" dt="2021-03-27T03:00:34.966" v="6413" actId="6549"/>
        <pc:sldMkLst>
          <pc:docMk/>
          <pc:sldMk cId="2999071690" sldId="327"/>
        </pc:sldMkLst>
        <pc:spChg chg="mod ord">
          <ac:chgData name="Weifeng Xu" userId="e7aed605-a3dd-4d5a-a692-a87037af107b" providerId="ADAL" clId="{D735EA02-767D-4C9F-8AC7-2AD082872F07}" dt="2021-03-27T03:00:17.458" v="6377" actId="700"/>
          <ac:spMkLst>
            <pc:docMk/>
            <pc:sldMk cId="2999071690" sldId="327"/>
            <ac:spMk id="2" creationId="{B5601A47-439C-4AFC-8803-31A6D33C4080}"/>
          </ac:spMkLst>
        </pc:spChg>
        <pc:spChg chg="add mod ord">
          <ac:chgData name="Weifeng Xu" userId="e7aed605-a3dd-4d5a-a692-a87037af107b" providerId="ADAL" clId="{D735EA02-767D-4C9F-8AC7-2AD082872F07}" dt="2021-03-27T03:00:34.966" v="6413" actId="6549"/>
          <ac:spMkLst>
            <pc:docMk/>
            <pc:sldMk cId="2999071690" sldId="327"/>
            <ac:spMk id="3" creationId="{EB40DD4B-2F72-45BC-B2F5-B3B4B0B8319B}"/>
          </ac:spMkLst>
        </pc:spChg>
      </pc:sldChg>
      <pc:sldChg chg="modSp new mod">
        <pc:chgData name="Weifeng Xu" userId="e7aed605-a3dd-4d5a-a692-a87037af107b" providerId="ADAL" clId="{D735EA02-767D-4C9F-8AC7-2AD082872F07}" dt="2021-03-27T03:30:00.783" v="6650" actId="20577"/>
        <pc:sldMkLst>
          <pc:docMk/>
          <pc:sldMk cId="2612283875" sldId="328"/>
        </pc:sldMkLst>
        <pc:spChg chg="mod">
          <ac:chgData name="Weifeng Xu" userId="e7aed605-a3dd-4d5a-a692-a87037af107b" providerId="ADAL" clId="{D735EA02-767D-4C9F-8AC7-2AD082872F07}" dt="2021-03-27T03:06:57.857" v="6432" actId="108"/>
          <ac:spMkLst>
            <pc:docMk/>
            <pc:sldMk cId="2612283875" sldId="328"/>
            <ac:spMk id="2" creationId="{1EE48D77-FFB2-41C5-BBA2-7180A4A0E722}"/>
          </ac:spMkLst>
        </pc:spChg>
        <pc:spChg chg="mod">
          <ac:chgData name="Weifeng Xu" userId="e7aed605-a3dd-4d5a-a692-a87037af107b" providerId="ADAL" clId="{D735EA02-767D-4C9F-8AC7-2AD082872F07}" dt="2021-03-27T03:30:00.783" v="6650" actId="20577"/>
          <ac:spMkLst>
            <pc:docMk/>
            <pc:sldMk cId="2612283875" sldId="328"/>
            <ac:spMk id="3" creationId="{8AEC2F43-7FA3-4494-A792-93DDF3278B9E}"/>
          </ac:spMkLst>
        </pc:spChg>
      </pc:sldChg>
      <pc:sldChg chg="new del">
        <pc:chgData name="Weifeng Xu" userId="e7aed605-a3dd-4d5a-a692-a87037af107b" providerId="ADAL" clId="{D735EA02-767D-4C9F-8AC7-2AD082872F07}" dt="2021-03-27T03:31:18.519" v="6652" actId="680"/>
        <pc:sldMkLst>
          <pc:docMk/>
          <pc:sldMk cId="229679636" sldId="329"/>
        </pc:sldMkLst>
      </pc:sldChg>
      <pc:sldChg chg="addSp delSp modSp new mod ord modClrScheme chgLayout modNotesTx">
        <pc:chgData name="Weifeng Xu" userId="e7aed605-a3dd-4d5a-a692-a87037af107b" providerId="ADAL" clId="{D735EA02-767D-4C9F-8AC7-2AD082872F07}" dt="2021-03-28T13:11:28.986" v="7840"/>
        <pc:sldMkLst>
          <pc:docMk/>
          <pc:sldMk cId="4189611236" sldId="329"/>
        </pc:sldMkLst>
        <pc:spChg chg="del mod ord">
          <ac:chgData name="Weifeng Xu" userId="e7aed605-a3dd-4d5a-a692-a87037af107b" providerId="ADAL" clId="{D735EA02-767D-4C9F-8AC7-2AD082872F07}" dt="2021-03-27T14:04:27.329" v="6796" actId="700"/>
          <ac:spMkLst>
            <pc:docMk/>
            <pc:sldMk cId="4189611236" sldId="329"/>
            <ac:spMk id="2" creationId="{3F053D36-55E2-46EE-AB45-825C25F043AD}"/>
          </ac:spMkLst>
        </pc:spChg>
        <pc:spChg chg="del mod ord">
          <ac:chgData name="Weifeng Xu" userId="e7aed605-a3dd-4d5a-a692-a87037af107b" providerId="ADAL" clId="{D735EA02-767D-4C9F-8AC7-2AD082872F07}" dt="2021-03-27T14:04:27.329" v="6796" actId="700"/>
          <ac:spMkLst>
            <pc:docMk/>
            <pc:sldMk cId="4189611236" sldId="329"/>
            <ac:spMk id="3" creationId="{0F5333E6-DEE5-4AB6-88DE-44CC56401725}"/>
          </ac:spMkLst>
        </pc:spChg>
        <pc:spChg chg="add mod ord">
          <ac:chgData name="Weifeng Xu" userId="e7aed605-a3dd-4d5a-a692-a87037af107b" providerId="ADAL" clId="{D735EA02-767D-4C9F-8AC7-2AD082872F07}" dt="2021-03-27T14:04:34.723" v="6799" actId="21"/>
          <ac:spMkLst>
            <pc:docMk/>
            <pc:sldMk cId="4189611236" sldId="329"/>
            <ac:spMk id="4" creationId="{A16570CA-6BA9-44C7-9858-DFEC1D506E8C}"/>
          </ac:spMkLst>
        </pc:spChg>
        <pc:spChg chg="add mod ord">
          <ac:chgData name="Weifeng Xu" userId="e7aed605-a3dd-4d5a-a692-a87037af107b" providerId="ADAL" clId="{D735EA02-767D-4C9F-8AC7-2AD082872F07}" dt="2021-03-27T14:28:24.966" v="6829"/>
          <ac:spMkLst>
            <pc:docMk/>
            <pc:sldMk cId="4189611236" sldId="329"/>
            <ac:spMk id="5" creationId="{4410F46D-BA08-4B53-B0C9-D4F46B2C45C5}"/>
          </ac:spMkLst>
        </pc:spChg>
        <pc:spChg chg="add del mod">
          <ac:chgData name="Weifeng Xu" userId="e7aed605-a3dd-4d5a-a692-a87037af107b" providerId="ADAL" clId="{D735EA02-767D-4C9F-8AC7-2AD082872F07}" dt="2021-03-27T14:28:26.954" v="6831"/>
          <ac:spMkLst>
            <pc:docMk/>
            <pc:sldMk cId="4189611236" sldId="329"/>
            <ac:spMk id="7" creationId="{8EA91FF5-1475-4765-AF24-B4355B9D9AA8}"/>
          </ac:spMkLst>
        </pc:spChg>
      </pc:sldChg>
      <pc:sldChg chg="addSp delSp modSp new mod modClrScheme chgLayout modNotesTx">
        <pc:chgData name="Weifeng Xu" userId="e7aed605-a3dd-4d5a-a692-a87037af107b" providerId="ADAL" clId="{D735EA02-767D-4C9F-8AC7-2AD082872F07}" dt="2021-03-28T13:31:50.249" v="7851" actId="27636"/>
        <pc:sldMkLst>
          <pc:docMk/>
          <pc:sldMk cId="1903586437" sldId="330"/>
        </pc:sldMkLst>
        <pc:spChg chg="del mod ord">
          <ac:chgData name="Weifeng Xu" userId="e7aed605-a3dd-4d5a-a692-a87037af107b" providerId="ADAL" clId="{D735EA02-767D-4C9F-8AC7-2AD082872F07}" dt="2021-03-27T14:27:49.555" v="6803" actId="700"/>
          <ac:spMkLst>
            <pc:docMk/>
            <pc:sldMk cId="1903586437" sldId="330"/>
            <ac:spMk id="2" creationId="{4969DDB8-650A-4C5C-A55E-967896152142}"/>
          </ac:spMkLst>
        </pc:spChg>
        <pc:spChg chg="del mod ord">
          <ac:chgData name="Weifeng Xu" userId="e7aed605-a3dd-4d5a-a692-a87037af107b" providerId="ADAL" clId="{D735EA02-767D-4C9F-8AC7-2AD082872F07}" dt="2021-03-27T14:27:49.555" v="6803" actId="700"/>
          <ac:spMkLst>
            <pc:docMk/>
            <pc:sldMk cId="1903586437" sldId="330"/>
            <ac:spMk id="3" creationId="{A638F006-E74B-485D-996F-A6C891808430}"/>
          </ac:spMkLst>
        </pc:spChg>
        <pc:spChg chg="add mod ord">
          <ac:chgData name="Weifeng Xu" userId="e7aed605-a3dd-4d5a-a692-a87037af107b" providerId="ADAL" clId="{D735EA02-767D-4C9F-8AC7-2AD082872F07}" dt="2021-03-27T14:48:18.960" v="7098" actId="20577"/>
          <ac:spMkLst>
            <pc:docMk/>
            <pc:sldMk cId="1903586437" sldId="330"/>
            <ac:spMk id="4" creationId="{03031EDB-1F03-401F-9988-30793EF5021E}"/>
          </ac:spMkLst>
        </pc:spChg>
        <pc:spChg chg="add mod ord">
          <ac:chgData name="Weifeng Xu" userId="e7aed605-a3dd-4d5a-a692-a87037af107b" providerId="ADAL" clId="{D735EA02-767D-4C9F-8AC7-2AD082872F07}" dt="2021-03-28T13:31:50.249" v="7851" actId="27636"/>
          <ac:spMkLst>
            <pc:docMk/>
            <pc:sldMk cId="1903586437" sldId="330"/>
            <ac:spMk id="5" creationId="{BC1BE81F-A796-452F-A914-30F009C82C6D}"/>
          </ac:spMkLst>
        </pc:spChg>
        <pc:picChg chg="add mod">
          <ac:chgData name="Weifeng Xu" userId="e7aed605-a3dd-4d5a-a692-a87037af107b" providerId="ADAL" clId="{D735EA02-767D-4C9F-8AC7-2AD082872F07}" dt="2021-03-27T14:30:11.465" v="6851" actId="1076"/>
          <ac:picMkLst>
            <pc:docMk/>
            <pc:sldMk cId="1903586437" sldId="330"/>
            <ac:picMk id="7" creationId="{4069EBE3-75FF-4BBC-BDD8-9C9D0284391F}"/>
          </ac:picMkLst>
        </pc:picChg>
        <pc:picChg chg="add mod modCrop">
          <ac:chgData name="Weifeng Xu" userId="e7aed605-a3dd-4d5a-a692-a87037af107b" providerId="ADAL" clId="{D735EA02-767D-4C9F-8AC7-2AD082872F07}" dt="2021-03-27T14:35:56.168" v="6896" actId="1076"/>
          <ac:picMkLst>
            <pc:docMk/>
            <pc:sldMk cId="1903586437" sldId="330"/>
            <ac:picMk id="8" creationId="{14ED3E98-15E8-417F-98AB-FBDE22D0B109}"/>
          </ac:picMkLst>
        </pc:picChg>
        <pc:picChg chg="add mod">
          <ac:chgData name="Weifeng Xu" userId="e7aed605-a3dd-4d5a-a692-a87037af107b" providerId="ADAL" clId="{D735EA02-767D-4C9F-8AC7-2AD082872F07}" dt="2021-03-27T14:35:53.806" v="6895" actId="14100"/>
          <ac:picMkLst>
            <pc:docMk/>
            <pc:sldMk cId="1903586437" sldId="330"/>
            <ac:picMk id="10" creationId="{15436DB5-75EC-4AD1-A235-61989D8402AE}"/>
          </ac:picMkLst>
        </pc:picChg>
      </pc:sldChg>
      <pc:sldChg chg="del">
        <pc:chgData name="Weifeng Xu" userId="e7aed605-a3dd-4d5a-a692-a87037af107b" providerId="ADAL" clId="{D735EA02-767D-4C9F-8AC7-2AD082872F07}" dt="2021-03-23T14:46:20.102" v="10" actId="47"/>
        <pc:sldMkLst>
          <pc:docMk/>
          <pc:sldMk cId="3192494774" sldId="330"/>
        </pc:sldMkLst>
      </pc:sldChg>
      <pc:sldChg chg="addSp delSp modSp new mod">
        <pc:chgData name="Weifeng Xu" userId="e7aed605-a3dd-4d5a-a692-a87037af107b" providerId="ADAL" clId="{D735EA02-767D-4C9F-8AC7-2AD082872F07}" dt="2021-03-27T19:44:47.794" v="7836" actId="20577"/>
        <pc:sldMkLst>
          <pc:docMk/>
          <pc:sldMk cId="98845463" sldId="331"/>
        </pc:sldMkLst>
        <pc:spChg chg="mod">
          <ac:chgData name="Weifeng Xu" userId="e7aed605-a3dd-4d5a-a692-a87037af107b" providerId="ADAL" clId="{D735EA02-767D-4C9F-8AC7-2AD082872F07}" dt="2021-03-27T14:48:14.456" v="7093" actId="20577"/>
          <ac:spMkLst>
            <pc:docMk/>
            <pc:sldMk cId="98845463" sldId="331"/>
            <ac:spMk id="2" creationId="{9433383A-E9AC-4809-9E65-206BCD8C3B79}"/>
          </ac:spMkLst>
        </pc:spChg>
        <pc:spChg chg="mod">
          <ac:chgData name="Weifeng Xu" userId="e7aed605-a3dd-4d5a-a692-a87037af107b" providerId="ADAL" clId="{D735EA02-767D-4C9F-8AC7-2AD082872F07}" dt="2021-03-27T19:44:47.794" v="7836" actId="20577"/>
          <ac:spMkLst>
            <pc:docMk/>
            <pc:sldMk cId="98845463" sldId="331"/>
            <ac:spMk id="3" creationId="{5CCEA687-21CF-4243-8C2F-7505F8685B06}"/>
          </ac:spMkLst>
        </pc:spChg>
        <pc:picChg chg="add mod">
          <ac:chgData name="Weifeng Xu" userId="e7aed605-a3dd-4d5a-a692-a87037af107b" providerId="ADAL" clId="{D735EA02-767D-4C9F-8AC7-2AD082872F07}" dt="2021-03-27T14:53:48.750" v="7243" actId="1076"/>
          <ac:picMkLst>
            <pc:docMk/>
            <pc:sldMk cId="98845463" sldId="331"/>
            <ac:picMk id="5" creationId="{1097511A-6B7A-4599-AA61-3094DC4A658F}"/>
          </ac:picMkLst>
        </pc:picChg>
        <pc:picChg chg="add del mod">
          <ac:chgData name="Weifeng Xu" userId="e7aed605-a3dd-4d5a-a692-a87037af107b" providerId="ADAL" clId="{D735EA02-767D-4C9F-8AC7-2AD082872F07}" dt="2021-03-27T14:57:52.528" v="7246" actId="478"/>
          <ac:picMkLst>
            <pc:docMk/>
            <pc:sldMk cId="98845463" sldId="331"/>
            <ac:picMk id="6" creationId="{0876F8AB-01F4-4E5A-8F5B-E84E9D2D4074}"/>
          </ac:picMkLst>
        </pc:picChg>
        <pc:picChg chg="add mod">
          <ac:chgData name="Weifeng Xu" userId="e7aed605-a3dd-4d5a-a692-a87037af107b" providerId="ADAL" clId="{D735EA02-767D-4C9F-8AC7-2AD082872F07}" dt="2021-03-27T14:58:00.825" v="7251" actId="14100"/>
          <ac:picMkLst>
            <pc:docMk/>
            <pc:sldMk cId="98845463" sldId="331"/>
            <ac:picMk id="8" creationId="{69749E38-C0CD-4C9E-888E-134D1BB70CB1}"/>
          </ac:picMkLst>
        </pc:picChg>
      </pc:sldChg>
      <pc:sldChg chg="del">
        <pc:chgData name="Weifeng Xu" userId="e7aed605-a3dd-4d5a-a692-a87037af107b" providerId="ADAL" clId="{D735EA02-767D-4C9F-8AC7-2AD082872F07}" dt="2021-03-23T14:46:20.261" v="11" actId="47"/>
        <pc:sldMkLst>
          <pc:docMk/>
          <pc:sldMk cId="2786836983" sldId="331"/>
        </pc:sldMkLst>
      </pc:sldChg>
      <pc:sldChg chg="addSp delSp modSp add mod ord">
        <pc:chgData name="Weifeng Xu" userId="e7aed605-a3dd-4d5a-a692-a87037af107b" providerId="ADAL" clId="{D735EA02-767D-4C9F-8AC7-2AD082872F07}" dt="2021-03-28T15:34:52.497" v="8511" actId="20577"/>
        <pc:sldMkLst>
          <pc:docMk/>
          <pc:sldMk cId="2197556151" sldId="332"/>
        </pc:sldMkLst>
        <pc:spChg chg="mod">
          <ac:chgData name="Weifeng Xu" userId="e7aed605-a3dd-4d5a-a692-a87037af107b" providerId="ADAL" clId="{D735EA02-767D-4C9F-8AC7-2AD082872F07}" dt="2021-03-28T14:05:20.869" v="8238" actId="1037"/>
          <ac:spMkLst>
            <pc:docMk/>
            <pc:sldMk cId="2197556151" sldId="332"/>
            <ac:spMk id="5" creationId="{0FF0E8C1-ACA0-4B66-865C-6C8E4BBEB165}"/>
          </ac:spMkLst>
        </pc:spChg>
        <pc:spChg chg="mod">
          <ac:chgData name="Weifeng Xu" userId="e7aed605-a3dd-4d5a-a692-a87037af107b" providerId="ADAL" clId="{D735EA02-767D-4C9F-8AC7-2AD082872F07}" dt="2021-03-28T15:34:52.497" v="8511" actId="20577"/>
          <ac:spMkLst>
            <pc:docMk/>
            <pc:sldMk cId="2197556151" sldId="332"/>
            <ac:spMk id="6" creationId="{3FE5BF8F-9208-4093-BD3F-1878B764116B}"/>
          </ac:spMkLst>
        </pc:spChg>
        <pc:spChg chg="mod">
          <ac:chgData name="Weifeng Xu" userId="e7aed605-a3dd-4d5a-a692-a87037af107b" providerId="ADAL" clId="{D735EA02-767D-4C9F-8AC7-2AD082872F07}" dt="2021-03-28T14:03:46.231" v="8200" actId="1035"/>
          <ac:spMkLst>
            <pc:docMk/>
            <pc:sldMk cId="2197556151" sldId="332"/>
            <ac:spMk id="7" creationId="{5DE1716F-D930-488B-BBC2-7FED0E5F5CB5}"/>
          </ac:spMkLst>
        </pc:spChg>
        <pc:spChg chg="mod">
          <ac:chgData name="Weifeng Xu" userId="e7aed605-a3dd-4d5a-a692-a87037af107b" providerId="ADAL" clId="{D735EA02-767D-4C9F-8AC7-2AD082872F07}" dt="2021-03-28T14:19:56.320" v="8318" actId="14100"/>
          <ac:spMkLst>
            <pc:docMk/>
            <pc:sldMk cId="2197556151" sldId="332"/>
            <ac:spMk id="8" creationId="{F7026F2F-2BC7-4E59-9AA2-7F9CE623C63B}"/>
          </ac:spMkLst>
        </pc:spChg>
        <pc:spChg chg="del">
          <ac:chgData name="Weifeng Xu" userId="e7aed605-a3dd-4d5a-a692-a87037af107b" providerId="ADAL" clId="{D735EA02-767D-4C9F-8AC7-2AD082872F07}" dt="2021-03-28T13:48:56.092" v="7889" actId="478"/>
          <ac:spMkLst>
            <pc:docMk/>
            <pc:sldMk cId="2197556151" sldId="332"/>
            <ac:spMk id="9" creationId="{69D18853-DD25-4BE3-9C63-FD3F8EBADCF9}"/>
          </ac:spMkLst>
        </pc:spChg>
        <pc:spChg chg="mod">
          <ac:chgData name="Weifeng Xu" userId="e7aed605-a3dd-4d5a-a692-a87037af107b" providerId="ADAL" clId="{D735EA02-767D-4C9F-8AC7-2AD082872F07}" dt="2021-03-28T14:07:56.732" v="8310" actId="1035"/>
          <ac:spMkLst>
            <pc:docMk/>
            <pc:sldMk cId="2197556151" sldId="332"/>
            <ac:spMk id="10" creationId="{309460B5-EA3E-4E4F-9356-F8E831F7E778}"/>
          </ac:spMkLst>
        </pc:spChg>
        <pc:spChg chg="mod">
          <ac:chgData name="Weifeng Xu" userId="e7aed605-a3dd-4d5a-a692-a87037af107b" providerId="ADAL" clId="{D735EA02-767D-4C9F-8AC7-2AD082872F07}" dt="2021-03-28T14:07:27.420" v="8293" actId="1076"/>
          <ac:spMkLst>
            <pc:docMk/>
            <pc:sldMk cId="2197556151" sldId="332"/>
            <ac:spMk id="14" creationId="{EF44B48D-4088-40DB-8BE6-92F311A0922D}"/>
          </ac:spMkLst>
        </pc:spChg>
        <pc:spChg chg="mod">
          <ac:chgData name="Weifeng Xu" userId="e7aed605-a3dd-4d5a-a692-a87037af107b" providerId="ADAL" clId="{D735EA02-767D-4C9F-8AC7-2AD082872F07}" dt="2021-03-28T14:07:17.642" v="8290" actId="1076"/>
          <ac:spMkLst>
            <pc:docMk/>
            <pc:sldMk cId="2197556151" sldId="332"/>
            <ac:spMk id="19" creationId="{5B371F58-1409-406B-85B5-9BE27BBC73FA}"/>
          </ac:spMkLst>
        </pc:spChg>
        <pc:spChg chg="del mod">
          <ac:chgData name="Weifeng Xu" userId="e7aed605-a3dd-4d5a-a692-a87037af107b" providerId="ADAL" clId="{D735EA02-767D-4C9F-8AC7-2AD082872F07}" dt="2021-03-28T13:48:59.123" v="7892" actId="478"/>
          <ac:spMkLst>
            <pc:docMk/>
            <pc:sldMk cId="2197556151" sldId="332"/>
            <ac:spMk id="28" creationId="{5F0FE3E0-F3B4-4C08-A52C-F875801B6133}"/>
          </ac:spMkLst>
        </pc:spChg>
        <pc:spChg chg="mod">
          <ac:chgData name="Weifeng Xu" userId="e7aed605-a3dd-4d5a-a692-a87037af107b" providerId="ADAL" clId="{D735EA02-767D-4C9F-8AC7-2AD082872F07}" dt="2021-03-28T14:05:20.869" v="8238" actId="1037"/>
          <ac:spMkLst>
            <pc:docMk/>
            <pc:sldMk cId="2197556151" sldId="332"/>
            <ac:spMk id="31" creationId="{592DD8E5-F1D8-4996-8983-3C2C93804172}"/>
          </ac:spMkLst>
        </pc:spChg>
        <pc:spChg chg="add del mod">
          <ac:chgData name="Weifeng Xu" userId="e7aed605-a3dd-4d5a-a692-a87037af107b" providerId="ADAL" clId="{D735EA02-767D-4C9F-8AC7-2AD082872F07}" dt="2021-03-28T13:54:53.372" v="7986" actId="478"/>
          <ac:spMkLst>
            <pc:docMk/>
            <pc:sldMk cId="2197556151" sldId="332"/>
            <ac:spMk id="36" creationId="{A22CC334-A00A-4937-AF05-4414429BF19E}"/>
          </ac:spMkLst>
        </pc:spChg>
        <pc:spChg chg="add mod">
          <ac:chgData name="Weifeng Xu" userId="e7aed605-a3dd-4d5a-a692-a87037af107b" providerId="ADAL" clId="{D735EA02-767D-4C9F-8AC7-2AD082872F07}" dt="2021-03-28T14:19:42.479" v="8314" actId="1076"/>
          <ac:spMkLst>
            <pc:docMk/>
            <pc:sldMk cId="2197556151" sldId="332"/>
            <ac:spMk id="38" creationId="{37897DF5-1C77-484F-9A5E-05D5FB57B2F8}"/>
          </ac:spMkLst>
        </pc:spChg>
        <pc:spChg chg="add del mod">
          <ac:chgData name="Weifeng Xu" userId="e7aed605-a3dd-4d5a-a692-a87037af107b" providerId="ADAL" clId="{D735EA02-767D-4C9F-8AC7-2AD082872F07}" dt="2021-03-28T13:56:23.004" v="8021" actId="478"/>
          <ac:spMkLst>
            <pc:docMk/>
            <pc:sldMk cId="2197556151" sldId="332"/>
            <ac:spMk id="54" creationId="{ED34440F-E14C-4EFE-9339-8BE9941D9745}"/>
          </ac:spMkLst>
        </pc:spChg>
        <pc:spChg chg="add mod">
          <ac:chgData name="Weifeng Xu" userId="e7aed605-a3dd-4d5a-a692-a87037af107b" providerId="ADAL" clId="{D735EA02-767D-4C9F-8AC7-2AD082872F07}" dt="2021-03-28T14:06:00.821" v="8277" actId="1076"/>
          <ac:spMkLst>
            <pc:docMk/>
            <pc:sldMk cId="2197556151" sldId="332"/>
            <ac:spMk id="55" creationId="{1064A855-6C02-43FE-8552-3BA3623722C9}"/>
          </ac:spMkLst>
        </pc:spChg>
        <pc:spChg chg="add mod">
          <ac:chgData name="Weifeng Xu" userId="e7aed605-a3dd-4d5a-a692-a87037af107b" providerId="ADAL" clId="{D735EA02-767D-4C9F-8AC7-2AD082872F07}" dt="2021-03-28T14:05:33.792" v="8240" actId="1076"/>
          <ac:spMkLst>
            <pc:docMk/>
            <pc:sldMk cId="2197556151" sldId="332"/>
            <ac:spMk id="69" creationId="{34830594-50D9-4C1F-8F1F-063DD83701A2}"/>
          </ac:spMkLst>
        </pc:spChg>
        <pc:spChg chg="add mod">
          <ac:chgData name="Weifeng Xu" userId="e7aed605-a3dd-4d5a-a692-a87037af107b" providerId="ADAL" clId="{D735EA02-767D-4C9F-8AC7-2AD082872F07}" dt="2021-03-28T14:01:40.321" v="8135"/>
          <ac:spMkLst>
            <pc:docMk/>
            <pc:sldMk cId="2197556151" sldId="332"/>
            <ac:spMk id="78" creationId="{98D0DE48-4C09-43A1-B43D-F1B7C8AD97E4}"/>
          </ac:spMkLst>
        </pc:spChg>
        <pc:spChg chg="del">
          <ac:chgData name="Weifeng Xu" userId="e7aed605-a3dd-4d5a-a692-a87037af107b" providerId="ADAL" clId="{D735EA02-767D-4C9F-8AC7-2AD082872F07}" dt="2021-03-28T13:48:59.748" v="7893" actId="478"/>
          <ac:spMkLst>
            <pc:docMk/>
            <pc:sldMk cId="2197556151" sldId="332"/>
            <ac:spMk id="80" creationId="{4DEF24E4-DB24-45F6-AAC5-504A8B432B9E}"/>
          </ac:spMkLst>
        </pc:spChg>
        <pc:spChg chg="mod">
          <ac:chgData name="Weifeng Xu" userId="e7aed605-a3dd-4d5a-a692-a87037af107b" providerId="ADAL" clId="{D735EA02-767D-4C9F-8AC7-2AD082872F07}" dt="2021-03-28T14:07:37.675" v="8294" actId="1076"/>
          <ac:spMkLst>
            <pc:docMk/>
            <pc:sldMk cId="2197556151" sldId="332"/>
            <ac:spMk id="85" creationId="{17A27E64-C4A9-4741-8D90-7B0EBB253E22}"/>
          </ac:spMkLst>
        </pc:spChg>
        <pc:spChg chg="del mod">
          <ac:chgData name="Weifeng Xu" userId="e7aed605-a3dd-4d5a-a692-a87037af107b" providerId="ADAL" clId="{D735EA02-767D-4C9F-8AC7-2AD082872F07}" dt="2021-03-28T13:56:27.356" v="8022" actId="478"/>
          <ac:spMkLst>
            <pc:docMk/>
            <pc:sldMk cId="2197556151" sldId="332"/>
            <ac:spMk id="86" creationId="{C7ECF1C5-2D6D-4F2C-8123-5D51354E8FF8}"/>
          </ac:spMkLst>
        </pc:spChg>
        <pc:spChg chg="mod">
          <ac:chgData name="Weifeng Xu" userId="e7aed605-a3dd-4d5a-a692-a87037af107b" providerId="ADAL" clId="{D735EA02-767D-4C9F-8AC7-2AD082872F07}" dt="2021-03-28T14:00:08.578" v="8074" actId="1076"/>
          <ac:spMkLst>
            <pc:docMk/>
            <pc:sldMk cId="2197556151" sldId="332"/>
            <ac:spMk id="87" creationId="{289D8471-C17D-493F-825E-843A1BB84C8D}"/>
          </ac:spMkLst>
        </pc:spChg>
        <pc:spChg chg="add mod">
          <ac:chgData name="Weifeng Xu" userId="e7aed605-a3dd-4d5a-a692-a87037af107b" providerId="ADAL" clId="{D735EA02-767D-4C9F-8AC7-2AD082872F07}" dt="2021-03-28T14:07:07.734" v="8288" actId="14100"/>
          <ac:spMkLst>
            <pc:docMk/>
            <pc:sldMk cId="2197556151" sldId="332"/>
            <ac:spMk id="96" creationId="{27CBD252-D9A9-4D59-AAE2-AEFAFFAAC170}"/>
          </ac:spMkLst>
        </pc:spChg>
        <pc:spChg chg="add mod">
          <ac:chgData name="Weifeng Xu" userId="e7aed605-a3dd-4d5a-a692-a87037af107b" providerId="ADAL" clId="{D735EA02-767D-4C9F-8AC7-2AD082872F07}" dt="2021-03-28T14:07:03.860" v="8287" actId="1076"/>
          <ac:spMkLst>
            <pc:docMk/>
            <pc:sldMk cId="2197556151" sldId="332"/>
            <ac:spMk id="101" creationId="{0642AC80-D436-4C26-8071-B134CF546697}"/>
          </ac:spMkLst>
        </pc:spChg>
        <pc:spChg chg="add mod">
          <ac:chgData name="Weifeng Xu" userId="e7aed605-a3dd-4d5a-a692-a87037af107b" providerId="ADAL" clId="{D735EA02-767D-4C9F-8AC7-2AD082872F07}" dt="2021-03-28T14:19:59.759" v="8319" actId="1076"/>
          <ac:spMkLst>
            <pc:docMk/>
            <pc:sldMk cId="2197556151" sldId="332"/>
            <ac:spMk id="107" creationId="{6E339433-54CC-4E7C-B6A8-29F46B971C81}"/>
          </ac:spMkLst>
        </pc:spChg>
        <pc:cxnChg chg="add del mod">
          <ac:chgData name="Weifeng Xu" userId="e7aed605-a3dd-4d5a-a692-a87037af107b" providerId="ADAL" clId="{D735EA02-767D-4C9F-8AC7-2AD082872F07}" dt="2021-03-28T13:24:36.108" v="7846" actId="11529"/>
          <ac:cxnSpMkLst>
            <pc:docMk/>
            <pc:sldMk cId="2197556151" sldId="332"/>
            <ac:cxnSpMk id="3" creationId="{09CC2B8F-DFD5-4F56-9A5D-9127852C39A0}"/>
          </ac:cxnSpMkLst>
        </pc:cxnChg>
        <pc:cxnChg chg="add del mod">
          <ac:chgData name="Weifeng Xu" userId="e7aed605-a3dd-4d5a-a692-a87037af107b" providerId="ADAL" clId="{D735EA02-767D-4C9F-8AC7-2AD082872F07}" dt="2021-03-28T14:19:56.320" v="8318" actId="14100"/>
          <ac:cxnSpMkLst>
            <pc:docMk/>
            <pc:sldMk cId="2197556151" sldId="332"/>
            <ac:cxnSpMk id="12" creationId="{70928D43-6E23-424F-9F52-736878BCAECC}"/>
          </ac:cxnSpMkLst>
        </pc:cxnChg>
        <pc:cxnChg chg="mod">
          <ac:chgData name="Weifeng Xu" userId="e7aed605-a3dd-4d5a-a692-a87037af107b" providerId="ADAL" clId="{D735EA02-767D-4C9F-8AC7-2AD082872F07}" dt="2021-03-28T14:07:27.420" v="8293" actId="1076"/>
          <ac:cxnSpMkLst>
            <pc:docMk/>
            <pc:sldMk cId="2197556151" sldId="332"/>
            <ac:cxnSpMk id="17" creationId="{AE1DD6BD-EB66-4138-B3D2-C33E5541E5AC}"/>
          </ac:cxnSpMkLst>
        </pc:cxnChg>
        <pc:cxnChg chg="mod">
          <ac:chgData name="Weifeng Xu" userId="e7aed605-a3dd-4d5a-a692-a87037af107b" providerId="ADAL" clId="{D735EA02-767D-4C9F-8AC7-2AD082872F07}" dt="2021-03-28T14:07:27.420" v="8293" actId="1076"/>
          <ac:cxnSpMkLst>
            <pc:docMk/>
            <pc:sldMk cId="2197556151" sldId="332"/>
            <ac:cxnSpMk id="22" creationId="{F0CD218A-343A-4321-8C25-99FDACF49C3D}"/>
          </ac:cxnSpMkLst>
        </pc:cxnChg>
        <pc:cxnChg chg="add mod">
          <ac:chgData name="Weifeng Xu" userId="e7aed605-a3dd-4d5a-a692-a87037af107b" providerId="ADAL" clId="{D735EA02-767D-4C9F-8AC7-2AD082872F07}" dt="2021-03-28T14:19:42.479" v="8314" actId="1076"/>
          <ac:cxnSpMkLst>
            <pc:docMk/>
            <pc:sldMk cId="2197556151" sldId="332"/>
            <ac:cxnSpMk id="25" creationId="{DADD1933-6A22-4CB9-BAD8-5958735037CC}"/>
          </ac:cxnSpMkLst>
        </pc:cxnChg>
        <pc:cxnChg chg="del mod">
          <ac:chgData name="Weifeng Xu" userId="e7aed605-a3dd-4d5a-a692-a87037af107b" providerId="ADAL" clId="{D735EA02-767D-4C9F-8AC7-2AD082872F07}" dt="2021-03-28T13:48:57.443" v="7890" actId="478"/>
          <ac:cxnSpMkLst>
            <pc:docMk/>
            <pc:sldMk cId="2197556151" sldId="332"/>
            <ac:cxnSpMk id="30" creationId="{DE68F723-96B8-48FF-A50A-8F6D93F6494E}"/>
          </ac:cxnSpMkLst>
        </pc:cxnChg>
        <pc:cxnChg chg="del mod">
          <ac:chgData name="Weifeng Xu" userId="e7aed605-a3dd-4d5a-a692-a87037af107b" providerId="ADAL" clId="{D735EA02-767D-4C9F-8AC7-2AD082872F07}" dt="2021-03-28T13:49:04.435" v="7895" actId="478"/>
          <ac:cxnSpMkLst>
            <pc:docMk/>
            <pc:sldMk cId="2197556151" sldId="332"/>
            <ac:cxnSpMk id="33" creationId="{F30340C6-BE16-491C-8078-4C4AC9E7136F}"/>
          </ac:cxnSpMkLst>
        </pc:cxnChg>
        <pc:cxnChg chg="mod">
          <ac:chgData name="Weifeng Xu" userId="e7aed605-a3dd-4d5a-a692-a87037af107b" providerId="ADAL" clId="{D735EA02-767D-4C9F-8AC7-2AD082872F07}" dt="2021-03-28T14:07:56.732" v="8310" actId="1035"/>
          <ac:cxnSpMkLst>
            <pc:docMk/>
            <pc:sldMk cId="2197556151" sldId="332"/>
            <ac:cxnSpMk id="35" creationId="{FCC517E3-5DE0-4A79-B262-8700BCF48CAF}"/>
          </ac:cxnSpMkLst>
        </pc:cxnChg>
        <pc:cxnChg chg="mod">
          <ac:chgData name="Weifeng Xu" userId="e7aed605-a3dd-4d5a-a692-a87037af107b" providerId="ADAL" clId="{D735EA02-767D-4C9F-8AC7-2AD082872F07}" dt="2021-03-28T14:07:56.732" v="8310" actId="1035"/>
          <ac:cxnSpMkLst>
            <pc:docMk/>
            <pc:sldMk cId="2197556151" sldId="332"/>
            <ac:cxnSpMk id="37" creationId="{5911100D-F5C6-427D-8404-8B6085F17702}"/>
          </ac:cxnSpMkLst>
        </pc:cxnChg>
        <pc:cxnChg chg="del mod">
          <ac:chgData name="Weifeng Xu" userId="e7aed605-a3dd-4d5a-a692-a87037af107b" providerId="ADAL" clId="{D735EA02-767D-4C9F-8AC7-2AD082872F07}" dt="2021-03-28T13:56:03.380" v="8018" actId="478"/>
          <ac:cxnSpMkLst>
            <pc:docMk/>
            <pc:sldMk cId="2197556151" sldId="332"/>
            <ac:cxnSpMk id="39" creationId="{2D782B82-5F16-43A6-A911-373D52192D2F}"/>
          </ac:cxnSpMkLst>
        </pc:cxnChg>
        <pc:cxnChg chg="mod">
          <ac:chgData name="Weifeng Xu" userId="e7aed605-a3dd-4d5a-a692-a87037af107b" providerId="ADAL" clId="{D735EA02-767D-4C9F-8AC7-2AD082872F07}" dt="2021-03-28T14:05:49.889" v="8274" actId="1036"/>
          <ac:cxnSpMkLst>
            <pc:docMk/>
            <pc:sldMk cId="2197556151" sldId="332"/>
            <ac:cxnSpMk id="41" creationId="{28BCA5AB-E86E-43FC-8DD4-DFED22E9A3DD}"/>
          </ac:cxnSpMkLst>
        </pc:cxnChg>
        <pc:cxnChg chg="add mod">
          <ac:chgData name="Weifeng Xu" userId="e7aed605-a3dd-4d5a-a692-a87037af107b" providerId="ADAL" clId="{D735EA02-767D-4C9F-8AC7-2AD082872F07}" dt="2021-03-28T14:19:42.479" v="8314" actId="1076"/>
          <ac:cxnSpMkLst>
            <pc:docMk/>
            <pc:sldMk cId="2197556151" sldId="332"/>
            <ac:cxnSpMk id="62" creationId="{1D7FF602-85EE-47ED-9207-AE5E9D2332BE}"/>
          </ac:cxnSpMkLst>
        </pc:cxnChg>
        <pc:cxnChg chg="del mod">
          <ac:chgData name="Weifeng Xu" userId="e7aed605-a3dd-4d5a-a692-a87037af107b" providerId="ADAL" clId="{D735EA02-767D-4C9F-8AC7-2AD082872F07}" dt="2021-03-28T13:49:00.819" v="7894" actId="478"/>
          <ac:cxnSpMkLst>
            <pc:docMk/>
            <pc:sldMk cId="2197556151" sldId="332"/>
            <ac:cxnSpMk id="84" creationId="{72D5BEF0-5208-44AB-936C-E43A8BA8CDE3}"/>
          </ac:cxnSpMkLst>
        </pc:cxnChg>
        <pc:cxnChg chg="add">
          <ac:chgData name="Weifeng Xu" userId="e7aed605-a3dd-4d5a-a692-a87037af107b" providerId="ADAL" clId="{D735EA02-767D-4C9F-8AC7-2AD082872F07}" dt="2021-03-28T14:06:14.494" v="8278" actId="11529"/>
          <ac:cxnSpMkLst>
            <pc:docMk/>
            <pc:sldMk cId="2197556151" sldId="332"/>
            <ac:cxnSpMk id="98" creationId="{9A2D3834-F805-4008-972D-9793E1EF120A}"/>
          </ac:cxnSpMkLst>
        </pc:cxnChg>
        <pc:cxnChg chg="add mod">
          <ac:chgData name="Weifeng Xu" userId="e7aed605-a3dd-4d5a-a692-a87037af107b" providerId="ADAL" clId="{D735EA02-767D-4C9F-8AC7-2AD082872F07}" dt="2021-03-28T14:07:07.734" v="8288" actId="14100"/>
          <ac:cxnSpMkLst>
            <pc:docMk/>
            <pc:sldMk cId="2197556151" sldId="332"/>
            <ac:cxnSpMk id="100" creationId="{37310BA7-2526-445F-805F-EBD81B8FAC9F}"/>
          </ac:cxnSpMkLst>
        </pc:cxnChg>
      </pc:sldChg>
      <pc:sldChg chg="del">
        <pc:chgData name="Weifeng Xu" userId="e7aed605-a3dd-4d5a-a692-a87037af107b" providerId="ADAL" clId="{D735EA02-767D-4C9F-8AC7-2AD082872F07}" dt="2021-03-23T14:46:20.382" v="12" actId="47"/>
        <pc:sldMkLst>
          <pc:docMk/>
          <pc:sldMk cId="3230497500" sldId="333"/>
        </pc:sldMkLst>
      </pc:sldChg>
      <pc:sldChg chg="del">
        <pc:chgData name="Weifeng Xu" userId="e7aed605-a3dd-4d5a-a692-a87037af107b" providerId="ADAL" clId="{D735EA02-767D-4C9F-8AC7-2AD082872F07}" dt="2021-03-23T14:46:18.728" v="1" actId="47"/>
        <pc:sldMkLst>
          <pc:docMk/>
          <pc:sldMk cId="566423159" sldId="334"/>
        </pc:sldMkLst>
      </pc:sldChg>
      <pc:sldChg chg="del">
        <pc:chgData name="Weifeng Xu" userId="e7aed605-a3dd-4d5a-a692-a87037af107b" providerId="ADAL" clId="{D735EA02-767D-4C9F-8AC7-2AD082872F07}" dt="2021-03-23T14:46:18.558" v="0" actId="47"/>
        <pc:sldMkLst>
          <pc:docMk/>
          <pc:sldMk cId="3689451257" sldId="335"/>
        </pc:sldMkLst>
      </pc:sldChg>
      <pc:sldChg chg="del">
        <pc:chgData name="Weifeng Xu" userId="e7aed605-a3dd-4d5a-a692-a87037af107b" providerId="ADAL" clId="{D735EA02-767D-4C9F-8AC7-2AD082872F07}" dt="2021-03-23T14:46:21.860" v="15" actId="47"/>
        <pc:sldMkLst>
          <pc:docMk/>
          <pc:sldMk cId="713012708" sldId="336"/>
        </pc:sldMkLst>
      </pc:sldChg>
      <pc:sldChg chg="del">
        <pc:chgData name="Weifeng Xu" userId="e7aed605-a3dd-4d5a-a692-a87037af107b" providerId="ADAL" clId="{D735EA02-767D-4C9F-8AC7-2AD082872F07}" dt="2021-03-23T14:46:22.380" v="18" actId="47"/>
        <pc:sldMkLst>
          <pc:docMk/>
          <pc:sldMk cId="119805061" sldId="337"/>
        </pc:sldMkLst>
      </pc:sldChg>
      <pc:sldChg chg="del">
        <pc:chgData name="Weifeng Xu" userId="e7aed605-a3dd-4d5a-a692-a87037af107b" providerId="ADAL" clId="{D735EA02-767D-4C9F-8AC7-2AD082872F07}" dt="2021-03-23T14:46:22.030" v="16" actId="47"/>
        <pc:sldMkLst>
          <pc:docMk/>
          <pc:sldMk cId="1045397166" sldId="338"/>
        </pc:sldMkLst>
      </pc:sldChg>
      <pc:sldChg chg="del">
        <pc:chgData name="Weifeng Xu" userId="e7aed605-a3dd-4d5a-a692-a87037af107b" providerId="ADAL" clId="{D735EA02-767D-4C9F-8AC7-2AD082872F07}" dt="2021-03-23T14:46:22.779" v="20" actId="47"/>
        <pc:sldMkLst>
          <pc:docMk/>
          <pc:sldMk cId="1184896937" sldId="339"/>
        </pc:sldMkLst>
      </pc:sldChg>
      <pc:sldChg chg="del">
        <pc:chgData name="Weifeng Xu" userId="e7aed605-a3dd-4d5a-a692-a87037af107b" providerId="ADAL" clId="{D735EA02-767D-4C9F-8AC7-2AD082872F07}" dt="2021-03-23T14:46:22.204" v="17" actId="47"/>
        <pc:sldMkLst>
          <pc:docMk/>
          <pc:sldMk cId="991312058" sldId="340"/>
        </pc:sldMkLst>
      </pc:sldChg>
      <pc:sldChg chg="del">
        <pc:chgData name="Weifeng Xu" userId="e7aed605-a3dd-4d5a-a692-a87037af107b" providerId="ADAL" clId="{D735EA02-767D-4C9F-8AC7-2AD082872F07}" dt="2021-03-23T14:46:23.201" v="22" actId="47"/>
        <pc:sldMkLst>
          <pc:docMk/>
          <pc:sldMk cId="3664990277" sldId="341"/>
        </pc:sldMkLst>
      </pc:sldChg>
      <pc:sldChg chg="del">
        <pc:chgData name="Weifeng Xu" userId="e7aed605-a3dd-4d5a-a692-a87037af107b" providerId="ADAL" clId="{D735EA02-767D-4C9F-8AC7-2AD082872F07}" dt="2021-03-23T14:46:22.574" v="19" actId="47"/>
        <pc:sldMkLst>
          <pc:docMk/>
          <pc:sldMk cId="347436562" sldId="342"/>
        </pc:sldMkLst>
      </pc:sldChg>
      <pc:sldChg chg="del">
        <pc:chgData name="Weifeng Xu" userId="e7aed605-a3dd-4d5a-a692-a87037af107b" providerId="ADAL" clId="{D735EA02-767D-4C9F-8AC7-2AD082872F07}" dt="2021-03-23T14:46:22.953" v="21" actId="47"/>
        <pc:sldMkLst>
          <pc:docMk/>
          <pc:sldMk cId="420362170" sldId="343"/>
        </pc:sldMkLst>
      </pc:sldChg>
      <pc:sldChg chg="del">
        <pc:chgData name="Weifeng Xu" userId="e7aed605-a3dd-4d5a-a692-a87037af107b" providerId="ADAL" clId="{D735EA02-767D-4C9F-8AC7-2AD082872F07}" dt="2021-03-23T14:46:23.379" v="23" actId="47"/>
        <pc:sldMkLst>
          <pc:docMk/>
          <pc:sldMk cId="188422031" sldId="344"/>
        </pc:sldMkLst>
      </pc:sldChg>
      <pc:sldChg chg="del">
        <pc:chgData name="Weifeng Xu" userId="e7aed605-a3dd-4d5a-a692-a87037af107b" providerId="ADAL" clId="{D735EA02-767D-4C9F-8AC7-2AD082872F07}" dt="2021-03-23T14:46:23.876" v="24" actId="47"/>
        <pc:sldMkLst>
          <pc:docMk/>
          <pc:sldMk cId="1056541184" sldId="345"/>
        </pc:sldMkLst>
      </pc:sldChg>
    </pc:docChg>
  </pc:docChgLst>
  <pc:docChgLst>
    <pc:chgData name="Weifeng Xu" userId="e7aed605-a3dd-4d5a-a692-a87037af107b" providerId="ADAL" clId="{4DC338DC-19C7-41EB-B9B2-C1FF8A2AEED8}"/>
    <pc:docChg chg="undo custSel addSld delSld modSld">
      <pc:chgData name="Weifeng Xu" userId="e7aed605-a3dd-4d5a-a692-a87037af107b" providerId="ADAL" clId="{4DC338DC-19C7-41EB-B9B2-C1FF8A2AEED8}" dt="2021-03-19T19:02:11.523" v="829" actId="108"/>
      <pc:docMkLst>
        <pc:docMk/>
      </pc:docMkLst>
      <pc:sldChg chg="del">
        <pc:chgData name="Weifeng Xu" userId="e7aed605-a3dd-4d5a-a692-a87037af107b" providerId="ADAL" clId="{4DC338DC-19C7-41EB-B9B2-C1FF8A2AEED8}" dt="2021-03-16T13:51:20.310" v="141" actId="47"/>
        <pc:sldMkLst>
          <pc:docMk/>
          <pc:sldMk cId="1483570226" sldId="264"/>
        </pc:sldMkLst>
      </pc:sldChg>
      <pc:sldChg chg="del">
        <pc:chgData name="Weifeng Xu" userId="e7aed605-a3dd-4d5a-a692-a87037af107b" providerId="ADAL" clId="{4DC338DC-19C7-41EB-B9B2-C1FF8A2AEED8}" dt="2021-03-16T13:51:39.529" v="142" actId="47"/>
        <pc:sldMkLst>
          <pc:docMk/>
          <pc:sldMk cId="4260313878" sldId="273"/>
        </pc:sldMkLst>
      </pc:sldChg>
      <pc:sldChg chg="modSp mod">
        <pc:chgData name="Weifeng Xu" userId="e7aed605-a3dd-4d5a-a692-a87037af107b" providerId="ADAL" clId="{4DC338DC-19C7-41EB-B9B2-C1FF8A2AEED8}" dt="2021-03-19T15:30:07.079" v="417" actId="20577"/>
        <pc:sldMkLst>
          <pc:docMk/>
          <pc:sldMk cId="2351248153" sldId="279"/>
        </pc:sldMkLst>
        <pc:spChg chg="mod">
          <ac:chgData name="Weifeng Xu" userId="e7aed605-a3dd-4d5a-a692-a87037af107b" providerId="ADAL" clId="{4DC338DC-19C7-41EB-B9B2-C1FF8A2AEED8}" dt="2021-03-19T15:30:07.079" v="417" actId="20577"/>
          <ac:spMkLst>
            <pc:docMk/>
            <pc:sldMk cId="2351248153" sldId="279"/>
            <ac:spMk id="5" creationId="{F87B1FB8-0908-4171-A519-16EF28AF26AA}"/>
          </ac:spMkLst>
        </pc:spChg>
      </pc:sldChg>
      <pc:sldChg chg="addSp modSp mod">
        <pc:chgData name="Weifeng Xu" userId="e7aed605-a3dd-4d5a-a692-a87037af107b" providerId="ADAL" clId="{4DC338DC-19C7-41EB-B9B2-C1FF8A2AEED8}" dt="2021-03-19T18:30:24.018" v="737" actId="20577"/>
        <pc:sldMkLst>
          <pc:docMk/>
          <pc:sldMk cId="1345239187" sldId="283"/>
        </pc:sldMkLst>
        <pc:spChg chg="add mod">
          <ac:chgData name="Weifeng Xu" userId="e7aed605-a3dd-4d5a-a692-a87037af107b" providerId="ADAL" clId="{4DC338DC-19C7-41EB-B9B2-C1FF8A2AEED8}" dt="2021-03-19T18:30:24.018" v="737" actId="20577"/>
          <ac:spMkLst>
            <pc:docMk/>
            <pc:sldMk cId="1345239187" sldId="283"/>
            <ac:spMk id="17" creationId="{D6C1026C-2937-4BAA-ADF2-9D75223C6C65}"/>
          </ac:spMkLst>
        </pc:spChg>
        <pc:cxnChg chg="add mod">
          <ac:chgData name="Weifeng Xu" userId="e7aed605-a3dd-4d5a-a692-a87037af107b" providerId="ADAL" clId="{4DC338DC-19C7-41EB-B9B2-C1FF8A2AEED8}" dt="2021-03-19T18:20:37.609" v="643" actId="14100"/>
          <ac:cxnSpMkLst>
            <pc:docMk/>
            <pc:sldMk cId="1345239187" sldId="283"/>
            <ac:cxnSpMk id="19" creationId="{93A64FB6-F240-4474-BEBF-5D148AE07333}"/>
          </ac:cxnSpMkLst>
        </pc:cxnChg>
      </pc:sldChg>
      <pc:sldChg chg="addSp delSp modSp mod">
        <pc:chgData name="Weifeng Xu" userId="e7aed605-a3dd-4d5a-a692-a87037af107b" providerId="ADAL" clId="{4DC338DC-19C7-41EB-B9B2-C1FF8A2AEED8}" dt="2021-03-19T18:48:20.923" v="783" actId="20577"/>
        <pc:sldMkLst>
          <pc:docMk/>
          <pc:sldMk cId="988206790" sldId="284"/>
        </pc:sldMkLst>
        <pc:spChg chg="mod">
          <ac:chgData name="Weifeng Xu" userId="e7aed605-a3dd-4d5a-a692-a87037af107b" providerId="ADAL" clId="{4DC338DC-19C7-41EB-B9B2-C1FF8A2AEED8}" dt="2021-03-19T15:24:56.830" v="350" actId="207"/>
          <ac:spMkLst>
            <pc:docMk/>
            <pc:sldMk cId="988206790" sldId="284"/>
            <ac:spMk id="2" creationId="{E488F4A4-1CE3-47D6-A954-6C249D402CC3}"/>
          </ac:spMkLst>
        </pc:spChg>
        <pc:spChg chg="mod">
          <ac:chgData name="Weifeng Xu" userId="e7aed605-a3dd-4d5a-a692-a87037af107b" providerId="ADAL" clId="{4DC338DC-19C7-41EB-B9B2-C1FF8A2AEED8}" dt="2021-03-19T18:48:20.923" v="783" actId="20577"/>
          <ac:spMkLst>
            <pc:docMk/>
            <pc:sldMk cId="988206790" sldId="284"/>
            <ac:spMk id="9" creationId="{2443979E-828B-44B0-BCFF-85FB351A1506}"/>
          </ac:spMkLst>
        </pc:spChg>
        <pc:spChg chg="mod">
          <ac:chgData name="Weifeng Xu" userId="e7aed605-a3dd-4d5a-a692-a87037af107b" providerId="ADAL" clId="{4DC338DC-19C7-41EB-B9B2-C1FF8A2AEED8}" dt="2021-03-19T18:47:40.879" v="780" actId="108"/>
          <ac:spMkLst>
            <pc:docMk/>
            <pc:sldMk cId="988206790" sldId="284"/>
            <ac:spMk id="13" creationId="{94F595B8-4AB1-44F1-BA5E-EC04FABB8BFD}"/>
          </ac:spMkLst>
        </pc:spChg>
        <pc:spChg chg="mod">
          <ac:chgData name="Weifeng Xu" userId="e7aed605-a3dd-4d5a-a692-a87037af107b" providerId="ADAL" clId="{4DC338DC-19C7-41EB-B9B2-C1FF8A2AEED8}" dt="2021-03-19T18:20:07.477" v="640" actId="313"/>
          <ac:spMkLst>
            <pc:docMk/>
            <pc:sldMk cId="988206790" sldId="284"/>
            <ac:spMk id="18" creationId="{AC3AFB7D-107D-4BCF-9FCF-FDBA1DBC8A2D}"/>
          </ac:spMkLst>
        </pc:spChg>
        <pc:spChg chg="add mod">
          <ac:chgData name="Weifeng Xu" userId="e7aed605-a3dd-4d5a-a692-a87037af107b" providerId="ADAL" clId="{4DC338DC-19C7-41EB-B9B2-C1FF8A2AEED8}" dt="2021-03-19T16:43:27.038" v="559" actId="14100"/>
          <ac:spMkLst>
            <pc:docMk/>
            <pc:sldMk cId="988206790" sldId="284"/>
            <ac:spMk id="19" creationId="{3632710B-1FA7-404D-A106-B6791979CC92}"/>
          </ac:spMkLst>
        </pc:spChg>
        <pc:cxnChg chg="add del mod">
          <ac:chgData name="Weifeng Xu" userId="e7aed605-a3dd-4d5a-a692-a87037af107b" providerId="ADAL" clId="{4DC338DC-19C7-41EB-B9B2-C1FF8A2AEED8}" dt="2021-03-19T16:43:14.924" v="556"/>
          <ac:cxnSpMkLst>
            <pc:docMk/>
            <pc:sldMk cId="988206790" sldId="284"/>
            <ac:cxnSpMk id="16" creationId="{ECF43A57-1BEA-4739-930F-7421E8847C14}"/>
          </ac:cxnSpMkLst>
        </pc:cxnChg>
        <pc:cxnChg chg="add del mod">
          <ac:chgData name="Weifeng Xu" userId="e7aed605-a3dd-4d5a-a692-a87037af107b" providerId="ADAL" clId="{4DC338DC-19C7-41EB-B9B2-C1FF8A2AEED8}" dt="2021-03-19T16:43:14.924" v="556"/>
          <ac:cxnSpMkLst>
            <pc:docMk/>
            <pc:sldMk cId="988206790" sldId="284"/>
            <ac:cxnSpMk id="17" creationId="{D104E249-8E0B-4EF3-A9A1-2DD8BCD547AD}"/>
          </ac:cxnSpMkLst>
        </pc:cxnChg>
        <pc:cxnChg chg="del mod">
          <ac:chgData name="Weifeng Xu" userId="e7aed605-a3dd-4d5a-a692-a87037af107b" providerId="ADAL" clId="{4DC338DC-19C7-41EB-B9B2-C1FF8A2AEED8}" dt="2021-03-19T16:43:29.281" v="560" actId="478"/>
          <ac:cxnSpMkLst>
            <pc:docMk/>
            <pc:sldMk cId="988206790" sldId="284"/>
            <ac:cxnSpMk id="20" creationId="{D3A1BD29-585D-4448-9AE2-4B7BA889E592}"/>
          </ac:cxnSpMkLst>
        </pc:cxnChg>
        <pc:cxnChg chg="add mod">
          <ac:chgData name="Weifeng Xu" userId="e7aed605-a3dd-4d5a-a692-a87037af107b" providerId="ADAL" clId="{4DC338DC-19C7-41EB-B9B2-C1FF8A2AEED8}" dt="2021-03-19T16:43:27.038" v="559" actId="14100"/>
          <ac:cxnSpMkLst>
            <pc:docMk/>
            <pc:sldMk cId="988206790" sldId="284"/>
            <ac:cxnSpMk id="21" creationId="{C4D7AED0-B385-4814-913D-27C919A72C64}"/>
          </ac:cxnSpMkLst>
        </pc:cxnChg>
        <pc:cxnChg chg="mod">
          <ac:chgData name="Weifeng Xu" userId="e7aed605-a3dd-4d5a-a692-a87037af107b" providerId="ADAL" clId="{4DC338DC-19C7-41EB-B9B2-C1FF8A2AEED8}" dt="2021-03-19T16:43:32.455" v="561" actId="14100"/>
          <ac:cxnSpMkLst>
            <pc:docMk/>
            <pc:sldMk cId="988206790" sldId="284"/>
            <ac:cxnSpMk id="22" creationId="{F0F233C0-E3F1-49F3-AF8D-ABBF57ED71E2}"/>
          </ac:cxnSpMkLst>
        </pc:cxnChg>
        <pc:cxnChg chg="add mod">
          <ac:chgData name="Weifeng Xu" userId="e7aed605-a3dd-4d5a-a692-a87037af107b" providerId="ADAL" clId="{4DC338DC-19C7-41EB-B9B2-C1FF8A2AEED8}" dt="2021-03-19T16:43:38.549" v="562" actId="14100"/>
          <ac:cxnSpMkLst>
            <pc:docMk/>
            <pc:sldMk cId="988206790" sldId="284"/>
            <ac:cxnSpMk id="25" creationId="{55F07305-A1B2-48A5-A082-327E228B96C8}"/>
          </ac:cxnSpMkLst>
        </pc:cxnChg>
      </pc:sldChg>
      <pc:sldChg chg="modSp mod">
        <pc:chgData name="Weifeng Xu" userId="e7aed605-a3dd-4d5a-a692-a87037af107b" providerId="ADAL" clId="{4DC338DC-19C7-41EB-B9B2-C1FF8A2AEED8}" dt="2021-03-19T15:35:44.750" v="550" actId="20577"/>
        <pc:sldMkLst>
          <pc:docMk/>
          <pc:sldMk cId="848153081" sldId="285"/>
        </pc:sldMkLst>
        <pc:spChg chg="mod">
          <ac:chgData name="Weifeng Xu" userId="e7aed605-a3dd-4d5a-a692-a87037af107b" providerId="ADAL" clId="{4DC338DC-19C7-41EB-B9B2-C1FF8A2AEED8}" dt="2021-03-19T15:35:44.750" v="550" actId="20577"/>
          <ac:spMkLst>
            <pc:docMk/>
            <pc:sldMk cId="848153081" sldId="285"/>
            <ac:spMk id="6" creationId="{8994CAEB-0C67-4DC2-868A-0EC8EA0E009F}"/>
          </ac:spMkLst>
        </pc:spChg>
      </pc:sldChg>
      <pc:sldChg chg="modSp mod">
        <pc:chgData name="Weifeng Xu" userId="e7aed605-a3dd-4d5a-a692-a87037af107b" providerId="ADAL" clId="{4DC338DC-19C7-41EB-B9B2-C1FF8A2AEED8}" dt="2021-03-19T18:59:07.222" v="826" actId="6549"/>
        <pc:sldMkLst>
          <pc:docMk/>
          <pc:sldMk cId="319929686" sldId="286"/>
        </pc:sldMkLst>
        <pc:spChg chg="mod">
          <ac:chgData name="Weifeng Xu" userId="e7aed605-a3dd-4d5a-a692-a87037af107b" providerId="ADAL" clId="{4DC338DC-19C7-41EB-B9B2-C1FF8A2AEED8}" dt="2021-03-19T18:59:07.222" v="826" actId="6549"/>
          <ac:spMkLst>
            <pc:docMk/>
            <pc:sldMk cId="319929686" sldId="286"/>
            <ac:spMk id="3" creationId="{745C6610-12AA-47FC-875A-E31345E9B563}"/>
          </ac:spMkLst>
        </pc:spChg>
      </pc:sldChg>
      <pc:sldChg chg="del">
        <pc:chgData name="Weifeng Xu" userId="e7aed605-a3dd-4d5a-a692-a87037af107b" providerId="ADAL" clId="{4DC338DC-19C7-41EB-B9B2-C1FF8A2AEED8}" dt="2021-03-06T01:15:55.818" v="0" actId="47"/>
        <pc:sldMkLst>
          <pc:docMk/>
          <pc:sldMk cId="2783025053" sldId="287"/>
        </pc:sldMkLst>
      </pc:sldChg>
      <pc:sldChg chg="del">
        <pc:chgData name="Weifeng Xu" userId="e7aed605-a3dd-4d5a-a692-a87037af107b" providerId="ADAL" clId="{4DC338DC-19C7-41EB-B9B2-C1FF8A2AEED8}" dt="2021-03-06T01:15:58.325" v="6" actId="47"/>
        <pc:sldMkLst>
          <pc:docMk/>
          <pc:sldMk cId="114776636" sldId="288"/>
        </pc:sldMkLst>
      </pc:sldChg>
      <pc:sldChg chg="del">
        <pc:chgData name="Weifeng Xu" userId="e7aed605-a3dd-4d5a-a692-a87037af107b" providerId="ADAL" clId="{4DC338DC-19C7-41EB-B9B2-C1FF8A2AEED8}" dt="2021-03-06T01:15:56.509" v="1" actId="47"/>
        <pc:sldMkLst>
          <pc:docMk/>
          <pc:sldMk cId="1757879576" sldId="293"/>
        </pc:sldMkLst>
      </pc:sldChg>
      <pc:sldChg chg="del">
        <pc:chgData name="Weifeng Xu" userId="e7aed605-a3dd-4d5a-a692-a87037af107b" providerId="ADAL" clId="{4DC338DC-19C7-41EB-B9B2-C1FF8A2AEED8}" dt="2021-03-06T01:15:56.918" v="2" actId="47"/>
        <pc:sldMkLst>
          <pc:docMk/>
          <pc:sldMk cId="2207446241" sldId="294"/>
        </pc:sldMkLst>
      </pc:sldChg>
      <pc:sldChg chg="del">
        <pc:chgData name="Weifeng Xu" userId="e7aed605-a3dd-4d5a-a692-a87037af107b" providerId="ADAL" clId="{4DC338DC-19C7-41EB-B9B2-C1FF8A2AEED8}" dt="2021-03-06T01:15:57.141" v="3" actId="47"/>
        <pc:sldMkLst>
          <pc:docMk/>
          <pc:sldMk cId="2224677796" sldId="297"/>
        </pc:sldMkLst>
      </pc:sldChg>
      <pc:sldChg chg="del">
        <pc:chgData name="Weifeng Xu" userId="e7aed605-a3dd-4d5a-a692-a87037af107b" providerId="ADAL" clId="{4DC338DC-19C7-41EB-B9B2-C1FF8A2AEED8}" dt="2021-03-06T01:15:57.352" v="4" actId="47"/>
        <pc:sldMkLst>
          <pc:docMk/>
          <pc:sldMk cId="1105583169" sldId="298"/>
        </pc:sldMkLst>
      </pc:sldChg>
      <pc:sldChg chg="del">
        <pc:chgData name="Weifeng Xu" userId="e7aed605-a3dd-4d5a-a692-a87037af107b" providerId="ADAL" clId="{4DC338DC-19C7-41EB-B9B2-C1FF8A2AEED8}" dt="2021-03-06T01:15:57.773" v="5" actId="47"/>
        <pc:sldMkLst>
          <pc:docMk/>
          <pc:sldMk cId="3471057309" sldId="299"/>
        </pc:sldMkLst>
      </pc:sldChg>
      <pc:sldChg chg="del">
        <pc:chgData name="Weifeng Xu" userId="e7aed605-a3dd-4d5a-a692-a87037af107b" providerId="ADAL" clId="{4DC338DC-19C7-41EB-B9B2-C1FF8A2AEED8}" dt="2021-03-06T01:15:58.558" v="7" actId="47"/>
        <pc:sldMkLst>
          <pc:docMk/>
          <pc:sldMk cId="877061006" sldId="300"/>
        </pc:sldMkLst>
      </pc:sldChg>
      <pc:sldChg chg="del">
        <pc:chgData name="Weifeng Xu" userId="e7aed605-a3dd-4d5a-a692-a87037af107b" providerId="ADAL" clId="{4DC338DC-19C7-41EB-B9B2-C1FF8A2AEED8}" dt="2021-03-06T01:15:58.739" v="8" actId="47"/>
        <pc:sldMkLst>
          <pc:docMk/>
          <pc:sldMk cId="2343196982" sldId="301"/>
        </pc:sldMkLst>
      </pc:sldChg>
      <pc:sldChg chg="del">
        <pc:chgData name="Weifeng Xu" userId="e7aed605-a3dd-4d5a-a692-a87037af107b" providerId="ADAL" clId="{4DC338DC-19C7-41EB-B9B2-C1FF8A2AEED8}" dt="2021-03-06T01:16:00.971" v="17" actId="47"/>
        <pc:sldMkLst>
          <pc:docMk/>
          <pc:sldMk cId="493733997" sldId="302"/>
        </pc:sldMkLst>
      </pc:sldChg>
      <pc:sldChg chg="del">
        <pc:chgData name="Weifeng Xu" userId="e7aed605-a3dd-4d5a-a692-a87037af107b" providerId="ADAL" clId="{4DC338DC-19C7-41EB-B9B2-C1FF8A2AEED8}" dt="2021-03-06T01:15:58.930" v="9" actId="47"/>
        <pc:sldMkLst>
          <pc:docMk/>
          <pc:sldMk cId="3476121000" sldId="303"/>
        </pc:sldMkLst>
      </pc:sldChg>
      <pc:sldChg chg="modSp mod">
        <pc:chgData name="Weifeng Xu" userId="e7aed605-a3dd-4d5a-a692-a87037af107b" providerId="ADAL" clId="{4DC338DC-19C7-41EB-B9B2-C1FF8A2AEED8}" dt="2021-03-19T19:02:11.523" v="829" actId="108"/>
        <pc:sldMkLst>
          <pc:docMk/>
          <pc:sldMk cId="53763807" sldId="304"/>
        </pc:sldMkLst>
        <pc:spChg chg="mod">
          <ac:chgData name="Weifeng Xu" userId="e7aed605-a3dd-4d5a-a692-a87037af107b" providerId="ADAL" clId="{4DC338DC-19C7-41EB-B9B2-C1FF8A2AEED8}" dt="2021-03-19T19:02:11.523" v="829" actId="108"/>
          <ac:spMkLst>
            <pc:docMk/>
            <pc:sldMk cId="53763807" sldId="304"/>
            <ac:spMk id="3" creationId="{A3F11A12-9485-4153-BFC0-B274B7516E20}"/>
          </ac:spMkLst>
        </pc:spChg>
      </pc:sldChg>
      <pc:sldChg chg="del">
        <pc:chgData name="Weifeng Xu" userId="e7aed605-a3dd-4d5a-a692-a87037af107b" providerId="ADAL" clId="{4DC338DC-19C7-41EB-B9B2-C1FF8A2AEED8}" dt="2021-03-06T01:15:59.145" v="10" actId="47"/>
        <pc:sldMkLst>
          <pc:docMk/>
          <pc:sldMk cId="1618462415" sldId="305"/>
        </pc:sldMkLst>
      </pc:sldChg>
      <pc:sldChg chg="del">
        <pc:chgData name="Weifeng Xu" userId="e7aed605-a3dd-4d5a-a692-a87037af107b" providerId="ADAL" clId="{4DC338DC-19C7-41EB-B9B2-C1FF8A2AEED8}" dt="2021-03-06T01:15:59.352" v="11" actId="47"/>
        <pc:sldMkLst>
          <pc:docMk/>
          <pc:sldMk cId="180323046" sldId="306"/>
        </pc:sldMkLst>
      </pc:sldChg>
      <pc:sldChg chg="del">
        <pc:chgData name="Weifeng Xu" userId="e7aed605-a3dd-4d5a-a692-a87037af107b" providerId="ADAL" clId="{4DC338DC-19C7-41EB-B9B2-C1FF8A2AEED8}" dt="2021-03-06T01:16:00.758" v="16" actId="47"/>
        <pc:sldMkLst>
          <pc:docMk/>
          <pc:sldMk cId="3237227748" sldId="307"/>
        </pc:sldMkLst>
      </pc:sldChg>
      <pc:sldChg chg="del">
        <pc:chgData name="Weifeng Xu" userId="e7aed605-a3dd-4d5a-a692-a87037af107b" providerId="ADAL" clId="{4DC338DC-19C7-41EB-B9B2-C1FF8A2AEED8}" dt="2021-03-06T01:16:01.189" v="18" actId="47"/>
        <pc:sldMkLst>
          <pc:docMk/>
          <pc:sldMk cId="1577270902" sldId="308"/>
        </pc:sldMkLst>
      </pc:sldChg>
      <pc:sldChg chg="del">
        <pc:chgData name="Weifeng Xu" userId="e7aed605-a3dd-4d5a-a692-a87037af107b" providerId="ADAL" clId="{4DC338DC-19C7-41EB-B9B2-C1FF8A2AEED8}" dt="2021-03-06T01:16:02.209" v="21" actId="47"/>
        <pc:sldMkLst>
          <pc:docMk/>
          <pc:sldMk cId="181172030" sldId="309"/>
        </pc:sldMkLst>
      </pc:sldChg>
      <pc:sldChg chg="del">
        <pc:chgData name="Weifeng Xu" userId="e7aed605-a3dd-4d5a-a692-a87037af107b" providerId="ADAL" clId="{4DC338DC-19C7-41EB-B9B2-C1FF8A2AEED8}" dt="2021-03-06T01:16:01.572" v="19" actId="47"/>
        <pc:sldMkLst>
          <pc:docMk/>
          <pc:sldMk cId="1809058598" sldId="310"/>
        </pc:sldMkLst>
      </pc:sldChg>
      <pc:sldChg chg="del">
        <pc:chgData name="Weifeng Xu" userId="e7aed605-a3dd-4d5a-a692-a87037af107b" providerId="ADAL" clId="{4DC338DC-19C7-41EB-B9B2-C1FF8A2AEED8}" dt="2021-03-06T01:16:01.968" v="20" actId="47"/>
        <pc:sldMkLst>
          <pc:docMk/>
          <pc:sldMk cId="4192303" sldId="311"/>
        </pc:sldMkLst>
      </pc:sldChg>
      <pc:sldChg chg="del">
        <pc:chgData name="Weifeng Xu" userId="e7aed605-a3dd-4d5a-a692-a87037af107b" providerId="ADAL" clId="{4DC338DC-19C7-41EB-B9B2-C1FF8A2AEED8}" dt="2021-03-06T01:15:59.634" v="12" actId="47"/>
        <pc:sldMkLst>
          <pc:docMk/>
          <pc:sldMk cId="591621681" sldId="312"/>
        </pc:sldMkLst>
      </pc:sldChg>
      <pc:sldChg chg="del">
        <pc:chgData name="Weifeng Xu" userId="e7aed605-a3dd-4d5a-a692-a87037af107b" providerId="ADAL" clId="{4DC338DC-19C7-41EB-B9B2-C1FF8A2AEED8}" dt="2021-03-06T01:15:59.941" v="13" actId="47"/>
        <pc:sldMkLst>
          <pc:docMk/>
          <pc:sldMk cId="214490323" sldId="313"/>
        </pc:sldMkLst>
      </pc:sldChg>
      <pc:sldChg chg="del">
        <pc:chgData name="Weifeng Xu" userId="e7aed605-a3dd-4d5a-a692-a87037af107b" providerId="ADAL" clId="{4DC338DC-19C7-41EB-B9B2-C1FF8A2AEED8}" dt="2021-03-06T01:16:00.176" v="14" actId="47"/>
        <pc:sldMkLst>
          <pc:docMk/>
          <pc:sldMk cId="3337387503" sldId="318"/>
        </pc:sldMkLst>
      </pc:sldChg>
      <pc:sldChg chg="del">
        <pc:chgData name="Weifeng Xu" userId="e7aed605-a3dd-4d5a-a692-a87037af107b" providerId="ADAL" clId="{4DC338DC-19C7-41EB-B9B2-C1FF8A2AEED8}" dt="2021-03-06T01:16:00.511" v="15" actId="47"/>
        <pc:sldMkLst>
          <pc:docMk/>
          <pc:sldMk cId="2446382234" sldId="319"/>
        </pc:sldMkLst>
      </pc:sldChg>
      <pc:sldChg chg="del">
        <pc:chgData name="Weifeng Xu" userId="e7aed605-a3dd-4d5a-a692-a87037af107b" providerId="ADAL" clId="{4DC338DC-19C7-41EB-B9B2-C1FF8A2AEED8}" dt="2021-03-06T01:16:02.572" v="22" actId="47"/>
        <pc:sldMkLst>
          <pc:docMk/>
          <pc:sldMk cId="3877897741" sldId="320"/>
        </pc:sldMkLst>
      </pc:sldChg>
      <pc:sldChg chg="del">
        <pc:chgData name="Weifeng Xu" userId="e7aed605-a3dd-4d5a-a692-a87037af107b" providerId="ADAL" clId="{4DC338DC-19C7-41EB-B9B2-C1FF8A2AEED8}" dt="2021-03-06T01:16:02.772" v="23" actId="47"/>
        <pc:sldMkLst>
          <pc:docMk/>
          <pc:sldMk cId="926804527" sldId="321"/>
        </pc:sldMkLst>
      </pc:sldChg>
      <pc:sldChg chg="add del">
        <pc:chgData name="Weifeng Xu" userId="e7aed605-a3dd-4d5a-a692-a87037af107b" providerId="ADAL" clId="{4DC338DC-19C7-41EB-B9B2-C1FF8A2AEED8}" dt="2021-03-06T01:16:10.808" v="26" actId="47"/>
        <pc:sldMkLst>
          <pc:docMk/>
          <pc:sldMk cId="3506800452" sldId="322"/>
        </pc:sldMkLst>
      </pc:sldChg>
      <pc:sldChg chg="addSp modSp new mod modClrScheme chgLayout modNotesTx">
        <pc:chgData name="Weifeng Xu" userId="e7aed605-a3dd-4d5a-a692-a87037af107b" providerId="ADAL" clId="{4DC338DC-19C7-41EB-B9B2-C1FF8A2AEED8}" dt="2021-03-19T18:57:28.919" v="823" actId="207"/>
        <pc:sldMkLst>
          <pc:docMk/>
          <pc:sldMk cId="3192494774" sldId="330"/>
        </pc:sldMkLst>
        <pc:spChg chg="mod ord">
          <ac:chgData name="Weifeng Xu" userId="e7aed605-a3dd-4d5a-a692-a87037af107b" providerId="ADAL" clId="{4DC338DC-19C7-41EB-B9B2-C1FF8A2AEED8}" dt="2021-03-19T18:57:28.919" v="823" actId="207"/>
          <ac:spMkLst>
            <pc:docMk/>
            <pc:sldMk cId="3192494774" sldId="330"/>
            <ac:spMk id="2" creationId="{AC8A2AAE-B936-47A0-A415-84BC7B4B21D5}"/>
          </ac:spMkLst>
        </pc:spChg>
        <pc:spChg chg="add mod ord">
          <ac:chgData name="Weifeng Xu" userId="e7aed605-a3dd-4d5a-a692-a87037af107b" providerId="ADAL" clId="{4DC338DC-19C7-41EB-B9B2-C1FF8A2AEED8}" dt="2021-03-19T18:34:53.401" v="753" actId="207"/>
          <ac:spMkLst>
            <pc:docMk/>
            <pc:sldMk cId="3192494774" sldId="330"/>
            <ac:spMk id="3" creationId="{4929837B-3CC1-4F40-BFDA-890D8F6D680B}"/>
          </ac:spMkLst>
        </pc:spChg>
        <pc:picChg chg="add mod">
          <ac:chgData name="Weifeng Xu" userId="e7aed605-a3dd-4d5a-a692-a87037af107b" providerId="ADAL" clId="{4DC338DC-19C7-41EB-B9B2-C1FF8A2AEED8}" dt="2021-03-06T15:10:21.179" v="42" actId="1076"/>
          <ac:picMkLst>
            <pc:docMk/>
            <pc:sldMk cId="3192494774" sldId="330"/>
            <ac:picMk id="5" creationId="{267DA920-D0F2-47B7-AFD4-CAE821D9847B}"/>
          </ac:picMkLst>
        </pc:picChg>
      </pc:sldChg>
      <pc:sldChg chg="new del">
        <pc:chgData name="Weifeng Xu" userId="e7aed605-a3dd-4d5a-a692-a87037af107b" providerId="ADAL" clId="{4DC338DC-19C7-41EB-B9B2-C1FF8A2AEED8}" dt="2021-03-06T15:07:54.310" v="28" actId="680"/>
        <pc:sldMkLst>
          <pc:docMk/>
          <pc:sldMk cId="3204093995" sldId="330"/>
        </pc:sldMkLst>
      </pc:sldChg>
      <pc:sldChg chg="addSp delSp modSp new mod modClrScheme chgLayout modNotesTx">
        <pc:chgData name="Weifeng Xu" userId="e7aed605-a3dd-4d5a-a692-a87037af107b" providerId="ADAL" clId="{4DC338DC-19C7-41EB-B9B2-C1FF8A2AEED8}" dt="2021-03-12T15:54:15.022" v="80"/>
        <pc:sldMkLst>
          <pc:docMk/>
          <pc:sldMk cId="2786836983" sldId="331"/>
        </pc:sldMkLst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2" creationId="{DDF12DEC-EBF8-435B-8A51-33BCA54A1D7C}"/>
          </ac:spMkLst>
        </pc:spChg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3" creationId="{249FFDE6-B4DA-4000-8FA7-FDF91E4128C6}"/>
          </ac:spMkLst>
        </pc:spChg>
        <pc:spChg chg="add del">
          <ac:chgData name="Weifeng Xu" userId="e7aed605-a3dd-4d5a-a692-a87037af107b" providerId="ADAL" clId="{4DC338DC-19C7-41EB-B9B2-C1FF8A2AEED8}" dt="2021-03-06T15:11:40.570" v="48"/>
          <ac:spMkLst>
            <pc:docMk/>
            <pc:sldMk cId="2786836983" sldId="331"/>
            <ac:spMk id="4" creationId="{E2DA0318-7086-4C48-B826-859F0A8A2849}"/>
          </ac:spMkLst>
        </pc:spChg>
        <pc:spChg chg="add mod">
          <ac:chgData name="Weifeng Xu" userId="e7aed605-a3dd-4d5a-a692-a87037af107b" providerId="ADAL" clId="{4DC338DC-19C7-41EB-B9B2-C1FF8A2AEED8}" dt="2021-03-06T15:12:01.937" v="51" actId="6549"/>
          <ac:spMkLst>
            <pc:docMk/>
            <pc:sldMk cId="2786836983" sldId="331"/>
            <ac:spMk id="5" creationId="{238B2818-0C2A-4945-8FA7-025F23B99D45}"/>
          </ac:spMkLst>
        </pc:spChg>
        <pc:spChg chg="add mod">
          <ac:chgData name="Weifeng Xu" userId="e7aed605-a3dd-4d5a-a692-a87037af107b" providerId="ADAL" clId="{4DC338DC-19C7-41EB-B9B2-C1FF8A2AEED8}" dt="2021-03-06T15:12:25.879" v="57" actId="1076"/>
          <ac:spMkLst>
            <pc:docMk/>
            <pc:sldMk cId="2786836983" sldId="331"/>
            <ac:spMk id="7" creationId="{D2EC9C14-40A0-47ED-866E-3120E1FFB527}"/>
          </ac:spMkLst>
        </pc:spChg>
        <pc:spChg chg="add mod">
          <ac:chgData name="Weifeng Xu" userId="e7aed605-a3dd-4d5a-a692-a87037af107b" providerId="ADAL" clId="{4DC338DC-19C7-41EB-B9B2-C1FF8A2AEED8}" dt="2021-03-06T15:22:30.844" v="66" actId="20577"/>
          <ac:spMkLst>
            <pc:docMk/>
            <pc:sldMk cId="2786836983" sldId="331"/>
            <ac:spMk id="9" creationId="{0FAC32FE-7A05-44A4-BE9F-03BCE7E7029A}"/>
          </ac:spMkLst>
        </pc:spChg>
      </pc:sldChg>
      <pc:sldChg chg="new del">
        <pc:chgData name="Weifeng Xu" userId="e7aed605-a3dd-4d5a-a692-a87037af107b" providerId="ADAL" clId="{4DC338DC-19C7-41EB-B9B2-C1FF8A2AEED8}" dt="2021-03-06T15:39:53.920" v="76" actId="47"/>
        <pc:sldMkLst>
          <pc:docMk/>
          <pc:sldMk cId="4264100167" sldId="332"/>
        </pc:sldMkLst>
      </pc:sldChg>
      <pc:sldChg chg="addSp modSp new mod">
        <pc:chgData name="Weifeng Xu" userId="e7aed605-a3dd-4d5a-a692-a87037af107b" providerId="ADAL" clId="{4DC338DC-19C7-41EB-B9B2-C1FF8A2AEED8}" dt="2021-03-06T15:24:59.767" v="75" actId="14100"/>
        <pc:sldMkLst>
          <pc:docMk/>
          <pc:sldMk cId="3230497500" sldId="333"/>
        </pc:sldMkLst>
        <pc:spChg chg="add mod">
          <ac:chgData name="Weifeng Xu" userId="e7aed605-a3dd-4d5a-a692-a87037af107b" providerId="ADAL" clId="{4DC338DC-19C7-41EB-B9B2-C1FF8A2AEED8}" dt="2021-03-06T15:24:59.767" v="75" actId="14100"/>
          <ac:spMkLst>
            <pc:docMk/>
            <pc:sldMk cId="3230497500" sldId="333"/>
            <ac:spMk id="2" creationId="{9E88BBDB-151B-473C-98C4-05BAB679CCAC}"/>
          </ac:spMkLst>
        </pc:spChg>
      </pc:sldChg>
      <pc:sldChg chg="addSp delSp modSp new mod modClrScheme chgLayout modNotesTx">
        <pc:chgData name="Weifeng Xu" userId="e7aed605-a3dd-4d5a-a692-a87037af107b" providerId="ADAL" clId="{4DC338DC-19C7-41EB-B9B2-C1FF8A2AEED8}" dt="2021-03-16T13:51:04.019" v="140"/>
        <pc:sldMkLst>
          <pc:docMk/>
          <pc:sldMk cId="3494595657" sldId="334"/>
        </pc:sldMkLst>
        <pc:spChg chg="del">
          <ac:chgData name="Weifeng Xu" userId="e7aed605-a3dd-4d5a-a692-a87037af107b" providerId="ADAL" clId="{4DC338DC-19C7-41EB-B9B2-C1FF8A2AEED8}" dt="2021-03-16T13:43:56.845" v="83" actId="700"/>
          <ac:spMkLst>
            <pc:docMk/>
            <pc:sldMk cId="3494595657" sldId="334"/>
            <ac:spMk id="2" creationId="{63B86DF2-D198-471D-87BF-12E2FA9C6625}"/>
          </ac:spMkLst>
        </pc:spChg>
        <pc:spChg chg="add mod">
          <ac:chgData name="Weifeng Xu" userId="e7aed605-a3dd-4d5a-a692-a87037af107b" providerId="ADAL" clId="{4DC338DC-19C7-41EB-B9B2-C1FF8A2AEED8}" dt="2021-03-16T13:46:38.195" v="114" actId="207"/>
          <ac:spMkLst>
            <pc:docMk/>
            <pc:sldMk cId="3494595657" sldId="334"/>
            <ac:spMk id="4" creationId="{5F1AE879-09D3-47B8-8DA7-90BB33DFF086}"/>
          </ac:spMkLst>
        </pc:spChg>
        <pc:spChg chg="add del mod">
          <ac:chgData name="Weifeng Xu" userId="e7aed605-a3dd-4d5a-a692-a87037af107b" providerId="ADAL" clId="{4DC338DC-19C7-41EB-B9B2-C1FF8A2AEED8}" dt="2021-03-16T13:49:32.162" v="129" actId="478"/>
          <ac:spMkLst>
            <pc:docMk/>
            <pc:sldMk cId="3494595657" sldId="334"/>
            <ac:spMk id="5" creationId="{1CD5BD23-30AD-4095-8BC1-DFE8271F5761}"/>
          </ac:spMkLst>
        </pc:spChg>
        <pc:spChg chg="add mod">
          <ac:chgData name="Weifeng Xu" userId="e7aed605-a3dd-4d5a-a692-a87037af107b" providerId="ADAL" clId="{4DC338DC-19C7-41EB-B9B2-C1FF8A2AEED8}" dt="2021-03-16T13:50:29.350" v="135" actId="207"/>
          <ac:spMkLst>
            <pc:docMk/>
            <pc:sldMk cId="3494595657" sldId="334"/>
            <ac:spMk id="6" creationId="{848EEE1A-B51D-4C0B-ABD6-976B9970F598}"/>
          </ac:spMkLst>
        </pc:spChg>
        <pc:spChg chg="add mod">
          <ac:chgData name="Weifeng Xu" userId="e7aed605-a3dd-4d5a-a692-a87037af107b" providerId="ADAL" clId="{4DC338DC-19C7-41EB-B9B2-C1FF8A2AEED8}" dt="2021-03-16T13:50:40.155" v="137" actId="1076"/>
          <ac:spMkLst>
            <pc:docMk/>
            <pc:sldMk cId="3494595657" sldId="334"/>
            <ac:spMk id="7" creationId="{64615C64-EF55-4387-9BCC-B96A51C6B094}"/>
          </ac:spMkLst>
        </pc:spChg>
        <pc:spChg chg="add mod">
          <ac:chgData name="Weifeng Xu" userId="e7aed605-a3dd-4d5a-a692-a87037af107b" providerId="ADAL" clId="{4DC338DC-19C7-41EB-B9B2-C1FF8A2AEED8}" dt="2021-03-16T13:50:12.223" v="133" actId="1076"/>
          <ac:spMkLst>
            <pc:docMk/>
            <pc:sldMk cId="3494595657" sldId="334"/>
            <ac:spMk id="8" creationId="{6EC5C773-9BA4-4DDD-9B27-709966D494BA}"/>
          </ac:spMkLst>
        </pc:spChg>
        <pc:spChg chg="add mod">
          <ac:chgData name="Weifeng Xu" userId="e7aed605-a3dd-4d5a-a692-a87037af107b" providerId="ADAL" clId="{4DC338DC-19C7-41EB-B9B2-C1FF8A2AEED8}" dt="2021-03-16T13:47:48.746" v="123" actId="20577"/>
          <ac:spMkLst>
            <pc:docMk/>
            <pc:sldMk cId="3494595657" sldId="334"/>
            <ac:spMk id="9" creationId="{23C11534-2176-4290-A23E-DC766528302F}"/>
          </ac:spMkLst>
        </pc:spChg>
        <pc:picChg chg="add mod">
          <ac:chgData name="Weifeng Xu" userId="e7aed605-a3dd-4d5a-a692-a87037af107b" providerId="ADAL" clId="{4DC338DC-19C7-41EB-B9B2-C1FF8A2AEED8}" dt="2021-03-16T13:44:23.928" v="86" actId="1076"/>
          <ac:picMkLst>
            <pc:docMk/>
            <pc:sldMk cId="3494595657" sldId="334"/>
            <ac:picMk id="3" creationId="{3F03FDD1-81D4-4A64-BA5A-855D9731C720}"/>
          </ac:picMkLst>
        </pc:picChg>
      </pc:sldChg>
      <pc:sldChg chg="addSp delSp modSp new mod modNotesTx">
        <pc:chgData name="Weifeng Xu" userId="e7aed605-a3dd-4d5a-a692-a87037af107b" providerId="ADAL" clId="{4DC338DC-19C7-41EB-B9B2-C1FF8A2AEED8}" dt="2021-03-16T14:34:41.439" v="306" actId="14100"/>
        <pc:sldMkLst>
          <pc:docMk/>
          <pc:sldMk cId="3364671392" sldId="335"/>
        </pc:sldMkLst>
        <pc:spChg chg="add mod">
          <ac:chgData name="Weifeng Xu" userId="e7aed605-a3dd-4d5a-a692-a87037af107b" providerId="ADAL" clId="{4DC338DC-19C7-41EB-B9B2-C1FF8A2AEED8}" dt="2021-03-16T14:24:05.347" v="277" actId="20577"/>
          <ac:spMkLst>
            <pc:docMk/>
            <pc:sldMk cId="3364671392" sldId="335"/>
            <ac:spMk id="9" creationId="{285C86F0-B8BE-4A64-9788-6D083FBB8DA1}"/>
          </ac:spMkLst>
        </pc:spChg>
        <pc:spChg chg="add del mod">
          <ac:chgData name="Weifeng Xu" userId="e7aed605-a3dd-4d5a-a692-a87037af107b" providerId="ADAL" clId="{4DC338DC-19C7-41EB-B9B2-C1FF8A2AEED8}" dt="2021-03-16T14:16:33.152" v="191"/>
          <ac:spMkLst>
            <pc:docMk/>
            <pc:sldMk cId="3364671392" sldId="335"/>
            <ac:spMk id="10" creationId="{BB282F7A-0418-412D-BC03-77FE6EBA6BE4}"/>
          </ac:spMkLst>
        </pc:spChg>
        <pc:spChg chg="add mod">
          <ac:chgData name="Weifeng Xu" userId="e7aed605-a3dd-4d5a-a692-a87037af107b" providerId="ADAL" clId="{4DC338DC-19C7-41EB-B9B2-C1FF8A2AEED8}" dt="2021-03-16T14:34:41.439" v="306" actId="14100"/>
          <ac:spMkLst>
            <pc:docMk/>
            <pc:sldMk cId="3364671392" sldId="335"/>
            <ac:spMk id="11" creationId="{6170142C-4FB7-43EB-831C-6217A76869CD}"/>
          </ac:spMkLst>
        </pc:spChg>
        <pc:spChg chg="add del">
          <ac:chgData name="Weifeng Xu" userId="e7aed605-a3dd-4d5a-a692-a87037af107b" providerId="ADAL" clId="{4DC338DC-19C7-41EB-B9B2-C1FF8A2AEED8}" dt="2021-03-16T14:21:00.368" v="202"/>
          <ac:spMkLst>
            <pc:docMk/>
            <pc:sldMk cId="3364671392" sldId="335"/>
            <ac:spMk id="12" creationId="{C281A658-96DE-48EE-A8A4-26F7266CC6A7}"/>
          </ac:spMkLst>
        </pc:spChg>
        <pc:spChg chg="add del">
          <ac:chgData name="Weifeng Xu" userId="e7aed605-a3dd-4d5a-a692-a87037af107b" providerId="ADAL" clId="{4DC338DC-19C7-41EB-B9B2-C1FF8A2AEED8}" dt="2021-03-16T14:21:13.855" v="205"/>
          <ac:spMkLst>
            <pc:docMk/>
            <pc:sldMk cId="3364671392" sldId="335"/>
            <ac:spMk id="13" creationId="{ADD1236B-AB35-4063-A53A-FF549041AFFB}"/>
          </ac:spMkLst>
        </pc:spChg>
        <pc:spChg chg="add mod">
          <ac:chgData name="Weifeng Xu" userId="e7aed605-a3dd-4d5a-a692-a87037af107b" providerId="ADAL" clId="{4DC338DC-19C7-41EB-B9B2-C1FF8A2AEED8}" dt="2021-03-16T14:22:31.117" v="258" actId="1076"/>
          <ac:spMkLst>
            <pc:docMk/>
            <pc:sldMk cId="3364671392" sldId="335"/>
            <ac:spMk id="19" creationId="{7931E30E-D912-4172-9BE7-7024C8FA4080}"/>
          </ac:spMkLst>
        </pc:spChg>
        <pc:spChg chg="add mod">
          <ac:chgData name="Weifeng Xu" userId="e7aed605-a3dd-4d5a-a692-a87037af107b" providerId="ADAL" clId="{4DC338DC-19C7-41EB-B9B2-C1FF8A2AEED8}" dt="2021-03-16T14:28:25.201" v="300" actId="1076"/>
          <ac:spMkLst>
            <pc:docMk/>
            <pc:sldMk cId="3364671392" sldId="335"/>
            <ac:spMk id="21" creationId="{54C56691-355C-4D5C-9F0C-B8E98561ED41}"/>
          </ac:spMkLst>
        </pc:spChg>
        <pc:picChg chg="add mod modCrop">
          <ac:chgData name="Weifeng Xu" userId="e7aed605-a3dd-4d5a-a692-a87037af107b" providerId="ADAL" clId="{4DC338DC-19C7-41EB-B9B2-C1FF8A2AEED8}" dt="2021-03-16T14:22:23.669" v="255" actId="1076"/>
          <ac:picMkLst>
            <pc:docMk/>
            <pc:sldMk cId="3364671392" sldId="335"/>
            <ac:picMk id="2" creationId="{2D82A479-2FFE-453C-9D6D-50350EF9FFE2}"/>
          </ac:picMkLst>
        </pc:picChg>
        <pc:picChg chg="add mod">
          <ac:chgData name="Weifeng Xu" userId="e7aed605-a3dd-4d5a-a692-a87037af107b" providerId="ADAL" clId="{4DC338DC-19C7-41EB-B9B2-C1FF8A2AEED8}" dt="2021-03-16T14:21:48.469" v="250" actId="1038"/>
          <ac:picMkLst>
            <pc:docMk/>
            <pc:sldMk cId="3364671392" sldId="335"/>
            <ac:picMk id="4" creationId="{D66B322C-00C9-4C28-9CC0-3AD0DDF71277}"/>
          </ac:picMkLst>
        </pc:picChg>
        <pc:picChg chg="add del mod">
          <ac:chgData name="Weifeng Xu" userId="e7aed605-a3dd-4d5a-a692-a87037af107b" providerId="ADAL" clId="{4DC338DC-19C7-41EB-B9B2-C1FF8A2AEED8}" dt="2021-03-16T14:13:42.706" v="154" actId="478"/>
          <ac:picMkLst>
            <pc:docMk/>
            <pc:sldMk cId="3364671392" sldId="335"/>
            <ac:picMk id="6" creationId="{3C6986A2-6EFC-4A4A-99DB-ECFE17862DED}"/>
          </ac:picMkLst>
        </pc:picChg>
        <pc:picChg chg="add del mod">
          <ac:chgData name="Weifeng Xu" userId="e7aed605-a3dd-4d5a-a692-a87037af107b" providerId="ADAL" clId="{4DC338DC-19C7-41EB-B9B2-C1FF8A2AEED8}" dt="2021-03-16T14:21:19.486" v="209"/>
          <ac:picMkLst>
            <pc:docMk/>
            <pc:sldMk cId="3364671392" sldId="335"/>
            <ac:picMk id="14" creationId="{F5D4AC6F-2368-44C4-89F1-052835AA0CC4}"/>
          </ac:picMkLst>
        </pc:picChg>
        <pc:picChg chg="add mod">
          <ac:chgData name="Weifeng Xu" userId="e7aed605-a3dd-4d5a-a692-a87037af107b" providerId="ADAL" clId="{4DC338DC-19C7-41EB-B9B2-C1FF8A2AEED8}" dt="2021-03-16T14:21:57.102" v="252" actId="1076"/>
          <ac:picMkLst>
            <pc:docMk/>
            <pc:sldMk cId="3364671392" sldId="335"/>
            <ac:picMk id="16" creationId="{2918B3EE-7E33-4072-9BBE-8E73B365DCB4}"/>
          </ac:picMkLst>
        </pc:picChg>
        <pc:picChg chg="add mod">
          <ac:chgData name="Weifeng Xu" userId="e7aed605-a3dd-4d5a-a692-a87037af107b" providerId="ADAL" clId="{4DC338DC-19C7-41EB-B9B2-C1FF8A2AEED8}" dt="2021-03-16T14:21:48.469" v="250" actId="1038"/>
          <ac:picMkLst>
            <pc:docMk/>
            <pc:sldMk cId="3364671392" sldId="335"/>
            <ac:picMk id="1026" creationId="{97DC65AB-87AE-4918-A7F6-DAD069E299FE}"/>
          </ac:picMkLst>
        </pc:picChg>
      </pc:sldChg>
    </pc:docChg>
  </pc:docChgLst>
  <pc:docChgLst>
    <pc:chgData name="Weifeng Xu" userId="e7aed605-a3dd-4d5a-a692-a87037af107b" providerId="ADAL" clId="{AA256C9C-DD0A-4A24-AECC-DADA2E819996}"/>
    <pc:docChg chg="undo redo custSel addSld delSld modSld sldOrd">
      <pc:chgData name="Weifeng Xu" userId="e7aed605-a3dd-4d5a-a692-a87037af107b" providerId="ADAL" clId="{AA256C9C-DD0A-4A24-AECC-DADA2E819996}" dt="2021-03-06T01:10:00.999" v="10634" actId="47"/>
      <pc:docMkLst>
        <pc:docMk/>
      </pc:docMkLst>
      <pc:sldChg chg="modSp new mod modNotesTx">
        <pc:chgData name="Weifeng Xu" userId="e7aed605-a3dd-4d5a-a692-a87037af107b" providerId="ADAL" clId="{AA256C9C-DD0A-4A24-AECC-DADA2E819996}" dt="2021-03-05T19:45:20.383" v="9957" actId="6549"/>
        <pc:sldMkLst>
          <pc:docMk/>
          <pc:sldMk cId="1323245308" sldId="256"/>
        </pc:sldMkLst>
        <pc:spChg chg="mod">
          <ac:chgData name="Weifeng Xu" userId="e7aed605-a3dd-4d5a-a692-a87037af107b" providerId="ADAL" clId="{AA256C9C-DD0A-4A24-AECC-DADA2E819996}" dt="2021-02-26T14:49:19.205" v="50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AA256C9C-DD0A-4A24-AECC-DADA2E819996}" dt="2021-02-26T14:49:07.207" v="29"/>
          <ac:spMkLst>
            <pc:docMk/>
            <pc:sldMk cId="1323245308" sldId="256"/>
            <ac:spMk id="3" creationId="{58CD3106-2EE0-40F4-8C0B-042135FF9FB4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2-26T22:11:14.469" v="900" actId="33524"/>
        <pc:sldMkLst>
          <pc:docMk/>
          <pc:sldMk cId="594714798" sldId="257"/>
        </pc:sldMkLst>
        <pc:spChg chg="del mod ord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2" creationId="{8BD32ECD-4EA1-42EB-96ED-C00EB9B7E5E6}"/>
          </ac:spMkLst>
        </pc:spChg>
        <pc:spChg chg="del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3" creationId="{9E0BECA7-A1FC-4C8B-8045-BB1368B83F21}"/>
          </ac:spMkLst>
        </pc:spChg>
        <pc:spChg chg="add mod ord">
          <ac:chgData name="Weifeng Xu" userId="e7aed605-a3dd-4d5a-a692-a87037af107b" providerId="ADAL" clId="{AA256C9C-DD0A-4A24-AECC-DADA2E819996}" dt="2021-02-26T15:54:32.508" v="189" actId="20577"/>
          <ac:spMkLst>
            <pc:docMk/>
            <pc:sldMk cId="594714798" sldId="257"/>
            <ac:spMk id="4" creationId="{45F893CA-9E41-47A2-91B2-32B4A150EA35}"/>
          </ac:spMkLst>
        </pc:spChg>
        <pc:spChg chg="add del mod">
          <ac:chgData name="Weifeng Xu" userId="e7aed605-a3dd-4d5a-a692-a87037af107b" providerId="ADAL" clId="{AA256C9C-DD0A-4A24-AECC-DADA2E819996}" dt="2021-02-26T15:37:00.112" v="104" actId="21"/>
          <ac:spMkLst>
            <pc:docMk/>
            <pc:sldMk cId="594714798" sldId="257"/>
            <ac:spMk id="6" creationId="{AA280DCE-3C7B-4F83-9E1B-FF3D901AA4CD}"/>
          </ac:spMkLst>
        </pc:spChg>
        <pc:spChg chg="add mod">
          <ac:chgData name="Weifeng Xu" userId="e7aed605-a3dd-4d5a-a692-a87037af107b" providerId="ADAL" clId="{AA256C9C-DD0A-4A24-AECC-DADA2E819996}" dt="2021-02-26T22:11:14.469" v="900" actId="33524"/>
          <ac:spMkLst>
            <pc:docMk/>
            <pc:sldMk cId="594714798" sldId="257"/>
            <ac:spMk id="10" creationId="{6D9BDB3E-1D76-4802-A95A-FCFB0DE09AD6}"/>
          </ac:spMkLst>
        </pc:spChg>
        <pc:picChg chg="add mod">
          <ac:chgData name="Weifeng Xu" userId="e7aed605-a3dd-4d5a-a692-a87037af107b" providerId="ADAL" clId="{AA256C9C-DD0A-4A24-AECC-DADA2E819996}" dt="2021-02-26T22:11:10.689" v="899" actId="1076"/>
          <ac:picMkLst>
            <pc:docMk/>
            <pc:sldMk cId="594714798" sldId="257"/>
            <ac:picMk id="8" creationId="{B15C4267-F203-4411-9D74-F327479386F5}"/>
          </ac:picMkLst>
        </pc:picChg>
      </pc:sldChg>
      <pc:sldChg chg="addSp modSp new mod modNotesTx">
        <pc:chgData name="Weifeng Xu" userId="e7aed605-a3dd-4d5a-a692-a87037af107b" providerId="ADAL" clId="{AA256C9C-DD0A-4A24-AECC-DADA2E819996}" dt="2021-02-26T15:41:14.219" v="142" actId="1076"/>
        <pc:sldMkLst>
          <pc:docMk/>
          <pc:sldMk cId="824954207" sldId="258"/>
        </pc:sldMkLst>
        <pc:spChg chg="mod">
          <ac:chgData name="Weifeng Xu" userId="e7aed605-a3dd-4d5a-a692-a87037af107b" providerId="ADAL" clId="{AA256C9C-DD0A-4A24-AECC-DADA2E819996}" dt="2021-02-26T15:37:51.577" v="140" actId="313"/>
          <ac:spMkLst>
            <pc:docMk/>
            <pc:sldMk cId="824954207" sldId="258"/>
            <ac:spMk id="2" creationId="{B55FD7E4-8B64-4C1B-B295-CA3D5EB0B958}"/>
          </ac:spMkLst>
        </pc:spChg>
        <pc:spChg chg="add mod">
          <ac:chgData name="Weifeng Xu" userId="e7aed605-a3dd-4d5a-a692-a87037af107b" providerId="ADAL" clId="{AA256C9C-DD0A-4A24-AECC-DADA2E819996}" dt="2021-02-26T15:37:02.117" v="105"/>
          <ac:spMkLst>
            <pc:docMk/>
            <pc:sldMk cId="824954207" sldId="258"/>
            <ac:spMk id="3" creationId="{3A15E54A-98CB-42ED-B054-7E3962EC6AC0}"/>
          </ac:spMkLst>
        </pc:spChg>
        <pc:picChg chg="add mod">
          <ac:chgData name="Weifeng Xu" userId="e7aed605-a3dd-4d5a-a692-a87037af107b" providerId="ADAL" clId="{AA256C9C-DD0A-4A24-AECC-DADA2E819996}" dt="2021-02-26T15:41:14.219" v="142" actId="1076"/>
          <ac:picMkLst>
            <pc:docMk/>
            <pc:sldMk cId="824954207" sldId="258"/>
            <ac:picMk id="5" creationId="{4F493297-AE46-4981-A5A3-704ECB4726F9}"/>
          </ac:picMkLst>
        </pc:picChg>
      </pc:sldChg>
      <pc:sldChg chg="del">
        <pc:chgData name="Weifeng Xu" userId="e7aed605-a3dd-4d5a-a692-a87037af107b" providerId="ADAL" clId="{AA256C9C-DD0A-4A24-AECC-DADA2E819996}" dt="2021-02-26T14:47:33.980" v="0" actId="47"/>
        <pc:sldMkLst>
          <pc:docMk/>
          <pc:sldMk cId="1392771324" sldId="258"/>
        </pc:sldMkLst>
      </pc:sldChg>
      <pc:sldChg chg="addSp delSp modSp new mod setBg addAnim delAnim modNotesTx">
        <pc:chgData name="Weifeng Xu" userId="e7aed605-a3dd-4d5a-a692-a87037af107b" providerId="ADAL" clId="{AA256C9C-DD0A-4A24-AECC-DADA2E819996}" dt="2021-02-26T15:55:53.438" v="211" actId="26606"/>
        <pc:sldMkLst>
          <pc:docMk/>
          <pc:sldMk cId="357665137" sldId="259"/>
        </pc:sldMkLst>
        <pc:spChg chg="mod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2" creationId="{065B7B7A-1381-47E9-AC8D-1E8AEEC24B4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9" creationId="{74426AB7-D619-4515-962A-BC83909EC01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11" creationId="{DE47DF98-723F-4AAC-ABCF-CACBC438F78F}"/>
          </ac:spMkLst>
        </pc:spChg>
        <pc:picChg chg="add mod">
          <ac:chgData name="Weifeng Xu" userId="e7aed605-a3dd-4d5a-a692-a87037af107b" providerId="ADAL" clId="{AA256C9C-DD0A-4A24-AECC-DADA2E819996}" dt="2021-02-26T15:55:53.438" v="211" actId="26606"/>
          <ac:picMkLst>
            <pc:docMk/>
            <pc:sldMk cId="357665137" sldId="259"/>
            <ac:picMk id="4" creationId="{D4BA947F-A186-4B53-B5EE-2DA910CBF571}"/>
          </ac:picMkLst>
        </pc:picChg>
        <pc:cxnChg chg="add del">
          <ac:chgData name="Weifeng Xu" userId="e7aed605-a3dd-4d5a-a692-a87037af107b" providerId="ADAL" clId="{AA256C9C-DD0A-4A24-AECC-DADA2E819996}" dt="2021-02-26T15:55:53.438" v="211" actId="26606"/>
          <ac:cxnSpMkLst>
            <pc:docMk/>
            <pc:sldMk cId="357665137" sldId="259"/>
            <ac:cxnSpMk id="13" creationId="{EA29FC7C-9308-4FDE-8DCA-405668055B0F}"/>
          </ac:cxnSpMkLst>
        </pc:cxnChg>
      </pc:sldChg>
      <pc:sldChg chg="del">
        <pc:chgData name="Weifeng Xu" userId="e7aed605-a3dd-4d5a-a692-a87037af107b" providerId="ADAL" clId="{AA256C9C-DD0A-4A24-AECC-DADA2E819996}" dt="2021-02-26T14:47:34.111" v="1" actId="47"/>
        <pc:sldMkLst>
          <pc:docMk/>
          <pc:sldMk cId="2206727044" sldId="259"/>
        </pc:sldMkLst>
      </pc:sldChg>
      <pc:sldChg chg="addSp delSp modSp new mod ord modClrScheme chgLayout modNotesTx">
        <pc:chgData name="Weifeng Xu" userId="e7aed605-a3dd-4d5a-a692-a87037af107b" providerId="ADAL" clId="{AA256C9C-DD0A-4A24-AECC-DADA2E819996}" dt="2021-02-28T19:42:06.059" v="3496" actId="1076"/>
        <pc:sldMkLst>
          <pc:docMk/>
          <pc:sldMk cId="838394385" sldId="260"/>
        </pc:sldMkLst>
        <pc:spChg chg="mod ord">
          <ac:chgData name="Weifeng Xu" userId="e7aed605-a3dd-4d5a-a692-a87037af107b" providerId="ADAL" clId="{AA256C9C-DD0A-4A24-AECC-DADA2E819996}" dt="2021-02-27T00:26:46.588" v="1072" actId="700"/>
          <ac:spMkLst>
            <pc:docMk/>
            <pc:sldMk cId="838394385" sldId="260"/>
            <ac:spMk id="2" creationId="{5971E6A3-F685-4A0E-900E-6B1C064CA636}"/>
          </ac:spMkLst>
        </pc:spChg>
        <pc:spChg chg="add del mod ord">
          <ac:chgData name="Weifeng Xu" userId="e7aed605-a3dd-4d5a-a692-a87037af107b" providerId="ADAL" clId="{AA256C9C-DD0A-4A24-AECC-DADA2E819996}" dt="2021-02-27T00:23:07.549" v="1023" actId="478"/>
          <ac:spMkLst>
            <pc:docMk/>
            <pc:sldMk cId="838394385" sldId="260"/>
            <ac:spMk id="3" creationId="{8F278A03-D86A-44DC-BD81-8D3F070DE788}"/>
          </ac:spMkLst>
        </pc:spChg>
        <pc:spChg chg="add mod ord">
          <ac:chgData name="Weifeng Xu" userId="e7aed605-a3dd-4d5a-a692-a87037af107b" providerId="ADAL" clId="{AA256C9C-DD0A-4A24-AECC-DADA2E819996}" dt="2021-02-27T02:25:11.384" v="1341" actId="20577"/>
          <ac:spMkLst>
            <pc:docMk/>
            <pc:sldMk cId="838394385" sldId="260"/>
            <ac:spMk id="5" creationId="{6C17F393-F710-4456-B5F0-9733926FEB7C}"/>
          </ac:spMkLst>
        </pc:spChg>
        <pc:spChg chg="add mod">
          <ac:chgData name="Weifeng Xu" userId="e7aed605-a3dd-4d5a-a692-a87037af107b" providerId="ADAL" clId="{AA256C9C-DD0A-4A24-AECC-DADA2E819996}" dt="2021-02-28T19:41:53.295" v="3495" actId="1076"/>
          <ac:spMkLst>
            <pc:docMk/>
            <pc:sldMk cId="838394385" sldId="260"/>
            <ac:spMk id="8" creationId="{1641008C-FDD9-4D45-8696-9CCD8D826F1A}"/>
          </ac:spMkLst>
        </pc:spChg>
        <pc:graphicFrameChg chg="add mod modGraphic">
          <ac:chgData name="Weifeng Xu" userId="e7aed605-a3dd-4d5a-a692-a87037af107b" providerId="ADAL" clId="{AA256C9C-DD0A-4A24-AECC-DADA2E819996}" dt="2021-02-28T19:41:48.234" v="3494" actId="1076"/>
          <ac:graphicFrameMkLst>
            <pc:docMk/>
            <pc:sldMk cId="838394385" sldId="260"/>
            <ac:graphicFrameMk id="4" creationId="{14688B8C-D6F1-4F83-81A3-AA8CC6B44AA2}"/>
          </ac:graphicFrameMkLst>
        </pc:graphicFrameChg>
        <pc:picChg chg="add mod">
          <ac:chgData name="Weifeng Xu" userId="e7aed605-a3dd-4d5a-a692-a87037af107b" providerId="ADAL" clId="{AA256C9C-DD0A-4A24-AECC-DADA2E819996}" dt="2021-02-28T19:40:29.073" v="3487" actId="1076"/>
          <ac:picMkLst>
            <pc:docMk/>
            <pc:sldMk cId="838394385" sldId="260"/>
            <ac:picMk id="7" creationId="{8F006BEA-7ADE-463A-8C3D-D998E9751295}"/>
          </ac:picMkLst>
        </pc:picChg>
        <pc:picChg chg="add mod">
          <ac:chgData name="Weifeng Xu" userId="e7aed605-a3dd-4d5a-a692-a87037af107b" providerId="ADAL" clId="{AA256C9C-DD0A-4A24-AECC-DADA2E819996}" dt="2021-02-28T19:42:06.059" v="3496" actId="1076"/>
          <ac:picMkLst>
            <pc:docMk/>
            <pc:sldMk cId="838394385" sldId="260"/>
            <ac:picMk id="10242" creationId="{DDDBEA06-246B-4885-849F-7DE9996163CA}"/>
          </ac:picMkLst>
        </pc:picChg>
      </pc:sldChg>
      <pc:sldChg chg="del">
        <pc:chgData name="Weifeng Xu" userId="e7aed605-a3dd-4d5a-a692-a87037af107b" providerId="ADAL" clId="{AA256C9C-DD0A-4A24-AECC-DADA2E819996}" dt="2021-02-26T14:47:34.265" v="2" actId="47"/>
        <pc:sldMkLst>
          <pc:docMk/>
          <pc:sldMk cId="3022601266" sldId="260"/>
        </pc:sldMkLst>
      </pc:sldChg>
      <pc:sldChg chg="del">
        <pc:chgData name="Weifeng Xu" userId="e7aed605-a3dd-4d5a-a692-a87037af107b" providerId="ADAL" clId="{AA256C9C-DD0A-4A24-AECC-DADA2E819996}" dt="2021-02-26T14:47:34.460" v="3" actId="47"/>
        <pc:sldMkLst>
          <pc:docMk/>
          <pc:sldMk cId="1449920218" sldId="261"/>
        </pc:sldMkLst>
      </pc:sldChg>
      <pc:sldChg chg="addSp delSp modSp new mod setBg setClrOvrMap modNotesTx">
        <pc:chgData name="Weifeng Xu" userId="e7aed605-a3dd-4d5a-a692-a87037af107b" providerId="ADAL" clId="{AA256C9C-DD0A-4A24-AECC-DADA2E819996}" dt="2021-02-26T23:24:42.894" v="922" actId="20577"/>
        <pc:sldMkLst>
          <pc:docMk/>
          <pc:sldMk cId="1539245675" sldId="261"/>
        </pc:sldMkLst>
        <pc:spChg chg="mod">
          <ac:chgData name="Weifeng Xu" userId="e7aed605-a3dd-4d5a-a692-a87037af107b" providerId="ADAL" clId="{AA256C9C-DD0A-4A24-AECC-DADA2E819996}" dt="2021-02-26T23:24:42.894" v="922" actId="20577"/>
          <ac:spMkLst>
            <pc:docMk/>
            <pc:sldMk cId="1539245675" sldId="261"/>
            <ac:spMk id="2" creationId="{1314054E-E4BE-40F2-AB45-2A8AEFD40ED2}"/>
          </ac:spMkLst>
        </pc:spChg>
        <pc:spChg chg="mod ord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3" creationId="{1758C131-B507-4FCE-8AD3-5975E4336EB0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79" creationId="{1E547BA6-BAE0-43BB-A7CA-60F69CE252F0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93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39:46.260" v="587" actId="26606"/>
          <ac:spMkLst>
            <pc:docMk/>
            <pc:sldMk cId="1539245675" sldId="261"/>
            <ac:spMk id="102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29" creationId="{2B566528-1B12-4246-9431-5C2D7D081168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1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33" creationId="{D3F51FEB-38FB-4F6C-9F7B-2F2AFAB65463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6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3.391" v="603" actId="26606"/>
          <ac:spMkLst>
            <pc:docMk/>
            <pc:sldMk cId="1539245675" sldId="261"/>
            <ac:spMk id="103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39" creationId="{F56F5174-31D9-4DBB-AAB7-A1FD7BDB1352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41" creationId="{F9A95BEE-6BB1-4A28-A8E6-A34B2E42EF87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3" creationId="{11C59EDF-5A1E-404D-B55D-8AEA5D8D6D62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4" creationId="{FEE0385D-4151-43AA-9C6B-0365E103172D}"/>
          </ac:spMkLst>
        </pc:spChg>
        <pc:spChg chg="add del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104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1048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2:56.188" v="643" actId="26606"/>
          <ac:spMkLst>
            <pc:docMk/>
            <pc:sldMk cId="1539245675" sldId="261"/>
            <ac:spMk id="1052" creationId="{C413D172-8B6A-47F5-9813-DE455773F3FB}"/>
          </ac:spMkLst>
        </pc:spChg>
        <pc:grpChg chg="add del">
          <ac:chgData name="Weifeng Xu" userId="e7aed605-a3dd-4d5a-a692-a87037af107b" providerId="ADAL" clId="{AA256C9C-DD0A-4A24-AECC-DADA2E819996}" dt="2021-02-26T21:40:24" v="599" actId="26606"/>
          <ac:grpSpMkLst>
            <pc:docMk/>
            <pc:sldMk cId="1539245675" sldId="261"/>
            <ac:grpSpMk id="73" creationId="{07EAA094-9CF6-4695-958A-33D9BCAA9474}"/>
          </ac:grpSpMkLst>
        </pc:grpChg>
        <pc:picChg chg="add mod ord">
          <ac:chgData name="Weifeng Xu" userId="e7aed605-a3dd-4d5a-a692-a87037af107b" providerId="ADAL" clId="{AA256C9C-DD0A-4A24-AECC-DADA2E819996}" dt="2021-02-26T21:43:06.026" v="651" actId="1076"/>
          <ac:picMkLst>
            <pc:docMk/>
            <pc:sldMk cId="1539245675" sldId="261"/>
            <ac:picMk id="1026" creationId="{F823670D-632E-486F-B4FA-2B4B3A300AEB}"/>
          </ac:picMkLst>
        </pc:picChg>
        <pc:picChg chg="add del">
          <ac:chgData name="Weifeng Xu" userId="e7aed605-a3dd-4d5a-a692-a87037af107b" providerId="ADAL" clId="{AA256C9C-DD0A-4A24-AECC-DADA2E819996}" dt="2021-02-26T21:40:09.910" v="594" actId="26606"/>
          <ac:picMkLst>
            <pc:docMk/>
            <pc:sldMk cId="1539245675" sldId="261"/>
            <ac:picMk id="1034" creationId="{54DDEBDD-D8BD-41A6-8A0D-B00E3768B0F9}"/>
          </ac:picMkLst>
        </pc:picChg>
        <pc:picChg chg="add del">
          <ac:chgData name="Weifeng Xu" userId="e7aed605-a3dd-4d5a-a692-a87037af107b" providerId="ADAL" clId="{AA256C9C-DD0A-4A24-AECC-DADA2E819996}" dt="2021-02-26T21:40:39.349" v="609" actId="26606"/>
          <ac:picMkLst>
            <pc:docMk/>
            <pc:sldMk cId="1539245675" sldId="261"/>
            <ac:picMk id="1040" creationId="{AE113210-7872-481A-ADE6-3A05CCAF5EB2}"/>
          </ac:picMkLst>
        </pc:picChg>
        <pc:cxnChg chg="add del">
          <ac:chgData name="Weifeng Xu" userId="e7aed605-a3dd-4d5a-a692-a87037af107b" providerId="ADAL" clId="{AA256C9C-DD0A-4A24-AECC-DADA2E819996}" dt="2021-02-26T21:39:41.730" v="585" actId="26606"/>
          <ac:cxnSpMkLst>
            <pc:docMk/>
            <pc:sldMk cId="1539245675" sldId="261"/>
            <ac:cxnSpMk id="7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18.213" v="620" actId="26606"/>
          <ac:cxnSpMkLst>
            <pc:docMk/>
            <pc:sldMk cId="1539245675" sldId="261"/>
            <ac:cxnSpMk id="9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10.310" v="595" actId="26606"/>
          <ac:cxnSpMkLst>
            <pc:docMk/>
            <pc:sldMk cId="1539245675" sldId="261"/>
            <ac:cxnSpMk id="1030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07.269" v="592" actId="26606"/>
          <ac:cxnSpMkLst>
            <pc:docMk/>
            <pc:sldMk cId="1539245675" sldId="261"/>
            <ac:cxnSpMk id="1032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26.377" v="626" actId="26606"/>
          <ac:cxnSpMkLst>
            <pc:docMk/>
            <pc:sldMk cId="1539245675" sldId="261"/>
            <ac:cxnSpMk id="1050" creationId="{A7F400EE-A8A5-48AF-B4D6-291B52C6F0B0}"/>
          </ac:cxnSpMkLst>
        </pc:cxnChg>
      </pc:sldChg>
      <pc:sldChg chg="del">
        <pc:chgData name="Weifeng Xu" userId="e7aed605-a3dd-4d5a-a692-a87037af107b" providerId="ADAL" clId="{AA256C9C-DD0A-4A24-AECC-DADA2E819996}" dt="2021-02-26T14:47:34.558" v="4" actId="47"/>
        <pc:sldMkLst>
          <pc:docMk/>
          <pc:sldMk cId="3028204050" sldId="262"/>
        </pc:sldMkLst>
      </pc:sldChg>
      <pc:sldChg chg="addSp delSp modSp new mod setBg">
        <pc:chgData name="Weifeng Xu" userId="e7aed605-a3dd-4d5a-a692-a87037af107b" providerId="ADAL" clId="{AA256C9C-DD0A-4A24-AECC-DADA2E819996}" dt="2021-02-26T23:24:33.191" v="921" actId="6549"/>
        <pc:sldMkLst>
          <pc:docMk/>
          <pc:sldMk cId="3347624405" sldId="262"/>
        </pc:sldMkLst>
        <pc:spChg chg="mod">
          <ac:chgData name="Weifeng Xu" userId="e7aed605-a3dd-4d5a-a692-a87037af107b" providerId="ADAL" clId="{AA256C9C-DD0A-4A24-AECC-DADA2E819996}" dt="2021-02-26T23:24:33.191" v="921" actId="6549"/>
          <ac:spMkLst>
            <pc:docMk/>
            <pc:sldMk cId="3347624405" sldId="262"/>
            <ac:spMk id="2" creationId="{31F524F6-C04C-41C5-BE99-C0A2C575048C}"/>
          </ac:spMkLst>
        </pc:spChg>
        <pc:spChg chg="mod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3" creationId="{A63FC1D9-5BA5-40D9-8966-7C1900337665}"/>
          </ac:spMkLst>
        </pc:spChg>
        <pc:spChg chg="add del">
          <ac:chgData name="Weifeng Xu" userId="e7aed605-a3dd-4d5a-a692-a87037af107b" providerId="ADAL" clId="{AA256C9C-DD0A-4A24-AECC-DADA2E819996}" dt="2021-02-26T21:54:35.725" v="738" actId="26606"/>
          <ac:spMkLst>
            <pc:docMk/>
            <pc:sldMk cId="3347624405" sldId="262"/>
            <ac:spMk id="71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3" creationId="{3EBE8569-6AEC-4B8C-8D53-2DE337CDBA6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5" creationId="{55D4142C-5077-457F-A6AD-3FECFDB3968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7" creationId="{7A5F0580-5EE9-419F-96EE-B6529EF6E7D0}"/>
          </ac:spMkLst>
        </pc:spChg>
        <pc:spChg chg="add del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2053" creationId="{86C7B4A1-154A-4DF0-AC46-F88D75A2E0FD}"/>
          </ac:spMkLst>
        </pc:spChg>
        <pc:spChg chg="add del">
          <ac:chgData name="Weifeng Xu" userId="e7aed605-a3dd-4d5a-a692-a87037af107b" providerId="ADAL" clId="{AA256C9C-DD0A-4A24-AECC-DADA2E819996}" dt="2021-02-26T21:54:48.733" v="744" actId="26606"/>
          <ac:spMkLst>
            <pc:docMk/>
            <pc:sldMk cId="3347624405" sldId="262"/>
            <ac:spMk id="205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2058" creationId="{8FC9BE17-9A7B-462D-AE50-3D8777387304}"/>
          </ac:spMkLst>
        </pc:spChg>
        <pc:picChg chg="add mod ord">
          <ac:chgData name="Weifeng Xu" userId="e7aed605-a3dd-4d5a-a692-a87037af107b" providerId="ADAL" clId="{AA256C9C-DD0A-4A24-AECC-DADA2E819996}" dt="2021-02-26T21:55:11.764" v="750" actId="1076"/>
          <ac:picMkLst>
            <pc:docMk/>
            <pc:sldMk cId="3347624405" sldId="262"/>
            <ac:picMk id="2050" creationId="{6C0A68A5-C81C-4386-A755-A1F055199169}"/>
          </ac:picMkLst>
        </pc:picChg>
        <pc:picChg chg="add del">
          <ac:chgData name="Weifeng Xu" userId="e7aed605-a3dd-4d5a-a692-a87037af107b" providerId="ADAL" clId="{AA256C9C-DD0A-4A24-AECC-DADA2E819996}" dt="2021-02-26T21:54:39.327" v="740" actId="26606"/>
          <ac:picMkLst>
            <pc:docMk/>
            <pc:sldMk cId="3347624405" sldId="262"/>
            <ac:picMk id="2052" creationId="{54DDEBDD-D8BD-41A6-8A0D-B00E3768B0F9}"/>
          </ac:picMkLst>
        </pc:picChg>
        <pc:cxnChg chg="add del">
          <ac:chgData name="Weifeng Xu" userId="e7aed605-a3dd-4d5a-a692-a87037af107b" providerId="ADAL" clId="{AA256C9C-DD0A-4A24-AECC-DADA2E819996}" dt="2021-02-26T21:54:43.220" v="742" actId="26606"/>
          <ac:cxnSpMkLst>
            <pc:docMk/>
            <pc:sldMk cId="3347624405" sldId="262"/>
            <ac:cxnSpMk id="2054" creationId="{A7F400EE-A8A5-48AF-B4D6-291B52C6F0B0}"/>
          </ac:cxnSpMkLst>
        </pc:cxnChg>
      </pc:sldChg>
      <pc:sldChg chg="modSp new mod">
        <pc:chgData name="Weifeng Xu" userId="e7aed605-a3dd-4d5a-a692-a87037af107b" providerId="ADAL" clId="{AA256C9C-DD0A-4A24-AECC-DADA2E819996}" dt="2021-02-26T22:07:44.144" v="887" actId="313"/>
        <pc:sldMkLst>
          <pc:docMk/>
          <pc:sldMk cId="523254660" sldId="263"/>
        </pc:sldMkLst>
        <pc:spChg chg="mod">
          <ac:chgData name="Weifeng Xu" userId="e7aed605-a3dd-4d5a-a692-a87037af107b" providerId="ADAL" clId="{AA256C9C-DD0A-4A24-AECC-DADA2E819996}" dt="2021-02-26T22:05:49.830" v="871" actId="21"/>
          <ac:spMkLst>
            <pc:docMk/>
            <pc:sldMk cId="523254660" sldId="263"/>
            <ac:spMk id="2" creationId="{AFCAE590-849D-4DB0-B6D3-AD8FAFAEB8DA}"/>
          </ac:spMkLst>
        </pc:spChg>
        <pc:spChg chg="mod">
          <ac:chgData name="Weifeng Xu" userId="e7aed605-a3dd-4d5a-a692-a87037af107b" providerId="ADAL" clId="{AA256C9C-DD0A-4A24-AECC-DADA2E819996}" dt="2021-02-26T22:07:44.144" v="887" actId="313"/>
          <ac:spMkLst>
            <pc:docMk/>
            <pc:sldMk cId="523254660" sldId="263"/>
            <ac:spMk id="3" creationId="{A48185D3-B684-4FB6-9797-A6BE1011844B}"/>
          </ac:spMkLst>
        </pc:spChg>
      </pc:sldChg>
      <pc:sldChg chg="del">
        <pc:chgData name="Weifeng Xu" userId="e7aed605-a3dd-4d5a-a692-a87037af107b" providerId="ADAL" clId="{AA256C9C-DD0A-4A24-AECC-DADA2E819996}" dt="2021-02-26T14:47:34.851" v="6" actId="47"/>
        <pc:sldMkLst>
          <pc:docMk/>
          <pc:sldMk cId="2219828795" sldId="263"/>
        </pc:sldMkLst>
      </pc:sldChg>
      <pc:sldChg chg="del">
        <pc:chgData name="Weifeng Xu" userId="e7aed605-a3dd-4d5a-a692-a87037af107b" providerId="ADAL" clId="{AA256C9C-DD0A-4A24-AECC-DADA2E819996}" dt="2021-02-26T14:47:35.014" v="7" actId="47"/>
        <pc:sldMkLst>
          <pc:docMk/>
          <pc:sldMk cId="266696141" sldId="264"/>
        </pc:sldMkLst>
      </pc:sldChg>
      <pc:sldChg chg="addSp delSp modSp new mod setBg modClrScheme chgLayout modNotesTx">
        <pc:chgData name="Weifeng Xu" userId="e7aed605-a3dd-4d5a-a692-a87037af107b" providerId="ADAL" clId="{AA256C9C-DD0A-4A24-AECC-DADA2E819996}" dt="2021-02-28T14:40:33.310" v="2566" actId="1076"/>
        <pc:sldMkLst>
          <pc:docMk/>
          <pc:sldMk cId="1483570226" sldId="264"/>
        </pc:sldMkLst>
        <pc:spChg chg="mod or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" creationId="{489CF5BF-BCB1-4D0A-883E-33AC975AA813}"/>
          </ac:spMkLst>
        </pc:spChg>
        <pc:spChg chg="del">
          <ac:chgData name="Weifeng Xu" userId="e7aed605-a3dd-4d5a-a692-a87037af107b" providerId="ADAL" clId="{AA256C9C-DD0A-4A24-AECC-DADA2E819996}" dt="2021-02-28T02:26:53.650" v="1349" actId="700"/>
          <ac:spMkLst>
            <pc:docMk/>
            <pc:sldMk cId="1483570226" sldId="264"/>
            <ac:spMk id="3" creationId="{E90E24CD-E528-4CBC-BC35-7BEDBD157AC6}"/>
          </ac:spMkLst>
        </pc:spChg>
        <pc:spChg chg="add del">
          <ac:chgData name="Weifeng Xu" userId="e7aed605-a3dd-4d5a-a692-a87037af107b" providerId="ADAL" clId="{AA256C9C-DD0A-4A24-AECC-DADA2E819996}" dt="2021-02-28T02:27:15.234" v="1352" actId="26606"/>
          <ac:spMkLst>
            <pc:docMk/>
            <pc:sldMk cId="1483570226" sldId="264"/>
            <ac:spMk id="9" creationId="{1707FC24-6981-43D9-B525-C7832BA22463}"/>
          </ac:spMkLst>
        </pc:spChg>
        <pc:spChg chg="add del">
          <ac:chgData name="Weifeng Xu" userId="e7aed605-a3dd-4d5a-a692-a87037af107b" providerId="ADAL" clId="{AA256C9C-DD0A-4A24-AECC-DADA2E819996}" dt="2021-02-28T02:27:20.885" v="1354" actId="26606"/>
          <ac:spMkLst>
            <pc:docMk/>
            <pc:sldMk cId="1483570226" sldId="264"/>
            <ac:spMk id="12" creationId="{ACBE1851-2230-47A9-B000-CE9046EA61B9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3" creationId="{407EAFC6-733F-403D-BB4D-05A3A28742F1}"/>
          </ac:spMkLst>
        </pc:spChg>
        <pc:spChg chg="add del">
          <ac:chgData name="Weifeng Xu" userId="e7aed605-a3dd-4d5a-a692-a87037af107b" providerId="ADAL" clId="{AA256C9C-DD0A-4A24-AECC-DADA2E819996}" dt="2021-02-28T02:27:28.279" v="1356" actId="26606"/>
          <ac:spMkLst>
            <pc:docMk/>
            <pc:sldMk cId="1483570226" sldId="264"/>
            <ac:spMk id="14" creationId="{D4771268-CB57-404A-9271-370EB28F6090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5" creationId="{17A36730-4CB0-4F61-AD11-A44C9765833F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6" creationId="{A4E37431-20F0-4DD6-84A9-ED2B644943A2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7" creationId="{C69C79E1-F916-4929-A4F3-DE763D4BFA57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8" creationId="{0AE98B72-66C6-4AB4-AF0D-BA830DE86393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9" creationId="{767334AB-16BD-4EC7-8C6B-4B5171600933}"/>
          </ac:spMkLst>
        </pc:spChg>
        <pc:spChg chg="add del">
          <ac:chgData name="Weifeng Xu" userId="e7aed605-a3dd-4d5a-a692-a87037af107b" providerId="ADAL" clId="{AA256C9C-DD0A-4A24-AECC-DADA2E819996}" dt="2021-02-28T02:27:35.021" v="1360" actId="26606"/>
          <ac:spMkLst>
            <pc:docMk/>
            <pc:sldMk cId="1483570226" sldId="264"/>
            <ac:spMk id="21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4:32.582" v="1424" actId="14100"/>
          <ac:spMkLst>
            <pc:docMk/>
            <pc:sldMk cId="1483570226" sldId="264"/>
            <ac:spMk id="23" creationId="{5713C3C6-E540-47B6-AC9D-7652D80F93B7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4" creationId="{9C867835-A917-4A2B-8424-3AFAF7436395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5" creationId="{EED8D03E-F375-4E67-B932-FF9B007BB420}"/>
          </ac:spMkLst>
        </pc:spChg>
        <pc:spChg chg="add mod">
          <ac:chgData name="Weifeng Xu" userId="e7aed605-a3dd-4d5a-a692-a87037af107b" providerId="ADAL" clId="{AA256C9C-DD0A-4A24-AECC-DADA2E819996}" dt="2021-02-28T02:36:26.898" v="1439" actId="1076"/>
          <ac:spMkLst>
            <pc:docMk/>
            <pc:sldMk cId="1483570226" sldId="264"/>
            <ac:spMk id="26" creationId="{1B9763DC-4511-47D1-BCAA-793B68CA45C5}"/>
          </ac:spMkLst>
        </pc:spChg>
        <pc:spChg chg="add del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7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6:53.646" v="1442" actId="108"/>
          <ac:spMkLst>
            <pc:docMk/>
            <pc:sldMk cId="1483570226" sldId="264"/>
            <ac:spMk id="29" creationId="{FD854357-6715-4845-80F7-FE96430120CF}"/>
          </ac:spMkLst>
        </pc:spChg>
        <pc:spChg chg="add mod">
          <ac:chgData name="Weifeng Xu" userId="e7aed605-a3dd-4d5a-a692-a87037af107b" providerId="ADAL" clId="{AA256C9C-DD0A-4A24-AECC-DADA2E819996}" dt="2021-02-28T14:38:51.224" v="2555" actId="14100"/>
          <ac:spMkLst>
            <pc:docMk/>
            <pc:sldMk cId="1483570226" sldId="264"/>
            <ac:spMk id="30" creationId="{D4001639-CB62-4B9F-A492-198E282B3C4C}"/>
          </ac:spMkLst>
        </pc:spChg>
        <pc:spChg chg="add mod">
          <ac:chgData name="Weifeng Xu" userId="e7aed605-a3dd-4d5a-a692-a87037af107b" providerId="ADAL" clId="{AA256C9C-DD0A-4A24-AECC-DADA2E819996}" dt="2021-02-28T14:40:33.310" v="2566" actId="1076"/>
          <ac:spMkLst>
            <pc:docMk/>
            <pc:sldMk cId="1483570226" sldId="264"/>
            <ac:spMk id="31" creationId="{340D3F7C-671C-41F7-9CA6-7215F180B764}"/>
          </ac:spMkLst>
        </pc:spChg>
        <pc:spChg chg="ad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33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02:36:22.125" v="1438" actId="1076"/>
          <ac:picMkLst>
            <pc:docMk/>
            <pc:sldMk cId="1483570226" sldId="264"/>
            <ac:picMk id="4" creationId="{BCF4F52F-13BB-4FAA-8D9E-576AEA4675CA}"/>
          </ac:picMkLst>
        </pc:picChg>
        <pc:cxnChg chg="add del">
          <ac:chgData name="Weifeng Xu" userId="e7aed605-a3dd-4d5a-a692-a87037af107b" providerId="ADAL" clId="{AA256C9C-DD0A-4A24-AECC-DADA2E819996}" dt="2021-02-28T02:27:20.885" v="1354" actId="26606"/>
          <ac:cxnSpMkLst>
            <pc:docMk/>
            <pc:sldMk cId="1483570226" sldId="264"/>
            <ac:cxnSpMk id="11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7:35.021" v="1360" actId="26606"/>
          <ac:cxnSpMkLst>
            <pc:docMk/>
            <pc:sldMk cId="1483570226" sldId="264"/>
            <ac:cxnSpMk id="22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9:27.495" v="1369" actId="26606"/>
          <ac:cxnSpMkLst>
            <pc:docMk/>
            <pc:sldMk cId="1483570226" sldId="264"/>
            <ac:cxnSpMk id="28" creationId="{23B93832-6514-44F4-849B-5EE2C8A2337D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6T00:11:56.294" v="10594" actId="20577"/>
        <pc:sldMkLst>
          <pc:docMk/>
          <pc:sldMk cId="1005714408" sldId="265"/>
        </pc:sldMkLst>
        <pc:spChg chg="mod ord">
          <ac:chgData name="Weifeng Xu" userId="e7aed605-a3dd-4d5a-a692-a87037af107b" providerId="ADAL" clId="{AA256C9C-DD0A-4A24-AECC-DADA2E819996}" dt="2021-03-05T21:03:50.845" v="10227" actId="20577"/>
          <ac:spMkLst>
            <pc:docMk/>
            <pc:sldMk cId="1005714408" sldId="265"/>
            <ac:spMk id="2" creationId="{CBEE1C5B-C062-438C-A521-260C194F415F}"/>
          </ac:spMkLst>
        </pc:spChg>
        <pc:spChg chg="add del mod ord">
          <ac:chgData name="Weifeng Xu" userId="e7aed605-a3dd-4d5a-a692-a87037af107b" providerId="ADAL" clId="{AA256C9C-DD0A-4A24-AECC-DADA2E819996}" dt="2021-02-28T02:54:48.564" v="1454" actId="21"/>
          <ac:spMkLst>
            <pc:docMk/>
            <pc:sldMk cId="1005714408" sldId="265"/>
            <ac:spMk id="3" creationId="{7886E6D0-E542-4C4B-B352-6BB3644B7055}"/>
          </ac:spMkLst>
        </pc:spChg>
        <pc:spChg chg="add mod ord">
          <ac:chgData name="Weifeng Xu" userId="e7aed605-a3dd-4d5a-a692-a87037af107b" providerId="ADAL" clId="{AA256C9C-DD0A-4A24-AECC-DADA2E819996}" dt="2021-03-06T00:11:56.294" v="10594" actId="20577"/>
          <ac:spMkLst>
            <pc:docMk/>
            <pc:sldMk cId="1005714408" sldId="265"/>
            <ac:spMk id="4" creationId="{801A7380-951B-4617-9F33-2B2F70105770}"/>
          </ac:spMkLst>
        </pc:spChg>
        <pc:picChg chg="add mod modCrop">
          <ac:chgData name="Weifeng Xu" userId="e7aed605-a3dd-4d5a-a692-a87037af107b" providerId="ADAL" clId="{AA256C9C-DD0A-4A24-AECC-DADA2E819996}" dt="2021-03-05T20:58:51.653" v="10212" actId="1076"/>
          <ac:picMkLst>
            <pc:docMk/>
            <pc:sldMk cId="1005714408" sldId="265"/>
            <ac:picMk id="3" creationId="{1E22D123-496D-42EB-9A6B-91D499E601E7}"/>
          </ac:picMkLst>
        </pc:picChg>
        <pc:picChg chg="add del mod">
          <ac:chgData name="Weifeng Xu" userId="e7aed605-a3dd-4d5a-a692-a87037af107b" providerId="ADAL" clId="{AA256C9C-DD0A-4A24-AECC-DADA2E819996}" dt="2021-03-05T20:34:46.319" v="10142" actId="21"/>
          <ac:picMkLst>
            <pc:docMk/>
            <pc:sldMk cId="1005714408" sldId="265"/>
            <ac:picMk id="3074" creationId="{8AE98E2F-78BE-4C65-97E4-4B5BBBAF353C}"/>
          </ac:picMkLst>
        </pc:picChg>
        <pc:cxnChg chg="add mod">
          <ac:chgData name="Weifeng Xu" userId="e7aed605-a3dd-4d5a-a692-a87037af107b" providerId="ADAL" clId="{AA256C9C-DD0A-4A24-AECC-DADA2E819996}" dt="2021-03-05T20:59:01.997" v="10214" actId="13822"/>
          <ac:cxnSpMkLst>
            <pc:docMk/>
            <pc:sldMk cId="1005714408" sldId="265"/>
            <ac:cxnSpMk id="6" creationId="{769F73A2-93C3-403C-8E8C-CEF211EFF63B}"/>
          </ac:cxnSpMkLst>
        </pc:cxnChg>
      </pc:sldChg>
      <pc:sldChg chg="del">
        <pc:chgData name="Weifeng Xu" userId="e7aed605-a3dd-4d5a-a692-a87037af107b" providerId="ADAL" clId="{AA256C9C-DD0A-4A24-AECC-DADA2E819996}" dt="2021-02-26T14:47:34.700" v="5" actId="47"/>
        <pc:sldMkLst>
          <pc:docMk/>
          <pc:sldMk cId="3192448814" sldId="265"/>
        </pc:sldMkLst>
      </pc:sldChg>
      <pc:sldChg chg="addSp delSp modSp new mod modNotesTx">
        <pc:chgData name="Weifeng Xu" userId="e7aed605-a3dd-4d5a-a692-a87037af107b" providerId="ADAL" clId="{AA256C9C-DD0A-4A24-AECC-DADA2E819996}" dt="2021-03-05T21:40:51.971" v="10420" actId="108"/>
        <pc:sldMkLst>
          <pc:docMk/>
          <pc:sldMk cId="2103126633" sldId="266"/>
        </pc:sldMkLst>
        <pc:spChg chg="mod">
          <ac:chgData name="Weifeng Xu" userId="e7aed605-a3dd-4d5a-a692-a87037af107b" providerId="ADAL" clId="{AA256C9C-DD0A-4A24-AECC-DADA2E819996}" dt="2021-03-05T21:22:19.644" v="10360"/>
          <ac:spMkLst>
            <pc:docMk/>
            <pc:sldMk cId="2103126633" sldId="266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28:26.968" v="10416" actId="27636"/>
          <ac:spMkLst>
            <pc:docMk/>
            <pc:sldMk cId="2103126633" sldId="266"/>
            <ac:spMk id="3" creationId="{B135DCB7-DD4E-4793-B040-EBB15CD7ED85}"/>
          </ac:spMkLst>
        </pc:spChg>
        <pc:spChg chg="add del mod">
          <ac:chgData name="Weifeng Xu" userId="e7aed605-a3dd-4d5a-a692-a87037af107b" providerId="ADAL" clId="{AA256C9C-DD0A-4A24-AECC-DADA2E819996}" dt="2021-03-05T21:23:12.581" v="10367" actId="478"/>
          <ac:spMkLst>
            <pc:docMk/>
            <pc:sldMk cId="2103126633" sldId="266"/>
            <ac:spMk id="6" creationId="{AA7022F6-8235-429C-BEB9-6A6775AD4ACF}"/>
          </ac:spMkLst>
        </pc:spChg>
        <pc:picChg chg="add del mod">
          <ac:chgData name="Weifeng Xu" userId="e7aed605-a3dd-4d5a-a692-a87037af107b" providerId="ADAL" clId="{AA256C9C-DD0A-4A24-AECC-DADA2E819996}" dt="2021-03-05T21:22:09.310" v="10359" actId="478"/>
          <ac:picMkLst>
            <pc:docMk/>
            <pc:sldMk cId="2103126633" sldId="266"/>
            <ac:picMk id="4" creationId="{6F355DC5-3CBB-49DD-9D5F-0535D1C797DF}"/>
          </ac:picMkLst>
        </pc:picChg>
        <pc:picChg chg="add mod modCrop">
          <ac:chgData name="Weifeng Xu" userId="e7aed605-a3dd-4d5a-a692-a87037af107b" providerId="ADAL" clId="{AA256C9C-DD0A-4A24-AECC-DADA2E819996}" dt="2021-03-05T21:28:32.183" v="10417" actId="14100"/>
          <ac:picMkLst>
            <pc:docMk/>
            <pc:sldMk cId="2103126633" sldId="266"/>
            <ac:picMk id="5" creationId="{BE168BCC-53BF-4F4F-8887-85C9D55AAA50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2:13:51.978" v="10530" actId="1076"/>
        <pc:sldMkLst>
          <pc:docMk/>
          <pc:sldMk cId="2454898931" sldId="267"/>
        </pc:sldMkLst>
        <pc:spChg chg="mod">
          <ac:chgData name="Weifeng Xu" userId="e7aed605-a3dd-4d5a-a692-a87037af107b" providerId="ADAL" clId="{AA256C9C-DD0A-4A24-AECC-DADA2E819996}" dt="2021-03-05T22:09:01.355" v="10496" actId="20577"/>
          <ac:spMkLst>
            <pc:docMk/>
            <pc:sldMk cId="2454898931" sldId="26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3:50.180" v="10529" actId="14100"/>
          <ac:spMkLst>
            <pc:docMk/>
            <pc:sldMk cId="2454898931" sldId="267"/>
            <ac:spMk id="3" creationId="{B135DCB7-DD4E-4793-B040-EBB15CD7ED85}"/>
          </ac:spMkLst>
        </pc:spChg>
        <pc:picChg chg="add del mod">
          <ac:chgData name="Weifeng Xu" userId="e7aed605-a3dd-4d5a-a692-a87037af107b" providerId="ADAL" clId="{AA256C9C-DD0A-4A24-AECC-DADA2E819996}" dt="2021-03-05T22:08:51.706" v="10492" actId="478"/>
          <ac:picMkLst>
            <pc:docMk/>
            <pc:sldMk cId="2454898931" sldId="267"/>
            <ac:picMk id="4" creationId="{0491EB55-8A6B-4F58-A966-14E89C8B38E4}"/>
          </ac:picMkLst>
        </pc:picChg>
        <pc:picChg chg="add mod modCrop">
          <ac:chgData name="Weifeng Xu" userId="e7aed605-a3dd-4d5a-a692-a87037af107b" providerId="ADAL" clId="{AA256C9C-DD0A-4A24-AECC-DADA2E819996}" dt="2021-03-05T22:13:51.978" v="10530" actId="1076"/>
          <ac:picMkLst>
            <pc:docMk/>
            <pc:sldMk cId="2454898931" sldId="267"/>
            <ac:picMk id="5" creationId="{36DF613C-D153-466A-93E0-3F654C578957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4:00:27.335" v="2028" actId="20577"/>
        <pc:sldMkLst>
          <pc:docMk/>
          <pc:sldMk cId="927007670" sldId="268"/>
        </pc:sldMkLst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2" creationId="{4AB0617A-6319-472D-993A-B49BFE5DC8B3}"/>
          </ac:spMkLst>
        </pc:spChg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3" creationId="{E949C733-5E16-400F-B2B3-16724996C170}"/>
          </ac:spMkLst>
        </pc:spChg>
        <pc:spChg chg="add mod ord">
          <ac:chgData name="Weifeng Xu" userId="e7aed605-a3dd-4d5a-a692-a87037af107b" providerId="ADAL" clId="{AA256C9C-DD0A-4A24-AECC-DADA2E819996}" dt="2021-02-28T14:00:27.335" v="2028" actId="20577"/>
          <ac:spMkLst>
            <pc:docMk/>
            <pc:sldMk cId="927007670" sldId="268"/>
            <ac:spMk id="4" creationId="{AB666079-4CF5-44A6-8E9C-22AE6B0DB8BE}"/>
          </ac:spMkLst>
        </pc:spChg>
        <pc:spChg chg="add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5" creationId="{191D202D-12B7-42B3-893E-2E6AB442C7C1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1:21.829" v="2041" actId="20577"/>
        <pc:sldMkLst>
          <pc:docMk/>
          <pc:sldMk cId="1151958853" sldId="269"/>
        </pc:sldMkLst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2" creationId="{78C4E2EF-2888-4399-80F0-1F5ED386B50C}"/>
          </ac:spMkLst>
        </pc:spChg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3" creationId="{8D36159A-7D05-4EF5-9074-91D12589FC45}"/>
          </ac:spMkLst>
        </pc:spChg>
        <pc:spChg chg="add mod ord">
          <ac:chgData name="Weifeng Xu" userId="e7aed605-a3dd-4d5a-a692-a87037af107b" providerId="ADAL" clId="{AA256C9C-DD0A-4A24-AECC-DADA2E819996}" dt="2021-02-28T14:01:21.829" v="2041" actId="20577"/>
          <ac:spMkLst>
            <pc:docMk/>
            <pc:sldMk cId="1151958853" sldId="269"/>
            <ac:spMk id="4" creationId="{39DA6231-6EE4-4B4C-AD8B-E8EF9D7862EB}"/>
          </ac:spMkLst>
        </pc:spChg>
        <pc:spChg chg="add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5" creationId="{653F56D8-D8A0-48BC-9F4A-DD781FC269C0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4:18.155" v="2106" actId="108"/>
        <pc:sldMkLst>
          <pc:docMk/>
          <pc:sldMk cId="2256375109" sldId="270"/>
        </pc:sldMkLst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2" creationId="{6BA4E1A6-EF62-4F75-8781-813EE2756318}"/>
          </ac:spMkLst>
        </pc:spChg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3" creationId="{E2910CD4-9153-4F43-A6A9-BDCFACA9ABA0}"/>
          </ac:spMkLst>
        </pc:spChg>
        <pc:spChg chg="add mod ord">
          <ac:chgData name="Weifeng Xu" userId="e7aed605-a3dd-4d5a-a692-a87037af107b" providerId="ADAL" clId="{AA256C9C-DD0A-4A24-AECC-DADA2E819996}" dt="2021-02-28T14:02:00.781" v="2057" actId="20577"/>
          <ac:spMkLst>
            <pc:docMk/>
            <pc:sldMk cId="2256375109" sldId="270"/>
            <ac:spMk id="4" creationId="{B8319F98-BCED-4034-A0D6-A82AAFFCBF88}"/>
          </ac:spMkLst>
        </pc:spChg>
        <pc:spChg chg="add mod ord">
          <ac:chgData name="Weifeng Xu" userId="e7aed605-a3dd-4d5a-a692-a87037af107b" providerId="ADAL" clId="{AA256C9C-DD0A-4A24-AECC-DADA2E819996}" dt="2021-02-28T14:04:18.155" v="2106" actId="108"/>
          <ac:spMkLst>
            <pc:docMk/>
            <pc:sldMk cId="2256375109" sldId="270"/>
            <ac:spMk id="5" creationId="{63BD763E-E55D-48EF-9996-7328AB14EE01}"/>
          </ac:spMkLst>
        </pc:spChg>
      </pc:sldChg>
      <pc:sldChg chg="modSp new mod">
        <pc:chgData name="Weifeng Xu" userId="e7aed605-a3dd-4d5a-a692-a87037af107b" providerId="ADAL" clId="{AA256C9C-DD0A-4A24-AECC-DADA2E819996}" dt="2021-02-28T14:21:39.487" v="2435" actId="20577"/>
        <pc:sldMkLst>
          <pc:docMk/>
          <pc:sldMk cId="1000008397" sldId="271"/>
        </pc:sldMkLst>
        <pc:spChg chg="mod">
          <ac:chgData name="Weifeng Xu" userId="e7aed605-a3dd-4d5a-a692-a87037af107b" providerId="ADAL" clId="{AA256C9C-DD0A-4A24-AECC-DADA2E819996}" dt="2021-02-28T14:04:26.544" v="2108"/>
          <ac:spMkLst>
            <pc:docMk/>
            <pc:sldMk cId="1000008397" sldId="271"/>
            <ac:spMk id="2" creationId="{A3172CA2-F40B-4348-AC02-C7D389F13F20}"/>
          </ac:spMkLst>
        </pc:spChg>
        <pc:spChg chg="mod">
          <ac:chgData name="Weifeng Xu" userId="e7aed605-a3dd-4d5a-a692-a87037af107b" providerId="ADAL" clId="{AA256C9C-DD0A-4A24-AECC-DADA2E819996}" dt="2021-02-28T14:21:39.487" v="2435" actId="20577"/>
          <ac:spMkLst>
            <pc:docMk/>
            <pc:sldMk cId="1000008397" sldId="271"/>
            <ac:spMk id="3" creationId="{A52014BD-2588-463E-A18F-D7F6D955A74D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2-28T14:31:55.580" v="2490" actId="20577"/>
        <pc:sldMkLst>
          <pc:docMk/>
          <pc:sldMk cId="3702491373" sldId="272"/>
        </pc:sldMkLst>
        <pc:spChg chg="del mod ord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2" creationId="{3F9A18EB-9A4C-4B2B-AD2D-88DE3541F183}"/>
          </ac:spMkLst>
        </pc:spChg>
        <pc:spChg chg="del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3" creationId="{49165A8D-0754-48B0-9FDC-1926325B8DF4}"/>
          </ac:spMkLst>
        </pc:spChg>
        <pc:spChg chg="add mod ord">
          <ac:chgData name="Weifeng Xu" userId="e7aed605-a3dd-4d5a-a692-a87037af107b" providerId="ADAL" clId="{AA256C9C-DD0A-4A24-AECC-DADA2E819996}" dt="2021-02-28T14:31:55.580" v="2490" actId="20577"/>
          <ac:spMkLst>
            <pc:docMk/>
            <pc:sldMk cId="3702491373" sldId="272"/>
            <ac:spMk id="4" creationId="{02118870-16C0-41E8-810A-C93B8B8D9C3C}"/>
          </ac:spMkLst>
        </pc:spChg>
        <pc:spChg chg="add del">
          <ac:chgData name="Weifeng Xu" userId="e7aed605-a3dd-4d5a-a692-a87037af107b" providerId="ADAL" clId="{AA256C9C-DD0A-4A24-AECC-DADA2E819996}" dt="2021-02-28T14:29:59.631" v="2441" actId="26606"/>
          <ac:spMkLst>
            <pc:docMk/>
            <pc:sldMk cId="3702491373" sldId="272"/>
            <ac:spMk id="71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2-28T14:29:59.633" v="2442" actId="26606"/>
          <ac:spMkLst>
            <pc:docMk/>
            <pc:sldMk cId="3702491373" sldId="272"/>
            <ac:spMk id="410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2-28T14:29:59.633" v="2442" actId="26606"/>
          <ac:picMkLst>
            <pc:docMk/>
            <pc:sldMk cId="3702491373" sldId="272"/>
            <ac:picMk id="4098" creationId="{56B453FA-7A6C-426E-B8F3-DC2908EFB4A1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2T22:18:23.789" v="6246" actId="1076"/>
        <pc:sldMkLst>
          <pc:docMk/>
          <pc:sldMk cId="4260313878" sldId="273"/>
        </pc:sldMkLst>
        <pc:spChg chg="mod">
          <ac:chgData name="Weifeng Xu" userId="e7aed605-a3dd-4d5a-a692-a87037af107b" providerId="ADAL" clId="{AA256C9C-DD0A-4A24-AECC-DADA2E819996}" dt="2021-02-28T14:41:01.175" v="2574" actId="313"/>
          <ac:spMkLst>
            <pc:docMk/>
            <pc:sldMk cId="4260313878" sldId="273"/>
            <ac:spMk id="2" creationId="{17E4C03B-968D-4A5A-8510-F8315DC3DE7D}"/>
          </ac:spMkLst>
        </pc:spChg>
        <pc:spChg chg="add mod">
          <ac:chgData name="Weifeng Xu" userId="e7aed605-a3dd-4d5a-a692-a87037af107b" providerId="ADAL" clId="{AA256C9C-DD0A-4A24-AECC-DADA2E819996}" dt="2021-03-02T22:17:47.605" v="6234" actId="1037"/>
          <ac:spMkLst>
            <pc:docMk/>
            <pc:sldMk cId="4260313878" sldId="273"/>
            <ac:spMk id="6" creationId="{384B9FEE-A3BA-49D0-867D-32ED6A2DD43D}"/>
          </ac:spMkLst>
        </pc:spChg>
        <pc:spChg chg="add mod">
          <ac:chgData name="Weifeng Xu" userId="e7aed605-a3dd-4d5a-a692-a87037af107b" providerId="ADAL" clId="{AA256C9C-DD0A-4A24-AECC-DADA2E819996}" dt="2021-03-02T22:18:10.701" v="6245" actId="20577"/>
          <ac:spMkLst>
            <pc:docMk/>
            <pc:sldMk cId="4260313878" sldId="273"/>
            <ac:spMk id="11" creationId="{39EDDE52-2CC5-4BB2-A19D-7398EA471233}"/>
          </ac:spMkLst>
        </pc:spChg>
        <pc:spChg chg="add del">
          <ac:chgData name="Weifeng Xu" userId="e7aed605-a3dd-4d5a-a692-a87037af107b" providerId="ADAL" clId="{AA256C9C-DD0A-4A24-AECC-DADA2E819996}" dt="2021-02-28T14:33:53.280" v="2508" actId="26606"/>
          <ac:spMkLst>
            <pc:docMk/>
            <pc:sldMk cId="4260313878" sldId="273"/>
            <ac:spMk id="71" creationId="{D4771268-CB57-404A-9271-370EB28F6090}"/>
          </ac:spMkLst>
        </pc:spChg>
        <pc:spChg chg="add">
          <ac:chgData name="Weifeng Xu" userId="e7aed605-a3dd-4d5a-a692-a87037af107b" providerId="ADAL" clId="{AA256C9C-DD0A-4A24-AECC-DADA2E819996}" dt="2021-02-28T14:33:53.283" v="2509" actId="26606"/>
          <ac:spMkLst>
            <pc:docMk/>
            <pc:sldMk cId="4260313878" sldId="273"/>
            <ac:spMk id="7172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3-02T22:17:47.605" v="6234" actId="1037"/>
          <ac:picMkLst>
            <pc:docMk/>
            <pc:sldMk cId="4260313878" sldId="273"/>
            <ac:picMk id="7170" creationId="{144B4CEC-F818-4429-A94F-BEB7245199F4}"/>
          </ac:picMkLst>
        </pc:picChg>
        <pc:cxnChg chg="add mod">
          <ac:chgData name="Weifeng Xu" userId="e7aed605-a3dd-4d5a-a692-a87037af107b" providerId="ADAL" clId="{AA256C9C-DD0A-4A24-AECC-DADA2E819996}" dt="2021-03-02T22:18:23.789" v="6246" actId="1076"/>
          <ac:cxnSpMkLst>
            <pc:docMk/>
            <pc:sldMk cId="4260313878" sldId="273"/>
            <ac:cxnSpMk id="4" creationId="{65921A85-5B0D-4E80-BB84-79F70689EA98}"/>
          </ac:cxnSpMkLst>
        </pc:cxnChg>
        <pc:cxnChg chg="add mod">
          <ac:chgData name="Weifeng Xu" userId="e7aed605-a3dd-4d5a-a692-a87037af107b" providerId="ADAL" clId="{AA256C9C-DD0A-4A24-AECC-DADA2E819996}" dt="2021-03-02T22:17:53.777" v="6236" actId="1076"/>
          <ac:cxnSpMkLst>
            <pc:docMk/>
            <pc:sldMk cId="4260313878" sldId="273"/>
            <ac:cxnSpMk id="8" creationId="{B0F09DD4-1689-4BA2-9C36-C3B90D186DAF}"/>
          </ac:cxnSpMkLst>
        </pc:cxnChg>
        <pc:cxnChg chg="add mod">
          <ac:chgData name="Weifeng Xu" userId="e7aed605-a3dd-4d5a-a692-a87037af107b" providerId="ADAL" clId="{AA256C9C-DD0A-4A24-AECC-DADA2E819996}" dt="2021-03-02T22:17:51.421" v="6235" actId="1076"/>
          <ac:cxnSpMkLst>
            <pc:docMk/>
            <pc:sldMk cId="4260313878" sldId="273"/>
            <ac:cxnSpMk id="10" creationId="{50709CF3-FCBD-4339-86C7-FA270D444F9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2-28T15:06:57.285" v="2657" actId="20577"/>
        <pc:sldMkLst>
          <pc:docMk/>
          <pc:sldMk cId="3090718351" sldId="274"/>
        </pc:sldMkLst>
        <pc:spChg chg="mod ord">
          <ac:chgData name="Weifeng Xu" userId="e7aed605-a3dd-4d5a-a692-a87037af107b" providerId="ADAL" clId="{AA256C9C-DD0A-4A24-AECC-DADA2E819996}" dt="2021-02-28T15:06:57.285" v="2657" actId="20577"/>
          <ac:spMkLst>
            <pc:docMk/>
            <pc:sldMk cId="3090718351" sldId="274"/>
            <ac:spMk id="2" creationId="{64A00368-7668-4ACF-A3A5-C84A448058FA}"/>
          </ac:spMkLst>
        </pc:spChg>
        <pc:spChg chg="del">
          <ac:chgData name="Weifeng Xu" userId="e7aed605-a3dd-4d5a-a692-a87037af107b" providerId="ADAL" clId="{AA256C9C-DD0A-4A24-AECC-DADA2E819996}" dt="2021-02-28T15:04:59.238" v="2643" actId="700"/>
          <ac:spMkLst>
            <pc:docMk/>
            <pc:sldMk cId="3090718351" sldId="274"/>
            <ac:spMk id="3" creationId="{D974A145-9596-4D07-8A69-29EB41191A69}"/>
          </ac:spMkLst>
        </pc:spChg>
        <pc:picChg chg="add mod">
          <ac:chgData name="Weifeng Xu" userId="e7aed605-a3dd-4d5a-a692-a87037af107b" providerId="ADAL" clId="{AA256C9C-DD0A-4A24-AECC-DADA2E819996}" dt="2021-02-28T15:05:14.371" v="2646" actId="14100"/>
          <ac:picMkLst>
            <pc:docMk/>
            <pc:sldMk cId="3090718351" sldId="274"/>
            <ac:picMk id="8194" creationId="{23412323-7C6D-461B-A58B-FE367B6AF30B}"/>
          </ac:picMkLst>
        </pc:picChg>
      </pc:sldChg>
      <pc:sldChg chg="addSp delSp modSp new mod setBg modClrScheme chgLayout">
        <pc:chgData name="Weifeng Xu" userId="e7aed605-a3dd-4d5a-a692-a87037af107b" providerId="ADAL" clId="{AA256C9C-DD0A-4A24-AECC-DADA2E819996}" dt="2021-02-28T15:13:37.857" v="2729" actId="14100"/>
        <pc:sldMkLst>
          <pc:docMk/>
          <pc:sldMk cId="3821000861" sldId="275"/>
        </pc:sldMkLst>
        <pc:spChg chg="mod ord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2" creationId="{5ED7C906-1FCF-4742-B4C0-F6B1E954971C}"/>
          </ac:spMkLst>
        </pc:spChg>
        <pc:spChg chg="add mod ord">
          <ac:chgData name="Weifeng Xu" userId="e7aed605-a3dd-4d5a-a692-a87037af107b" providerId="ADAL" clId="{AA256C9C-DD0A-4A24-AECC-DADA2E819996}" dt="2021-02-28T15:12:39.460" v="2712" actId="14100"/>
          <ac:spMkLst>
            <pc:docMk/>
            <pc:sldMk cId="3821000861" sldId="275"/>
            <ac:spMk id="3" creationId="{2C5EB112-30ED-466B-954B-AF01A9DCF453}"/>
          </ac:spMkLst>
        </pc:spChg>
        <pc:spChg chg="add mod">
          <ac:chgData name="Weifeng Xu" userId="e7aed605-a3dd-4d5a-a692-a87037af107b" providerId="ADAL" clId="{AA256C9C-DD0A-4A24-AECC-DADA2E819996}" dt="2021-02-28T15:13:37.857" v="2729" actId="14100"/>
          <ac:spMkLst>
            <pc:docMk/>
            <pc:sldMk cId="3821000861" sldId="275"/>
            <ac:spMk id="8" creationId="{3A8F118B-C42C-4E77-BA1C-F57199F20D52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1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3" creationId="{72F84B47-E267-4194-8194-831DB7B5547F}"/>
          </ac:spMkLst>
        </pc:spChg>
        <pc:picChg chg="add mod">
          <ac:chgData name="Weifeng Xu" userId="e7aed605-a3dd-4d5a-a692-a87037af107b" providerId="ADAL" clId="{AA256C9C-DD0A-4A24-AECC-DADA2E819996}" dt="2021-02-28T15:12:45.239" v="2715" actId="1076"/>
          <ac:picMkLst>
            <pc:docMk/>
            <pc:sldMk cId="3821000861" sldId="275"/>
            <ac:picMk id="9218" creationId="{D1238E46-0319-47FC-8A08-7735A277BEBC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5:20:40.196" v="2732"/>
        <pc:sldMkLst>
          <pc:docMk/>
          <pc:sldMk cId="1773513139" sldId="276"/>
        </pc:sldMkLst>
        <pc:spChg chg="del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2" creationId="{6809F894-E9AB-4173-B472-999928AAF497}"/>
          </ac:spMkLst>
        </pc:spChg>
        <pc:spChg chg="add mod ord">
          <ac:chgData name="Weifeng Xu" userId="e7aed605-a3dd-4d5a-a692-a87037af107b" providerId="ADAL" clId="{AA256C9C-DD0A-4A24-AECC-DADA2E819996}" dt="2021-02-28T15:20:40.196" v="2732"/>
          <ac:spMkLst>
            <pc:docMk/>
            <pc:sldMk cId="1773513139" sldId="276"/>
            <ac:spMk id="3" creationId="{74506E91-B668-4CA6-8751-93E5B28A5A9D}"/>
          </ac:spMkLst>
        </pc:spChg>
        <pc:spChg chg="add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4" creationId="{2C065094-00D3-4E3F-8F8F-4A5158DC4367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56:44.237" v="2943" actId="20577"/>
        <pc:sldMkLst>
          <pc:docMk/>
          <pc:sldMk cId="4164042851" sldId="277"/>
        </pc:sldMkLst>
        <pc:spChg chg="del mod ord">
          <ac:chgData name="Weifeng Xu" userId="e7aed605-a3dd-4d5a-a692-a87037af107b" providerId="ADAL" clId="{AA256C9C-DD0A-4A24-AECC-DADA2E819996}" dt="2021-02-28T15:21:18.774" v="2734" actId="700"/>
          <ac:spMkLst>
            <pc:docMk/>
            <pc:sldMk cId="4164042851" sldId="277"/>
            <ac:spMk id="2" creationId="{E1AF5128-4E96-4CA3-986D-BE06CEFBE0A6}"/>
          </ac:spMkLst>
        </pc:spChg>
        <pc:spChg chg="add mod ord">
          <ac:chgData name="Weifeng Xu" userId="e7aed605-a3dd-4d5a-a692-a87037af107b" providerId="ADAL" clId="{AA256C9C-DD0A-4A24-AECC-DADA2E819996}" dt="2021-02-28T15:21:24.879" v="2735"/>
          <ac:spMkLst>
            <pc:docMk/>
            <pc:sldMk cId="4164042851" sldId="277"/>
            <ac:spMk id="3" creationId="{7E86E65C-7ED2-4C16-B78C-618F018A4D33}"/>
          </ac:spMkLst>
        </pc:spChg>
        <pc:spChg chg="add mod ord">
          <ac:chgData name="Weifeng Xu" userId="e7aed605-a3dd-4d5a-a692-a87037af107b" providerId="ADAL" clId="{AA256C9C-DD0A-4A24-AECC-DADA2E819996}" dt="2021-02-28T15:56:44.237" v="2943" actId="20577"/>
          <ac:spMkLst>
            <pc:docMk/>
            <pc:sldMk cId="4164042851" sldId="277"/>
            <ac:spMk id="4" creationId="{D751A9C1-3F89-4DC7-9F31-3BBAFAF962DB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22:22.343" v="2738"/>
        <pc:sldMkLst>
          <pc:docMk/>
          <pc:sldMk cId="110160891" sldId="278"/>
        </pc:sldMkLst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2" creationId="{7F0D570D-FD04-4DCD-85C1-7CED2C508651}"/>
          </ac:spMkLst>
        </pc:spChg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3" creationId="{7D97A70C-945F-4A31-975D-7C2279B55CD5}"/>
          </ac:spMkLst>
        </pc:spChg>
        <pc:spChg chg="add mod ord">
          <ac:chgData name="Weifeng Xu" userId="e7aed605-a3dd-4d5a-a692-a87037af107b" providerId="ADAL" clId="{AA256C9C-DD0A-4A24-AECC-DADA2E819996}" dt="2021-02-28T15:22:22.343" v="2738"/>
          <ac:spMkLst>
            <pc:docMk/>
            <pc:sldMk cId="110160891" sldId="278"/>
            <ac:spMk id="4" creationId="{93204221-05EE-48DE-B5FA-D8FCB1CE9497}"/>
          </ac:spMkLst>
        </pc:spChg>
        <pc:spChg chg="add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5" creationId="{2C12CF9A-FC5D-443F-8474-95C80CCE6F50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3-02T22:11:27.734" v="6170" actId="6549"/>
        <pc:sldMkLst>
          <pc:docMk/>
          <pc:sldMk cId="2351248153" sldId="279"/>
        </pc:sldMkLst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2" creationId="{EF9B2B6F-C31C-48A4-84E4-6964723CCB0A}"/>
          </ac:spMkLst>
        </pc:spChg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3" creationId="{71A095B0-F54C-457D-8CFD-568F88BE717B}"/>
          </ac:spMkLst>
        </pc:spChg>
        <pc:spChg chg="add mod ord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4" creationId="{9FAF4D0A-1719-42EF-91F0-77067FF13552}"/>
          </ac:spMkLst>
        </pc:spChg>
        <pc:spChg chg="add mod ord">
          <ac:chgData name="Weifeng Xu" userId="e7aed605-a3dd-4d5a-a692-a87037af107b" providerId="ADAL" clId="{AA256C9C-DD0A-4A24-AECC-DADA2E819996}" dt="2021-03-02T22:11:27.734" v="6170" actId="6549"/>
          <ac:spMkLst>
            <pc:docMk/>
            <pc:sldMk cId="2351248153" sldId="279"/>
            <ac:spMk id="5" creationId="{F87B1FB8-0908-4171-A519-16EF28AF26AA}"/>
          </ac:spMkLst>
        </pc:spChg>
        <pc:spChg chg="add del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11" creationId="{81AEB8A9-B768-4E30-BA55-D919E6687343}"/>
          </ac:spMkLst>
        </pc:spChg>
        <pc:graphicFrameChg chg="add mod modGraphic">
          <ac:chgData name="Weifeng Xu" userId="e7aed605-a3dd-4d5a-a692-a87037af107b" providerId="ADAL" clId="{AA256C9C-DD0A-4A24-AECC-DADA2E819996}" dt="2021-02-28T20:24:09.180" v="3637" actId="1076"/>
          <ac:graphicFrameMkLst>
            <pc:docMk/>
            <pc:sldMk cId="2351248153" sldId="279"/>
            <ac:graphicFrameMk id="7" creationId="{A35375DA-AC4D-46B8-A2F7-F1B8570D4127}"/>
          </ac:graphicFrameMkLst>
        </pc:graphicFrameChg>
        <pc:picChg chg="add del mod">
          <ac:chgData name="Weifeng Xu" userId="e7aed605-a3dd-4d5a-a692-a87037af107b" providerId="ADAL" clId="{AA256C9C-DD0A-4A24-AECC-DADA2E819996}" dt="2021-02-28T20:19:59.385" v="3566" actId="478"/>
          <ac:picMkLst>
            <pc:docMk/>
            <pc:sldMk cId="2351248153" sldId="279"/>
            <ac:picMk id="6" creationId="{3E111AFA-63C0-42D8-A6AE-59592558F465}"/>
          </ac:picMkLst>
        </pc:picChg>
      </pc:sldChg>
      <pc:sldChg chg="modSp new mod">
        <pc:chgData name="Weifeng Xu" userId="e7aed605-a3dd-4d5a-a692-a87037af107b" providerId="ADAL" clId="{AA256C9C-DD0A-4A24-AECC-DADA2E819996}" dt="2021-02-28T20:10:50.835" v="3559" actId="108"/>
        <pc:sldMkLst>
          <pc:docMk/>
          <pc:sldMk cId="3156258806" sldId="280"/>
        </pc:sldMkLst>
        <pc:spChg chg="mod">
          <ac:chgData name="Weifeng Xu" userId="e7aed605-a3dd-4d5a-a692-a87037af107b" providerId="ADAL" clId="{AA256C9C-DD0A-4A24-AECC-DADA2E819996}" dt="2021-02-28T16:14:32.298" v="3022" actId="20577"/>
          <ac:spMkLst>
            <pc:docMk/>
            <pc:sldMk cId="3156258806" sldId="280"/>
            <ac:spMk id="2" creationId="{222710F8-F1FB-4957-BDFB-7B2201634297}"/>
          </ac:spMkLst>
        </pc:spChg>
        <pc:spChg chg="mod">
          <ac:chgData name="Weifeng Xu" userId="e7aed605-a3dd-4d5a-a692-a87037af107b" providerId="ADAL" clId="{AA256C9C-DD0A-4A24-AECC-DADA2E819996}" dt="2021-02-28T20:10:50.835" v="3559" actId="108"/>
          <ac:spMkLst>
            <pc:docMk/>
            <pc:sldMk cId="3156258806" sldId="280"/>
            <ac:spMk id="3" creationId="{A04D11FA-C1EE-4577-BC52-CD42CBD00CC6}"/>
          </ac:spMkLst>
        </pc:spChg>
      </pc:sldChg>
      <pc:sldChg chg="modSp add mod modNotesTx">
        <pc:chgData name="Weifeng Xu" userId="e7aed605-a3dd-4d5a-a692-a87037af107b" providerId="ADAL" clId="{AA256C9C-DD0A-4A24-AECC-DADA2E819996}" dt="2021-03-02T21:19:08.375" v="6004" actId="6549"/>
        <pc:sldMkLst>
          <pc:docMk/>
          <pc:sldMk cId="3873850888" sldId="281"/>
        </pc:sldMkLst>
        <pc:spChg chg="mod">
          <ac:chgData name="Weifeng Xu" userId="e7aed605-a3dd-4d5a-a692-a87037af107b" providerId="ADAL" clId="{AA256C9C-DD0A-4A24-AECC-DADA2E819996}" dt="2021-03-02T21:19:08.375" v="6004" actId="6549"/>
          <ac:spMkLst>
            <pc:docMk/>
            <pc:sldMk cId="3873850888" sldId="281"/>
            <ac:spMk id="3" creationId="{A04D11FA-C1EE-4577-BC52-CD42CBD00CC6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9:36:40.354" v="3477" actId="20577"/>
        <pc:sldMkLst>
          <pc:docMk/>
          <pc:sldMk cId="4291129217" sldId="282"/>
        </pc:sldMkLst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2" creationId="{ECAE7BFF-3CBE-4595-855C-F25E430249EB}"/>
          </ac:spMkLst>
        </pc:spChg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3" creationId="{6CFC2E43-3C81-4F13-B06B-ADF89C883272}"/>
          </ac:spMkLst>
        </pc:spChg>
        <pc:spChg chg="add mod ord">
          <ac:chgData name="Weifeng Xu" userId="e7aed605-a3dd-4d5a-a692-a87037af107b" providerId="ADAL" clId="{AA256C9C-DD0A-4A24-AECC-DADA2E819996}" dt="2021-02-28T19:36:40.354" v="3477" actId="20577"/>
          <ac:spMkLst>
            <pc:docMk/>
            <pc:sldMk cId="4291129217" sldId="282"/>
            <ac:spMk id="4" creationId="{AD5F0EB0-5897-489E-9EFB-3ED37E77F4C0}"/>
          </ac:spMkLst>
        </pc:spChg>
        <pc:spChg chg="add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5" creationId="{2EBFC07E-0BA6-4DF2-9F69-34ECE4AE893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00:21:41.524" v="5407" actId="20577"/>
        <pc:sldMkLst>
          <pc:docMk/>
          <pc:sldMk cId="1345239187" sldId="283"/>
        </pc:sldMkLst>
        <pc:spChg chg="del">
          <ac:chgData name="Weifeng Xu" userId="e7aed605-a3dd-4d5a-a692-a87037af107b" providerId="ADAL" clId="{AA256C9C-DD0A-4A24-AECC-DADA2E819996}" dt="2021-02-28T19:58:05.808" v="3544" actId="700"/>
          <ac:spMkLst>
            <pc:docMk/>
            <pc:sldMk cId="1345239187" sldId="283"/>
            <ac:spMk id="2" creationId="{6D02ECCA-9255-4D3C-BE5E-4E48AEF794D2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6" creationId="{CC7C9779-3CD4-4CE3-B920-1336E01BA4EB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0" creationId="{83BF6B1E-3544-48D7-A8EE-D7E9113290F9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4" creationId="{0E2809B8-75F0-4D82-B080-EA1FEC4FC8E5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8" creationId="{51B92682-C658-48B2-B3A3-00E58D5AC8F1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2" creationId="{44EED142-3506-4FE7-A433-8EABCD439633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6" creationId="{E3E3A575-D5F8-4B52-B616-73E9BF2F48CB}"/>
          </ac:spMkLst>
        </pc:spChg>
        <pc:spChg chg="add del mod ord">
          <ac:chgData name="Weifeng Xu" userId="e7aed605-a3dd-4d5a-a692-a87037af107b" providerId="ADAL" clId="{AA256C9C-DD0A-4A24-AECC-DADA2E819996}" dt="2021-02-28T22:10:28.802" v="4027" actId="700"/>
          <ac:spMkLst>
            <pc:docMk/>
            <pc:sldMk cId="1345239187" sldId="283"/>
            <ac:spMk id="39" creationId="{443D779A-0DC0-4A32-BE6C-07DFF1105C1B}"/>
          </ac:spMkLst>
        </pc:spChg>
        <pc:spChg chg="add del mod ord">
          <ac:chgData name="Weifeng Xu" userId="e7aed605-a3dd-4d5a-a692-a87037af107b" providerId="ADAL" clId="{AA256C9C-DD0A-4A24-AECC-DADA2E819996}" dt="2021-03-02T00:19:18.987" v="5335" actId="700"/>
          <ac:spMkLst>
            <pc:docMk/>
            <pc:sldMk cId="1345239187" sldId="283"/>
            <ac:spMk id="40" creationId="{BD3C372E-9971-49EC-956A-3C9FC616C835}"/>
          </ac:spMkLst>
        </pc:spChg>
        <pc:spChg chg="add mod">
          <ac:chgData name="Weifeng Xu" userId="e7aed605-a3dd-4d5a-a692-a87037af107b" providerId="ADAL" clId="{AA256C9C-DD0A-4A24-AECC-DADA2E819996}" dt="2021-03-02T00:21:41.524" v="5407" actId="20577"/>
          <ac:spMkLst>
            <pc:docMk/>
            <pc:sldMk cId="1345239187" sldId="283"/>
            <ac:spMk id="41" creationId="{F5DA4A75-EF26-4925-A540-41B20F8FD4B3}"/>
          </ac:spMkLst>
        </pc:spChg>
        <pc:picChg chg="add mod">
          <ac:chgData name="Weifeng Xu" userId="e7aed605-a3dd-4d5a-a692-a87037af107b" providerId="ADAL" clId="{AA256C9C-DD0A-4A24-AECC-DADA2E819996}" dt="2021-03-02T00:19:32.552" v="5370" actId="1035"/>
          <ac:picMkLst>
            <pc:docMk/>
            <pc:sldMk cId="1345239187" sldId="283"/>
            <ac:picMk id="4" creationId="{73C0264B-780F-4E3C-9B24-AD7DB76903C7}"/>
          </ac:picMkLst>
        </pc:pic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8" creationId="{A8D116A5-9BF6-413C-9131-9054C25888D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2" creationId="{C8E7EF29-4866-4602-9E38-682627D2C606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6" creationId="{367B4A27-BF35-4FBD-89A6-BD3E481EEE6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0" creationId="{655D91CA-2AFC-4CBE-8B88-4C138EB96DA8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5" creationId="{92EAC7BC-6C08-414C-912E-3D5F49259A05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8" creationId="{6550B5E7-09A1-467A-838D-54C8A7A71DCC}"/>
          </ac:cxnSpMkLst>
        </pc:cxnChg>
      </pc:sldChg>
      <pc:sldChg chg="addSp delSp modSp new mod ord modClrScheme chgLayout modNotesTx">
        <pc:chgData name="Weifeng Xu" userId="e7aed605-a3dd-4d5a-a692-a87037af107b" providerId="ADAL" clId="{AA256C9C-DD0A-4A24-AECC-DADA2E819996}" dt="2021-03-03T01:20:43.061" v="6949" actId="207"/>
        <pc:sldMkLst>
          <pc:docMk/>
          <pc:sldMk cId="988206790" sldId="284"/>
        </pc:sldMkLst>
        <pc:spChg chg="mod ord">
          <ac:chgData name="Weifeng Xu" userId="e7aed605-a3dd-4d5a-a692-a87037af107b" providerId="ADAL" clId="{AA256C9C-DD0A-4A24-AECC-DADA2E819996}" dt="2021-03-03T00:38:41.001" v="6620" actId="6549"/>
          <ac:spMkLst>
            <pc:docMk/>
            <pc:sldMk cId="988206790" sldId="284"/>
            <ac:spMk id="2" creationId="{E488F4A4-1CE3-47D6-A954-6C249D402CC3}"/>
          </ac:spMkLst>
        </pc:spChg>
        <pc:spChg chg="add del mod ord">
          <ac:chgData name="Weifeng Xu" userId="e7aed605-a3dd-4d5a-a692-a87037af107b" providerId="ADAL" clId="{AA256C9C-DD0A-4A24-AECC-DADA2E819996}" dt="2021-02-28T22:15:09.797" v="4124" actId="700"/>
          <ac:spMkLst>
            <pc:docMk/>
            <pc:sldMk cId="988206790" sldId="284"/>
            <ac:spMk id="5" creationId="{AB418241-B040-4491-AF07-FE0FEA00A9A4}"/>
          </ac:spMkLst>
        </pc:spChg>
        <pc:spChg chg="add mod">
          <ac:chgData name="Weifeng Xu" userId="e7aed605-a3dd-4d5a-a692-a87037af107b" providerId="ADAL" clId="{AA256C9C-DD0A-4A24-AECC-DADA2E819996}" dt="2021-02-28T22:15:54.254" v="4136" actId="1076"/>
          <ac:spMkLst>
            <pc:docMk/>
            <pc:sldMk cId="988206790" sldId="284"/>
            <ac:spMk id="7" creationId="{61AE95FE-3427-4F32-BF78-7341AEBA39B2}"/>
          </ac:spMkLst>
        </pc:spChg>
        <pc:spChg chg="add mod">
          <ac:chgData name="Weifeng Xu" userId="e7aed605-a3dd-4d5a-a692-a87037af107b" providerId="ADAL" clId="{AA256C9C-DD0A-4A24-AECC-DADA2E819996}" dt="2021-03-03T01:20:43.061" v="6949" actId="207"/>
          <ac:spMkLst>
            <pc:docMk/>
            <pc:sldMk cId="988206790" sldId="284"/>
            <ac:spMk id="9" creationId="{2443979E-828B-44B0-BCFF-85FB351A1506}"/>
          </ac:spMkLst>
        </pc:spChg>
        <pc:spChg chg="add mod">
          <ac:chgData name="Weifeng Xu" userId="e7aed605-a3dd-4d5a-a692-a87037af107b" providerId="ADAL" clId="{AA256C9C-DD0A-4A24-AECC-DADA2E819996}" dt="2021-02-28T22:21:15.036" v="4179" actId="108"/>
          <ac:spMkLst>
            <pc:docMk/>
            <pc:sldMk cId="988206790" sldId="284"/>
            <ac:spMk id="13" creationId="{94F595B8-4AB1-44F1-BA5E-EC04FABB8BFD}"/>
          </ac:spMkLst>
        </pc:spChg>
        <pc:spChg chg="add del">
          <ac:chgData name="Weifeng Xu" userId="e7aed605-a3dd-4d5a-a692-a87037af107b" providerId="ADAL" clId="{AA256C9C-DD0A-4A24-AECC-DADA2E819996}" dt="2021-02-28T22:27:48.472" v="4183" actId="22"/>
          <ac:spMkLst>
            <pc:docMk/>
            <pc:sldMk cId="988206790" sldId="284"/>
            <ac:spMk id="17" creationId="{583DB247-AD79-4B0D-A130-B2C78DF46841}"/>
          </ac:spMkLst>
        </pc:spChg>
        <pc:spChg chg="add mod">
          <ac:chgData name="Weifeng Xu" userId="e7aed605-a3dd-4d5a-a692-a87037af107b" providerId="ADAL" clId="{AA256C9C-DD0A-4A24-AECC-DADA2E819996}" dt="2021-03-01T01:28:26.131" v="4683" actId="1076"/>
          <ac:spMkLst>
            <pc:docMk/>
            <pc:sldMk cId="988206790" sldId="284"/>
            <ac:spMk id="18" creationId="{AC3AFB7D-107D-4BCF-9FCF-FDBA1DBC8A2D}"/>
          </ac:spMkLst>
        </pc:spChg>
        <pc:spChg chg="add mod">
          <ac:chgData name="Weifeng Xu" userId="e7aed605-a3dd-4d5a-a692-a87037af107b" providerId="ADAL" clId="{AA256C9C-DD0A-4A24-AECC-DADA2E819996}" dt="2021-03-01T01:28:40.996" v="4685" actId="6549"/>
          <ac:spMkLst>
            <pc:docMk/>
            <pc:sldMk cId="988206790" sldId="284"/>
            <ac:spMk id="23" creationId="{56430732-425F-47B3-AA93-BF3F81A15EF6}"/>
          </ac:spMkLst>
        </pc:spChg>
        <pc:spChg chg="add mod">
          <ac:chgData name="Weifeng Xu" userId="e7aed605-a3dd-4d5a-a692-a87037af107b" providerId="ADAL" clId="{AA256C9C-DD0A-4A24-AECC-DADA2E819996}" dt="2021-03-01T01:28:31.393" v="4684" actId="1076"/>
          <ac:spMkLst>
            <pc:docMk/>
            <pc:sldMk cId="988206790" sldId="284"/>
            <ac:spMk id="29" creationId="{DAF7499F-569B-4BE2-A9D4-93E48E95E6C9}"/>
          </ac:spMkLst>
        </pc:spChg>
        <pc:picChg chg="add mod">
          <ac:chgData name="Weifeng Xu" userId="e7aed605-a3dd-4d5a-a692-a87037af107b" providerId="ADAL" clId="{AA256C9C-DD0A-4A24-AECC-DADA2E819996}" dt="2021-02-28T22:15:48.134" v="4133" actId="14100"/>
          <ac:picMkLst>
            <pc:docMk/>
            <pc:sldMk cId="988206790" sldId="284"/>
            <ac:picMk id="4" creationId="{3C04B625-C3BA-40BB-BE4B-21716C7D6806}"/>
          </ac:picMkLst>
        </pc:picChg>
        <pc:cxnChg chg="add mod">
          <ac:chgData name="Weifeng Xu" userId="e7aed605-a3dd-4d5a-a692-a87037af107b" providerId="ADAL" clId="{AA256C9C-DD0A-4A24-AECC-DADA2E819996}" dt="2021-02-28T22:17:48.776" v="4153" actId="14100"/>
          <ac:cxnSpMkLst>
            <pc:docMk/>
            <pc:sldMk cId="988206790" sldId="284"/>
            <ac:cxnSpMk id="11" creationId="{C6665F4C-874D-478B-96BB-797DAC14FB0E}"/>
          </ac:cxnSpMkLst>
        </pc:cxnChg>
        <pc:cxnChg chg="add mod">
          <ac:chgData name="Weifeng Xu" userId="e7aed605-a3dd-4d5a-a692-a87037af107b" providerId="ADAL" clId="{AA256C9C-DD0A-4A24-AECC-DADA2E819996}" dt="2021-02-28T22:21:25.091" v="4181" actId="13822"/>
          <ac:cxnSpMkLst>
            <pc:docMk/>
            <pc:sldMk cId="988206790" sldId="284"/>
            <ac:cxnSpMk id="15" creationId="{0BBAD0DC-E430-43BF-91E4-CEEA989E1520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0" creationId="{D3A1BD29-585D-4448-9AE2-4B7BA889E592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2" creationId="{F0F233C0-E3F1-49F3-AF8D-ABBF57ED71E2}"/>
          </ac:cxnSpMkLst>
        </pc:cxnChg>
        <pc:cxnChg chg="add mod">
          <ac:chgData name="Weifeng Xu" userId="e7aed605-a3dd-4d5a-a692-a87037af107b" providerId="ADAL" clId="{AA256C9C-DD0A-4A24-AECC-DADA2E819996}" dt="2021-02-28T22:33:59.628" v="4221" actId="14100"/>
          <ac:cxnSpMkLst>
            <pc:docMk/>
            <pc:sldMk cId="988206790" sldId="284"/>
            <ac:cxnSpMk id="24" creationId="{9549D182-8A7F-45FD-A7DB-CFF038D15631}"/>
          </ac:cxnSpMkLst>
        </pc:cxnChg>
        <pc:cxnChg chg="add mod">
          <ac:chgData name="Weifeng Xu" userId="e7aed605-a3dd-4d5a-a692-a87037af107b" providerId="ADAL" clId="{AA256C9C-DD0A-4A24-AECC-DADA2E819996}" dt="2021-02-28T22:49:46.723" v="4305" actId="13822"/>
          <ac:cxnSpMkLst>
            <pc:docMk/>
            <pc:sldMk cId="988206790" sldId="284"/>
            <ac:cxnSpMk id="31" creationId="{50D67523-B897-46B4-8086-03BCDFCBC965}"/>
          </ac:cxnSpMkLst>
        </pc:cxnChg>
      </pc:sldChg>
      <pc:sldChg chg="addSp delSp modSp new mod setBg">
        <pc:chgData name="Weifeng Xu" userId="e7aed605-a3dd-4d5a-a692-a87037af107b" providerId="ADAL" clId="{AA256C9C-DD0A-4A24-AECC-DADA2E819996}" dt="2021-03-03T01:20:47.873" v="6950" actId="207"/>
        <pc:sldMkLst>
          <pc:docMk/>
          <pc:sldMk cId="848153081" sldId="285"/>
        </pc:sldMkLst>
        <pc:spChg chg="mod">
          <ac:chgData name="Weifeng Xu" userId="e7aed605-a3dd-4d5a-a692-a87037af107b" providerId="ADAL" clId="{AA256C9C-DD0A-4A24-AECC-DADA2E819996}" dt="2021-03-03T01:18:19.855" v="6873" actId="20577"/>
          <ac:spMkLst>
            <pc:docMk/>
            <pc:sldMk cId="848153081" sldId="285"/>
            <ac:spMk id="2" creationId="{DF252B50-8296-4E34-9531-D3DDE2820F4B}"/>
          </ac:spMkLst>
        </pc:spChg>
        <pc:spChg chg="add mod">
          <ac:chgData name="Weifeng Xu" userId="e7aed605-a3dd-4d5a-a692-a87037af107b" providerId="ADAL" clId="{AA256C9C-DD0A-4A24-AECC-DADA2E819996}" dt="2021-03-03T01:20:47.873" v="6950" actId="207"/>
          <ac:spMkLst>
            <pc:docMk/>
            <pc:sldMk cId="848153081" sldId="285"/>
            <ac:spMk id="6" creationId="{8994CAEB-0C67-4DC2-868A-0EC8EA0E009F}"/>
          </ac:spMkLst>
        </pc:spChg>
        <pc:spChg chg="add del">
          <ac:chgData name="Weifeng Xu" userId="e7aed605-a3dd-4d5a-a692-a87037af107b" providerId="ADAL" clId="{AA256C9C-DD0A-4A24-AECC-DADA2E819996}" dt="2021-02-28T23:19:12.995" v="4319" actId="26606"/>
          <ac:spMkLst>
            <pc:docMk/>
            <pc:sldMk cId="848153081" sldId="285"/>
            <ac:spMk id="9" creationId="{D12DDE76-C203-4047-9998-63900085B5E8}"/>
          </ac:spMkLst>
        </pc:spChg>
        <pc:spChg chg="add del">
          <ac:chgData name="Weifeng Xu" userId="e7aed605-a3dd-4d5a-a692-a87037af107b" providerId="ADAL" clId="{AA256C9C-DD0A-4A24-AECC-DADA2E819996}" dt="2021-02-28T23:19:14.721" v="4321" actId="26606"/>
          <ac:spMkLst>
            <pc:docMk/>
            <pc:sldMk cId="848153081" sldId="285"/>
            <ac:spMk id="12" creationId="{ACBE1851-2230-47A9-B000-CE9046EA61B9}"/>
          </ac:spMkLst>
        </pc:spChg>
        <pc:spChg chg="add">
          <ac:chgData name="Weifeng Xu" userId="e7aed605-a3dd-4d5a-a692-a87037af107b" providerId="ADAL" clId="{AA256C9C-DD0A-4A24-AECC-DADA2E819996}" dt="2021-02-28T23:19:14.724" v="4322" actId="26606"/>
          <ac:spMkLst>
            <pc:docMk/>
            <pc:sldMk cId="848153081" sldId="285"/>
            <ac:spMk id="14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23:19:14.724" v="4322" actId="26606"/>
          <ac:picMkLst>
            <pc:docMk/>
            <pc:sldMk cId="848153081" sldId="285"/>
            <ac:picMk id="4" creationId="{F501DE4E-88CF-46B5-A6DB-FA90F88E3A7D}"/>
          </ac:picMkLst>
        </pc:picChg>
        <pc:cxnChg chg="add del">
          <ac:chgData name="Weifeng Xu" userId="e7aed605-a3dd-4d5a-a692-a87037af107b" providerId="ADAL" clId="{AA256C9C-DD0A-4A24-AECC-DADA2E819996}" dt="2021-02-28T23:19:14.721" v="4321" actId="26606"/>
          <ac:cxnSpMkLst>
            <pc:docMk/>
            <pc:sldMk cId="848153081" sldId="285"/>
            <ac:cxnSpMk id="11" creationId="{23B93832-6514-44F4-849B-5EE2C8A2337D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3T01:06:48.381" v="6773" actId="27636"/>
        <pc:sldMkLst>
          <pc:docMk/>
          <pc:sldMk cId="319929686" sldId="286"/>
        </pc:sldMkLst>
        <pc:spChg chg="mod ord">
          <ac:chgData name="Weifeng Xu" userId="e7aed605-a3dd-4d5a-a692-a87037af107b" providerId="ADAL" clId="{AA256C9C-DD0A-4A24-AECC-DADA2E819996}" dt="2021-02-28T23:31:50.586" v="4325" actId="700"/>
          <ac:spMkLst>
            <pc:docMk/>
            <pc:sldMk cId="319929686" sldId="286"/>
            <ac:spMk id="2" creationId="{71FC046B-894E-4077-979E-159EE0A9FE7C}"/>
          </ac:spMkLst>
        </pc:spChg>
        <pc:spChg chg="add mod ord">
          <ac:chgData name="Weifeng Xu" userId="e7aed605-a3dd-4d5a-a692-a87037af107b" providerId="ADAL" clId="{AA256C9C-DD0A-4A24-AECC-DADA2E819996}" dt="2021-03-03T01:06:48.381" v="6773" actId="27636"/>
          <ac:spMkLst>
            <pc:docMk/>
            <pc:sldMk cId="319929686" sldId="286"/>
            <ac:spMk id="3" creationId="{745C6610-12AA-47FC-875A-E31345E9B563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3-01T02:11:54.831" v="4792" actId="313"/>
        <pc:sldMkLst>
          <pc:docMk/>
          <pc:sldMk cId="2783025053" sldId="287"/>
        </pc:sldMkLst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2" creationId="{A60D1BB8-43E1-4B4C-9BC8-9CF4ADE6640C}"/>
          </ac:spMkLst>
        </pc:spChg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3" creationId="{E3A87B32-B656-44AC-8BDB-1D6A480B11B1}"/>
          </ac:spMkLst>
        </pc:spChg>
        <pc:spChg chg="add mod ord">
          <ac:chgData name="Weifeng Xu" userId="e7aed605-a3dd-4d5a-a692-a87037af107b" providerId="ADAL" clId="{AA256C9C-DD0A-4A24-AECC-DADA2E819996}" dt="2021-03-01T02:11:54.831" v="4792" actId="313"/>
          <ac:spMkLst>
            <pc:docMk/>
            <pc:sldMk cId="2783025053" sldId="287"/>
            <ac:spMk id="4" creationId="{9B649C4F-48C8-4CC6-BAE6-40898A5F80F4}"/>
          </ac:spMkLst>
        </pc:spChg>
        <pc:spChg chg="add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5" creationId="{F1291333-6596-4646-9C81-7FDF36633BA6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20:12:05.995" v="5975" actId="114"/>
        <pc:sldMkLst>
          <pc:docMk/>
          <pc:sldMk cId="114776636" sldId="288"/>
        </pc:sldMkLst>
        <pc:spChg chg="del mod ord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2" creationId="{B7013FA3-06A5-4D80-8C67-4B1B144050BF}"/>
          </ac:spMkLst>
        </pc:spChg>
        <pc:spChg chg="del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3" creationId="{16D2AB27-B153-45A8-BF42-2C46934D67E5}"/>
          </ac:spMkLst>
        </pc:spChg>
        <pc:spChg chg="add del mod ord">
          <ac:chgData name="Weifeng Xu" userId="e7aed605-a3dd-4d5a-a692-a87037af107b" providerId="ADAL" clId="{AA256C9C-DD0A-4A24-AECC-DADA2E819996}" dt="2021-03-02T03:25:58.956" v="5937" actId="700"/>
          <ac:spMkLst>
            <pc:docMk/>
            <pc:sldMk cId="114776636" sldId="288"/>
            <ac:spMk id="4" creationId="{F3A909A5-6D82-4312-84A1-6AFFAEF9FD82}"/>
          </ac:spMkLst>
        </pc:spChg>
        <pc:spChg chg="add mod">
          <ac:chgData name="Weifeng Xu" userId="e7aed605-a3dd-4d5a-a692-a87037af107b" providerId="ADAL" clId="{AA256C9C-DD0A-4A24-AECC-DADA2E819996}" dt="2021-03-02T20:12:05.995" v="5975" actId="114"/>
          <ac:spMkLst>
            <pc:docMk/>
            <pc:sldMk cId="114776636" sldId="288"/>
            <ac:spMk id="7" creationId="{0D45311E-8C66-4F21-BB80-F29DA3297632}"/>
          </ac:spMkLst>
        </pc:spChg>
        <pc:picChg chg="add mod">
          <ac:chgData name="Weifeng Xu" userId="e7aed605-a3dd-4d5a-a692-a87037af107b" providerId="ADAL" clId="{AA256C9C-DD0A-4A24-AECC-DADA2E819996}" dt="2021-03-02T03:29:59.519" v="5961" actId="1076"/>
          <ac:picMkLst>
            <pc:docMk/>
            <pc:sldMk cId="114776636" sldId="288"/>
            <ac:picMk id="6" creationId="{29227147-3CC9-47E5-A6AA-4C9B40760FFE}"/>
          </ac:picMkLst>
        </pc:pic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9" creationId="{B13AF5EC-32EF-4B83-84BE-C9F7C0BA90A7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1" creationId="{FDBC48A6-5359-4A0B-82D7-A487ACEE335B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3" creationId="{5BC25043-C240-4B21-9407-056874DFB75A}"/>
          </ac:cxnSpMkLst>
        </pc:cxnChg>
      </pc:sldChg>
      <pc:sldChg chg="addSp delSp modSp new mod setBg modClrScheme chgLayout modNotesTx">
        <pc:chgData name="Weifeng Xu" userId="e7aed605-a3dd-4d5a-a692-a87037af107b" providerId="ADAL" clId="{AA256C9C-DD0A-4A24-AECC-DADA2E819996}" dt="2021-03-01T20:15:14.639" v="5131" actId="14100"/>
        <pc:sldMkLst>
          <pc:docMk/>
          <pc:sldMk cId="3622009093" sldId="289"/>
        </pc:sldMkLst>
        <pc:spChg chg="del mod ord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2" creationId="{0263B75B-3CB8-44C8-ADF0-13130E0EE09D}"/>
          </ac:spMkLst>
        </pc:spChg>
        <pc:spChg chg="del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3" creationId="{CB48C265-E4AE-484F-9B56-9581780F2CE6}"/>
          </ac:spMkLst>
        </pc:spChg>
        <pc:spChg chg="add del mod ord">
          <ac:chgData name="Weifeng Xu" userId="e7aed605-a3dd-4d5a-a692-a87037af107b" providerId="ADAL" clId="{AA256C9C-DD0A-4A24-AECC-DADA2E819996}" dt="2021-03-01T13:39:42.274" v="4825" actId="700"/>
          <ac:spMkLst>
            <pc:docMk/>
            <pc:sldMk cId="3622009093" sldId="289"/>
            <ac:spMk id="4" creationId="{6ECFE1E1-4E81-4659-B9D0-66A2213C6AC2}"/>
          </ac:spMkLst>
        </pc:spChg>
        <pc:spChg chg="add mod ord">
          <ac:chgData name="Weifeng Xu" userId="e7aed605-a3dd-4d5a-a692-a87037af107b" providerId="ADAL" clId="{AA256C9C-DD0A-4A24-AECC-DADA2E819996}" dt="2021-03-01T13:59:23.053" v="4883" actId="27636"/>
          <ac:spMkLst>
            <pc:docMk/>
            <pc:sldMk cId="3622009093" sldId="289"/>
            <ac:spMk id="10" creationId="{19586687-0A99-4400-B8B0-307B6E935246}"/>
          </ac:spMkLst>
        </pc:spChg>
        <pc:spChg chg="add mod or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1" creationId="{50E1B917-58E8-4106-AB21-2A88EC1766E9}"/>
          </ac:spMkLst>
        </pc:spChg>
        <pc:spChg chg="add mod">
          <ac:chgData name="Weifeng Xu" userId="e7aed605-a3dd-4d5a-a692-a87037af107b" providerId="ADAL" clId="{AA256C9C-DD0A-4A24-AECC-DADA2E819996}" dt="2021-03-01T20:15:14.639" v="5131" actId="14100"/>
          <ac:spMkLst>
            <pc:docMk/>
            <pc:sldMk cId="3622009093" sldId="289"/>
            <ac:spMk id="14" creationId="{18D8B33A-6ED5-4ED0-B99D-3950D8426011}"/>
          </ac:spMkLst>
        </pc:spChg>
        <pc:spChg chg="ad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6" creationId="{73DE2CFE-42F2-48F0-8706-5264E012B10C}"/>
          </ac:spMkLst>
        </pc:spChg>
        <pc:picChg chg="add del">
          <ac:chgData name="Weifeng Xu" userId="e7aed605-a3dd-4d5a-a692-a87037af107b" providerId="ADAL" clId="{AA256C9C-DD0A-4A24-AECC-DADA2E819996}" dt="2021-03-01T13:40:21.930" v="4827" actId="22"/>
          <ac:picMkLst>
            <pc:docMk/>
            <pc:sldMk cId="3622009093" sldId="289"/>
            <ac:picMk id="6" creationId="{9182356E-FB9A-4851-93E6-3D978C914B74}"/>
          </ac:picMkLst>
        </pc:picChg>
        <pc:picChg chg="add mod ord">
          <ac:chgData name="Weifeng Xu" userId="e7aed605-a3dd-4d5a-a692-a87037af107b" providerId="ADAL" clId="{AA256C9C-DD0A-4A24-AECC-DADA2E819996}" dt="2021-03-01T13:58:57.350" v="4874" actId="27614"/>
          <ac:picMkLst>
            <pc:docMk/>
            <pc:sldMk cId="3622009093" sldId="289"/>
            <ac:picMk id="8" creationId="{6B38A76F-355B-4530-A83A-97F79C95152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1T15:40:09.662" v="4901" actId="11529"/>
        <pc:sldMkLst>
          <pc:docMk/>
          <pc:sldMk cId="1554022807" sldId="290"/>
        </pc:sldMkLst>
        <pc:spChg chg="mo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2" creationId="{5263764B-591F-4B02-8CD7-31552954AAB7}"/>
          </ac:spMkLst>
        </pc:spChg>
        <pc:spChg chg="add mod">
          <ac:chgData name="Weifeng Xu" userId="e7aed605-a3dd-4d5a-a692-a87037af107b" providerId="ADAL" clId="{AA256C9C-DD0A-4A24-AECC-DADA2E819996}" dt="2021-03-01T15:39:44.642" v="4900" actId="207"/>
          <ac:spMkLst>
            <pc:docMk/>
            <pc:sldMk cId="1554022807" sldId="290"/>
            <ac:spMk id="8" creationId="{FE82097A-4B87-4A4E-B6E5-7745FD50457B}"/>
          </ac:spMkLst>
        </pc:spChg>
        <pc:spChg chg="add del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14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15:37:10.599" v="4892" actId="26606"/>
          <ac:picMkLst>
            <pc:docMk/>
            <pc:sldMk cId="1554022807" sldId="290"/>
            <ac:picMk id="4" creationId="{16DA0CAC-D5DB-4508-A4AB-9879F618F42F}"/>
          </ac:picMkLst>
        </pc:picChg>
        <pc:cxnChg chg="add">
          <ac:chgData name="Weifeng Xu" userId="e7aed605-a3dd-4d5a-a692-a87037af107b" providerId="ADAL" clId="{AA256C9C-DD0A-4A24-AECC-DADA2E819996}" dt="2021-03-01T15:40:09.662" v="4901" actId="11529"/>
          <ac:cxnSpMkLst>
            <pc:docMk/>
            <pc:sldMk cId="1554022807" sldId="290"/>
            <ac:cxnSpMk id="7" creationId="{57ACD962-88F0-4277-84F9-06B6C235233B}"/>
          </ac:cxnSpMkLst>
        </pc:cxnChg>
      </pc:sldChg>
      <pc:sldChg chg="addSp delSp modSp new del mod modClrScheme chgLayout">
        <pc:chgData name="Weifeng Xu" userId="e7aed605-a3dd-4d5a-a692-a87037af107b" providerId="ADAL" clId="{AA256C9C-DD0A-4A24-AECC-DADA2E819996}" dt="2021-03-01T20:29:24.171" v="5132" actId="47"/>
        <pc:sldMkLst>
          <pc:docMk/>
          <pc:sldMk cId="827751928" sldId="291"/>
        </pc:sldMkLst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2" creationId="{6C2024A7-2AF8-4FEC-979A-3D039241A9D7}"/>
          </ac:spMkLst>
        </pc:spChg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3" creationId="{4598A1FC-DC28-49B3-8DA4-557E784BB69D}"/>
          </ac:spMkLst>
        </pc:spChg>
        <pc:spChg chg="add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4" creationId="{65BF7DBD-A8D3-4AD4-A0D6-1482252CCA3C}"/>
          </ac:spMkLst>
        </pc:spChg>
        <pc:spChg chg="add del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5" creationId="{5D835CAD-039D-4743-B336-AFD61D7984AA}"/>
          </ac:spMkLst>
        </pc:spChg>
      </pc:sldChg>
      <pc:sldChg chg="addSp delSp modSp new del mod ord setBg">
        <pc:chgData name="Weifeng Xu" userId="e7aed605-a3dd-4d5a-a692-a87037af107b" providerId="ADAL" clId="{AA256C9C-DD0A-4A24-AECC-DADA2E819996}" dt="2021-03-01T19:58:03.679" v="5073" actId="47"/>
        <pc:sldMkLst>
          <pc:docMk/>
          <pc:sldMk cId="3822761523" sldId="292"/>
        </pc:sldMkLst>
        <pc:spChg chg="mo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2" creationId="{222A8DE7-D807-468C-ACB7-E603ADF64935}"/>
          </ac:spMkLst>
        </pc:spChg>
        <pc:spChg chg="add del">
          <ac:chgData name="Weifeng Xu" userId="e7aed605-a3dd-4d5a-a692-a87037af107b" providerId="ADAL" clId="{AA256C9C-DD0A-4A24-AECC-DADA2E819996}" dt="2021-03-01T16:12:16.697" v="4979" actId="26606"/>
          <ac:spMkLst>
            <pc:docMk/>
            <pc:sldMk cId="3822761523" sldId="292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12" creationId="{ACBE1851-2230-47A9-B000-CE9046EA61B9}"/>
          </ac:spMkLst>
        </pc:spChg>
        <pc:picChg chg="add mod">
          <ac:chgData name="Weifeng Xu" userId="e7aed605-a3dd-4d5a-a692-a87037af107b" providerId="ADAL" clId="{AA256C9C-DD0A-4A24-AECC-DADA2E819996}" dt="2021-03-01T16:12:21.879" v="4981" actId="27614"/>
          <ac:picMkLst>
            <pc:docMk/>
            <pc:sldMk cId="3822761523" sldId="292"/>
            <ac:picMk id="4" creationId="{6213F7E6-FF7A-4337-8736-80D6B4EF79C2}"/>
          </ac:picMkLst>
        </pc:picChg>
        <pc:cxnChg chg="add">
          <ac:chgData name="Weifeng Xu" userId="e7aed605-a3dd-4d5a-a692-a87037af107b" providerId="ADAL" clId="{AA256C9C-DD0A-4A24-AECC-DADA2E819996}" dt="2021-03-01T16:12:16.700" v="4980" actId="26606"/>
          <ac:cxnSpMkLst>
            <pc:docMk/>
            <pc:sldMk cId="3822761523" sldId="292"/>
            <ac:cxnSpMk id="11" creationId="{23B93832-6514-44F4-849B-5EE2C8A2337D}"/>
          </ac:cxnSpMkLst>
        </pc:cxnChg>
      </pc:sldChg>
      <pc:sldChg chg="addSp delSp modSp new mod ord modNotesTx">
        <pc:chgData name="Weifeng Xu" userId="e7aed605-a3dd-4d5a-a692-a87037af107b" providerId="ADAL" clId="{AA256C9C-DD0A-4A24-AECC-DADA2E819996}" dt="2021-03-01T20:08:39.822" v="5122" actId="1076"/>
        <pc:sldMkLst>
          <pc:docMk/>
          <pc:sldMk cId="1757879576" sldId="293"/>
        </pc:sldMkLst>
        <pc:spChg chg="mod">
          <ac:chgData name="Weifeng Xu" userId="e7aed605-a3dd-4d5a-a692-a87037af107b" providerId="ADAL" clId="{AA256C9C-DD0A-4A24-AECC-DADA2E819996}" dt="2021-03-01T18:05:26.481" v="5034" actId="20577"/>
          <ac:spMkLst>
            <pc:docMk/>
            <pc:sldMk cId="1757879576" sldId="293"/>
            <ac:spMk id="2" creationId="{E0DA919B-B4D4-4191-872F-42E7A3CE082A}"/>
          </ac:spMkLst>
        </pc:spChg>
        <pc:spChg chg="add mod">
          <ac:chgData name="Weifeng Xu" userId="e7aed605-a3dd-4d5a-a692-a87037af107b" providerId="ADAL" clId="{AA256C9C-DD0A-4A24-AECC-DADA2E819996}" dt="2021-03-01T19:55:49.520" v="5072" actId="20577"/>
          <ac:spMkLst>
            <pc:docMk/>
            <pc:sldMk cId="1757879576" sldId="293"/>
            <ac:spMk id="10" creationId="{7D888DA4-F473-4ADA-9710-4DD14051CDA5}"/>
          </ac:spMkLst>
        </pc:spChg>
        <pc:spChg chg="add mod">
          <ac:chgData name="Weifeng Xu" userId="e7aed605-a3dd-4d5a-a692-a87037af107b" providerId="ADAL" clId="{AA256C9C-DD0A-4A24-AECC-DADA2E819996}" dt="2021-03-01T20:02:30.027" v="5088" actId="1076"/>
          <ac:spMkLst>
            <pc:docMk/>
            <pc:sldMk cId="1757879576" sldId="293"/>
            <ac:spMk id="15" creationId="{6367688B-5113-4074-8D23-EDCDA43A265C}"/>
          </ac:spMkLst>
        </pc:spChg>
        <pc:spChg chg="add del">
          <ac:chgData name="Weifeng Xu" userId="e7aed605-a3dd-4d5a-a692-a87037af107b" providerId="ADAL" clId="{AA256C9C-DD0A-4A24-AECC-DADA2E819996}" dt="2021-03-01T20:04:51.682" v="5091" actId="22"/>
          <ac:spMkLst>
            <pc:docMk/>
            <pc:sldMk cId="1757879576" sldId="293"/>
            <ac:spMk id="17" creationId="{4D8D7673-DD45-4960-821B-F48999AAFCE6}"/>
          </ac:spMkLst>
        </pc:spChg>
        <pc:spChg chg="add del mod">
          <ac:chgData name="Weifeng Xu" userId="e7aed605-a3dd-4d5a-a692-a87037af107b" providerId="ADAL" clId="{AA256C9C-DD0A-4A24-AECC-DADA2E819996}" dt="2021-03-01T20:06:20.603" v="5106" actId="478"/>
          <ac:spMkLst>
            <pc:docMk/>
            <pc:sldMk cId="1757879576" sldId="293"/>
            <ac:spMk id="19" creationId="{CED55DE0-FFC2-4C9A-A076-7202EACA5B7B}"/>
          </ac:spMkLst>
        </pc:spChg>
        <pc:spChg chg="add mod">
          <ac:chgData name="Weifeng Xu" userId="e7aed605-a3dd-4d5a-a692-a87037af107b" providerId="ADAL" clId="{AA256C9C-DD0A-4A24-AECC-DADA2E819996}" dt="2021-03-01T20:06:44.720" v="5112" actId="1076"/>
          <ac:spMkLst>
            <pc:docMk/>
            <pc:sldMk cId="1757879576" sldId="293"/>
            <ac:spMk id="21" creationId="{1437638D-40D0-4886-A963-7A7EAA8ED1A2}"/>
          </ac:spMkLst>
        </pc:spChg>
        <pc:spChg chg="add mod">
          <ac:chgData name="Weifeng Xu" userId="e7aed605-a3dd-4d5a-a692-a87037af107b" providerId="ADAL" clId="{AA256C9C-DD0A-4A24-AECC-DADA2E819996}" dt="2021-03-01T20:08:39.822" v="5122" actId="1076"/>
          <ac:spMkLst>
            <pc:docMk/>
            <pc:sldMk cId="1757879576" sldId="293"/>
            <ac:spMk id="23" creationId="{5635E57E-CAF7-49C4-BEEA-416B00E875C3}"/>
          </ac:spMkLst>
        </pc:spChg>
        <pc:picChg chg="add del mod">
          <ac:chgData name="Weifeng Xu" userId="e7aed605-a3dd-4d5a-a692-a87037af107b" providerId="ADAL" clId="{AA256C9C-DD0A-4A24-AECC-DADA2E819996}" dt="2021-03-01T19:33:41.440" v="5041" actId="478"/>
          <ac:picMkLst>
            <pc:docMk/>
            <pc:sldMk cId="1757879576" sldId="293"/>
            <ac:picMk id="4" creationId="{71A3B0D1-6A0C-4B9B-BA5A-E444CF48A8EB}"/>
          </ac:picMkLst>
        </pc:picChg>
        <pc:picChg chg="add del mod">
          <ac:chgData name="Weifeng Xu" userId="e7aed605-a3dd-4d5a-a692-a87037af107b" providerId="ADAL" clId="{AA256C9C-DD0A-4A24-AECC-DADA2E819996}" dt="2021-03-01T20:06:18.583" v="5105" actId="478"/>
          <ac:picMkLst>
            <pc:docMk/>
            <pc:sldMk cId="1757879576" sldId="293"/>
            <ac:picMk id="8" creationId="{EA0AF362-C7E9-4884-A85D-5035CC82C8D6}"/>
          </ac:picMkLst>
        </pc:picChg>
        <pc:cxnChg chg="add del mod">
          <ac:chgData name="Weifeng Xu" userId="e7aed605-a3dd-4d5a-a692-a87037af107b" providerId="ADAL" clId="{AA256C9C-DD0A-4A24-AECC-DADA2E819996}" dt="2021-03-01T19:32:38.941" v="5040" actId="11529"/>
          <ac:cxnSpMkLst>
            <pc:docMk/>
            <pc:sldMk cId="1757879576" sldId="293"/>
            <ac:cxnSpMk id="6" creationId="{FB05FF97-FF57-467A-B343-972C785A3010}"/>
          </ac:cxnSpMkLst>
        </pc:cxnChg>
        <pc:cxnChg chg="add mod">
          <ac:chgData name="Weifeng Xu" userId="e7aed605-a3dd-4d5a-a692-a87037af107b" providerId="ADAL" clId="{AA256C9C-DD0A-4A24-AECC-DADA2E819996}" dt="2021-03-01T19:55:16.135" v="5071" actId="14100"/>
          <ac:cxnSpMkLst>
            <pc:docMk/>
            <pc:sldMk cId="1757879576" sldId="293"/>
            <ac:cxnSpMk id="12" creationId="{7676F4EF-7A45-4E88-AB2A-88FFC38F3B08}"/>
          </ac:cxnSpMkLst>
        </pc:cxnChg>
      </pc:sldChg>
      <pc:sldChg chg="addSp modSp new mod">
        <pc:chgData name="Weifeng Xu" userId="e7aed605-a3dd-4d5a-a692-a87037af107b" providerId="ADAL" clId="{AA256C9C-DD0A-4A24-AECC-DADA2E819996}" dt="2021-03-01T20:44:25.886" v="5190" actId="14100"/>
        <pc:sldMkLst>
          <pc:docMk/>
          <pc:sldMk cId="2207446241" sldId="294"/>
        </pc:sldMkLst>
        <pc:spChg chg="mod">
          <ac:chgData name="Weifeng Xu" userId="e7aed605-a3dd-4d5a-a692-a87037af107b" providerId="ADAL" clId="{AA256C9C-DD0A-4A24-AECC-DADA2E819996}" dt="2021-03-01T20:36:58.770" v="5186" actId="20577"/>
          <ac:spMkLst>
            <pc:docMk/>
            <pc:sldMk cId="2207446241" sldId="294"/>
            <ac:spMk id="2" creationId="{F6BE2274-8DF1-4CCF-BCB5-123C26F5E421}"/>
          </ac:spMkLst>
        </pc:spChg>
        <pc:picChg chg="add mod">
          <ac:chgData name="Weifeng Xu" userId="e7aed605-a3dd-4d5a-a692-a87037af107b" providerId="ADAL" clId="{AA256C9C-DD0A-4A24-AECC-DADA2E819996}" dt="2021-03-01T20:44:25.886" v="5190" actId="14100"/>
          <ac:picMkLst>
            <pc:docMk/>
            <pc:sldMk cId="2207446241" sldId="294"/>
            <ac:picMk id="4" creationId="{32B22B49-AEF0-4D25-B962-44A4FDD83599}"/>
          </ac:picMkLst>
        </pc:picChg>
      </pc:sldChg>
      <pc:sldChg chg="addSp delSp modSp new del mod setBg chgLayout">
        <pc:chgData name="Weifeng Xu" userId="e7aed605-a3dd-4d5a-a692-a87037af107b" providerId="ADAL" clId="{AA256C9C-DD0A-4A24-AECC-DADA2E819996}" dt="2021-03-03T15:27:12.431" v="7115" actId="47"/>
        <pc:sldMkLst>
          <pc:docMk/>
          <pc:sldMk cId="4055577986" sldId="295"/>
        </pc:sldMkLst>
        <pc:spChg chg="del">
          <ac:chgData name="Weifeng Xu" userId="e7aed605-a3dd-4d5a-a692-a87037af107b" providerId="ADAL" clId="{AA256C9C-DD0A-4A24-AECC-DADA2E819996}" dt="2021-03-01T22:24:28.677" v="5192" actId="700"/>
          <ac:spMkLst>
            <pc:docMk/>
            <pc:sldMk cId="4055577986" sldId="295"/>
            <ac:spMk id="2" creationId="{954ABAD8-8205-4B63-81CC-6D304515EF1C}"/>
          </ac:spMkLst>
        </pc:spChg>
        <pc:spChg chg="add mod ord">
          <ac:chgData name="Weifeng Xu" userId="e7aed605-a3dd-4d5a-a692-a87037af107b" providerId="ADAL" clId="{AA256C9C-DD0A-4A24-AECC-DADA2E819996}" dt="2021-03-02T00:23:40.511" v="5428" actId="108"/>
          <ac:spMkLst>
            <pc:docMk/>
            <pc:sldMk cId="4055577986" sldId="295"/>
            <ac:spMk id="3" creationId="{AC406A2A-3050-4D4B-9A2F-377279F02D41}"/>
          </ac:spMkLst>
        </pc:spChg>
        <pc:spChg chg="add mod">
          <ac:chgData name="Weifeng Xu" userId="e7aed605-a3dd-4d5a-a692-a87037af107b" providerId="ADAL" clId="{AA256C9C-DD0A-4A24-AECC-DADA2E819996}" dt="2021-03-02T00:11:58.936" v="5323" actId="20577"/>
          <ac:spMkLst>
            <pc:docMk/>
            <pc:sldMk cId="4055577986" sldId="295"/>
            <ac:spMk id="8" creationId="{77105971-689A-489D-BE30-71367E978AC8}"/>
          </ac:spMkLst>
        </pc:spChg>
        <pc:spChg chg="add">
          <ac:chgData name="Weifeng Xu" userId="e7aed605-a3dd-4d5a-a692-a87037af107b" providerId="ADAL" clId="{AA256C9C-DD0A-4A24-AECC-DADA2E819996}" dt="2021-03-01T22:26:29.909" v="5206" actId="26606"/>
          <ac:spMkLst>
            <pc:docMk/>
            <pc:sldMk cId="4055577986" sldId="295"/>
            <ac:spMk id="1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22:31:53.145" v="5294" actId="1076"/>
          <ac:picMkLst>
            <pc:docMk/>
            <pc:sldMk cId="4055577986" sldId="295"/>
            <ac:picMk id="5" creationId="{DB139A23-156A-4B9C-ADFE-E8401F544D2F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2T00:19:02.511" v="5333"/>
        <pc:sldMkLst>
          <pc:docMk/>
          <pc:sldMk cId="2323005149" sldId="296"/>
        </pc:sldMkLst>
        <pc:spChg chg="del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2" creationId="{D8978D4D-D538-4149-8917-2ED83F650B47}"/>
          </ac:spMkLst>
        </pc:spChg>
        <pc:spChg chg="add mod ord">
          <ac:chgData name="Weifeng Xu" userId="e7aed605-a3dd-4d5a-a692-a87037af107b" providerId="ADAL" clId="{AA256C9C-DD0A-4A24-AECC-DADA2E819996}" dt="2021-03-02T00:19:02.511" v="5333"/>
          <ac:spMkLst>
            <pc:docMk/>
            <pc:sldMk cId="2323005149" sldId="296"/>
            <ac:spMk id="3" creationId="{B8758BF5-58C3-4201-BA87-7F229D24CDC8}"/>
          </ac:spMkLst>
        </pc:spChg>
        <pc:spChg chg="add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4" creationId="{D3445232-4E9E-4FA0-AA73-D932A67D061C}"/>
          </ac:spMkLst>
        </pc:spChg>
      </pc:sldChg>
      <pc:sldChg chg="addSp delSp modSp new mod ord modClrScheme chgLayout modNotesTx">
        <pc:chgData name="Weifeng Xu" userId="e7aed605-a3dd-4d5a-a692-a87037af107b" providerId="ADAL" clId="{AA256C9C-DD0A-4A24-AECC-DADA2E819996}" dt="2021-03-02T20:23:07.964" v="5989" actId="13822"/>
        <pc:sldMkLst>
          <pc:docMk/>
          <pc:sldMk cId="2224677796" sldId="297"/>
        </pc:sldMkLst>
        <pc:spChg chg="del">
          <ac:chgData name="Weifeng Xu" userId="e7aed605-a3dd-4d5a-a692-a87037af107b" providerId="ADAL" clId="{AA256C9C-DD0A-4A24-AECC-DADA2E819996}" dt="2021-03-02T01:25:41.198" v="5524" actId="700"/>
          <ac:spMkLst>
            <pc:docMk/>
            <pc:sldMk cId="2224677796" sldId="297"/>
            <ac:spMk id="2" creationId="{1A59C24E-DE47-4281-AB9C-FAE665CEE72E}"/>
          </ac:spMkLst>
        </pc:spChg>
        <pc:spChg chg="add mod or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3" creationId="{F84EC4DD-33B7-4864-9743-CADBBF309494}"/>
          </ac:spMkLst>
        </pc:spChg>
        <pc:spChg chg="add del mo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4" creationId="{78BB803C-EF22-4EB9-8236-4C2419EAF656}"/>
          </ac:spMkLst>
        </pc:spChg>
        <pc:spChg chg="add mod">
          <ac:chgData name="Weifeng Xu" userId="e7aed605-a3dd-4d5a-a692-a87037af107b" providerId="ADAL" clId="{AA256C9C-DD0A-4A24-AECC-DADA2E819996}" dt="2021-03-02T02:26:58.244" v="5562" actId="404"/>
          <ac:spMkLst>
            <pc:docMk/>
            <pc:sldMk cId="2224677796" sldId="297"/>
            <ac:spMk id="7" creationId="{595CCB2D-7C3E-484A-ADE6-B1F107839E0A}"/>
          </ac:spMkLst>
        </pc:spChg>
        <pc:spChg chg="add mod">
          <ac:chgData name="Weifeng Xu" userId="e7aed605-a3dd-4d5a-a692-a87037af107b" providerId="ADAL" clId="{AA256C9C-DD0A-4A24-AECC-DADA2E819996}" dt="2021-03-02T02:29:08.889" v="5621" actId="114"/>
          <ac:spMkLst>
            <pc:docMk/>
            <pc:sldMk cId="2224677796" sldId="297"/>
            <ac:spMk id="10" creationId="{9FD4F1C9-81CE-472E-9AB7-EACC06B8B99F}"/>
          </ac:spMkLst>
        </pc:spChg>
        <pc:spChg chg="add mod">
          <ac:chgData name="Weifeng Xu" userId="e7aed605-a3dd-4d5a-a692-a87037af107b" providerId="ADAL" clId="{AA256C9C-DD0A-4A24-AECC-DADA2E819996}" dt="2021-03-02T20:23:00.963" v="5987" actId="1076"/>
          <ac:spMkLst>
            <pc:docMk/>
            <pc:sldMk cId="2224677796" sldId="297"/>
            <ac:spMk id="11" creationId="{67BB188A-47DA-401D-A13F-1F3993CA7ED4}"/>
          </ac:spMkLst>
        </pc:spChg>
        <pc:spChg chg="add mod">
          <ac:chgData name="Weifeng Xu" userId="e7aed605-a3dd-4d5a-a692-a87037af107b" providerId="ADAL" clId="{AA256C9C-DD0A-4A24-AECC-DADA2E819996}" dt="2021-03-02T02:31:24.990" v="5650" actId="1076"/>
          <ac:spMkLst>
            <pc:docMk/>
            <pc:sldMk cId="2224677796" sldId="297"/>
            <ac:spMk id="16" creationId="{08A18B27-44C3-4130-8BAA-1B2E3F099F54}"/>
          </ac:spMkLst>
        </pc:spChg>
        <pc:picChg chg="add mod">
          <ac:chgData name="Weifeng Xu" userId="e7aed605-a3dd-4d5a-a692-a87037af107b" providerId="ADAL" clId="{AA256C9C-DD0A-4A24-AECC-DADA2E819996}" dt="2021-03-02T02:26:17.622" v="5534" actId="14100"/>
          <ac:picMkLst>
            <pc:docMk/>
            <pc:sldMk cId="2224677796" sldId="297"/>
            <ac:picMk id="6" creationId="{751C4097-7D26-4B09-AD45-2C6EAA10E45F}"/>
          </ac:picMkLst>
        </pc:picChg>
        <pc:picChg chg="add mod">
          <ac:chgData name="Weifeng Xu" userId="e7aed605-a3dd-4d5a-a692-a87037af107b" providerId="ADAL" clId="{AA256C9C-DD0A-4A24-AECC-DADA2E819996}" dt="2021-03-02T02:30:59.125" v="5629" actId="14100"/>
          <ac:picMkLst>
            <pc:docMk/>
            <pc:sldMk cId="2224677796" sldId="297"/>
            <ac:picMk id="12" creationId="{64EA7A13-7250-4834-A809-DABA6C189EBB}"/>
          </ac:picMkLst>
        </pc:picChg>
        <pc:cxnChg chg="add mod">
          <ac:chgData name="Weifeng Xu" userId="e7aed605-a3dd-4d5a-a692-a87037af107b" providerId="ADAL" clId="{AA256C9C-DD0A-4A24-AECC-DADA2E819996}" dt="2021-03-02T20:23:07.964" v="5989" actId="13822"/>
          <ac:cxnSpMkLst>
            <pc:docMk/>
            <pc:sldMk cId="2224677796" sldId="297"/>
            <ac:cxnSpMk id="5" creationId="{AAC384D2-D02E-4C0F-BA14-1BB7D3D01081}"/>
          </ac:cxnSpMkLst>
        </pc:cxnChg>
        <pc:cxnChg chg="add mod">
          <ac:chgData name="Weifeng Xu" userId="e7aed605-a3dd-4d5a-a692-a87037af107b" providerId="ADAL" clId="{AA256C9C-DD0A-4A24-AECC-DADA2E819996}" dt="2021-03-02T02:27:07.546" v="5564" actId="13822"/>
          <ac:cxnSpMkLst>
            <pc:docMk/>
            <pc:sldMk cId="2224677796" sldId="297"/>
            <ac:cxnSpMk id="9" creationId="{5AEEB4ED-610F-4988-ADD1-D79F90C5DFEF}"/>
          </ac:cxnSpMkLst>
        </pc:cxnChg>
        <pc:cxnChg chg="add mod">
          <ac:chgData name="Weifeng Xu" userId="e7aed605-a3dd-4d5a-a692-a87037af107b" providerId="ADAL" clId="{AA256C9C-DD0A-4A24-AECC-DADA2E819996}" dt="2021-03-02T02:31:01.518" v="5630" actId="14100"/>
          <ac:cxnSpMkLst>
            <pc:docMk/>
            <pc:sldMk cId="2224677796" sldId="297"/>
            <ac:cxnSpMk id="14" creationId="{D3B2580A-5140-42D8-A717-64843833F5C8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2T02:38:46.566" v="5710" actId="1076"/>
        <pc:sldMkLst>
          <pc:docMk/>
          <pc:sldMk cId="1105583169" sldId="298"/>
        </pc:sldMkLst>
        <pc:spChg chg="del">
          <ac:chgData name="Weifeng Xu" userId="e7aed605-a3dd-4d5a-a692-a87037af107b" providerId="ADAL" clId="{AA256C9C-DD0A-4A24-AECC-DADA2E819996}" dt="2021-03-02T02:36:12.648" v="5659" actId="700"/>
          <ac:spMkLst>
            <pc:docMk/>
            <pc:sldMk cId="1105583169" sldId="298"/>
            <ac:spMk id="2" creationId="{70111D2C-80AC-4541-B2C4-82871F4AC1E0}"/>
          </ac:spMkLst>
        </pc:spChg>
        <pc:spChg chg="add mod">
          <ac:chgData name="Weifeng Xu" userId="e7aed605-a3dd-4d5a-a692-a87037af107b" providerId="ADAL" clId="{AA256C9C-DD0A-4A24-AECC-DADA2E819996}" dt="2021-03-02T02:37:44.022" v="5706" actId="114"/>
          <ac:spMkLst>
            <pc:docMk/>
            <pc:sldMk cId="1105583169" sldId="298"/>
            <ac:spMk id="5" creationId="{C583F394-0BCB-47F5-B6CD-9BC6FF02ED93}"/>
          </ac:spMkLst>
        </pc:spChg>
        <pc:picChg chg="add mod">
          <ac:chgData name="Weifeng Xu" userId="e7aed605-a3dd-4d5a-a692-a87037af107b" providerId="ADAL" clId="{AA256C9C-DD0A-4A24-AECC-DADA2E819996}" dt="2021-03-02T02:36:29.182" v="5663" actId="1076"/>
          <ac:picMkLst>
            <pc:docMk/>
            <pc:sldMk cId="1105583169" sldId="298"/>
            <ac:picMk id="4" creationId="{D9A8D110-DC96-4B6F-B60A-2FD8E2C4EB75}"/>
          </ac:picMkLst>
        </pc:picChg>
        <pc:picChg chg="add mod">
          <ac:chgData name="Weifeng Xu" userId="e7aed605-a3dd-4d5a-a692-a87037af107b" providerId="ADAL" clId="{AA256C9C-DD0A-4A24-AECC-DADA2E819996}" dt="2021-03-02T02:38:46.566" v="5710" actId="1076"/>
          <ac:picMkLst>
            <pc:docMk/>
            <pc:sldMk cId="1105583169" sldId="298"/>
            <ac:picMk id="7" creationId="{925D33D0-AA5F-4429-B6A1-1C20D94E4949}"/>
          </ac:picMkLst>
        </pc:picChg>
      </pc:sldChg>
      <pc:sldChg chg="addSp delSp modSp new mod modNotesTx">
        <pc:chgData name="Weifeng Xu" userId="e7aed605-a3dd-4d5a-a692-a87037af107b" providerId="ADAL" clId="{AA256C9C-DD0A-4A24-AECC-DADA2E819996}" dt="2021-03-03T15:30:40.779" v="7131" actId="14100"/>
        <pc:sldMkLst>
          <pc:docMk/>
          <pc:sldMk cId="3471057309" sldId="299"/>
        </pc:sldMkLst>
        <pc:spChg chg="add mod">
          <ac:chgData name="Weifeng Xu" userId="e7aed605-a3dd-4d5a-a692-a87037af107b" providerId="ADAL" clId="{AA256C9C-DD0A-4A24-AECC-DADA2E819996}" dt="2021-03-02T03:19:51.432" v="5868" actId="208"/>
          <ac:spMkLst>
            <pc:docMk/>
            <pc:sldMk cId="3471057309" sldId="299"/>
            <ac:spMk id="6" creationId="{2F523198-4744-49D0-BE12-98B77E5973C1}"/>
          </ac:spMkLst>
        </pc:spChg>
        <pc:spChg chg="add mod">
          <ac:chgData name="Weifeng Xu" userId="e7aed605-a3dd-4d5a-a692-a87037af107b" providerId="ADAL" clId="{AA256C9C-DD0A-4A24-AECC-DADA2E819996}" dt="2021-03-02T03:09:44.538" v="5777" actId="1076"/>
          <ac:spMkLst>
            <pc:docMk/>
            <pc:sldMk cId="3471057309" sldId="299"/>
            <ac:spMk id="8" creationId="{53DEBC47-2B0C-4F93-9562-0594B0928AB2}"/>
          </ac:spMkLst>
        </pc:spChg>
        <pc:spChg chg="add mod">
          <ac:chgData name="Weifeng Xu" userId="e7aed605-a3dd-4d5a-a692-a87037af107b" providerId="ADAL" clId="{AA256C9C-DD0A-4A24-AECC-DADA2E819996}" dt="2021-03-02T03:16:28.443" v="5856" actId="20577"/>
          <ac:spMkLst>
            <pc:docMk/>
            <pc:sldMk cId="3471057309" sldId="299"/>
            <ac:spMk id="14" creationId="{C26B21A4-5D61-4530-A811-796C745718FD}"/>
          </ac:spMkLst>
        </pc:spChg>
        <pc:spChg chg="add mod">
          <ac:chgData name="Weifeng Xu" userId="e7aed605-a3dd-4d5a-a692-a87037af107b" providerId="ADAL" clId="{AA256C9C-DD0A-4A24-AECC-DADA2E819996}" dt="2021-03-02T03:17:41.407" v="5866" actId="1076"/>
          <ac:spMkLst>
            <pc:docMk/>
            <pc:sldMk cId="3471057309" sldId="299"/>
            <ac:spMk id="16" creationId="{74EED319-2E7B-48D5-AE3C-78A7AD7C42C5}"/>
          </ac:spMkLst>
        </pc:spChg>
        <pc:picChg chg="add mod">
          <ac:chgData name="Weifeng Xu" userId="e7aed605-a3dd-4d5a-a692-a87037af107b" providerId="ADAL" clId="{AA256C9C-DD0A-4A24-AECC-DADA2E819996}" dt="2021-03-02T03:09:36.538" v="5773" actId="1076"/>
          <ac:picMkLst>
            <pc:docMk/>
            <pc:sldMk cId="3471057309" sldId="299"/>
            <ac:picMk id="3" creationId="{3615731B-721F-4FE4-926D-BA26E205F2ED}"/>
          </ac:picMkLst>
        </pc:picChg>
        <pc:picChg chg="add mod">
          <ac:chgData name="Weifeng Xu" userId="e7aed605-a3dd-4d5a-a692-a87037af107b" providerId="ADAL" clId="{AA256C9C-DD0A-4A24-AECC-DADA2E819996}" dt="2021-03-02T03:09:47.159" v="5778" actId="1076"/>
          <ac:picMkLst>
            <pc:docMk/>
            <pc:sldMk cId="3471057309" sldId="299"/>
            <ac:picMk id="5" creationId="{AB6A1B00-CDC1-44AB-B74D-7C75F841929C}"/>
          </ac:picMkLst>
        </pc:picChg>
        <pc:picChg chg="add del mod">
          <ac:chgData name="Weifeng Xu" userId="e7aed605-a3dd-4d5a-a692-a87037af107b" providerId="ADAL" clId="{AA256C9C-DD0A-4A24-AECC-DADA2E819996}" dt="2021-03-02T03:08:48.856" v="5767" actId="22"/>
          <ac:picMkLst>
            <pc:docMk/>
            <pc:sldMk cId="3471057309" sldId="299"/>
            <ac:picMk id="10" creationId="{29413F4D-0398-4078-853E-352803AE0664}"/>
          </ac:picMkLst>
        </pc:picChg>
        <pc:picChg chg="add mod">
          <ac:chgData name="Weifeng Xu" userId="e7aed605-a3dd-4d5a-a692-a87037af107b" providerId="ADAL" clId="{AA256C9C-DD0A-4A24-AECC-DADA2E819996}" dt="2021-03-02T03:09:56.744" v="5781" actId="1076"/>
          <ac:picMkLst>
            <pc:docMk/>
            <pc:sldMk cId="3471057309" sldId="299"/>
            <ac:picMk id="12" creationId="{CFBD4C7F-B734-486B-8C24-6F81EF2B5FCB}"/>
          </ac:picMkLst>
        </pc:picChg>
        <pc:picChg chg="add mod">
          <ac:chgData name="Weifeng Xu" userId="e7aed605-a3dd-4d5a-a692-a87037af107b" providerId="ADAL" clId="{AA256C9C-DD0A-4A24-AECC-DADA2E819996}" dt="2021-03-02T03:17:32.690" v="5864" actId="1076"/>
          <ac:picMkLst>
            <pc:docMk/>
            <pc:sldMk cId="3471057309" sldId="299"/>
            <ac:picMk id="18" creationId="{F628277D-EDAD-45F3-93CA-E43E09DDD243}"/>
          </ac:picMkLst>
        </pc:picChg>
        <pc:picChg chg="add mod">
          <ac:chgData name="Weifeng Xu" userId="e7aed605-a3dd-4d5a-a692-a87037af107b" providerId="ADAL" clId="{AA256C9C-DD0A-4A24-AECC-DADA2E819996}" dt="2021-03-02T03:17:34.423" v="5865" actId="1076"/>
          <ac:picMkLst>
            <pc:docMk/>
            <pc:sldMk cId="3471057309" sldId="299"/>
            <ac:picMk id="20" creationId="{0462B65B-1509-4296-B865-30E5981A0C79}"/>
          </ac:picMkLst>
        </pc:picChg>
        <pc:cxnChg chg="add del mod">
          <ac:chgData name="Weifeng Xu" userId="e7aed605-a3dd-4d5a-a692-a87037af107b" providerId="ADAL" clId="{AA256C9C-DD0A-4A24-AECC-DADA2E819996}" dt="2021-03-03T15:29:11.860" v="7119" actId="11529"/>
          <ac:cxnSpMkLst>
            <pc:docMk/>
            <pc:sldMk cId="3471057309" sldId="299"/>
            <ac:cxnSpMk id="4" creationId="{44C44A55-6AE9-4427-9330-31940E09CBA4}"/>
          </ac:cxnSpMkLst>
        </pc:cxnChg>
        <pc:cxnChg chg="add mod">
          <ac:chgData name="Weifeng Xu" userId="e7aed605-a3dd-4d5a-a692-a87037af107b" providerId="ADAL" clId="{AA256C9C-DD0A-4A24-AECC-DADA2E819996}" dt="2021-03-03T15:29:18.307" v="7121" actId="13822"/>
          <ac:cxnSpMkLst>
            <pc:docMk/>
            <pc:sldMk cId="3471057309" sldId="299"/>
            <ac:cxnSpMk id="9" creationId="{DAB4439E-65FE-498A-A843-01FB61773AB4}"/>
          </ac:cxnSpMkLst>
        </pc:cxnChg>
        <pc:cxnChg chg="add mod">
          <ac:chgData name="Weifeng Xu" userId="e7aed605-a3dd-4d5a-a692-a87037af107b" providerId="ADAL" clId="{AA256C9C-DD0A-4A24-AECC-DADA2E819996}" dt="2021-03-03T15:29:52.515" v="7123" actId="13822"/>
          <ac:cxnSpMkLst>
            <pc:docMk/>
            <pc:sldMk cId="3471057309" sldId="299"/>
            <ac:cxnSpMk id="11" creationId="{96E21891-0ACE-44EF-A2C2-59BBF4AE9258}"/>
          </ac:cxnSpMkLst>
        </pc:cxnChg>
        <pc:cxnChg chg="add mod">
          <ac:chgData name="Weifeng Xu" userId="e7aed605-a3dd-4d5a-a692-a87037af107b" providerId="ADAL" clId="{AA256C9C-DD0A-4A24-AECC-DADA2E819996}" dt="2021-03-03T15:30:02.260" v="7125" actId="13822"/>
          <ac:cxnSpMkLst>
            <pc:docMk/>
            <pc:sldMk cId="3471057309" sldId="299"/>
            <ac:cxnSpMk id="15" creationId="{C75ED13B-E817-4870-8DF8-D524DDF7E77E}"/>
          </ac:cxnSpMkLst>
        </pc:cxnChg>
        <pc:cxnChg chg="add mod">
          <ac:chgData name="Weifeng Xu" userId="e7aed605-a3dd-4d5a-a692-a87037af107b" providerId="ADAL" clId="{AA256C9C-DD0A-4A24-AECC-DADA2E819996}" dt="2021-03-03T15:30:37.311" v="7130" actId="14100"/>
          <ac:cxnSpMkLst>
            <pc:docMk/>
            <pc:sldMk cId="3471057309" sldId="299"/>
            <ac:cxnSpMk id="19" creationId="{8652B8FC-F906-4C09-ACA1-F3B20F1EE167}"/>
          </ac:cxnSpMkLst>
        </pc:cxnChg>
        <pc:cxnChg chg="add mod">
          <ac:chgData name="Weifeng Xu" userId="e7aed605-a3dd-4d5a-a692-a87037af107b" providerId="ADAL" clId="{AA256C9C-DD0A-4A24-AECC-DADA2E819996}" dt="2021-03-03T15:30:40.779" v="7131" actId="14100"/>
          <ac:cxnSpMkLst>
            <pc:docMk/>
            <pc:sldMk cId="3471057309" sldId="299"/>
            <ac:cxnSpMk id="22" creationId="{10830252-4A47-4B20-91C7-6EAF01D0897F}"/>
          </ac:cxnSpMkLst>
        </pc:cxnChg>
      </pc:sldChg>
      <pc:sldChg chg="addSp delSp modSp new mod setBg modNotesTx">
        <pc:chgData name="Weifeng Xu" userId="e7aed605-a3dd-4d5a-a692-a87037af107b" providerId="ADAL" clId="{AA256C9C-DD0A-4A24-AECC-DADA2E819996}" dt="2021-03-02T03:37:31.474" v="5973"/>
        <pc:sldMkLst>
          <pc:docMk/>
          <pc:sldMk cId="877061006" sldId="300"/>
        </pc:sldMkLst>
        <pc:spChg chg="add del">
          <ac:chgData name="Weifeng Xu" userId="e7aed605-a3dd-4d5a-a692-a87037af107b" providerId="ADAL" clId="{AA256C9C-DD0A-4A24-AECC-DADA2E819996}" dt="2021-03-02T03:36:13.944" v="5965" actId="26606"/>
          <ac:spMkLst>
            <pc:docMk/>
            <pc:sldMk cId="877061006" sldId="300"/>
            <ac:spMk id="8" creationId="{E559D998-AB6C-46E1-B394-118E9A1E2D62}"/>
          </ac:spMkLst>
        </pc:spChg>
        <pc:picChg chg="add mod">
          <ac:chgData name="Weifeng Xu" userId="e7aed605-a3dd-4d5a-a692-a87037af107b" providerId="ADAL" clId="{AA256C9C-DD0A-4A24-AECC-DADA2E819996}" dt="2021-03-02T03:36:22.228" v="5968" actId="962"/>
          <ac:picMkLst>
            <pc:docMk/>
            <pc:sldMk cId="877061006" sldId="300"/>
            <ac:picMk id="3" creationId="{3075B7A3-9469-4AD7-823B-CB20C18F13C8}"/>
          </ac:picMkLst>
        </pc:picChg>
      </pc:sldChg>
      <pc:sldChg chg="addSp delSp modSp new mod setBg modClrScheme delDesignElem chgLayout">
        <pc:chgData name="Weifeng Xu" userId="e7aed605-a3dd-4d5a-a692-a87037af107b" providerId="ADAL" clId="{AA256C9C-DD0A-4A24-AECC-DADA2E819996}" dt="2021-03-03T00:22:42.415" v="6552" actId="700"/>
        <pc:sldMkLst>
          <pc:docMk/>
          <pc:sldMk cId="2343196982" sldId="301"/>
        </pc:sldMkLst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" creationId="{99CD3404-EE13-45F2-8060-F5319CCDC8CF}"/>
          </ac:spMkLst>
        </pc:spChg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3" creationId="{5362956B-5E73-4E7E-9E09-50F6EE90BDCF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0" creationId="{201CC55D-ED54-4C5C-95E6-10947BD1103B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6" creationId="{3873B707-463F-40B0-8227-E8CC6C67EB25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8" creationId="{C13237C8-E62C-4F0D-A318-BD6FB6C2D138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20" creationId="{19C9EAEA-39D0-4B0E-A0EB-51E7B26740B1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2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3" creationId="{72F84B47-E267-4194-8194-831DB7B5547F}"/>
          </ac:spMkLst>
        </pc:spChg>
        <pc:grpChg chg="add del">
          <ac:chgData name="Weifeng Xu" userId="e7aed605-a3dd-4d5a-a692-a87037af107b" providerId="ADAL" clId="{AA256C9C-DD0A-4A24-AECC-DADA2E819996}" dt="2021-03-03T00:14:40.426" v="6546" actId="26606"/>
          <ac:grpSpMkLst>
            <pc:docMk/>
            <pc:sldMk cId="2343196982" sldId="301"/>
            <ac:grpSpMk id="12" creationId="{1DE889C7-FAD6-4397-98E2-05D503484459}"/>
          </ac:grpSpMkLst>
        </pc:grpChg>
        <pc:picChg chg="add mod">
          <ac:chgData name="Weifeng Xu" userId="e7aed605-a3dd-4d5a-a692-a87037af107b" providerId="ADAL" clId="{AA256C9C-DD0A-4A24-AECC-DADA2E819996}" dt="2021-03-03T00:14:47.213" v="6549" actId="962"/>
          <ac:picMkLst>
            <pc:docMk/>
            <pc:sldMk cId="2343196982" sldId="301"/>
            <ac:picMk id="5" creationId="{2FF9050D-B444-41D5-AE46-ABB8999FC9AC}"/>
          </ac:picMkLst>
        </pc:picChg>
      </pc:sldChg>
      <pc:sldChg chg="addSp delSp modSp new mod setBg setClrOvrMap modNotesTx">
        <pc:chgData name="Weifeng Xu" userId="e7aed605-a3dd-4d5a-a692-a87037af107b" providerId="ADAL" clId="{AA256C9C-DD0A-4A24-AECC-DADA2E819996}" dt="2021-03-04T01:33:36.099" v="7893" actId="20577"/>
        <pc:sldMkLst>
          <pc:docMk/>
          <pc:sldMk cId="493733997" sldId="302"/>
        </pc:sldMkLst>
        <pc:spChg chg="mod">
          <ac:chgData name="Weifeng Xu" userId="e7aed605-a3dd-4d5a-a692-a87037af107b" providerId="ADAL" clId="{AA256C9C-DD0A-4A24-AECC-DADA2E819996}" dt="2021-03-04T01:14:17.106" v="7738" actId="20577"/>
          <ac:spMkLst>
            <pc:docMk/>
            <pc:sldMk cId="493733997" sldId="302"/>
            <ac:spMk id="2" creationId="{A1B69D61-741B-4A5C-945F-DF6F260DF44D}"/>
          </ac:spMkLst>
        </pc:spChg>
        <pc:spChg chg="mod ord">
          <ac:chgData name="Weifeng Xu" userId="e7aed605-a3dd-4d5a-a692-a87037af107b" providerId="ADAL" clId="{AA256C9C-DD0A-4A24-AECC-DADA2E819996}" dt="2021-03-04T01:16:58.780" v="7819" actId="207"/>
          <ac:spMkLst>
            <pc:docMk/>
            <pc:sldMk cId="493733997" sldId="302"/>
            <ac:spMk id="3" creationId="{F3B014D9-EAD7-4A5F-A4DC-921919091233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0" creationId="{9B76D444-2756-434F-AE61-96D69830C13E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2" creationId="{A27B6159-7734-4564-9E0F-C4BC43C36E52}"/>
          </ac:spMkLst>
        </pc:spChg>
        <pc:spChg chg="add mod">
          <ac:chgData name="Weifeng Xu" userId="e7aed605-a3dd-4d5a-a692-a87037af107b" providerId="ADAL" clId="{AA256C9C-DD0A-4A24-AECC-DADA2E819996}" dt="2021-03-04T01:33:36.099" v="7893" actId="20577"/>
          <ac:spMkLst>
            <pc:docMk/>
            <pc:sldMk cId="493733997" sldId="302"/>
            <ac:spMk id="13" creationId="{26B43207-946B-4086-AF7F-D5DAD53F521F}"/>
          </ac:spMkLst>
        </pc:spChg>
        <pc:picChg chg="add del mod ord">
          <ac:chgData name="Weifeng Xu" userId="e7aed605-a3dd-4d5a-a692-a87037af107b" providerId="ADAL" clId="{AA256C9C-DD0A-4A24-AECC-DADA2E819996}" dt="2021-03-04T01:08:38.643" v="7663" actId="22"/>
          <ac:picMkLst>
            <pc:docMk/>
            <pc:sldMk cId="493733997" sldId="302"/>
            <ac:picMk id="5" creationId="{F0C69217-EB8D-498F-9496-5BB2A63A600B}"/>
          </ac:picMkLst>
        </pc:picChg>
        <pc:picChg chg="add mod">
          <ac:chgData name="Weifeng Xu" userId="e7aed605-a3dd-4d5a-a692-a87037af107b" providerId="ADAL" clId="{AA256C9C-DD0A-4A24-AECC-DADA2E819996}" dt="2021-03-04T01:32:32.811" v="7835" actId="1076"/>
          <ac:picMkLst>
            <pc:docMk/>
            <pc:sldMk cId="493733997" sldId="302"/>
            <ac:picMk id="9" creationId="{51BAF97F-FF84-44EA-B8DF-7DD922A3AFB2}"/>
          </ac:picMkLst>
        </pc:picChg>
        <pc:cxnChg chg="add del mod">
          <ac:chgData name="Weifeng Xu" userId="e7aed605-a3dd-4d5a-a692-a87037af107b" providerId="ADAL" clId="{AA256C9C-DD0A-4A24-AECC-DADA2E819996}" dt="2021-03-04T01:08:37.531" v="7660" actId="11529"/>
          <ac:cxnSpMkLst>
            <pc:docMk/>
            <pc:sldMk cId="493733997" sldId="302"/>
            <ac:cxnSpMk id="7" creationId="{114D2E71-A31F-4AF4-8EE4-276941F4FD28}"/>
          </ac:cxnSpMkLst>
        </pc:cxnChg>
        <pc:cxnChg chg="add del">
          <ac:chgData name="Weifeng Xu" userId="e7aed605-a3dd-4d5a-a692-a87037af107b" providerId="ADAL" clId="{AA256C9C-DD0A-4A24-AECC-DADA2E819996}" dt="2021-03-04T01:07:55.844" v="7655" actId="26606"/>
          <ac:cxnSpMkLst>
            <pc:docMk/>
            <pc:sldMk cId="493733997" sldId="302"/>
            <ac:cxnSpMk id="14" creationId="{E2FFB46B-05BC-4950-B18A-9593FDAE6ED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3-03T00:26:19.695" v="6619" actId="114"/>
        <pc:sldMkLst>
          <pc:docMk/>
          <pc:sldMk cId="3476121000" sldId="303"/>
        </pc:sldMkLst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2" creationId="{2870EE8C-35E3-4137-B31E-C656749F1929}"/>
          </ac:spMkLst>
        </pc:spChg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3" creationId="{FC8A9939-9469-4263-818B-62A85D5A1474}"/>
          </ac:spMkLst>
        </pc:spChg>
        <pc:spChg chg="add mod">
          <ac:chgData name="Weifeng Xu" userId="e7aed605-a3dd-4d5a-a692-a87037af107b" providerId="ADAL" clId="{AA256C9C-DD0A-4A24-AECC-DADA2E819996}" dt="2021-03-03T00:26:19.695" v="6619" actId="114"/>
          <ac:spMkLst>
            <pc:docMk/>
            <pc:sldMk cId="3476121000" sldId="303"/>
            <ac:spMk id="6" creationId="{306AD258-A9A6-4A2E-A797-F54CD58AF56C}"/>
          </ac:spMkLst>
        </pc:spChg>
        <pc:picChg chg="add">
          <ac:chgData name="Weifeng Xu" userId="e7aed605-a3dd-4d5a-a692-a87037af107b" providerId="ADAL" clId="{AA256C9C-DD0A-4A24-AECC-DADA2E819996}" dt="2021-03-03T00:23:51.990" v="6555" actId="22"/>
          <ac:picMkLst>
            <pc:docMk/>
            <pc:sldMk cId="3476121000" sldId="303"/>
            <ac:picMk id="5" creationId="{20E142C7-6128-4B84-9097-91DA8BFC23CA}"/>
          </ac:picMkLst>
        </pc:picChg>
      </pc:sldChg>
      <pc:sldChg chg="addSp modSp new mod">
        <pc:chgData name="Weifeng Xu" userId="e7aed605-a3dd-4d5a-a692-a87037af107b" providerId="ADAL" clId="{AA256C9C-DD0A-4A24-AECC-DADA2E819996}" dt="2021-03-03T15:26:49.354" v="7114" actId="1076"/>
        <pc:sldMkLst>
          <pc:docMk/>
          <pc:sldMk cId="53763807" sldId="304"/>
        </pc:sldMkLst>
        <pc:spChg chg="mod">
          <ac:chgData name="Weifeng Xu" userId="e7aed605-a3dd-4d5a-a692-a87037af107b" providerId="ADAL" clId="{AA256C9C-DD0A-4A24-AECC-DADA2E819996}" dt="2021-03-03T01:07:39.619" v="6779" actId="20577"/>
          <ac:spMkLst>
            <pc:docMk/>
            <pc:sldMk cId="53763807" sldId="304"/>
            <ac:spMk id="2" creationId="{D4487E57-C677-4AF2-BE6A-F635ACF8A1B8}"/>
          </ac:spMkLst>
        </pc:spChg>
        <pc:spChg chg="mod">
          <ac:chgData name="Weifeng Xu" userId="e7aed605-a3dd-4d5a-a692-a87037af107b" providerId="ADAL" clId="{AA256C9C-DD0A-4A24-AECC-DADA2E819996}" dt="2021-03-03T01:27:17.502" v="7102" actId="108"/>
          <ac:spMkLst>
            <pc:docMk/>
            <pc:sldMk cId="53763807" sldId="304"/>
            <ac:spMk id="3" creationId="{A3F11A12-9485-4153-BFC0-B274B7516E20}"/>
          </ac:spMkLst>
        </pc:spChg>
        <pc:picChg chg="add mod modCrop">
          <ac:chgData name="Weifeng Xu" userId="e7aed605-a3dd-4d5a-a692-a87037af107b" providerId="ADAL" clId="{AA256C9C-DD0A-4A24-AECC-DADA2E819996}" dt="2021-03-03T15:26:49.354" v="7114" actId="1076"/>
          <ac:picMkLst>
            <pc:docMk/>
            <pc:sldMk cId="53763807" sldId="304"/>
            <ac:picMk id="4" creationId="{DC82B815-89C7-448C-9D50-04942FDC1125}"/>
          </ac:picMkLst>
        </pc:picChg>
      </pc:sldChg>
      <pc:sldChg chg="addSp modSp new mod modClrScheme chgLayout modNotesTx">
        <pc:chgData name="Weifeng Xu" userId="e7aed605-a3dd-4d5a-a692-a87037af107b" providerId="ADAL" clId="{AA256C9C-DD0A-4A24-AECC-DADA2E819996}" dt="2021-03-03T16:13:57.251" v="7181" actId="313"/>
        <pc:sldMkLst>
          <pc:docMk/>
          <pc:sldMk cId="1618462415" sldId="305"/>
        </pc:sldMkLst>
        <pc:spChg chg="add mod">
          <ac:chgData name="Weifeng Xu" userId="e7aed605-a3dd-4d5a-a692-a87037af107b" providerId="ADAL" clId="{AA256C9C-DD0A-4A24-AECC-DADA2E819996}" dt="2021-03-03T16:13:57.251" v="7181" actId="313"/>
          <ac:spMkLst>
            <pc:docMk/>
            <pc:sldMk cId="1618462415" sldId="305"/>
            <ac:spMk id="2" creationId="{0F02577C-E419-4CB4-98D1-C86A651BCAF8}"/>
          </ac:spMkLst>
        </pc:spChg>
        <pc:picChg chg="add mod">
          <ac:chgData name="Weifeng Xu" userId="e7aed605-a3dd-4d5a-a692-a87037af107b" providerId="ADAL" clId="{AA256C9C-DD0A-4A24-AECC-DADA2E819996}" dt="2021-03-03T15:53:18.618" v="7179" actId="14100"/>
          <ac:picMkLst>
            <pc:docMk/>
            <pc:sldMk cId="1618462415" sldId="305"/>
            <ac:picMk id="4" creationId="{F121F16D-C8D2-4276-84B2-49D352A1B0F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3T20:13:27.354" v="7393" actId="13822"/>
        <pc:sldMkLst>
          <pc:docMk/>
          <pc:sldMk cId="180323046" sldId="306"/>
        </pc:sldMkLst>
        <pc:spChg chg="mo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2" creationId="{6A88AA47-8579-4C13-B43C-A6E44B8B427F}"/>
          </ac:spMkLst>
        </pc:spChg>
        <pc:spChg chg="add del">
          <ac:chgData name="Weifeng Xu" userId="e7aed605-a3dd-4d5a-a692-a87037af107b" providerId="ADAL" clId="{AA256C9C-DD0A-4A24-AECC-DADA2E819996}" dt="2021-03-03T16:15:07.410" v="7240" actId="26606"/>
          <ac:spMkLst>
            <pc:docMk/>
            <pc:sldMk cId="180323046" sldId="306"/>
            <ac:spMk id="9" creationId="{D12DDE76-C203-4047-9998-63900085B5E8}"/>
          </ac:spMkLst>
        </pc:spChg>
        <pc:spChg chg="add mod">
          <ac:chgData name="Weifeng Xu" userId="e7aed605-a3dd-4d5a-a692-a87037af107b" providerId="ADAL" clId="{AA256C9C-DD0A-4A24-AECC-DADA2E819996}" dt="2021-03-03T20:00:51.471" v="7280" actId="1035"/>
          <ac:spMkLst>
            <pc:docMk/>
            <pc:sldMk cId="180323046" sldId="306"/>
            <ac:spMk id="10" creationId="{15205974-E83A-4363-B2C2-C363E82A3F80}"/>
          </ac:spMkLst>
        </pc:spChg>
        <pc:spChg chg="ad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11" creationId="{D4771268-CB57-404A-9271-370EB28F6090}"/>
          </ac:spMkLst>
        </pc:spChg>
        <pc:spChg chg="add mod">
          <ac:chgData name="Weifeng Xu" userId="e7aed605-a3dd-4d5a-a692-a87037af107b" providerId="ADAL" clId="{AA256C9C-DD0A-4A24-AECC-DADA2E819996}" dt="2021-03-03T20:01:19.623" v="7301" actId="20577"/>
          <ac:spMkLst>
            <pc:docMk/>
            <pc:sldMk cId="180323046" sldId="306"/>
            <ac:spMk id="12" creationId="{976719DA-9BFD-4992-98E3-27BE4EE68198}"/>
          </ac:spMkLst>
        </pc:spChg>
        <pc:spChg chg="add mod">
          <ac:chgData name="Weifeng Xu" userId="e7aed605-a3dd-4d5a-a692-a87037af107b" providerId="ADAL" clId="{AA256C9C-DD0A-4A24-AECC-DADA2E819996}" dt="2021-03-03T20:13:14.685" v="7390" actId="1076"/>
          <ac:spMkLst>
            <pc:docMk/>
            <pc:sldMk cId="180323046" sldId="306"/>
            <ac:spMk id="14" creationId="{3C1361A8-5D52-4996-B20F-4D6DEAD2561B}"/>
          </ac:spMkLst>
        </pc:spChg>
        <pc:picChg chg="add mod">
          <ac:chgData name="Weifeng Xu" userId="e7aed605-a3dd-4d5a-a692-a87037af107b" providerId="ADAL" clId="{AA256C9C-DD0A-4A24-AECC-DADA2E819996}" dt="2021-03-03T20:00:51.471" v="7280" actId="1035"/>
          <ac:picMkLst>
            <pc:docMk/>
            <pc:sldMk cId="180323046" sldId="306"/>
            <ac:picMk id="4" creationId="{FDEB9B75-4F1C-45B6-BDAA-B8C7879BB451}"/>
          </ac:picMkLst>
        </pc:picChg>
        <pc:picChg chg="add mod">
          <ac:chgData name="Weifeng Xu" userId="e7aed605-a3dd-4d5a-a692-a87037af107b" providerId="ADAL" clId="{AA256C9C-DD0A-4A24-AECC-DADA2E819996}" dt="2021-03-03T20:01:09.736" v="7284" actId="1076"/>
          <ac:picMkLst>
            <pc:docMk/>
            <pc:sldMk cId="180323046" sldId="306"/>
            <ac:picMk id="6" creationId="{E331EAB9-54EA-479B-A015-8FB1BD109A76}"/>
          </ac:picMkLst>
        </pc:picChg>
        <pc:picChg chg="add del mod">
          <ac:chgData name="Weifeng Xu" userId="e7aed605-a3dd-4d5a-a692-a87037af107b" providerId="ADAL" clId="{AA256C9C-DD0A-4A24-AECC-DADA2E819996}" dt="2021-03-03T20:11:59.789" v="7377"/>
          <ac:picMkLst>
            <pc:docMk/>
            <pc:sldMk cId="180323046" sldId="306"/>
            <ac:picMk id="13" creationId="{B6DB541E-E207-4A49-8CF2-8425A0F9DE77}"/>
          </ac:picMkLst>
        </pc:picChg>
        <pc:cxnChg chg="add del mod">
          <ac:chgData name="Weifeng Xu" userId="e7aed605-a3dd-4d5a-a692-a87037af107b" providerId="ADAL" clId="{AA256C9C-DD0A-4A24-AECC-DADA2E819996}" dt="2021-03-03T20:13:07.169" v="7389" actId="478"/>
          <ac:cxnSpMkLst>
            <pc:docMk/>
            <pc:sldMk cId="180323046" sldId="306"/>
            <ac:cxnSpMk id="8" creationId="{69F9B4BB-8302-46CD-8385-CAF2E13B8070}"/>
          </ac:cxnSpMkLst>
        </pc:cxnChg>
        <pc:cxnChg chg="add mod">
          <ac:chgData name="Weifeng Xu" userId="e7aed605-a3dd-4d5a-a692-a87037af107b" providerId="ADAL" clId="{AA256C9C-DD0A-4A24-AECC-DADA2E819996}" dt="2021-03-03T20:13:27.354" v="7393" actId="13822"/>
          <ac:cxnSpMkLst>
            <pc:docMk/>
            <pc:sldMk cId="180323046" sldId="306"/>
            <ac:cxnSpMk id="16" creationId="{8B0B566C-98D5-4B44-B3BD-56D3D68CDC36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4T01:01:21.648" v="7429" actId="20577"/>
        <pc:sldMkLst>
          <pc:docMk/>
          <pc:sldMk cId="3237227748" sldId="307"/>
        </pc:sldMkLst>
        <pc:spChg chg="mod">
          <ac:chgData name="Weifeng Xu" userId="e7aed605-a3dd-4d5a-a692-a87037af107b" providerId="ADAL" clId="{AA256C9C-DD0A-4A24-AECC-DADA2E819996}" dt="2021-03-04T01:01:21.648" v="7429" actId="20577"/>
          <ac:spMkLst>
            <pc:docMk/>
            <pc:sldMk cId="3237227748" sldId="307"/>
            <ac:spMk id="2" creationId="{FF2F27BE-4EA2-4524-8599-EDE4D466B612}"/>
          </ac:spMkLst>
        </pc:spChg>
        <pc:picChg chg="add mod">
          <ac:chgData name="Weifeng Xu" userId="e7aed605-a3dd-4d5a-a692-a87037af107b" providerId="ADAL" clId="{AA256C9C-DD0A-4A24-AECC-DADA2E819996}" dt="2021-03-03T20:09:12.589" v="7374" actId="1076"/>
          <ac:picMkLst>
            <pc:docMk/>
            <pc:sldMk cId="3237227748" sldId="307"/>
            <ac:picMk id="4" creationId="{5F0734B1-DB38-4EEA-B6BC-87F4C1F4718A}"/>
          </ac:picMkLst>
        </pc:picChg>
        <pc:cxnChg chg="add mod">
          <ac:chgData name="Weifeng Xu" userId="e7aed605-a3dd-4d5a-a692-a87037af107b" providerId="ADAL" clId="{AA256C9C-DD0A-4A24-AECC-DADA2E819996}" dt="2021-03-03T23:59:13.403" v="7397" actId="13822"/>
          <ac:cxnSpMkLst>
            <pc:docMk/>
            <pc:sldMk cId="3237227748" sldId="307"/>
            <ac:cxnSpMk id="6" creationId="{F4E9F194-ED37-4A08-AAB1-E6B7ED7CA724}"/>
          </ac:cxnSpMkLst>
        </pc:cxnChg>
        <pc:cxnChg chg="add mod">
          <ac:chgData name="Weifeng Xu" userId="e7aed605-a3dd-4d5a-a692-a87037af107b" providerId="ADAL" clId="{AA256C9C-DD0A-4A24-AECC-DADA2E819996}" dt="2021-03-03T23:59:22.375" v="7399" actId="13822"/>
          <ac:cxnSpMkLst>
            <pc:docMk/>
            <pc:sldMk cId="3237227748" sldId="307"/>
            <ac:cxnSpMk id="8" creationId="{CBF35393-5183-4DA1-8998-93AC6BC48A9B}"/>
          </ac:cxnSpMkLst>
        </pc:cxnChg>
      </pc:sldChg>
      <pc:sldChg chg="addSp delSp modSp new mod setBg modClrScheme chgLayout">
        <pc:chgData name="Weifeng Xu" userId="e7aed605-a3dd-4d5a-a692-a87037af107b" providerId="ADAL" clId="{AA256C9C-DD0A-4A24-AECC-DADA2E819996}" dt="2021-03-04T01:40:04.424" v="7941" actId="313"/>
        <pc:sldMkLst>
          <pc:docMk/>
          <pc:sldMk cId="1577270902" sldId="308"/>
        </pc:sldMkLst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2" creationId="{9E6AE246-1183-4C53-A4C0-BA7FC35514FB}"/>
          </ac:spMkLst>
        </pc:spChg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3" creationId="{8483DAC6-39E4-42B8-B845-E271FFBE3190}"/>
          </ac:spMkLst>
        </pc:spChg>
        <pc:spChg chg="add mod">
          <ac:chgData name="Weifeng Xu" userId="e7aed605-a3dd-4d5a-a692-a87037af107b" providerId="ADAL" clId="{AA256C9C-DD0A-4A24-AECC-DADA2E819996}" dt="2021-03-04T01:40:04.424" v="7941" actId="313"/>
          <ac:spMkLst>
            <pc:docMk/>
            <pc:sldMk cId="1577270902" sldId="308"/>
            <ac:spMk id="13" creationId="{D8DB8D5E-648F-4D2B-9490-62D92BD2FC27}"/>
          </ac:spMkLst>
        </pc:spChg>
        <pc:picChg chg="add mod">
          <ac:chgData name="Weifeng Xu" userId="e7aed605-a3dd-4d5a-a692-a87037af107b" providerId="ADAL" clId="{AA256C9C-DD0A-4A24-AECC-DADA2E819996}" dt="2021-03-04T01:23:04.200" v="7823" actId="26606"/>
          <ac:picMkLst>
            <pc:docMk/>
            <pc:sldMk cId="1577270902" sldId="308"/>
            <ac:picMk id="5" creationId="{F3AEC9A9-5349-44CE-9DA1-AB41DFE556F8}"/>
          </ac:picMkLst>
        </pc:picChg>
        <pc:cxnChg chg="add mod">
          <ac:chgData name="Weifeng Xu" userId="e7aed605-a3dd-4d5a-a692-a87037af107b" providerId="ADAL" clId="{AA256C9C-DD0A-4A24-AECC-DADA2E819996}" dt="2021-03-04T01:26:51.682" v="7830" actId="14100"/>
          <ac:cxnSpMkLst>
            <pc:docMk/>
            <pc:sldMk cId="1577270902" sldId="308"/>
            <ac:cxnSpMk id="7" creationId="{0C2D685D-5251-48D9-A846-E688A53BE7B3}"/>
          </ac:cxnSpMkLst>
        </pc:cxnChg>
        <pc:cxnChg chg="add mod">
          <ac:chgData name="Weifeng Xu" userId="e7aed605-a3dd-4d5a-a692-a87037af107b" providerId="ADAL" clId="{AA256C9C-DD0A-4A24-AECC-DADA2E819996}" dt="2021-03-04T01:27:00.291" v="7831" actId="14100"/>
          <ac:cxnSpMkLst>
            <pc:docMk/>
            <pc:sldMk cId="1577270902" sldId="308"/>
            <ac:cxnSpMk id="10" creationId="{CE8CB8EA-7B73-4A17-9F23-44F86C60AE36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6T00:53:17.866" v="10632" actId="20577"/>
        <pc:sldMkLst>
          <pc:docMk/>
          <pc:sldMk cId="181172030" sldId="309"/>
        </pc:sldMkLst>
        <pc:spChg chg="add mod">
          <ac:chgData name="Weifeng Xu" userId="e7aed605-a3dd-4d5a-a692-a87037af107b" providerId="ADAL" clId="{AA256C9C-DD0A-4A24-AECC-DADA2E819996}" dt="2021-03-06T00:53:17.866" v="10632" actId="20577"/>
          <ac:spMkLst>
            <pc:docMk/>
            <pc:sldMk cId="181172030" sldId="309"/>
            <ac:spMk id="2" creationId="{636B3294-DFA6-47DE-AFA1-8091D642F736}"/>
          </ac:spMkLst>
        </pc:spChg>
        <pc:spChg chg="add mod">
          <ac:chgData name="Weifeng Xu" userId="e7aed605-a3dd-4d5a-a692-a87037af107b" providerId="ADAL" clId="{AA256C9C-DD0A-4A24-AECC-DADA2E819996}" dt="2021-03-05T14:59:01.699" v="9859" actId="20577"/>
          <ac:spMkLst>
            <pc:docMk/>
            <pc:sldMk cId="181172030" sldId="309"/>
            <ac:spMk id="3" creationId="{3ED6BF19-097A-48D9-AC12-099FA37DB709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4T01:45:11.674" v="8115"/>
        <pc:sldMkLst>
          <pc:docMk/>
          <pc:sldMk cId="1809058598" sldId="310"/>
        </pc:sldMkLst>
        <pc:spChg chg="add mod">
          <ac:chgData name="Weifeng Xu" userId="e7aed605-a3dd-4d5a-a692-a87037af107b" providerId="ADAL" clId="{AA256C9C-DD0A-4A24-AECC-DADA2E819996}" dt="2021-03-04T01:40:33.036" v="7967" actId="20577"/>
          <ac:spMkLst>
            <pc:docMk/>
            <pc:sldMk cId="1809058598" sldId="310"/>
            <ac:spMk id="4" creationId="{75B4B96E-BCFA-40B2-8153-EC11676FFBB4}"/>
          </ac:spMkLst>
        </pc:spChg>
        <pc:spChg chg="add mod">
          <ac:chgData name="Weifeng Xu" userId="e7aed605-a3dd-4d5a-a692-a87037af107b" providerId="ADAL" clId="{AA256C9C-DD0A-4A24-AECC-DADA2E819996}" dt="2021-03-04T01:43:23.884" v="8111" actId="207"/>
          <ac:spMkLst>
            <pc:docMk/>
            <pc:sldMk cId="1809058598" sldId="310"/>
            <ac:spMk id="5" creationId="{5A6DBFC8-C76A-4535-991B-C982FBC9BA91}"/>
          </ac:spMkLst>
        </pc:spChg>
        <pc:picChg chg="add mod">
          <ac:chgData name="Weifeng Xu" userId="e7aed605-a3dd-4d5a-a692-a87037af107b" providerId="ADAL" clId="{AA256C9C-DD0A-4A24-AECC-DADA2E819996}" dt="2021-03-04T01:39:49.323" v="7940" actId="1076"/>
          <ac:picMkLst>
            <pc:docMk/>
            <pc:sldMk cId="1809058598" sldId="310"/>
            <ac:picMk id="3" creationId="{0EF6CAFC-0C64-46F3-AA81-38702452BE5C}"/>
          </ac:picMkLst>
        </pc:picChg>
        <pc:cxnChg chg="add mod">
          <ac:chgData name="Weifeng Xu" userId="e7aed605-a3dd-4d5a-a692-a87037af107b" providerId="ADAL" clId="{AA256C9C-DD0A-4A24-AECC-DADA2E819996}" dt="2021-03-04T01:43:36.774" v="8113" actId="13822"/>
          <ac:cxnSpMkLst>
            <pc:docMk/>
            <pc:sldMk cId="1809058598" sldId="310"/>
            <ac:cxnSpMk id="7" creationId="{1F4069AB-58E9-4D3B-9FE0-D4CD7720AA80}"/>
          </ac:cxnSpMkLst>
        </pc:cxnChg>
        <pc:cxnChg chg="add">
          <ac:chgData name="Weifeng Xu" userId="e7aed605-a3dd-4d5a-a692-a87037af107b" providerId="ADAL" clId="{AA256C9C-DD0A-4A24-AECC-DADA2E819996}" dt="2021-03-04T01:43:51.597" v="8114" actId="11529"/>
          <ac:cxnSpMkLst>
            <pc:docMk/>
            <pc:sldMk cId="1809058598" sldId="310"/>
            <ac:cxnSpMk id="9" creationId="{130534AD-4600-4BEA-A636-168790CF73A9}"/>
          </ac:cxnSpMkLst>
        </pc:cxnChg>
      </pc:sldChg>
      <pc:sldChg chg="addSp modSp new mod ord setBg modNotesTx">
        <pc:chgData name="Weifeng Xu" userId="e7aed605-a3dd-4d5a-a692-a87037af107b" providerId="ADAL" clId="{AA256C9C-DD0A-4A24-AECC-DADA2E819996}" dt="2021-03-04T01:52:43.974" v="8121"/>
        <pc:sldMkLst>
          <pc:docMk/>
          <pc:sldMk cId="4192303" sldId="311"/>
        </pc:sldMkLst>
        <pc:picChg chg="add mod">
          <ac:chgData name="Weifeng Xu" userId="e7aed605-a3dd-4d5a-a692-a87037af107b" providerId="ADAL" clId="{AA256C9C-DD0A-4A24-AECC-DADA2E819996}" dt="2021-03-04T01:50:05.008" v="8118" actId="26606"/>
          <ac:picMkLst>
            <pc:docMk/>
            <pc:sldMk cId="4192303" sldId="311"/>
            <ac:picMk id="3" creationId="{0656AE22-B493-4F2F-95E5-EF282C4BE94A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14:19:28.906" v="8326" actId="20577"/>
        <pc:sldMkLst>
          <pc:docMk/>
          <pc:sldMk cId="591621681" sldId="312"/>
        </pc:sldMkLst>
        <pc:spChg chg="mod ord">
          <ac:chgData name="Weifeng Xu" userId="e7aed605-a3dd-4d5a-a692-a87037af107b" providerId="ADAL" clId="{AA256C9C-DD0A-4A24-AECC-DADA2E819996}" dt="2021-03-04T14:13:36.393" v="8188" actId="20577"/>
          <ac:spMkLst>
            <pc:docMk/>
            <pc:sldMk cId="591621681" sldId="312"/>
            <ac:spMk id="2" creationId="{E31A1C00-E910-4C86-978A-5C64E2ABBE0D}"/>
          </ac:spMkLst>
        </pc:spChg>
        <pc:spChg chg="add mod ord">
          <ac:chgData name="Weifeng Xu" userId="e7aed605-a3dd-4d5a-a692-a87037af107b" providerId="ADAL" clId="{AA256C9C-DD0A-4A24-AECC-DADA2E819996}" dt="2021-03-04T14:19:28.906" v="8326" actId="20577"/>
          <ac:spMkLst>
            <pc:docMk/>
            <pc:sldMk cId="591621681" sldId="312"/>
            <ac:spMk id="5" creationId="{5CA4DBA0-D774-4E78-8CB8-B9433EB8B20B}"/>
          </ac:spMkLst>
        </pc:spChg>
        <pc:picChg chg="add del mod">
          <ac:chgData name="Weifeng Xu" userId="e7aed605-a3dd-4d5a-a692-a87037af107b" providerId="ADAL" clId="{AA256C9C-DD0A-4A24-AECC-DADA2E819996}" dt="2021-03-04T14:12:19.497" v="8173" actId="478"/>
          <ac:picMkLst>
            <pc:docMk/>
            <pc:sldMk cId="591621681" sldId="312"/>
            <ac:picMk id="4" creationId="{612A3164-FC86-4F01-AA09-CA923C6AD76C}"/>
          </ac:picMkLst>
        </pc:picChg>
      </pc:sldChg>
      <pc:sldChg chg="delSp modSp add mod setBg modClrScheme chgLayout">
        <pc:chgData name="Weifeng Xu" userId="e7aed605-a3dd-4d5a-a692-a87037af107b" providerId="ADAL" clId="{AA256C9C-DD0A-4A24-AECC-DADA2E819996}" dt="2021-03-04T14:14:00.727" v="8193" actId="26606"/>
        <pc:sldMkLst>
          <pc:docMk/>
          <pc:sldMk cId="214490323" sldId="313"/>
        </pc:sldMkLst>
        <pc:spChg chg="del mod">
          <ac:chgData name="Weifeng Xu" userId="e7aed605-a3dd-4d5a-a692-a87037af107b" providerId="ADAL" clId="{AA256C9C-DD0A-4A24-AECC-DADA2E819996}" dt="2021-03-04T14:13:55.377" v="8190" actId="700"/>
          <ac:spMkLst>
            <pc:docMk/>
            <pc:sldMk cId="214490323" sldId="313"/>
            <ac:spMk id="2" creationId="{E31A1C00-E910-4C86-978A-5C64E2ABBE0D}"/>
          </ac:spMkLst>
        </pc:spChg>
        <pc:picChg chg="mod">
          <ac:chgData name="Weifeng Xu" userId="e7aed605-a3dd-4d5a-a692-a87037af107b" providerId="ADAL" clId="{AA256C9C-DD0A-4A24-AECC-DADA2E819996}" dt="2021-03-04T14:14:00.727" v="8193" actId="26606"/>
          <ac:picMkLst>
            <pc:docMk/>
            <pc:sldMk cId="214490323" sldId="313"/>
            <ac:picMk id="4" creationId="{612A3164-FC86-4F01-AA09-CA923C6AD76C}"/>
          </ac:picMkLst>
        </pc:picChg>
      </pc:sldChg>
      <pc:sldChg chg="modSp new del mod ord">
        <pc:chgData name="Weifeng Xu" userId="e7aed605-a3dd-4d5a-a692-a87037af107b" providerId="ADAL" clId="{AA256C9C-DD0A-4A24-AECC-DADA2E819996}" dt="2021-03-06T01:10:00.999" v="10634" actId="47"/>
        <pc:sldMkLst>
          <pc:docMk/>
          <pc:sldMk cId="3728242763" sldId="314"/>
        </pc:sldMkLst>
        <pc:spChg chg="mod">
          <ac:chgData name="Weifeng Xu" userId="e7aed605-a3dd-4d5a-a692-a87037af107b" providerId="ADAL" clId="{AA256C9C-DD0A-4A24-AECC-DADA2E819996}" dt="2021-03-04T14:56:51.349" v="8330"/>
          <ac:spMkLst>
            <pc:docMk/>
            <pc:sldMk cId="3728242763" sldId="314"/>
            <ac:spMk id="2" creationId="{3CE814AF-EE12-4493-9709-C3159C23A1D7}"/>
          </ac:spMkLst>
        </pc:spChg>
      </pc:sldChg>
      <pc:sldChg chg="addSp delSp modSp new del mod setBg modClrScheme chgLayout">
        <pc:chgData name="Weifeng Xu" userId="e7aed605-a3dd-4d5a-a692-a87037af107b" providerId="ADAL" clId="{AA256C9C-DD0A-4A24-AECC-DADA2E819996}" dt="2021-03-06T01:07:43.610" v="10633" actId="47"/>
        <pc:sldMkLst>
          <pc:docMk/>
          <pc:sldMk cId="3108349625" sldId="315"/>
        </pc:sldMkLst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2" creationId="{48EAE842-1A16-4F00-AF0F-3576E4669A08}"/>
          </ac:spMkLst>
        </pc:spChg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3" creationId="{677CCE7F-0E24-48B1-B9DC-7FABA56E8E25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4" creationId="{C4E43325-25D2-4EF3-96BA-F3B52D010903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5" creationId="{9296A5D2-91AB-4822-9DBF-FE527F53D4B5}"/>
          </ac:spMkLst>
        </pc:spChg>
        <pc:spChg chg="add del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10" creationId="{6A1473A6-3F22-483E-8A30-80B9D2B14592}"/>
          </ac:spMkLst>
        </pc:spChg>
        <pc:grpChg chg="add del">
          <ac:chgData name="Weifeng Xu" userId="e7aed605-a3dd-4d5a-a692-a87037af107b" providerId="ADAL" clId="{AA256C9C-DD0A-4A24-AECC-DADA2E819996}" dt="2021-03-04T14:57:02.075" v="8334" actId="26606"/>
          <ac:grpSpMkLst>
            <pc:docMk/>
            <pc:sldMk cId="3108349625" sldId="315"/>
            <ac:grpSpMk id="12" creationId="{AA1375E3-3E53-4D75-BAB7-E5929BFCB25F}"/>
          </ac:grpSpMkLst>
        </pc:grpChg>
      </pc:sldChg>
      <pc:sldChg chg="addSp modSp new mod modClrScheme chgLayout modNotesTx">
        <pc:chgData name="Weifeng Xu" userId="e7aed605-a3dd-4d5a-a692-a87037af107b" providerId="ADAL" clId="{AA256C9C-DD0A-4A24-AECC-DADA2E819996}" dt="2021-03-04T16:45:39.384" v="9017" actId="6549"/>
        <pc:sldMkLst>
          <pc:docMk/>
          <pc:sldMk cId="4015681537" sldId="316"/>
        </pc:sldMkLst>
        <pc:spChg chg="mod ord">
          <ac:chgData name="Weifeng Xu" userId="e7aed605-a3dd-4d5a-a692-a87037af107b" providerId="ADAL" clId="{AA256C9C-DD0A-4A24-AECC-DADA2E819996}" dt="2021-03-04T15:57:55.846" v="8684" actId="1076"/>
          <ac:spMkLst>
            <pc:docMk/>
            <pc:sldMk cId="4015681537" sldId="316"/>
            <ac:spMk id="2" creationId="{1E7AD1DD-41C5-49D1-9394-E933EE31404D}"/>
          </ac:spMkLst>
        </pc:spChg>
        <pc:spChg chg="add mod ord">
          <ac:chgData name="Weifeng Xu" userId="e7aed605-a3dd-4d5a-a692-a87037af107b" providerId="ADAL" clId="{AA256C9C-DD0A-4A24-AECC-DADA2E819996}" dt="2021-03-04T16:45:39.384" v="9017" actId="6549"/>
          <ac:spMkLst>
            <pc:docMk/>
            <pc:sldMk cId="4015681537" sldId="316"/>
            <ac:spMk id="3" creationId="{B51AA8A5-F9F9-4D9E-8702-6E0F84B1E989}"/>
          </ac:spMkLst>
        </pc:spChg>
        <pc:spChg chg="add mod">
          <ac:chgData name="Weifeng Xu" userId="e7aed605-a3dd-4d5a-a692-a87037af107b" providerId="ADAL" clId="{AA256C9C-DD0A-4A24-AECC-DADA2E819996}" dt="2021-03-04T15:58:53.602" v="8781" actId="1035"/>
          <ac:spMkLst>
            <pc:docMk/>
            <pc:sldMk cId="4015681537" sldId="316"/>
            <ac:spMk id="4" creationId="{6EBF047C-B7C7-4EF7-B92E-6590BBA5F433}"/>
          </ac:spMkLst>
        </pc:spChg>
        <pc:spChg chg="add mod">
          <ac:chgData name="Weifeng Xu" userId="e7aed605-a3dd-4d5a-a692-a87037af107b" providerId="ADAL" clId="{AA256C9C-DD0A-4A24-AECC-DADA2E819996}" dt="2021-03-04T15:54:29.425" v="8637" actId="14100"/>
          <ac:spMkLst>
            <pc:docMk/>
            <pc:sldMk cId="4015681537" sldId="316"/>
            <ac:spMk id="6" creationId="{3A18E43F-C7B6-451F-AA00-236143E13747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3" creationId="{52BC6142-51AA-42C1-B901-D90A9A132502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4" creationId="{52117774-F6FD-49B0-8E0A-3204BC1AC29F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7" creationId="{A14F4EA9-E13C-43CB-A3C7-A60B57C4FD01}"/>
          </ac:spMkLst>
        </pc:spChg>
        <pc:spChg chg="add mod">
          <ac:chgData name="Weifeng Xu" userId="e7aed605-a3dd-4d5a-a692-a87037af107b" providerId="ADAL" clId="{AA256C9C-DD0A-4A24-AECC-DADA2E819996}" dt="2021-03-04T16:07:24.552" v="8815" actId="207"/>
          <ac:spMkLst>
            <pc:docMk/>
            <pc:sldMk cId="4015681537" sldId="316"/>
            <ac:spMk id="22" creationId="{76881352-8445-4ED8-A0B1-6BA8C2162127}"/>
          </ac:spMkLst>
        </pc:spChg>
        <pc:spChg chg="add mod">
          <ac:chgData name="Weifeng Xu" userId="e7aed605-a3dd-4d5a-a692-a87037af107b" providerId="ADAL" clId="{AA256C9C-DD0A-4A24-AECC-DADA2E819996}" dt="2021-03-04T15:59:39.621" v="8796" actId="1076"/>
          <ac:spMkLst>
            <pc:docMk/>
            <pc:sldMk cId="4015681537" sldId="316"/>
            <ac:spMk id="25" creationId="{150B627A-6784-4127-8206-2747DAA82FFD}"/>
          </ac:spMkLst>
        </pc:spChg>
        <pc:spChg chg="add mod">
          <ac:chgData name="Weifeng Xu" userId="e7aed605-a3dd-4d5a-a692-a87037af107b" providerId="ADAL" clId="{AA256C9C-DD0A-4A24-AECC-DADA2E819996}" dt="2021-03-04T16:06:41.996" v="8808" actId="207"/>
          <ac:spMkLst>
            <pc:docMk/>
            <pc:sldMk cId="4015681537" sldId="316"/>
            <ac:spMk id="26" creationId="{29702971-FBAE-4976-8484-7E32DB8B9C1F}"/>
          </ac:spMkLst>
        </pc:spChg>
        <pc:spChg chg="add mod">
          <ac:chgData name="Weifeng Xu" userId="e7aed605-a3dd-4d5a-a692-a87037af107b" providerId="ADAL" clId="{AA256C9C-DD0A-4A24-AECC-DADA2E819996}" dt="2021-03-04T15:59:49.155" v="8798" actId="1076"/>
          <ac:spMkLst>
            <pc:docMk/>
            <pc:sldMk cId="4015681537" sldId="316"/>
            <ac:spMk id="27" creationId="{F3D8E559-362E-4CB3-A686-D9027D55AEFA}"/>
          </ac:spMkLst>
        </pc:spChg>
        <pc:spChg chg="add mod">
          <ac:chgData name="Weifeng Xu" userId="e7aed605-a3dd-4d5a-a692-a87037af107b" providerId="ADAL" clId="{AA256C9C-DD0A-4A24-AECC-DADA2E819996}" dt="2021-03-04T16:06:55.353" v="8814" actId="20577"/>
          <ac:spMkLst>
            <pc:docMk/>
            <pc:sldMk cId="4015681537" sldId="316"/>
            <ac:spMk id="29" creationId="{44D8D561-EA55-4CD3-B43D-544EEF47968C}"/>
          </ac:spMkLst>
        </pc:spChg>
        <pc:spChg chg="add mod">
          <ac:chgData name="Weifeng Xu" userId="e7aed605-a3dd-4d5a-a692-a87037af107b" providerId="ADAL" clId="{AA256C9C-DD0A-4A24-AECC-DADA2E819996}" dt="2021-03-04T16:28:14.023" v="8879" actId="20577"/>
          <ac:spMkLst>
            <pc:docMk/>
            <pc:sldMk cId="4015681537" sldId="316"/>
            <ac:spMk id="31" creationId="{F3DF8715-2A39-4FDD-8DF3-9C4E21D51C1D}"/>
          </ac:spMkLst>
        </pc:spChg>
        <pc:spChg chg="add mod">
          <ac:chgData name="Weifeng Xu" userId="e7aed605-a3dd-4d5a-a692-a87037af107b" providerId="ADAL" clId="{AA256C9C-DD0A-4A24-AECC-DADA2E819996}" dt="2021-03-04T16:25:45.970" v="8874" actId="14100"/>
          <ac:spMkLst>
            <pc:docMk/>
            <pc:sldMk cId="4015681537" sldId="316"/>
            <ac:spMk id="33" creationId="{AC70E301-5646-49A1-B169-88D0E406C090}"/>
          </ac:spMkLst>
        </pc:spChg>
        <pc:spChg chg="add mod">
          <ac:chgData name="Weifeng Xu" userId="e7aed605-a3dd-4d5a-a692-a87037af107b" providerId="ADAL" clId="{AA256C9C-DD0A-4A24-AECC-DADA2E819996}" dt="2021-03-04T16:27:55.864" v="8878" actId="6549"/>
          <ac:spMkLst>
            <pc:docMk/>
            <pc:sldMk cId="4015681537" sldId="316"/>
            <ac:spMk id="35" creationId="{138C6A3F-F150-4357-80FA-91AA00079150}"/>
          </ac:spMkLst>
        </pc:spChg>
        <pc:picChg chg="add mod">
          <ac:chgData name="Weifeng Xu" userId="e7aed605-a3dd-4d5a-a692-a87037af107b" providerId="ADAL" clId="{AA256C9C-DD0A-4A24-AECC-DADA2E819996}" dt="2021-03-04T15:53:02.719" v="8595" actId="1076"/>
          <ac:picMkLst>
            <pc:docMk/>
            <pc:sldMk cId="4015681537" sldId="316"/>
            <ac:picMk id="1026" creationId="{829A28D2-8942-48DA-8C3B-EF32A3CCC497}"/>
          </ac:picMkLst>
        </pc:picChg>
        <pc:cxnChg chg="add mod">
          <ac:chgData name="Weifeng Xu" userId="e7aed605-a3dd-4d5a-a692-a87037af107b" providerId="ADAL" clId="{AA256C9C-DD0A-4A24-AECC-DADA2E819996}" dt="2021-03-04T15:59:01.040" v="8782" actId="14100"/>
          <ac:cxnSpMkLst>
            <pc:docMk/>
            <pc:sldMk cId="4015681537" sldId="316"/>
            <ac:cxnSpMk id="7" creationId="{4846ACFD-B387-44AC-A7B8-B72E5015F543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9" creationId="{3D40DE85-78CD-4B04-82CA-F530F13D1CE0}"/>
          </ac:cxnSpMkLst>
        </pc:cxnChg>
        <pc:cxnChg chg="add mod">
          <ac:chgData name="Weifeng Xu" userId="e7aed605-a3dd-4d5a-a692-a87037af107b" providerId="ADAL" clId="{AA256C9C-DD0A-4A24-AECC-DADA2E819996}" dt="2021-03-04T15:59:07.926" v="8783" actId="14100"/>
          <ac:cxnSpMkLst>
            <pc:docMk/>
            <pc:sldMk cId="4015681537" sldId="316"/>
            <ac:cxnSpMk id="11" creationId="{759EAC4C-6A1D-4C12-8BE7-4B46EE430E0F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5" creationId="{589B4EB8-EE9C-4601-96B8-D64CA8F82870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8" creationId="{CBC36275-E60F-447E-8CED-1BA7A9BD5156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21" creationId="{23A3C6BD-C034-4E07-8C7F-F5C8C968CFA3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4T16:34:13.476" v="8898" actId="1076"/>
        <pc:sldMkLst>
          <pc:docMk/>
          <pc:sldMk cId="3632309167" sldId="317"/>
        </pc:sldMkLst>
        <pc:spChg chg="mod ord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2" creationId="{FC8E4AD6-1C8F-42DB-8CBB-FAECB5EC9D08}"/>
          </ac:spMkLst>
        </pc:spChg>
        <pc:spChg chg="del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3" creationId="{29BE3B3E-319A-4991-B16F-D928B57F06D8}"/>
          </ac:spMkLst>
        </pc:spChg>
        <pc:spChg chg="add mod">
          <ac:chgData name="Weifeng Xu" userId="e7aed605-a3dd-4d5a-a692-a87037af107b" providerId="ADAL" clId="{AA256C9C-DD0A-4A24-AECC-DADA2E819996}" dt="2021-03-04T16:34:13.476" v="8898" actId="1076"/>
          <ac:spMkLst>
            <pc:docMk/>
            <pc:sldMk cId="3632309167" sldId="317"/>
            <ac:spMk id="6" creationId="{987A5DFC-315F-420A-AA28-A53752DBE547}"/>
          </ac:spMkLst>
        </pc:spChg>
        <pc:picChg chg="add mod">
          <ac:chgData name="Weifeng Xu" userId="e7aed605-a3dd-4d5a-a692-a87037af107b" providerId="ADAL" clId="{AA256C9C-DD0A-4A24-AECC-DADA2E819996}" dt="2021-03-04T16:33:38.931" v="8886" actId="1076"/>
          <ac:picMkLst>
            <pc:docMk/>
            <pc:sldMk cId="3632309167" sldId="317"/>
            <ac:picMk id="2050" creationId="{9785B0E6-A1CB-405D-81A4-013028A62F31}"/>
          </ac:picMkLst>
        </pc:picChg>
      </pc:sldChg>
      <pc:sldChg chg="addSp delSp modSp new mod ord setBg modClrScheme chgLayout">
        <pc:chgData name="Weifeng Xu" userId="e7aed605-a3dd-4d5a-a692-a87037af107b" providerId="ADAL" clId="{AA256C9C-DD0A-4A24-AECC-DADA2E819996}" dt="2021-03-04T20:09:51.053" v="9244" actId="1076"/>
        <pc:sldMkLst>
          <pc:docMk/>
          <pc:sldMk cId="3337387503" sldId="318"/>
        </pc:sldMkLst>
        <pc:spChg chg="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" creationId="{86863385-441E-4CDB-A324-D740F6B05E36}"/>
          </ac:spMkLst>
        </pc:spChg>
        <pc:spChg chg="add 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" creationId="{DCB33D10-342B-4C24-A670-C8D5256EAC6A}"/>
          </ac:spMkLst>
        </pc:spChg>
        <pc:spChg chg="add mod">
          <ac:chgData name="Weifeng Xu" userId="e7aed605-a3dd-4d5a-a692-a87037af107b" providerId="ADAL" clId="{AA256C9C-DD0A-4A24-AECC-DADA2E819996}" dt="2021-03-04T20:09:51.053" v="9244" actId="1076"/>
          <ac:spMkLst>
            <pc:docMk/>
            <pc:sldMk cId="3337387503" sldId="318"/>
            <ac:spMk id="7" creationId="{ECFEF11C-29AD-4336-9C16-F6BB60DC0A73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0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2" creationId="{72F84B47-E267-4194-8194-831DB7B5547F}"/>
          </ac:spMkLst>
        </pc:spChg>
        <pc:spChg chg="add mo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13" creationId="{CB58F741-BA50-40F0-838D-2FD5FF080B77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7" creationId="{577D1452-F0B7-431E-9A24-D3F7103D8510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9" creationId="{A660F4F9-5DF5-4F15-BE6A-CD8648BB1148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1" creationId="{46F7435D-E3DB-47B1-BA61-B00ACC83A9DE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2" creationId="{F263A0B5-F8C4-4116-809F-78A768EA79A6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4" creationId="{1C574E90-1949-4924-B663-AEA13DB7910B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5" creationId="{3CD1EA40-7116-4FCB-9369-70F29FAA91E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7" creationId="{787900AF-3ED0-4C02-A309-3984EBBD202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9" creationId="{8DEDEE5C-3126-4336-A7D4-9277AF5A04B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1" creationId="{D9F5512A-48E1-4C07-B75E-3CCC517B680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55" creationId="{A5271697-90F1-4A23-8EF2-0179F2EAFACB}"/>
          </ac:spMkLst>
        </pc:spChg>
        <pc:grpChg chg="add del">
          <ac:chgData name="Weifeng Xu" userId="e7aed605-a3dd-4d5a-a692-a87037af107b" providerId="ADAL" clId="{AA256C9C-DD0A-4A24-AECC-DADA2E819996}" dt="2021-03-04T20:06:08.712" v="9214" actId="26606"/>
          <ac:grpSpMkLst>
            <pc:docMk/>
            <pc:sldMk cId="3337387503" sldId="318"/>
            <ac:grpSpMk id="33" creationId="{9CF1CD8B-D430-49E7-8630-84152C414EAC}"/>
          </ac:grpSpMkLst>
        </pc:grpChg>
        <pc:picChg chg="add mod">
          <ac:chgData name="Weifeng Xu" userId="e7aed605-a3dd-4d5a-a692-a87037af107b" providerId="ADAL" clId="{AA256C9C-DD0A-4A24-AECC-DADA2E819996}" dt="2021-03-04T20:06:08.712" v="9214" actId="26606"/>
          <ac:picMkLst>
            <pc:docMk/>
            <pc:sldMk cId="3337387503" sldId="318"/>
            <ac:picMk id="5" creationId="{BCACFC6F-0EC3-45FC-AA4F-35BE7318AF98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20:02:26.656" v="9210" actId="5793"/>
        <pc:sldMkLst>
          <pc:docMk/>
          <pc:sldMk cId="2446382234" sldId="319"/>
        </pc:sldMkLst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2" creationId="{B3A1CC81-48E9-4320-AC27-BD831670174F}"/>
          </ac:spMkLst>
        </pc:spChg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3" creationId="{C70B6553-6E87-46CA-9834-EC7AC2635A49}"/>
          </ac:spMkLst>
        </pc:spChg>
        <pc:spChg chg="add mod">
          <ac:chgData name="Weifeng Xu" userId="e7aed605-a3dd-4d5a-a692-a87037af107b" providerId="ADAL" clId="{AA256C9C-DD0A-4A24-AECC-DADA2E819996}" dt="2021-03-04T20:02:26.656" v="9210" actId="5793"/>
          <ac:spMkLst>
            <pc:docMk/>
            <pc:sldMk cId="2446382234" sldId="319"/>
            <ac:spMk id="5" creationId="{30F094FB-F93E-4D74-8CDE-BD9580E4F361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6T00:50:45.150" v="10627" actId="20577"/>
        <pc:sldMkLst>
          <pc:docMk/>
          <pc:sldMk cId="3877897741" sldId="320"/>
        </pc:sldMkLst>
        <pc:spChg chg="mod">
          <ac:chgData name="Weifeng Xu" userId="e7aed605-a3dd-4d5a-a692-a87037af107b" providerId="ADAL" clId="{AA256C9C-DD0A-4A24-AECC-DADA2E819996}" dt="2021-03-05T14:59:23.110" v="9863" actId="6549"/>
          <ac:spMkLst>
            <pc:docMk/>
            <pc:sldMk cId="3877897741" sldId="320"/>
            <ac:spMk id="2" creationId="{FC30C3BE-177E-44E4-B985-89413303236B}"/>
          </ac:spMkLst>
        </pc:spChg>
        <pc:spChg chg="mod">
          <ac:chgData name="Weifeng Xu" userId="e7aed605-a3dd-4d5a-a692-a87037af107b" providerId="ADAL" clId="{AA256C9C-DD0A-4A24-AECC-DADA2E819996}" dt="2021-03-06T00:50:45.150" v="10627" actId="20577"/>
          <ac:spMkLst>
            <pc:docMk/>
            <pc:sldMk cId="3877897741" sldId="320"/>
            <ac:spMk id="3" creationId="{E8CFAC1E-B668-4786-B986-A34B2682167E}"/>
          </ac:spMkLst>
        </pc:spChg>
        <pc:spChg chg="add mod">
          <ac:chgData name="Weifeng Xu" userId="e7aed605-a3dd-4d5a-a692-a87037af107b" providerId="ADAL" clId="{AA256C9C-DD0A-4A24-AECC-DADA2E819996}" dt="2021-03-04T22:12:01.478" v="9717" actId="1076"/>
          <ac:spMkLst>
            <pc:docMk/>
            <pc:sldMk cId="3877897741" sldId="320"/>
            <ac:spMk id="5" creationId="{18D857D7-5551-4ECC-9C27-E5E73A583D7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6T00:50:35.757" v="10621" actId="207"/>
        <pc:sldMkLst>
          <pc:docMk/>
          <pc:sldMk cId="926804527" sldId="321"/>
        </pc:sldMkLst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2" creationId="{E7D7F251-2AD4-4188-ADC2-602D9FA513B4}"/>
          </ac:spMkLst>
        </pc:spChg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3" creationId="{8AC74C73-C79E-42DF-85A8-704474E9F9D0}"/>
          </ac:spMkLst>
        </pc:spChg>
        <pc:spChg chg="add mod">
          <ac:chgData name="Weifeng Xu" userId="e7aed605-a3dd-4d5a-a692-a87037af107b" providerId="ADAL" clId="{AA256C9C-DD0A-4A24-AECC-DADA2E819996}" dt="2021-03-06T00:50:35.757" v="10621" actId="207"/>
          <ac:spMkLst>
            <pc:docMk/>
            <pc:sldMk cId="926804527" sldId="321"/>
            <ac:spMk id="10" creationId="{DF78FD88-9210-403C-BDF5-0F199A8A0056}"/>
          </ac:spMkLst>
        </pc:spChg>
        <pc:spChg chg="add mod">
          <ac:chgData name="Weifeng Xu" userId="e7aed605-a3dd-4d5a-a692-a87037af107b" providerId="ADAL" clId="{AA256C9C-DD0A-4A24-AECC-DADA2E819996}" dt="2021-03-05T19:46:20.855" v="10018" actId="114"/>
          <ac:spMkLst>
            <pc:docMk/>
            <pc:sldMk cId="926804527" sldId="321"/>
            <ac:spMk id="14" creationId="{A37ECA0B-3964-4365-BD61-2E3FBC9BFC02}"/>
          </ac:spMkLst>
        </pc:spChg>
        <pc:picChg chg="add mod">
          <ac:chgData name="Weifeng Xu" userId="e7aed605-a3dd-4d5a-a692-a87037af107b" providerId="ADAL" clId="{AA256C9C-DD0A-4A24-AECC-DADA2E819996}" dt="2021-03-05T19:32:56.317" v="9882" actId="1076"/>
          <ac:picMkLst>
            <pc:docMk/>
            <pc:sldMk cId="926804527" sldId="321"/>
            <ac:picMk id="3" creationId="{C4FFFF74-2B81-41AD-8B03-C7FE75BACBF8}"/>
          </ac:picMkLst>
        </pc:picChg>
        <pc:picChg chg="add mod">
          <ac:chgData name="Weifeng Xu" userId="e7aed605-a3dd-4d5a-a692-a87037af107b" providerId="ADAL" clId="{AA256C9C-DD0A-4A24-AECC-DADA2E819996}" dt="2021-03-05T19:32:51.697" v="9880" actId="1076"/>
          <ac:picMkLst>
            <pc:docMk/>
            <pc:sldMk cId="926804527" sldId="321"/>
            <ac:picMk id="5" creationId="{0843C77F-46AB-4792-BF43-CDE0B0F1631C}"/>
          </ac:picMkLst>
        </pc:picChg>
        <pc:picChg chg="add mod">
          <ac:chgData name="Weifeng Xu" userId="e7aed605-a3dd-4d5a-a692-a87037af107b" providerId="ADAL" clId="{AA256C9C-DD0A-4A24-AECC-DADA2E819996}" dt="2021-03-05T19:33:28.409" v="9887" actId="1440"/>
          <ac:picMkLst>
            <pc:docMk/>
            <pc:sldMk cId="926804527" sldId="321"/>
            <ac:picMk id="9" creationId="{22BFF30B-6415-4856-BC8B-7694701BD1C0}"/>
          </ac:picMkLst>
        </pc:picChg>
        <pc:cxnChg chg="add mod">
          <ac:chgData name="Weifeng Xu" userId="e7aed605-a3dd-4d5a-a692-a87037af107b" providerId="ADAL" clId="{AA256C9C-DD0A-4A24-AECC-DADA2E819996}" dt="2021-03-05T19:32:59.133" v="9883" actId="14100"/>
          <ac:cxnSpMkLst>
            <pc:docMk/>
            <pc:sldMk cId="926804527" sldId="321"/>
            <ac:cxnSpMk id="6" creationId="{EA176E25-4E03-4FD9-8A02-A1E9B1FB567D}"/>
          </ac:cxnSpMkLst>
        </pc:cxnChg>
        <pc:cxnChg chg="add mod">
          <ac:chgData name="Weifeng Xu" userId="e7aed605-a3dd-4d5a-a692-a87037af107b" providerId="ADAL" clId="{AA256C9C-DD0A-4A24-AECC-DADA2E819996}" dt="2021-03-05T19:33:41.835" v="9890" actId="14100"/>
          <ac:cxnSpMkLst>
            <pc:docMk/>
            <pc:sldMk cId="926804527" sldId="321"/>
            <ac:cxnSpMk id="12" creationId="{ACD10356-51A3-469B-8C8F-88817F502E8E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5T19:56:00.535" v="10087" actId="1076"/>
        <pc:sldMkLst>
          <pc:docMk/>
          <pc:sldMk cId="3506800452" sldId="322"/>
        </pc:sldMkLst>
        <pc:spChg chg="add mod">
          <ac:chgData name="Weifeng Xu" userId="e7aed605-a3dd-4d5a-a692-a87037af107b" providerId="ADAL" clId="{AA256C9C-DD0A-4A24-AECC-DADA2E819996}" dt="2021-03-05T19:56:00.535" v="10087" actId="1076"/>
          <ac:spMkLst>
            <pc:docMk/>
            <pc:sldMk cId="3506800452" sldId="322"/>
            <ac:spMk id="4" creationId="{576AF58F-0844-4457-840F-0BC01EBB4A8F}"/>
          </ac:spMkLst>
        </pc:spChg>
        <pc:picChg chg="add mod">
          <ac:chgData name="Weifeng Xu" userId="e7aed605-a3dd-4d5a-a692-a87037af107b" providerId="ADAL" clId="{AA256C9C-DD0A-4A24-AECC-DADA2E819996}" dt="2021-03-05T19:55:20.697" v="10026" actId="1076"/>
          <ac:picMkLst>
            <pc:docMk/>
            <pc:sldMk cId="3506800452" sldId="322"/>
            <ac:picMk id="3" creationId="{67810B44-2F80-4642-AB22-57FF22D26696}"/>
          </ac:picMkLst>
        </pc:picChg>
      </pc:sldChg>
      <pc:sldChg chg="addSp delSp modSp new mod setBg modClrScheme setClrOvrMap chgLayout">
        <pc:chgData name="Weifeng Xu" userId="e7aed605-a3dd-4d5a-a692-a87037af107b" providerId="ADAL" clId="{AA256C9C-DD0A-4A24-AECC-DADA2E819996}" dt="2021-03-05T20:35:18.409" v="10151" actId="20577"/>
        <pc:sldMkLst>
          <pc:docMk/>
          <pc:sldMk cId="1212472519" sldId="323"/>
        </pc:sldMkLst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2" creationId="{66ADCCB0-EDF7-47D1-BEB5-8274C636AB5C}"/>
          </ac:spMkLst>
        </pc:spChg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3" creationId="{C9F62FA0-1240-4C90-A641-B2AC6BB1EB0B}"/>
          </ac:spMkLst>
        </pc:spChg>
        <pc:spChg chg="add mod or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4" creationId="{9B715B9B-7239-42B1-8017-A362CB67A0E5}"/>
          </ac:spMkLst>
        </pc:spChg>
        <pc:spChg chg="add mod ord">
          <ac:chgData name="Weifeng Xu" userId="e7aed605-a3dd-4d5a-a692-a87037af107b" providerId="ADAL" clId="{AA256C9C-DD0A-4A24-AECC-DADA2E819996}" dt="2021-03-05T20:35:18.409" v="10151" actId="20577"/>
          <ac:spMkLst>
            <pc:docMk/>
            <pc:sldMk cId="1212472519" sldId="323"/>
            <ac:spMk id="5" creationId="{4609788C-24F7-4964-86DD-634A2D22FBE5}"/>
          </ac:spMkLst>
        </pc:spChg>
        <pc:spChg chg="ad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11" creationId="{F2B38F72-8FC4-4001-8C67-FA6B86DEC767}"/>
          </ac:spMkLst>
        </pc:spChg>
        <pc:picChg chg="add mod">
          <ac:chgData name="Weifeng Xu" userId="e7aed605-a3dd-4d5a-a692-a87037af107b" providerId="ADAL" clId="{AA256C9C-DD0A-4A24-AECC-DADA2E819996}" dt="2021-03-05T20:34:57.270" v="10145" actId="26606"/>
          <ac:picMkLst>
            <pc:docMk/>
            <pc:sldMk cId="1212472519" sldId="323"/>
            <ac:picMk id="6" creationId="{988FD205-89C1-4EB1-B374-0619857D2DE7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1:11:48.534" v="10307" actId="1076"/>
        <pc:sldMkLst>
          <pc:docMk/>
          <pc:sldMk cId="1474958626" sldId="324"/>
        </pc:sldMkLst>
        <pc:spChg chg="mod">
          <ac:chgData name="Weifeng Xu" userId="e7aed605-a3dd-4d5a-a692-a87037af107b" providerId="ADAL" clId="{AA256C9C-DD0A-4A24-AECC-DADA2E819996}" dt="2021-03-05T21:04:00.509" v="10233" actId="20577"/>
          <ac:spMkLst>
            <pc:docMk/>
            <pc:sldMk cId="1474958626" sldId="324"/>
            <ac:spMk id="2" creationId="{CBEE1C5B-C062-438C-A521-260C194F415F}"/>
          </ac:spMkLst>
        </pc:spChg>
        <pc:spChg chg="mod">
          <ac:chgData name="Weifeng Xu" userId="e7aed605-a3dd-4d5a-a692-a87037af107b" providerId="ADAL" clId="{AA256C9C-DD0A-4A24-AECC-DADA2E819996}" dt="2021-03-05T21:11:47.079" v="10306" actId="14100"/>
          <ac:spMkLst>
            <pc:docMk/>
            <pc:sldMk cId="1474958626" sldId="324"/>
            <ac:spMk id="4" creationId="{801A7380-951B-4617-9F33-2B2F70105770}"/>
          </ac:spMkLst>
        </pc:spChg>
        <pc:spChg chg="add">
          <ac:chgData name="Weifeng Xu" userId="e7aed605-a3dd-4d5a-a692-a87037af107b" providerId="ADAL" clId="{AA256C9C-DD0A-4A24-AECC-DADA2E819996}" dt="2021-03-05T21:04:14.500" v="10236"/>
          <ac:spMkLst>
            <pc:docMk/>
            <pc:sldMk cId="1474958626" sldId="324"/>
            <ac:spMk id="5" creationId="{D38FFF3B-9F32-4459-BBBB-016ACA3C1C41}"/>
          </ac:spMkLst>
        </pc:spChg>
        <pc:picChg chg="del">
          <ac:chgData name="Weifeng Xu" userId="e7aed605-a3dd-4d5a-a692-a87037af107b" providerId="ADAL" clId="{AA256C9C-DD0A-4A24-AECC-DADA2E819996}" dt="2021-03-05T21:04:13.548" v="10235" actId="478"/>
          <ac:picMkLst>
            <pc:docMk/>
            <pc:sldMk cId="1474958626" sldId="324"/>
            <ac:picMk id="3" creationId="{1E22D123-496D-42EB-9A6B-91D499E601E7}"/>
          </ac:picMkLst>
        </pc:picChg>
        <pc:picChg chg="add mod modCrop">
          <ac:chgData name="Weifeng Xu" userId="e7aed605-a3dd-4d5a-a692-a87037af107b" providerId="ADAL" clId="{AA256C9C-DD0A-4A24-AECC-DADA2E819996}" dt="2021-03-05T21:11:48.534" v="10307" actId="1076"/>
          <ac:picMkLst>
            <pc:docMk/>
            <pc:sldMk cId="1474958626" sldId="324"/>
            <ac:picMk id="6" creationId="{A5C05038-CDE9-469E-A558-0F12E19A9A54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5T21:18:43.715" v="10341" actId="20577"/>
        <pc:sldMkLst>
          <pc:docMk/>
          <pc:sldMk cId="953707264" sldId="325"/>
        </pc:sldMkLst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2" creationId="{D13A6155-8B44-4C04-83F7-7DE6351F3D0E}"/>
          </ac:spMkLst>
        </pc:spChg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3" creationId="{51113B5B-F038-49A1-8204-0CC9FAF3B179}"/>
          </ac:spMkLst>
        </pc:spChg>
        <pc:spChg chg="add mod">
          <ac:chgData name="Weifeng Xu" userId="e7aed605-a3dd-4d5a-a692-a87037af107b" providerId="ADAL" clId="{AA256C9C-DD0A-4A24-AECC-DADA2E819996}" dt="2021-03-05T21:18:43.715" v="10341" actId="20577"/>
          <ac:spMkLst>
            <pc:docMk/>
            <pc:sldMk cId="953707264" sldId="325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4:58.225" v="10326" actId="1076"/>
          <ac:picMkLst>
            <pc:docMk/>
            <pc:sldMk cId="953707264" sldId="325"/>
            <ac:picMk id="6" creationId="{8934BDF7-B0FB-4D70-93B4-F0035CD58B17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21:44.231" v="10357" actId="6549"/>
        <pc:sldMkLst>
          <pc:docMk/>
          <pc:sldMk cId="4066713324" sldId="326"/>
        </pc:sldMkLst>
        <pc:spChg chg="mod">
          <ac:chgData name="Weifeng Xu" userId="e7aed605-a3dd-4d5a-a692-a87037af107b" providerId="ADAL" clId="{AA256C9C-DD0A-4A24-AECC-DADA2E819996}" dt="2021-03-05T21:21:44.231" v="10357" actId="6549"/>
          <ac:spMkLst>
            <pc:docMk/>
            <pc:sldMk cId="4066713324" sldId="326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9:32.301" v="10348"/>
          <ac:picMkLst>
            <pc:docMk/>
            <pc:sldMk cId="4066713324" sldId="326"/>
            <ac:picMk id="3" creationId="{C1DB87E2-0501-4C57-A1C7-366AF9D85153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46:05.551" v="10469" actId="1076"/>
        <pc:sldMkLst>
          <pc:docMk/>
          <pc:sldMk cId="1895418146" sldId="327"/>
        </pc:sldMkLst>
        <pc:spChg chg="mod">
          <ac:chgData name="Weifeng Xu" userId="e7aed605-a3dd-4d5a-a692-a87037af107b" providerId="ADAL" clId="{AA256C9C-DD0A-4A24-AECC-DADA2E819996}" dt="2021-03-05T21:29:22.397" v="10419" actId="20577"/>
          <ac:spMkLst>
            <pc:docMk/>
            <pc:sldMk cId="1895418146" sldId="32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45:00.707" v="10464" actId="27636"/>
          <ac:spMkLst>
            <pc:docMk/>
            <pc:sldMk cId="1895418146" sldId="327"/>
            <ac:spMk id="3" creationId="{B135DCB7-DD4E-4793-B040-EBB15CD7ED85}"/>
          </ac:spMkLst>
        </pc:spChg>
        <pc:spChg chg="mod">
          <ac:chgData name="Weifeng Xu" userId="e7aed605-a3dd-4d5a-a692-a87037af107b" providerId="ADAL" clId="{AA256C9C-DD0A-4A24-AECC-DADA2E819996}" dt="2021-03-05T21:44:52.926" v="10460" actId="1076"/>
          <ac:spMkLst>
            <pc:docMk/>
            <pc:sldMk cId="1895418146" sldId="327"/>
            <ac:spMk id="6" creationId="{AA7022F6-8235-429C-BEB9-6A6775AD4ACF}"/>
          </ac:spMkLst>
        </pc:spChg>
        <pc:picChg chg="add mod modCrop">
          <ac:chgData name="Weifeng Xu" userId="e7aed605-a3dd-4d5a-a692-a87037af107b" providerId="ADAL" clId="{AA256C9C-DD0A-4A24-AECC-DADA2E819996}" dt="2021-03-05T21:46:05.551" v="10469" actId="1076"/>
          <ac:picMkLst>
            <pc:docMk/>
            <pc:sldMk cId="1895418146" sldId="327"/>
            <ac:picMk id="4" creationId="{7E748CF1-54B4-49BD-B42A-6CED055FE337}"/>
          </ac:picMkLst>
        </pc:picChg>
      </pc:sldChg>
      <pc:sldChg chg="add del">
        <pc:chgData name="Weifeng Xu" userId="e7aed605-a3dd-4d5a-a692-a87037af107b" providerId="ADAL" clId="{AA256C9C-DD0A-4A24-AECC-DADA2E819996}" dt="2021-03-05T21:14:24.595" v="10320"/>
        <pc:sldMkLst>
          <pc:docMk/>
          <pc:sldMk cId="3544567058" sldId="327"/>
        </pc:sldMkLst>
      </pc:sldChg>
      <pc:sldChg chg="delSp modSp add mod">
        <pc:chgData name="Weifeng Xu" userId="e7aed605-a3dd-4d5a-a692-a87037af107b" providerId="ADAL" clId="{AA256C9C-DD0A-4A24-AECC-DADA2E819996}" dt="2021-03-05T22:17:35.143" v="10563" actId="20577"/>
        <pc:sldMkLst>
          <pc:docMk/>
          <pc:sldMk cId="1077324671" sldId="328"/>
        </pc:sldMkLst>
        <pc:spChg chg="mod">
          <ac:chgData name="Weifeng Xu" userId="e7aed605-a3dd-4d5a-a692-a87037af107b" providerId="ADAL" clId="{AA256C9C-DD0A-4A24-AECC-DADA2E819996}" dt="2021-03-05T22:17:23.680" v="10561" actId="20577"/>
          <ac:spMkLst>
            <pc:docMk/>
            <pc:sldMk cId="1077324671" sldId="328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7:35.143" v="10563" actId="20577"/>
          <ac:spMkLst>
            <pc:docMk/>
            <pc:sldMk cId="1077324671" sldId="328"/>
            <ac:spMk id="3" creationId="{B135DCB7-DD4E-4793-B040-EBB15CD7ED85}"/>
          </ac:spMkLst>
        </pc:spChg>
        <pc:picChg chg="del">
          <ac:chgData name="Weifeng Xu" userId="e7aed605-a3dd-4d5a-a692-a87037af107b" providerId="ADAL" clId="{AA256C9C-DD0A-4A24-AECC-DADA2E819996}" dt="2021-03-05T22:14:09.540" v="10531" actId="478"/>
          <ac:picMkLst>
            <pc:docMk/>
            <pc:sldMk cId="1077324671" sldId="328"/>
            <ac:picMk id="4" creationId="{0491EB55-8A6B-4F58-A966-14E89C8B38E4}"/>
          </ac:picMkLst>
        </pc:picChg>
      </pc:sldChg>
      <pc:sldChg chg="addSp modSp new mod ord">
        <pc:chgData name="Weifeng Xu" userId="e7aed605-a3dd-4d5a-a692-a87037af107b" providerId="ADAL" clId="{AA256C9C-DD0A-4A24-AECC-DADA2E819996}" dt="2021-03-06T00:07:30.807" v="10565" actId="114"/>
        <pc:sldMkLst>
          <pc:docMk/>
          <pc:sldMk cId="4060086368" sldId="329"/>
        </pc:sldMkLst>
        <pc:spChg chg="mod">
          <ac:chgData name="Weifeng Xu" userId="e7aed605-a3dd-4d5a-a692-a87037af107b" providerId="ADAL" clId="{AA256C9C-DD0A-4A24-AECC-DADA2E819996}" dt="2021-03-05T22:07:03.469" v="10477" actId="20577"/>
          <ac:spMkLst>
            <pc:docMk/>
            <pc:sldMk cId="4060086368" sldId="329"/>
            <ac:spMk id="2" creationId="{40242B16-19A7-4A28-8F72-2EE3FDC2D37B}"/>
          </ac:spMkLst>
        </pc:spChg>
        <pc:spChg chg="mod">
          <ac:chgData name="Weifeng Xu" userId="e7aed605-a3dd-4d5a-a692-a87037af107b" providerId="ADAL" clId="{AA256C9C-DD0A-4A24-AECC-DADA2E819996}" dt="2021-03-06T00:07:30.807" v="10565" actId="114"/>
          <ac:spMkLst>
            <pc:docMk/>
            <pc:sldMk cId="4060086368" sldId="329"/>
            <ac:spMk id="3" creationId="{680AF3C0-45D7-400B-B1B3-9C3534E78B11}"/>
          </ac:spMkLst>
        </pc:spChg>
        <pc:picChg chg="add mod modCrop">
          <ac:chgData name="Weifeng Xu" userId="e7aed605-a3dd-4d5a-a692-a87037af107b" providerId="ADAL" clId="{AA256C9C-DD0A-4A24-AECC-DADA2E819996}" dt="2021-03-05T22:08:17.713" v="10490" actId="14100"/>
          <ac:picMkLst>
            <pc:docMk/>
            <pc:sldMk cId="4060086368" sldId="329"/>
            <ac:picMk id="4" creationId="{AE5079BD-356F-486C-9503-8969EDBB3066}"/>
          </ac:picMkLst>
        </pc:picChg>
      </pc:sldChg>
      <pc:sldChg chg="new del">
        <pc:chgData name="Weifeng Xu" userId="e7aed605-a3dd-4d5a-a692-a87037af107b" providerId="ADAL" clId="{AA256C9C-DD0A-4A24-AECC-DADA2E819996}" dt="2021-03-06T00:49:17.049" v="10596" actId="680"/>
        <pc:sldMkLst>
          <pc:docMk/>
          <pc:sldMk cId="1125489474" sldId="330"/>
        </pc:sldMkLst>
      </pc:sldChg>
    </pc:docChg>
  </pc:docChgLst>
  <pc:docChgLst>
    <pc:chgData name="Richard Wheeless" userId="S::id63la41@ubalt.edu::edf7d7f9-5d95-4eec-886d-0f745236a21b" providerId="AD" clId="Web-{EFDB7389-BEFA-A459-AC04-7036D2800BAB}"/>
    <pc:docChg chg="sldOrd">
      <pc:chgData name="Richard Wheeless" userId="S::id63la41@ubalt.edu::edf7d7f9-5d95-4eec-886d-0f745236a21b" providerId="AD" clId="Web-{EFDB7389-BEFA-A459-AC04-7036D2800BAB}" dt="2021-02-05T04:30:08.248" v="0"/>
      <pc:docMkLst>
        <pc:docMk/>
      </pc:docMkLst>
      <pc:sldChg chg="ord">
        <pc:chgData name="Richard Wheeless" userId="S::id63la41@ubalt.edu::edf7d7f9-5d95-4eec-886d-0f745236a21b" providerId="AD" clId="Web-{EFDB7389-BEFA-A459-AC04-7036D2800BAB}" dt="2021-02-05T04:30:08.248" v="0"/>
        <pc:sldMkLst>
          <pc:docMk/>
          <pc:sldMk cId="2219828795" sldId="263"/>
        </pc:sldMkLst>
      </pc:sldChg>
    </pc:docChg>
  </pc:docChgLst>
  <pc:docChgLst>
    <pc:chgData name="Weifeng Xu" userId="e7aed605-a3dd-4d5a-a692-a87037af107b" providerId="ADAL" clId="{0CC1B67B-6FF0-4C7B-BF9D-C508A73793B8}"/>
    <pc:docChg chg="undo custSel addSld delSld modSld sldOrd">
      <pc:chgData name="Weifeng Xu" userId="e7aed605-a3dd-4d5a-a692-a87037af107b" providerId="ADAL" clId="{0CC1B67B-6FF0-4C7B-BF9D-C508A73793B8}" dt="2021-03-23T02:10:50.814" v="1531"/>
      <pc:docMkLst>
        <pc:docMk/>
      </pc:docMkLst>
      <pc:sldChg chg="del">
        <pc:chgData name="Weifeng Xu" userId="e7aed605-a3dd-4d5a-a692-a87037af107b" providerId="ADAL" clId="{0CC1B67B-6FF0-4C7B-BF9D-C508A73793B8}" dt="2021-03-22T02:26:39.860" v="0" actId="47"/>
        <pc:sldMkLst>
          <pc:docMk/>
          <pc:sldMk cId="1323245308" sldId="256"/>
        </pc:sldMkLst>
      </pc:sldChg>
      <pc:sldChg chg="del">
        <pc:chgData name="Weifeng Xu" userId="e7aed605-a3dd-4d5a-a692-a87037af107b" providerId="ADAL" clId="{0CC1B67B-6FF0-4C7B-BF9D-C508A73793B8}" dt="2021-03-22T02:26:40.396" v="2" actId="47"/>
        <pc:sldMkLst>
          <pc:docMk/>
          <pc:sldMk cId="1539245675" sldId="261"/>
        </pc:sldMkLst>
      </pc:sldChg>
      <pc:sldChg chg="del">
        <pc:chgData name="Weifeng Xu" userId="e7aed605-a3dd-4d5a-a692-a87037af107b" providerId="ADAL" clId="{0CC1B67B-6FF0-4C7B-BF9D-C508A73793B8}" dt="2021-03-22T02:26:40.608" v="7" actId="47"/>
        <pc:sldMkLst>
          <pc:docMk/>
          <pc:sldMk cId="3347624405" sldId="262"/>
        </pc:sldMkLst>
      </pc:sldChg>
      <pc:sldChg chg="del">
        <pc:chgData name="Weifeng Xu" userId="e7aed605-a3dd-4d5a-a692-a87037af107b" providerId="ADAL" clId="{0CC1B67B-6FF0-4C7B-BF9D-C508A73793B8}" dt="2021-03-22T02:26:40.618" v="8" actId="47"/>
        <pc:sldMkLst>
          <pc:docMk/>
          <pc:sldMk cId="523254660" sldId="263"/>
        </pc:sldMkLst>
      </pc:sldChg>
      <pc:sldChg chg="del">
        <pc:chgData name="Weifeng Xu" userId="e7aed605-a3dd-4d5a-a692-a87037af107b" providerId="ADAL" clId="{0CC1B67B-6FF0-4C7B-BF9D-C508A73793B8}" dt="2021-03-22T02:26:42.427" v="16" actId="47"/>
        <pc:sldMkLst>
          <pc:docMk/>
          <pc:sldMk cId="1005714408" sldId="265"/>
        </pc:sldMkLst>
      </pc:sldChg>
      <pc:sldChg chg="del">
        <pc:chgData name="Weifeng Xu" userId="e7aed605-a3dd-4d5a-a692-a87037af107b" providerId="ADAL" clId="{0CC1B67B-6FF0-4C7B-BF9D-C508A73793B8}" dt="2021-03-22T02:26:43.197" v="20" actId="47"/>
        <pc:sldMkLst>
          <pc:docMk/>
          <pc:sldMk cId="2103126633" sldId="266"/>
        </pc:sldMkLst>
      </pc:sldChg>
      <pc:sldChg chg="del">
        <pc:chgData name="Weifeng Xu" userId="e7aed605-a3dd-4d5a-a692-a87037af107b" providerId="ADAL" clId="{0CC1B67B-6FF0-4C7B-BF9D-C508A73793B8}" dt="2021-03-22T02:26:43.746" v="23" actId="47"/>
        <pc:sldMkLst>
          <pc:docMk/>
          <pc:sldMk cId="2454898931" sldId="267"/>
        </pc:sldMkLst>
      </pc:sldChg>
      <pc:sldChg chg="del">
        <pc:chgData name="Weifeng Xu" userId="e7aed605-a3dd-4d5a-a692-a87037af107b" providerId="ADAL" clId="{0CC1B67B-6FF0-4C7B-BF9D-C508A73793B8}" dt="2021-03-22T02:26:40.360" v="1" actId="47"/>
        <pc:sldMkLst>
          <pc:docMk/>
          <pc:sldMk cId="927007670" sldId="268"/>
        </pc:sldMkLst>
      </pc:sldChg>
      <pc:sldChg chg="del">
        <pc:chgData name="Weifeng Xu" userId="e7aed605-a3dd-4d5a-a692-a87037af107b" providerId="ADAL" clId="{0CC1B67B-6FF0-4C7B-BF9D-C508A73793B8}" dt="2021-03-22T02:26:45.896" v="30" actId="47"/>
        <pc:sldMkLst>
          <pc:docMk/>
          <pc:sldMk cId="1151958853" sldId="269"/>
        </pc:sldMkLst>
      </pc:sldChg>
      <pc:sldChg chg="del">
        <pc:chgData name="Weifeng Xu" userId="e7aed605-a3dd-4d5a-a692-a87037af107b" providerId="ADAL" clId="{0CC1B67B-6FF0-4C7B-BF9D-C508A73793B8}" dt="2021-03-22T02:26:46.066" v="31" actId="47"/>
        <pc:sldMkLst>
          <pc:docMk/>
          <pc:sldMk cId="2256375109" sldId="270"/>
        </pc:sldMkLst>
      </pc:sldChg>
      <pc:sldChg chg="del">
        <pc:chgData name="Weifeng Xu" userId="e7aed605-a3dd-4d5a-a692-a87037af107b" providerId="ADAL" clId="{0CC1B67B-6FF0-4C7B-BF9D-C508A73793B8}" dt="2021-03-22T02:26:46.294" v="32" actId="47"/>
        <pc:sldMkLst>
          <pc:docMk/>
          <pc:sldMk cId="1000008397" sldId="271"/>
        </pc:sldMkLst>
      </pc:sldChg>
      <pc:sldChg chg="del">
        <pc:chgData name="Weifeng Xu" userId="e7aed605-a3dd-4d5a-a692-a87037af107b" providerId="ADAL" clId="{0CC1B67B-6FF0-4C7B-BF9D-C508A73793B8}" dt="2021-03-22T02:26:44.335" v="25" actId="47"/>
        <pc:sldMkLst>
          <pc:docMk/>
          <pc:sldMk cId="3702491373" sldId="272"/>
        </pc:sldMkLst>
      </pc:sldChg>
      <pc:sldChg chg="del">
        <pc:chgData name="Weifeng Xu" userId="e7aed605-a3dd-4d5a-a692-a87037af107b" providerId="ADAL" clId="{0CC1B67B-6FF0-4C7B-BF9D-C508A73793B8}" dt="2021-03-22T02:26:40.423" v="3" actId="47"/>
        <pc:sldMkLst>
          <pc:docMk/>
          <pc:sldMk cId="3090718351" sldId="274"/>
        </pc:sldMkLst>
      </pc:sldChg>
      <pc:sldChg chg="del">
        <pc:chgData name="Weifeng Xu" userId="e7aed605-a3dd-4d5a-a692-a87037af107b" providerId="ADAL" clId="{0CC1B67B-6FF0-4C7B-BF9D-C508A73793B8}" dt="2021-03-22T02:26:40.454" v="4" actId="47"/>
        <pc:sldMkLst>
          <pc:docMk/>
          <pc:sldMk cId="3821000861" sldId="275"/>
        </pc:sldMkLst>
      </pc:sldChg>
      <pc:sldChg chg="del">
        <pc:chgData name="Weifeng Xu" userId="e7aed605-a3dd-4d5a-a692-a87037af107b" providerId="ADAL" clId="{0CC1B67B-6FF0-4C7B-BF9D-C508A73793B8}" dt="2021-03-22T02:26:41.873" v="14" actId="47"/>
        <pc:sldMkLst>
          <pc:docMk/>
          <pc:sldMk cId="1773513139" sldId="276"/>
        </pc:sldMkLst>
      </pc:sldChg>
      <pc:sldChg chg="del">
        <pc:chgData name="Weifeng Xu" userId="e7aed605-a3dd-4d5a-a692-a87037af107b" providerId="ADAL" clId="{0CC1B67B-6FF0-4C7B-BF9D-C508A73793B8}" dt="2021-03-22T02:26:44.586" v="26" actId="47"/>
        <pc:sldMkLst>
          <pc:docMk/>
          <pc:sldMk cId="4164042851" sldId="277"/>
        </pc:sldMkLst>
      </pc:sldChg>
      <pc:sldChg chg="del">
        <pc:chgData name="Weifeng Xu" userId="e7aed605-a3dd-4d5a-a692-a87037af107b" providerId="ADAL" clId="{0CC1B67B-6FF0-4C7B-BF9D-C508A73793B8}" dt="2021-03-22T02:26:40.628" v="9" actId="47"/>
        <pc:sldMkLst>
          <pc:docMk/>
          <pc:sldMk cId="110160891" sldId="278"/>
        </pc:sldMkLst>
      </pc:sldChg>
      <pc:sldChg chg="del">
        <pc:chgData name="Weifeng Xu" userId="e7aed605-a3dd-4d5a-a692-a87037af107b" providerId="ADAL" clId="{0CC1B67B-6FF0-4C7B-BF9D-C508A73793B8}" dt="2021-03-22T02:26:45.392" v="27" actId="47"/>
        <pc:sldMkLst>
          <pc:docMk/>
          <pc:sldMk cId="2351248153" sldId="279"/>
        </pc:sldMkLst>
      </pc:sldChg>
      <pc:sldChg chg="del">
        <pc:chgData name="Weifeng Xu" userId="e7aed605-a3dd-4d5a-a692-a87037af107b" providerId="ADAL" clId="{0CC1B67B-6FF0-4C7B-BF9D-C508A73793B8}" dt="2021-03-22T02:26:45.561" v="28" actId="47"/>
        <pc:sldMkLst>
          <pc:docMk/>
          <pc:sldMk cId="3156258806" sldId="280"/>
        </pc:sldMkLst>
      </pc:sldChg>
      <pc:sldChg chg="del">
        <pc:chgData name="Weifeng Xu" userId="e7aed605-a3dd-4d5a-a692-a87037af107b" providerId="ADAL" clId="{0CC1B67B-6FF0-4C7B-BF9D-C508A73793B8}" dt="2021-03-22T02:26:45.744" v="29" actId="47"/>
        <pc:sldMkLst>
          <pc:docMk/>
          <pc:sldMk cId="3873850888" sldId="281"/>
        </pc:sldMkLst>
      </pc:sldChg>
      <pc:sldChg chg="addSp delSp modSp mod modClrScheme chgLayout">
        <pc:chgData name="Weifeng Xu" userId="e7aed605-a3dd-4d5a-a692-a87037af107b" providerId="ADAL" clId="{0CC1B67B-6FF0-4C7B-BF9D-C508A73793B8}" dt="2021-03-22T02:26:53.159" v="33" actId="700"/>
        <pc:sldMkLst>
          <pc:docMk/>
          <pc:sldMk cId="4291129217" sldId="282"/>
        </pc:sldMkLst>
        <pc:spChg chg="add mod ord">
          <ac:chgData name="Weifeng Xu" userId="e7aed605-a3dd-4d5a-a692-a87037af107b" providerId="ADAL" clId="{0CC1B67B-6FF0-4C7B-BF9D-C508A73793B8}" dt="2021-03-22T02:26:53.159" v="33" actId="700"/>
          <ac:spMkLst>
            <pc:docMk/>
            <pc:sldMk cId="4291129217" sldId="282"/>
            <ac:spMk id="2" creationId="{D8477CFB-004B-427D-9155-5C90F833AA6C}"/>
          </ac:spMkLst>
        </pc:spChg>
        <pc:spChg chg="mod ord">
          <ac:chgData name="Weifeng Xu" userId="e7aed605-a3dd-4d5a-a692-a87037af107b" providerId="ADAL" clId="{0CC1B67B-6FF0-4C7B-BF9D-C508A73793B8}" dt="2021-03-22T02:26:53.159" v="33" actId="700"/>
          <ac:spMkLst>
            <pc:docMk/>
            <pc:sldMk cId="4291129217" sldId="282"/>
            <ac:spMk id="4" creationId="{AD5F0EB0-5897-489E-9EFB-3ED37E77F4C0}"/>
          </ac:spMkLst>
        </pc:spChg>
        <pc:spChg chg="del mod ord">
          <ac:chgData name="Weifeng Xu" userId="e7aed605-a3dd-4d5a-a692-a87037af107b" providerId="ADAL" clId="{0CC1B67B-6FF0-4C7B-BF9D-C508A73793B8}" dt="2021-03-22T02:26:53.159" v="33" actId="700"/>
          <ac:spMkLst>
            <pc:docMk/>
            <pc:sldMk cId="4291129217" sldId="282"/>
            <ac:spMk id="5" creationId="{2EBFC07E-0BA6-4DF2-9F69-34ECE4AE893F}"/>
          </ac:spMkLst>
        </pc:spChg>
      </pc:sldChg>
      <pc:sldChg chg="modSp mod">
        <pc:chgData name="Weifeng Xu" userId="e7aed605-a3dd-4d5a-a692-a87037af107b" providerId="ADAL" clId="{0CC1B67B-6FF0-4C7B-BF9D-C508A73793B8}" dt="2021-03-22T02:40:48.424" v="229" actId="20577"/>
        <pc:sldMkLst>
          <pc:docMk/>
          <pc:sldMk cId="988206790" sldId="284"/>
        </pc:sldMkLst>
        <pc:spChg chg="mod">
          <ac:chgData name="Weifeng Xu" userId="e7aed605-a3dd-4d5a-a692-a87037af107b" providerId="ADAL" clId="{0CC1B67B-6FF0-4C7B-BF9D-C508A73793B8}" dt="2021-03-22T02:40:48.424" v="229" actId="20577"/>
          <ac:spMkLst>
            <pc:docMk/>
            <pc:sldMk cId="988206790" sldId="284"/>
            <ac:spMk id="2" creationId="{E488F4A4-1CE3-47D6-A954-6C249D402CC3}"/>
          </ac:spMkLst>
        </pc:spChg>
      </pc:sldChg>
      <pc:sldChg chg="addSp delSp modSp mod setBg">
        <pc:chgData name="Weifeng Xu" userId="e7aed605-a3dd-4d5a-a692-a87037af107b" providerId="ADAL" clId="{0CC1B67B-6FF0-4C7B-BF9D-C508A73793B8}" dt="2021-03-22T02:38:41.848" v="179" actId="20577"/>
        <pc:sldMkLst>
          <pc:docMk/>
          <pc:sldMk cId="319929686" sldId="286"/>
        </pc:sldMkLst>
        <pc:spChg chg="mod">
          <ac:chgData name="Weifeng Xu" userId="e7aed605-a3dd-4d5a-a692-a87037af107b" providerId="ADAL" clId="{0CC1B67B-6FF0-4C7B-BF9D-C508A73793B8}" dt="2021-03-22T02:38:41.848" v="179" actId="20577"/>
          <ac:spMkLst>
            <pc:docMk/>
            <pc:sldMk cId="319929686" sldId="286"/>
            <ac:spMk id="2" creationId="{71FC046B-894E-4077-979E-159EE0A9FE7C}"/>
          </ac:spMkLst>
        </pc:spChg>
        <pc:spChg chg="add del mod">
          <ac:chgData name="Weifeng Xu" userId="e7aed605-a3dd-4d5a-a692-a87037af107b" providerId="ADAL" clId="{0CC1B67B-6FF0-4C7B-BF9D-C508A73793B8}" dt="2021-03-22T02:38:17.826" v="173" actId="404"/>
          <ac:spMkLst>
            <pc:docMk/>
            <pc:sldMk cId="319929686" sldId="286"/>
            <ac:spMk id="3" creationId="{745C6610-12AA-47FC-875A-E31345E9B563}"/>
          </ac:spMkLst>
        </pc:spChg>
        <pc:spChg chg="add del">
          <ac:chgData name="Weifeng Xu" userId="e7aed605-a3dd-4d5a-a692-a87037af107b" providerId="ADAL" clId="{0CC1B67B-6FF0-4C7B-BF9D-C508A73793B8}" dt="2021-03-22T02:33:45.955" v="143" actId="26606"/>
          <ac:spMkLst>
            <pc:docMk/>
            <pc:sldMk cId="319929686" sldId="286"/>
            <ac:spMk id="6" creationId="{2E442304-DDBD-4F7B-8017-36BCC863FB40}"/>
          </ac:spMkLst>
        </pc:spChg>
        <pc:spChg chg="add del">
          <ac:chgData name="Weifeng Xu" userId="e7aed605-a3dd-4d5a-a692-a87037af107b" providerId="ADAL" clId="{0CC1B67B-6FF0-4C7B-BF9D-C508A73793B8}" dt="2021-03-22T02:33:45.955" v="143" actId="26606"/>
          <ac:spMkLst>
            <pc:docMk/>
            <pc:sldMk cId="319929686" sldId="286"/>
            <ac:spMk id="7" creationId="{5E107275-3853-46FD-A241-DE4355A42675}"/>
          </ac:spMkLst>
        </pc:spChg>
        <pc:spChg chg="add del">
          <ac:chgData name="Weifeng Xu" userId="e7aed605-a3dd-4d5a-a692-a87037af107b" providerId="ADAL" clId="{0CC1B67B-6FF0-4C7B-BF9D-C508A73793B8}" dt="2021-03-22T02:32:40.293" v="141" actId="26606"/>
          <ac:spMkLst>
            <pc:docMk/>
            <pc:sldMk cId="319929686" sldId="286"/>
            <ac:spMk id="9" creationId="{2E442304-DDBD-4F7B-8017-36BCC863FB40}"/>
          </ac:spMkLst>
        </pc:spChg>
        <pc:spChg chg="add del">
          <ac:chgData name="Weifeng Xu" userId="e7aed605-a3dd-4d5a-a692-a87037af107b" providerId="ADAL" clId="{0CC1B67B-6FF0-4C7B-BF9D-C508A73793B8}" dt="2021-03-22T02:32:40.293" v="141" actId="26606"/>
          <ac:spMkLst>
            <pc:docMk/>
            <pc:sldMk cId="319929686" sldId="286"/>
            <ac:spMk id="11" creationId="{5E107275-3853-46FD-A241-DE4355A42675}"/>
          </ac:spMkLst>
        </pc:spChg>
        <pc:graphicFrameChg chg="add del">
          <ac:chgData name="Weifeng Xu" userId="e7aed605-a3dd-4d5a-a692-a87037af107b" providerId="ADAL" clId="{0CC1B67B-6FF0-4C7B-BF9D-C508A73793B8}" dt="2021-03-22T02:32:40.293" v="141" actId="26606"/>
          <ac:graphicFrameMkLst>
            <pc:docMk/>
            <pc:sldMk cId="319929686" sldId="286"/>
            <ac:graphicFrameMk id="5" creationId="{50BE7C38-D53D-4D88-8251-7DBE5478A12D}"/>
          </ac:graphicFrameMkLst>
        </pc:graphicFrameChg>
        <pc:graphicFrameChg chg="add del">
          <ac:chgData name="Weifeng Xu" userId="e7aed605-a3dd-4d5a-a692-a87037af107b" providerId="ADAL" clId="{0CC1B67B-6FF0-4C7B-BF9D-C508A73793B8}" dt="2021-03-22T02:33:45.955" v="143" actId="26606"/>
          <ac:graphicFrameMkLst>
            <pc:docMk/>
            <pc:sldMk cId="319929686" sldId="286"/>
            <ac:graphicFrameMk id="8" creationId="{50BE7C38-D53D-4D88-8251-7DBE5478A12D}"/>
          </ac:graphicFrameMkLst>
        </pc:graphicFrameChg>
      </pc:sldChg>
      <pc:sldChg chg="del">
        <pc:chgData name="Weifeng Xu" userId="e7aed605-a3dd-4d5a-a692-a87037af107b" providerId="ADAL" clId="{0CC1B67B-6FF0-4C7B-BF9D-C508A73793B8}" dt="2021-03-22T02:26:40.488" v="5" actId="47"/>
        <pc:sldMkLst>
          <pc:docMk/>
          <pc:sldMk cId="3622009093" sldId="289"/>
        </pc:sldMkLst>
      </pc:sldChg>
      <pc:sldChg chg="del">
        <pc:chgData name="Weifeng Xu" userId="e7aed605-a3dd-4d5a-a692-a87037af107b" providerId="ADAL" clId="{0CC1B67B-6FF0-4C7B-BF9D-C508A73793B8}" dt="2021-03-22T02:26:40.573" v="6" actId="47"/>
        <pc:sldMkLst>
          <pc:docMk/>
          <pc:sldMk cId="1554022807" sldId="290"/>
        </pc:sldMkLst>
      </pc:sldChg>
      <pc:sldChg chg="modSp mod">
        <pc:chgData name="Weifeng Xu" userId="e7aed605-a3dd-4d5a-a692-a87037af107b" providerId="ADAL" clId="{0CC1B67B-6FF0-4C7B-BF9D-C508A73793B8}" dt="2021-03-22T02:42:00.939" v="233" actId="1076"/>
        <pc:sldMkLst>
          <pc:docMk/>
          <pc:sldMk cId="53763807" sldId="304"/>
        </pc:sldMkLst>
        <pc:spChg chg="mod">
          <ac:chgData name="Weifeng Xu" userId="e7aed605-a3dd-4d5a-a692-a87037af107b" providerId="ADAL" clId="{0CC1B67B-6FF0-4C7B-BF9D-C508A73793B8}" dt="2021-03-22T02:38:47.693" v="181"/>
          <ac:spMkLst>
            <pc:docMk/>
            <pc:sldMk cId="53763807" sldId="304"/>
            <ac:spMk id="2" creationId="{D4487E57-C677-4AF2-BE6A-F635ACF8A1B8}"/>
          </ac:spMkLst>
        </pc:spChg>
        <pc:spChg chg="mod">
          <ac:chgData name="Weifeng Xu" userId="e7aed605-a3dd-4d5a-a692-a87037af107b" providerId="ADAL" clId="{0CC1B67B-6FF0-4C7B-BF9D-C508A73793B8}" dt="2021-03-22T02:41:44.052" v="231" actId="14100"/>
          <ac:spMkLst>
            <pc:docMk/>
            <pc:sldMk cId="53763807" sldId="304"/>
            <ac:spMk id="3" creationId="{A3F11A12-9485-4153-BFC0-B274B7516E20}"/>
          </ac:spMkLst>
        </pc:spChg>
        <pc:picChg chg="mod">
          <ac:chgData name="Weifeng Xu" userId="e7aed605-a3dd-4d5a-a692-a87037af107b" providerId="ADAL" clId="{0CC1B67B-6FF0-4C7B-BF9D-C508A73793B8}" dt="2021-03-22T02:42:00.939" v="233" actId="1076"/>
          <ac:picMkLst>
            <pc:docMk/>
            <pc:sldMk cId="53763807" sldId="304"/>
            <ac:picMk id="4" creationId="{DC82B815-89C7-448C-9D50-04942FDC1125}"/>
          </ac:picMkLst>
        </pc:picChg>
      </pc:sldChg>
      <pc:sldChg chg="del">
        <pc:chgData name="Weifeng Xu" userId="e7aed605-a3dd-4d5a-a692-a87037af107b" providerId="ADAL" clId="{0CC1B67B-6FF0-4C7B-BF9D-C508A73793B8}" dt="2021-03-22T02:26:40.724" v="12" actId="47"/>
        <pc:sldMkLst>
          <pc:docMk/>
          <pc:sldMk cId="4015681537" sldId="316"/>
        </pc:sldMkLst>
      </pc:sldChg>
      <pc:sldChg chg="del">
        <pc:chgData name="Weifeng Xu" userId="e7aed605-a3dd-4d5a-a692-a87037af107b" providerId="ADAL" clId="{0CC1B67B-6FF0-4C7B-BF9D-C508A73793B8}" dt="2021-03-22T02:26:40.915" v="13" actId="47"/>
        <pc:sldMkLst>
          <pc:docMk/>
          <pc:sldMk cId="3632309167" sldId="317"/>
        </pc:sldMkLst>
      </pc:sldChg>
      <pc:sldChg chg="del">
        <pc:chgData name="Weifeng Xu" userId="e7aed605-a3dd-4d5a-a692-a87037af107b" providerId="ADAL" clId="{0CC1B67B-6FF0-4C7B-BF9D-C508A73793B8}" dt="2021-03-22T02:26:42.097" v="15" actId="47"/>
        <pc:sldMkLst>
          <pc:docMk/>
          <pc:sldMk cId="1212472519" sldId="323"/>
        </pc:sldMkLst>
      </pc:sldChg>
      <pc:sldChg chg="del">
        <pc:chgData name="Weifeng Xu" userId="e7aed605-a3dd-4d5a-a692-a87037af107b" providerId="ADAL" clId="{0CC1B67B-6FF0-4C7B-BF9D-C508A73793B8}" dt="2021-03-22T02:26:42.602" v="17" actId="47"/>
        <pc:sldMkLst>
          <pc:docMk/>
          <pc:sldMk cId="1474958626" sldId="324"/>
        </pc:sldMkLst>
      </pc:sldChg>
      <pc:sldChg chg="del">
        <pc:chgData name="Weifeng Xu" userId="e7aed605-a3dd-4d5a-a692-a87037af107b" providerId="ADAL" clId="{0CC1B67B-6FF0-4C7B-BF9D-C508A73793B8}" dt="2021-03-22T02:26:42.784" v="18" actId="47"/>
        <pc:sldMkLst>
          <pc:docMk/>
          <pc:sldMk cId="953707264" sldId="325"/>
        </pc:sldMkLst>
      </pc:sldChg>
      <pc:sldChg chg="del">
        <pc:chgData name="Weifeng Xu" userId="e7aed605-a3dd-4d5a-a692-a87037af107b" providerId="ADAL" clId="{0CC1B67B-6FF0-4C7B-BF9D-C508A73793B8}" dt="2021-03-22T02:26:42.978" v="19" actId="47"/>
        <pc:sldMkLst>
          <pc:docMk/>
          <pc:sldMk cId="4066713324" sldId="326"/>
        </pc:sldMkLst>
      </pc:sldChg>
      <pc:sldChg chg="del">
        <pc:chgData name="Weifeng Xu" userId="e7aed605-a3dd-4d5a-a692-a87037af107b" providerId="ADAL" clId="{0CC1B67B-6FF0-4C7B-BF9D-C508A73793B8}" dt="2021-03-22T02:26:43.368" v="21" actId="47"/>
        <pc:sldMkLst>
          <pc:docMk/>
          <pc:sldMk cId="1895418146" sldId="327"/>
        </pc:sldMkLst>
      </pc:sldChg>
      <pc:sldChg chg="del">
        <pc:chgData name="Weifeng Xu" userId="e7aed605-a3dd-4d5a-a692-a87037af107b" providerId="ADAL" clId="{0CC1B67B-6FF0-4C7B-BF9D-C508A73793B8}" dt="2021-03-22T02:26:44.183" v="24" actId="47"/>
        <pc:sldMkLst>
          <pc:docMk/>
          <pc:sldMk cId="1077324671" sldId="328"/>
        </pc:sldMkLst>
      </pc:sldChg>
      <pc:sldChg chg="del">
        <pc:chgData name="Weifeng Xu" userId="e7aed605-a3dd-4d5a-a692-a87037af107b" providerId="ADAL" clId="{0CC1B67B-6FF0-4C7B-BF9D-C508A73793B8}" dt="2021-03-22T02:26:43.492" v="22" actId="47"/>
        <pc:sldMkLst>
          <pc:docMk/>
          <pc:sldMk cId="4060086368" sldId="329"/>
        </pc:sldMkLst>
      </pc:sldChg>
      <pc:sldChg chg="modSp mod">
        <pc:chgData name="Weifeng Xu" userId="e7aed605-a3dd-4d5a-a692-a87037af107b" providerId="ADAL" clId="{0CC1B67B-6FF0-4C7B-BF9D-C508A73793B8}" dt="2021-03-22T02:42:13.561" v="251" actId="6549"/>
        <pc:sldMkLst>
          <pc:docMk/>
          <pc:sldMk cId="3192494774" sldId="330"/>
        </pc:sldMkLst>
        <pc:spChg chg="mod">
          <ac:chgData name="Weifeng Xu" userId="e7aed605-a3dd-4d5a-a692-a87037af107b" providerId="ADAL" clId="{0CC1B67B-6FF0-4C7B-BF9D-C508A73793B8}" dt="2021-03-22T02:42:13.561" v="251" actId="6549"/>
          <ac:spMkLst>
            <pc:docMk/>
            <pc:sldMk cId="3192494774" sldId="330"/>
            <ac:spMk id="3" creationId="{4929837B-3CC1-4F40-BFDA-890D8F6D680B}"/>
          </ac:spMkLst>
        </pc:spChg>
      </pc:sldChg>
      <pc:sldChg chg="addSp delSp modSp new mod modClrScheme chgLayout">
        <pc:chgData name="Weifeng Xu" userId="e7aed605-a3dd-4d5a-a692-a87037af107b" providerId="ADAL" clId="{0CC1B67B-6FF0-4C7B-BF9D-C508A73793B8}" dt="2021-03-22T02:28:09.223" v="74" actId="20577"/>
        <pc:sldMkLst>
          <pc:docMk/>
          <pc:sldMk cId="566423159" sldId="334"/>
        </pc:sldMkLst>
        <pc:spChg chg="del mod ord">
          <ac:chgData name="Weifeng Xu" userId="e7aed605-a3dd-4d5a-a692-a87037af107b" providerId="ADAL" clId="{0CC1B67B-6FF0-4C7B-BF9D-C508A73793B8}" dt="2021-03-22T02:27:36.123" v="35" actId="700"/>
          <ac:spMkLst>
            <pc:docMk/>
            <pc:sldMk cId="566423159" sldId="334"/>
            <ac:spMk id="2" creationId="{1C142EE8-C8C6-4E95-BAAC-D2E10133E60A}"/>
          </ac:spMkLst>
        </pc:spChg>
        <pc:spChg chg="del mod ord">
          <ac:chgData name="Weifeng Xu" userId="e7aed605-a3dd-4d5a-a692-a87037af107b" providerId="ADAL" clId="{0CC1B67B-6FF0-4C7B-BF9D-C508A73793B8}" dt="2021-03-22T02:27:36.123" v="35" actId="700"/>
          <ac:spMkLst>
            <pc:docMk/>
            <pc:sldMk cId="566423159" sldId="334"/>
            <ac:spMk id="3" creationId="{A937E152-1215-45DA-AE09-AE49E5EA6590}"/>
          </ac:spMkLst>
        </pc:spChg>
        <pc:spChg chg="add mod ord">
          <ac:chgData name="Weifeng Xu" userId="e7aed605-a3dd-4d5a-a692-a87037af107b" providerId="ADAL" clId="{0CC1B67B-6FF0-4C7B-BF9D-C508A73793B8}" dt="2021-03-22T02:28:09.223" v="74" actId="20577"/>
          <ac:spMkLst>
            <pc:docMk/>
            <pc:sldMk cId="566423159" sldId="334"/>
            <ac:spMk id="4" creationId="{25205220-C69B-4DFE-A920-E9B89A00D9D1}"/>
          </ac:spMkLst>
        </pc:spChg>
        <pc:spChg chg="add mod ord">
          <ac:chgData name="Weifeng Xu" userId="e7aed605-a3dd-4d5a-a692-a87037af107b" providerId="ADAL" clId="{0CC1B67B-6FF0-4C7B-BF9D-C508A73793B8}" dt="2021-03-22T02:27:36.123" v="35" actId="700"/>
          <ac:spMkLst>
            <pc:docMk/>
            <pc:sldMk cId="566423159" sldId="334"/>
            <ac:spMk id="5" creationId="{4D6B719E-B028-46A2-AE73-42106240212C}"/>
          </ac:spMkLst>
        </pc:spChg>
      </pc:sldChg>
      <pc:sldChg chg="del">
        <pc:chgData name="Weifeng Xu" userId="e7aed605-a3dd-4d5a-a692-a87037af107b" providerId="ADAL" clId="{0CC1B67B-6FF0-4C7B-BF9D-C508A73793B8}" dt="2021-03-22T02:26:40.654" v="10" actId="47"/>
        <pc:sldMkLst>
          <pc:docMk/>
          <pc:sldMk cId="3494595657" sldId="334"/>
        </pc:sldMkLst>
      </pc:sldChg>
      <pc:sldChg chg="del">
        <pc:chgData name="Weifeng Xu" userId="e7aed605-a3dd-4d5a-a692-a87037af107b" providerId="ADAL" clId="{0CC1B67B-6FF0-4C7B-BF9D-C508A73793B8}" dt="2021-03-22T02:26:40.713" v="11" actId="47"/>
        <pc:sldMkLst>
          <pc:docMk/>
          <pc:sldMk cId="3364671392" sldId="335"/>
        </pc:sldMkLst>
      </pc:sldChg>
      <pc:sldChg chg="addSp delSp modSp new mod ord modClrScheme chgLayout">
        <pc:chgData name="Weifeng Xu" userId="e7aed605-a3dd-4d5a-a692-a87037af107b" providerId="ADAL" clId="{0CC1B67B-6FF0-4C7B-BF9D-C508A73793B8}" dt="2021-03-22T02:29:38.776" v="123" actId="20577"/>
        <pc:sldMkLst>
          <pc:docMk/>
          <pc:sldMk cId="3689451257" sldId="335"/>
        </pc:sldMkLst>
        <pc:spChg chg="del mod ord">
          <ac:chgData name="Weifeng Xu" userId="e7aed605-a3dd-4d5a-a692-a87037af107b" providerId="ADAL" clId="{0CC1B67B-6FF0-4C7B-BF9D-C508A73793B8}" dt="2021-03-22T02:28:45.577" v="76" actId="700"/>
          <ac:spMkLst>
            <pc:docMk/>
            <pc:sldMk cId="3689451257" sldId="335"/>
            <ac:spMk id="2" creationId="{E5052B20-6054-45BE-A6BC-AFD5CCDC076F}"/>
          </ac:spMkLst>
        </pc:spChg>
        <pc:spChg chg="del mod ord">
          <ac:chgData name="Weifeng Xu" userId="e7aed605-a3dd-4d5a-a692-a87037af107b" providerId="ADAL" clId="{0CC1B67B-6FF0-4C7B-BF9D-C508A73793B8}" dt="2021-03-22T02:28:45.577" v="76" actId="700"/>
          <ac:spMkLst>
            <pc:docMk/>
            <pc:sldMk cId="3689451257" sldId="335"/>
            <ac:spMk id="3" creationId="{95BB0869-27D1-4B01-85E5-856398996922}"/>
          </ac:spMkLst>
        </pc:spChg>
        <pc:spChg chg="add mod ord">
          <ac:chgData name="Weifeng Xu" userId="e7aed605-a3dd-4d5a-a692-a87037af107b" providerId="ADAL" clId="{0CC1B67B-6FF0-4C7B-BF9D-C508A73793B8}" dt="2021-03-22T02:28:51.983" v="86" actId="20577"/>
          <ac:spMkLst>
            <pc:docMk/>
            <pc:sldMk cId="3689451257" sldId="335"/>
            <ac:spMk id="4" creationId="{A1CB38C6-785E-40DD-87ED-E0F072B3E7BB}"/>
          </ac:spMkLst>
        </pc:spChg>
        <pc:spChg chg="add mod ord">
          <ac:chgData name="Weifeng Xu" userId="e7aed605-a3dd-4d5a-a692-a87037af107b" providerId="ADAL" clId="{0CC1B67B-6FF0-4C7B-BF9D-C508A73793B8}" dt="2021-03-22T02:29:38.776" v="123" actId="20577"/>
          <ac:spMkLst>
            <pc:docMk/>
            <pc:sldMk cId="3689451257" sldId="335"/>
            <ac:spMk id="5" creationId="{1200835B-B4F5-499F-BB0B-7799CB515189}"/>
          </ac:spMkLst>
        </pc:spChg>
      </pc:sldChg>
      <pc:sldChg chg="addSp delSp modSp new mod modClrScheme chgLayout">
        <pc:chgData name="Weifeng Xu" userId="e7aed605-a3dd-4d5a-a692-a87037af107b" providerId="ADAL" clId="{0CC1B67B-6FF0-4C7B-BF9D-C508A73793B8}" dt="2021-03-22T02:29:55.553" v="127" actId="20577"/>
        <pc:sldMkLst>
          <pc:docMk/>
          <pc:sldMk cId="713012708" sldId="336"/>
        </pc:sldMkLst>
        <pc:spChg chg="del mod ord">
          <ac:chgData name="Weifeng Xu" userId="e7aed605-a3dd-4d5a-a692-a87037af107b" providerId="ADAL" clId="{0CC1B67B-6FF0-4C7B-BF9D-C508A73793B8}" dt="2021-03-22T02:29:51.941" v="125" actId="700"/>
          <ac:spMkLst>
            <pc:docMk/>
            <pc:sldMk cId="713012708" sldId="336"/>
            <ac:spMk id="2" creationId="{680BE952-9226-407B-B526-F6B47D9D41CA}"/>
          </ac:spMkLst>
        </pc:spChg>
        <pc:spChg chg="del mod ord">
          <ac:chgData name="Weifeng Xu" userId="e7aed605-a3dd-4d5a-a692-a87037af107b" providerId="ADAL" clId="{0CC1B67B-6FF0-4C7B-BF9D-C508A73793B8}" dt="2021-03-22T02:29:51.941" v="125" actId="700"/>
          <ac:spMkLst>
            <pc:docMk/>
            <pc:sldMk cId="713012708" sldId="336"/>
            <ac:spMk id="3" creationId="{67E300A6-9E39-4359-A098-7B8B3BD1F3C3}"/>
          </ac:spMkLst>
        </pc:spChg>
        <pc:spChg chg="add mod ord">
          <ac:chgData name="Weifeng Xu" userId="e7aed605-a3dd-4d5a-a692-a87037af107b" providerId="ADAL" clId="{0CC1B67B-6FF0-4C7B-BF9D-C508A73793B8}" dt="2021-03-22T02:29:55.553" v="127" actId="20577"/>
          <ac:spMkLst>
            <pc:docMk/>
            <pc:sldMk cId="713012708" sldId="336"/>
            <ac:spMk id="4" creationId="{9F2AE584-7E07-4275-9384-631DA4DDAFE0}"/>
          </ac:spMkLst>
        </pc:spChg>
        <pc:spChg chg="add mod ord">
          <ac:chgData name="Weifeng Xu" userId="e7aed605-a3dd-4d5a-a692-a87037af107b" providerId="ADAL" clId="{0CC1B67B-6FF0-4C7B-BF9D-C508A73793B8}" dt="2021-03-22T02:29:51.941" v="125" actId="700"/>
          <ac:spMkLst>
            <pc:docMk/>
            <pc:sldMk cId="713012708" sldId="336"/>
            <ac:spMk id="5" creationId="{185A59FC-855D-4D57-8A89-43DFE545F8B9}"/>
          </ac:spMkLst>
        </pc:spChg>
      </pc:sldChg>
      <pc:sldChg chg="addSp delSp modSp new mod modClrScheme chgLayout modNotesTx">
        <pc:chgData name="Weifeng Xu" userId="e7aed605-a3dd-4d5a-a692-a87037af107b" providerId="ADAL" clId="{0CC1B67B-6FF0-4C7B-BF9D-C508A73793B8}" dt="2021-03-22T18:50:41.993" v="671" actId="20577"/>
        <pc:sldMkLst>
          <pc:docMk/>
          <pc:sldMk cId="119805061" sldId="337"/>
        </pc:sldMkLst>
        <pc:spChg chg="del mod ord">
          <ac:chgData name="Weifeng Xu" userId="e7aed605-a3dd-4d5a-a692-a87037af107b" providerId="ADAL" clId="{0CC1B67B-6FF0-4C7B-BF9D-C508A73793B8}" dt="2021-03-22T02:30:02.704" v="129" actId="700"/>
          <ac:spMkLst>
            <pc:docMk/>
            <pc:sldMk cId="119805061" sldId="337"/>
            <ac:spMk id="2" creationId="{3D67BA40-60E6-4DD9-B06C-FAD7893DE9AB}"/>
          </ac:spMkLst>
        </pc:spChg>
        <pc:spChg chg="del mod ord">
          <ac:chgData name="Weifeng Xu" userId="e7aed605-a3dd-4d5a-a692-a87037af107b" providerId="ADAL" clId="{0CC1B67B-6FF0-4C7B-BF9D-C508A73793B8}" dt="2021-03-22T02:30:02.704" v="129" actId="700"/>
          <ac:spMkLst>
            <pc:docMk/>
            <pc:sldMk cId="119805061" sldId="337"/>
            <ac:spMk id="3" creationId="{2BEE16E2-0E5B-4D58-B36F-3DFC423FE825}"/>
          </ac:spMkLst>
        </pc:spChg>
        <pc:spChg chg="add del mod ord">
          <ac:chgData name="Weifeng Xu" userId="e7aed605-a3dd-4d5a-a692-a87037af107b" providerId="ADAL" clId="{0CC1B67B-6FF0-4C7B-BF9D-C508A73793B8}" dt="2021-03-22T15:01:11.231" v="347" actId="700"/>
          <ac:spMkLst>
            <pc:docMk/>
            <pc:sldMk cId="119805061" sldId="337"/>
            <ac:spMk id="4" creationId="{C873AE3A-B25F-4F42-BF8F-16CDEF7AE88F}"/>
          </ac:spMkLst>
        </pc:spChg>
        <pc:spChg chg="add del mod ord">
          <ac:chgData name="Weifeng Xu" userId="e7aed605-a3dd-4d5a-a692-a87037af107b" providerId="ADAL" clId="{0CC1B67B-6FF0-4C7B-BF9D-C508A73793B8}" dt="2021-03-22T15:01:11.231" v="347" actId="700"/>
          <ac:spMkLst>
            <pc:docMk/>
            <pc:sldMk cId="119805061" sldId="337"/>
            <ac:spMk id="5" creationId="{71C7D168-9A5D-4B8A-9596-2A688AE45A24}"/>
          </ac:spMkLst>
        </pc:spChg>
        <pc:spChg chg="add mod">
          <ac:chgData name="Weifeng Xu" userId="e7aed605-a3dd-4d5a-a692-a87037af107b" providerId="ADAL" clId="{0CC1B67B-6FF0-4C7B-BF9D-C508A73793B8}" dt="2021-03-22T18:50:41.993" v="671" actId="20577"/>
          <ac:spMkLst>
            <pc:docMk/>
            <pc:sldMk cId="119805061" sldId="337"/>
            <ac:spMk id="8" creationId="{83B7D8D6-F03D-4ACD-98B7-C4CC3286F680}"/>
          </ac:spMkLst>
        </pc:spChg>
        <pc:picChg chg="add">
          <ac:chgData name="Weifeng Xu" userId="e7aed605-a3dd-4d5a-a692-a87037af107b" providerId="ADAL" clId="{0CC1B67B-6FF0-4C7B-BF9D-C508A73793B8}" dt="2021-03-22T15:01:12.594" v="348" actId="22"/>
          <ac:picMkLst>
            <pc:docMk/>
            <pc:sldMk cId="119805061" sldId="337"/>
            <ac:picMk id="7" creationId="{83E52139-36EC-49C1-BB94-281B8EA96AE5}"/>
          </ac:picMkLst>
        </pc:picChg>
      </pc:sldChg>
      <pc:sldChg chg="addSp delSp modSp new mod setBg modClrScheme chgLayout modNotesTx">
        <pc:chgData name="Weifeng Xu" userId="e7aed605-a3dd-4d5a-a692-a87037af107b" providerId="ADAL" clId="{0CC1B67B-6FF0-4C7B-BF9D-C508A73793B8}" dt="2021-03-22T16:53:49.097" v="500" actId="114"/>
        <pc:sldMkLst>
          <pc:docMk/>
          <pc:sldMk cId="1045397166" sldId="338"/>
        </pc:sldMkLst>
        <pc:spChg chg="del mod ord">
          <ac:chgData name="Weifeng Xu" userId="e7aed605-a3dd-4d5a-a692-a87037af107b" providerId="ADAL" clId="{0CC1B67B-6FF0-4C7B-BF9D-C508A73793B8}" dt="2021-03-22T14:44:09.049" v="254" actId="700"/>
          <ac:spMkLst>
            <pc:docMk/>
            <pc:sldMk cId="1045397166" sldId="338"/>
            <ac:spMk id="2" creationId="{537A91A9-CB94-4BB3-AD61-48E270A9D9CE}"/>
          </ac:spMkLst>
        </pc:spChg>
        <pc:spChg chg="del mod ord">
          <ac:chgData name="Weifeng Xu" userId="e7aed605-a3dd-4d5a-a692-a87037af107b" providerId="ADAL" clId="{0CC1B67B-6FF0-4C7B-BF9D-C508A73793B8}" dt="2021-03-22T14:44:09.049" v="254" actId="700"/>
          <ac:spMkLst>
            <pc:docMk/>
            <pc:sldMk cId="1045397166" sldId="338"/>
            <ac:spMk id="3" creationId="{6A5E0842-E8BE-49A0-8AAA-A24432A3C7BD}"/>
          </ac:spMkLst>
        </pc:spChg>
        <pc:spChg chg="add mod ord">
          <ac:chgData name="Weifeng Xu" userId="e7aed605-a3dd-4d5a-a692-a87037af107b" providerId="ADAL" clId="{0CC1B67B-6FF0-4C7B-BF9D-C508A73793B8}" dt="2021-03-22T14:49:24.387" v="282" actId="26606"/>
          <ac:spMkLst>
            <pc:docMk/>
            <pc:sldMk cId="1045397166" sldId="338"/>
            <ac:spMk id="4" creationId="{D19536EB-B416-44F4-BF8E-3829C6D07B9B}"/>
          </ac:spMkLst>
        </pc:spChg>
        <pc:spChg chg="add mod ord">
          <ac:chgData name="Weifeng Xu" userId="e7aed605-a3dd-4d5a-a692-a87037af107b" providerId="ADAL" clId="{0CC1B67B-6FF0-4C7B-BF9D-C508A73793B8}" dt="2021-03-22T16:53:49.097" v="500" actId="114"/>
          <ac:spMkLst>
            <pc:docMk/>
            <pc:sldMk cId="1045397166" sldId="338"/>
            <ac:spMk id="5" creationId="{B35CAFF3-6580-438B-AE41-E47AC2EDA83A}"/>
          </ac:spMkLst>
        </pc:spChg>
        <pc:spChg chg="add del">
          <ac:chgData name="Weifeng Xu" userId="e7aed605-a3dd-4d5a-a692-a87037af107b" providerId="ADAL" clId="{0CC1B67B-6FF0-4C7B-BF9D-C508A73793B8}" dt="2021-03-22T14:49:33.961" v="284" actId="22"/>
          <ac:spMkLst>
            <pc:docMk/>
            <pc:sldMk cId="1045397166" sldId="338"/>
            <ac:spMk id="10" creationId="{E5E41E3B-38D1-4BE4-999E-61A36BEAF1D1}"/>
          </ac:spMkLst>
        </pc:spChg>
        <pc:spChg chg="add mod">
          <ac:chgData name="Weifeng Xu" userId="e7aed605-a3dd-4d5a-a692-a87037af107b" providerId="ADAL" clId="{0CC1B67B-6FF0-4C7B-BF9D-C508A73793B8}" dt="2021-03-22T15:05:28.960" v="370" actId="1076"/>
          <ac:spMkLst>
            <pc:docMk/>
            <pc:sldMk cId="1045397166" sldId="338"/>
            <ac:spMk id="16" creationId="{5BC363B3-0C27-4076-BD3E-6757DF258EEB}"/>
          </ac:spMkLst>
        </pc:spChg>
        <pc:spChg chg="add mod">
          <ac:chgData name="Weifeng Xu" userId="e7aed605-a3dd-4d5a-a692-a87037af107b" providerId="ADAL" clId="{0CC1B67B-6FF0-4C7B-BF9D-C508A73793B8}" dt="2021-03-22T15:04:49.697" v="361" actId="1076"/>
          <ac:spMkLst>
            <pc:docMk/>
            <pc:sldMk cId="1045397166" sldId="338"/>
            <ac:spMk id="18" creationId="{6318B913-5CD5-45AC-BB8C-F5A881E61647}"/>
          </ac:spMkLst>
        </pc:spChg>
        <pc:spChg chg="add">
          <ac:chgData name="Weifeng Xu" userId="e7aed605-a3dd-4d5a-a692-a87037af107b" providerId="ADAL" clId="{0CC1B67B-6FF0-4C7B-BF9D-C508A73793B8}" dt="2021-03-22T14:49:24.387" v="282" actId="26606"/>
          <ac:spMkLst>
            <pc:docMk/>
            <pc:sldMk cId="1045397166" sldId="338"/>
            <ac:spMk id="71" creationId="{5E39A796-BE83-48B1-B33F-35C4A32AAB57}"/>
          </ac:spMkLst>
        </pc:spChg>
        <pc:spChg chg="add">
          <ac:chgData name="Weifeng Xu" userId="e7aed605-a3dd-4d5a-a692-a87037af107b" providerId="ADAL" clId="{0CC1B67B-6FF0-4C7B-BF9D-C508A73793B8}" dt="2021-03-22T14:49:24.387" v="282" actId="26606"/>
          <ac:spMkLst>
            <pc:docMk/>
            <pc:sldMk cId="1045397166" sldId="338"/>
            <ac:spMk id="73" creationId="{72F84B47-E267-4194-8194-831DB7B5547F}"/>
          </ac:spMkLst>
        </pc:spChg>
        <pc:picChg chg="add del">
          <ac:chgData name="Weifeng Xu" userId="e7aed605-a3dd-4d5a-a692-a87037af107b" providerId="ADAL" clId="{0CC1B67B-6FF0-4C7B-BF9D-C508A73793B8}" dt="2021-03-22T14:50:30.518" v="287" actId="22"/>
          <ac:picMkLst>
            <pc:docMk/>
            <pc:sldMk cId="1045397166" sldId="338"/>
            <ac:picMk id="8" creationId="{A32B5DED-5E1D-49CC-B42C-D89E1243B9E8}"/>
          </ac:picMkLst>
        </pc:picChg>
        <pc:picChg chg="add mod">
          <ac:chgData name="Weifeng Xu" userId="e7aed605-a3dd-4d5a-a692-a87037af107b" providerId="ADAL" clId="{0CC1B67B-6FF0-4C7B-BF9D-C508A73793B8}" dt="2021-03-22T14:51:15.280" v="296" actId="1076"/>
          <ac:picMkLst>
            <pc:docMk/>
            <pc:sldMk cId="1045397166" sldId="338"/>
            <ac:picMk id="11" creationId="{B29EB9F6-A2C8-4D4D-96F5-6210D1C32C8C}"/>
          </ac:picMkLst>
        </pc:picChg>
        <pc:picChg chg="add mod">
          <ac:chgData name="Weifeng Xu" userId="e7aed605-a3dd-4d5a-a692-a87037af107b" providerId="ADAL" clId="{0CC1B67B-6FF0-4C7B-BF9D-C508A73793B8}" dt="2021-03-22T14:49:24.387" v="282" actId="26606"/>
          <ac:picMkLst>
            <pc:docMk/>
            <pc:sldMk cId="1045397166" sldId="338"/>
            <ac:picMk id="1026" creationId="{612A12D2-F008-4150-B72F-1E32B45E219E}"/>
          </ac:picMkLst>
        </pc:picChg>
        <pc:cxnChg chg="add mod">
          <ac:chgData name="Weifeng Xu" userId="e7aed605-a3dd-4d5a-a692-a87037af107b" providerId="ADAL" clId="{0CC1B67B-6FF0-4C7B-BF9D-C508A73793B8}" dt="2021-03-22T15:05:09.854" v="364" actId="1582"/>
          <ac:cxnSpMkLst>
            <pc:docMk/>
            <pc:sldMk cId="1045397166" sldId="338"/>
            <ac:cxnSpMk id="15" creationId="{2D47BC40-BCC6-404D-9D71-2B0F8F191F68}"/>
          </ac:cxnSpMkLst>
        </pc:cxnChg>
        <pc:cxnChg chg="add mod">
          <ac:chgData name="Weifeng Xu" userId="e7aed605-a3dd-4d5a-a692-a87037af107b" providerId="ADAL" clId="{0CC1B67B-6FF0-4C7B-BF9D-C508A73793B8}" dt="2021-03-22T15:05:51.594" v="374" actId="1582"/>
          <ac:cxnSpMkLst>
            <pc:docMk/>
            <pc:sldMk cId="1045397166" sldId="338"/>
            <ac:cxnSpMk id="19" creationId="{5C9A802A-A32A-4226-A53E-6C2168166CD4}"/>
          </ac:cxnSpMkLst>
        </pc:cxnChg>
      </pc:sldChg>
      <pc:sldChg chg="addSp delSp modSp add mod modClrScheme chgLayout modNotesTx">
        <pc:chgData name="Weifeng Xu" userId="e7aed605-a3dd-4d5a-a692-a87037af107b" providerId="ADAL" clId="{0CC1B67B-6FF0-4C7B-BF9D-C508A73793B8}" dt="2021-03-22T20:05:18.435" v="1132" actId="6549"/>
        <pc:sldMkLst>
          <pc:docMk/>
          <pc:sldMk cId="1184896937" sldId="339"/>
        </pc:sldMkLst>
        <pc:spChg chg="add mod">
          <ac:chgData name="Weifeng Xu" userId="e7aed605-a3dd-4d5a-a692-a87037af107b" providerId="ADAL" clId="{0CC1B67B-6FF0-4C7B-BF9D-C508A73793B8}" dt="2021-03-22T19:00:45.594" v="760" actId="108"/>
          <ac:spMkLst>
            <pc:docMk/>
            <pc:sldMk cId="1184896937" sldId="339"/>
            <ac:spMk id="2" creationId="{E46B31E6-2909-454C-A2B8-8F8493361A53}"/>
          </ac:spMkLst>
        </pc:spChg>
        <pc:spChg chg="add mod">
          <ac:chgData name="Weifeng Xu" userId="e7aed605-a3dd-4d5a-a692-a87037af107b" providerId="ADAL" clId="{0CC1B67B-6FF0-4C7B-BF9D-C508A73793B8}" dt="2021-03-22T19:32:40.743" v="958" actId="27636"/>
          <ac:spMkLst>
            <pc:docMk/>
            <pc:sldMk cId="1184896937" sldId="339"/>
            <ac:spMk id="3" creationId="{B1336FA1-660A-4D9A-9438-CDC8713F4D82}"/>
          </ac:spMkLst>
        </pc:spChg>
        <pc:spChg chg="add mod">
          <ac:chgData name="Weifeng Xu" userId="e7aed605-a3dd-4d5a-a692-a87037af107b" providerId="ADAL" clId="{0CC1B67B-6FF0-4C7B-BF9D-C508A73793B8}" dt="2021-03-22T19:40:24.316" v="1025" actId="20577"/>
          <ac:spMkLst>
            <pc:docMk/>
            <pc:sldMk cId="1184896937" sldId="339"/>
            <ac:spMk id="8" creationId="{E0B29EA5-C753-4974-988F-370D62F8B44D}"/>
          </ac:spMkLst>
        </pc:spChg>
        <pc:picChg chg="add mod">
          <ac:chgData name="Weifeng Xu" userId="e7aed605-a3dd-4d5a-a692-a87037af107b" providerId="ADAL" clId="{0CC1B67B-6FF0-4C7B-BF9D-C508A73793B8}" dt="2021-03-22T19:27:48.616" v="920" actId="1076"/>
          <ac:picMkLst>
            <pc:docMk/>
            <pc:sldMk cId="1184896937" sldId="339"/>
            <ac:picMk id="5" creationId="{B67B0F95-5C33-43C2-B63E-BD06965FBA05}"/>
          </ac:picMkLst>
        </pc:picChg>
        <pc:picChg chg="del">
          <ac:chgData name="Weifeng Xu" userId="e7aed605-a3dd-4d5a-a692-a87037af107b" providerId="ADAL" clId="{0CC1B67B-6FF0-4C7B-BF9D-C508A73793B8}" dt="2021-03-22T15:01:27.644" v="350" actId="478"/>
          <ac:picMkLst>
            <pc:docMk/>
            <pc:sldMk cId="1184896937" sldId="339"/>
            <ac:picMk id="7" creationId="{83E52139-36EC-49C1-BB94-281B8EA96AE5}"/>
          </ac:picMkLst>
        </pc:picChg>
        <pc:cxnChg chg="add mod">
          <ac:chgData name="Weifeng Xu" userId="e7aed605-a3dd-4d5a-a692-a87037af107b" providerId="ADAL" clId="{0CC1B67B-6FF0-4C7B-BF9D-C508A73793B8}" dt="2021-03-22T19:27:56.083" v="922" actId="13822"/>
          <ac:cxnSpMkLst>
            <pc:docMk/>
            <pc:sldMk cId="1184896937" sldId="339"/>
            <ac:cxnSpMk id="6" creationId="{264C21C4-6F16-413C-AA6A-772066364DD1}"/>
          </ac:cxnSpMkLst>
        </pc:cxnChg>
      </pc:sldChg>
      <pc:sldChg chg="addSp delSp modSp new mod setBg modClrScheme addAnim delAnim chgLayout modNotesTx">
        <pc:chgData name="Weifeng Xu" userId="e7aed605-a3dd-4d5a-a692-a87037af107b" providerId="ADAL" clId="{0CC1B67B-6FF0-4C7B-BF9D-C508A73793B8}" dt="2021-03-22T15:25:05.968" v="456" actId="404"/>
        <pc:sldMkLst>
          <pc:docMk/>
          <pc:sldMk cId="991312058" sldId="340"/>
        </pc:sldMkLst>
        <pc:spChg chg="del mod ord">
          <ac:chgData name="Weifeng Xu" userId="e7aed605-a3dd-4d5a-a692-a87037af107b" providerId="ADAL" clId="{0CC1B67B-6FF0-4C7B-BF9D-C508A73793B8}" dt="2021-03-22T15:14:51.765" v="376" actId="700"/>
          <ac:spMkLst>
            <pc:docMk/>
            <pc:sldMk cId="991312058" sldId="340"/>
            <ac:spMk id="2" creationId="{E00CABD5-AB31-4D33-8393-CCC28FAB0283}"/>
          </ac:spMkLst>
        </pc:spChg>
        <pc:spChg chg="del">
          <ac:chgData name="Weifeng Xu" userId="e7aed605-a3dd-4d5a-a692-a87037af107b" providerId="ADAL" clId="{0CC1B67B-6FF0-4C7B-BF9D-C508A73793B8}" dt="2021-03-22T15:14:51.765" v="376" actId="700"/>
          <ac:spMkLst>
            <pc:docMk/>
            <pc:sldMk cId="991312058" sldId="340"/>
            <ac:spMk id="3" creationId="{7D0B1BD3-3082-4762-9285-16D3EF5765C1}"/>
          </ac:spMkLst>
        </pc:spChg>
        <pc:spChg chg="add mod ord">
          <ac:chgData name="Weifeng Xu" userId="e7aed605-a3dd-4d5a-a692-a87037af107b" providerId="ADAL" clId="{0CC1B67B-6FF0-4C7B-BF9D-C508A73793B8}" dt="2021-03-22T15:20:16.534" v="438" actId="20577"/>
          <ac:spMkLst>
            <pc:docMk/>
            <pc:sldMk cId="991312058" sldId="340"/>
            <ac:spMk id="4" creationId="{A4569E20-07A2-497B-AAD6-E44B471D3C74}"/>
          </ac:spMkLst>
        </pc:spChg>
        <pc:spChg chg="add mod">
          <ac:chgData name="Weifeng Xu" userId="e7aed605-a3dd-4d5a-a692-a87037af107b" providerId="ADAL" clId="{0CC1B67B-6FF0-4C7B-BF9D-C508A73793B8}" dt="2021-03-22T15:25:05.968" v="456" actId="404"/>
          <ac:spMkLst>
            <pc:docMk/>
            <pc:sldMk cId="991312058" sldId="340"/>
            <ac:spMk id="19" creationId="{2C9994A5-F250-4461-9E25-584903F0D0A2}"/>
          </ac:spMkLst>
        </pc:spChg>
        <pc:spChg chg="add mod">
          <ac:chgData name="Weifeng Xu" userId="e7aed605-a3dd-4d5a-a692-a87037af107b" providerId="ADAL" clId="{0CC1B67B-6FF0-4C7B-BF9D-C508A73793B8}" dt="2021-03-22T15:24:37.693" v="452" actId="20577"/>
          <ac:spMkLst>
            <pc:docMk/>
            <pc:sldMk cId="991312058" sldId="340"/>
            <ac:spMk id="21" creationId="{B7DAC635-AF87-4AC1-A02D-3EE9109E6F6A}"/>
          </ac:spMkLst>
        </pc:spChg>
        <pc:spChg chg="add del">
          <ac:chgData name="Weifeng Xu" userId="e7aed605-a3dd-4d5a-a692-a87037af107b" providerId="ADAL" clId="{0CC1B67B-6FF0-4C7B-BF9D-C508A73793B8}" dt="2021-03-22T15:19:24.967" v="406" actId="26606"/>
          <ac:spMkLst>
            <pc:docMk/>
            <pc:sldMk cId="991312058" sldId="340"/>
            <ac:spMk id="71" creationId="{A8384FB5-9ADC-4DDC-881B-597D56F5B15D}"/>
          </ac:spMkLst>
        </pc:spChg>
        <pc:spChg chg="add del">
          <ac:chgData name="Weifeng Xu" userId="e7aed605-a3dd-4d5a-a692-a87037af107b" providerId="ADAL" clId="{0CC1B67B-6FF0-4C7B-BF9D-C508A73793B8}" dt="2021-03-22T15:19:24.967" v="406" actId="26606"/>
          <ac:spMkLst>
            <pc:docMk/>
            <pc:sldMk cId="991312058" sldId="340"/>
            <ac:spMk id="73" creationId="{91E5A9A7-95C6-4F4F-B00E-C82E07FE62EF}"/>
          </ac:spMkLst>
        </pc:spChg>
        <pc:spChg chg="add del">
          <ac:chgData name="Weifeng Xu" userId="e7aed605-a3dd-4d5a-a692-a87037af107b" providerId="ADAL" clId="{0CC1B67B-6FF0-4C7B-BF9D-C508A73793B8}" dt="2021-03-22T15:19:24.967" v="406" actId="26606"/>
          <ac:spMkLst>
            <pc:docMk/>
            <pc:sldMk cId="991312058" sldId="340"/>
            <ac:spMk id="75" creationId="{D07DD2DE-F619-49DD-B5E7-03A290FF4ED1}"/>
          </ac:spMkLst>
        </pc:spChg>
        <pc:spChg chg="add del">
          <ac:chgData name="Weifeng Xu" userId="e7aed605-a3dd-4d5a-a692-a87037af107b" providerId="ADAL" clId="{0CC1B67B-6FF0-4C7B-BF9D-C508A73793B8}" dt="2021-03-22T15:19:24.967" v="406" actId="26606"/>
          <ac:spMkLst>
            <pc:docMk/>
            <pc:sldMk cId="991312058" sldId="340"/>
            <ac:spMk id="77" creationId="{85149191-5F60-4A28-AAFF-039F96B0F3EC}"/>
          </ac:spMkLst>
        </pc:spChg>
        <pc:spChg chg="add del">
          <ac:chgData name="Weifeng Xu" userId="e7aed605-a3dd-4d5a-a692-a87037af107b" providerId="ADAL" clId="{0CC1B67B-6FF0-4C7B-BF9D-C508A73793B8}" dt="2021-03-22T15:19:24.967" v="406" actId="26606"/>
          <ac:spMkLst>
            <pc:docMk/>
            <pc:sldMk cId="991312058" sldId="340"/>
            <ac:spMk id="79" creationId="{F8260ED5-17F7-4158-B241-D51DD4CF1B7E}"/>
          </ac:spMkLst>
        </pc:spChg>
        <pc:spChg chg="add del">
          <ac:chgData name="Weifeng Xu" userId="e7aed605-a3dd-4d5a-a692-a87037af107b" providerId="ADAL" clId="{0CC1B67B-6FF0-4C7B-BF9D-C508A73793B8}" dt="2021-03-22T15:19:26.266" v="409" actId="26606"/>
          <ac:spMkLst>
            <pc:docMk/>
            <pc:sldMk cId="991312058" sldId="340"/>
            <ac:spMk id="2052" creationId="{71FC7D98-7B8B-402A-90FC-F027482F2142}"/>
          </ac:spMkLst>
        </pc:spChg>
        <pc:spChg chg="add del">
          <ac:chgData name="Weifeng Xu" userId="e7aed605-a3dd-4d5a-a692-a87037af107b" providerId="ADAL" clId="{0CC1B67B-6FF0-4C7B-BF9D-C508A73793B8}" dt="2021-03-22T15:19:26.266" v="409" actId="26606"/>
          <ac:spMkLst>
            <pc:docMk/>
            <pc:sldMk cId="991312058" sldId="340"/>
            <ac:spMk id="2053" creationId="{AD7356EA-285B-4E5D-8FEC-104659A4FD2C}"/>
          </ac:spMkLst>
        </pc:spChg>
        <pc:spChg chg="add">
          <ac:chgData name="Weifeng Xu" userId="e7aed605-a3dd-4d5a-a692-a87037af107b" providerId="ADAL" clId="{0CC1B67B-6FF0-4C7B-BF9D-C508A73793B8}" dt="2021-03-22T15:19:26.275" v="410" actId="26606"/>
          <ac:spMkLst>
            <pc:docMk/>
            <pc:sldMk cId="991312058" sldId="340"/>
            <ac:spMk id="2055" creationId="{A8384FB5-9ADC-4DDC-881B-597D56F5B15D}"/>
          </ac:spMkLst>
        </pc:spChg>
        <pc:spChg chg="add">
          <ac:chgData name="Weifeng Xu" userId="e7aed605-a3dd-4d5a-a692-a87037af107b" providerId="ADAL" clId="{0CC1B67B-6FF0-4C7B-BF9D-C508A73793B8}" dt="2021-03-22T15:19:26.275" v="410" actId="26606"/>
          <ac:spMkLst>
            <pc:docMk/>
            <pc:sldMk cId="991312058" sldId="340"/>
            <ac:spMk id="2056" creationId="{91E5A9A7-95C6-4F4F-B00E-C82E07FE62EF}"/>
          </ac:spMkLst>
        </pc:spChg>
        <pc:spChg chg="add">
          <ac:chgData name="Weifeng Xu" userId="e7aed605-a3dd-4d5a-a692-a87037af107b" providerId="ADAL" clId="{0CC1B67B-6FF0-4C7B-BF9D-C508A73793B8}" dt="2021-03-22T15:19:26.275" v="410" actId="26606"/>
          <ac:spMkLst>
            <pc:docMk/>
            <pc:sldMk cId="991312058" sldId="340"/>
            <ac:spMk id="2057" creationId="{D07DD2DE-F619-49DD-B5E7-03A290FF4ED1}"/>
          </ac:spMkLst>
        </pc:spChg>
        <pc:spChg chg="add">
          <ac:chgData name="Weifeng Xu" userId="e7aed605-a3dd-4d5a-a692-a87037af107b" providerId="ADAL" clId="{0CC1B67B-6FF0-4C7B-BF9D-C508A73793B8}" dt="2021-03-22T15:19:26.275" v="410" actId="26606"/>
          <ac:spMkLst>
            <pc:docMk/>
            <pc:sldMk cId="991312058" sldId="340"/>
            <ac:spMk id="2058" creationId="{85149191-5F60-4A28-AAFF-039F96B0F3EC}"/>
          </ac:spMkLst>
        </pc:spChg>
        <pc:spChg chg="add">
          <ac:chgData name="Weifeng Xu" userId="e7aed605-a3dd-4d5a-a692-a87037af107b" providerId="ADAL" clId="{0CC1B67B-6FF0-4C7B-BF9D-C508A73793B8}" dt="2021-03-22T15:19:26.275" v="410" actId="26606"/>
          <ac:spMkLst>
            <pc:docMk/>
            <pc:sldMk cId="991312058" sldId="340"/>
            <ac:spMk id="2059" creationId="{F8260ED5-17F7-4158-B241-D51DD4CF1B7E}"/>
          </ac:spMkLst>
        </pc:spChg>
        <pc:picChg chg="add mod">
          <ac:chgData name="Weifeng Xu" userId="e7aed605-a3dd-4d5a-a692-a87037af107b" providerId="ADAL" clId="{0CC1B67B-6FF0-4C7B-BF9D-C508A73793B8}" dt="2021-03-22T15:19:26.275" v="410" actId="26606"/>
          <ac:picMkLst>
            <pc:docMk/>
            <pc:sldMk cId="991312058" sldId="340"/>
            <ac:picMk id="2050" creationId="{D738B73C-F155-4C6A-8E6C-E165F6DBB25C}"/>
          </ac:picMkLst>
        </pc:picChg>
      </pc:sldChg>
      <pc:sldChg chg="addSp delSp modSp new mod ord modNotesTx">
        <pc:chgData name="Weifeng Xu" userId="e7aed605-a3dd-4d5a-a692-a87037af107b" providerId="ADAL" clId="{0CC1B67B-6FF0-4C7B-BF9D-C508A73793B8}" dt="2021-03-22T20:14:53.725" v="1260" actId="1035"/>
        <pc:sldMkLst>
          <pc:docMk/>
          <pc:sldMk cId="3664990277" sldId="341"/>
        </pc:sldMkLst>
        <pc:spChg chg="add mod">
          <ac:chgData name="Weifeng Xu" userId="e7aed605-a3dd-4d5a-a692-a87037af107b" providerId="ADAL" clId="{0CC1B67B-6FF0-4C7B-BF9D-C508A73793B8}" dt="2021-03-22T20:14:53.725" v="1260" actId="1035"/>
          <ac:spMkLst>
            <pc:docMk/>
            <pc:sldMk cId="3664990277" sldId="341"/>
            <ac:spMk id="5" creationId="{9019970C-89FA-4067-AE95-B13C32BA34F6}"/>
          </ac:spMkLst>
        </pc:spChg>
        <pc:spChg chg="add mod">
          <ac:chgData name="Weifeng Xu" userId="e7aed605-a3dd-4d5a-a692-a87037af107b" providerId="ADAL" clId="{0CC1B67B-6FF0-4C7B-BF9D-C508A73793B8}" dt="2021-03-22T20:14:53.725" v="1260" actId="1035"/>
          <ac:spMkLst>
            <pc:docMk/>
            <pc:sldMk cId="3664990277" sldId="341"/>
            <ac:spMk id="6" creationId="{715FA2A2-4CE0-4411-9043-FA32B4C5E19C}"/>
          </ac:spMkLst>
        </pc:spChg>
        <pc:spChg chg="add mod">
          <ac:chgData name="Weifeng Xu" userId="e7aed605-a3dd-4d5a-a692-a87037af107b" providerId="ADAL" clId="{0CC1B67B-6FF0-4C7B-BF9D-C508A73793B8}" dt="2021-03-22T20:14:53.725" v="1260" actId="1035"/>
          <ac:spMkLst>
            <pc:docMk/>
            <pc:sldMk cId="3664990277" sldId="341"/>
            <ac:spMk id="7" creationId="{2E2624A9-ACBB-4A3C-AC3D-AFD836C1300C}"/>
          </ac:spMkLst>
        </pc:spChg>
        <pc:spChg chg="add del mod">
          <ac:chgData name="Weifeng Xu" userId="e7aed605-a3dd-4d5a-a692-a87037af107b" providerId="ADAL" clId="{0CC1B67B-6FF0-4C7B-BF9D-C508A73793B8}" dt="2021-03-22T20:14:48.334" v="1247" actId="478"/>
          <ac:spMkLst>
            <pc:docMk/>
            <pc:sldMk cId="3664990277" sldId="341"/>
            <ac:spMk id="10" creationId="{D348B406-EEA4-45EE-A7CD-7BD3E479AA2E}"/>
          </ac:spMkLst>
        </pc:spChg>
        <pc:spChg chg="add mod">
          <ac:chgData name="Weifeng Xu" userId="e7aed605-a3dd-4d5a-a692-a87037af107b" providerId="ADAL" clId="{0CC1B67B-6FF0-4C7B-BF9D-C508A73793B8}" dt="2021-03-22T20:14:53.725" v="1260" actId="1035"/>
          <ac:spMkLst>
            <pc:docMk/>
            <pc:sldMk cId="3664990277" sldId="341"/>
            <ac:spMk id="12" creationId="{61CC7CCE-A0A2-480C-B162-83D35D8D2EA1}"/>
          </ac:spMkLst>
        </pc:spChg>
        <pc:picChg chg="add mod">
          <ac:chgData name="Weifeng Xu" userId="e7aed605-a3dd-4d5a-a692-a87037af107b" providerId="ADAL" clId="{0CC1B67B-6FF0-4C7B-BF9D-C508A73793B8}" dt="2021-03-22T20:14:53.725" v="1260" actId="1035"/>
          <ac:picMkLst>
            <pc:docMk/>
            <pc:sldMk cId="3664990277" sldId="341"/>
            <ac:picMk id="3" creationId="{86841EEE-9E0A-4F48-A5D2-B7807132B091}"/>
          </ac:picMkLst>
        </pc:picChg>
        <pc:picChg chg="add mod">
          <ac:chgData name="Weifeng Xu" userId="e7aed605-a3dd-4d5a-a692-a87037af107b" providerId="ADAL" clId="{0CC1B67B-6FF0-4C7B-BF9D-C508A73793B8}" dt="2021-03-22T20:14:53.725" v="1260" actId="1035"/>
          <ac:picMkLst>
            <pc:docMk/>
            <pc:sldMk cId="3664990277" sldId="341"/>
            <ac:picMk id="9" creationId="{E393FE77-A971-442E-A2F0-15BDD2E8CD9F}"/>
          </ac:picMkLst>
        </pc:picChg>
      </pc:sldChg>
      <pc:sldChg chg="addSp modSp new mod modClrScheme chgLayout">
        <pc:chgData name="Weifeng Xu" userId="e7aed605-a3dd-4d5a-a692-a87037af107b" providerId="ADAL" clId="{0CC1B67B-6FF0-4C7B-BF9D-C508A73793B8}" dt="2021-03-22T19:01:38.490" v="781" actId="20577"/>
        <pc:sldMkLst>
          <pc:docMk/>
          <pc:sldMk cId="347436562" sldId="342"/>
        </pc:sldMkLst>
        <pc:spChg chg="add mod ord">
          <ac:chgData name="Weifeng Xu" userId="e7aed605-a3dd-4d5a-a692-a87037af107b" providerId="ADAL" clId="{0CC1B67B-6FF0-4C7B-BF9D-C508A73793B8}" dt="2021-03-22T19:01:38.490" v="781" actId="20577"/>
          <ac:spMkLst>
            <pc:docMk/>
            <pc:sldMk cId="347436562" sldId="342"/>
            <ac:spMk id="4" creationId="{B224AC84-7FC2-4C23-B8B7-D8F086B5B43F}"/>
          </ac:spMkLst>
        </pc:spChg>
        <pc:spChg chg="add mod">
          <ac:chgData name="Weifeng Xu" userId="e7aed605-a3dd-4d5a-a692-a87037af107b" providerId="ADAL" clId="{0CC1B67B-6FF0-4C7B-BF9D-C508A73793B8}" dt="2021-03-22T18:55:34.762" v="683" actId="1076"/>
          <ac:spMkLst>
            <pc:docMk/>
            <pc:sldMk cId="347436562" sldId="342"/>
            <ac:spMk id="6" creationId="{5C8522D2-5D2A-48FF-8ACE-AB8D80FBA414}"/>
          </ac:spMkLst>
        </pc:spChg>
        <pc:picChg chg="add mod">
          <ac:chgData name="Weifeng Xu" userId="e7aed605-a3dd-4d5a-a692-a87037af107b" providerId="ADAL" clId="{0CC1B67B-6FF0-4C7B-BF9D-C508A73793B8}" dt="2021-03-22T18:55:34.762" v="683" actId="1076"/>
          <ac:picMkLst>
            <pc:docMk/>
            <pc:sldMk cId="347436562" sldId="342"/>
            <ac:picMk id="3" creationId="{77B056B8-AF58-4231-8E78-0B32D815476F}"/>
          </ac:picMkLst>
        </pc:picChg>
      </pc:sldChg>
      <pc:sldChg chg="addSp delSp modSp new mod modClrScheme chgLayout">
        <pc:chgData name="Weifeng Xu" userId="e7aed605-a3dd-4d5a-a692-a87037af107b" providerId="ADAL" clId="{0CC1B67B-6FF0-4C7B-BF9D-C508A73793B8}" dt="2021-03-22T20:22:41.776" v="1303" actId="14100"/>
        <pc:sldMkLst>
          <pc:docMk/>
          <pc:sldMk cId="420362170" sldId="343"/>
        </pc:sldMkLst>
        <pc:spChg chg="del mod ord">
          <ac:chgData name="Weifeng Xu" userId="e7aed605-a3dd-4d5a-a692-a87037af107b" providerId="ADAL" clId="{0CC1B67B-6FF0-4C7B-BF9D-C508A73793B8}" dt="2021-03-22T20:15:35.215" v="1262" actId="700"/>
          <ac:spMkLst>
            <pc:docMk/>
            <pc:sldMk cId="420362170" sldId="343"/>
            <ac:spMk id="2" creationId="{6162B0E7-3FCD-4131-A579-0CCCAF9B17F2}"/>
          </ac:spMkLst>
        </pc:spChg>
        <pc:spChg chg="del">
          <ac:chgData name="Weifeng Xu" userId="e7aed605-a3dd-4d5a-a692-a87037af107b" providerId="ADAL" clId="{0CC1B67B-6FF0-4C7B-BF9D-C508A73793B8}" dt="2021-03-22T19:35:08.641" v="980" actId="700"/>
          <ac:spMkLst>
            <pc:docMk/>
            <pc:sldMk cId="420362170" sldId="343"/>
            <ac:spMk id="3" creationId="{8E1B679B-F320-42DB-B031-BB945F35BD71}"/>
          </ac:spMkLst>
        </pc:spChg>
        <pc:spChg chg="add mod">
          <ac:chgData name="Weifeng Xu" userId="e7aed605-a3dd-4d5a-a692-a87037af107b" providerId="ADAL" clId="{0CC1B67B-6FF0-4C7B-BF9D-C508A73793B8}" dt="2021-03-22T20:22:41.776" v="1303" actId="14100"/>
          <ac:spMkLst>
            <pc:docMk/>
            <pc:sldMk cId="420362170" sldId="343"/>
            <ac:spMk id="11" creationId="{B87BD867-938D-4F4B-8543-0B9EDD3B9935}"/>
          </ac:spMkLst>
        </pc:spChg>
        <pc:picChg chg="add mod">
          <ac:chgData name="Weifeng Xu" userId="e7aed605-a3dd-4d5a-a692-a87037af107b" providerId="ADAL" clId="{0CC1B67B-6FF0-4C7B-BF9D-C508A73793B8}" dt="2021-03-22T19:38:36.518" v="986" actId="1076"/>
          <ac:picMkLst>
            <pc:docMk/>
            <pc:sldMk cId="420362170" sldId="343"/>
            <ac:picMk id="5" creationId="{93809B0D-7D81-418C-A9BA-64E8300C3DB3}"/>
          </ac:picMkLst>
        </pc:picChg>
        <pc:picChg chg="add mod">
          <ac:chgData name="Weifeng Xu" userId="e7aed605-a3dd-4d5a-a692-a87037af107b" providerId="ADAL" clId="{0CC1B67B-6FF0-4C7B-BF9D-C508A73793B8}" dt="2021-03-22T19:38:45.502" v="989" actId="1076"/>
          <ac:picMkLst>
            <pc:docMk/>
            <pc:sldMk cId="420362170" sldId="343"/>
            <ac:picMk id="7" creationId="{CCFC563A-64BB-49C7-B8DC-AD4C4738CE78}"/>
          </ac:picMkLst>
        </pc:picChg>
        <pc:cxnChg chg="add mod">
          <ac:chgData name="Weifeng Xu" userId="e7aed605-a3dd-4d5a-a692-a87037af107b" providerId="ADAL" clId="{0CC1B67B-6FF0-4C7B-BF9D-C508A73793B8}" dt="2021-03-22T19:39:20.769" v="993" actId="1582"/>
          <ac:cxnSpMkLst>
            <pc:docMk/>
            <pc:sldMk cId="420362170" sldId="343"/>
            <ac:cxnSpMk id="9" creationId="{CBDD99F3-9797-41CB-827F-F27404A7944C}"/>
          </ac:cxnSpMkLst>
        </pc:cxnChg>
      </pc:sldChg>
      <pc:sldChg chg="addSp modSp new mod modNotesTx">
        <pc:chgData name="Weifeng Xu" userId="e7aed605-a3dd-4d5a-a692-a87037af107b" providerId="ADAL" clId="{0CC1B67B-6FF0-4C7B-BF9D-C508A73793B8}" dt="2021-03-23T01:25:07.278" v="1373"/>
        <pc:sldMkLst>
          <pc:docMk/>
          <pc:sldMk cId="188422031" sldId="344"/>
        </pc:sldMkLst>
        <pc:spChg chg="mod">
          <ac:chgData name="Weifeng Xu" userId="e7aed605-a3dd-4d5a-a692-a87037af107b" providerId="ADAL" clId="{0CC1B67B-6FF0-4C7B-BF9D-C508A73793B8}" dt="2021-03-22T20:55:47.415" v="1369" actId="20577"/>
          <ac:spMkLst>
            <pc:docMk/>
            <pc:sldMk cId="188422031" sldId="344"/>
            <ac:spMk id="2" creationId="{34F7D1A8-75DE-4EE3-A6E0-14E2CCB762A0}"/>
          </ac:spMkLst>
        </pc:spChg>
        <pc:spChg chg="add mod">
          <ac:chgData name="Weifeng Xu" userId="e7aed605-a3dd-4d5a-a692-a87037af107b" providerId="ADAL" clId="{0CC1B67B-6FF0-4C7B-BF9D-C508A73793B8}" dt="2021-03-22T20:50:00.908" v="1361" actId="1076"/>
          <ac:spMkLst>
            <pc:docMk/>
            <pc:sldMk cId="188422031" sldId="344"/>
            <ac:spMk id="4" creationId="{EC0279F1-0FC0-4823-8374-B55EB32092B7}"/>
          </ac:spMkLst>
        </pc:spChg>
        <pc:picChg chg="add mod">
          <ac:chgData name="Weifeng Xu" userId="e7aed605-a3dd-4d5a-a692-a87037af107b" providerId="ADAL" clId="{0CC1B67B-6FF0-4C7B-BF9D-C508A73793B8}" dt="2021-03-22T20:49:56.264" v="1360" actId="14100"/>
          <ac:picMkLst>
            <pc:docMk/>
            <pc:sldMk cId="188422031" sldId="344"/>
            <ac:picMk id="6" creationId="{7180E8EE-2235-4B18-9523-F781756BAF82}"/>
          </ac:picMkLst>
        </pc:picChg>
      </pc:sldChg>
      <pc:sldChg chg="addSp delSp modSp new mod modNotesTx">
        <pc:chgData name="Weifeng Xu" userId="e7aed605-a3dd-4d5a-a692-a87037af107b" providerId="ADAL" clId="{0CC1B67B-6FF0-4C7B-BF9D-C508A73793B8}" dt="2021-03-23T02:10:50.814" v="1531"/>
        <pc:sldMkLst>
          <pc:docMk/>
          <pc:sldMk cId="1056541184" sldId="345"/>
        </pc:sldMkLst>
        <pc:spChg chg="mod">
          <ac:chgData name="Weifeng Xu" userId="e7aed605-a3dd-4d5a-a692-a87037af107b" providerId="ADAL" clId="{0CC1B67B-6FF0-4C7B-BF9D-C508A73793B8}" dt="2021-03-23T01:46:58.375" v="1447" actId="20577"/>
          <ac:spMkLst>
            <pc:docMk/>
            <pc:sldMk cId="1056541184" sldId="345"/>
            <ac:spMk id="2" creationId="{B46466F7-BF4D-4066-9BCA-0084B6FCC5D5}"/>
          </ac:spMkLst>
        </pc:spChg>
        <pc:spChg chg="add del mod">
          <ac:chgData name="Weifeng Xu" userId="e7aed605-a3dd-4d5a-a692-a87037af107b" providerId="ADAL" clId="{0CC1B67B-6FF0-4C7B-BF9D-C508A73793B8}" dt="2021-03-23T01:47:53.909" v="1460" actId="478"/>
          <ac:spMkLst>
            <pc:docMk/>
            <pc:sldMk cId="1056541184" sldId="345"/>
            <ac:spMk id="4" creationId="{F2D71918-4862-4947-8FCC-7CF521BF25B7}"/>
          </ac:spMkLst>
        </pc:spChg>
        <pc:spChg chg="add mod">
          <ac:chgData name="Weifeng Xu" userId="e7aed605-a3dd-4d5a-a692-a87037af107b" providerId="ADAL" clId="{0CC1B67B-6FF0-4C7B-BF9D-C508A73793B8}" dt="2021-03-23T01:50:28.291" v="1528" actId="114"/>
          <ac:spMkLst>
            <pc:docMk/>
            <pc:sldMk cId="1056541184" sldId="345"/>
            <ac:spMk id="7" creationId="{4FB24A75-AFBF-4BC4-AC4E-F2749FDE8D01}"/>
          </ac:spMkLst>
        </pc:spChg>
        <pc:picChg chg="add mod">
          <ac:chgData name="Weifeng Xu" userId="e7aed605-a3dd-4d5a-a692-a87037af107b" providerId="ADAL" clId="{0CC1B67B-6FF0-4C7B-BF9D-C508A73793B8}" dt="2021-03-23T01:49:20.474" v="1464" actId="1076"/>
          <ac:picMkLst>
            <pc:docMk/>
            <pc:sldMk cId="1056541184" sldId="345"/>
            <ac:picMk id="6" creationId="{8B72FE56-DC0A-4190-B0A7-B78845448411}"/>
          </ac:picMkLst>
        </pc:picChg>
      </pc:sldChg>
    </pc:docChg>
  </pc:docChgLst>
  <pc:docChgLst>
    <pc:chgData name="Weifeng Xu" userId="e7aed605-a3dd-4d5a-a692-a87037af107b" providerId="ADAL" clId="{E0A36AE6-DAEB-4086-8CDB-3902B8401090}"/>
    <pc:docChg chg="undo custSel mod addSld delSld modSld">
      <pc:chgData name="Weifeng Xu" userId="e7aed605-a3dd-4d5a-a692-a87037af107b" providerId="ADAL" clId="{E0A36AE6-DAEB-4086-8CDB-3902B8401090}" dt="2021-01-18T00:01:06.800" v="260" actId="6549"/>
      <pc:docMkLst>
        <pc:docMk/>
      </pc:docMkLst>
      <pc:sldChg chg="addSp delSp modSp mod setBg">
        <pc:chgData name="Weifeng Xu" userId="e7aed605-a3dd-4d5a-a692-a87037af107b" providerId="ADAL" clId="{E0A36AE6-DAEB-4086-8CDB-3902B8401090}" dt="2021-01-17T23:59:46.284" v="256" actId="26606"/>
        <pc:sldMkLst>
          <pc:docMk/>
          <pc:sldMk cId="1392771324" sldId="258"/>
        </pc:sldMkLst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4" creationId="{00000000-0000-0000-0000-000000000000}"/>
          </ac:spMkLst>
        </pc:spChg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5" creationId="{00000000-0000-0000-0000-000000000000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1" creationId="{92EA0DEB-983C-4A94-9B9A-51E32098C2E2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3" creationId="{9E197AD2-3004-4188-A389-E9EAC108A04B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5" creationId="{A82D0C51-DE81-4DC1-8D2D-1A3EE14E678E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8" creationId="{936CFC0A-8C37-453C-9488-1B30FBC3B3B0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9" creationId="{FBC3EAFD-A275-4F9B-8F62-72B6678F35A8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30" creationId="{06E64A6D-2B9F-4AAD-AB42-A61BAF01AC12}"/>
          </ac:spMkLst>
        </pc:spChg>
        <pc:spChg chg="ad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1031" creationId="{2643BE6C-86B7-4AB9-91E8-9B5DB45AC8EA}"/>
          </ac:spMkLst>
        </pc:spChg>
        <pc:spChg chg="add del">
          <ac:chgData name="Weifeng Xu" userId="e7aed605-a3dd-4d5a-a692-a87037af107b" providerId="ADAL" clId="{E0A36AE6-DAEB-4086-8CDB-3902B8401090}" dt="2021-01-17T23:50:13.157" v="125" actId="26606"/>
          <ac:spMkLst>
            <pc:docMk/>
            <pc:sldMk cId="1392771324" sldId="258"/>
            <ac:spMk id="1032" creationId="{2643BE6C-86B7-4AB9-91E8-9B5DB45AC8EA}"/>
          </ac:spMkLst>
        </pc:spChg>
        <pc:picChg chg="add del">
          <ac:chgData name="Weifeng Xu" userId="e7aed605-a3dd-4d5a-a692-a87037af107b" providerId="ADAL" clId="{E0A36AE6-DAEB-4086-8CDB-3902B8401090}" dt="2021-01-17T23:49:00.056" v="94" actId="26606"/>
          <ac:picMkLst>
            <pc:docMk/>
            <pc:sldMk cId="1392771324" sldId="258"/>
            <ac:picMk id="77" creationId="{C51881DD-AD85-41BE-8A49-C2FB45800E10}"/>
          </ac:picMkLst>
        </pc:picChg>
        <pc:picChg chg="add mod">
          <ac:chgData name="Weifeng Xu" userId="e7aed605-a3dd-4d5a-a692-a87037af107b" providerId="ADAL" clId="{E0A36AE6-DAEB-4086-8CDB-3902B8401090}" dt="2021-01-17T23:59:46.284" v="256" actId="26606"/>
          <ac:picMkLst>
            <pc:docMk/>
            <pc:sldMk cId="1392771324" sldId="258"/>
            <ac:picMk id="1026" creationId="{1749E611-ACB8-4D69-A2FA-07F87D23322E}"/>
          </ac:picMkLst>
        </pc:picChg>
        <pc:cxnChg chg="add del">
          <ac:chgData name="Weifeng Xu" userId="e7aed605-a3dd-4d5a-a692-a87037af107b" providerId="ADAL" clId="{E0A36AE6-DAEB-4086-8CDB-3902B8401090}" dt="2021-01-17T23:49:00.056" v="94" actId="26606"/>
          <ac:cxnSpMkLst>
            <pc:docMk/>
            <pc:sldMk cId="1392771324" sldId="258"/>
            <ac:cxnSpMk id="79" creationId="{9AD20FE8-ED02-4CDE-83B1-A1436305C3DC}"/>
          </ac:cxnSpMkLst>
        </pc:cxnChg>
      </pc:sldChg>
      <pc:sldChg chg="del">
        <pc:chgData name="Weifeng Xu" userId="e7aed605-a3dd-4d5a-a692-a87037af107b" providerId="ADAL" clId="{E0A36AE6-DAEB-4086-8CDB-3902B8401090}" dt="2021-01-17T23:45:25.843" v="81" actId="47"/>
        <pc:sldMkLst>
          <pc:docMk/>
          <pc:sldMk cId="627889270" sldId="259"/>
        </pc:sldMkLst>
      </pc:sldChg>
      <pc:sldChg chg="modSp new mod">
        <pc:chgData name="Weifeng Xu" userId="e7aed605-a3dd-4d5a-a692-a87037af107b" providerId="ADAL" clId="{E0A36AE6-DAEB-4086-8CDB-3902B8401090}" dt="2021-01-17T23:53:10.893" v="178" actId="20577"/>
        <pc:sldMkLst>
          <pc:docMk/>
          <pc:sldMk cId="2206727044" sldId="259"/>
        </pc:sldMkLst>
        <pc:spChg chg="mod">
          <ac:chgData name="Weifeng Xu" userId="e7aed605-a3dd-4d5a-a692-a87037af107b" providerId="ADAL" clId="{E0A36AE6-DAEB-4086-8CDB-3902B8401090}" dt="2021-01-17T23:52:00.628" v="157" actId="207"/>
          <ac:spMkLst>
            <pc:docMk/>
            <pc:sldMk cId="2206727044" sldId="259"/>
            <ac:spMk id="2" creationId="{B28EEC50-2528-46D9-8995-B6565AC5E995}"/>
          </ac:spMkLst>
        </pc:spChg>
        <pc:spChg chg="mod">
          <ac:chgData name="Weifeng Xu" userId="e7aed605-a3dd-4d5a-a692-a87037af107b" providerId="ADAL" clId="{E0A36AE6-DAEB-4086-8CDB-3902B8401090}" dt="2021-01-17T23:53:10.893" v="178" actId="20577"/>
          <ac:spMkLst>
            <pc:docMk/>
            <pc:sldMk cId="2206727044" sldId="259"/>
            <ac:spMk id="3" creationId="{E7416EDB-845D-48E4-BF29-1E529067857D}"/>
          </ac:spMkLst>
        </pc:spChg>
      </pc:sldChg>
      <pc:sldChg chg="del">
        <pc:chgData name="Weifeng Xu" userId="e7aed605-a3dd-4d5a-a692-a87037af107b" providerId="ADAL" clId="{E0A36AE6-DAEB-4086-8CDB-3902B8401090}" dt="2021-01-17T23:45:25.974" v="82" actId="47"/>
        <pc:sldMkLst>
          <pc:docMk/>
          <pc:sldMk cId="1241162418" sldId="260"/>
        </pc:sldMkLst>
      </pc:sldChg>
      <pc:sldChg chg="addSp modSp new mod setBg">
        <pc:chgData name="Weifeng Xu" userId="e7aed605-a3dd-4d5a-a692-a87037af107b" providerId="ADAL" clId="{E0A36AE6-DAEB-4086-8CDB-3902B8401090}" dt="2021-01-18T00:01:06.800" v="260" actId="6549"/>
        <pc:sldMkLst>
          <pc:docMk/>
          <pc:sldMk cId="3022601266" sldId="260"/>
        </pc:sldMkLst>
        <pc:spChg chg="mod">
          <ac:chgData name="Weifeng Xu" userId="e7aed605-a3dd-4d5a-a692-a87037af107b" providerId="ADAL" clId="{E0A36AE6-DAEB-4086-8CDB-3902B8401090}" dt="2021-01-17T23:58:51.299" v="255" actId="26606"/>
          <ac:spMkLst>
            <pc:docMk/>
            <pc:sldMk cId="3022601266" sldId="260"/>
            <ac:spMk id="2" creationId="{FCE9D9F5-D336-46D9-936D-2071DD6D1AF8}"/>
          </ac:spMkLst>
        </pc:spChg>
        <pc:spChg chg="mod ord">
          <ac:chgData name="Weifeng Xu" userId="e7aed605-a3dd-4d5a-a692-a87037af107b" providerId="ADAL" clId="{E0A36AE6-DAEB-4086-8CDB-3902B8401090}" dt="2021-01-18T00:01:06.800" v="260" actId="6549"/>
          <ac:spMkLst>
            <pc:docMk/>
            <pc:sldMk cId="3022601266" sldId="260"/>
            <ac:spMk id="3" creationId="{94F950F1-CBC3-4C9C-9CF3-789C35F324B1}"/>
          </ac:spMkLst>
        </pc:spChg>
        <pc:picChg chg="add mod">
          <ac:chgData name="Weifeng Xu" userId="e7aed605-a3dd-4d5a-a692-a87037af107b" providerId="ADAL" clId="{E0A36AE6-DAEB-4086-8CDB-3902B8401090}" dt="2021-01-17T23:58:51.299" v="255" actId="26606"/>
          <ac:picMkLst>
            <pc:docMk/>
            <pc:sldMk cId="3022601266" sldId="260"/>
            <ac:picMk id="5" creationId="{3D5C4E18-0CB0-4734-A4CE-6EACA1400461}"/>
          </ac:picMkLst>
        </pc:picChg>
      </pc:sldChg>
      <pc:sldChg chg="del">
        <pc:chgData name="Weifeng Xu" userId="e7aed605-a3dd-4d5a-a692-a87037af107b" providerId="ADAL" clId="{E0A36AE6-DAEB-4086-8CDB-3902B8401090}" dt="2021-01-17T23:45:26.140" v="83" actId="47"/>
        <pc:sldMkLst>
          <pc:docMk/>
          <pc:sldMk cId="2722048472" sldId="261"/>
        </pc:sldMkLst>
      </pc:sldChg>
      <pc:sldChg chg="del">
        <pc:chgData name="Weifeng Xu" userId="e7aed605-a3dd-4d5a-a692-a87037af107b" providerId="ADAL" clId="{E0A36AE6-DAEB-4086-8CDB-3902B8401090}" dt="2021-01-17T23:45:26.285" v="84" actId="47"/>
        <pc:sldMkLst>
          <pc:docMk/>
          <pc:sldMk cId="988553735" sldId="262"/>
        </pc:sldMkLst>
      </pc:sldChg>
      <pc:sldChg chg="del">
        <pc:chgData name="Weifeng Xu" userId="e7aed605-a3dd-4d5a-a692-a87037af107b" providerId="ADAL" clId="{E0A36AE6-DAEB-4086-8CDB-3902B8401090}" dt="2021-01-17T23:45:26.428" v="85" actId="47"/>
        <pc:sldMkLst>
          <pc:docMk/>
          <pc:sldMk cId="1237432803" sldId="263"/>
        </pc:sldMkLst>
      </pc:sldChg>
      <pc:sldChg chg="del">
        <pc:chgData name="Weifeng Xu" userId="e7aed605-a3dd-4d5a-a692-a87037af107b" providerId="ADAL" clId="{E0A36AE6-DAEB-4086-8CDB-3902B8401090}" dt="2021-01-17T23:45:26.580" v="86" actId="47"/>
        <pc:sldMkLst>
          <pc:docMk/>
          <pc:sldMk cId="2602603962" sldId="264"/>
        </pc:sldMkLst>
      </pc:sldChg>
      <pc:sldChg chg="del">
        <pc:chgData name="Weifeng Xu" userId="e7aed605-a3dd-4d5a-a692-a87037af107b" providerId="ADAL" clId="{E0A36AE6-DAEB-4086-8CDB-3902B8401090}" dt="2021-01-17T23:45:26.781" v="87" actId="47"/>
        <pc:sldMkLst>
          <pc:docMk/>
          <pc:sldMk cId="3419174452" sldId="265"/>
        </pc:sldMkLst>
      </pc:sldChg>
      <pc:sldChg chg="del">
        <pc:chgData name="Weifeng Xu" userId="e7aed605-a3dd-4d5a-a692-a87037af107b" providerId="ADAL" clId="{E0A36AE6-DAEB-4086-8CDB-3902B8401090}" dt="2021-01-17T23:45:26.965" v="88" actId="47"/>
        <pc:sldMkLst>
          <pc:docMk/>
          <pc:sldMk cId="1160958258" sldId="266"/>
        </pc:sldMkLst>
      </pc:sldChg>
    </pc:docChg>
  </pc:docChgLst>
  <pc:docChgLst>
    <pc:chgData name="Weifeng Xu" userId="e7aed605-a3dd-4d5a-a692-a87037af107b" providerId="ADAL" clId="{C54D13FE-74BA-4901-A6A3-DD765F0EF80E}"/>
    <pc:docChg chg="undo redo custSel mod addSld modSld sldOrd">
      <pc:chgData name="Weifeng Xu" userId="e7aed605-a3dd-4d5a-a692-a87037af107b" providerId="ADAL" clId="{C54D13FE-74BA-4901-A6A3-DD765F0EF80E}" dt="2021-01-18T02:17:26.309" v="733" actId="6549"/>
      <pc:docMkLst>
        <pc:docMk/>
      </pc:docMkLst>
      <pc:sldChg chg="modSp mod">
        <pc:chgData name="Weifeng Xu" userId="e7aed605-a3dd-4d5a-a692-a87037af107b" providerId="ADAL" clId="{C54D13FE-74BA-4901-A6A3-DD765F0EF80E}" dt="2021-01-18T00:12:35.723" v="6" actId="20577"/>
        <pc:sldMkLst>
          <pc:docMk/>
          <pc:sldMk cId="1392771324" sldId="258"/>
        </pc:sldMkLst>
        <pc:spChg chg="mod">
          <ac:chgData name="Weifeng Xu" userId="e7aed605-a3dd-4d5a-a692-a87037af107b" providerId="ADAL" clId="{C54D13FE-74BA-4901-A6A3-DD765F0EF80E}" dt="2021-01-18T00:12:35.723" v="6" actId="20577"/>
          <ac:spMkLst>
            <pc:docMk/>
            <pc:sldMk cId="1392771324" sldId="258"/>
            <ac:spMk id="5" creationId="{00000000-0000-0000-0000-000000000000}"/>
          </ac:spMkLst>
        </pc:spChg>
      </pc:sldChg>
      <pc:sldChg chg="modSp new mod">
        <pc:chgData name="Weifeng Xu" userId="e7aed605-a3dd-4d5a-a692-a87037af107b" providerId="ADAL" clId="{C54D13FE-74BA-4901-A6A3-DD765F0EF80E}" dt="2021-01-18T01:05:02.364" v="374" actId="20577"/>
        <pc:sldMkLst>
          <pc:docMk/>
          <pc:sldMk cId="1449920218" sldId="261"/>
        </pc:sldMkLst>
        <pc:spChg chg="mod">
          <ac:chgData name="Weifeng Xu" userId="e7aed605-a3dd-4d5a-a692-a87037af107b" providerId="ADAL" clId="{C54D13FE-74BA-4901-A6A3-DD765F0EF80E}" dt="2021-01-18T00:27:35.808" v="30" actId="20577"/>
          <ac:spMkLst>
            <pc:docMk/>
            <pc:sldMk cId="1449920218" sldId="261"/>
            <ac:spMk id="2" creationId="{24724ABC-C0AE-42D8-9677-0700EE508BBC}"/>
          </ac:spMkLst>
        </pc:spChg>
        <pc:spChg chg="mod">
          <ac:chgData name="Weifeng Xu" userId="e7aed605-a3dd-4d5a-a692-a87037af107b" providerId="ADAL" clId="{C54D13FE-74BA-4901-A6A3-DD765F0EF80E}" dt="2021-01-18T01:05:02.364" v="374" actId="20577"/>
          <ac:spMkLst>
            <pc:docMk/>
            <pc:sldMk cId="1449920218" sldId="261"/>
            <ac:spMk id="3" creationId="{3FDF1534-ECB4-44AA-96D6-1A04730EA0DE}"/>
          </ac:spMkLst>
        </pc:spChg>
      </pc:sldChg>
      <pc:sldChg chg="addSp delSp modSp new mod setBg modClrScheme chgLayout modNotesTx">
        <pc:chgData name="Weifeng Xu" userId="e7aed605-a3dd-4d5a-a692-a87037af107b" providerId="ADAL" clId="{C54D13FE-74BA-4901-A6A3-DD765F0EF80E}" dt="2021-01-18T01:45:32.650" v="485" actId="1076"/>
        <pc:sldMkLst>
          <pc:docMk/>
          <pc:sldMk cId="3028204050" sldId="262"/>
        </pc:sldMkLst>
        <pc:spChg chg="mod ord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2" creationId="{A18BE90C-A72F-4CBD-AFC8-AE881DEF6175}"/>
          </ac:spMkLst>
        </pc:spChg>
        <pc:spChg chg="del">
          <ac:chgData name="Weifeng Xu" userId="e7aed605-a3dd-4d5a-a692-a87037af107b" providerId="ADAL" clId="{C54D13FE-74BA-4901-A6A3-DD765F0EF80E}" dt="2021-01-18T01:13:03.556" v="419" actId="700"/>
          <ac:spMkLst>
            <pc:docMk/>
            <pc:sldMk cId="3028204050" sldId="262"/>
            <ac:spMk id="3" creationId="{A8606C45-4068-4006-A3C5-E402957AEA4B}"/>
          </ac:spMkLst>
        </pc:spChg>
        <pc:spChg chg="add mod">
          <ac:chgData name="Weifeng Xu" userId="e7aed605-a3dd-4d5a-a692-a87037af107b" providerId="ADAL" clId="{C54D13FE-74BA-4901-A6A3-DD765F0EF80E}" dt="2021-01-18T01:45:32.650" v="485" actId="1076"/>
          <ac:spMkLst>
            <pc:docMk/>
            <pc:sldMk cId="3028204050" sldId="262"/>
            <ac:spMk id="6" creationId="{59B88AC9-284D-4267-85F3-738F7D0BACAA}"/>
          </ac:spMkLst>
        </pc:spChg>
        <pc:spChg chg="add del">
          <ac:chgData name="Weifeng Xu" userId="e7aed605-a3dd-4d5a-a692-a87037af107b" providerId="ADAL" clId="{C54D13FE-74BA-4901-A6A3-DD765F0EF80E}" dt="2021-01-18T01:14:03.742" v="423" actId="26606"/>
          <ac:spMkLst>
            <pc:docMk/>
            <pc:sldMk cId="3028204050" sldId="262"/>
            <ac:spMk id="10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12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19" creationId="{7F57BEA8-497D-4AA8-8A18-BDCD696B25FE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25" creationId="{53F29798-D584-4792-9B62-3F5F5C36D619}"/>
          </ac:spMkLst>
        </pc:spChg>
        <pc:picChg chg="add del mod">
          <ac:chgData name="Weifeng Xu" userId="e7aed605-a3dd-4d5a-a692-a87037af107b" providerId="ADAL" clId="{C54D13FE-74BA-4901-A6A3-DD765F0EF80E}" dt="2021-01-18T01:45:21.681" v="482" actId="478"/>
          <ac:picMkLst>
            <pc:docMk/>
            <pc:sldMk cId="3028204050" sldId="262"/>
            <ac:picMk id="5" creationId="{4B195159-DFE0-4192-B2DF-A5918F807994}"/>
          </ac:picMkLst>
        </pc:picChg>
        <pc:picChg chg="add mod">
          <ac:chgData name="Weifeng Xu" userId="e7aed605-a3dd-4d5a-a692-a87037af107b" providerId="ADAL" clId="{C54D13FE-74BA-4901-A6A3-DD765F0EF80E}" dt="2021-01-18T01:45:24.765" v="484" actId="1076"/>
          <ac:picMkLst>
            <pc:docMk/>
            <pc:sldMk cId="3028204050" sldId="262"/>
            <ac:picMk id="8" creationId="{FCA2A3A3-F7CB-44E8-B52F-9E3912D4D145}"/>
          </ac:picMkLst>
        </pc:pic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17" creationId="{D2E961F1-4A28-4A5F-BBD4-6E400E5E6C75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1" creationId="{A82415D3-DDE5-4D63-8CB3-23A5EC581B27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3" creationId="{AD7193FB-6AE6-4B3B-8F89-56B55DD63B4D}"/>
          </ac:cxnSpMkLst>
        </pc:cxnChg>
      </pc:sldChg>
      <pc:sldChg chg="addSp delSp modSp new mod setBg setClrOvrMap">
        <pc:chgData name="Weifeng Xu" userId="e7aed605-a3dd-4d5a-a692-a87037af107b" providerId="ADAL" clId="{C54D13FE-74BA-4901-A6A3-DD765F0EF80E}" dt="2021-01-18T02:17:20.454" v="732" actId="20577"/>
        <pc:sldMkLst>
          <pc:docMk/>
          <pc:sldMk cId="2219828795" sldId="263"/>
        </pc:sldMkLst>
        <pc:spChg chg="mod">
          <ac:chgData name="Weifeng Xu" userId="e7aed605-a3dd-4d5a-a692-a87037af107b" providerId="ADAL" clId="{C54D13FE-74BA-4901-A6A3-DD765F0EF80E}" dt="2021-01-18T02:17:20.454" v="732" actId="20577"/>
          <ac:spMkLst>
            <pc:docMk/>
            <pc:sldMk cId="2219828795" sldId="263"/>
            <ac:spMk id="2" creationId="{225C0AC5-74F2-4CF7-B724-57646BBFD71D}"/>
          </ac:spMkLst>
        </pc:spChg>
        <pc:spChg chg="add del">
          <ac:chgData name="Weifeng Xu" userId="e7aed605-a3dd-4d5a-a692-a87037af107b" providerId="ADAL" clId="{C54D13FE-74BA-4901-A6A3-DD765F0EF80E}" dt="2021-01-18T02:02:34.209" v="492" actId="26606"/>
          <ac:spMkLst>
            <pc:docMk/>
            <pc:sldMk cId="2219828795" sldId="263"/>
            <ac:spMk id="11" creationId="{BCC55ACC-A2F6-403C-A3A4-D59B3734D45F}"/>
          </ac:spMkLst>
        </pc:spChg>
        <pc:spChg chg="add del">
          <ac:chgData name="Weifeng Xu" userId="e7aed605-a3dd-4d5a-a692-a87037af107b" providerId="ADAL" clId="{C54D13FE-74BA-4901-A6A3-DD765F0EF80E}" dt="2021-01-18T02:02:41.393" v="494" actId="26606"/>
          <ac:spMkLst>
            <pc:docMk/>
            <pc:sldMk cId="2219828795" sldId="263"/>
            <ac:spMk id="13" creationId="{D12DDE76-C203-4047-9998-63900085B5E8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5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7" creationId="{665DBBEF-238B-476B-96AB-8AAC3224ECEA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8" creationId="{3FCFB1DE-0B7E-48CC-BA90-B2AB0889F9D6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0" creationId="{BEBFA723-5A7B-472D-ABD7-1526B8D3A38B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2" creationId="{A6B27065-399A-4CF7-BF70-CF79B9848FC1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3" creationId="{9B7AD9F6-8CE7-4299-8FC6-328F4DCD3FF9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5" creationId="{F49775AF-8896-43EE-92C6-83497D6DC56F}"/>
          </ac:spMkLst>
        </pc:spChg>
        <pc:spChg chg="add del mod">
          <ac:chgData name="Weifeng Xu" userId="e7aed605-a3dd-4d5a-a692-a87037af107b" providerId="ADAL" clId="{C54D13FE-74BA-4901-A6A3-DD765F0EF80E}" dt="2021-01-18T02:17:03.007" v="726" actId="478"/>
          <ac:spMkLst>
            <pc:docMk/>
            <pc:sldMk cId="2219828795" sldId="263"/>
            <ac:spMk id="28" creationId="{97AE768E-A254-4335-9811-23710FA2F6F4}"/>
          </ac:spMkLst>
        </pc:spChg>
        <pc:spChg chg="add del">
          <ac:chgData name="Weifeng Xu" userId="e7aed605-a3dd-4d5a-a692-a87037af107b" providerId="ADAL" clId="{C54D13FE-74BA-4901-A6A3-DD765F0EF80E}" dt="2021-01-18T02:03:06.879" v="502" actId="26606"/>
          <ac:spMkLst>
            <pc:docMk/>
            <pc:sldMk cId="2219828795" sldId="263"/>
            <ac:spMk id="29" creationId="{6F66A575-7835-4400-BEDE-89F2EF034034}"/>
          </ac:spMkLst>
        </pc:spChg>
        <pc:spChg chg="add del">
          <ac:chgData name="Weifeng Xu" userId="e7aed605-a3dd-4d5a-a692-a87037af107b" providerId="ADAL" clId="{C54D13FE-74BA-4901-A6A3-DD765F0EF80E}" dt="2021-01-18T02:03:17.072" v="504" actId="26606"/>
          <ac:spMkLst>
            <pc:docMk/>
            <pc:sldMk cId="2219828795" sldId="263"/>
            <ac:spMk id="31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3:39.332" v="506" actId="26606"/>
          <ac:spMkLst>
            <pc:docMk/>
            <pc:sldMk cId="2219828795" sldId="263"/>
            <ac:spMk id="33" creationId="{E49CC64F-7275-4E33-961B-0C5CDC439875}"/>
          </ac:spMkLst>
        </pc:spChg>
        <pc:grpChg chg="add del">
          <ac:chgData name="Weifeng Xu" userId="e7aed605-a3dd-4d5a-a692-a87037af107b" providerId="ADAL" clId="{C54D13FE-74BA-4901-A6A3-DD765F0EF80E}" dt="2021-01-18T02:03:03.194" v="500" actId="26606"/>
          <ac:grpSpMkLst>
            <pc:docMk/>
            <pc:sldMk cId="2219828795" sldId="263"/>
            <ac:grpSpMk id="24" creationId="{CF22986C-DDF7-4109-9D6A-006800D6B041}"/>
          </ac:grpSpMkLst>
        </pc:grpChg>
        <pc:picChg chg="add del">
          <ac:chgData name="Weifeng Xu" userId="e7aed605-a3dd-4d5a-a692-a87037af107b" providerId="ADAL" clId="{C54D13FE-74BA-4901-A6A3-DD765F0EF80E}" dt="2021-01-18T02:02:05.963" v="488" actId="22"/>
          <ac:picMkLst>
            <pc:docMk/>
            <pc:sldMk cId="2219828795" sldId="263"/>
            <ac:picMk id="4" creationId="{67B55B23-CC4A-4F28-AB5E-0772A2D5DF1B}"/>
          </ac:picMkLst>
        </pc:picChg>
        <pc:picChg chg="add mod">
          <ac:chgData name="Weifeng Xu" userId="e7aed605-a3dd-4d5a-a692-a87037af107b" providerId="ADAL" clId="{C54D13FE-74BA-4901-A6A3-DD765F0EF80E}" dt="2021-01-18T02:04:36.804" v="546" actId="26606"/>
          <ac:picMkLst>
            <pc:docMk/>
            <pc:sldMk cId="2219828795" sldId="263"/>
            <ac:picMk id="6" creationId="{6133C4CD-C9A3-435E-BDAF-6DCCF8ACA09E}"/>
          </ac:picMkLst>
        </pc:picChg>
        <pc:picChg chg="add mod">
          <ac:chgData name="Weifeng Xu" userId="e7aed605-a3dd-4d5a-a692-a87037af107b" providerId="ADAL" clId="{C54D13FE-74BA-4901-A6A3-DD765F0EF80E}" dt="2021-01-18T02:05:32.107" v="551" actId="1076"/>
          <ac:picMkLst>
            <pc:docMk/>
            <pc:sldMk cId="2219828795" sldId="263"/>
            <ac:picMk id="8" creationId="{906947A6-09FF-4819-82BB-B04EFB8A4D0F}"/>
          </ac:picMkLst>
        </pc:picChg>
      </pc:sldChg>
      <pc:sldChg chg="addSp delSp modSp new mod modClrScheme chgLayout">
        <pc:chgData name="Weifeng Xu" userId="e7aed605-a3dd-4d5a-a692-a87037af107b" providerId="ADAL" clId="{C54D13FE-74BA-4901-A6A3-DD765F0EF80E}" dt="2021-01-18T02:15:18.970" v="684" actId="14100"/>
        <pc:sldMkLst>
          <pc:docMk/>
          <pc:sldMk cId="266696141" sldId="264"/>
        </pc:sldMkLst>
        <pc:spChg chg="del mod">
          <ac:chgData name="Weifeng Xu" userId="e7aed605-a3dd-4d5a-a692-a87037af107b" providerId="ADAL" clId="{C54D13FE-74BA-4901-A6A3-DD765F0EF80E}" dt="2021-01-18T02:14:48.702" v="675" actId="700"/>
          <ac:spMkLst>
            <pc:docMk/>
            <pc:sldMk cId="266696141" sldId="264"/>
            <ac:spMk id="2" creationId="{F256A13C-4B8A-4B77-91DE-508B8A3C7B69}"/>
          </ac:spMkLst>
        </pc:spChg>
        <pc:spChg chg="add del mod">
          <ac:chgData name="Weifeng Xu" userId="e7aed605-a3dd-4d5a-a692-a87037af107b" providerId="ADAL" clId="{C54D13FE-74BA-4901-A6A3-DD765F0EF80E}" dt="2021-01-18T02:14:59.565" v="679"/>
          <ac:spMkLst>
            <pc:docMk/>
            <pc:sldMk cId="266696141" sldId="264"/>
            <ac:spMk id="5" creationId="{5F2EAE6B-A6EA-412E-A64B-9E89899065E9}"/>
          </ac:spMkLst>
        </pc:spChg>
        <pc:spChg chg="add mod">
          <ac:chgData name="Weifeng Xu" userId="e7aed605-a3dd-4d5a-a692-a87037af107b" providerId="ADAL" clId="{C54D13FE-74BA-4901-A6A3-DD765F0EF80E}" dt="2021-01-18T02:15:18.970" v="684" actId="14100"/>
          <ac:spMkLst>
            <pc:docMk/>
            <pc:sldMk cId="266696141" sldId="264"/>
            <ac:spMk id="7" creationId="{ED5D2F2D-3528-4FBB-A0BA-436F74D95997}"/>
          </ac:spMkLst>
        </pc:spChg>
        <pc:picChg chg="add mod">
          <ac:chgData name="Weifeng Xu" userId="e7aed605-a3dd-4d5a-a692-a87037af107b" providerId="ADAL" clId="{C54D13FE-74BA-4901-A6A3-DD765F0EF80E}" dt="2021-01-18T02:14:51.369" v="676" actId="1076"/>
          <ac:picMkLst>
            <pc:docMk/>
            <pc:sldMk cId="266696141" sldId="264"/>
            <ac:picMk id="4" creationId="{E13D022C-5F06-4359-AB6E-1431D0DF282A}"/>
          </ac:picMkLst>
        </pc:picChg>
      </pc:sldChg>
      <pc:sldChg chg="addSp delSp modSp add mod ord modClrScheme chgLayout">
        <pc:chgData name="Weifeng Xu" userId="e7aed605-a3dd-4d5a-a692-a87037af107b" providerId="ADAL" clId="{C54D13FE-74BA-4901-A6A3-DD765F0EF80E}" dt="2021-01-18T02:17:26.309" v="733" actId="6549"/>
        <pc:sldMkLst>
          <pc:docMk/>
          <pc:sldMk cId="3192448814" sldId="265"/>
        </pc:sldMkLst>
        <pc:spChg chg="mod ord">
          <ac:chgData name="Weifeng Xu" userId="e7aed605-a3dd-4d5a-a692-a87037af107b" providerId="ADAL" clId="{C54D13FE-74BA-4901-A6A3-DD765F0EF80E}" dt="2021-01-18T02:12:12.569" v="588" actId="700"/>
          <ac:spMkLst>
            <pc:docMk/>
            <pc:sldMk cId="3192448814" sldId="265"/>
            <ac:spMk id="2" creationId="{F256A13C-4B8A-4B77-91DE-508B8A3C7B69}"/>
          </ac:spMkLst>
        </pc:spChg>
        <pc:spChg chg="add mod ord">
          <ac:chgData name="Weifeng Xu" userId="e7aed605-a3dd-4d5a-a692-a87037af107b" providerId="ADAL" clId="{C54D13FE-74BA-4901-A6A3-DD765F0EF80E}" dt="2021-01-18T02:17:26.309" v="733" actId="6549"/>
          <ac:spMkLst>
            <pc:docMk/>
            <pc:sldMk cId="3192448814" sldId="265"/>
            <ac:spMk id="3" creationId="{0CE672A5-4186-418B-9522-341E33E0FD75}"/>
          </ac:spMkLst>
        </pc:spChg>
        <pc:picChg chg="del">
          <ac:chgData name="Weifeng Xu" userId="e7aed605-a3dd-4d5a-a692-a87037af107b" providerId="ADAL" clId="{C54D13FE-74BA-4901-A6A3-DD765F0EF80E}" dt="2021-01-18T02:12:03.733" v="585" actId="478"/>
          <ac:picMkLst>
            <pc:docMk/>
            <pc:sldMk cId="3192448814" sldId="265"/>
            <ac:picMk id="4" creationId="{E13D022C-5F06-4359-AB6E-1431D0DF282A}"/>
          </ac:picMkLst>
        </pc:picChg>
        <pc:picChg chg="add mod">
          <ac:chgData name="Weifeng Xu" userId="e7aed605-a3dd-4d5a-a692-a87037af107b" providerId="ADAL" clId="{C54D13FE-74BA-4901-A6A3-DD765F0EF80E}" dt="2021-01-18T02:14:20.253" v="672" actId="1076"/>
          <ac:picMkLst>
            <pc:docMk/>
            <pc:sldMk cId="3192448814" sldId="265"/>
            <ac:picMk id="6" creationId="{F69ED2AC-E014-4482-81FB-E007ADBB646B}"/>
          </ac:picMkLst>
        </pc:picChg>
        <pc:picChg chg="add mod">
          <ac:chgData name="Weifeng Xu" userId="e7aed605-a3dd-4d5a-a692-a87037af107b" providerId="ADAL" clId="{C54D13FE-74BA-4901-A6A3-DD765F0EF80E}" dt="2021-01-18T02:14:22.057" v="673" actId="1076"/>
          <ac:picMkLst>
            <pc:docMk/>
            <pc:sldMk cId="3192448814" sldId="265"/>
            <ac:picMk id="8" creationId="{DF0BDB23-9DCC-4FC9-88DA-ABDCA12CFCE1}"/>
          </ac:picMkLst>
        </pc:picChg>
      </pc:sldChg>
    </pc:docChg>
  </pc:docChgLst>
  <pc:docChgLst>
    <pc:chgData name="Weifeng Xu" userId="e7aed605-a3dd-4d5a-a692-a87037af107b" providerId="ADAL" clId="{C47BFC98-5736-4405-8B07-D2823EF61A9E}"/>
    <pc:docChg chg="undo redo custSel addSld delSld modSld sldOrd">
      <pc:chgData name="Weifeng Xu" userId="e7aed605-a3dd-4d5a-a692-a87037af107b" providerId="ADAL" clId="{C47BFC98-5736-4405-8B07-D2823EF61A9E}" dt="2021-04-29T12:49:04.297" v="2751" actId="207"/>
      <pc:docMkLst>
        <pc:docMk/>
      </pc:docMkLst>
      <pc:sldChg chg="modSp mod">
        <pc:chgData name="Weifeng Xu" userId="e7aed605-a3dd-4d5a-a692-a87037af107b" providerId="ADAL" clId="{C47BFC98-5736-4405-8B07-D2823EF61A9E}" dt="2021-04-28T15:02:10.119" v="1455" actId="27636"/>
        <pc:sldMkLst>
          <pc:docMk/>
          <pc:sldMk cId="4261993721" sldId="283"/>
        </pc:sldMkLst>
        <pc:spChg chg="mod">
          <ac:chgData name="Weifeng Xu" userId="e7aed605-a3dd-4d5a-a692-a87037af107b" providerId="ADAL" clId="{C47BFC98-5736-4405-8B07-D2823EF61A9E}" dt="2021-04-28T15:02:10.119" v="1455" actId="27636"/>
          <ac:spMkLst>
            <pc:docMk/>
            <pc:sldMk cId="4261993721" sldId="283"/>
            <ac:spMk id="3" creationId="{0BF803A7-3EEA-4A7C-B0A9-04344CB5C9BF}"/>
          </ac:spMkLst>
        </pc:spChg>
      </pc:sldChg>
      <pc:sldChg chg="modSp mod modNotesTx">
        <pc:chgData name="Weifeng Xu" userId="e7aed605-a3dd-4d5a-a692-a87037af107b" providerId="ADAL" clId="{C47BFC98-5736-4405-8B07-D2823EF61A9E}" dt="2021-04-28T15:29:38.534" v="1655" actId="404"/>
        <pc:sldMkLst>
          <pc:docMk/>
          <pc:sldMk cId="634938670" sldId="284"/>
        </pc:sldMkLst>
        <pc:spChg chg="mod">
          <ac:chgData name="Weifeng Xu" userId="e7aed605-a3dd-4d5a-a692-a87037af107b" providerId="ADAL" clId="{C47BFC98-5736-4405-8B07-D2823EF61A9E}" dt="2021-04-28T15:29:38.534" v="1655" actId="404"/>
          <ac:spMkLst>
            <pc:docMk/>
            <pc:sldMk cId="634938670" sldId="284"/>
            <ac:spMk id="2" creationId="{485E90CC-B376-40AE-B229-C3D35E3A5C4C}"/>
          </ac:spMkLst>
        </pc:spChg>
        <pc:spChg chg="mod">
          <ac:chgData name="Weifeng Xu" userId="e7aed605-a3dd-4d5a-a692-a87037af107b" providerId="ADAL" clId="{C47BFC98-5736-4405-8B07-D2823EF61A9E}" dt="2021-04-28T15:27:55.235" v="1630" actId="20577"/>
          <ac:spMkLst>
            <pc:docMk/>
            <pc:sldMk cId="634938670" sldId="284"/>
            <ac:spMk id="3" creationId="{7AB822B4-632B-4496-B556-4962BBDD6304}"/>
          </ac:spMkLst>
        </pc:spChg>
      </pc:sldChg>
      <pc:sldChg chg="addSp delSp modSp mod ord">
        <pc:chgData name="Weifeng Xu" userId="e7aed605-a3dd-4d5a-a692-a87037af107b" providerId="ADAL" clId="{C47BFC98-5736-4405-8B07-D2823EF61A9E}" dt="2021-04-28T19:18:04.340" v="2101" actId="1076"/>
        <pc:sldMkLst>
          <pc:docMk/>
          <pc:sldMk cId="2360580316" sldId="285"/>
        </pc:sldMkLst>
        <pc:spChg chg="mod">
          <ac:chgData name="Weifeng Xu" userId="e7aed605-a3dd-4d5a-a692-a87037af107b" providerId="ADAL" clId="{C47BFC98-5736-4405-8B07-D2823EF61A9E}" dt="2021-04-28T15:32:02.037" v="1686"/>
          <ac:spMkLst>
            <pc:docMk/>
            <pc:sldMk cId="2360580316" sldId="285"/>
            <ac:spMk id="2" creationId="{EE04F3E0-903E-40B7-8BCB-C34431C84D12}"/>
          </ac:spMkLst>
        </pc:spChg>
        <pc:spChg chg="mod">
          <ac:chgData name="Weifeng Xu" userId="e7aed605-a3dd-4d5a-a692-a87037af107b" providerId="ADAL" clId="{C47BFC98-5736-4405-8B07-D2823EF61A9E}" dt="2021-04-28T19:17:30.510" v="2092" actId="20577"/>
          <ac:spMkLst>
            <pc:docMk/>
            <pc:sldMk cId="2360580316" sldId="285"/>
            <ac:spMk id="3" creationId="{95AB4392-24E0-4A2E-81F4-D0378C4177FA}"/>
          </ac:spMkLst>
        </pc:spChg>
        <pc:spChg chg="add del mod">
          <ac:chgData name="Weifeng Xu" userId="e7aed605-a3dd-4d5a-a692-a87037af107b" providerId="ADAL" clId="{C47BFC98-5736-4405-8B07-D2823EF61A9E}" dt="2021-04-28T14:32:01.520" v="1105" actId="478"/>
          <ac:spMkLst>
            <pc:docMk/>
            <pc:sldMk cId="2360580316" sldId="285"/>
            <ac:spMk id="4" creationId="{2F47FEB7-8146-4E93-8840-F2615A42ECBB}"/>
          </ac:spMkLst>
        </pc:spChg>
        <pc:spChg chg="add mod">
          <ac:chgData name="Weifeng Xu" userId="e7aed605-a3dd-4d5a-a692-a87037af107b" providerId="ADAL" clId="{C47BFC98-5736-4405-8B07-D2823EF61A9E}" dt="2021-04-28T16:26:56.138" v="1841" actId="1036"/>
          <ac:spMkLst>
            <pc:docMk/>
            <pc:sldMk cId="2360580316" sldId="285"/>
            <ac:spMk id="7" creationId="{2DFA5BCC-885D-48F0-97EA-EBB90E7862E5}"/>
          </ac:spMkLst>
        </pc:spChg>
        <pc:spChg chg="add del mod">
          <ac:chgData name="Weifeng Xu" userId="e7aed605-a3dd-4d5a-a692-a87037af107b" providerId="ADAL" clId="{C47BFC98-5736-4405-8B07-D2823EF61A9E}" dt="2021-04-28T14:31:58.409" v="1104" actId="478"/>
          <ac:spMkLst>
            <pc:docMk/>
            <pc:sldMk cId="2360580316" sldId="285"/>
            <ac:spMk id="9" creationId="{9F248920-6816-4BD9-8383-E97A6C62AB4F}"/>
          </ac:spMkLst>
        </pc:spChg>
        <pc:spChg chg="add mod">
          <ac:chgData name="Weifeng Xu" userId="e7aed605-a3dd-4d5a-a692-a87037af107b" providerId="ADAL" clId="{C47BFC98-5736-4405-8B07-D2823EF61A9E}" dt="2021-04-28T19:17:50.538" v="2093" actId="207"/>
          <ac:spMkLst>
            <pc:docMk/>
            <pc:sldMk cId="2360580316" sldId="285"/>
            <ac:spMk id="10" creationId="{A8D33539-ADD6-4362-91DD-7C759EE20A20}"/>
          </ac:spMkLst>
        </pc:spChg>
        <pc:spChg chg="add mod">
          <ac:chgData name="Weifeng Xu" userId="e7aed605-a3dd-4d5a-a692-a87037af107b" providerId="ADAL" clId="{C47BFC98-5736-4405-8B07-D2823EF61A9E}" dt="2021-04-28T16:26:56.138" v="1841" actId="1036"/>
          <ac:spMkLst>
            <pc:docMk/>
            <pc:sldMk cId="2360580316" sldId="285"/>
            <ac:spMk id="12" creationId="{9291F626-165B-44D6-9982-75B8F65C3CD7}"/>
          </ac:spMkLst>
        </pc:spChg>
        <pc:spChg chg="add mod">
          <ac:chgData name="Weifeng Xu" userId="e7aed605-a3dd-4d5a-a692-a87037af107b" providerId="ADAL" clId="{C47BFC98-5736-4405-8B07-D2823EF61A9E}" dt="2021-04-28T16:26:56.138" v="1841" actId="1036"/>
          <ac:spMkLst>
            <pc:docMk/>
            <pc:sldMk cId="2360580316" sldId="285"/>
            <ac:spMk id="13" creationId="{2FAF44B3-6320-4486-8B4B-644B75274281}"/>
          </ac:spMkLst>
        </pc:spChg>
        <pc:spChg chg="add mod">
          <ac:chgData name="Weifeng Xu" userId="e7aed605-a3dd-4d5a-a692-a87037af107b" providerId="ADAL" clId="{C47BFC98-5736-4405-8B07-D2823EF61A9E}" dt="2021-04-28T16:26:56.138" v="1841" actId="1036"/>
          <ac:spMkLst>
            <pc:docMk/>
            <pc:sldMk cId="2360580316" sldId="285"/>
            <ac:spMk id="15" creationId="{1D9874DB-BC04-458E-8099-28E2236ADDCD}"/>
          </ac:spMkLst>
        </pc:spChg>
        <pc:spChg chg="add mod">
          <ac:chgData name="Weifeng Xu" userId="e7aed605-a3dd-4d5a-a692-a87037af107b" providerId="ADAL" clId="{C47BFC98-5736-4405-8B07-D2823EF61A9E}" dt="2021-04-28T16:26:56.138" v="1841" actId="1036"/>
          <ac:spMkLst>
            <pc:docMk/>
            <pc:sldMk cId="2360580316" sldId="285"/>
            <ac:spMk id="16" creationId="{EBFAB16A-C405-4602-B34E-9EA9A8EB4640}"/>
          </ac:spMkLst>
        </pc:spChg>
        <pc:spChg chg="add mod">
          <ac:chgData name="Weifeng Xu" userId="e7aed605-a3dd-4d5a-a692-a87037af107b" providerId="ADAL" clId="{C47BFC98-5736-4405-8B07-D2823EF61A9E}" dt="2021-04-28T16:26:56.138" v="1841" actId="1036"/>
          <ac:spMkLst>
            <pc:docMk/>
            <pc:sldMk cId="2360580316" sldId="285"/>
            <ac:spMk id="17" creationId="{DF2C029A-B19E-4F37-894B-740DA7918814}"/>
          </ac:spMkLst>
        </pc:spChg>
        <pc:spChg chg="add mod">
          <ac:chgData name="Weifeng Xu" userId="e7aed605-a3dd-4d5a-a692-a87037af107b" providerId="ADAL" clId="{C47BFC98-5736-4405-8B07-D2823EF61A9E}" dt="2021-04-28T19:18:04.340" v="2101" actId="1076"/>
          <ac:spMkLst>
            <pc:docMk/>
            <pc:sldMk cId="2360580316" sldId="285"/>
            <ac:spMk id="18" creationId="{F4DC68CA-2202-4B1E-92DC-A91BD267CE3A}"/>
          </ac:spMkLst>
        </pc:spChg>
        <pc:spChg chg="add mod">
          <ac:chgData name="Weifeng Xu" userId="e7aed605-a3dd-4d5a-a692-a87037af107b" providerId="ADAL" clId="{C47BFC98-5736-4405-8B07-D2823EF61A9E}" dt="2021-04-28T16:26:56.138" v="1841" actId="1036"/>
          <ac:spMkLst>
            <pc:docMk/>
            <pc:sldMk cId="2360580316" sldId="285"/>
            <ac:spMk id="21" creationId="{1606D8F2-9775-409E-A7A7-47B04F2B3AF8}"/>
          </ac:spMkLst>
        </pc:spChg>
        <pc:spChg chg="add mod">
          <ac:chgData name="Weifeng Xu" userId="e7aed605-a3dd-4d5a-a692-a87037af107b" providerId="ADAL" clId="{C47BFC98-5736-4405-8B07-D2823EF61A9E}" dt="2021-04-28T16:26:56.138" v="1841" actId="1036"/>
          <ac:spMkLst>
            <pc:docMk/>
            <pc:sldMk cId="2360580316" sldId="285"/>
            <ac:spMk id="22" creationId="{ABA7ED54-8C97-421E-9624-778317D5A46D}"/>
          </ac:spMkLst>
        </pc:spChg>
        <pc:spChg chg="add mod">
          <ac:chgData name="Weifeng Xu" userId="e7aed605-a3dd-4d5a-a692-a87037af107b" providerId="ADAL" clId="{C47BFC98-5736-4405-8B07-D2823EF61A9E}" dt="2021-04-28T16:26:56.138" v="1841" actId="1036"/>
          <ac:spMkLst>
            <pc:docMk/>
            <pc:sldMk cId="2360580316" sldId="285"/>
            <ac:spMk id="24" creationId="{1D7A4AC1-E56D-4B7D-A05C-9BC7BB07BCE1}"/>
          </ac:spMkLst>
        </pc:spChg>
        <pc:picChg chg="add mod">
          <ac:chgData name="Weifeng Xu" userId="e7aed605-a3dd-4d5a-a692-a87037af107b" providerId="ADAL" clId="{C47BFC98-5736-4405-8B07-D2823EF61A9E}" dt="2021-04-28T16:26:56.138" v="1841" actId="1036"/>
          <ac:picMkLst>
            <pc:docMk/>
            <pc:sldMk cId="2360580316" sldId="285"/>
            <ac:picMk id="5" creationId="{F6CCBAD5-BA27-4817-8449-10B3CFE4AD93}"/>
          </ac:picMkLst>
        </pc:picChg>
        <pc:picChg chg="add mod">
          <ac:chgData name="Weifeng Xu" userId="e7aed605-a3dd-4d5a-a692-a87037af107b" providerId="ADAL" clId="{C47BFC98-5736-4405-8B07-D2823EF61A9E}" dt="2021-04-28T16:26:56.138" v="1841" actId="1036"/>
          <ac:picMkLst>
            <pc:docMk/>
            <pc:sldMk cId="2360580316" sldId="285"/>
            <ac:picMk id="6" creationId="{CCA93055-3644-4A02-AF7D-60FABCD74122}"/>
          </ac:picMkLst>
        </pc:picChg>
        <pc:picChg chg="add mod">
          <ac:chgData name="Weifeng Xu" userId="e7aed605-a3dd-4d5a-a692-a87037af107b" providerId="ADAL" clId="{C47BFC98-5736-4405-8B07-D2823EF61A9E}" dt="2021-04-28T16:26:56.138" v="1841" actId="1036"/>
          <ac:picMkLst>
            <pc:docMk/>
            <pc:sldMk cId="2360580316" sldId="285"/>
            <ac:picMk id="8" creationId="{C8DF94E4-75D6-435B-A9EA-1CB12F8875AE}"/>
          </ac:picMkLst>
        </pc:picChg>
        <pc:picChg chg="add del mod">
          <ac:chgData name="Weifeng Xu" userId="e7aed605-a3dd-4d5a-a692-a87037af107b" providerId="ADAL" clId="{C47BFC98-5736-4405-8B07-D2823EF61A9E}" dt="2021-04-28T16:20:34.063" v="1747" actId="478"/>
          <ac:picMkLst>
            <pc:docMk/>
            <pc:sldMk cId="2360580316" sldId="285"/>
            <ac:picMk id="11" creationId="{9A31E196-3450-42F8-9361-FC7B18836EAA}"/>
          </ac:picMkLst>
        </pc:picChg>
        <pc:picChg chg="add mod">
          <ac:chgData name="Weifeng Xu" userId="e7aed605-a3dd-4d5a-a692-a87037af107b" providerId="ADAL" clId="{C47BFC98-5736-4405-8B07-D2823EF61A9E}" dt="2021-04-28T16:26:56.138" v="1841" actId="1036"/>
          <ac:picMkLst>
            <pc:docMk/>
            <pc:sldMk cId="2360580316" sldId="285"/>
            <ac:picMk id="20" creationId="{531DB3CD-A253-4279-ABA4-5384F0AE9950}"/>
          </ac:picMkLst>
        </pc:picChg>
        <pc:picChg chg="add mod">
          <ac:chgData name="Weifeng Xu" userId="e7aed605-a3dd-4d5a-a692-a87037af107b" providerId="ADAL" clId="{C47BFC98-5736-4405-8B07-D2823EF61A9E}" dt="2021-04-28T16:26:56.138" v="1841" actId="1036"/>
          <ac:picMkLst>
            <pc:docMk/>
            <pc:sldMk cId="2360580316" sldId="285"/>
            <ac:picMk id="2050" creationId="{C102C64A-7A74-4DEC-BE25-5AAAE4FF1309}"/>
          </ac:picMkLst>
        </pc:picChg>
        <pc:picChg chg="add del mod">
          <ac:chgData name="Weifeng Xu" userId="e7aed605-a3dd-4d5a-a692-a87037af107b" providerId="ADAL" clId="{C47BFC98-5736-4405-8B07-D2823EF61A9E}" dt="2021-04-28T13:37:25.318" v="964" actId="478"/>
          <ac:picMkLst>
            <pc:docMk/>
            <pc:sldMk cId="2360580316" sldId="285"/>
            <ac:picMk id="3074" creationId="{FB65887E-0924-4592-8C7D-BE55BB8ED7AC}"/>
          </ac:picMkLst>
        </pc:picChg>
        <pc:cxnChg chg="add">
          <ac:chgData name="Weifeng Xu" userId="e7aed605-a3dd-4d5a-a692-a87037af107b" providerId="ADAL" clId="{C47BFC98-5736-4405-8B07-D2823EF61A9E}" dt="2021-04-28T16:29:40.238" v="1869" actId="11529"/>
          <ac:cxnSpMkLst>
            <pc:docMk/>
            <pc:sldMk cId="2360580316" sldId="285"/>
            <ac:cxnSpMk id="23" creationId="{24DDB517-B9EF-4B65-B597-E5B66C8017FF}"/>
          </ac:cxnSpMkLst>
        </pc:cxnChg>
      </pc:sldChg>
      <pc:sldChg chg="addSp delSp modSp mod modNotesTx">
        <pc:chgData name="Weifeng Xu" userId="e7aed605-a3dd-4d5a-a692-a87037af107b" providerId="ADAL" clId="{C47BFC98-5736-4405-8B07-D2823EF61A9E}" dt="2021-04-28T19:06:29.946" v="1990" actId="6549"/>
        <pc:sldMkLst>
          <pc:docMk/>
          <pc:sldMk cId="2750556086" sldId="286"/>
        </pc:sldMkLst>
        <pc:spChg chg="mod">
          <ac:chgData name="Weifeng Xu" userId="e7aed605-a3dd-4d5a-a692-a87037af107b" providerId="ADAL" clId="{C47BFC98-5736-4405-8B07-D2823EF61A9E}" dt="2021-04-28T19:06:29.946" v="1990" actId="6549"/>
          <ac:spMkLst>
            <pc:docMk/>
            <pc:sldMk cId="2750556086" sldId="286"/>
            <ac:spMk id="2" creationId="{221D3FE7-E035-4EEE-8271-192FC6E89077}"/>
          </ac:spMkLst>
        </pc:spChg>
        <pc:spChg chg="mod">
          <ac:chgData name="Weifeng Xu" userId="e7aed605-a3dd-4d5a-a692-a87037af107b" providerId="ADAL" clId="{C47BFC98-5736-4405-8B07-D2823EF61A9E}" dt="2021-04-28T16:12:28.194" v="1744" actId="20577"/>
          <ac:spMkLst>
            <pc:docMk/>
            <pc:sldMk cId="2750556086" sldId="286"/>
            <ac:spMk id="3" creationId="{87C31B4E-A172-48FD-8C3A-437ED6C5EDED}"/>
          </ac:spMkLst>
        </pc:spChg>
        <pc:spChg chg="add">
          <ac:chgData name="Weifeng Xu" userId="e7aed605-a3dd-4d5a-a692-a87037af107b" providerId="ADAL" clId="{C47BFC98-5736-4405-8B07-D2823EF61A9E}" dt="2021-04-28T13:54:38.414" v="1016" actId="11529"/>
          <ac:spMkLst>
            <pc:docMk/>
            <pc:sldMk cId="2750556086" sldId="286"/>
            <ac:spMk id="10" creationId="{328F1FFB-48ED-48B1-89DA-E3D9020EAAD0}"/>
          </ac:spMkLst>
        </pc:spChg>
        <pc:spChg chg="add">
          <ac:chgData name="Weifeng Xu" userId="e7aed605-a3dd-4d5a-a692-a87037af107b" providerId="ADAL" clId="{C47BFC98-5736-4405-8B07-D2823EF61A9E}" dt="2021-04-28T13:55:31.259" v="1020" actId="11529"/>
          <ac:spMkLst>
            <pc:docMk/>
            <pc:sldMk cId="2750556086" sldId="286"/>
            <ac:spMk id="11" creationId="{4A981636-20FD-44BC-9DE0-E2A5E8BB2BA3}"/>
          </ac:spMkLst>
        </pc:spChg>
        <pc:spChg chg="add mod">
          <ac:chgData name="Weifeng Xu" userId="e7aed605-a3dd-4d5a-a692-a87037af107b" providerId="ADAL" clId="{C47BFC98-5736-4405-8B07-D2823EF61A9E}" dt="2021-04-28T16:21:57.015" v="1758" actId="1076"/>
          <ac:spMkLst>
            <pc:docMk/>
            <pc:sldMk cId="2750556086" sldId="286"/>
            <ac:spMk id="12" creationId="{6CAF3534-E0F2-4FD2-97A9-512EFA6B52C1}"/>
          </ac:spMkLst>
        </pc:spChg>
        <pc:spChg chg="add del mod">
          <ac:chgData name="Weifeng Xu" userId="e7aed605-a3dd-4d5a-a692-a87037af107b" providerId="ADAL" clId="{C47BFC98-5736-4405-8B07-D2823EF61A9E}" dt="2021-04-28T14:28:02.326" v="1068" actId="478"/>
          <ac:spMkLst>
            <pc:docMk/>
            <pc:sldMk cId="2750556086" sldId="286"/>
            <ac:spMk id="13" creationId="{55A0587B-0A44-4032-8918-4CBD31412ADD}"/>
          </ac:spMkLst>
        </pc:spChg>
        <pc:spChg chg="add mod">
          <ac:chgData name="Weifeng Xu" userId="e7aed605-a3dd-4d5a-a692-a87037af107b" providerId="ADAL" clId="{C47BFC98-5736-4405-8B07-D2823EF61A9E}" dt="2021-04-28T13:56:40.864" v="1054" actId="207"/>
          <ac:spMkLst>
            <pc:docMk/>
            <pc:sldMk cId="2750556086" sldId="286"/>
            <ac:spMk id="14" creationId="{015749A1-D9EE-42A4-9A8F-78EB125E0672}"/>
          </ac:spMkLst>
        </pc:spChg>
        <pc:spChg chg="add del mod">
          <ac:chgData name="Weifeng Xu" userId="e7aed605-a3dd-4d5a-a692-a87037af107b" providerId="ADAL" clId="{C47BFC98-5736-4405-8B07-D2823EF61A9E}" dt="2021-04-28T14:50:10.193" v="1228" actId="478"/>
          <ac:spMkLst>
            <pc:docMk/>
            <pc:sldMk cId="2750556086" sldId="286"/>
            <ac:spMk id="15" creationId="{E760CAB4-EE20-4AEC-BC25-3FD61BFF11F3}"/>
          </ac:spMkLst>
        </pc:spChg>
        <pc:spChg chg="add mod">
          <ac:chgData name="Weifeng Xu" userId="e7aed605-a3dd-4d5a-a692-a87037af107b" providerId="ADAL" clId="{C47BFC98-5736-4405-8B07-D2823EF61A9E}" dt="2021-04-28T16:21:44.866" v="1757" actId="1076"/>
          <ac:spMkLst>
            <pc:docMk/>
            <pc:sldMk cId="2750556086" sldId="286"/>
            <ac:spMk id="17" creationId="{D9206BDA-AF0D-4083-968D-BD864CDF5A47}"/>
          </ac:spMkLst>
        </pc:spChg>
        <pc:spChg chg="add mod">
          <ac:chgData name="Weifeng Xu" userId="e7aed605-a3dd-4d5a-a692-a87037af107b" providerId="ADAL" clId="{C47BFC98-5736-4405-8B07-D2823EF61A9E}" dt="2021-04-28T13:57:44.854" v="1060" actId="1076"/>
          <ac:spMkLst>
            <pc:docMk/>
            <pc:sldMk cId="2750556086" sldId="286"/>
            <ac:spMk id="19" creationId="{E2700A9D-B23F-45C9-938A-9C403665DC0D}"/>
          </ac:spMkLst>
        </pc:spChg>
        <pc:spChg chg="add mod">
          <ac:chgData name="Weifeng Xu" userId="e7aed605-a3dd-4d5a-a692-a87037af107b" providerId="ADAL" clId="{C47BFC98-5736-4405-8B07-D2823EF61A9E}" dt="2021-04-28T14:50:15.921" v="1230" actId="1076"/>
          <ac:spMkLst>
            <pc:docMk/>
            <pc:sldMk cId="2750556086" sldId="286"/>
            <ac:spMk id="22" creationId="{73DC9593-705F-4265-A8DF-C0614B281042}"/>
          </ac:spMkLst>
        </pc:spChg>
        <pc:spChg chg="add mod">
          <ac:chgData name="Weifeng Xu" userId="e7aed605-a3dd-4d5a-a692-a87037af107b" providerId="ADAL" clId="{C47BFC98-5736-4405-8B07-D2823EF61A9E}" dt="2021-04-28T16:21:30.350" v="1756" actId="1076"/>
          <ac:spMkLst>
            <pc:docMk/>
            <pc:sldMk cId="2750556086" sldId="286"/>
            <ac:spMk id="24" creationId="{9E2DE037-C933-4D0D-A61B-C28A8068A86A}"/>
          </ac:spMkLst>
        </pc:spChg>
        <pc:picChg chg="add mod">
          <ac:chgData name="Weifeng Xu" userId="e7aed605-a3dd-4d5a-a692-a87037af107b" providerId="ADAL" clId="{C47BFC98-5736-4405-8B07-D2823EF61A9E}" dt="2021-04-28T13:55:37.186" v="1022" actId="1076"/>
          <ac:picMkLst>
            <pc:docMk/>
            <pc:sldMk cId="2750556086" sldId="286"/>
            <ac:picMk id="5" creationId="{2FFD761F-23C6-469F-9FD8-D1688EA9FA95}"/>
          </ac:picMkLst>
        </pc:picChg>
        <pc:picChg chg="add del">
          <ac:chgData name="Weifeng Xu" userId="e7aed605-a3dd-4d5a-a692-a87037af107b" providerId="ADAL" clId="{C47BFC98-5736-4405-8B07-D2823EF61A9E}" dt="2021-04-28T13:51:09.854" v="997" actId="22"/>
          <ac:picMkLst>
            <pc:docMk/>
            <pc:sldMk cId="2750556086" sldId="286"/>
            <ac:picMk id="7" creationId="{E935F4EC-CD6C-4131-B4CC-0318C3F1F757}"/>
          </ac:picMkLst>
        </pc:picChg>
        <pc:picChg chg="add mod">
          <ac:chgData name="Weifeng Xu" userId="e7aed605-a3dd-4d5a-a692-a87037af107b" providerId="ADAL" clId="{C47BFC98-5736-4405-8B07-D2823EF61A9E}" dt="2021-04-28T13:52:23.622" v="1006" actId="14100"/>
          <ac:picMkLst>
            <pc:docMk/>
            <pc:sldMk cId="2750556086" sldId="286"/>
            <ac:picMk id="9" creationId="{A8BC142E-89F1-4ED2-8A98-6B9D57D7CA7A}"/>
          </ac:picMkLst>
        </pc:picChg>
        <pc:picChg chg="add mod">
          <ac:chgData name="Weifeng Xu" userId="e7aed605-a3dd-4d5a-a692-a87037af107b" providerId="ADAL" clId="{C47BFC98-5736-4405-8B07-D2823EF61A9E}" dt="2021-04-28T16:21:11.180" v="1752" actId="1076"/>
          <ac:picMkLst>
            <pc:docMk/>
            <pc:sldMk cId="2750556086" sldId="286"/>
            <ac:picMk id="23" creationId="{EA6C62B0-2A5D-4651-A273-A5F36C7D8A80}"/>
          </ac:picMkLst>
        </pc:picChg>
        <pc:picChg chg="add mod">
          <ac:chgData name="Weifeng Xu" userId="e7aed605-a3dd-4d5a-a692-a87037af107b" providerId="ADAL" clId="{C47BFC98-5736-4405-8B07-D2823EF61A9E}" dt="2021-04-28T13:54:31.235" v="1014" actId="1076"/>
          <ac:picMkLst>
            <pc:docMk/>
            <pc:sldMk cId="2750556086" sldId="286"/>
            <ac:picMk id="1026" creationId="{C0FD5542-5FA7-4F95-A9EE-2D09C59805D3}"/>
          </ac:picMkLst>
        </pc:picChg>
        <pc:picChg chg="add del mod">
          <ac:chgData name="Weifeng Xu" userId="e7aed605-a3dd-4d5a-a692-a87037af107b" providerId="ADAL" clId="{C47BFC98-5736-4405-8B07-D2823EF61A9E}" dt="2021-04-28T14:26:14.095" v="1061" actId="478"/>
          <ac:picMkLst>
            <pc:docMk/>
            <pc:sldMk cId="2750556086" sldId="286"/>
            <ac:picMk id="1028" creationId="{E8BA8485-951E-4E37-A790-BF94DB05245A}"/>
          </ac:picMkLst>
        </pc:picChg>
        <pc:picChg chg="add mod">
          <ac:chgData name="Weifeng Xu" userId="e7aed605-a3dd-4d5a-a692-a87037af107b" providerId="ADAL" clId="{C47BFC98-5736-4405-8B07-D2823EF61A9E}" dt="2021-04-28T13:57:39.284" v="1058" actId="1076"/>
          <ac:picMkLst>
            <pc:docMk/>
            <pc:sldMk cId="2750556086" sldId="286"/>
            <ac:picMk id="1030" creationId="{85DCE019-C04C-408B-9CAE-0C54FAC05774}"/>
          </ac:picMkLst>
        </pc:picChg>
        <pc:picChg chg="add mod">
          <ac:chgData name="Weifeng Xu" userId="e7aed605-a3dd-4d5a-a692-a87037af107b" providerId="ADAL" clId="{C47BFC98-5736-4405-8B07-D2823EF61A9E}" dt="2021-04-28T14:26:23.717" v="1064" actId="1076"/>
          <ac:picMkLst>
            <pc:docMk/>
            <pc:sldMk cId="2750556086" sldId="286"/>
            <ac:picMk id="1032" creationId="{AE258FE6-7B73-471B-BC9C-53F9F4FE7D3B}"/>
          </ac:picMkLst>
        </pc:picChg>
      </pc:sldChg>
      <pc:sldChg chg="modSp del mod ord">
        <pc:chgData name="Weifeng Xu" userId="e7aed605-a3dd-4d5a-a692-a87037af107b" providerId="ADAL" clId="{C47BFC98-5736-4405-8B07-D2823EF61A9E}" dt="2021-04-28T19:19:18.526" v="2104" actId="47"/>
        <pc:sldMkLst>
          <pc:docMk/>
          <pc:sldMk cId="3067073465" sldId="287"/>
        </pc:sldMkLst>
        <pc:spChg chg="mod">
          <ac:chgData name="Weifeng Xu" userId="e7aed605-a3dd-4d5a-a692-a87037af107b" providerId="ADAL" clId="{C47BFC98-5736-4405-8B07-D2823EF61A9E}" dt="2021-04-28T18:54:34.707" v="1898" actId="20577"/>
          <ac:spMkLst>
            <pc:docMk/>
            <pc:sldMk cId="3067073465" sldId="287"/>
            <ac:spMk id="2" creationId="{9ACD5A0C-CC83-4A71-9F19-E9E120A0B2FB}"/>
          </ac:spMkLst>
        </pc:spChg>
        <pc:spChg chg="mod">
          <ac:chgData name="Weifeng Xu" userId="e7aed605-a3dd-4d5a-a692-a87037af107b" providerId="ADAL" clId="{C47BFC98-5736-4405-8B07-D2823EF61A9E}" dt="2021-04-28T19:04:28.141" v="1960" actId="27636"/>
          <ac:spMkLst>
            <pc:docMk/>
            <pc:sldMk cId="3067073465" sldId="287"/>
            <ac:spMk id="3" creationId="{33165977-BF01-4EBA-9592-4A315E17D755}"/>
          </ac:spMkLst>
        </pc:spChg>
        <pc:picChg chg="mod">
          <ac:chgData name="Weifeng Xu" userId="e7aed605-a3dd-4d5a-a692-a87037af107b" providerId="ADAL" clId="{C47BFC98-5736-4405-8B07-D2823EF61A9E}" dt="2021-04-28T18:54:38.866" v="1899" actId="1076"/>
          <ac:picMkLst>
            <pc:docMk/>
            <pc:sldMk cId="3067073465" sldId="287"/>
            <ac:picMk id="4098" creationId="{7827909C-ABBE-4A25-AEAC-5BA6296C0095}"/>
          </ac:picMkLst>
        </pc:picChg>
      </pc:sldChg>
      <pc:sldChg chg="modSp mod">
        <pc:chgData name="Weifeng Xu" userId="e7aed605-a3dd-4d5a-a692-a87037af107b" providerId="ADAL" clId="{C47BFC98-5736-4405-8B07-D2823EF61A9E}" dt="2021-04-28T19:20:53.585" v="2110" actId="20577"/>
        <pc:sldMkLst>
          <pc:docMk/>
          <pc:sldMk cId="591211619" sldId="288"/>
        </pc:sldMkLst>
        <pc:spChg chg="mod">
          <ac:chgData name="Weifeng Xu" userId="e7aed605-a3dd-4d5a-a692-a87037af107b" providerId="ADAL" clId="{C47BFC98-5736-4405-8B07-D2823EF61A9E}" dt="2021-04-28T19:20:53.585" v="2110" actId="20577"/>
          <ac:spMkLst>
            <pc:docMk/>
            <pc:sldMk cId="591211619" sldId="288"/>
            <ac:spMk id="3" creationId="{EE8A24E3-A69C-43DB-8DD0-68C8804FDD1B}"/>
          </ac:spMkLst>
        </pc:spChg>
      </pc:sldChg>
      <pc:sldChg chg="modSp mod">
        <pc:chgData name="Weifeng Xu" userId="e7aed605-a3dd-4d5a-a692-a87037af107b" providerId="ADAL" clId="{C47BFC98-5736-4405-8B07-D2823EF61A9E}" dt="2021-04-28T19:20:41.022" v="2109" actId="20577"/>
        <pc:sldMkLst>
          <pc:docMk/>
          <pc:sldMk cId="3475414825" sldId="290"/>
        </pc:sldMkLst>
        <pc:spChg chg="mod">
          <ac:chgData name="Weifeng Xu" userId="e7aed605-a3dd-4d5a-a692-a87037af107b" providerId="ADAL" clId="{C47BFC98-5736-4405-8B07-D2823EF61A9E}" dt="2021-04-28T19:20:41.022" v="2109" actId="20577"/>
          <ac:spMkLst>
            <pc:docMk/>
            <pc:sldMk cId="3475414825" sldId="290"/>
            <ac:spMk id="4" creationId="{16153788-6039-4483-956E-358F3F80E27D}"/>
          </ac:spMkLst>
        </pc:spChg>
      </pc:sldChg>
      <pc:sldChg chg="modSp mod">
        <pc:chgData name="Weifeng Xu" userId="e7aed605-a3dd-4d5a-a692-a87037af107b" providerId="ADAL" clId="{C47BFC98-5736-4405-8B07-D2823EF61A9E}" dt="2021-04-29T12:44:40.184" v="2722" actId="14100"/>
        <pc:sldMkLst>
          <pc:docMk/>
          <pc:sldMk cId="2862639913" sldId="291"/>
        </pc:sldMkLst>
        <pc:spChg chg="mod">
          <ac:chgData name="Weifeng Xu" userId="e7aed605-a3dd-4d5a-a692-a87037af107b" providerId="ADAL" clId="{C47BFC98-5736-4405-8B07-D2823EF61A9E}" dt="2021-04-29T12:44:40.184" v="2722" actId="14100"/>
          <ac:spMkLst>
            <pc:docMk/>
            <pc:sldMk cId="2862639913" sldId="291"/>
            <ac:spMk id="15" creationId="{02D6BDDB-A284-46E4-9711-47F190B02308}"/>
          </ac:spMkLst>
        </pc:spChg>
      </pc:sldChg>
      <pc:sldChg chg="modSp mod">
        <pc:chgData name="Weifeng Xu" userId="e7aed605-a3dd-4d5a-a692-a87037af107b" providerId="ADAL" clId="{C47BFC98-5736-4405-8B07-D2823EF61A9E}" dt="2021-04-29T12:49:04.297" v="2751" actId="207"/>
        <pc:sldMkLst>
          <pc:docMk/>
          <pc:sldMk cId="1989986564" sldId="292"/>
        </pc:sldMkLst>
        <pc:spChg chg="mod">
          <ac:chgData name="Weifeng Xu" userId="e7aed605-a3dd-4d5a-a692-a87037af107b" providerId="ADAL" clId="{C47BFC98-5736-4405-8B07-D2823EF61A9E}" dt="2021-04-29T12:49:04.297" v="2751" actId="207"/>
          <ac:spMkLst>
            <pc:docMk/>
            <pc:sldMk cId="1989986564" sldId="292"/>
            <ac:spMk id="3" creationId="{2A2F71C0-6F0E-4BDD-8799-F52B3811509E}"/>
          </ac:spMkLst>
        </pc:spChg>
      </pc:sldChg>
      <pc:sldChg chg="modSp mod">
        <pc:chgData name="Weifeng Xu" userId="e7aed605-a3dd-4d5a-a692-a87037af107b" providerId="ADAL" clId="{C47BFC98-5736-4405-8B07-D2823EF61A9E}" dt="2021-04-29T00:17:36.458" v="2621" actId="14100"/>
        <pc:sldMkLst>
          <pc:docMk/>
          <pc:sldMk cId="1830794754" sldId="293"/>
        </pc:sldMkLst>
        <pc:spChg chg="mod">
          <ac:chgData name="Weifeng Xu" userId="e7aed605-a3dd-4d5a-a692-a87037af107b" providerId="ADAL" clId="{C47BFC98-5736-4405-8B07-D2823EF61A9E}" dt="2021-04-28T23:24:10.399" v="2373" actId="20577"/>
          <ac:spMkLst>
            <pc:docMk/>
            <pc:sldMk cId="1830794754" sldId="293"/>
            <ac:spMk id="2" creationId="{A8ABF69E-747E-43D3-9D8C-D4A873ECD8EA}"/>
          </ac:spMkLst>
        </pc:spChg>
        <pc:spChg chg="mod">
          <ac:chgData name="Weifeng Xu" userId="e7aed605-a3dd-4d5a-a692-a87037af107b" providerId="ADAL" clId="{C47BFC98-5736-4405-8B07-D2823EF61A9E}" dt="2021-04-29T00:17:36.458" v="2621" actId="14100"/>
          <ac:spMkLst>
            <pc:docMk/>
            <pc:sldMk cId="1830794754" sldId="293"/>
            <ac:spMk id="3" creationId="{90A7AA2E-F138-4A4E-A29B-6C1593025F23}"/>
          </ac:spMkLst>
        </pc:spChg>
      </pc:sldChg>
      <pc:sldChg chg="modSp mod">
        <pc:chgData name="Weifeng Xu" userId="e7aed605-a3dd-4d5a-a692-a87037af107b" providerId="ADAL" clId="{C47BFC98-5736-4405-8B07-D2823EF61A9E}" dt="2021-04-29T00:20:42.279" v="2641" actId="20577"/>
        <pc:sldMkLst>
          <pc:docMk/>
          <pc:sldMk cId="1315995437" sldId="295"/>
        </pc:sldMkLst>
        <pc:spChg chg="mod">
          <ac:chgData name="Weifeng Xu" userId="e7aed605-a3dd-4d5a-a692-a87037af107b" providerId="ADAL" clId="{C47BFC98-5736-4405-8B07-D2823EF61A9E}" dt="2021-04-29T00:20:42.279" v="2641" actId="20577"/>
          <ac:spMkLst>
            <pc:docMk/>
            <pc:sldMk cId="1315995437" sldId="295"/>
            <ac:spMk id="4" creationId="{884CC05F-40F0-4C35-987C-09385BDB15B2}"/>
          </ac:spMkLst>
        </pc:spChg>
        <pc:spChg chg="mod">
          <ac:chgData name="Weifeng Xu" userId="e7aed605-a3dd-4d5a-a692-a87037af107b" providerId="ADAL" clId="{C47BFC98-5736-4405-8B07-D2823EF61A9E}" dt="2021-04-28T01:22:14.720" v="24" actId="15"/>
          <ac:spMkLst>
            <pc:docMk/>
            <pc:sldMk cId="1315995437" sldId="295"/>
            <ac:spMk id="5" creationId="{4628D13F-C6E3-4468-8BCA-71ACE97DC63A}"/>
          </ac:spMkLst>
        </pc:spChg>
      </pc:sldChg>
      <pc:sldChg chg="addSp delSp modSp mod">
        <pc:chgData name="Weifeng Xu" userId="e7aed605-a3dd-4d5a-a692-a87037af107b" providerId="ADAL" clId="{C47BFC98-5736-4405-8B07-D2823EF61A9E}" dt="2021-04-28T23:46:11.509" v="2550" actId="1076"/>
        <pc:sldMkLst>
          <pc:docMk/>
          <pc:sldMk cId="1788763943" sldId="303"/>
        </pc:sldMkLst>
        <pc:spChg chg="mod">
          <ac:chgData name="Weifeng Xu" userId="e7aed605-a3dd-4d5a-a692-a87037af107b" providerId="ADAL" clId="{C47BFC98-5736-4405-8B07-D2823EF61A9E}" dt="2021-04-28T23:38:01.684" v="2433" actId="20577"/>
          <ac:spMkLst>
            <pc:docMk/>
            <pc:sldMk cId="1788763943" sldId="303"/>
            <ac:spMk id="2" creationId="{A8ABF69E-747E-43D3-9D8C-D4A873ECD8EA}"/>
          </ac:spMkLst>
        </pc:spChg>
        <pc:spChg chg="add mod">
          <ac:chgData name="Weifeng Xu" userId="e7aed605-a3dd-4d5a-a692-a87037af107b" providerId="ADAL" clId="{C47BFC98-5736-4405-8B07-D2823EF61A9E}" dt="2021-04-28T23:39:29.192" v="2437" actId="14100"/>
          <ac:spMkLst>
            <pc:docMk/>
            <pc:sldMk cId="1788763943" sldId="303"/>
            <ac:spMk id="4" creationId="{E39211EB-0ACA-4FF7-B8A5-158B7F5A4511}"/>
          </ac:spMkLst>
        </pc:spChg>
        <pc:spChg chg="add mod">
          <ac:chgData name="Weifeng Xu" userId="e7aed605-a3dd-4d5a-a692-a87037af107b" providerId="ADAL" clId="{C47BFC98-5736-4405-8B07-D2823EF61A9E}" dt="2021-04-28T23:40:36.073" v="2465" actId="1076"/>
          <ac:spMkLst>
            <pc:docMk/>
            <pc:sldMk cId="1788763943" sldId="303"/>
            <ac:spMk id="6" creationId="{03878DDD-4690-4873-857C-F8B74F163DB7}"/>
          </ac:spMkLst>
        </pc:spChg>
        <pc:spChg chg="mod">
          <ac:chgData name="Weifeng Xu" userId="e7aed605-a3dd-4d5a-a692-a87037af107b" providerId="ADAL" clId="{C47BFC98-5736-4405-8B07-D2823EF61A9E}" dt="2021-04-28T23:30:14.295" v="2377" actId="1076"/>
          <ac:spMkLst>
            <pc:docMk/>
            <pc:sldMk cId="1788763943" sldId="303"/>
            <ac:spMk id="7" creationId="{6608210C-B897-4568-8245-87BD94DF4ADB}"/>
          </ac:spMkLst>
        </pc:spChg>
        <pc:spChg chg="add del">
          <ac:chgData name="Weifeng Xu" userId="e7aed605-a3dd-4d5a-a692-a87037af107b" providerId="ADAL" clId="{C47BFC98-5736-4405-8B07-D2823EF61A9E}" dt="2021-04-28T23:31:52.171" v="2382" actId="22"/>
          <ac:spMkLst>
            <pc:docMk/>
            <pc:sldMk cId="1788763943" sldId="303"/>
            <ac:spMk id="8" creationId="{48C49FD2-0464-44DD-A630-F6AE447DA5A0}"/>
          </ac:spMkLst>
        </pc:spChg>
        <pc:spChg chg="add mod">
          <ac:chgData name="Weifeng Xu" userId="e7aed605-a3dd-4d5a-a692-a87037af107b" providerId="ADAL" clId="{C47BFC98-5736-4405-8B07-D2823EF61A9E}" dt="2021-04-28T23:40:59.337" v="2469" actId="208"/>
          <ac:spMkLst>
            <pc:docMk/>
            <pc:sldMk cId="1788763943" sldId="303"/>
            <ac:spMk id="10" creationId="{58645B6B-085C-46ED-8BA5-690159CC3D24}"/>
          </ac:spMkLst>
        </pc:spChg>
        <pc:spChg chg="add mod">
          <ac:chgData name="Weifeng Xu" userId="e7aed605-a3dd-4d5a-a692-a87037af107b" providerId="ADAL" clId="{C47BFC98-5736-4405-8B07-D2823EF61A9E}" dt="2021-04-28T23:41:17.461" v="2476" actId="1076"/>
          <ac:spMkLst>
            <pc:docMk/>
            <pc:sldMk cId="1788763943" sldId="303"/>
            <ac:spMk id="12" creationId="{5EC945F0-A6E2-4E6D-BA09-F67CD7529760}"/>
          </ac:spMkLst>
        </pc:spChg>
        <pc:spChg chg="add mod">
          <ac:chgData name="Weifeng Xu" userId="e7aed605-a3dd-4d5a-a692-a87037af107b" providerId="ADAL" clId="{C47BFC98-5736-4405-8B07-D2823EF61A9E}" dt="2021-04-28T23:41:33.382" v="2480" actId="14100"/>
          <ac:spMkLst>
            <pc:docMk/>
            <pc:sldMk cId="1788763943" sldId="303"/>
            <ac:spMk id="13" creationId="{A865702C-38A6-40B4-B7C0-6FEEBEBB10AE}"/>
          </ac:spMkLst>
        </pc:spChg>
        <pc:spChg chg="add mod">
          <ac:chgData name="Weifeng Xu" userId="e7aed605-a3dd-4d5a-a692-a87037af107b" providerId="ADAL" clId="{C47BFC98-5736-4405-8B07-D2823EF61A9E}" dt="2021-04-28T23:41:41.674" v="2482" actId="1076"/>
          <ac:spMkLst>
            <pc:docMk/>
            <pc:sldMk cId="1788763943" sldId="303"/>
            <ac:spMk id="14" creationId="{66B111E2-B134-49AE-9AF4-DBD77985754E}"/>
          </ac:spMkLst>
        </pc:spChg>
        <pc:spChg chg="add mod">
          <ac:chgData name="Weifeng Xu" userId="e7aed605-a3dd-4d5a-a692-a87037af107b" providerId="ADAL" clId="{C47BFC98-5736-4405-8B07-D2823EF61A9E}" dt="2021-04-28T23:44:23.759" v="2490" actId="1076"/>
          <ac:spMkLst>
            <pc:docMk/>
            <pc:sldMk cId="1788763943" sldId="303"/>
            <ac:spMk id="16" creationId="{204490C0-1160-4C83-84E2-09128AC9413B}"/>
          </ac:spMkLst>
        </pc:spChg>
        <pc:spChg chg="add mod">
          <ac:chgData name="Weifeng Xu" userId="e7aed605-a3dd-4d5a-a692-a87037af107b" providerId="ADAL" clId="{C47BFC98-5736-4405-8B07-D2823EF61A9E}" dt="2021-04-28T23:46:11.509" v="2550" actId="1076"/>
          <ac:spMkLst>
            <pc:docMk/>
            <pc:sldMk cId="1788763943" sldId="303"/>
            <ac:spMk id="23" creationId="{F394B609-F0D5-42B2-9D2B-AF73D1DAEF31}"/>
          </ac:spMkLst>
        </pc:spChg>
        <pc:graphicFrameChg chg="mod">
          <ac:chgData name="Weifeng Xu" userId="e7aed605-a3dd-4d5a-a692-a87037af107b" providerId="ADAL" clId="{C47BFC98-5736-4405-8B07-D2823EF61A9E}" dt="2021-04-28T23:44:34.989" v="2494"/>
          <ac:graphicFrameMkLst>
            <pc:docMk/>
            <pc:sldMk cId="1788763943" sldId="303"/>
            <ac:graphicFrameMk id="5" creationId="{87172CD5-2748-4253-9531-6D963F3D2C90}"/>
          </ac:graphicFrameMkLst>
        </pc:graphicFrameChg>
        <pc:graphicFrameChg chg="add del mod">
          <ac:chgData name="Weifeng Xu" userId="e7aed605-a3dd-4d5a-a692-a87037af107b" providerId="ADAL" clId="{C47BFC98-5736-4405-8B07-D2823EF61A9E}" dt="2021-04-28T23:38:58.842" v="2434" actId="478"/>
          <ac:graphicFrameMkLst>
            <pc:docMk/>
            <pc:sldMk cId="1788763943" sldId="303"/>
            <ac:graphicFrameMk id="9" creationId="{94C045D9-D360-4358-B1D7-20930F536D47}"/>
          </ac:graphicFrameMkLst>
        </pc:graphicFrameChg>
        <pc:cxnChg chg="add mod">
          <ac:chgData name="Weifeng Xu" userId="e7aed605-a3dd-4d5a-a692-a87037af107b" providerId="ADAL" clId="{C47BFC98-5736-4405-8B07-D2823EF61A9E}" dt="2021-04-28T23:44:30.169" v="2492" actId="14100"/>
          <ac:cxnSpMkLst>
            <pc:docMk/>
            <pc:sldMk cId="1788763943" sldId="303"/>
            <ac:cxnSpMk id="17" creationId="{CA9CCB45-A0A7-4F8C-9A6E-3A59B3C6F2D1}"/>
          </ac:cxnSpMkLst>
        </pc:cxnChg>
        <pc:cxnChg chg="add mod">
          <ac:chgData name="Weifeng Xu" userId="e7aed605-a3dd-4d5a-a692-a87037af107b" providerId="ADAL" clId="{C47BFC98-5736-4405-8B07-D2823EF61A9E}" dt="2021-04-28T23:44:44.539" v="2496" actId="14100"/>
          <ac:cxnSpMkLst>
            <pc:docMk/>
            <pc:sldMk cId="1788763943" sldId="303"/>
            <ac:cxnSpMk id="21" creationId="{7BAAEC5B-5BC6-4F54-83B5-B25536FD95E3}"/>
          </ac:cxnSpMkLst>
        </pc:cxnChg>
      </pc:sldChg>
      <pc:sldChg chg="delSp modSp mod">
        <pc:chgData name="Weifeng Xu" userId="e7aed605-a3dd-4d5a-a692-a87037af107b" providerId="ADAL" clId="{C47BFC98-5736-4405-8B07-D2823EF61A9E}" dt="2021-04-29T00:18:40.642" v="2630" actId="20577"/>
        <pc:sldMkLst>
          <pc:docMk/>
          <pc:sldMk cId="780101957" sldId="304"/>
        </pc:sldMkLst>
        <pc:spChg chg="mod">
          <ac:chgData name="Weifeng Xu" userId="e7aed605-a3dd-4d5a-a692-a87037af107b" providerId="ADAL" clId="{C47BFC98-5736-4405-8B07-D2823EF61A9E}" dt="2021-04-29T00:18:40.642" v="2630" actId="20577"/>
          <ac:spMkLst>
            <pc:docMk/>
            <pc:sldMk cId="780101957" sldId="304"/>
            <ac:spMk id="3" creationId="{90A7AA2E-F138-4A4E-A29B-6C1593025F23}"/>
          </ac:spMkLst>
        </pc:spChg>
        <pc:spChg chg="del">
          <ac:chgData name="Weifeng Xu" userId="e7aed605-a3dd-4d5a-a692-a87037af107b" providerId="ADAL" clId="{C47BFC98-5736-4405-8B07-D2823EF61A9E}" dt="2021-04-28T01:19:56.857" v="21" actId="478"/>
          <ac:spMkLst>
            <pc:docMk/>
            <pc:sldMk cId="780101957" sldId="304"/>
            <ac:spMk id="7" creationId="{EF81E6E6-30FF-43FE-A3D0-681D229E4405}"/>
          </ac:spMkLst>
        </pc:spChg>
        <pc:spChg chg="del">
          <ac:chgData name="Weifeng Xu" userId="e7aed605-a3dd-4d5a-a692-a87037af107b" providerId="ADAL" clId="{C47BFC98-5736-4405-8B07-D2823EF61A9E}" dt="2021-04-28T01:19:54.097" v="20" actId="478"/>
          <ac:spMkLst>
            <pc:docMk/>
            <pc:sldMk cId="780101957" sldId="304"/>
            <ac:spMk id="8" creationId="{E9B3A935-82DA-4EAF-8B40-21A4CA01E6A2}"/>
          </ac:spMkLst>
        </pc:spChg>
      </pc:sldChg>
      <pc:sldChg chg="modSp mod ord">
        <pc:chgData name="Weifeng Xu" userId="e7aed605-a3dd-4d5a-a692-a87037af107b" providerId="ADAL" clId="{C47BFC98-5736-4405-8B07-D2823EF61A9E}" dt="2021-04-29T00:32:30.208" v="2666"/>
        <pc:sldMkLst>
          <pc:docMk/>
          <pc:sldMk cId="1055632492" sldId="310"/>
        </pc:sldMkLst>
        <pc:spChg chg="mod">
          <ac:chgData name="Weifeng Xu" userId="e7aed605-a3dd-4d5a-a692-a87037af107b" providerId="ADAL" clId="{C47BFC98-5736-4405-8B07-D2823EF61A9E}" dt="2021-04-29T00:32:30.208" v="2666"/>
          <ac:spMkLst>
            <pc:docMk/>
            <pc:sldMk cId="1055632492" sldId="310"/>
            <ac:spMk id="2" creationId="{DF0CC7ED-14EC-40A9-8AF0-C6E1B2A62FF6}"/>
          </ac:spMkLst>
        </pc:spChg>
      </pc:sldChg>
      <pc:sldChg chg="modSp mod">
        <pc:chgData name="Weifeng Xu" userId="e7aed605-a3dd-4d5a-a692-a87037af107b" providerId="ADAL" clId="{C47BFC98-5736-4405-8B07-D2823EF61A9E}" dt="2021-04-28T19:19:30.714" v="2105" actId="6549"/>
        <pc:sldMkLst>
          <pc:docMk/>
          <pc:sldMk cId="2612283875" sldId="328"/>
        </pc:sldMkLst>
        <pc:spChg chg="mod">
          <ac:chgData name="Weifeng Xu" userId="e7aed605-a3dd-4d5a-a692-a87037af107b" providerId="ADAL" clId="{C47BFC98-5736-4405-8B07-D2823EF61A9E}" dt="2021-04-28T19:19:30.714" v="2105" actId="6549"/>
          <ac:spMkLst>
            <pc:docMk/>
            <pc:sldMk cId="2612283875" sldId="328"/>
            <ac:spMk id="3" creationId="{8AEC2F43-7FA3-4494-A792-93DDF3278B9E}"/>
          </ac:spMkLst>
        </pc:spChg>
      </pc:sldChg>
      <pc:sldChg chg="modSp new mod modNotesTx">
        <pc:chgData name="Weifeng Xu" userId="e7aed605-a3dd-4d5a-a692-a87037af107b" providerId="ADAL" clId="{C47BFC98-5736-4405-8B07-D2823EF61A9E}" dt="2021-04-28T12:40:24.880" v="490" actId="20577"/>
        <pc:sldMkLst>
          <pc:docMk/>
          <pc:sldMk cId="489948685" sldId="333"/>
        </pc:sldMkLst>
        <pc:spChg chg="mod">
          <ac:chgData name="Weifeng Xu" userId="e7aed605-a3dd-4d5a-a692-a87037af107b" providerId="ADAL" clId="{C47BFC98-5736-4405-8B07-D2823EF61A9E}" dt="2021-04-28T01:36:01.453" v="35" actId="20577"/>
          <ac:spMkLst>
            <pc:docMk/>
            <pc:sldMk cId="489948685" sldId="333"/>
            <ac:spMk id="2" creationId="{914EF846-AA5E-41B1-A323-18C59564FE3C}"/>
          </ac:spMkLst>
        </pc:spChg>
        <pc:spChg chg="mod">
          <ac:chgData name="Weifeng Xu" userId="e7aed605-a3dd-4d5a-a692-a87037af107b" providerId="ADAL" clId="{C47BFC98-5736-4405-8B07-D2823EF61A9E}" dt="2021-04-28T12:40:24.880" v="490" actId="20577"/>
          <ac:spMkLst>
            <pc:docMk/>
            <pc:sldMk cId="489948685" sldId="333"/>
            <ac:spMk id="3" creationId="{7B3D3C6F-8CF2-410D-9F50-0ABB5277B2B1}"/>
          </ac:spMkLst>
        </pc:spChg>
      </pc:sldChg>
      <pc:sldChg chg="addSp delSp modSp new mod modClrScheme chgLayout">
        <pc:chgData name="Weifeng Xu" userId="e7aed605-a3dd-4d5a-a692-a87037af107b" providerId="ADAL" clId="{C47BFC98-5736-4405-8B07-D2823EF61A9E}" dt="2021-04-28T02:02:17.706" v="433" actId="33524"/>
        <pc:sldMkLst>
          <pc:docMk/>
          <pc:sldMk cId="1271190450" sldId="334"/>
        </pc:sldMkLst>
        <pc:spChg chg="del mod ord">
          <ac:chgData name="Weifeng Xu" userId="e7aed605-a3dd-4d5a-a692-a87037af107b" providerId="ADAL" clId="{C47BFC98-5736-4405-8B07-D2823EF61A9E}" dt="2021-04-28T02:00:37.736" v="414" actId="700"/>
          <ac:spMkLst>
            <pc:docMk/>
            <pc:sldMk cId="1271190450" sldId="334"/>
            <ac:spMk id="2" creationId="{EF75FE6F-3958-43B0-983C-0F541491F27C}"/>
          </ac:spMkLst>
        </pc:spChg>
        <pc:spChg chg="del mod ord">
          <ac:chgData name="Weifeng Xu" userId="e7aed605-a3dd-4d5a-a692-a87037af107b" providerId="ADAL" clId="{C47BFC98-5736-4405-8B07-D2823EF61A9E}" dt="2021-04-28T02:00:37.736" v="414" actId="700"/>
          <ac:spMkLst>
            <pc:docMk/>
            <pc:sldMk cId="1271190450" sldId="334"/>
            <ac:spMk id="3" creationId="{6F23A486-97A9-4554-B569-5EBAD91F2F7B}"/>
          </ac:spMkLst>
        </pc:spChg>
        <pc:spChg chg="add mod ord">
          <ac:chgData name="Weifeng Xu" userId="e7aed605-a3dd-4d5a-a692-a87037af107b" providerId="ADAL" clId="{C47BFC98-5736-4405-8B07-D2823EF61A9E}" dt="2021-04-28T02:00:46.037" v="424" actId="20577"/>
          <ac:spMkLst>
            <pc:docMk/>
            <pc:sldMk cId="1271190450" sldId="334"/>
            <ac:spMk id="4" creationId="{6A8844E2-19F3-4B6C-98F3-EFF66E48A97D}"/>
          </ac:spMkLst>
        </pc:spChg>
        <pc:spChg chg="add mod ord">
          <ac:chgData name="Weifeng Xu" userId="e7aed605-a3dd-4d5a-a692-a87037af107b" providerId="ADAL" clId="{C47BFC98-5736-4405-8B07-D2823EF61A9E}" dt="2021-04-28T02:02:17.706" v="433" actId="33524"/>
          <ac:spMkLst>
            <pc:docMk/>
            <pc:sldMk cId="1271190450" sldId="334"/>
            <ac:spMk id="5" creationId="{33A27DA8-D694-4AB0-86F2-E681B3CB19C3}"/>
          </ac:spMkLst>
        </pc:spChg>
      </pc:sldChg>
      <pc:sldChg chg="addSp delSp modSp new mod modClrScheme chgLayout">
        <pc:chgData name="Weifeng Xu" userId="e7aed605-a3dd-4d5a-a692-a87037af107b" providerId="ADAL" clId="{C47BFC98-5736-4405-8B07-D2823EF61A9E}" dt="2021-04-28T19:18:43.653" v="2103"/>
        <pc:sldMkLst>
          <pc:docMk/>
          <pc:sldMk cId="3555933889" sldId="335"/>
        </pc:sldMkLst>
        <pc:spChg chg="del">
          <ac:chgData name="Weifeng Xu" userId="e7aed605-a3dd-4d5a-a692-a87037af107b" providerId="ADAL" clId="{C47BFC98-5736-4405-8B07-D2823EF61A9E}" dt="2021-04-28T19:01:49.838" v="1933" actId="700"/>
          <ac:spMkLst>
            <pc:docMk/>
            <pc:sldMk cId="3555933889" sldId="335"/>
            <ac:spMk id="2" creationId="{9B3C2882-2E0C-4C00-B566-573EE443DEE2}"/>
          </ac:spMkLst>
        </pc:spChg>
        <pc:spChg chg="del">
          <ac:chgData name="Weifeng Xu" userId="e7aed605-a3dd-4d5a-a692-a87037af107b" providerId="ADAL" clId="{C47BFC98-5736-4405-8B07-D2823EF61A9E}" dt="2021-04-28T19:01:49.838" v="1933" actId="700"/>
          <ac:spMkLst>
            <pc:docMk/>
            <pc:sldMk cId="3555933889" sldId="335"/>
            <ac:spMk id="3" creationId="{86C0421A-FA81-4390-8114-E88ECD60942E}"/>
          </ac:spMkLst>
        </pc:spChg>
        <pc:spChg chg="add del mod">
          <ac:chgData name="Weifeng Xu" userId="e7aed605-a3dd-4d5a-a692-a87037af107b" providerId="ADAL" clId="{C47BFC98-5736-4405-8B07-D2823EF61A9E}" dt="2021-04-28T19:13:14.821" v="2036"/>
          <ac:spMkLst>
            <pc:docMk/>
            <pc:sldMk cId="3555933889" sldId="335"/>
            <ac:spMk id="5" creationId="{01649C4A-74F0-402F-8CB1-1E5587BDB8C8}"/>
          </ac:spMkLst>
        </pc:spChg>
        <pc:spChg chg="add del mod ord">
          <ac:chgData name="Weifeng Xu" userId="e7aed605-a3dd-4d5a-a692-a87037af107b" providerId="ADAL" clId="{C47BFC98-5736-4405-8B07-D2823EF61A9E}" dt="2021-04-28T19:13:09.201" v="2033" actId="700"/>
          <ac:spMkLst>
            <pc:docMk/>
            <pc:sldMk cId="3555933889" sldId="335"/>
            <ac:spMk id="6" creationId="{103CE835-D7A0-494C-B9A9-EA4CA0E2A96E}"/>
          </ac:spMkLst>
        </pc:spChg>
        <pc:spChg chg="add del mod ord">
          <ac:chgData name="Weifeng Xu" userId="e7aed605-a3dd-4d5a-a692-a87037af107b" providerId="ADAL" clId="{C47BFC98-5736-4405-8B07-D2823EF61A9E}" dt="2021-04-28T19:13:09.201" v="2033" actId="700"/>
          <ac:spMkLst>
            <pc:docMk/>
            <pc:sldMk cId="3555933889" sldId="335"/>
            <ac:spMk id="7" creationId="{FAF6515D-D9C9-4498-BB88-5353F9AD3CA6}"/>
          </ac:spMkLst>
        </pc:spChg>
        <pc:spChg chg="add mod">
          <ac:chgData name="Weifeng Xu" userId="e7aed605-a3dd-4d5a-a692-a87037af107b" providerId="ADAL" clId="{C47BFC98-5736-4405-8B07-D2823EF61A9E}" dt="2021-04-28T19:16:06.739" v="2080" actId="108"/>
          <ac:spMkLst>
            <pc:docMk/>
            <pc:sldMk cId="3555933889" sldId="335"/>
            <ac:spMk id="8" creationId="{B721251F-4AED-4946-9340-09F017CBC88F}"/>
          </ac:spMkLst>
        </pc:spChg>
        <pc:spChg chg="add mod">
          <ac:chgData name="Weifeng Xu" userId="e7aed605-a3dd-4d5a-a692-a87037af107b" providerId="ADAL" clId="{C47BFC98-5736-4405-8B07-D2823EF61A9E}" dt="2021-04-28T19:18:43.653" v="2103"/>
          <ac:spMkLst>
            <pc:docMk/>
            <pc:sldMk cId="3555933889" sldId="335"/>
            <ac:spMk id="9" creationId="{CAC9CD01-AD08-4B7F-A7BC-FDD0EE7B349C}"/>
          </ac:spMkLst>
        </pc:spChg>
        <pc:picChg chg="add mod">
          <ac:chgData name="Weifeng Xu" userId="e7aed605-a3dd-4d5a-a692-a87037af107b" providerId="ADAL" clId="{C47BFC98-5736-4405-8B07-D2823EF61A9E}" dt="2021-04-28T19:16:43.281" v="2082" actId="1076"/>
          <ac:picMkLst>
            <pc:docMk/>
            <pc:sldMk cId="3555933889" sldId="335"/>
            <ac:picMk id="10" creationId="{50D7D992-DA51-4A24-ADF5-52B90F40F0CD}"/>
          </ac:picMkLst>
        </pc:picChg>
      </pc:sldChg>
      <pc:sldChg chg="addSp delSp modSp new mod ord setBg">
        <pc:chgData name="Weifeng Xu" userId="e7aed605-a3dd-4d5a-a692-a87037af107b" providerId="ADAL" clId="{C47BFC98-5736-4405-8B07-D2823EF61A9E}" dt="2021-04-28T19:05:50.400" v="1989" actId="114"/>
        <pc:sldMkLst>
          <pc:docMk/>
          <pc:sldMk cId="3783297554" sldId="336"/>
        </pc:sldMkLst>
        <pc:spChg chg="mod">
          <ac:chgData name="Weifeng Xu" userId="e7aed605-a3dd-4d5a-a692-a87037af107b" providerId="ADAL" clId="{C47BFC98-5736-4405-8B07-D2823EF61A9E}" dt="2021-04-28T19:05:50.400" v="1989" actId="114"/>
          <ac:spMkLst>
            <pc:docMk/>
            <pc:sldMk cId="3783297554" sldId="336"/>
            <ac:spMk id="2" creationId="{184BBC0D-AFD2-4A98-89D5-182AD8C5DC50}"/>
          </ac:spMkLst>
        </pc:spChg>
        <pc:spChg chg="add del mod">
          <ac:chgData name="Weifeng Xu" userId="e7aed605-a3dd-4d5a-a692-a87037af107b" providerId="ADAL" clId="{C47BFC98-5736-4405-8B07-D2823EF61A9E}" dt="2021-04-28T19:05:35.045" v="1987" actId="20577"/>
          <ac:spMkLst>
            <pc:docMk/>
            <pc:sldMk cId="3783297554" sldId="336"/>
            <ac:spMk id="3" creationId="{42C904BB-106E-4DDE-9FCB-6CB62CB37FE0}"/>
          </ac:spMkLst>
        </pc:spChg>
        <pc:picChg chg="add mod">
          <ac:chgData name="Weifeng Xu" userId="e7aed605-a3dd-4d5a-a692-a87037af107b" providerId="ADAL" clId="{C47BFC98-5736-4405-8B07-D2823EF61A9E}" dt="2021-04-28T19:04:16.386" v="1958" actId="26606"/>
          <ac:picMkLst>
            <pc:docMk/>
            <pc:sldMk cId="3783297554" sldId="336"/>
            <ac:picMk id="4" creationId="{35856693-3ED5-450A-A762-196F7E2C5E2D}"/>
          </ac:picMkLst>
        </pc:picChg>
      </pc:sldChg>
      <pc:sldChg chg="modSp new mod modNotesTx">
        <pc:chgData name="Weifeng Xu" userId="e7aed605-a3dd-4d5a-a692-a87037af107b" providerId="ADAL" clId="{C47BFC98-5736-4405-8B07-D2823EF61A9E}" dt="2021-04-28T23:36:16.607" v="2431" actId="20577"/>
        <pc:sldMkLst>
          <pc:docMk/>
          <pc:sldMk cId="3808902889" sldId="337"/>
        </pc:sldMkLst>
        <pc:spChg chg="mod">
          <ac:chgData name="Weifeng Xu" userId="e7aed605-a3dd-4d5a-a692-a87037af107b" providerId="ADAL" clId="{C47BFC98-5736-4405-8B07-D2823EF61A9E}" dt="2021-04-28T23:36:16.607" v="2431" actId="20577"/>
          <ac:spMkLst>
            <pc:docMk/>
            <pc:sldMk cId="3808902889" sldId="337"/>
            <ac:spMk id="2" creationId="{9197E5C1-6893-4BB5-90D6-4710C4C03685}"/>
          </ac:spMkLst>
        </pc:spChg>
        <pc:spChg chg="mod">
          <ac:chgData name="Weifeng Xu" userId="e7aed605-a3dd-4d5a-a692-a87037af107b" providerId="ADAL" clId="{C47BFC98-5736-4405-8B07-D2823EF61A9E}" dt="2021-04-28T21:43:17.093" v="2289" actId="108"/>
          <ac:spMkLst>
            <pc:docMk/>
            <pc:sldMk cId="3808902889" sldId="337"/>
            <ac:spMk id="3" creationId="{F319ECB8-557B-4037-9B18-D1A4CBEF63FC}"/>
          </ac:spMkLst>
        </pc:spChg>
      </pc:sldChg>
      <pc:sldChg chg="addSp modSp new mod ord">
        <pc:chgData name="Weifeng Xu" userId="e7aed605-a3dd-4d5a-a692-a87037af107b" providerId="ADAL" clId="{C47BFC98-5736-4405-8B07-D2823EF61A9E}" dt="2021-04-28T23:23:58.023" v="2369" actId="20577"/>
        <pc:sldMkLst>
          <pc:docMk/>
          <pc:sldMk cId="3695334333" sldId="338"/>
        </pc:sldMkLst>
        <pc:spChg chg="mod">
          <ac:chgData name="Weifeng Xu" userId="e7aed605-a3dd-4d5a-a692-a87037af107b" providerId="ADAL" clId="{C47BFC98-5736-4405-8B07-D2823EF61A9E}" dt="2021-04-28T23:23:58.023" v="2369" actId="20577"/>
          <ac:spMkLst>
            <pc:docMk/>
            <pc:sldMk cId="3695334333" sldId="338"/>
            <ac:spMk id="2" creationId="{75B3A66D-99CB-400E-ABA6-BB3EDB9CFBBB}"/>
          </ac:spMkLst>
        </pc:spChg>
        <pc:spChg chg="mod">
          <ac:chgData name="Weifeng Xu" userId="e7aed605-a3dd-4d5a-a692-a87037af107b" providerId="ADAL" clId="{C47BFC98-5736-4405-8B07-D2823EF61A9E}" dt="2021-04-28T23:18:55.367" v="2346" actId="15"/>
          <ac:spMkLst>
            <pc:docMk/>
            <pc:sldMk cId="3695334333" sldId="338"/>
            <ac:spMk id="3" creationId="{57190C49-3002-42B8-9127-26B8742479DB}"/>
          </ac:spMkLst>
        </pc:spChg>
        <pc:picChg chg="add mod">
          <ac:chgData name="Weifeng Xu" userId="e7aed605-a3dd-4d5a-a692-a87037af107b" providerId="ADAL" clId="{C47BFC98-5736-4405-8B07-D2823EF61A9E}" dt="2021-04-28T23:19:00.611" v="2348" actId="1076"/>
          <ac:picMkLst>
            <pc:docMk/>
            <pc:sldMk cId="3695334333" sldId="338"/>
            <ac:picMk id="3074" creationId="{CFBF46D3-425D-48A2-9165-91834EC617AD}"/>
          </ac:picMkLst>
        </pc:picChg>
      </pc:sldChg>
      <pc:sldChg chg="modSp new mod">
        <pc:chgData name="Weifeng Xu" userId="e7aed605-a3dd-4d5a-a692-a87037af107b" providerId="ADAL" clId="{C47BFC98-5736-4405-8B07-D2823EF61A9E}" dt="2021-04-29T00:34:29.397" v="2684"/>
        <pc:sldMkLst>
          <pc:docMk/>
          <pc:sldMk cId="4022134215" sldId="339"/>
        </pc:sldMkLst>
        <pc:spChg chg="mod">
          <ac:chgData name="Weifeng Xu" userId="e7aed605-a3dd-4d5a-a692-a87037af107b" providerId="ADAL" clId="{C47BFC98-5736-4405-8B07-D2823EF61A9E}" dt="2021-04-29T00:32:11.281" v="2655" actId="20577"/>
          <ac:spMkLst>
            <pc:docMk/>
            <pc:sldMk cId="4022134215" sldId="339"/>
            <ac:spMk id="2" creationId="{DA20DA16-EC0F-4CC0-B1D5-9921153A4FF2}"/>
          </ac:spMkLst>
        </pc:spChg>
        <pc:spChg chg="mod">
          <ac:chgData name="Weifeng Xu" userId="e7aed605-a3dd-4d5a-a692-a87037af107b" providerId="ADAL" clId="{C47BFC98-5736-4405-8B07-D2823EF61A9E}" dt="2021-04-29T00:34:29.397" v="2684"/>
          <ac:spMkLst>
            <pc:docMk/>
            <pc:sldMk cId="4022134215" sldId="339"/>
            <ac:spMk id="3" creationId="{2F556988-6B9A-4F61-852F-CCA1CBBCEF35}"/>
          </ac:spMkLst>
        </pc:spChg>
      </pc:sldChg>
    </pc:docChg>
  </pc:docChgLst>
  <pc:docChgLst>
    <pc:chgData name="Richard Wheeless" userId="edf7d7f9-5d95-4eec-886d-0f745236a21b" providerId="ADAL" clId="{B9126330-C9DF-4823-B699-68C5989AAE60}"/>
    <pc:docChg chg="undo custSel modSld">
      <pc:chgData name="Richard Wheeless" userId="edf7d7f9-5d95-4eec-886d-0f745236a21b" providerId="ADAL" clId="{B9126330-C9DF-4823-B699-68C5989AAE60}" dt="2021-03-20T23:47:55.885" v="1" actId="313"/>
      <pc:docMkLst>
        <pc:docMk/>
      </pc:docMkLst>
      <pc:sldChg chg="modNotesTx">
        <pc:chgData name="Richard Wheeless" userId="edf7d7f9-5d95-4eec-886d-0f745236a21b" providerId="ADAL" clId="{B9126330-C9DF-4823-B699-68C5989AAE60}" dt="2021-03-20T23:47:55.885" v="1" actId="313"/>
        <pc:sldMkLst>
          <pc:docMk/>
          <pc:sldMk cId="594714798" sldId="25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C81DF1-656C-4608-B78E-34254362060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C3D7B86-55E0-43A8-8805-5DA67836B7CC}">
      <dgm:prSet phldrT="[Text]"/>
      <dgm:spPr/>
      <dgm:t>
        <a:bodyPr/>
        <a:lstStyle/>
        <a:p>
          <a:r>
            <a:rPr lang="en-US" dirty="0"/>
            <a:t>Power on</a:t>
          </a:r>
        </a:p>
      </dgm:t>
    </dgm:pt>
    <dgm:pt modelId="{EAF9BC89-F0C3-49BB-9EEE-20AFFB4FB73F}" type="parTrans" cxnId="{6913FD90-0F37-4922-AFC4-65A94E19DAD3}">
      <dgm:prSet/>
      <dgm:spPr/>
      <dgm:t>
        <a:bodyPr/>
        <a:lstStyle/>
        <a:p>
          <a:endParaRPr lang="en-US"/>
        </a:p>
      </dgm:t>
    </dgm:pt>
    <dgm:pt modelId="{8C6EDDB8-C6D1-4E67-8692-C2713A95C041}" type="sibTrans" cxnId="{6913FD90-0F37-4922-AFC4-65A94E19DAD3}">
      <dgm:prSet/>
      <dgm:spPr/>
      <dgm:t>
        <a:bodyPr/>
        <a:lstStyle/>
        <a:p>
          <a:endParaRPr lang="en-US"/>
        </a:p>
      </dgm:t>
    </dgm:pt>
    <dgm:pt modelId="{FD6A90EB-4AF5-42BE-A5B9-2E5603237157}">
      <dgm:prSet phldrT="[Text]"/>
      <dgm:spPr/>
      <dgm:t>
        <a:bodyPr/>
        <a:lstStyle/>
        <a:p>
          <a:r>
            <a:rPr lang="en-US" dirty="0"/>
            <a:t>BIOS/UEFI</a:t>
          </a:r>
        </a:p>
      </dgm:t>
    </dgm:pt>
    <dgm:pt modelId="{80E97C2D-692B-42B3-A431-6A3ABDEFF24A}" type="parTrans" cxnId="{4E4025B8-717D-486F-A6A5-E51909D56C8C}">
      <dgm:prSet/>
      <dgm:spPr/>
      <dgm:t>
        <a:bodyPr/>
        <a:lstStyle/>
        <a:p>
          <a:endParaRPr lang="en-US"/>
        </a:p>
      </dgm:t>
    </dgm:pt>
    <dgm:pt modelId="{11A67AB8-9A94-4016-8E18-7C3C93A82899}" type="sibTrans" cxnId="{4E4025B8-717D-486F-A6A5-E51909D56C8C}">
      <dgm:prSet/>
      <dgm:spPr/>
      <dgm:t>
        <a:bodyPr/>
        <a:lstStyle/>
        <a:p>
          <a:endParaRPr lang="en-US"/>
        </a:p>
      </dgm:t>
    </dgm:pt>
    <dgm:pt modelId="{E1275B85-7C15-4561-B522-BF8D94805631}">
      <dgm:prSet phldrT="[Text]"/>
      <dgm:spPr/>
      <dgm:t>
        <a:bodyPr/>
        <a:lstStyle/>
        <a:p>
          <a:r>
            <a:rPr lang="en-US" dirty="0"/>
            <a:t>Bootloader</a:t>
          </a:r>
        </a:p>
      </dgm:t>
    </dgm:pt>
    <dgm:pt modelId="{74C788D2-394F-4CA5-9584-01AF1F60E1AC}" type="parTrans" cxnId="{2DF98842-8E41-465E-9FD0-5234A8B1960B}">
      <dgm:prSet/>
      <dgm:spPr/>
      <dgm:t>
        <a:bodyPr/>
        <a:lstStyle/>
        <a:p>
          <a:endParaRPr lang="en-US"/>
        </a:p>
      </dgm:t>
    </dgm:pt>
    <dgm:pt modelId="{F271A5A5-DDED-48F8-BCD3-905DCFD04C70}" type="sibTrans" cxnId="{2DF98842-8E41-465E-9FD0-5234A8B1960B}">
      <dgm:prSet/>
      <dgm:spPr/>
      <dgm:t>
        <a:bodyPr/>
        <a:lstStyle/>
        <a:p>
          <a:endParaRPr lang="en-US"/>
        </a:p>
      </dgm:t>
    </dgm:pt>
    <dgm:pt modelId="{E6148615-3374-46F8-81AF-484703506DB9}">
      <dgm:prSet phldrT="[Text]"/>
      <dgm:spPr/>
      <dgm:t>
        <a:bodyPr/>
        <a:lstStyle/>
        <a:p>
          <a:r>
            <a:rPr lang="en-US" dirty="0"/>
            <a:t>Kernel</a:t>
          </a:r>
        </a:p>
      </dgm:t>
    </dgm:pt>
    <dgm:pt modelId="{05F14605-9E73-4F62-A4C5-1176C25582D8}" type="parTrans" cxnId="{1B433553-3844-4815-8217-36B951386E2B}">
      <dgm:prSet/>
      <dgm:spPr/>
      <dgm:t>
        <a:bodyPr/>
        <a:lstStyle/>
        <a:p>
          <a:endParaRPr lang="en-US"/>
        </a:p>
      </dgm:t>
    </dgm:pt>
    <dgm:pt modelId="{202EEF35-D71F-4DE0-932D-75BC8990D4E7}" type="sibTrans" cxnId="{1B433553-3844-4815-8217-36B951386E2B}">
      <dgm:prSet/>
      <dgm:spPr/>
      <dgm:t>
        <a:bodyPr/>
        <a:lstStyle/>
        <a:p>
          <a:endParaRPr lang="en-US"/>
        </a:p>
      </dgm:t>
    </dgm:pt>
    <dgm:pt modelId="{C87CC7E3-CEB1-480F-9D9D-6DEA3C2CC999}">
      <dgm:prSet phldrT="[Text]"/>
      <dgm:spPr/>
      <dgm:t>
        <a:bodyPr/>
        <a:lstStyle/>
        <a:p>
          <a:r>
            <a:rPr lang="en-US" dirty="0"/>
            <a:t>Windows OS</a:t>
          </a:r>
        </a:p>
      </dgm:t>
    </dgm:pt>
    <dgm:pt modelId="{BECAA9F8-5F82-4523-8FBC-094AC8A1A350}" type="parTrans" cxnId="{8DA4A2D5-F2B7-43CF-82DE-69A4B996D6C6}">
      <dgm:prSet/>
      <dgm:spPr/>
      <dgm:t>
        <a:bodyPr/>
        <a:lstStyle/>
        <a:p>
          <a:endParaRPr lang="en-US"/>
        </a:p>
      </dgm:t>
    </dgm:pt>
    <dgm:pt modelId="{DC295207-A3E5-43CB-AA4A-C9C19E550216}" type="sibTrans" cxnId="{8DA4A2D5-F2B7-43CF-82DE-69A4B996D6C6}">
      <dgm:prSet/>
      <dgm:spPr/>
      <dgm:t>
        <a:bodyPr/>
        <a:lstStyle/>
        <a:p>
          <a:endParaRPr lang="en-US"/>
        </a:p>
      </dgm:t>
    </dgm:pt>
    <dgm:pt modelId="{DE377635-164E-4295-9A78-85793471DB53}">
      <dgm:prSet phldrT="[Text]"/>
      <dgm:spPr/>
      <dgm:t>
        <a:bodyPr/>
        <a:lstStyle/>
        <a:p>
          <a:r>
            <a:rPr lang="en-US" dirty="0"/>
            <a:t>Master Boot Record</a:t>
          </a:r>
        </a:p>
      </dgm:t>
    </dgm:pt>
    <dgm:pt modelId="{EF21958D-1E3C-4C58-914A-1F6A9CC62FF4}" type="parTrans" cxnId="{5505EA55-B5BB-4E34-9B76-BA4827F14F4B}">
      <dgm:prSet/>
      <dgm:spPr/>
      <dgm:t>
        <a:bodyPr/>
        <a:lstStyle/>
        <a:p>
          <a:endParaRPr lang="en-US"/>
        </a:p>
      </dgm:t>
    </dgm:pt>
    <dgm:pt modelId="{D4049450-4A58-4EC5-ADFD-3D8CC7AD923D}" type="sibTrans" cxnId="{5505EA55-B5BB-4E34-9B76-BA4827F14F4B}">
      <dgm:prSet/>
      <dgm:spPr/>
      <dgm:t>
        <a:bodyPr/>
        <a:lstStyle/>
        <a:p>
          <a:endParaRPr lang="en-US"/>
        </a:p>
      </dgm:t>
    </dgm:pt>
    <dgm:pt modelId="{0EFF82B6-B5DC-48F7-AAB1-5DE3DF9BC1AC}" type="pres">
      <dgm:prSet presAssocID="{C9C81DF1-656C-4608-B78E-34254362060D}" presName="Name0" presStyleCnt="0">
        <dgm:presLayoutVars>
          <dgm:dir/>
          <dgm:resizeHandles val="exact"/>
        </dgm:presLayoutVars>
      </dgm:prSet>
      <dgm:spPr/>
    </dgm:pt>
    <dgm:pt modelId="{D76417CA-66C4-402B-95A6-E666A5185557}" type="pres">
      <dgm:prSet presAssocID="{7C3D7B86-55E0-43A8-8805-5DA67836B7CC}" presName="node" presStyleLbl="node1" presStyleIdx="0" presStyleCnt="6">
        <dgm:presLayoutVars>
          <dgm:bulletEnabled val="1"/>
        </dgm:presLayoutVars>
      </dgm:prSet>
      <dgm:spPr/>
    </dgm:pt>
    <dgm:pt modelId="{B6249785-BAF2-4713-8427-12773B56043F}" type="pres">
      <dgm:prSet presAssocID="{8C6EDDB8-C6D1-4E67-8692-C2713A95C041}" presName="sibTrans" presStyleLbl="sibTrans2D1" presStyleIdx="0" presStyleCnt="5"/>
      <dgm:spPr/>
    </dgm:pt>
    <dgm:pt modelId="{76CCF404-8AEF-408B-B6C1-F431F3872A08}" type="pres">
      <dgm:prSet presAssocID="{8C6EDDB8-C6D1-4E67-8692-C2713A95C041}" presName="connectorText" presStyleLbl="sibTrans2D1" presStyleIdx="0" presStyleCnt="5"/>
      <dgm:spPr/>
    </dgm:pt>
    <dgm:pt modelId="{B188D69C-63E6-4FEC-A78B-2D1C1DCC5069}" type="pres">
      <dgm:prSet presAssocID="{FD6A90EB-4AF5-42BE-A5B9-2E5603237157}" presName="node" presStyleLbl="node1" presStyleIdx="1" presStyleCnt="6">
        <dgm:presLayoutVars>
          <dgm:bulletEnabled val="1"/>
        </dgm:presLayoutVars>
      </dgm:prSet>
      <dgm:spPr/>
    </dgm:pt>
    <dgm:pt modelId="{D08151B4-FDD7-4DED-8B91-375EC0FC0174}" type="pres">
      <dgm:prSet presAssocID="{11A67AB8-9A94-4016-8E18-7C3C93A82899}" presName="sibTrans" presStyleLbl="sibTrans2D1" presStyleIdx="1" presStyleCnt="5"/>
      <dgm:spPr/>
    </dgm:pt>
    <dgm:pt modelId="{D91E5C56-0C56-40FE-B571-1215849F55CC}" type="pres">
      <dgm:prSet presAssocID="{11A67AB8-9A94-4016-8E18-7C3C93A82899}" presName="connectorText" presStyleLbl="sibTrans2D1" presStyleIdx="1" presStyleCnt="5"/>
      <dgm:spPr/>
    </dgm:pt>
    <dgm:pt modelId="{B9D0A50D-F2CF-43C9-9D0C-3F7BF95AB94C}" type="pres">
      <dgm:prSet presAssocID="{DE377635-164E-4295-9A78-85793471DB53}" presName="node" presStyleLbl="node1" presStyleIdx="2" presStyleCnt="6">
        <dgm:presLayoutVars>
          <dgm:bulletEnabled val="1"/>
        </dgm:presLayoutVars>
      </dgm:prSet>
      <dgm:spPr/>
    </dgm:pt>
    <dgm:pt modelId="{56F6CEE3-977F-4E4A-8C9E-F05A346443FA}" type="pres">
      <dgm:prSet presAssocID="{D4049450-4A58-4EC5-ADFD-3D8CC7AD923D}" presName="sibTrans" presStyleLbl="sibTrans2D1" presStyleIdx="2" presStyleCnt="5"/>
      <dgm:spPr/>
    </dgm:pt>
    <dgm:pt modelId="{87467277-14D7-48C6-B759-F3504515EF7B}" type="pres">
      <dgm:prSet presAssocID="{D4049450-4A58-4EC5-ADFD-3D8CC7AD923D}" presName="connectorText" presStyleLbl="sibTrans2D1" presStyleIdx="2" presStyleCnt="5"/>
      <dgm:spPr/>
    </dgm:pt>
    <dgm:pt modelId="{2FD8E49F-2F00-424A-BC5B-844A3E617213}" type="pres">
      <dgm:prSet presAssocID="{E1275B85-7C15-4561-B522-BF8D94805631}" presName="node" presStyleLbl="node1" presStyleIdx="3" presStyleCnt="6">
        <dgm:presLayoutVars>
          <dgm:bulletEnabled val="1"/>
        </dgm:presLayoutVars>
      </dgm:prSet>
      <dgm:spPr/>
    </dgm:pt>
    <dgm:pt modelId="{ED56AF4C-6ECB-4967-956F-BC0E1D4255F6}" type="pres">
      <dgm:prSet presAssocID="{F271A5A5-DDED-48F8-BCD3-905DCFD04C70}" presName="sibTrans" presStyleLbl="sibTrans2D1" presStyleIdx="3" presStyleCnt="5"/>
      <dgm:spPr/>
    </dgm:pt>
    <dgm:pt modelId="{996FCC3E-46EB-4B18-A558-05A0BA814CBA}" type="pres">
      <dgm:prSet presAssocID="{F271A5A5-DDED-48F8-BCD3-905DCFD04C70}" presName="connectorText" presStyleLbl="sibTrans2D1" presStyleIdx="3" presStyleCnt="5"/>
      <dgm:spPr/>
    </dgm:pt>
    <dgm:pt modelId="{8D080EAC-A50A-4B63-AA71-760CFBC1C5B6}" type="pres">
      <dgm:prSet presAssocID="{E6148615-3374-46F8-81AF-484703506DB9}" presName="node" presStyleLbl="node1" presStyleIdx="4" presStyleCnt="6">
        <dgm:presLayoutVars>
          <dgm:bulletEnabled val="1"/>
        </dgm:presLayoutVars>
      </dgm:prSet>
      <dgm:spPr/>
    </dgm:pt>
    <dgm:pt modelId="{E9226CA3-89B6-4D85-A051-B977B26D71C5}" type="pres">
      <dgm:prSet presAssocID="{202EEF35-D71F-4DE0-932D-75BC8990D4E7}" presName="sibTrans" presStyleLbl="sibTrans2D1" presStyleIdx="4" presStyleCnt="5"/>
      <dgm:spPr/>
    </dgm:pt>
    <dgm:pt modelId="{4C32F26B-CEFE-434D-A199-9F57A6E4AB91}" type="pres">
      <dgm:prSet presAssocID="{202EEF35-D71F-4DE0-932D-75BC8990D4E7}" presName="connectorText" presStyleLbl="sibTrans2D1" presStyleIdx="4" presStyleCnt="5"/>
      <dgm:spPr/>
    </dgm:pt>
    <dgm:pt modelId="{5406CA2A-C7CF-4E36-93B4-740B332A78B2}" type="pres">
      <dgm:prSet presAssocID="{C87CC7E3-CEB1-480F-9D9D-6DEA3C2CC999}" presName="node" presStyleLbl="node1" presStyleIdx="5" presStyleCnt="6">
        <dgm:presLayoutVars>
          <dgm:bulletEnabled val="1"/>
        </dgm:presLayoutVars>
      </dgm:prSet>
      <dgm:spPr/>
    </dgm:pt>
  </dgm:ptLst>
  <dgm:cxnLst>
    <dgm:cxn modelId="{C1FE060A-34D4-476A-A471-7F148A2F0E54}" type="presOf" srcId="{202EEF35-D71F-4DE0-932D-75BC8990D4E7}" destId="{E9226CA3-89B6-4D85-A051-B977B26D71C5}" srcOrd="0" destOrd="0" presId="urn:microsoft.com/office/officeart/2005/8/layout/process1"/>
    <dgm:cxn modelId="{A63ED620-67B6-4413-A3B9-C25EAA91765E}" type="presOf" srcId="{DE377635-164E-4295-9A78-85793471DB53}" destId="{B9D0A50D-F2CF-43C9-9D0C-3F7BF95AB94C}" srcOrd="0" destOrd="0" presId="urn:microsoft.com/office/officeart/2005/8/layout/process1"/>
    <dgm:cxn modelId="{22715033-5C45-4D07-B915-2DBD552ED4A5}" type="presOf" srcId="{D4049450-4A58-4EC5-ADFD-3D8CC7AD923D}" destId="{56F6CEE3-977F-4E4A-8C9E-F05A346443FA}" srcOrd="0" destOrd="0" presId="urn:microsoft.com/office/officeart/2005/8/layout/process1"/>
    <dgm:cxn modelId="{D4E02936-0F42-4B37-AEFC-30BA9A36BE5D}" type="presOf" srcId="{202EEF35-D71F-4DE0-932D-75BC8990D4E7}" destId="{4C32F26B-CEFE-434D-A199-9F57A6E4AB91}" srcOrd="1" destOrd="0" presId="urn:microsoft.com/office/officeart/2005/8/layout/process1"/>
    <dgm:cxn modelId="{B16EF341-1A5D-454D-96CE-0700702C99F9}" type="presOf" srcId="{E1275B85-7C15-4561-B522-BF8D94805631}" destId="{2FD8E49F-2F00-424A-BC5B-844A3E617213}" srcOrd="0" destOrd="0" presId="urn:microsoft.com/office/officeart/2005/8/layout/process1"/>
    <dgm:cxn modelId="{2DF98842-8E41-465E-9FD0-5234A8B1960B}" srcId="{C9C81DF1-656C-4608-B78E-34254362060D}" destId="{E1275B85-7C15-4561-B522-BF8D94805631}" srcOrd="3" destOrd="0" parTransId="{74C788D2-394F-4CA5-9584-01AF1F60E1AC}" sibTransId="{F271A5A5-DDED-48F8-BCD3-905DCFD04C70}"/>
    <dgm:cxn modelId="{E0AA3C46-710A-4895-9C17-8E545763C26A}" type="presOf" srcId="{F271A5A5-DDED-48F8-BCD3-905DCFD04C70}" destId="{ED56AF4C-6ECB-4967-956F-BC0E1D4255F6}" srcOrd="0" destOrd="0" presId="urn:microsoft.com/office/officeart/2005/8/layout/process1"/>
    <dgm:cxn modelId="{51EF7068-658B-45CC-9677-335B2B06A1C0}" type="presOf" srcId="{C87CC7E3-CEB1-480F-9D9D-6DEA3C2CC999}" destId="{5406CA2A-C7CF-4E36-93B4-740B332A78B2}" srcOrd="0" destOrd="0" presId="urn:microsoft.com/office/officeart/2005/8/layout/process1"/>
    <dgm:cxn modelId="{1B433553-3844-4815-8217-36B951386E2B}" srcId="{C9C81DF1-656C-4608-B78E-34254362060D}" destId="{E6148615-3374-46F8-81AF-484703506DB9}" srcOrd="4" destOrd="0" parTransId="{05F14605-9E73-4F62-A4C5-1176C25582D8}" sibTransId="{202EEF35-D71F-4DE0-932D-75BC8990D4E7}"/>
    <dgm:cxn modelId="{85159954-7064-43BC-8021-8FBA75286493}" type="presOf" srcId="{11A67AB8-9A94-4016-8E18-7C3C93A82899}" destId="{D08151B4-FDD7-4DED-8B91-375EC0FC0174}" srcOrd="0" destOrd="0" presId="urn:microsoft.com/office/officeart/2005/8/layout/process1"/>
    <dgm:cxn modelId="{C1270A55-DD23-4329-9C50-9C59B2C87F59}" type="presOf" srcId="{D4049450-4A58-4EC5-ADFD-3D8CC7AD923D}" destId="{87467277-14D7-48C6-B759-F3504515EF7B}" srcOrd="1" destOrd="0" presId="urn:microsoft.com/office/officeart/2005/8/layout/process1"/>
    <dgm:cxn modelId="{5505EA55-B5BB-4E34-9B76-BA4827F14F4B}" srcId="{C9C81DF1-656C-4608-B78E-34254362060D}" destId="{DE377635-164E-4295-9A78-85793471DB53}" srcOrd="2" destOrd="0" parTransId="{EF21958D-1E3C-4C58-914A-1F6A9CC62FF4}" sibTransId="{D4049450-4A58-4EC5-ADFD-3D8CC7AD923D}"/>
    <dgm:cxn modelId="{206EE656-438E-4FE4-BB5E-4559524F636E}" type="presOf" srcId="{C9C81DF1-656C-4608-B78E-34254362060D}" destId="{0EFF82B6-B5DC-48F7-AAB1-5DE3DF9BC1AC}" srcOrd="0" destOrd="0" presId="urn:microsoft.com/office/officeart/2005/8/layout/process1"/>
    <dgm:cxn modelId="{03239B87-66EB-409D-9CA7-3058C52A9192}" type="presOf" srcId="{8C6EDDB8-C6D1-4E67-8692-C2713A95C041}" destId="{B6249785-BAF2-4713-8427-12773B56043F}" srcOrd="0" destOrd="0" presId="urn:microsoft.com/office/officeart/2005/8/layout/process1"/>
    <dgm:cxn modelId="{6913FD90-0F37-4922-AFC4-65A94E19DAD3}" srcId="{C9C81DF1-656C-4608-B78E-34254362060D}" destId="{7C3D7B86-55E0-43A8-8805-5DA67836B7CC}" srcOrd="0" destOrd="0" parTransId="{EAF9BC89-F0C3-49BB-9EEE-20AFFB4FB73F}" sibTransId="{8C6EDDB8-C6D1-4E67-8692-C2713A95C041}"/>
    <dgm:cxn modelId="{EE1D7A96-D84A-4E0E-9E21-808F1A4349E8}" type="presOf" srcId="{11A67AB8-9A94-4016-8E18-7C3C93A82899}" destId="{D91E5C56-0C56-40FE-B571-1215849F55CC}" srcOrd="1" destOrd="0" presId="urn:microsoft.com/office/officeart/2005/8/layout/process1"/>
    <dgm:cxn modelId="{C1EDC2A7-66CE-459A-950A-238C1BF259A2}" type="presOf" srcId="{F271A5A5-DDED-48F8-BCD3-905DCFD04C70}" destId="{996FCC3E-46EB-4B18-A558-05A0BA814CBA}" srcOrd="1" destOrd="0" presId="urn:microsoft.com/office/officeart/2005/8/layout/process1"/>
    <dgm:cxn modelId="{A9C9F1B2-CA21-4126-8474-A783F24CBE9D}" type="presOf" srcId="{E6148615-3374-46F8-81AF-484703506DB9}" destId="{8D080EAC-A50A-4B63-AA71-760CFBC1C5B6}" srcOrd="0" destOrd="0" presId="urn:microsoft.com/office/officeart/2005/8/layout/process1"/>
    <dgm:cxn modelId="{3C0108B7-C047-4B4D-A29D-1441F7936C80}" type="presOf" srcId="{FD6A90EB-4AF5-42BE-A5B9-2E5603237157}" destId="{B188D69C-63E6-4FEC-A78B-2D1C1DCC5069}" srcOrd="0" destOrd="0" presId="urn:microsoft.com/office/officeart/2005/8/layout/process1"/>
    <dgm:cxn modelId="{4E4025B8-717D-486F-A6A5-E51909D56C8C}" srcId="{C9C81DF1-656C-4608-B78E-34254362060D}" destId="{FD6A90EB-4AF5-42BE-A5B9-2E5603237157}" srcOrd="1" destOrd="0" parTransId="{80E97C2D-692B-42B3-A431-6A3ABDEFF24A}" sibTransId="{11A67AB8-9A94-4016-8E18-7C3C93A82899}"/>
    <dgm:cxn modelId="{AB706DC2-597D-4559-BC7C-D8504CF085EA}" type="presOf" srcId="{8C6EDDB8-C6D1-4E67-8692-C2713A95C041}" destId="{76CCF404-8AEF-408B-B6C1-F431F3872A08}" srcOrd="1" destOrd="0" presId="urn:microsoft.com/office/officeart/2005/8/layout/process1"/>
    <dgm:cxn modelId="{8DA4A2D5-F2B7-43CF-82DE-69A4B996D6C6}" srcId="{C9C81DF1-656C-4608-B78E-34254362060D}" destId="{C87CC7E3-CEB1-480F-9D9D-6DEA3C2CC999}" srcOrd="5" destOrd="0" parTransId="{BECAA9F8-5F82-4523-8FBC-094AC8A1A350}" sibTransId="{DC295207-A3E5-43CB-AA4A-C9C19E550216}"/>
    <dgm:cxn modelId="{EE77C6FF-9963-4330-994E-DEAD9489B640}" type="presOf" srcId="{7C3D7B86-55E0-43A8-8805-5DA67836B7CC}" destId="{D76417CA-66C4-402B-95A6-E666A5185557}" srcOrd="0" destOrd="0" presId="urn:microsoft.com/office/officeart/2005/8/layout/process1"/>
    <dgm:cxn modelId="{FE9C06C7-E476-4F6D-8C05-9E828ADEFCD5}" type="presParOf" srcId="{0EFF82B6-B5DC-48F7-AAB1-5DE3DF9BC1AC}" destId="{D76417CA-66C4-402B-95A6-E666A5185557}" srcOrd="0" destOrd="0" presId="urn:microsoft.com/office/officeart/2005/8/layout/process1"/>
    <dgm:cxn modelId="{B34B9D3C-4366-4A05-8C70-F35BED6B6996}" type="presParOf" srcId="{0EFF82B6-B5DC-48F7-AAB1-5DE3DF9BC1AC}" destId="{B6249785-BAF2-4713-8427-12773B56043F}" srcOrd="1" destOrd="0" presId="urn:microsoft.com/office/officeart/2005/8/layout/process1"/>
    <dgm:cxn modelId="{BF624C2C-35C6-425E-BEEA-845AB7767CCE}" type="presParOf" srcId="{B6249785-BAF2-4713-8427-12773B56043F}" destId="{76CCF404-8AEF-408B-B6C1-F431F3872A08}" srcOrd="0" destOrd="0" presId="urn:microsoft.com/office/officeart/2005/8/layout/process1"/>
    <dgm:cxn modelId="{E5D30475-35B1-426A-96EF-0CE2FC559367}" type="presParOf" srcId="{0EFF82B6-B5DC-48F7-AAB1-5DE3DF9BC1AC}" destId="{B188D69C-63E6-4FEC-A78B-2D1C1DCC5069}" srcOrd="2" destOrd="0" presId="urn:microsoft.com/office/officeart/2005/8/layout/process1"/>
    <dgm:cxn modelId="{C8346EAF-E3C6-46D1-9177-E96839684A60}" type="presParOf" srcId="{0EFF82B6-B5DC-48F7-AAB1-5DE3DF9BC1AC}" destId="{D08151B4-FDD7-4DED-8B91-375EC0FC0174}" srcOrd="3" destOrd="0" presId="urn:microsoft.com/office/officeart/2005/8/layout/process1"/>
    <dgm:cxn modelId="{E01311A1-C687-4B26-9657-BDD5B2EC354A}" type="presParOf" srcId="{D08151B4-FDD7-4DED-8B91-375EC0FC0174}" destId="{D91E5C56-0C56-40FE-B571-1215849F55CC}" srcOrd="0" destOrd="0" presId="urn:microsoft.com/office/officeart/2005/8/layout/process1"/>
    <dgm:cxn modelId="{17F40181-0C17-4214-A965-DC9859AFEAE4}" type="presParOf" srcId="{0EFF82B6-B5DC-48F7-AAB1-5DE3DF9BC1AC}" destId="{B9D0A50D-F2CF-43C9-9D0C-3F7BF95AB94C}" srcOrd="4" destOrd="0" presId="urn:microsoft.com/office/officeart/2005/8/layout/process1"/>
    <dgm:cxn modelId="{A3253C72-B33C-401D-A2B8-AF8BCED91F7C}" type="presParOf" srcId="{0EFF82B6-B5DC-48F7-AAB1-5DE3DF9BC1AC}" destId="{56F6CEE3-977F-4E4A-8C9E-F05A346443FA}" srcOrd="5" destOrd="0" presId="urn:microsoft.com/office/officeart/2005/8/layout/process1"/>
    <dgm:cxn modelId="{15DB5D2A-63CE-42CA-8098-FB50016850C3}" type="presParOf" srcId="{56F6CEE3-977F-4E4A-8C9E-F05A346443FA}" destId="{87467277-14D7-48C6-B759-F3504515EF7B}" srcOrd="0" destOrd="0" presId="urn:microsoft.com/office/officeart/2005/8/layout/process1"/>
    <dgm:cxn modelId="{73262547-0E5A-4BFE-B989-C80EF70A855B}" type="presParOf" srcId="{0EFF82B6-B5DC-48F7-AAB1-5DE3DF9BC1AC}" destId="{2FD8E49F-2F00-424A-BC5B-844A3E617213}" srcOrd="6" destOrd="0" presId="urn:microsoft.com/office/officeart/2005/8/layout/process1"/>
    <dgm:cxn modelId="{811715BB-0DDD-40FB-A556-BAC2608189CD}" type="presParOf" srcId="{0EFF82B6-B5DC-48F7-AAB1-5DE3DF9BC1AC}" destId="{ED56AF4C-6ECB-4967-956F-BC0E1D4255F6}" srcOrd="7" destOrd="0" presId="urn:microsoft.com/office/officeart/2005/8/layout/process1"/>
    <dgm:cxn modelId="{00B08A29-BA56-4787-BFC6-A2DBC3D39BF9}" type="presParOf" srcId="{ED56AF4C-6ECB-4967-956F-BC0E1D4255F6}" destId="{996FCC3E-46EB-4B18-A558-05A0BA814CBA}" srcOrd="0" destOrd="0" presId="urn:microsoft.com/office/officeart/2005/8/layout/process1"/>
    <dgm:cxn modelId="{DD935725-0EC2-4F13-B08C-A5D17DF0DFDE}" type="presParOf" srcId="{0EFF82B6-B5DC-48F7-AAB1-5DE3DF9BC1AC}" destId="{8D080EAC-A50A-4B63-AA71-760CFBC1C5B6}" srcOrd="8" destOrd="0" presId="urn:microsoft.com/office/officeart/2005/8/layout/process1"/>
    <dgm:cxn modelId="{E5277109-DDFC-4BFF-98ED-30F3E80D9C9F}" type="presParOf" srcId="{0EFF82B6-B5DC-48F7-AAB1-5DE3DF9BC1AC}" destId="{E9226CA3-89B6-4D85-A051-B977B26D71C5}" srcOrd="9" destOrd="0" presId="urn:microsoft.com/office/officeart/2005/8/layout/process1"/>
    <dgm:cxn modelId="{F865EE9C-1413-4511-A07A-7B5A3678B1F0}" type="presParOf" srcId="{E9226CA3-89B6-4D85-A051-B977B26D71C5}" destId="{4C32F26B-CEFE-434D-A199-9F57A6E4AB91}" srcOrd="0" destOrd="0" presId="urn:microsoft.com/office/officeart/2005/8/layout/process1"/>
    <dgm:cxn modelId="{9A810699-C8AE-41CB-B12D-0B43010AA359}" type="presParOf" srcId="{0EFF82B6-B5DC-48F7-AAB1-5DE3DF9BC1AC}" destId="{5406CA2A-C7CF-4E36-93B4-740B332A78B2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417CA-66C4-402B-95A6-E666A5185557}">
      <dsp:nvSpPr>
        <dsp:cNvPr id="0" name=""/>
        <dsp:cNvSpPr/>
      </dsp:nvSpPr>
      <dsp:spPr>
        <a:xfrm>
          <a:off x="0" y="306977"/>
          <a:ext cx="1314449" cy="9735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Power on</a:t>
          </a:r>
        </a:p>
      </dsp:txBody>
      <dsp:txXfrm>
        <a:off x="28513" y="335490"/>
        <a:ext cx="1257423" cy="916488"/>
      </dsp:txXfrm>
    </dsp:sp>
    <dsp:sp modelId="{B6249785-BAF2-4713-8427-12773B56043F}">
      <dsp:nvSpPr>
        <dsp:cNvPr id="0" name=""/>
        <dsp:cNvSpPr/>
      </dsp:nvSpPr>
      <dsp:spPr>
        <a:xfrm>
          <a:off x="1445895" y="630742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445895" y="695939"/>
        <a:ext cx="195064" cy="195589"/>
      </dsp:txXfrm>
    </dsp:sp>
    <dsp:sp modelId="{B188D69C-63E6-4FEC-A78B-2D1C1DCC5069}">
      <dsp:nvSpPr>
        <dsp:cNvPr id="0" name=""/>
        <dsp:cNvSpPr/>
      </dsp:nvSpPr>
      <dsp:spPr>
        <a:xfrm>
          <a:off x="1840230" y="306977"/>
          <a:ext cx="1314449" cy="9735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BIOS/UEFI</a:t>
          </a:r>
        </a:p>
      </dsp:txBody>
      <dsp:txXfrm>
        <a:off x="1868743" y="335490"/>
        <a:ext cx="1257423" cy="916488"/>
      </dsp:txXfrm>
    </dsp:sp>
    <dsp:sp modelId="{D08151B4-FDD7-4DED-8B91-375EC0FC0174}">
      <dsp:nvSpPr>
        <dsp:cNvPr id="0" name=""/>
        <dsp:cNvSpPr/>
      </dsp:nvSpPr>
      <dsp:spPr>
        <a:xfrm>
          <a:off x="3286125" y="630742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286125" y="695939"/>
        <a:ext cx="195064" cy="195589"/>
      </dsp:txXfrm>
    </dsp:sp>
    <dsp:sp modelId="{B9D0A50D-F2CF-43C9-9D0C-3F7BF95AB94C}">
      <dsp:nvSpPr>
        <dsp:cNvPr id="0" name=""/>
        <dsp:cNvSpPr/>
      </dsp:nvSpPr>
      <dsp:spPr>
        <a:xfrm>
          <a:off x="3680460" y="306977"/>
          <a:ext cx="1314449" cy="9735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Master Boot Record</a:t>
          </a:r>
        </a:p>
      </dsp:txBody>
      <dsp:txXfrm>
        <a:off x="3708973" y="335490"/>
        <a:ext cx="1257423" cy="916488"/>
      </dsp:txXfrm>
    </dsp:sp>
    <dsp:sp modelId="{56F6CEE3-977F-4E4A-8C9E-F05A346443FA}">
      <dsp:nvSpPr>
        <dsp:cNvPr id="0" name=""/>
        <dsp:cNvSpPr/>
      </dsp:nvSpPr>
      <dsp:spPr>
        <a:xfrm>
          <a:off x="5126355" y="630742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126355" y="695939"/>
        <a:ext cx="195064" cy="195589"/>
      </dsp:txXfrm>
    </dsp:sp>
    <dsp:sp modelId="{2FD8E49F-2F00-424A-BC5B-844A3E617213}">
      <dsp:nvSpPr>
        <dsp:cNvPr id="0" name=""/>
        <dsp:cNvSpPr/>
      </dsp:nvSpPr>
      <dsp:spPr>
        <a:xfrm>
          <a:off x="5520690" y="306977"/>
          <a:ext cx="1314449" cy="9735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Bootloader</a:t>
          </a:r>
        </a:p>
      </dsp:txBody>
      <dsp:txXfrm>
        <a:off x="5549203" y="335490"/>
        <a:ext cx="1257423" cy="916488"/>
      </dsp:txXfrm>
    </dsp:sp>
    <dsp:sp modelId="{ED56AF4C-6ECB-4967-956F-BC0E1D4255F6}">
      <dsp:nvSpPr>
        <dsp:cNvPr id="0" name=""/>
        <dsp:cNvSpPr/>
      </dsp:nvSpPr>
      <dsp:spPr>
        <a:xfrm>
          <a:off x="6966585" y="630742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6966585" y="695939"/>
        <a:ext cx="195064" cy="195589"/>
      </dsp:txXfrm>
    </dsp:sp>
    <dsp:sp modelId="{8D080EAC-A50A-4B63-AA71-760CFBC1C5B6}">
      <dsp:nvSpPr>
        <dsp:cNvPr id="0" name=""/>
        <dsp:cNvSpPr/>
      </dsp:nvSpPr>
      <dsp:spPr>
        <a:xfrm>
          <a:off x="7360920" y="306977"/>
          <a:ext cx="1314449" cy="9735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Kernel</a:t>
          </a:r>
        </a:p>
      </dsp:txBody>
      <dsp:txXfrm>
        <a:off x="7389433" y="335490"/>
        <a:ext cx="1257423" cy="916488"/>
      </dsp:txXfrm>
    </dsp:sp>
    <dsp:sp modelId="{E9226CA3-89B6-4D85-A051-B977B26D71C5}">
      <dsp:nvSpPr>
        <dsp:cNvPr id="0" name=""/>
        <dsp:cNvSpPr/>
      </dsp:nvSpPr>
      <dsp:spPr>
        <a:xfrm>
          <a:off x="8806814" y="630742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8806814" y="695939"/>
        <a:ext cx="195064" cy="195589"/>
      </dsp:txXfrm>
    </dsp:sp>
    <dsp:sp modelId="{5406CA2A-C7CF-4E36-93B4-740B332A78B2}">
      <dsp:nvSpPr>
        <dsp:cNvPr id="0" name=""/>
        <dsp:cNvSpPr/>
      </dsp:nvSpPr>
      <dsp:spPr>
        <a:xfrm>
          <a:off x="9201149" y="306977"/>
          <a:ext cx="1314449" cy="9735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Windows OS</a:t>
          </a:r>
        </a:p>
      </dsp:txBody>
      <dsp:txXfrm>
        <a:off x="9229662" y="335490"/>
        <a:ext cx="1257423" cy="916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https://www.howtogeek.com/249162/what-is-systemless-root-on-android-and-why-is-it-better/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note: Exploiting one or more security bugs in the firmware of the device can change daemon permission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84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https://techratst.wordpress.com/2016/08/03/android-custom-recovery-explained/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77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https://developer.android.com/studio/command-line/adb#:~:text=Android%20Debug%20Bridge%20(adb)%20is,of%20commands%20on%20a%20device.</a:t>
            </a:r>
          </a:p>
          <a:p>
            <a:r>
              <a:rPr lang="en-US" dirty="0"/>
              <a:t>https://www.raywenderlich.com/621437-android-debug-bridge-adb-beyond-the-basics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40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https://twrp.me/about/</a:t>
            </a:r>
          </a:p>
          <a:p>
            <a:r>
              <a:rPr lang="en-US" dirty="0"/>
              <a:t>https://en.wikipedia.org/wiki/Team_Win_Recovery_Project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48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https://elinux.org/Android_Fastboot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24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https://samsungodin.com/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29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https://www.youtube.com/watch?v=sPvnmgon89U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https://maowdroid.squabbi.com/2020/how-to-root-a-google-pixel-on-android-11/#htoc-f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67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https://www.xda-developers.com/fix-missing-oem-unlock-samsung-galaxy-s9-samsung-galaxy-s8-samsung-galaxy-note-8/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231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https://www.androidauthority.com/unlock-pixel-3-bootloader-915961/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296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https://android.gadgethacks.com/how-to/android-basics-install-adb-fastboot-mac-linux-windows-0164225/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16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https://tektab.com/2015/10/31/android-bootloaderfastboot-mode-and-recovery-mode-explained/</a:t>
            </a:r>
          </a:p>
          <a:p>
            <a:r>
              <a:rPr lang="en-US" dirty="0"/>
              <a:t>https://www.makeuseof.com/tag/use-adb-fastboot-android/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93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https://www.xda-developers.com/magisk-vs-supersu/</a:t>
            </a:r>
          </a:p>
          <a:p>
            <a:r>
              <a:rPr lang="en-US" dirty="0"/>
              <a:t>https://developer.android.com/training/safetynet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47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 err="1">
                <a:solidFill>
                  <a:srgbClr val="030303"/>
                </a:solidFill>
                <a:effectLst/>
                <a:latin typeface="Roboto"/>
              </a:rPr>
              <a:t>adb</a:t>
            </a:r>
            <a:r>
              <a:rPr lang="en-GB" b="0" i="0" dirty="0">
                <a:solidFill>
                  <a:srgbClr val="030303"/>
                </a:solidFill>
                <a:effectLst/>
                <a:latin typeface="Roboto"/>
              </a:rPr>
              <a:t> pull /</a:t>
            </a:r>
            <a:r>
              <a:rPr lang="en-GB" b="0" i="0" dirty="0" err="1">
                <a:solidFill>
                  <a:srgbClr val="030303"/>
                </a:solidFill>
                <a:effectLst/>
                <a:latin typeface="Roboto"/>
              </a:rPr>
              <a:t>sdcard</a:t>
            </a:r>
            <a:r>
              <a:rPr lang="en-GB" b="0" i="0" dirty="0">
                <a:solidFill>
                  <a:srgbClr val="030303"/>
                </a:solidFill>
                <a:effectLst/>
                <a:latin typeface="Roboto"/>
              </a:rPr>
              <a:t>/Download/</a:t>
            </a:r>
            <a:r>
              <a:rPr lang="en-GB" b="0" i="0" dirty="0" err="1">
                <a:solidFill>
                  <a:srgbClr val="030303"/>
                </a:solidFill>
                <a:effectLst/>
                <a:latin typeface="Roboto"/>
              </a:rPr>
              <a:t>magisk_patched.img</a:t>
            </a:r>
            <a:r>
              <a:rPr lang="en-GB" b="0" i="0" dirty="0">
                <a:solidFill>
                  <a:srgbClr val="030303"/>
                </a:solidFill>
                <a:effectLst/>
                <a:latin typeface="Roboto"/>
              </a:rPr>
              <a:t> 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703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https://maowdroid.squabbi.com/2021/rooting-with-magisk-v22-0-amendment/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237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https://android.gadgethacks.com/how-to/complete-guide-flashing-factory-images-android-using-fastboot-0175277/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280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https://www.youtube.com/watch?v=BOfv0F12gSI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66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https://www.androidinfotech.com/no-verity-opt-encrypt-versions/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067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https://android.gadgethacks.com/how-to/complete-guide-flashing-factory-images-android-using-fastboot-0175277/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99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https://www.xda-developers.com/the-most-popular-custom-roms-on-xda/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11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https://source.android.com/devices/bootloader#:~:text=A%20bootloader%20is%20a%20vendor,binding%20its%20root%20of%20trust.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38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https://www.sitepoint.com/things-know-android-boot-recovery-images/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20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https://source.android.com/devices/bootloader#:~:text=A%20bootloader%20is%20a%20vendor,binding%20its%20root%20of%20trust.</a:t>
            </a:r>
          </a:p>
          <a:p>
            <a:r>
              <a:rPr lang="en-US" dirty="0"/>
              <a:t>https://www.quora.com/What-is-the-difference-between-the-BIOS-and-a-boot-loader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14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https://source.android.com/devices/bootloader#:~:text=A%20bootloader%20is%20a%20vendor,binding%20its%20root%20of%20trust.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47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https://edk2-docs.gitbook.io/understanding-the-uefi-secure-boot-chain/additional_secure_boot_chain_implementations/android_verified_boot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3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https://source.android.com/devices/bootloader/partitions/system-as-root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4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ers.google.com/android/images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studio/command-line/adb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hyperlink" Target="https://developer.android.com/studio/releases/platform-tools.html" TargetMode="External"/><Relationship Id="rId7" Type="http://schemas.openxmlformats.org/officeDocument/2006/relationships/image" Target="../media/image35.png"/><Relationship Id="rId2" Type="http://schemas.openxmlformats.org/officeDocument/2006/relationships/hyperlink" Target="https://developer.android.com/studio/run/win-usb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https://developers.google.com/android/images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5F0EB0-5897-489E-9EFB-3ED37E77F4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Android Rooting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D8477CFB-004B-427D-9155-5C90F833AA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29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48D77-FFB2-41C5-BBA2-7180A4A0E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Magisk</a:t>
            </a:r>
            <a:r>
              <a:rPr lang="en-GB" dirty="0"/>
              <a:t> and </a:t>
            </a:r>
            <a:r>
              <a:rPr lang="en-GB" dirty="0" err="1"/>
              <a:t>Magisk</a:t>
            </a:r>
            <a:r>
              <a:rPr lang="en-GB" dirty="0"/>
              <a:t> Manager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C2F43-7FA3-4494-A792-93DDF3278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solidFill>
                  <a:srgbClr val="009688"/>
                </a:solidFill>
              </a:rPr>
              <a:t>Magisk</a:t>
            </a:r>
            <a:r>
              <a:rPr lang="en-GB" dirty="0">
                <a:solidFill>
                  <a:srgbClr val="009688"/>
                </a:solidFill>
              </a:rPr>
              <a:t> Manager </a:t>
            </a:r>
            <a:r>
              <a:rPr lang="en-GB" dirty="0"/>
              <a:t>will control all the rooting privileges and the installations from the Android device.</a:t>
            </a:r>
          </a:p>
          <a:p>
            <a:r>
              <a:rPr lang="en-GB" dirty="0" err="1">
                <a:solidFill>
                  <a:srgbClr val="009688"/>
                </a:solidFill>
              </a:rPr>
              <a:t>Magisk</a:t>
            </a:r>
            <a:r>
              <a:rPr lang="en-GB" dirty="0">
                <a:solidFill>
                  <a:srgbClr val="009688"/>
                </a:solidFill>
              </a:rPr>
              <a:t> Manager </a:t>
            </a:r>
            <a:r>
              <a:rPr lang="en-GB" dirty="0"/>
              <a:t>is also a repository for modules. </a:t>
            </a:r>
          </a:p>
          <a:p>
            <a:pPr lvl="1"/>
            <a:r>
              <a:rPr lang="en-GB" dirty="0"/>
              <a:t>These modules are installable mods that can do really cool things. </a:t>
            </a:r>
          </a:p>
          <a:p>
            <a:pPr lvl="1"/>
            <a:r>
              <a:rPr lang="en-GB" dirty="0"/>
              <a:t>Some of the best mods include Active Edge customizations (</a:t>
            </a:r>
            <a:r>
              <a:rPr lang="en-GB" b="0" i="1" dirty="0">
                <a:solidFill>
                  <a:srgbClr val="101010"/>
                </a:solidFill>
                <a:effectLst/>
                <a:latin typeface="proxima-nova"/>
              </a:rPr>
              <a:t>squeeze</a:t>
            </a:r>
            <a:r>
              <a:rPr lang="en-GB" b="0" i="0" dirty="0">
                <a:solidFill>
                  <a:srgbClr val="101010"/>
                </a:solidFill>
                <a:effectLst/>
                <a:latin typeface="proxima-nova"/>
              </a:rPr>
              <a:t> your phone to launch Google Assistant </a:t>
            </a:r>
            <a:r>
              <a:rPr lang="en-GB" dirty="0"/>
              <a:t>), emoji replacements, RAM management fixes, Camera2API enabler, and a bunch more. </a:t>
            </a:r>
          </a:p>
          <a:p>
            <a:r>
              <a:rPr lang="en-US" dirty="0"/>
              <a:t>Note: </a:t>
            </a:r>
            <a:r>
              <a:rPr lang="en-US" dirty="0" err="1"/>
              <a:t>Magisk</a:t>
            </a:r>
            <a:r>
              <a:rPr lang="en-US" dirty="0"/>
              <a:t> v22.0 and </a:t>
            </a:r>
            <a:r>
              <a:rPr lang="en-US" dirty="0" err="1"/>
              <a:t>Magisk</a:t>
            </a:r>
            <a:r>
              <a:rPr lang="en-US" dirty="0"/>
              <a:t> Manager have been merged </a:t>
            </a:r>
          </a:p>
        </p:txBody>
      </p:sp>
    </p:spTree>
    <p:extLst>
      <p:ext uri="{BB962C8B-B14F-4D97-AF65-F5344CB8AC3E}">
        <p14:creationId xmlns:p14="http://schemas.microsoft.com/office/powerpoint/2010/main" val="2612283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153788-6039-4483-956E-358F3F80E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ROMs/Android OS images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4131CB-A05E-4141-B36C-C29A74D8B0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414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81143-F749-4BCD-B126-25B6F5F80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is ROM, stock ROM, custom ROM?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122FF-AEEF-440D-BE11-ECCE2E158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47638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ROM (Read-Only-Memory)</a:t>
            </a:r>
          </a:p>
          <a:p>
            <a:pPr lvl="1"/>
            <a:r>
              <a:rPr lang="en-US" dirty="0"/>
              <a:t>Often refers to a chip on the motherboard. </a:t>
            </a:r>
          </a:p>
          <a:p>
            <a:pPr lvl="1"/>
            <a:r>
              <a:rPr lang="en-US" dirty="0"/>
              <a:t>A firmware can flashed to a ROM</a:t>
            </a:r>
          </a:p>
          <a:p>
            <a:pPr lvl="1"/>
            <a:r>
              <a:rPr lang="en-US" dirty="0"/>
              <a:t>now refer to an Android OS image, like Windows OS disk image</a:t>
            </a:r>
          </a:p>
          <a:p>
            <a:r>
              <a:rPr lang="en-US" dirty="0"/>
              <a:t>Installing/Flash ROM</a:t>
            </a:r>
          </a:p>
          <a:p>
            <a:pPr lvl="1"/>
            <a:r>
              <a:rPr lang="en-GB" dirty="0"/>
              <a:t>Erasing/overwriting old Android OS with new ones to alter the behaviour of Android and the device.</a:t>
            </a:r>
            <a:endParaRPr lang="en-US" dirty="0"/>
          </a:p>
          <a:p>
            <a:r>
              <a:rPr lang="en-US" dirty="0"/>
              <a:t>Stock ROM</a:t>
            </a:r>
          </a:p>
          <a:p>
            <a:pPr lvl="1"/>
            <a:r>
              <a:rPr lang="en-GB" dirty="0"/>
              <a:t>is a factory image (the ROM that's on the phone when it leaves the factory)</a:t>
            </a:r>
          </a:p>
          <a:p>
            <a:pPr lvl="1"/>
            <a:r>
              <a:rPr lang="en-GB" dirty="0"/>
              <a:t>sometimes you can download a stock ROM from the phone's manufacturer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3D532A-6E1A-4D0C-8E73-6E521FDFF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991" y="0"/>
            <a:ext cx="2116009" cy="68580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585F7AC-684E-48B2-8D54-AC2A98E7C246}"/>
              </a:ext>
            </a:extLst>
          </p:cNvPr>
          <p:cNvCxnSpPr>
            <a:cxnSpLocks/>
            <a:stCxn id="12" idx="3"/>
            <a:endCxn id="5" idx="1"/>
          </p:cNvCxnSpPr>
          <p:nvPr/>
        </p:nvCxnSpPr>
        <p:spPr>
          <a:xfrm flipV="1">
            <a:off x="8996722" y="3429000"/>
            <a:ext cx="1079269" cy="29530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E14C409-70E1-44A0-AF49-429594FE9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556" y="5958945"/>
            <a:ext cx="4974166" cy="8462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2D6BDDB-A284-46E4-9711-47F190B02308}"/>
              </a:ext>
            </a:extLst>
          </p:cNvPr>
          <p:cNvSpPr txBox="1"/>
          <p:nvPr/>
        </p:nvSpPr>
        <p:spPr>
          <a:xfrm>
            <a:off x="4022556" y="5734804"/>
            <a:ext cx="468401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https://developers.google.com/android/images</a:t>
            </a:r>
            <a:endParaRPr lang="en-US" sz="1400" dirty="0"/>
          </a:p>
          <a:p>
            <a:r>
              <a:rPr lang="en-US" sz="1400" dirty="0"/>
              <a:t>https://androidmtk.com/download-samsung-stock-rom</a:t>
            </a:r>
          </a:p>
        </p:txBody>
      </p:sp>
    </p:spTree>
    <p:extLst>
      <p:ext uri="{BB962C8B-B14F-4D97-AF65-F5344CB8AC3E}">
        <p14:creationId xmlns:p14="http://schemas.microsoft.com/office/powerpoint/2010/main" val="2862639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22EEB-503B-4340-BA5C-17C5FE1E2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Custom ROM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F71C0-6F0E-4BDD-8799-F52B38115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41156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A modification of a pure distribution of Android OS</a:t>
            </a:r>
          </a:p>
          <a:p>
            <a:pPr lvl="1"/>
            <a:r>
              <a:rPr lang="en-GB" dirty="0"/>
              <a:t>by </a:t>
            </a:r>
            <a:r>
              <a:rPr lang="en-GB" dirty="0">
                <a:solidFill>
                  <a:srgbClr val="FF0000"/>
                </a:solidFill>
              </a:rPr>
              <a:t>manufacturers, carriers, </a:t>
            </a:r>
            <a:r>
              <a:rPr lang="en-GB" dirty="0"/>
              <a:t>or other </a:t>
            </a:r>
            <a:r>
              <a:rPr lang="en-GB" dirty="0">
                <a:solidFill>
                  <a:srgbClr val="FF0000"/>
                </a:solidFill>
              </a:rPr>
              <a:t>developers</a:t>
            </a:r>
            <a:r>
              <a:rPr lang="en-GB" dirty="0"/>
              <a:t> </a:t>
            </a:r>
          </a:p>
          <a:p>
            <a:r>
              <a:rPr lang="en-GB" dirty="0"/>
              <a:t>Changes include</a:t>
            </a:r>
          </a:p>
          <a:p>
            <a:pPr lvl="1"/>
            <a:r>
              <a:rPr lang="en-GB" dirty="0"/>
              <a:t>improve performance</a:t>
            </a:r>
          </a:p>
          <a:p>
            <a:pPr lvl="1"/>
            <a:r>
              <a:rPr lang="en-GB" dirty="0"/>
              <a:t>change home screens </a:t>
            </a:r>
          </a:p>
          <a:p>
            <a:pPr lvl="1"/>
            <a:r>
              <a:rPr lang="en-GB" dirty="0"/>
              <a:t>change background services</a:t>
            </a:r>
          </a:p>
          <a:p>
            <a:pPr lvl="1"/>
            <a:r>
              <a:rPr lang="en-GB" dirty="0"/>
              <a:t>modify default software</a:t>
            </a:r>
          </a:p>
          <a:p>
            <a:r>
              <a:rPr lang="en-GB" dirty="0"/>
              <a:t>You have to root devices</a:t>
            </a:r>
          </a:p>
          <a:p>
            <a:pPr lvl="1"/>
            <a:r>
              <a:rPr lang="en-GB" dirty="0"/>
              <a:t> to install custom ROMs</a:t>
            </a:r>
          </a:p>
          <a:p>
            <a:r>
              <a:rPr lang="en-GB" dirty="0"/>
              <a:t>You have to unlock bootloader</a:t>
            </a:r>
          </a:p>
          <a:p>
            <a:pPr lvl="1"/>
            <a:r>
              <a:rPr lang="en-US" dirty="0"/>
              <a:t>to root devices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4DA2D4A-6621-4C5B-ABD0-F379E1A73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487" y="0"/>
            <a:ext cx="1485869" cy="313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E2C81939-15FA-4472-8BC3-722ED5236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84" y="0"/>
            <a:ext cx="1550794" cy="310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9D6A7D-02E6-43C2-BE8B-B28DB139C713}"/>
              </a:ext>
            </a:extLst>
          </p:cNvPr>
          <p:cNvSpPr txBox="1"/>
          <p:nvPr/>
        </p:nvSpPr>
        <p:spPr>
          <a:xfrm>
            <a:off x="6293789" y="3101588"/>
            <a:ext cx="13419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LineageOS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ACFB68-A53D-4B1C-B4BB-DF557642CE09}"/>
              </a:ext>
            </a:extLst>
          </p:cNvPr>
          <p:cNvSpPr txBox="1"/>
          <p:nvPr/>
        </p:nvSpPr>
        <p:spPr>
          <a:xfrm>
            <a:off x="8332350" y="3144579"/>
            <a:ext cx="12698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OmniROM</a:t>
            </a:r>
            <a:endParaRPr lang="en-US" dirty="0"/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084EE6EC-D150-4C68-987B-86D8632AB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046" y="3513911"/>
            <a:ext cx="1428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BFD2364E-679B-4169-B0CC-9221BB6BFA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7" t="6528" r="14079" b="6805"/>
          <a:stretch/>
        </p:blipFill>
        <p:spPr bwMode="auto">
          <a:xfrm>
            <a:off x="8278710" y="3476364"/>
            <a:ext cx="1323442" cy="281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F3D5D5D-75F6-40B0-8522-A5F5F4668EA7}"/>
              </a:ext>
            </a:extLst>
          </p:cNvPr>
          <p:cNvSpPr txBox="1"/>
          <p:nvPr/>
        </p:nvSpPr>
        <p:spPr>
          <a:xfrm>
            <a:off x="6079570" y="6377136"/>
            <a:ext cx="18966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Paranoid Android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176CC2-6047-46A8-BC6F-C99C49346569}"/>
              </a:ext>
            </a:extLst>
          </p:cNvPr>
          <p:cNvSpPr txBox="1"/>
          <p:nvPr/>
        </p:nvSpPr>
        <p:spPr>
          <a:xfrm>
            <a:off x="8374288" y="6328037"/>
            <a:ext cx="1132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Remix OS</a:t>
            </a:r>
          </a:p>
        </p:txBody>
      </p:sp>
      <p:pic>
        <p:nvPicPr>
          <p:cNvPr id="5130" name="Picture 10">
            <a:extLst>
              <a:ext uri="{FF2B5EF4-FFF2-40B4-BE49-F238E27FC236}">
                <a16:creationId xmlns:a16="http://schemas.microsoft.com/office/drawing/2014/main" id="{5FBC028A-DA03-4A16-AA2C-BC82B9960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465" y="0"/>
            <a:ext cx="16097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8AD9391-2B81-4D4F-9CB6-16965809FABE}"/>
              </a:ext>
            </a:extLst>
          </p:cNvPr>
          <p:cNvSpPr txBox="1"/>
          <p:nvPr/>
        </p:nvSpPr>
        <p:spPr>
          <a:xfrm>
            <a:off x="10143465" y="2950142"/>
            <a:ext cx="17125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AOSP Extended</a:t>
            </a:r>
          </a:p>
        </p:txBody>
      </p:sp>
      <p:pic>
        <p:nvPicPr>
          <p:cNvPr id="5132" name="Picture 12">
            <a:extLst>
              <a:ext uri="{FF2B5EF4-FFF2-40B4-BE49-F238E27FC236}">
                <a16:creationId xmlns:a16="http://schemas.microsoft.com/office/drawing/2014/main" id="{3A830976-BCFE-46B7-9A7A-10D0BD468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146" y="3412116"/>
            <a:ext cx="13716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58A2375-E312-424E-AC16-72EB592818BF}"/>
              </a:ext>
            </a:extLst>
          </p:cNvPr>
          <p:cNvSpPr txBox="1"/>
          <p:nvPr/>
        </p:nvSpPr>
        <p:spPr>
          <a:xfrm>
            <a:off x="10143465" y="6291045"/>
            <a:ext cx="1743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Pixel Experience</a:t>
            </a:r>
          </a:p>
        </p:txBody>
      </p:sp>
    </p:spTree>
    <p:extLst>
      <p:ext uri="{BB962C8B-B14F-4D97-AF65-F5344CB8AC3E}">
        <p14:creationId xmlns:p14="http://schemas.microsoft.com/office/powerpoint/2010/main" val="1989986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9B5640-EC61-48A0-9F55-5EB006370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Booting Modes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D4D97F-572A-40C8-9871-8820483C2D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1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F69E-747E-43D3-9D8C-D4A873ECD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Bootloader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7172CD5-2748-4253-9531-6D963F3D2C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224372"/>
              </p:ext>
            </p:extLst>
          </p:nvPr>
        </p:nvGraphicFramePr>
        <p:xfrm>
          <a:off x="838200" y="3643209"/>
          <a:ext cx="10515600" cy="1587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Bootstrap">
            <a:extLst>
              <a:ext uri="{FF2B5EF4-FFF2-40B4-BE49-F238E27FC236}">
                <a16:creationId xmlns:a16="http://schemas.microsoft.com/office/drawing/2014/main" id="{AE393C59-6AD5-4781-838B-2955B9C75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621" y="1486004"/>
            <a:ext cx="5026090" cy="201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08210C-B897-4568-8245-87BD94DF4ADB}"/>
              </a:ext>
            </a:extLst>
          </p:cNvPr>
          <p:cNvSpPr txBox="1"/>
          <p:nvPr/>
        </p:nvSpPr>
        <p:spPr>
          <a:xfrm>
            <a:off x="938939" y="3051862"/>
            <a:ext cx="2149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Normal booting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9211EB-0ACA-4FF7-B8A5-158B7F5A4511}"/>
              </a:ext>
            </a:extLst>
          </p:cNvPr>
          <p:cNvSpPr/>
          <p:nvPr/>
        </p:nvSpPr>
        <p:spPr>
          <a:xfrm>
            <a:off x="2549471" y="3704095"/>
            <a:ext cx="5246176" cy="15265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878DDD-4690-4873-857C-F8B74F163DB7}"/>
              </a:ext>
            </a:extLst>
          </p:cNvPr>
          <p:cNvSpPr txBox="1"/>
          <p:nvPr/>
        </p:nvSpPr>
        <p:spPr>
          <a:xfrm>
            <a:off x="4374396" y="5725801"/>
            <a:ext cx="159632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Android Bootloader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58645B6B-085C-46ED-8BA5-690159CC3D24}"/>
              </a:ext>
            </a:extLst>
          </p:cNvPr>
          <p:cNvSpPr/>
          <p:nvPr/>
        </p:nvSpPr>
        <p:spPr>
          <a:xfrm>
            <a:off x="5091193" y="5315919"/>
            <a:ext cx="116238" cy="30996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F9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C945F0-A6E2-4E6D-BA09-F67CD7529760}"/>
              </a:ext>
            </a:extLst>
          </p:cNvPr>
          <p:cNvSpPr txBox="1"/>
          <p:nvPr/>
        </p:nvSpPr>
        <p:spPr>
          <a:xfrm>
            <a:off x="10146223" y="5698326"/>
            <a:ext cx="120757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Android OS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65702C-38A6-40B4-B7C0-6FEEBEBB10AE}"/>
              </a:ext>
            </a:extLst>
          </p:cNvPr>
          <p:cNvSpPr/>
          <p:nvPr/>
        </p:nvSpPr>
        <p:spPr>
          <a:xfrm>
            <a:off x="9957661" y="3706409"/>
            <a:ext cx="1565330" cy="15265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66B111E2-B134-49AE-9AF4-DBD77985754E}"/>
              </a:ext>
            </a:extLst>
          </p:cNvPr>
          <p:cNvSpPr/>
          <p:nvPr/>
        </p:nvSpPr>
        <p:spPr>
          <a:xfrm>
            <a:off x="10624088" y="5340373"/>
            <a:ext cx="116238" cy="30996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F9E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4490C0-1160-4C83-84E2-09128AC9413B}"/>
              </a:ext>
            </a:extLst>
          </p:cNvPr>
          <p:cNvSpPr txBox="1"/>
          <p:nvPr/>
        </p:nvSpPr>
        <p:spPr>
          <a:xfrm>
            <a:off x="6424368" y="5588246"/>
            <a:ext cx="33069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C00000"/>
                </a:solidFill>
                <a:effectLst/>
                <a:latin typeface="-apple-system"/>
              </a:rPr>
              <a:t>change the device to boot from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A9CCB45-A0A7-4F8C-9A6E-3A59B3C6F2D1}"/>
              </a:ext>
            </a:extLst>
          </p:cNvPr>
          <p:cNvCxnSpPr>
            <a:cxnSpLocks/>
          </p:cNvCxnSpPr>
          <p:nvPr/>
        </p:nvCxnSpPr>
        <p:spPr>
          <a:xfrm flipH="1" flipV="1">
            <a:off x="7214461" y="4671724"/>
            <a:ext cx="945396" cy="8236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BAAEC5B-5BC6-4F54-83B5-B25536FD95E3}"/>
              </a:ext>
            </a:extLst>
          </p:cNvPr>
          <p:cNvCxnSpPr>
            <a:cxnSpLocks/>
            <a:stCxn id="16" idx="2"/>
            <a:endCxn id="6" idx="3"/>
          </p:cNvCxnSpPr>
          <p:nvPr/>
        </p:nvCxnSpPr>
        <p:spPr>
          <a:xfrm flipH="1">
            <a:off x="5970721" y="5957578"/>
            <a:ext cx="2107123" cy="913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394B609-F0D5-42B2-9D2B-AF73D1DAEF31}"/>
              </a:ext>
            </a:extLst>
          </p:cNvPr>
          <p:cNvSpPr txBox="1"/>
          <p:nvPr/>
        </p:nvSpPr>
        <p:spPr>
          <a:xfrm>
            <a:off x="3593112" y="6472048"/>
            <a:ext cx="4115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be locked by manufactory or operator</a:t>
            </a:r>
          </a:p>
        </p:txBody>
      </p:sp>
    </p:spTree>
    <p:extLst>
      <p:ext uri="{BB962C8B-B14F-4D97-AF65-F5344CB8AC3E}">
        <p14:creationId xmlns:p14="http://schemas.microsoft.com/office/powerpoint/2010/main" val="1788763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7E5C1-6893-4BB5-90D6-4710C4C03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on =&gt; secure boot ROM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9ECB8-557B-4037-9B18-D1A4CBEF6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</a:t>
            </a:r>
            <a:r>
              <a:rPr lang="en-US" dirty="0"/>
              <a:t>secure boot ROM</a:t>
            </a:r>
            <a:endParaRPr lang="en-GB" dirty="0"/>
          </a:p>
          <a:p>
            <a:pPr lvl="1"/>
            <a:r>
              <a:rPr lang="en-GB" dirty="0"/>
              <a:t>a very small program baked-in to the processor </a:t>
            </a:r>
          </a:p>
          <a:p>
            <a:r>
              <a:rPr lang="en-GB" dirty="0"/>
              <a:t>Security functions</a:t>
            </a:r>
          </a:p>
          <a:p>
            <a:pPr lvl="1"/>
            <a:r>
              <a:rPr lang="en-GB" dirty="0"/>
              <a:t>verifies the next component’s integrity, e.g., public/private key scheme</a:t>
            </a:r>
          </a:p>
          <a:p>
            <a:pPr lvl="1"/>
            <a:r>
              <a:rPr lang="en-GB" dirty="0"/>
              <a:t>ensures the next component it loads is trusted, verified software. </a:t>
            </a:r>
          </a:p>
          <a:p>
            <a:r>
              <a:rPr lang="en-US" dirty="0"/>
              <a:t>loading function</a:t>
            </a:r>
          </a:p>
          <a:p>
            <a:pPr lvl="1"/>
            <a:r>
              <a:rPr lang="en-US" dirty="0"/>
              <a:t>load  Android </a:t>
            </a:r>
            <a:r>
              <a:rPr lang="en-US" b="0" i="1" dirty="0">
                <a:solidFill>
                  <a:srgbClr val="3A3A3A"/>
                </a:solidFill>
                <a:effectLst/>
                <a:latin typeface="Roboto" panose="02000000000000000000" pitchFamily="2" charset="0"/>
              </a:rPr>
              <a:t>bootloader</a:t>
            </a:r>
          </a:p>
          <a:p>
            <a:pPr lvl="1"/>
            <a:r>
              <a:rPr lang="en-US" i="1" dirty="0">
                <a:solidFill>
                  <a:srgbClr val="3A3A3A"/>
                </a:solidFill>
                <a:latin typeface="Roboto" panose="02000000000000000000" pitchFamily="2" charset="0"/>
              </a:rPr>
              <a:t>bootloader</a:t>
            </a:r>
            <a:r>
              <a:rPr lang="en-US" dirty="0"/>
              <a:t> is </a:t>
            </a:r>
            <a:r>
              <a:rPr lang="en-GB" dirty="0"/>
              <a:t>signed with the phone manufacturer’s private key</a:t>
            </a:r>
          </a:p>
        </p:txBody>
      </p:sp>
    </p:spTree>
    <p:extLst>
      <p:ext uri="{BB962C8B-B14F-4D97-AF65-F5344CB8AC3E}">
        <p14:creationId xmlns:p14="http://schemas.microsoft.com/office/powerpoint/2010/main" val="3808902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F69E-747E-43D3-9D8C-D4A873ECD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Bootloader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7AA2E-F138-4A4E-A29B-6C1593025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9882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Decides what mode to load</a:t>
            </a:r>
          </a:p>
          <a:p>
            <a:pPr lvl="1"/>
            <a:r>
              <a:rPr lang="en-GB" dirty="0"/>
              <a:t>if is not locked (via security exploit, or manufactory allows)</a:t>
            </a:r>
          </a:p>
          <a:p>
            <a:r>
              <a:rPr lang="en-GB" dirty="0">
                <a:solidFill>
                  <a:srgbClr val="7030A0"/>
                </a:solidFill>
              </a:rPr>
              <a:t>USB debug mode </a:t>
            </a:r>
          </a:p>
          <a:p>
            <a:pPr lvl="1"/>
            <a:r>
              <a:rPr lang="en-GB" dirty="0"/>
              <a:t>After normal boot (or system boot) </a:t>
            </a:r>
          </a:p>
          <a:p>
            <a:r>
              <a:rPr lang="en-GB" dirty="0">
                <a:solidFill>
                  <a:srgbClr val="7030A0"/>
                </a:solidFill>
              </a:rPr>
              <a:t>Recovery model </a:t>
            </a:r>
            <a:r>
              <a:rPr lang="en-GB" dirty="0"/>
              <a:t>=PC recovery</a:t>
            </a:r>
          </a:p>
          <a:p>
            <a:r>
              <a:rPr lang="en-GB" dirty="0">
                <a:solidFill>
                  <a:srgbClr val="7030A0"/>
                </a:solidFill>
              </a:rPr>
              <a:t>Bootloader model </a:t>
            </a:r>
            <a:r>
              <a:rPr lang="en-GB" dirty="0"/>
              <a:t>(download/</a:t>
            </a:r>
            <a:r>
              <a:rPr lang="en-GB" dirty="0" err="1"/>
              <a:t>fastboot</a:t>
            </a:r>
            <a:r>
              <a:rPr lang="en-GB" dirty="0"/>
              <a:t>/flash)</a:t>
            </a:r>
          </a:p>
          <a:p>
            <a:pPr lvl="1"/>
            <a:r>
              <a:rPr lang="en-GB" dirty="0"/>
              <a:t>provide an interface for the user to interact with</a:t>
            </a:r>
          </a:p>
          <a:p>
            <a:pPr lvl="1"/>
            <a:r>
              <a:rPr lang="en-GB" dirty="0"/>
              <a:t>allow to flash new images to partitions, e.g., </a:t>
            </a:r>
            <a:r>
              <a:rPr lang="en-US" b="0" i="0" dirty="0">
                <a:solidFill>
                  <a:srgbClr val="282829"/>
                </a:solidFill>
                <a:effectLst/>
                <a:latin typeface="-apple-system"/>
              </a:rPr>
              <a:t>system, radio, recovery, etc.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255658-B610-45EC-8CE9-C5AD5F5FB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086" y="0"/>
            <a:ext cx="526990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0833FE-1033-4B45-89E2-6AA6182C0F4A}"/>
              </a:ext>
            </a:extLst>
          </p:cNvPr>
          <p:cNvSpPr txBox="1"/>
          <p:nvPr/>
        </p:nvSpPr>
        <p:spPr>
          <a:xfrm>
            <a:off x="6972300" y="74841"/>
            <a:ext cx="47091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https://tektab.com/2015/10/31/android-bootloaderfastboot-mode-and-recovery-mode-explained/</a:t>
            </a:r>
          </a:p>
        </p:txBody>
      </p:sp>
    </p:spTree>
    <p:extLst>
      <p:ext uri="{BB962C8B-B14F-4D97-AF65-F5344CB8AC3E}">
        <p14:creationId xmlns:p14="http://schemas.microsoft.com/office/powerpoint/2010/main" val="780101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3A66D-99CB-400E-ABA6-BB3EDB9CF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normal boot (1)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90C49-3002-42B8-9127-26B874247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20539" cy="4351338"/>
          </a:xfrm>
        </p:spPr>
        <p:txBody>
          <a:bodyPr/>
          <a:lstStyle/>
          <a:p>
            <a:r>
              <a:rPr lang="en-GB" dirty="0"/>
              <a:t>Load a boot image from non-volatile memory (usually NAND flash, similar to SSD but smaller) into volatile memory (RAM) and run it.</a:t>
            </a:r>
          </a:p>
          <a:p>
            <a:r>
              <a:rPr lang="en-GB" dirty="0"/>
              <a:t>Boot image is located on the same SSD on device as rest of Android OS</a:t>
            </a:r>
          </a:p>
          <a:p>
            <a:pPr lvl="1"/>
            <a:r>
              <a:rPr lang="en-GB" dirty="0"/>
              <a:t>start executing code from the start of the first partition of SSD</a:t>
            </a:r>
          </a:p>
          <a:p>
            <a:endParaRPr lang="en-US" dirty="0"/>
          </a:p>
        </p:txBody>
      </p:sp>
      <p:pic>
        <p:nvPicPr>
          <p:cNvPr id="3074" name="Picture 2" descr="#">
            <a:extLst>
              <a:ext uri="{FF2B5EF4-FFF2-40B4-BE49-F238E27FC236}">
                <a16:creationId xmlns:a16="http://schemas.microsoft.com/office/drawing/2014/main" id="{CFBF46D3-425D-48A2-9165-91834EC61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739" y="1762515"/>
            <a:ext cx="4174338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334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F69E-747E-43D3-9D8C-D4A873ECD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normal boot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7AA2E-F138-4A4E-A29B-6C1593025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165597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Responsible for bringing up the kernel on a device.</a:t>
            </a:r>
          </a:p>
          <a:p>
            <a:pPr lvl="1"/>
            <a:r>
              <a:rPr lang="en-GB" dirty="0"/>
              <a:t>a vendor-proprietary image </a:t>
            </a:r>
          </a:p>
          <a:p>
            <a:r>
              <a:rPr lang="en-GB" dirty="0"/>
              <a:t>Serves as a security checkpoint</a:t>
            </a:r>
          </a:p>
          <a:p>
            <a:pPr lvl="1"/>
            <a:r>
              <a:rPr lang="en-GB" dirty="0"/>
              <a:t>Initialize the Trusted Execution Environment</a:t>
            </a:r>
          </a:p>
          <a:p>
            <a:pPr lvl="1"/>
            <a:r>
              <a:rPr lang="en-GB" dirty="0"/>
              <a:t>Verifies the integrity of the boot and recovery partitions before moving execution to the kernel, and displays boot state warnings </a:t>
            </a:r>
          </a:p>
          <a:p>
            <a:r>
              <a:rPr lang="en-GB" dirty="0"/>
              <a:t>Some device manufacturers create multipart bootloaders and then combine them into a single </a:t>
            </a:r>
            <a:r>
              <a:rPr lang="en-GB" i="1" dirty="0" err="1">
                <a:solidFill>
                  <a:srgbClr val="C00000"/>
                </a:solidFill>
              </a:rPr>
              <a:t>bootloader.img</a:t>
            </a:r>
            <a:r>
              <a:rPr lang="en-GB" i="1" dirty="0">
                <a:solidFill>
                  <a:srgbClr val="C00000"/>
                </a:solidFill>
              </a:rPr>
              <a:t> </a:t>
            </a:r>
            <a:r>
              <a:rPr lang="en-GB" dirty="0"/>
              <a:t>file; </a:t>
            </a:r>
          </a:p>
          <a:p>
            <a:pPr lvl="1"/>
            <a:r>
              <a:rPr lang="en-GB" dirty="0"/>
              <a:t>at flash time, the bootloader extracts and flashes all individual bootloaders</a:t>
            </a:r>
          </a:p>
          <a:p>
            <a:r>
              <a:rPr lang="en-GB" dirty="0"/>
              <a:t>Normal boot leads to USB debug mode </a:t>
            </a:r>
          </a:p>
          <a:p>
            <a:pPr lvl="1"/>
            <a:r>
              <a:rPr lang="en-GB" dirty="0"/>
              <a:t>then we can use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Android Debug Bridge</a:t>
            </a:r>
            <a:r>
              <a:rPr lang="en-US" dirty="0"/>
              <a:t> (</a:t>
            </a:r>
            <a:r>
              <a:rPr lang="en-GB" i="1" dirty="0" err="1">
                <a:solidFill>
                  <a:srgbClr val="C00000"/>
                </a:solidFill>
              </a:rPr>
              <a:t>adb</a:t>
            </a:r>
            <a:r>
              <a:rPr lang="en-GB" dirty="0"/>
              <a:t>) </a:t>
            </a:r>
            <a:endParaRPr lang="en-US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/>
            <a:endParaRPr lang="en-GB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794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66B91-5AA3-4CF6-AD16-69CE8D025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A24E3-A69C-43DB-8DD0-68C8804FD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Rooting concept</a:t>
            </a:r>
          </a:p>
          <a:p>
            <a:r>
              <a:rPr lang="en-US" dirty="0"/>
              <a:t>ROMs (Android OS images)</a:t>
            </a:r>
          </a:p>
          <a:p>
            <a:r>
              <a:rPr lang="en-US" dirty="0"/>
              <a:t>Booting modes </a:t>
            </a:r>
          </a:p>
          <a:p>
            <a:r>
              <a:rPr lang="en-US" dirty="0"/>
              <a:t>Steps to root Android </a:t>
            </a:r>
          </a:p>
          <a:p>
            <a:pPr lvl="1"/>
            <a:r>
              <a:rPr lang="en-US" dirty="0"/>
              <a:t>Using </a:t>
            </a:r>
            <a:r>
              <a:rPr lang="en-US" dirty="0" err="1"/>
              <a:t>adb</a:t>
            </a:r>
            <a:r>
              <a:rPr lang="en-US" dirty="0"/>
              <a:t>,  </a:t>
            </a:r>
            <a:r>
              <a:rPr lang="en-US" dirty="0" err="1"/>
              <a:t>Fastboot</a:t>
            </a:r>
            <a:r>
              <a:rPr lang="en-US" dirty="0"/>
              <a:t>, and </a:t>
            </a:r>
            <a:r>
              <a:rPr lang="en-US" dirty="0" err="1"/>
              <a:t>Magisk</a:t>
            </a:r>
            <a:endParaRPr lang="en-US" dirty="0"/>
          </a:p>
          <a:p>
            <a:pPr lvl="1"/>
            <a:r>
              <a:rPr lang="en-US" dirty="0"/>
              <a:t>Using </a:t>
            </a:r>
            <a:r>
              <a:rPr lang="en-US" dirty="0" err="1"/>
              <a:t>odin</a:t>
            </a:r>
            <a:r>
              <a:rPr lang="en-US" dirty="0"/>
              <a:t>, TWRP, and </a:t>
            </a:r>
            <a:r>
              <a:rPr lang="en-US" dirty="0" err="1"/>
              <a:t>Magisk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211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4CC05F-40F0-4C35-987C-09385BDB1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Bootloader operations in details (optional)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28D13F-C6E3-4468-8BCA-71ACE97DC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9914" y="1795442"/>
            <a:ext cx="6719655" cy="4351338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The bootloader loads first and initializes memory.</a:t>
            </a:r>
          </a:p>
          <a:p>
            <a:pPr lvl="1"/>
            <a:r>
              <a:rPr lang="en-GB" dirty="0"/>
              <a:t>If A/B updates are used, the bootloader determines the current slot to boot. (Boot from C: or D: in Windows?)</a:t>
            </a:r>
          </a:p>
          <a:p>
            <a:r>
              <a:rPr lang="en-GB" dirty="0"/>
              <a:t>The bootloader determines if recovery mode should be booted.</a:t>
            </a:r>
          </a:p>
          <a:p>
            <a:r>
              <a:rPr lang="en-GB" dirty="0"/>
              <a:t>The bootloader loads the boot image/partition, which contains the </a:t>
            </a:r>
            <a:r>
              <a:rPr lang="en-GB" i="1" dirty="0">
                <a:solidFill>
                  <a:srgbClr val="C00000"/>
                </a:solidFill>
              </a:rPr>
              <a:t>kernel</a:t>
            </a:r>
            <a:r>
              <a:rPr lang="en-GB" dirty="0"/>
              <a:t> and </a:t>
            </a:r>
            <a:r>
              <a:rPr lang="en-GB" i="1" dirty="0" err="1">
                <a:solidFill>
                  <a:srgbClr val="C00000"/>
                </a:solidFill>
              </a:rPr>
              <a:t>ramdisk</a:t>
            </a:r>
            <a:r>
              <a:rPr lang="en-GB" dirty="0"/>
              <a:t> images.</a:t>
            </a:r>
          </a:p>
          <a:p>
            <a:r>
              <a:rPr lang="en-GB" dirty="0"/>
              <a:t>The bootloader loads the kernel into memory as a self-executable compressed binary. The kernel then decompresses itself and starts executing into memory.</a:t>
            </a:r>
          </a:p>
          <a:p>
            <a:r>
              <a:rPr lang="en-GB" dirty="0"/>
              <a:t>The bootloader loads </a:t>
            </a:r>
            <a:r>
              <a:rPr lang="en-GB" i="1" dirty="0" err="1">
                <a:solidFill>
                  <a:srgbClr val="C00000"/>
                </a:solidFill>
              </a:rPr>
              <a:t>init</a:t>
            </a:r>
            <a:r>
              <a:rPr lang="en-GB" dirty="0"/>
              <a:t>, either from the </a:t>
            </a:r>
            <a:r>
              <a:rPr lang="en-GB" sz="2900" i="1" dirty="0" err="1">
                <a:solidFill>
                  <a:srgbClr val="C00000"/>
                </a:solidFill>
              </a:rPr>
              <a:t>ramdisk</a:t>
            </a:r>
            <a:r>
              <a:rPr lang="en-GB" dirty="0"/>
              <a:t> partition (on older devices) or from the </a:t>
            </a:r>
            <a:r>
              <a:rPr lang="en-GB" sz="2900" i="1" dirty="0">
                <a:solidFill>
                  <a:srgbClr val="C00000"/>
                </a:solidFill>
              </a:rPr>
              <a:t>system</a:t>
            </a:r>
            <a:r>
              <a:rPr lang="en-GB" dirty="0"/>
              <a:t> partition (on newer devices).</a:t>
            </a:r>
          </a:p>
          <a:p>
            <a:r>
              <a:rPr lang="en-GB" dirty="0"/>
              <a:t>From the system partition, </a:t>
            </a:r>
            <a:r>
              <a:rPr lang="en-GB" i="1" dirty="0" err="1">
                <a:solidFill>
                  <a:srgbClr val="C00000"/>
                </a:solidFill>
              </a:rPr>
              <a:t>init</a:t>
            </a:r>
            <a:r>
              <a:rPr lang="en-GB" dirty="0"/>
              <a:t> launches and mounts all other partitions (such as </a:t>
            </a:r>
            <a:r>
              <a:rPr lang="en-GB" sz="2900" i="1" dirty="0">
                <a:solidFill>
                  <a:srgbClr val="C00000"/>
                </a:solidFill>
              </a:rPr>
              <a:t>vendor</a:t>
            </a:r>
            <a:r>
              <a:rPr lang="en-GB" dirty="0"/>
              <a:t>, </a:t>
            </a:r>
            <a:r>
              <a:rPr lang="en-GB" sz="2900" i="1" dirty="0" err="1">
                <a:solidFill>
                  <a:srgbClr val="C00000"/>
                </a:solidFill>
              </a:rPr>
              <a:t>oem</a:t>
            </a:r>
            <a:r>
              <a:rPr lang="en-GB" dirty="0"/>
              <a:t>, and </a:t>
            </a:r>
            <a:r>
              <a:rPr lang="en-GB" sz="2900" i="1" dirty="0" err="1">
                <a:solidFill>
                  <a:srgbClr val="C00000"/>
                </a:solidFill>
              </a:rPr>
              <a:t>odm</a:t>
            </a:r>
            <a:r>
              <a:rPr lang="en-GB" dirty="0"/>
              <a:t>), and then starts executing code to start the device.</a:t>
            </a:r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7F788F3-8022-4248-B585-457ABA446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4640"/>
            <a:ext cx="4762605" cy="515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17A49E6-355F-4F9D-AFFC-011BDE8239EB}"/>
              </a:ext>
            </a:extLst>
          </p:cNvPr>
          <p:cNvCxnSpPr/>
          <p:nvPr/>
        </p:nvCxnSpPr>
        <p:spPr>
          <a:xfrm flipH="1" flipV="1">
            <a:off x="3214914" y="2351314"/>
            <a:ext cx="1988457" cy="10776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604304D-56E2-4FB5-B890-30138C74E76A}"/>
              </a:ext>
            </a:extLst>
          </p:cNvPr>
          <p:cNvCxnSpPr>
            <a:cxnSpLocks/>
          </p:cNvCxnSpPr>
          <p:nvPr/>
        </p:nvCxnSpPr>
        <p:spPr>
          <a:xfrm flipH="1" flipV="1">
            <a:off x="4704549" y="5268686"/>
            <a:ext cx="629451" cy="2322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995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7B7FBF-974F-406B-85DA-A6382BB76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250" y="0"/>
            <a:ext cx="76835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054D58-A28F-4D2F-8C47-346B4A409D80}"/>
              </a:ext>
            </a:extLst>
          </p:cNvPr>
          <p:cNvSpPr txBox="1"/>
          <p:nvPr/>
        </p:nvSpPr>
        <p:spPr>
          <a:xfrm>
            <a:off x="56648" y="53644"/>
            <a:ext cx="2197602" cy="738664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sz="1400" dirty="0"/>
              <a:t>image partition differences for non-A/B devices before and after Android 9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F801C7-07FE-4AA2-B52E-CBCA444C8114}"/>
              </a:ext>
            </a:extLst>
          </p:cNvPr>
          <p:cNvSpPr txBox="1"/>
          <p:nvPr/>
        </p:nvSpPr>
        <p:spPr>
          <a:xfrm>
            <a:off x="6199414" y="1178449"/>
            <a:ext cx="4337957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i="0" dirty="0" err="1">
                <a:solidFill>
                  <a:srgbClr val="6C7A7A"/>
                </a:solidFill>
                <a:effectLst/>
                <a:latin typeface="Helvetica Neue Light"/>
              </a:rPr>
              <a:t>ramdisk.img</a:t>
            </a:r>
            <a:r>
              <a:rPr lang="en-US" sz="1400" b="0" i="0" dirty="0">
                <a:solidFill>
                  <a:srgbClr val="6C7A7A"/>
                </a:solidFill>
                <a:effectLst/>
                <a:latin typeface="Helvetica Neue Light"/>
              </a:rPr>
              <a:t> </a:t>
            </a:r>
            <a:r>
              <a:rPr lang="en-GB" sz="1400" dirty="0"/>
              <a:t> only contains /</a:t>
            </a:r>
            <a:r>
              <a:rPr lang="en-GB" sz="1400" dirty="0" err="1"/>
              <a:t>init</a:t>
            </a:r>
            <a:r>
              <a:rPr lang="en-GB" sz="1400" dirty="0"/>
              <a:t> and a few config files. It is used to start </a:t>
            </a:r>
            <a:r>
              <a:rPr lang="en-GB" sz="1400" dirty="0" err="1"/>
              <a:t>init</a:t>
            </a:r>
            <a:r>
              <a:rPr lang="en-GB" sz="1400" dirty="0"/>
              <a:t> which will mount the rest of the system images properly and run the </a:t>
            </a:r>
            <a:r>
              <a:rPr lang="en-GB" sz="1400" dirty="0" err="1"/>
              <a:t>init</a:t>
            </a:r>
            <a:r>
              <a:rPr lang="en-GB" sz="1400" dirty="0"/>
              <a:t> procedure.</a:t>
            </a:r>
            <a:endParaRPr lang="en-US" sz="14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1E3899C-857D-4AB4-8C9D-38367C0B7AA1}"/>
              </a:ext>
            </a:extLst>
          </p:cNvPr>
          <p:cNvCxnSpPr/>
          <p:nvPr/>
        </p:nvCxnSpPr>
        <p:spPr>
          <a:xfrm flipH="1" flipV="1">
            <a:off x="4477657" y="1178449"/>
            <a:ext cx="1721757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238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DA763-A919-4B4D-9253-70C456126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boot to recovery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38C91-E532-43BC-AD26-22C320001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8180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Recovery software</a:t>
            </a:r>
          </a:p>
          <a:p>
            <a:pPr lvl="1"/>
            <a:r>
              <a:rPr lang="en-GB" dirty="0"/>
              <a:t>used to restore the device to factory default settings, </a:t>
            </a:r>
          </a:p>
          <a:p>
            <a:pPr lvl="1"/>
            <a:r>
              <a:rPr lang="en-GB" dirty="0"/>
              <a:t>update its operating system, and </a:t>
            </a:r>
          </a:p>
          <a:p>
            <a:pPr lvl="1"/>
            <a:r>
              <a:rPr lang="en-GB" dirty="0"/>
              <a:t>perform other diagnostic tasks</a:t>
            </a:r>
          </a:p>
          <a:p>
            <a:pPr lvl="1"/>
            <a:r>
              <a:rPr lang="en-GB" dirty="0"/>
              <a:t>pressing device-specific buttons or </a:t>
            </a:r>
            <a:r>
              <a:rPr lang="en-GB" i="1" dirty="0" err="1">
                <a:solidFill>
                  <a:srgbClr val="C00000"/>
                </a:solidFill>
              </a:rPr>
              <a:t>adb</a:t>
            </a:r>
            <a:r>
              <a:rPr lang="en-GB" i="1" dirty="0">
                <a:solidFill>
                  <a:srgbClr val="C00000"/>
                </a:solidFill>
              </a:rPr>
              <a:t> </a:t>
            </a:r>
            <a:r>
              <a:rPr lang="en-GB" dirty="0"/>
              <a:t>after normal boot</a:t>
            </a:r>
          </a:p>
          <a:p>
            <a:r>
              <a:rPr lang="en-GB" dirty="0"/>
              <a:t>Stock Recovery</a:t>
            </a:r>
          </a:p>
          <a:p>
            <a:pPr lvl="1"/>
            <a:r>
              <a:rPr lang="en-GB" dirty="0"/>
              <a:t>a recovery environment preinstalled </a:t>
            </a:r>
            <a:r>
              <a:rPr lang="en-US" altLang="zh-CN" dirty="0"/>
              <a:t>in</a:t>
            </a:r>
            <a:r>
              <a:rPr lang="en-GB" dirty="0"/>
              <a:t> </a:t>
            </a:r>
            <a:r>
              <a:rPr lang="en-US" dirty="0"/>
              <a:t>a</a:t>
            </a:r>
            <a:r>
              <a:rPr lang="en-GB" dirty="0" err="1"/>
              <a:t>ll</a:t>
            </a:r>
            <a:r>
              <a:rPr lang="en-GB" dirty="0"/>
              <a:t> Android devices</a:t>
            </a:r>
          </a:p>
          <a:p>
            <a:r>
              <a:rPr lang="en-GB" dirty="0"/>
              <a:t>Method to boot to the recovery system</a:t>
            </a:r>
          </a:p>
          <a:p>
            <a:pPr lvl="1"/>
            <a:r>
              <a:rPr lang="en-GB" dirty="0"/>
              <a:t>pressing device-specific buttons </a:t>
            </a:r>
          </a:p>
          <a:p>
            <a:pPr lvl="1"/>
            <a:r>
              <a:rPr lang="en-GB" dirty="0"/>
              <a:t>use </a:t>
            </a:r>
            <a:r>
              <a:rPr lang="en-GB" i="1" dirty="0" err="1">
                <a:solidFill>
                  <a:srgbClr val="C00000"/>
                </a:solidFill>
              </a:rPr>
              <a:t>adb</a:t>
            </a:r>
            <a:r>
              <a:rPr lang="en-GB" dirty="0"/>
              <a:t> command that boots your device to recovery mode (see next slide for </a:t>
            </a:r>
            <a:r>
              <a:rPr lang="en-GB" i="1" dirty="0" err="1">
                <a:solidFill>
                  <a:srgbClr val="C00000"/>
                </a:solidFill>
              </a:rPr>
              <a:t>adb</a:t>
            </a:r>
            <a:r>
              <a:rPr lang="en-GB" dirty="0"/>
              <a:t>).</a:t>
            </a:r>
          </a:p>
          <a:p>
            <a:pPr lvl="1"/>
            <a:endParaRPr lang="en-GB" dirty="0"/>
          </a:p>
        </p:txBody>
      </p:sp>
      <p:pic>
        <p:nvPicPr>
          <p:cNvPr id="7172" name="Picture 4" descr="Stock-Recovery">
            <a:extLst>
              <a:ext uri="{FF2B5EF4-FFF2-40B4-BE49-F238E27FC236}">
                <a16:creationId xmlns:a16="http://schemas.microsoft.com/office/drawing/2014/main" id="{BD4AB50E-606E-4508-A9ED-AFD3FE801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339048"/>
            <a:ext cx="4505770" cy="270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393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6825E-CFEB-4D1B-8225-20E2BB0B1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/>
              <a:t>Android Debug Bridge (adb)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0FDD7D02-A64D-403E-9405-10504C6469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1" b="29003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0AEBE-CF0E-4B1F-BEE0-8487C2B9D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en-GB" sz="1700" i="1" dirty="0" err="1">
                <a:solidFill>
                  <a:srgbClr val="C00000"/>
                </a:solidFill>
              </a:rPr>
              <a:t>adb</a:t>
            </a:r>
            <a:r>
              <a:rPr lang="en-GB" sz="1700" dirty="0"/>
              <a:t> is a versatile command-line tool that lets you communicate with a device. </a:t>
            </a:r>
          </a:p>
          <a:p>
            <a:r>
              <a:rPr lang="en-GB" sz="1700" i="1" dirty="0" err="1">
                <a:solidFill>
                  <a:srgbClr val="C00000"/>
                </a:solidFill>
              </a:rPr>
              <a:t>adb</a:t>
            </a:r>
            <a:r>
              <a:rPr lang="en-GB" sz="1700" dirty="0"/>
              <a:t> facilitates a variety of device actions</a:t>
            </a:r>
          </a:p>
          <a:p>
            <a:pPr lvl="1"/>
            <a:r>
              <a:rPr lang="en-GB" sz="1700" dirty="0"/>
              <a:t>installing and debugging apps</a:t>
            </a:r>
          </a:p>
          <a:p>
            <a:r>
              <a:rPr lang="en-GB" sz="1700" i="1" dirty="0" err="1">
                <a:solidFill>
                  <a:srgbClr val="C00000"/>
                </a:solidFill>
              </a:rPr>
              <a:t>adb</a:t>
            </a:r>
            <a:r>
              <a:rPr lang="en-GB" sz="1700" dirty="0"/>
              <a:t> provides access to a Unix shell that you can use to run a variety of commands on a device.</a:t>
            </a:r>
          </a:p>
          <a:p>
            <a:pPr lvl="1"/>
            <a:r>
              <a:rPr lang="en-US" sz="1700" dirty="0"/>
              <a:t>e.g., </a:t>
            </a:r>
            <a:r>
              <a:rPr lang="en-US" sz="1700" i="1" dirty="0" err="1">
                <a:solidFill>
                  <a:srgbClr val="C00000"/>
                </a:solidFill>
              </a:rPr>
              <a:t>fastboot</a:t>
            </a:r>
            <a:r>
              <a:rPr lang="en-US" sz="1700" dirty="0"/>
              <a:t>, </a:t>
            </a:r>
            <a:r>
              <a:rPr lang="en-GB" sz="1700" dirty="0"/>
              <a:t>manipulate the flash partitions </a:t>
            </a:r>
          </a:p>
          <a:p>
            <a:r>
              <a:rPr lang="en-GB" sz="1700" i="1" dirty="0" err="1">
                <a:solidFill>
                  <a:srgbClr val="C00000"/>
                </a:solidFill>
              </a:rPr>
              <a:t>adb</a:t>
            </a:r>
            <a:r>
              <a:rPr lang="en-GB" sz="1700" dirty="0"/>
              <a:t> is included in </a:t>
            </a:r>
            <a:r>
              <a:rPr lang="en-GB" sz="1700" dirty="0">
                <a:solidFill>
                  <a:srgbClr val="C00000"/>
                </a:solidFill>
              </a:rPr>
              <a:t>the Android SDK Platform-Tools </a:t>
            </a:r>
            <a:r>
              <a:rPr lang="en-GB" sz="1700" dirty="0"/>
              <a:t>package</a:t>
            </a:r>
            <a:endParaRPr lang="en-US" sz="1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91060C-4A5E-4C7B-860B-19FBC8948195}"/>
              </a:ext>
            </a:extLst>
          </p:cNvPr>
          <p:cNvSpPr txBox="1"/>
          <p:nvPr/>
        </p:nvSpPr>
        <p:spPr>
          <a:xfrm>
            <a:off x="9142446" y="1150923"/>
            <a:ext cx="2287555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//test the connectivity </a:t>
            </a:r>
          </a:p>
          <a:p>
            <a:r>
              <a:rPr lang="en-US" sz="1400" dirty="0" err="1">
                <a:solidFill>
                  <a:srgbClr val="C00000"/>
                </a:solidFill>
              </a:rPr>
              <a:t>adb</a:t>
            </a:r>
            <a:r>
              <a:rPr lang="en-US" sz="1400" dirty="0">
                <a:solidFill>
                  <a:srgbClr val="C00000"/>
                </a:solidFill>
              </a:rPr>
              <a:t> devices</a:t>
            </a:r>
          </a:p>
          <a:p>
            <a:r>
              <a:rPr lang="en-US" sz="1400" dirty="0"/>
              <a:t>//get into recovery mode</a:t>
            </a:r>
          </a:p>
          <a:p>
            <a:r>
              <a:rPr lang="en-US" sz="1400" dirty="0" err="1">
                <a:solidFill>
                  <a:srgbClr val="C00000"/>
                </a:solidFill>
              </a:rPr>
              <a:t>adb</a:t>
            </a:r>
            <a:r>
              <a:rPr lang="en-US" sz="1400" dirty="0">
                <a:solidFill>
                  <a:srgbClr val="C00000"/>
                </a:solidFill>
              </a:rPr>
              <a:t> reboot recovery</a:t>
            </a:r>
          </a:p>
          <a:p>
            <a:r>
              <a:rPr lang="en-US" sz="1400" dirty="0"/>
              <a:t>//get into </a:t>
            </a:r>
            <a:r>
              <a:rPr lang="en-US" sz="1400" dirty="0" err="1"/>
              <a:t>fastboot</a:t>
            </a:r>
            <a:r>
              <a:rPr lang="en-US" sz="1400" dirty="0"/>
              <a:t> mode</a:t>
            </a:r>
          </a:p>
          <a:p>
            <a:r>
              <a:rPr lang="en-US" sz="1400" dirty="0" err="1">
                <a:solidFill>
                  <a:srgbClr val="C00000"/>
                </a:solidFill>
              </a:rPr>
              <a:t>adb</a:t>
            </a:r>
            <a:r>
              <a:rPr lang="en-US" sz="1400" dirty="0">
                <a:solidFill>
                  <a:srgbClr val="C00000"/>
                </a:solidFill>
              </a:rPr>
              <a:t> reboot-bootloader</a:t>
            </a:r>
          </a:p>
        </p:txBody>
      </p:sp>
    </p:spTree>
    <p:extLst>
      <p:ext uri="{BB962C8B-B14F-4D97-AF65-F5344CB8AC3E}">
        <p14:creationId xmlns:p14="http://schemas.microsoft.com/office/powerpoint/2010/main" val="4123137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F75F-C7B5-4C4A-B4BD-FF9456024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Customize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1913B-E4DE-4F02-8ADC-BD7B9373C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02118" cy="4351338"/>
          </a:xfrm>
        </p:spPr>
        <p:txBody>
          <a:bodyPr/>
          <a:lstStyle/>
          <a:p>
            <a:r>
              <a:rPr lang="en-GB" dirty="0"/>
              <a:t>Problems of stock recovery</a:t>
            </a:r>
          </a:p>
          <a:p>
            <a:pPr lvl="1"/>
            <a:r>
              <a:rPr lang="en-GB" dirty="0"/>
              <a:t>limited functions, can not install third-party ROMs</a:t>
            </a:r>
          </a:p>
          <a:p>
            <a:r>
              <a:rPr lang="en-GB" dirty="0"/>
              <a:t>A custom recovery</a:t>
            </a:r>
          </a:p>
          <a:p>
            <a:pPr lvl="1"/>
            <a:r>
              <a:rPr lang="en-GB" dirty="0"/>
              <a:t>is a third-party recovery software. </a:t>
            </a:r>
          </a:p>
          <a:p>
            <a:r>
              <a:rPr lang="en-GB" dirty="0"/>
              <a:t>Flashing custom recovery software to your device means</a:t>
            </a:r>
          </a:p>
          <a:p>
            <a:pPr lvl="1"/>
            <a:r>
              <a:rPr lang="en-GB" dirty="0"/>
              <a:t>replaces the stock recovery with a third-party, customized recovery environment</a:t>
            </a:r>
          </a:p>
          <a:p>
            <a:r>
              <a:rPr lang="en-US" dirty="0"/>
              <a:t>Popular Customize Recovery software</a:t>
            </a:r>
          </a:p>
          <a:p>
            <a:pPr lvl="1"/>
            <a:r>
              <a:rPr lang="en-US" dirty="0"/>
              <a:t>Team Win Recovery Project (TWRP)</a:t>
            </a:r>
          </a:p>
          <a:p>
            <a:endParaRPr lang="en-US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57FC897-F0DE-46BE-B3FC-7DC6E7AEE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952" y="1027906"/>
            <a:ext cx="28575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740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4EDF1-C5E6-4E9B-AF85-75DB9A77C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Team Win Recovery Project (TWRP)?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83F2E-5A72-4E45-95F0-3FDAE2798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TWRP is an open-source </a:t>
            </a:r>
            <a:r>
              <a:rPr lang="en-US" dirty="0"/>
              <a:t>Customize Recovery </a:t>
            </a:r>
            <a:r>
              <a:rPr lang="en-GB" dirty="0"/>
              <a:t>project. </a:t>
            </a:r>
          </a:p>
          <a:p>
            <a:pPr lvl="1"/>
            <a:r>
              <a:rPr lang="en-GB" dirty="0"/>
              <a:t>allows users to install third-party firmware (similar custom BIOS) </a:t>
            </a:r>
          </a:p>
          <a:p>
            <a:pPr lvl="1"/>
            <a:r>
              <a:rPr lang="en-GB" dirty="0"/>
              <a:t>can back up the current system which are functions often unsupported by stock recovery images</a:t>
            </a:r>
          </a:p>
          <a:p>
            <a:pPr lvl="1"/>
            <a:r>
              <a:rPr lang="en-GB" dirty="0"/>
              <a:t>provides a touchscreen-enabled interface</a:t>
            </a:r>
          </a:p>
          <a:p>
            <a:r>
              <a:rPr lang="en-GB" dirty="0"/>
              <a:t>Often installed before flashing, installing, or rooting Android devices</a:t>
            </a:r>
          </a:p>
          <a:p>
            <a:pPr lvl="1"/>
            <a:r>
              <a:rPr lang="en-GB" dirty="0"/>
              <a:t>Some custom ROMs come with TWRP as the default recovery image.</a:t>
            </a:r>
          </a:p>
          <a:p>
            <a:r>
              <a:rPr lang="en-GB" dirty="0"/>
              <a:t>Install TWRP</a:t>
            </a:r>
          </a:p>
          <a:p>
            <a:pPr lvl="1"/>
            <a:r>
              <a:rPr lang="en-GB" dirty="0"/>
              <a:t>downloading a version made specifically for the device, and then </a:t>
            </a:r>
          </a:p>
          <a:p>
            <a:pPr lvl="1"/>
            <a:r>
              <a:rPr lang="en-GB" dirty="0"/>
              <a:t>using a tool such as </a:t>
            </a:r>
            <a:r>
              <a:rPr lang="en-GB" i="1" dirty="0" err="1">
                <a:solidFill>
                  <a:srgbClr val="C00000"/>
                </a:solidFill>
              </a:rPr>
              <a:t>fastboot</a:t>
            </a:r>
            <a:r>
              <a:rPr lang="en-GB" dirty="0"/>
              <a:t>, </a:t>
            </a:r>
            <a:r>
              <a:rPr lang="en-GB" i="1" dirty="0">
                <a:solidFill>
                  <a:srgbClr val="C00000"/>
                </a:solidFill>
              </a:rPr>
              <a:t>Odin</a:t>
            </a:r>
            <a:r>
              <a:rPr lang="en-GB" dirty="0"/>
              <a:t>. </a:t>
            </a:r>
          </a:p>
          <a:p>
            <a:endParaRPr lang="en-GB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617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F3922-086E-4BEA-A543-EA3D73F18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boot to </a:t>
            </a:r>
            <a:r>
              <a:rPr lang="en-US" i="1" dirty="0" err="1">
                <a:solidFill>
                  <a:srgbClr val="C00000"/>
                </a:solidFill>
              </a:rPr>
              <a:t>Fastboot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dirty="0"/>
              <a:t>mode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FEF86-2B99-4F07-B15D-CAF252D69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21416" cy="4379232"/>
          </a:xfrm>
        </p:spPr>
        <p:txBody>
          <a:bodyPr>
            <a:normAutofit fontScale="92500"/>
          </a:bodyPr>
          <a:lstStyle/>
          <a:p>
            <a:r>
              <a:rPr lang="en-GB" dirty="0" err="1"/>
              <a:t>Fastboot</a:t>
            </a:r>
            <a:r>
              <a:rPr lang="en-GB" dirty="0"/>
              <a:t> is a program you can run on a computer to communicate with it. </a:t>
            </a:r>
          </a:p>
          <a:p>
            <a:pPr lvl="1"/>
            <a:r>
              <a:rPr lang="en-GB" dirty="0"/>
              <a:t>used to manipulate the flash partitions of the Android developer phone</a:t>
            </a:r>
          </a:p>
          <a:p>
            <a:pPr lvl="1"/>
            <a:r>
              <a:rPr lang="en-GB" dirty="0"/>
              <a:t>can </a:t>
            </a:r>
            <a:r>
              <a:rPr lang="en-GB" dirty="0">
                <a:solidFill>
                  <a:srgbClr val="C00000"/>
                </a:solidFill>
              </a:rPr>
              <a:t>unlock bootloaders</a:t>
            </a:r>
          </a:p>
          <a:p>
            <a:pPr lvl="1"/>
            <a:r>
              <a:rPr lang="en-GB" dirty="0"/>
              <a:t>can boot the phone using a kernel image or root filesystem image which reside on the host machine rather than in the phone flash.</a:t>
            </a:r>
          </a:p>
          <a:p>
            <a:r>
              <a:rPr lang="en-GB" dirty="0" err="1"/>
              <a:t>Fastboot</a:t>
            </a:r>
            <a:r>
              <a:rPr lang="en-GB" dirty="0"/>
              <a:t> is </a:t>
            </a:r>
            <a:r>
              <a:rPr lang="en-GB" dirty="0">
                <a:solidFill>
                  <a:srgbClr val="C00000"/>
                </a:solidFill>
              </a:rPr>
              <a:t>three</a:t>
            </a:r>
            <a:r>
              <a:rPr lang="en-GB" dirty="0"/>
              <a:t> different things with the same name</a:t>
            </a:r>
          </a:p>
          <a:p>
            <a:pPr lvl="1"/>
            <a:r>
              <a:rPr lang="en-GB" dirty="0"/>
              <a:t>A protocol for communication between your phone hardware and a computer, </a:t>
            </a:r>
          </a:p>
          <a:p>
            <a:pPr lvl="1"/>
            <a:r>
              <a:rPr lang="en-GB" dirty="0"/>
              <a:t>software that runs on the phone when in </a:t>
            </a:r>
            <a:r>
              <a:rPr lang="en-GB" dirty="0" err="1"/>
              <a:t>fastboot</a:t>
            </a:r>
            <a:r>
              <a:rPr lang="en-GB" dirty="0"/>
              <a:t> mode, and </a:t>
            </a:r>
          </a:p>
          <a:p>
            <a:pPr lvl="1"/>
            <a:r>
              <a:rPr lang="en-GB" dirty="0"/>
              <a:t>the executable file on the computer you use to make them talk to each other.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8869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AEB3D-43AB-4F6D-8354-D1F8B947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C00000"/>
                </a:solidFill>
              </a:rPr>
              <a:t>Odin  </a:t>
            </a:r>
            <a:r>
              <a:rPr lang="en-US" i="1" dirty="0"/>
              <a:t>(firmware flashing software)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FBD42-3F9D-4AED-8622-6EBD41E41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69443" cy="4351338"/>
          </a:xfrm>
        </p:spPr>
        <p:txBody>
          <a:bodyPr/>
          <a:lstStyle/>
          <a:p>
            <a:r>
              <a:rPr lang="en-GB" dirty="0"/>
              <a:t>Odin is a utility software developed and used by Samsung internally.</a:t>
            </a:r>
          </a:p>
          <a:p>
            <a:r>
              <a:rPr lang="en-GB" dirty="0"/>
              <a:t>Key features</a:t>
            </a:r>
          </a:p>
          <a:p>
            <a:pPr lvl="1"/>
            <a:r>
              <a:rPr lang="en-GB" dirty="0"/>
              <a:t>Flash Stock ROM </a:t>
            </a:r>
          </a:p>
          <a:p>
            <a:pPr lvl="1"/>
            <a:r>
              <a:rPr lang="en-GB" dirty="0"/>
              <a:t>Flash Custom ROM</a:t>
            </a:r>
          </a:p>
          <a:p>
            <a:pPr lvl="1"/>
            <a:r>
              <a:rPr lang="en-GB" dirty="0"/>
              <a:t>Flash Recovery File (TWRP)</a:t>
            </a:r>
          </a:p>
          <a:p>
            <a:pPr lvl="1"/>
            <a:r>
              <a:rPr lang="en-GB" dirty="0"/>
              <a:t>Flash Kernels ( .tar/.zip/.</a:t>
            </a:r>
            <a:r>
              <a:rPr lang="en-GB" dirty="0" err="1"/>
              <a:t>img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Flash Root Package (MD5 and .tar files) </a:t>
            </a:r>
            <a:endParaRPr lang="en-US" dirty="0"/>
          </a:p>
        </p:txBody>
      </p:sp>
      <p:pic>
        <p:nvPicPr>
          <p:cNvPr id="10242" name="Picture 2" descr="samsung odin download">
            <a:extLst>
              <a:ext uri="{FF2B5EF4-FFF2-40B4-BE49-F238E27FC236}">
                <a16:creationId xmlns:a16="http://schemas.microsoft.com/office/drawing/2014/main" id="{64F49D4C-FA94-467B-9239-A56B3C441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443" y="1825625"/>
            <a:ext cx="4953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543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C8732C-8D9F-459A-AA58-BE39B3754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root Android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09C0B2-58A3-40E0-A365-EE4CB5500F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adb</a:t>
            </a:r>
            <a:r>
              <a:rPr lang="en-US" dirty="0"/>
              <a:t>,  </a:t>
            </a:r>
            <a:r>
              <a:rPr lang="en-US" dirty="0" err="1"/>
              <a:t>Fastboot</a:t>
            </a:r>
            <a:r>
              <a:rPr lang="en-US" dirty="0"/>
              <a:t>, and </a:t>
            </a:r>
            <a:r>
              <a:rPr lang="en-US" dirty="0" err="1"/>
              <a:t>Magisk</a:t>
            </a:r>
            <a:endParaRPr lang="en-US" dirty="0"/>
          </a:p>
          <a:p>
            <a:r>
              <a:rPr lang="en-US" dirty="0"/>
              <a:t>https://www.youtube.com/watch?v=sPvnmgon89U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992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8844E2-19F3-4B6C-98F3-EFF66E48A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Steps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A27DA8-D694-4AB0-86F2-E681B3CB1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Unlocking OEM – Turning on a switch that allows us to run “</a:t>
            </a:r>
            <a:r>
              <a:rPr lang="en-GB" dirty="0" err="1"/>
              <a:t>fastboot</a:t>
            </a:r>
            <a:r>
              <a:rPr lang="en-GB" dirty="0"/>
              <a:t>” commands to unlock the bootloader</a:t>
            </a:r>
          </a:p>
          <a:p>
            <a:r>
              <a:rPr lang="en-GB" dirty="0"/>
              <a:t>Unlocking Bootloader – That allows us to install custom recovery on android device.</a:t>
            </a:r>
          </a:p>
          <a:p>
            <a:r>
              <a:rPr lang="en-GB" dirty="0"/>
              <a:t>Installing Custom Recovery (like TWRP) – Custom Recovery allows us to flash third-party images, which the default recovery doesn’t allow (for example </a:t>
            </a:r>
            <a:r>
              <a:rPr lang="en-GB" dirty="0" err="1"/>
              <a:t>Magisk</a:t>
            </a:r>
            <a:r>
              <a:rPr lang="en-GB" dirty="0"/>
              <a:t>, Viper4android etc.).</a:t>
            </a:r>
          </a:p>
          <a:p>
            <a:r>
              <a:rPr lang="en-GB" dirty="0"/>
              <a:t>Flashing </a:t>
            </a:r>
            <a:r>
              <a:rPr lang="en-GB" dirty="0" err="1"/>
              <a:t>Magisk</a:t>
            </a:r>
            <a:r>
              <a:rPr lang="en-GB" dirty="0"/>
              <a:t> – </a:t>
            </a:r>
            <a:r>
              <a:rPr lang="en-GB" dirty="0" err="1"/>
              <a:t>Magisk</a:t>
            </a:r>
            <a:r>
              <a:rPr lang="en-GB" dirty="0"/>
              <a:t> is a suite of open-source tools for customizing fundamental parts of Android which includes “root”.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190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4C9080-0EAF-46F8-9849-8E00B7256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Rooting concept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6AF780-70C9-4FF7-8953-2B938E400C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8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EF846-AA5E-41B1-A323-18C59564F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OEM unlocking?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D3C6F-8CF2-410D-9F50-0ABB5277B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Manufacturers of the device </a:t>
            </a:r>
            <a:r>
              <a:rPr lang="en-GB" dirty="0"/>
              <a:t>prevent users from accidentally messing up their device.</a:t>
            </a:r>
          </a:p>
          <a:p>
            <a:pPr lvl="1"/>
            <a:r>
              <a:rPr lang="en-US" dirty="0"/>
              <a:t>using a software switch (OEM lock) to lock bootloader</a:t>
            </a:r>
          </a:p>
          <a:p>
            <a:pPr lvl="1"/>
            <a:r>
              <a:rPr lang="en-US" dirty="0"/>
              <a:t>using a bootloader lock to lock </a:t>
            </a:r>
            <a:r>
              <a:rPr lang="en-US" dirty="0" err="1"/>
              <a:t>fastboot</a:t>
            </a:r>
            <a:r>
              <a:rPr lang="en-US" dirty="0"/>
              <a:t>/recovery models</a:t>
            </a:r>
          </a:p>
          <a:p>
            <a:r>
              <a:rPr lang="en-US" dirty="0"/>
              <a:t>Other differences between OEM and bootloader locks</a:t>
            </a:r>
          </a:p>
          <a:p>
            <a:pPr lvl="1"/>
            <a:r>
              <a:rPr lang="en-GB" dirty="0"/>
              <a:t>has to turn off OEM unlock first</a:t>
            </a:r>
          </a:p>
          <a:p>
            <a:pPr lvl="2"/>
            <a:r>
              <a:rPr lang="en-GB" dirty="0"/>
              <a:t> then unlock bootloader </a:t>
            </a:r>
          </a:p>
          <a:p>
            <a:pPr lvl="1"/>
            <a:r>
              <a:rPr lang="en-US" dirty="0"/>
              <a:t>Factory reset doesn’t have the switch setting</a:t>
            </a:r>
          </a:p>
          <a:p>
            <a:r>
              <a:rPr lang="en-GB" dirty="0"/>
              <a:t>In some devices, you may not find the OEM unlock option. In that case, just proceed with unlocking bootloader.</a:t>
            </a:r>
          </a:p>
          <a:p>
            <a:pPr lvl="1"/>
            <a:r>
              <a:rPr lang="en-GB" dirty="0"/>
              <a:t>fix the missing OEM Unlock button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9486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4077B-DB44-4B76-AF2F-2416DBE8D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Enable OEM unlocking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75A5B-653C-4393-B4B2-C8D4F1342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60171"/>
          </a:xfrm>
        </p:spPr>
        <p:txBody>
          <a:bodyPr>
            <a:normAutofit fontScale="85000" lnSpcReduction="10000"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Settings &gt; System&gt; About phone </a:t>
            </a:r>
            <a:r>
              <a:rPr lang="en-GB" dirty="0"/>
              <a:t>and tapping on </a:t>
            </a:r>
            <a:r>
              <a:rPr lang="en-GB" b="1" dirty="0">
                <a:solidFill>
                  <a:srgbClr val="C00000"/>
                </a:solidFill>
              </a:rPr>
              <a:t>Build number </a:t>
            </a:r>
            <a:r>
              <a:rPr lang="en-GB" dirty="0"/>
              <a:t>seven times.</a:t>
            </a:r>
          </a:p>
          <a:p>
            <a:r>
              <a:rPr lang="en-GB" b="1" dirty="0">
                <a:solidFill>
                  <a:srgbClr val="C00000"/>
                </a:solidFill>
              </a:rPr>
              <a:t>Settings &gt; System&gt; Developer options</a:t>
            </a:r>
            <a:r>
              <a:rPr lang="en-GB" dirty="0"/>
              <a:t>, check the box next to </a:t>
            </a:r>
            <a:r>
              <a:rPr lang="en-GB" b="1" dirty="0">
                <a:solidFill>
                  <a:srgbClr val="C00000"/>
                </a:solidFill>
              </a:rPr>
              <a:t>USB debugging </a:t>
            </a:r>
            <a:r>
              <a:rPr lang="en-GB" dirty="0"/>
              <a:t>and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OEM Unlocking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E032F4-D351-4323-9E40-EB88EE57A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816" y="3120733"/>
            <a:ext cx="5726893" cy="327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768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0DA16-EC0F-4CC0-B1D5-9921153A4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unlock the bootloader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56988-6B9A-4F61-852F-CCA1CBBCE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ADB and </a:t>
            </a:r>
            <a:r>
              <a:rPr lang="en-US" dirty="0" err="1"/>
              <a:t>Fastboot</a:t>
            </a:r>
            <a:r>
              <a:rPr lang="en-US" dirty="0"/>
              <a:t>?</a:t>
            </a:r>
          </a:p>
          <a:p>
            <a:r>
              <a:rPr lang="en-US" dirty="0"/>
              <a:t>Download Required Software</a:t>
            </a:r>
          </a:p>
          <a:p>
            <a:r>
              <a:rPr lang="en-US" dirty="0"/>
              <a:t>Install software</a:t>
            </a:r>
          </a:p>
          <a:p>
            <a:r>
              <a:rPr lang="en-US" dirty="0"/>
              <a:t>Connect to device</a:t>
            </a:r>
          </a:p>
          <a:p>
            <a:r>
              <a:rPr lang="en-US" dirty="0"/>
              <a:t>Boot to </a:t>
            </a:r>
            <a:r>
              <a:rPr lang="en-US" dirty="0" err="1"/>
              <a:t>Fastboot</a:t>
            </a:r>
            <a:r>
              <a:rPr lang="en-US" dirty="0"/>
              <a:t> mode</a:t>
            </a:r>
          </a:p>
          <a:p>
            <a:r>
              <a:rPr lang="en-US"/>
              <a:t>Unlock the bootloader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134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CC7ED-14EC-40A9-8AF0-C6E1B2A62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ADB and </a:t>
            </a:r>
            <a:r>
              <a:rPr lang="en-US" dirty="0" err="1"/>
              <a:t>Fastboot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6D3DD-E9EC-4F6D-83F4-2A4214399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ADB and </a:t>
            </a:r>
            <a:r>
              <a:rPr lang="en-GB" dirty="0" err="1"/>
              <a:t>Fastboot</a:t>
            </a:r>
            <a:r>
              <a:rPr lang="en-GB" dirty="0"/>
              <a:t> are utilities that unlock access to the Android system while your phone is connected to a desktop computer via a USB cable. </a:t>
            </a:r>
          </a:p>
          <a:p>
            <a:r>
              <a:rPr lang="en-GB" dirty="0"/>
              <a:t>Normally use ADB when Android is running. </a:t>
            </a:r>
          </a:p>
          <a:p>
            <a:pPr lvl="1"/>
            <a:r>
              <a:rPr lang="en-GB" dirty="0"/>
              <a:t>It enables you to access system folders, or tweak hidden settings, which are otherwise off-limits to users. </a:t>
            </a:r>
          </a:p>
          <a:p>
            <a:pPr lvl="1"/>
            <a:r>
              <a:rPr lang="en-GB" dirty="0"/>
              <a:t>can copy system files to and from the device using ADB, and there's also a sideload function that can be used to install system updates.</a:t>
            </a:r>
          </a:p>
          <a:p>
            <a:r>
              <a:rPr lang="en-GB" dirty="0" err="1"/>
              <a:t>Fastboot</a:t>
            </a:r>
            <a:r>
              <a:rPr lang="en-GB" dirty="0"/>
              <a:t> works when Android device is booted into "</a:t>
            </a:r>
            <a:r>
              <a:rPr lang="en-GB" dirty="0" err="1"/>
              <a:t>Fastboot</a:t>
            </a:r>
            <a:r>
              <a:rPr lang="en-GB" dirty="0"/>
              <a:t> mode"</a:t>
            </a:r>
          </a:p>
          <a:p>
            <a:pPr lvl="1"/>
            <a:r>
              <a:rPr lang="en-GB" dirty="0"/>
              <a:t>enables to access all device's partitions, include Android system, data partition, the boot partition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CC1B7B-C4B8-4F64-BBC7-CBD8F836B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037" y="0"/>
            <a:ext cx="4242237" cy="181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324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4077B-DB44-4B76-AF2F-2416DBE8D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Download Required Software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75A5B-653C-4393-B4B2-C8D4F1342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23248" cy="2326497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Google USB Driver</a:t>
            </a:r>
            <a:endParaRPr lang="en-US" dirty="0"/>
          </a:p>
          <a:p>
            <a:r>
              <a:rPr lang="en-US" dirty="0">
                <a:hlinkClick r:id="rId3"/>
              </a:rPr>
              <a:t>SDK Platform Tools</a:t>
            </a:r>
            <a:endParaRPr lang="en-US" dirty="0"/>
          </a:p>
          <a:p>
            <a:pPr lvl="1"/>
            <a:r>
              <a:rPr lang="en-US" dirty="0"/>
              <a:t>ADB and </a:t>
            </a:r>
            <a:r>
              <a:rPr lang="en-US" dirty="0" err="1"/>
              <a:t>Fastboot</a:t>
            </a:r>
            <a:endParaRPr lang="en-US" dirty="0"/>
          </a:p>
          <a:p>
            <a:r>
              <a:rPr lang="en-GB" dirty="0">
                <a:hlinkClick r:id="rId4"/>
              </a:rPr>
              <a:t>Google Factory Image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774A81-5B07-4D80-81D2-F178303EE1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1448" y="1509713"/>
            <a:ext cx="4267570" cy="967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64A95C-BA73-4651-97A2-88A9AFC98C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1448" y="2700421"/>
            <a:ext cx="5090601" cy="998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16155D-F02A-49E9-B6CB-85A13C1736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1448" y="4019159"/>
            <a:ext cx="6508044" cy="1066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28AD66-599D-404C-9C42-1AAB5948FE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8371" y="3877233"/>
            <a:ext cx="2117767" cy="287841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2836DC8-9E38-4F42-9630-B764710C4C73}"/>
              </a:ext>
            </a:extLst>
          </p:cNvPr>
          <p:cNvCxnSpPr>
            <a:stCxn id="11" idx="1"/>
            <a:endCxn id="13" idx="3"/>
          </p:cNvCxnSpPr>
          <p:nvPr/>
        </p:nvCxnSpPr>
        <p:spPr>
          <a:xfrm flipH="1">
            <a:off x="4096138" y="4552605"/>
            <a:ext cx="1065310" cy="763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6BD2AC6-483D-4861-9C09-08EFC5C430CD}"/>
              </a:ext>
            </a:extLst>
          </p:cNvPr>
          <p:cNvSpPr txBox="1"/>
          <p:nvPr/>
        </p:nvSpPr>
        <p:spPr>
          <a:xfrm>
            <a:off x="4288612" y="5347590"/>
            <a:ext cx="6174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30303"/>
                </a:solidFill>
                <a:effectLst/>
                <a:latin typeface="Roboto"/>
              </a:rPr>
              <a:t>Check Android build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627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B40BA-4AD4-4323-A621-9A8248443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A0472-E739-4253-9D06-6D2581624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76875" cy="4351338"/>
          </a:xfrm>
        </p:spPr>
        <p:txBody>
          <a:bodyPr/>
          <a:lstStyle/>
          <a:p>
            <a:r>
              <a:rPr lang="en-GB" dirty="0"/>
              <a:t>Install Google USB Drivers</a:t>
            </a:r>
          </a:p>
          <a:p>
            <a:r>
              <a:rPr lang="en-GB" dirty="0"/>
              <a:t>Extract SDK Platform Tools</a:t>
            </a:r>
          </a:p>
          <a:p>
            <a:r>
              <a:rPr lang="en-GB" dirty="0"/>
              <a:t>Open </a:t>
            </a:r>
            <a:r>
              <a:rPr lang="en-GB" i="1" dirty="0" err="1">
                <a:solidFill>
                  <a:srgbClr val="C00000"/>
                </a:solidFill>
              </a:rPr>
              <a:t>cmd</a:t>
            </a:r>
            <a:r>
              <a:rPr lang="en-GB" dirty="0"/>
              <a:t> in platform-tools folder</a:t>
            </a:r>
          </a:p>
          <a:p>
            <a:r>
              <a:rPr lang="en-GB" dirty="0"/>
              <a:t>Extract </a:t>
            </a:r>
            <a:r>
              <a:rPr lang="en-GB" i="1" dirty="0" err="1">
                <a:solidFill>
                  <a:srgbClr val="C00000"/>
                </a:solidFill>
              </a:rPr>
              <a:t>boot.img</a:t>
            </a:r>
            <a:r>
              <a:rPr lang="en-GB" i="1" dirty="0">
                <a:solidFill>
                  <a:srgbClr val="C00000"/>
                </a:solidFill>
              </a:rPr>
              <a:t> </a:t>
            </a:r>
            <a:r>
              <a:rPr lang="en-GB" dirty="0"/>
              <a:t>from Factory Image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89ABFA-2D52-4862-B50E-A471D4B42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651" y="1027906"/>
            <a:ext cx="547687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863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E44ADCFD-FAC1-47BC-B13E-F7276E8D6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116" y="1504656"/>
            <a:ext cx="8528574" cy="487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004295-F478-4715-AA2D-FBF83AA55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146" y="99000"/>
            <a:ext cx="5257801" cy="103933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60498EC-5970-4661-BF41-8D4BE7372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to device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987D54-6EC1-40A7-BAF3-282032A29C29}"/>
              </a:ext>
            </a:extLst>
          </p:cNvPr>
          <p:cNvSpPr txBox="1"/>
          <p:nvPr/>
        </p:nvSpPr>
        <p:spPr>
          <a:xfrm>
            <a:off x="10269996" y="782611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Mac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DC5077-107E-4034-912C-7E9B5B217A36}"/>
              </a:ext>
            </a:extLst>
          </p:cNvPr>
          <p:cNvSpPr txBox="1"/>
          <p:nvPr/>
        </p:nvSpPr>
        <p:spPr>
          <a:xfrm>
            <a:off x="1272565" y="3480409"/>
            <a:ext cx="1060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Windows</a:t>
            </a:r>
          </a:p>
        </p:txBody>
      </p:sp>
    </p:spTree>
    <p:extLst>
      <p:ext uri="{BB962C8B-B14F-4D97-AF65-F5344CB8AC3E}">
        <p14:creationId xmlns:p14="http://schemas.microsoft.com/office/powerpoint/2010/main" val="24807361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6D871-3649-49C7-AC4E-024D63AFB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Boot the phone into the bootloader/</a:t>
            </a:r>
            <a:r>
              <a:rPr lang="en-GB" dirty="0" err="1"/>
              <a:t>fastboot</a:t>
            </a:r>
            <a:r>
              <a:rPr lang="en-GB" dirty="0"/>
              <a:t> using command </a:t>
            </a:r>
            <a:r>
              <a:rPr lang="en-GB" b="1" dirty="0" err="1">
                <a:solidFill>
                  <a:srgbClr val="C00000"/>
                </a:solidFill>
              </a:rPr>
              <a:t>adb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reboot bootloader </a:t>
            </a:r>
          </a:p>
        </p:txBody>
      </p:sp>
      <p:pic>
        <p:nvPicPr>
          <p:cNvPr id="7170" name="Picture 2" descr="Google Pixel 3 fastboot menu">
            <a:extLst>
              <a:ext uri="{FF2B5EF4-FFF2-40B4-BE49-F238E27FC236}">
                <a16:creationId xmlns:a16="http://schemas.microsoft.com/office/drawing/2014/main" id="{9366ADE5-FF03-435C-BE81-C0725B0C1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61" y="2073445"/>
            <a:ext cx="7199641" cy="405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872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17507-0422-451E-A98C-A2A18A2CE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Alternative (manual boot to </a:t>
            </a:r>
            <a:r>
              <a:rPr lang="en-GB" dirty="0" err="1"/>
              <a:t>fastboot</a:t>
            </a:r>
            <a:r>
              <a:rPr lang="en-GB" dirty="0"/>
              <a:t> 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2566F-F859-4E84-BF61-D9B2952F8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11890" cy="225516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restart device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when the screen freezes or turns black </a:t>
            </a:r>
          </a:p>
          <a:p>
            <a:pPr lvl="1"/>
            <a:r>
              <a:rPr lang="en-GB" dirty="0"/>
              <a:t>hold the volume down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25EAB3-D42C-4015-8134-4AAA2D358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147" y="1690688"/>
            <a:ext cx="2728196" cy="38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429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9CDE4-4726-482D-87BD-E4307BAA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Unlock the bootloader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8196" name="Picture 4" descr="Fastboot screen showing the Pixel 3 bootloader unlocked">
            <a:extLst>
              <a:ext uri="{FF2B5EF4-FFF2-40B4-BE49-F238E27FC236}">
                <a16:creationId xmlns:a16="http://schemas.microsoft.com/office/drawing/2014/main" id="{05247B96-14E3-49D7-9CD8-EE6B3B60C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229" y="4117345"/>
            <a:ext cx="3907145" cy="220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DB8534-A810-4D15-8A85-ACB6F6E1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746441"/>
            <a:ext cx="5103125" cy="22000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4101A7-E9B1-40E8-859A-8FDB930CD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229" y="1378298"/>
            <a:ext cx="3502089" cy="239616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7858932-F0FA-4ECE-B703-34989C380B4A}"/>
              </a:ext>
            </a:extLst>
          </p:cNvPr>
          <p:cNvCxnSpPr>
            <a:stCxn id="5" idx="3"/>
            <a:endCxn id="7" idx="1"/>
          </p:cNvCxnSpPr>
          <p:nvPr/>
        </p:nvCxnSpPr>
        <p:spPr>
          <a:xfrm flipV="1">
            <a:off x="5941325" y="2576381"/>
            <a:ext cx="894904" cy="12701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DAE07EB-EE9E-4F6A-BEDD-7291353A4E06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8587274" y="3774464"/>
            <a:ext cx="0" cy="3428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449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1C223-202A-4788-9E9E-D5AB95AB3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Android rooting?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803A7-3EEA-4A7C-B0A9-04344CB5C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322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Android OS uses Linux permissions</a:t>
            </a:r>
          </a:p>
          <a:p>
            <a:pPr lvl="1"/>
            <a:r>
              <a:rPr lang="en-GB" dirty="0"/>
              <a:t>file ownership and  root vs. normal users </a:t>
            </a:r>
          </a:p>
          <a:p>
            <a:r>
              <a:rPr lang="en-GB" dirty="0"/>
              <a:t>Android OS users by default have normal user accounts</a:t>
            </a:r>
          </a:p>
          <a:p>
            <a:pPr lvl="1"/>
            <a:r>
              <a:rPr lang="en-GB" dirty="0"/>
              <a:t>remove a standard Linux function, e.g., </a:t>
            </a:r>
            <a:r>
              <a:rPr lang="en-US" b="0" i="1" dirty="0">
                <a:solidFill>
                  <a:srgbClr val="C00000"/>
                </a:solidFill>
                <a:effectLst/>
                <a:latin typeface="Helvetica Neue"/>
              </a:rPr>
              <a:t>rm -rf , </a:t>
            </a:r>
            <a:r>
              <a:rPr lang="en-US" b="0" i="1" dirty="0" err="1">
                <a:solidFill>
                  <a:srgbClr val="C00000"/>
                </a:solidFill>
                <a:effectLst/>
                <a:latin typeface="Helvetica Neue"/>
              </a:rPr>
              <a:t>su</a:t>
            </a:r>
            <a:r>
              <a:rPr lang="en-US" b="0" i="1" dirty="0">
                <a:solidFill>
                  <a:srgbClr val="C00000"/>
                </a:solidFill>
                <a:effectLst/>
                <a:latin typeface="Helvetica Neue"/>
              </a:rPr>
              <a:t> </a:t>
            </a:r>
            <a:r>
              <a:rPr lang="en-US" dirty="0"/>
              <a:t>(switch user)</a:t>
            </a:r>
            <a:endParaRPr lang="en-GB" dirty="0"/>
          </a:p>
          <a:p>
            <a:pPr lvl="1"/>
            <a:r>
              <a:rPr lang="en-GB" dirty="0"/>
              <a:t>can’t uninstall system applications </a:t>
            </a:r>
          </a:p>
          <a:p>
            <a:pPr lvl="1"/>
            <a:r>
              <a:rPr lang="en-GB" dirty="0"/>
              <a:t>can’t install low-level system binaries </a:t>
            </a:r>
          </a:p>
          <a:p>
            <a:pPr lvl="1"/>
            <a:r>
              <a:rPr lang="en-GB" dirty="0"/>
              <a:t>can’t revoke permissions installed apps require</a:t>
            </a:r>
          </a:p>
          <a:p>
            <a:r>
              <a:rPr lang="en-GB" dirty="0"/>
              <a:t>Rooting is the process of gaining “root access” to a device. </a:t>
            </a:r>
          </a:p>
          <a:p>
            <a:pPr lvl="1"/>
            <a:r>
              <a:rPr lang="en-GB" dirty="0"/>
              <a:t>gaining superuser privilege</a:t>
            </a:r>
          </a:p>
          <a:p>
            <a:pPr lvl="1"/>
            <a:r>
              <a:rPr lang="en-GB" dirty="0"/>
              <a:t>adding a standard Linux function that was removed</a:t>
            </a:r>
          </a:p>
          <a:p>
            <a:pPr lvl="1"/>
            <a:r>
              <a:rPr lang="en-GB" dirty="0"/>
              <a:t>the same as the Administrator user on Windows. </a:t>
            </a:r>
          </a:p>
          <a:p>
            <a:pPr lvl="1"/>
            <a:r>
              <a:rPr lang="en-GB" dirty="0"/>
              <a:t>after rooting, you can grant specific applications to do almost anything</a:t>
            </a:r>
          </a:p>
        </p:txBody>
      </p:sp>
      <p:pic>
        <p:nvPicPr>
          <p:cNvPr id="1026" name="Picture 2" descr="android-rooting">
            <a:extLst>
              <a:ext uri="{FF2B5EF4-FFF2-40B4-BE49-F238E27FC236}">
                <a16:creationId xmlns:a16="http://schemas.microsoft.com/office/drawing/2014/main" id="{892FF10D-206D-4E05-96FC-EA00FFEF4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91650"/>
            <a:ext cx="28575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9937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B0AF6-CEF7-4B52-A93E-4FE6197F1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Reboot using </a:t>
            </a:r>
            <a:r>
              <a:rPr lang="en-US" b="1" dirty="0" err="1">
                <a:solidFill>
                  <a:srgbClr val="C00000"/>
                </a:solidFill>
              </a:rPr>
              <a:t>fastboot</a:t>
            </a:r>
            <a:r>
              <a:rPr lang="en-US" b="1" dirty="0">
                <a:solidFill>
                  <a:srgbClr val="C00000"/>
                </a:solidFill>
              </a:rPr>
              <a:t> reboot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D3F8E-E1DB-4F98-AE8C-331DBC9EE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Unlock  </a:t>
            </a:r>
            <a:r>
              <a:rPr lang="en-GB" dirty="0"/>
              <a:t>the bootloader usually includes a factory-reset</a:t>
            </a:r>
          </a:p>
          <a:p>
            <a:r>
              <a:rPr lang="en-GB" dirty="0"/>
              <a:t>You may want to backup and retore data</a:t>
            </a:r>
          </a:p>
          <a:p>
            <a:pPr lvl="1"/>
            <a:r>
              <a:rPr lang="en-GB" b="1" dirty="0" err="1">
                <a:solidFill>
                  <a:srgbClr val="C00000"/>
                </a:solidFill>
              </a:rPr>
              <a:t>adb</a:t>
            </a:r>
            <a:r>
              <a:rPr lang="en-GB" b="1" dirty="0">
                <a:solidFill>
                  <a:srgbClr val="C00000"/>
                </a:solidFill>
              </a:rPr>
              <a:t> backup –</a:t>
            </a:r>
            <a:r>
              <a:rPr lang="en-GB" b="1" dirty="0" err="1">
                <a:solidFill>
                  <a:srgbClr val="C00000"/>
                </a:solidFill>
              </a:rPr>
              <a:t>apk</a:t>
            </a:r>
            <a:r>
              <a:rPr lang="en-GB" b="1" dirty="0">
                <a:solidFill>
                  <a:srgbClr val="C00000"/>
                </a:solidFill>
              </a:rPr>
              <a:t> –shared –all –f /path/to/</a:t>
            </a:r>
            <a:r>
              <a:rPr lang="en-GB" b="1" dirty="0" err="1">
                <a:solidFill>
                  <a:srgbClr val="C00000"/>
                </a:solidFill>
              </a:rPr>
              <a:t>backup.adb</a:t>
            </a:r>
            <a:endParaRPr lang="en-GB" b="1" dirty="0">
              <a:solidFill>
                <a:srgbClr val="C00000"/>
              </a:solidFill>
            </a:endParaRPr>
          </a:p>
          <a:p>
            <a:pPr lvl="1"/>
            <a:r>
              <a:rPr lang="en-GB" b="1" dirty="0" err="1">
                <a:solidFill>
                  <a:srgbClr val="C00000"/>
                </a:solidFill>
              </a:rPr>
              <a:t>adb</a:t>
            </a:r>
            <a:r>
              <a:rPr lang="en-GB" b="1" dirty="0">
                <a:solidFill>
                  <a:srgbClr val="C00000"/>
                </a:solidFill>
              </a:rPr>
              <a:t> restore /path/to/</a:t>
            </a:r>
            <a:r>
              <a:rPr lang="en-GB" b="1" dirty="0" err="1">
                <a:solidFill>
                  <a:srgbClr val="C00000"/>
                </a:solidFill>
              </a:rPr>
              <a:t>backup.adb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525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C116DA-BF20-4C71-ADBE-E068A4387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149" y="643466"/>
            <a:ext cx="779170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49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41CE1-ED6B-4E88-82DC-8A2ED498F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Things You Can Do With ADB and </a:t>
            </a:r>
            <a:r>
              <a:rPr lang="en-GB" dirty="0" err="1"/>
              <a:t>Fastboot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B0C55-175E-44FD-A214-CFB854B98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 err="1">
                <a:solidFill>
                  <a:srgbClr val="2C2C2C"/>
                </a:solidFill>
                <a:effectLst/>
                <a:latin typeface="Inter"/>
              </a:rPr>
              <a:t>adb</a:t>
            </a:r>
            <a:r>
              <a:rPr lang="en-GB" b="1" i="0" dirty="0">
                <a:solidFill>
                  <a:srgbClr val="2C2C2C"/>
                </a:solidFill>
                <a:effectLst/>
                <a:latin typeface="Inter"/>
              </a:rPr>
              <a:t> pull [path to file] [path to folder]</a:t>
            </a:r>
            <a:r>
              <a:rPr lang="en-GB" b="0" i="0" dirty="0">
                <a:solidFill>
                  <a:srgbClr val="2C2C2C"/>
                </a:solidFill>
                <a:effectLst/>
                <a:latin typeface="Inter"/>
              </a:rPr>
              <a:t> This copies a file stored anywhere on your phone, and saves it to a specified folder on your computer.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 err="1">
                <a:solidFill>
                  <a:srgbClr val="C00000"/>
                </a:solidFill>
                <a:effectLst/>
                <a:latin typeface="Inter"/>
              </a:rPr>
              <a:t>adb</a:t>
            </a:r>
            <a:r>
              <a:rPr lang="en-GB" b="1" i="0" dirty="0">
                <a:solidFill>
                  <a:srgbClr val="C00000"/>
                </a:solidFill>
                <a:effectLst/>
                <a:latin typeface="Inter"/>
              </a:rPr>
              <a:t> push [path to file] [path to folder]</a:t>
            </a:r>
            <a:r>
              <a:rPr lang="en-GB" b="0" i="0" dirty="0">
                <a:solidFill>
                  <a:srgbClr val="C00000"/>
                </a:solidFill>
                <a:effectLst/>
                <a:latin typeface="Inter"/>
              </a:rPr>
              <a:t> </a:t>
            </a:r>
            <a:r>
              <a:rPr lang="en-GB" b="0" i="0" dirty="0">
                <a:solidFill>
                  <a:srgbClr val="2C2C2C"/>
                </a:solidFill>
                <a:effectLst/>
                <a:latin typeface="Inter"/>
              </a:rPr>
              <a:t>The opposite of pull; send a file </a:t>
            </a:r>
            <a:r>
              <a:rPr lang="en-GB" b="0" i="1" dirty="0">
                <a:solidFill>
                  <a:srgbClr val="AB51D6"/>
                </a:solidFill>
                <a:effectLst/>
                <a:latin typeface="Inter"/>
              </a:rPr>
              <a:t>(</a:t>
            </a:r>
            <a:r>
              <a:rPr lang="en-GB" b="0" i="1" dirty="0" err="1">
                <a:solidFill>
                  <a:srgbClr val="AB51D6"/>
                </a:solidFill>
                <a:effectLst/>
                <a:latin typeface="Inter"/>
              </a:rPr>
              <a:t>boot.img</a:t>
            </a:r>
            <a:r>
              <a:rPr lang="en-GB" b="0" i="1" dirty="0">
                <a:solidFill>
                  <a:srgbClr val="AB51D6"/>
                </a:solidFill>
                <a:effectLst/>
                <a:latin typeface="Inter"/>
              </a:rPr>
              <a:t>) </a:t>
            </a:r>
            <a:r>
              <a:rPr lang="en-GB" b="0" i="0" dirty="0">
                <a:solidFill>
                  <a:srgbClr val="2C2C2C"/>
                </a:solidFill>
                <a:effectLst/>
                <a:latin typeface="Inter"/>
              </a:rPr>
              <a:t>from your desktop to your phone.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 err="1">
                <a:solidFill>
                  <a:srgbClr val="2C2C2C"/>
                </a:solidFill>
                <a:effectLst/>
                <a:latin typeface="Inter"/>
              </a:rPr>
              <a:t>adb</a:t>
            </a:r>
            <a:r>
              <a:rPr lang="en-GB" b="1" i="0" dirty="0">
                <a:solidFill>
                  <a:srgbClr val="2C2C2C"/>
                </a:solidFill>
                <a:effectLst/>
                <a:latin typeface="Inter"/>
              </a:rPr>
              <a:t> install [path to file]</a:t>
            </a:r>
            <a:r>
              <a:rPr lang="en-GB" b="0" i="0" dirty="0">
                <a:solidFill>
                  <a:srgbClr val="2C2C2C"/>
                </a:solidFill>
                <a:effectLst/>
                <a:latin typeface="Inter"/>
              </a:rPr>
              <a:t> Installs an APK app on your phone. This is of most use to app developers.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 err="1">
                <a:solidFill>
                  <a:srgbClr val="2C2C2C"/>
                </a:solidFill>
                <a:effectLst/>
                <a:latin typeface="Inter"/>
              </a:rPr>
              <a:t>adb</a:t>
            </a:r>
            <a:r>
              <a:rPr lang="en-GB" b="1" i="0" dirty="0">
                <a:solidFill>
                  <a:srgbClr val="2C2C2C"/>
                </a:solidFill>
                <a:effectLst/>
                <a:latin typeface="Inter"/>
              </a:rPr>
              <a:t> uninstall [package name]</a:t>
            </a:r>
            <a:r>
              <a:rPr lang="en-GB" b="0" i="0" dirty="0">
                <a:solidFill>
                  <a:srgbClr val="2C2C2C"/>
                </a:solidFill>
                <a:effectLst/>
                <a:latin typeface="Inter"/>
              </a:rPr>
              <a:t> Uninstalls an app. You need to enter the full package name—usually something along the lines of </a:t>
            </a:r>
            <a:r>
              <a:rPr lang="en-GB" b="0" i="0" dirty="0" err="1">
                <a:solidFill>
                  <a:srgbClr val="2C2C2C"/>
                </a:solidFill>
                <a:effectLst/>
                <a:latin typeface="Inter"/>
              </a:rPr>
              <a:t>com.devname.appname</a:t>
            </a:r>
            <a:r>
              <a:rPr lang="en-GB" b="0" i="0" dirty="0">
                <a:solidFill>
                  <a:srgbClr val="2C2C2C"/>
                </a:solidFill>
                <a:effectLst/>
                <a:latin typeface="Inter"/>
              </a:rPr>
              <a:t>—instead of the common app name.</a:t>
            </a:r>
          </a:p>
          <a:p>
            <a:r>
              <a:rPr lang="en-GB" b="1" i="0" dirty="0" err="1">
                <a:solidFill>
                  <a:srgbClr val="2C2C2C"/>
                </a:solidFill>
                <a:effectLst/>
                <a:latin typeface="Inter"/>
              </a:rPr>
              <a:t>adb</a:t>
            </a:r>
            <a:r>
              <a:rPr lang="en-GB" b="1" i="0" dirty="0">
                <a:solidFill>
                  <a:srgbClr val="2C2C2C"/>
                </a:solidFill>
                <a:effectLst/>
                <a:latin typeface="Inter"/>
              </a:rPr>
              <a:t> sideload [path to update.zip]</a:t>
            </a:r>
            <a:r>
              <a:rPr lang="en-GB" b="0" i="0" dirty="0">
                <a:solidFill>
                  <a:srgbClr val="2C2C2C"/>
                </a:solidFill>
                <a:effectLst/>
                <a:latin typeface="Inter"/>
              </a:rPr>
              <a:t> Sideloads an </a:t>
            </a:r>
            <a:r>
              <a:rPr lang="en-GB" b="1" i="0" dirty="0">
                <a:solidFill>
                  <a:srgbClr val="2C2C2C"/>
                </a:solidFill>
                <a:effectLst/>
                <a:latin typeface="Inter"/>
              </a:rPr>
              <a:t>update.zip</a:t>
            </a:r>
            <a:r>
              <a:rPr lang="en-GB" b="0" i="0" dirty="0">
                <a:solidFill>
                  <a:srgbClr val="2C2C2C"/>
                </a:solidFill>
                <a:effectLst/>
                <a:latin typeface="Inter"/>
              </a:rPr>
              <a:t> firmware update. This one runs via the custom recovery on your phone. Useful if you can't wait for an update to get pushed to your device.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8737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F886D-B7D6-4BF7-9579-78DE5AE26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Things You Can Do With ADB and </a:t>
            </a:r>
            <a:r>
              <a:rPr lang="en-GB" dirty="0" err="1"/>
              <a:t>Fastboot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F6C48-3C06-46D2-B47A-D1CAF9FC1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 err="1">
                <a:solidFill>
                  <a:srgbClr val="C00000"/>
                </a:solidFill>
                <a:effectLst/>
                <a:latin typeface="Inter"/>
              </a:rPr>
              <a:t>fastboot</a:t>
            </a:r>
            <a:r>
              <a:rPr lang="en-GB" b="1" i="0" dirty="0">
                <a:solidFill>
                  <a:srgbClr val="C00000"/>
                </a:solidFill>
                <a:effectLst/>
                <a:latin typeface="Inter"/>
              </a:rPr>
              <a:t> </a:t>
            </a:r>
            <a:r>
              <a:rPr lang="en-GB" b="1" i="0" dirty="0" err="1">
                <a:solidFill>
                  <a:srgbClr val="C00000"/>
                </a:solidFill>
                <a:effectLst/>
                <a:latin typeface="Inter"/>
              </a:rPr>
              <a:t>oem</a:t>
            </a:r>
            <a:r>
              <a:rPr lang="en-GB" b="1" i="0" dirty="0">
                <a:solidFill>
                  <a:srgbClr val="C00000"/>
                </a:solidFill>
                <a:effectLst/>
                <a:latin typeface="Inter"/>
              </a:rPr>
              <a:t> unlock (lollipop-)</a:t>
            </a:r>
            <a:r>
              <a:rPr lang="en-GB" b="0" i="0" dirty="0">
                <a:solidFill>
                  <a:srgbClr val="C00000"/>
                </a:solidFill>
                <a:effectLst/>
                <a:latin typeface="Inter"/>
              </a:rPr>
              <a:t> </a:t>
            </a:r>
            <a:r>
              <a:rPr lang="en-GB" b="0" i="0" dirty="0">
                <a:solidFill>
                  <a:srgbClr val="2C2C2C"/>
                </a:solidFill>
                <a:effectLst/>
                <a:latin typeface="Inter"/>
              </a:rPr>
              <a:t>OR</a:t>
            </a:r>
            <a:r>
              <a:rPr lang="en-GB" b="1" i="0" dirty="0">
                <a:solidFill>
                  <a:srgbClr val="2C2C2C"/>
                </a:solidFill>
                <a:effectLst/>
                <a:latin typeface="Inter"/>
              </a:rPr>
              <a:t> </a:t>
            </a:r>
            <a:r>
              <a:rPr lang="en-GB" b="1" i="0" dirty="0" err="1">
                <a:solidFill>
                  <a:srgbClr val="C00000"/>
                </a:solidFill>
                <a:effectLst/>
                <a:latin typeface="Inter"/>
              </a:rPr>
              <a:t>fastboot</a:t>
            </a:r>
            <a:r>
              <a:rPr lang="en-GB" b="1" i="0" dirty="0">
                <a:solidFill>
                  <a:srgbClr val="C00000"/>
                </a:solidFill>
                <a:effectLst/>
                <a:latin typeface="Inter"/>
              </a:rPr>
              <a:t> flashing unlock</a:t>
            </a:r>
            <a:r>
              <a:rPr lang="en-GB" b="0" i="0" dirty="0">
                <a:solidFill>
                  <a:srgbClr val="C00000"/>
                </a:solidFill>
                <a:effectLst/>
                <a:latin typeface="Inter"/>
              </a:rPr>
              <a:t> </a:t>
            </a:r>
            <a:r>
              <a:rPr lang="en-GB" b="0" i="0" dirty="0">
                <a:solidFill>
                  <a:srgbClr val="2C2C2C"/>
                </a:solidFill>
                <a:effectLst/>
                <a:latin typeface="Inter"/>
              </a:rPr>
              <a:t>Which command you should use depends on which version of Android you're running. From Android 6 onwards you also need to enable OEM unlocking in Developer Options. Unlocking the bootloader this way wipes your phone completely.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 err="1">
                <a:solidFill>
                  <a:srgbClr val="C00000"/>
                </a:solidFill>
                <a:effectLst/>
                <a:latin typeface="Inter"/>
              </a:rPr>
              <a:t>fastboot</a:t>
            </a:r>
            <a:r>
              <a:rPr lang="en-GB" b="1" i="0" dirty="0">
                <a:solidFill>
                  <a:srgbClr val="C00000"/>
                </a:solidFill>
                <a:effectLst/>
                <a:latin typeface="Inter"/>
              </a:rPr>
              <a:t> flash recovery [</a:t>
            </a:r>
            <a:r>
              <a:rPr lang="en-GB" b="1" i="0" dirty="0" err="1">
                <a:solidFill>
                  <a:srgbClr val="C00000"/>
                </a:solidFill>
                <a:effectLst/>
                <a:latin typeface="Inter"/>
              </a:rPr>
              <a:t>filename.img</a:t>
            </a:r>
            <a:r>
              <a:rPr lang="en-GB" b="1" i="0" dirty="0">
                <a:solidFill>
                  <a:srgbClr val="C00000"/>
                </a:solidFill>
                <a:effectLst/>
                <a:latin typeface="Inter"/>
              </a:rPr>
              <a:t>]</a:t>
            </a:r>
            <a:r>
              <a:rPr lang="en-GB" b="0" i="0" dirty="0">
                <a:solidFill>
                  <a:srgbClr val="C00000"/>
                </a:solidFill>
                <a:effectLst/>
                <a:latin typeface="Inter"/>
              </a:rPr>
              <a:t> </a:t>
            </a:r>
            <a:r>
              <a:rPr lang="en-GB" b="0" i="0" dirty="0">
                <a:solidFill>
                  <a:srgbClr val="2C2C2C"/>
                </a:solidFill>
                <a:effectLst/>
                <a:latin typeface="Inter"/>
              </a:rPr>
              <a:t>Installs a custom recovery, such as TWRP, on your device. For ease of use, we suggest changing the recovery filename to something easy—</a:t>
            </a:r>
            <a:r>
              <a:rPr lang="en-GB" b="1" i="0" dirty="0" err="1">
                <a:solidFill>
                  <a:srgbClr val="2C2C2C"/>
                </a:solidFill>
                <a:effectLst/>
                <a:latin typeface="Inter"/>
              </a:rPr>
              <a:t>twrp.img</a:t>
            </a:r>
            <a:r>
              <a:rPr lang="en-GB" b="0" i="0" dirty="0">
                <a:solidFill>
                  <a:srgbClr val="2C2C2C"/>
                </a:solidFill>
                <a:effectLst/>
                <a:latin typeface="Inter"/>
              </a:rPr>
              <a:t>, for instance—and moving it into the </a:t>
            </a:r>
            <a:r>
              <a:rPr lang="en-GB" b="1" i="0" dirty="0">
                <a:solidFill>
                  <a:srgbClr val="2C2C2C"/>
                </a:solidFill>
                <a:effectLst/>
                <a:latin typeface="Inter"/>
              </a:rPr>
              <a:t>platform-tools</a:t>
            </a:r>
            <a:r>
              <a:rPr lang="en-GB" b="0" i="0" dirty="0">
                <a:solidFill>
                  <a:srgbClr val="2C2C2C"/>
                </a:solidFill>
                <a:effectLst/>
                <a:latin typeface="Inter"/>
              </a:rPr>
              <a:t> folder.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 err="1">
                <a:solidFill>
                  <a:srgbClr val="2C2C2C"/>
                </a:solidFill>
                <a:effectLst/>
                <a:latin typeface="Inter"/>
              </a:rPr>
              <a:t>fastboot</a:t>
            </a:r>
            <a:r>
              <a:rPr lang="en-GB" b="1" i="0" dirty="0">
                <a:solidFill>
                  <a:srgbClr val="2C2C2C"/>
                </a:solidFill>
                <a:effectLst/>
                <a:latin typeface="Inter"/>
              </a:rPr>
              <a:t> -w</a:t>
            </a:r>
            <a:r>
              <a:rPr lang="en-GB" b="0" i="0" dirty="0">
                <a:solidFill>
                  <a:srgbClr val="2C2C2C"/>
                </a:solidFill>
                <a:effectLst/>
                <a:latin typeface="Inter"/>
              </a:rPr>
              <a:t> Completely wipes your phone in preparation for flashing a custom ROM.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 err="1">
                <a:solidFill>
                  <a:srgbClr val="2C2C2C"/>
                </a:solidFill>
                <a:effectLst/>
                <a:latin typeface="Inter"/>
              </a:rPr>
              <a:t>fastboot</a:t>
            </a:r>
            <a:r>
              <a:rPr lang="en-GB" b="1" i="0" dirty="0">
                <a:solidFill>
                  <a:srgbClr val="2C2C2C"/>
                </a:solidFill>
                <a:effectLst/>
                <a:latin typeface="Inter"/>
              </a:rPr>
              <a:t> update [path to rom.zip]</a:t>
            </a:r>
            <a:r>
              <a:rPr lang="en-GB" b="0" i="0" dirty="0">
                <a:solidFill>
                  <a:srgbClr val="2C2C2C"/>
                </a:solidFill>
                <a:effectLst/>
                <a:latin typeface="Inter"/>
              </a:rPr>
              <a:t> Flashes a custom ROM. A useful option if you haven't rooted your phone.</a:t>
            </a:r>
          </a:p>
        </p:txBody>
      </p:sp>
    </p:spTree>
    <p:extLst>
      <p:ext uri="{BB962C8B-B14F-4D97-AF65-F5344CB8AC3E}">
        <p14:creationId xmlns:p14="http://schemas.microsoft.com/office/powerpoint/2010/main" val="28365183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C26B1-A3AB-4481-9493-E4F32066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Downloading </a:t>
            </a:r>
            <a:r>
              <a:rPr lang="en-US" dirty="0" err="1"/>
              <a:t>Magisk</a:t>
            </a:r>
            <a:r>
              <a:rPr lang="en-US" dirty="0"/>
              <a:t> Manager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0C8A3-5B01-48B8-B842-C416E1EB7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09253" cy="4351338"/>
          </a:xfrm>
        </p:spPr>
        <p:txBody>
          <a:bodyPr/>
          <a:lstStyle/>
          <a:p>
            <a:r>
              <a:rPr lang="en-GB" dirty="0"/>
              <a:t>Prepare</a:t>
            </a:r>
          </a:p>
          <a:p>
            <a:pPr lvl="1"/>
            <a:r>
              <a:rPr lang="en-GB" dirty="0"/>
              <a:t>Enable Developer Options </a:t>
            </a:r>
          </a:p>
          <a:p>
            <a:pPr lvl="1"/>
            <a:r>
              <a:rPr lang="en-US" dirty="0"/>
              <a:t>Disable automatic system updates</a:t>
            </a:r>
          </a:p>
          <a:p>
            <a:pPr lvl="1"/>
            <a:r>
              <a:rPr lang="en-US" dirty="0"/>
              <a:t>Enable USB debugging</a:t>
            </a:r>
          </a:p>
          <a:p>
            <a:r>
              <a:rPr lang="en-US" dirty="0"/>
              <a:t>Download Canary version from Pixel 3 device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B9E042-6778-46A0-A616-80F842DBB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094" y="2953424"/>
            <a:ext cx="4686706" cy="322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916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70D41-15C4-41E9-9400-0BF197737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Copy </a:t>
            </a:r>
            <a:r>
              <a:rPr lang="en-GB" i="1" dirty="0" err="1">
                <a:solidFill>
                  <a:srgbClr val="C00000"/>
                </a:solidFill>
              </a:rPr>
              <a:t>boot.img</a:t>
            </a:r>
            <a:r>
              <a:rPr lang="en-GB" i="1" dirty="0">
                <a:solidFill>
                  <a:srgbClr val="C00000"/>
                </a:solidFill>
              </a:rPr>
              <a:t> </a:t>
            </a:r>
            <a:r>
              <a:rPr lang="en-GB" dirty="0"/>
              <a:t>to your phone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9485EC-10D3-4584-932E-CFD9C2946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703" y="1904310"/>
            <a:ext cx="4023709" cy="203471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645D088-04E4-4207-BF11-2C07AE415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1"/>
          <a:stretch/>
        </p:blipFill>
        <p:spPr bwMode="auto">
          <a:xfrm>
            <a:off x="6615711" y="1353978"/>
            <a:ext cx="4023710" cy="487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A7AB85-0F14-4273-83F7-B4B4BFAA3A99}"/>
              </a:ext>
            </a:extLst>
          </p:cNvPr>
          <p:cNvCxnSpPr/>
          <p:nvPr/>
        </p:nvCxnSpPr>
        <p:spPr>
          <a:xfrm>
            <a:off x="5047413" y="2452563"/>
            <a:ext cx="1568298" cy="8630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78549A3-CF59-4471-95EF-28D4B90423D9}"/>
              </a:ext>
            </a:extLst>
          </p:cNvPr>
          <p:cNvCxnSpPr>
            <a:cxnSpLocks/>
          </p:cNvCxnSpPr>
          <p:nvPr/>
        </p:nvCxnSpPr>
        <p:spPr>
          <a:xfrm flipH="1">
            <a:off x="5047413" y="3309516"/>
            <a:ext cx="1568298" cy="1194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CC4D769-A09B-46E6-8FBA-CDE7B7D2F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350" y="4659980"/>
            <a:ext cx="5799323" cy="137934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30588BF-23A8-4BA3-A851-AF5B2A198D8F}"/>
              </a:ext>
            </a:extLst>
          </p:cNvPr>
          <p:cNvCxnSpPr>
            <a:cxnSpLocks/>
          </p:cNvCxnSpPr>
          <p:nvPr/>
        </p:nvCxnSpPr>
        <p:spPr>
          <a:xfrm>
            <a:off x="2841441" y="3939026"/>
            <a:ext cx="0" cy="7161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4763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5DE8C-ABE7-402D-A7B3-DB6E6E00C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Patch the stock </a:t>
            </a:r>
            <a:r>
              <a:rPr lang="en-GB" i="1" dirty="0" err="1">
                <a:solidFill>
                  <a:srgbClr val="C00000"/>
                </a:solidFill>
              </a:rPr>
              <a:t>boot.img</a:t>
            </a:r>
            <a:r>
              <a:rPr lang="en-GB" i="1" dirty="0">
                <a:solidFill>
                  <a:srgbClr val="C00000"/>
                </a:solidFill>
              </a:rPr>
              <a:t> </a:t>
            </a:r>
            <a:r>
              <a:rPr lang="en-GB" dirty="0"/>
              <a:t>with </a:t>
            </a:r>
            <a:r>
              <a:rPr lang="en-GB" dirty="0" err="1"/>
              <a:t>Magisk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498D709-29CE-4DE3-9E6F-A1D841610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958038" cy="311666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Open </a:t>
            </a:r>
            <a:r>
              <a:rPr lang="en-US" dirty="0" err="1"/>
              <a:t>Magisk</a:t>
            </a:r>
            <a:r>
              <a:rPr lang="en-US" dirty="0"/>
              <a:t> manager</a:t>
            </a:r>
          </a:p>
          <a:p>
            <a:r>
              <a:rPr lang="en-US" dirty="0"/>
              <a:t>Patch </a:t>
            </a:r>
            <a:r>
              <a:rPr lang="en-US" i="1" dirty="0" err="1">
                <a:solidFill>
                  <a:srgbClr val="C00000"/>
                </a:solidFill>
              </a:rPr>
              <a:t>boot.img</a:t>
            </a:r>
            <a:endParaRPr lang="en-US" i="1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Flash </a:t>
            </a:r>
            <a:r>
              <a:rPr lang="en-US" dirty="0" err="1"/>
              <a:t>Magisk</a:t>
            </a:r>
            <a:r>
              <a:rPr lang="en-US" dirty="0"/>
              <a:t> onto </a:t>
            </a:r>
            <a:r>
              <a:rPr lang="en-US" i="1" dirty="0" err="1">
                <a:solidFill>
                  <a:srgbClr val="C00000"/>
                </a:solidFill>
              </a:rPr>
              <a:t>boot.img</a:t>
            </a:r>
            <a:r>
              <a:rPr lang="en-US" i="1" dirty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en-US" dirty="0"/>
              <a:t>Save the new version of </a:t>
            </a:r>
            <a:r>
              <a:rPr lang="en-US" i="1" dirty="0" err="1">
                <a:solidFill>
                  <a:srgbClr val="C00000"/>
                </a:solidFill>
              </a:rPr>
              <a:t>boot.img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dirty="0"/>
              <a:t>to device download folder</a:t>
            </a:r>
          </a:p>
          <a:p>
            <a:pPr lvl="1"/>
            <a:r>
              <a:rPr lang="en-US" dirty="0"/>
              <a:t>Name of the new image to  </a:t>
            </a:r>
            <a:r>
              <a:rPr lang="en-US" i="1" dirty="0" err="1">
                <a:solidFill>
                  <a:srgbClr val="C00000"/>
                </a:solidFill>
              </a:rPr>
              <a:t>magisk_patched.img</a:t>
            </a:r>
            <a:endParaRPr lang="en-US" i="1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2AC3E8-62B1-4FF4-96FB-FC399DCD8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744" y="1320526"/>
            <a:ext cx="3055885" cy="32464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0C8419-E987-4710-A2B7-A3C7FCD77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744" y="4786212"/>
            <a:ext cx="2926334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273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E562A0-9766-4754-9ADD-6E936CDAD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Copy </a:t>
            </a:r>
            <a:r>
              <a:rPr lang="en-GB" i="1" dirty="0" err="1">
                <a:solidFill>
                  <a:srgbClr val="C00000"/>
                </a:solidFill>
              </a:rPr>
              <a:t>magisk_patched.img</a:t>
            </a:r>
            <a:r>
              <a:rPr lang="en-GB" i="1" dirty="0">
                <a:solidFill>
                  <a:srgbClr val="C00000"/>
                </a:solidFill>
              </a:rPr>
              <a:t> </a:t>
            </a:r>
            <a:r>
              <a:rPr lang="en-GB" dirty="0"/>
              <a:t>back to our PC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8B44C3-AADD-4AEF-8049-B7D6A0626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28503"/>
            <a:ext cx="9035073" cy="149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427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636C6-DD05-4962-8A14-2D3E07F26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Flash patched image to device boot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93A6DB-E794-4904-A7B3-8CA4C7BCE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695" y="2415452"/>
            <a:ext cx="8551369" cy="13255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951F34-0F77-41DF-8F4A-4DA4325473E6}"/>
              </a:ext>
            </a:extLst>
          </p:cNvPr>
          <p:cNvSpPr txBox="1"/>
          <p:nvPr/>
        </p:nvSpPr>
        <p:spPr>
          <a:xfrm>
            <a:off x="899695" y="4019913"/>
            <a:ext cx="2748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you can boot normally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314C73-6B08-4532-B721-46BD1C6E2E42}"/>
              </a:ext>
            </a:extLst>
          </p:cNvPr>
          <p:cNvSpPr txBox="1"/>
          <p:nvPr/>
        </p:nvSpPr>
        <p:spPr>
          <a:xfrm>
            <a:off x="899695" y="2055511"/>
            <a:ext cx="4048416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flash the patched image to boot partition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C67F1D-4627-4A57-8DC2-F6812A0A907F}"/>
              </a:ext>
            </a:extLst>
          </p:cNvPr>
          <p:cNvSpPr txBox="1"/>
          <p:nvPr/>
        </p:nvSpPr>
        <p:spPr>
          <a:xfrm>
            <a:off x="899695" y="4469338"/>
            <a:ext cx="8622156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//changes in </a:t>
            </a:r>
            <a:r>
              <a:rPr lang="en-GB" dirty="0" err="1"/>
              <a:t>Magisk</a:t>
            </a:r>
            <a:r>
              <a:rPr lang="en-GB" dirty="0"/>
              <a:t> 22.0</a:t>
            </a:r>
          </a:p>
          <a:p>
            <a:r>
              <a:rPr lang="en-GB" dirty="0"/>
              <a:t>//</a:t>
            </a:r>
            <a:r>
              <a:rPr lang="en-GB" dirty="0" err="1"/>
              <a:t>Magisk</a:t>
            </a:r>
            <a:r>
              <a:rPr lang="en-GB" dirty="0"/>
              <a:t> “Manager” now add a short string of random characters to the end the patched </a:t>
            </a:r>
            <a:r>
              <a:rPr lang="en-GB" dirty="0" err="1"/>
              <a:t>imag</a:t>
            </a:r>
            <a:endParaRPr lang="en-GB" dirty="0"/>
          </a:p>
          <a:p>
            <a:r>
              <a:rPr lang="en-GB" dirty="0"/>
              <a:t>//The old command to pull with the original filename format:</a:t>
            </a:r>
          </a:p>
          <a:p>
            <a:r>
              <a:rPr lang="en-GB" dirty="0" err="1">
                <a:solidFill>
                  <a:srgbClr val="C00000"/>
                </a:solidFill>
              </a:rPr>
              <a:t>adb</a:t>
            </a:r>
            <a:r>
              <a:rPr lang="en-GB" dirty="0">
                <a:solidFill>
                  <a:srgbClr val="C00000"/>
                </a:solidFill>
              </a:rPr>
              <a:t> pull /</a:t>
            </a:r>
            <a:r>
              <a:rPr lang="en-GB" dirty="0" err="1">
                <a:solidFill>
                  <a:srgbClr val="C00000"/>
                </a:solidFill>
              </a:rPr>
              <a:t>sdcard</a:t>
            </a:r>
            <a:r>
              <a:rPr lang="en-GB" dirty="0">
                <a:solidFill>
                  <a:srgbClr val="C00000"/>
                </a:solidFill>
              </a:rPr>
              <a:t>/Download/</a:t>
            </a:r>
            <a:r>
              <a:rPr lang="en-GB" dirty="0" err="1">
                <a:solidFill>
                  <a:srgbClr val="C00000"/>
                </a:solidFill>
              </a:rPr>
              <a:t>magisk_patched.img</a:t>
            </a:r>
            <a:r>
              <a:rPr lang="en-GB" dirty="0">
                <a:solidFill>
                  <a:srgbClr val="C00000"/>
                </a:solidFill>
              </a:rPr>
              <a:t> ..</a:t>
            </a:r>
          </a:p>
          <a:p>
            <a:r>
              <a:rPr lang="en-GB" dirty="0"/>
              <a:t>//The NEW command to pull with the updated filename format:</a:t>
            </a:r>
          </a:p>
          <a:p>
            <a:r>
              <a:rPr lang="en-GB" dirty="0" err="1">
                <a:solidFill>
                  <a:srgbClr val="C00000"/>
                </a:solidFill>
              </a:rPr>
              <a:t>adb</a:t>
            </a:r>
            <a:r>
              <a:rPr lang="en-GB" dirty="0">
                <a:solidFill>
                  <a:srgbClr val="C00000"/>
                </a:solidFill>
              </a:rPr>
              <a:t> pull /</a:t>
            </a:r>
            <a:r>
              <a:rPr lang="en-GB" dirty="0" err="1">
                <a:solidFill>
                  <a:srgbClr val="C00000"/>
                </a:solidFill>
              </a:rPr>
              <a:t>sdcard</a:t>
            </a:r>
            <a:r>
              <a:rPr lang="en-GB" dirty="0">
                <a:solidFill>
                  <a:srgbClr val="C00000"/>
                </a:solidFill>
              </a:rPr>
              <a:t>/Download/magisk_patched_Xwvb3.img ..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1067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1A47-439C-4AFC-8803-31A6D33C4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Configuring Magisk via Magisk Manager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0DD4B-2F72-45BC-B2F5-B3B4B0B83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SafetyNet not passing on stock install</a:t>
            </a:r>
          </a:p>
          <a:p>
            <a:r>
              <a:rPr lang="en-GB" dirty="0"/>
              <a:t>Enable </a:t>
            </a:r>
            <a:r>
              <a:rPr lang="en-GB" dirty="0" err="1"/>
              <a:t>Magisk</a:t>
            </a:r>
            <a:r>
              <a:rPr lang="en-GB" dirty="0"/>
              <a:t> Hide</a:t>
            </a:r>
          </a:p>
          <a:p>
            <a:r>
              <a:rPr lang="en-GB" dirty="0"/>
              <a:t>Hide </a:t>
            </a:r>
            <a:r>
              <a:rPr lang="en-GB" dirty="0" err="1"/>
              <a:t>Magisk</a:t>
            </a:r>
            <a:r>
              <a:rPr lang="en-GB" dirty="0"/>
              <a:t> Manager</a:t>
            </a:r>
          </a:p>
          <a:p>
            <a:r>
              <a:rPr lang="en-GB" dirty="0"/>
              <a:t>SafetyNet passes now!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071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E90CC-B376-40AE-B229-C3D35E3A5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method 1: </a:t>
            </a:r>
            <a:r>
              <a:rPr lang="en-US" dirty="0">
                <a:solidFill>
                  <a:srgbClr val="FF9A00"/>
                </a:solidFill>
              </a:rPr>
              <a:t>System </a:t>
            </a:r>
            <a:r>
              <a:rPr lang="en-US" dirty="0"/>
              <a:t>root </a:t>
            </a:r>
            <a:r>
              <a:rPr lang="en-US" sz="2000" dirty="0"/>
              <a:t>(up to </a:t>
            </a:r>
            <a:r>
              <a:rPr lang="en-GB" sz="2000" dirty="0"/>
              <a:t>Android 4.3</a:t>
            </a:r>
            <a:r>
              <a:rPr lang="en-US" sz="20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822B4-632B-4496-B556-4962BBDD6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Two Requirements </a:t>
            </a:r>
          </a:p>
          <a:p>
            <a:pPr lvl="1"/>
            <a:r>
              <a:rPr lang="en-GB" dirty="0"/>
              <a:t>The process (daemon) that handles </a:t>
            </a:r>
            <a:r>
              <a:rPr lang="en-GB" i="1" dirty="0" err="1">
                <a:solidFill>
                  <a:srgbClr val="C00000"/>
                </a:solidFill>
              </a:rPr>
              <a:t>su</a:t>
            </a:r>
            <a:r>
              <a:rPr lang="en-GB" dirty="0"/>
              <a:t> requests for root access has to run as soon as you turn on your phone. </a:t>
            </a:r>
          </a:p>
          <a:p>
            <a:pPr lvl="1"/>
            <a:r>
              <a:rPr lang="en-GB" dirty="0"/>
              <a:t>This process (named </a:t>
            </a:r>
            <a:r>
              <a:rPr lang="en-GB" i="1" dirty="0" err="1">
                <a:solidFill>
                  <a:srgbClr val="C00000"/>
                </a:solidFill>
              </a:rPr>
              <a:t>su</a:t>
            </a:r>
            <a:r>
              <a:rPr lang="en-GB" dirty="0"/>
              <a:t> daemon) needs special permissions so it can work as intended. </a:t>
            </a:r>
          </a:p>
          <a:p>
            <a:r>
              <a:rPr lang="en-GB" dirty="0"/>
              <a:t>How root works theoretically?</a:t>
            </a:r>
          </a:p>
          <a:p>
            <a:pPr lvl="1"/>
            <a:r>
              <a:rPr lang="en-GB" dirty="0"/>
              <a:t>Modify </a:t>
            </a:r>
            <a:r>
              <a:rPr lang="en-GB" i="1" dirty="0" err="1">
                <a:solidFill>
                  <a:srgbClr val="C00000"/>
                </a:solidFill>
              </a:rPr>
              <a:t>su</a:t>
            </a:r>
            <a:r>
              <a:rPr lang="en-GB" dirty="0"/>
              <a:t> daemon = modify/add files in the phone’s </a:t>
            </a:r>
            <a:r>
              <a:rPr lang="en-GB" dirty="0">
                <a:solidFill>
                  <a:srgbClr val="C00000"/>
                </a:solidFill>
              </a:rPr>
              <a:t>/system </a:t>
            </a:r>
            <a:r>
              <a:rPr lang="en-GB" dirty="0"/>
              <a:t>folder</a:t>
            </a:r>
          </a:p>
          <a:p>
            <a:pPr lvl="1"/>
            <a:r>
              <a:rPr lang="en-GB" dirty="0"/>
              <a:t>The modified daemon with permissions will handle </a:t>
            </a:r>
            <a:r>
              <a:rPr lang="en-GB" i="1" dirty="0" err="1">
                <a:solidFill>
                  <a:srgbClr val="C00000"/>
                </a:solidFill>
              </a:rPr>
              <a:t>su</a:t>
            </a:r>
            <a:r>
              <a:rPr lang="en-GB" dirty="0"/>
              <a:t> request, e.g.., </a:t>
            </a:r>
            <a:r>
              <a:rPr lang="en-GB" i="1" dirty="0" err="1">
                <a:solidFill>
                  <a:srgbClr val="C00000"/>
                </a:solidFill>
              </a:rPr>
              <a:t>SuperSU</a:t>
            </a:r>
            <a:endParaRPr lang="en-GB" dirty="0"/>
          </a:p>
          <a:p>
            <a:r>
              <a:rPr lang="en-GB" dirty="0"/>
              <a:t>This method worked fine until around Android Marshmallow</a:t>
            </a:r>
          </a:p>
          <a:p>
            <a:pPr lvl="1"/>
            <a:r>
              <a:rPr lang="en-GB" dirty="0"/>
              <a:t>When Google strengthened security</a:t>
            </a:r>
            <a:endParaRPr lang="en-US" dirty="0"/>
          </a:p>
        </p:txBody>
      </p:sp>
      <p:pic>
        <p:nvPicPr>
          <p:cNvPr id="2050" name="Picture 2" descr="Download SuperSU APK v2.82 (Latest Version) | Root My Device">
            <a:extLst>
              <a:ext uri="{FF2B5EF4-FFF2-40B4-BE49-F238E27FC236}">
                <a16:creationId xmlns:a16="http://schemas.microsoft.com/office/drawing/2014/main" id="{C2133CF8-DACF-4D4E-9044-438E2EB7B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25" y="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9386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289D8471-C17D-493F-825E-843A1BB84C8D}"/>
              </a:ext>
            </a:extLst>
          </p:cNvPr>
          <p:cNvSpPr/>
          <p:nvPr/>
        </p:nvSpPr>
        <p:spPr>
          <a:xfrm>
            <a:off x="7349868" y="1515814"/>
            <a:ext cx="2988266" cy="4549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7A27E64-C4A9-4741-8D90-7B0EBB253E22}"/>
              </a:ext>
            </a:extLst>
          </p:cNvPr>
          <p:cNvSpPr/>
          <p:nvPr/>
        </p:nvSpPr>
        <p:spPr>
          <a:xfrm>
            <a:off x="475394" y="1549305"/>
            <a:ext cx="6122442" cy="4549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05EDA9-63B7-4ED4-87F6-F629419D3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F0E8C1-ACA0-4B66-865C-6C8E4BBEB165}"/>
              </a:ext>
            </a:extLst>
          </p:cNvPr>
          <p:cNvSpPr/>
          <p:nvPr/>
        </p:nvSpPr>
        <p:spPr>
          <a:xfrm>
            <a:off x="1747953" y="4293892"/>
            <a:ext cx="1245752" cy="659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Fastboot</a:t>
            </a:r>
            <a:r>
              <a:rPr lang="en-US" dirty="0"/>
              <a:t> Mode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FE5BF8F-9208-4093-BD3F-1878B764116B}"/>
              </a:ext>
            </a:extLst>
          </p:cNvPr>
          <p:cNvSpPr/>
          <p:nvPr/>
        </p:nvSpPr>
        <p:spPr>
          <a:xfrm>
            <a:off x="7797282" y="3985522"/>
            <a:ext cx="2004811" cy="659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Patched </a:t>
            </a:r>
            <a:r>
              <a:rPr lang="en-US" i="1" dirty="0" err="1">
                <a:solidFill>
                  <a:srgbClr val="C00000"/>
                </a:solidFill>
              </a:rPr>
              <a:t>boot.img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dirty="0"/>
              <a:t>extracted to PC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DE1716F-D930-488B-BBC2-7FED0E5F5CB5}"/>
              </a:ext>
            </a:extLst>
          </p:cNvPr>
          <p:cNvSpPr/>
          <p:nvPr/>
        </p:nvSpPr>
        <p:spPr>
          <a:xfrm>
            <a:off x="7838843" y="2684085"/>
            <a:ext cx="1890149" cy="8055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Magisk</a:t>
            </a:r>
            <a:r>
              <a:rPr lang="en-US" dirty="0"/>
              <a:t> flashed/patch </a:t>
            </a:r>
            <a:r>
              <a:rPr lang="en-US" i="1" dirty="0" err="1">
                <a:solidFill>
                  <a:srgbClr val="C00000"/>
                </a:solidFill>
              </a:rPr>
              <a:t>boot.img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7026F2F-2BC7-4E59-9AA2-7F9CE623C63B}"/>
              </a:ext>
            </a:extLst>
          </p:cNvPr>
          <p:cNvSpPr/>
          <p:nvPr/>
        </p:nvSpPr>
        <p:spPr>
          <a:xfrm>
            <a:off x="1516720" y="5469761"/>
            <a:ext cx="1708219" cy="4988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OEM Unlocked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09460B5-EA3E-4E4F-9356-F8E831F7E778}"/>
              </a:ext>
            </a:extLst>
          </p:cNvPr>
          <p:cNvSpPr/>
          <p:nvPr/>
        </p:nvSpPr>
        <p:spPr>
          <a:xfrm>
            <a:off x="7852697" y="1739705"/>
            <a:ext cx="1865640" cy="659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>
                <a:solidFill>
                  <a:srgbClr val="C00000"/>
                </a:solidFill>
              </a:rPr>
              <a:t>boot.img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dirty="0"/>
              <a:t>moved to SD card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0928D43-6E23-424F-9F52-736878BCAECC}"/>
              </a:ext>
            </a:extLst>
          </p:cNvPr>
          <p:cNvCxnSpPr>
            <a:cxnSpLocks/>
            <a:stCxn id="8" idx="0"/>
            <a:endCxn id="5" idx="2"/>
          </p:cNvCxnSpPr>
          <p:nvPr/>
        </p:nvCxnSpPr>
        <p:spPr>
          <a:xfrm rot="16200000" flipV="1">
            <a:off x="2112834" y="5211764"/>
            <a:ext cx="515993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44B48D-4088-40DB-8BE6-92F311A0922D}"/>
              </a:ext>
            </a:extLst>
          </p:cNvPr>
          <p:cNvSpPr/>
          <p:nvPr/>
        </p:nvSpPr>
        <p:spPr>
          <a:xfrm>
            <a:off x="1170456" y="2926540"/>
            <a:ext cx="2439837" cy="659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Unlock </a:t>
            </a:r>
            <a:r>
              <a:rPr lang="en-US" dirty="0" err="1"/>
              <a:t>Fastboot</a:t>
            </a:r>
            <a:r>
              <a:rPr lang="en-US" dirty="0"/>
              <a:t> OME/bootloader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E1DD6BD-EB66-4138-B3D2-C33E5541E5AC}"/>
              </a:ext>
            </a:extLst>
          </p:cNvPr>
          <p:cNvCxnSpPr>
            <a:cxnSpLocks/>
            <a:stCxn id="5" idx="0"/>
            <a:endCxn id="14" idx="2"/>
          </p:cNvCxnSpPr>
          <p:nvPr/>
        </p:nvCxnSpPr>
        <p:spPr>
          <a:xfrm rot="5400000" flipH="1" flipV="1">
            <a:off x="2026864" y="3930381"/>
            <a:ext cx="707476" cy="1954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B371F58-1409-406B-85B5-9BE27BBC73FA}"/>
              </a:ext>
            </a:extLst>
          </p:cNvPr>
          <p:cNvSpPr txBox="1"/>
          <p:nvPr/>
        </p:nvSpPr>
        <p:spPr>
          <a:xfrm>
            <a:off x="1414216" y="3763606"/>
            <a:ext cx="257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0" dirty="0" err="1">
                <a:solidFill>
                  <a:srgbClr val="C00000"/>
                </a:solidFill>
                <a:effectLst/>
                <a:latin typeface="Inter"/>
              </a:rPr>
              <a:t>fastboot</a:t>
            </a:r>
            <a:r>
              <a:rPr lang="en-GB" i="0" dirty="0">
                <a:solidFill>
                  <a:srgbClr val="C00000"/>
                </a:solidFill>
                <a:effectLst/>
                <a:latin typeface="Inter"/>
              </a:rPr>
              <a:t> flashing unlock </a:t>
            </a:r>
            <a:r>
              <a:rPr lang="en-US" dirty="0"/>
              <a:t> 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CD218A-343A-4321-8C25-99FDACF49C3D}"/>
              </a:ext>
            </a:extLst>
          </p:cNvPr>
          <p:cNvCxnSpPr>
            <a:cxnSpLocks/>
            <a:stCxn id="14" idx="0"/>
            <a:endCxn id="31" idx="2"/>
          </p:cNvCxnSpPr>
          <p:nvPr/>
        </p:nvCxnSpPr>
        <p:spPr>
          <a:xfrm flipH="1" flipV="1">
            <a:off x="2380433" y="2378603"/>
            <a:ext cx="9942" cy="547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92DD8E5-F1D8-4996-8983-3C2C93804172}"/>
              </a:ext>
            </a:extLst>
          </p:cNvPr>
          <p:cNvSpPr/>
          <p:nvPr/>
        </p:nvSpPr>
        <p:spPr>
          <a:xfrm>
            <a:off x="1757557" y="1718727"/>
            <a:ext cx="1245752" cy="659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System Mode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CC517E3-5DE0-4A79-B262-8700BCF48CAF}"/>
              </a:ext>
            </a:extLst>
          </p:cNvPr>
          <p:cNvCxnSpPr>
            <a:cxnSpLocks/>
            <a:stCxn id="31" idx="3"/>
            <a:endCxn id="10" idx="1"/>
          </p:cNvCxnSpPr>
          <p:nvPr/>
        </p:nvCxnSpPr>
        <p:spPr>
          <a:xfrm>
            <a:off x="3003309" y="2048665"/>
            <a:ext cx="4849388" cy="20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911100D-F5C6-427D-8404-8B6085F17702}"/>
              </a:ext>
            </a:extLst>
          </p:cNvPr>
          <p:cNvCxnSpPr>
            <a:cxnSpLocks/>
            <a:stCxn id="10" idx="2"/>
            <a:endCxn id="7" idx="0"/>
          </p:cNvCxnSpPr>
          <p:nvPr/>
        </p:nvCxnSpPr>
        <p:spPr>
          <a:xfrm rot="5400000">
            <a:off x="8642466" y="2541034"/>
            <a:ext cx="284504" cy="159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8BCA5AB-E86E-43FC-8DD4-DFED22E9A3DD}"/>
              </a:ext>
            </a:extLst>
          </p:cNvPr>
          <p:cNvCxnSpPr>
            <a:cxnSpLocks/>
            <a:stCxn id="7" idx="2"/>
            <a:endCxn id="6" idx="0"/>
          </p:cNvCxnSpPr>
          <p:nvPr/>
        </p:nvCxnSpPr>
        <p:spPr>
          <a:xfrm>
            <a:off x="8783918" y="3489640"/>
            <a:ext cx="15770" cy="495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37897DF5-1C77-484F-9A5E-05D5FB57B2F8}"/>
              </a:ext>
            </a:extLst>
          </p:cNvPr>
          <p:cNvSpPr/>
          <p:nvPr/>
        </p:nvSpPr>
        <p:spPr>
          <a:xfrm>
            <a:off x="3936330" y="2957069"/>
            <a:ext cx="1748672" cy="490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install </a:t>
            </a:r>
            <a:r>
              <a:rPr lang="en-US" dirty="0" err="1"/>
              <a:t>Magisk</a:t>
            </a:r>
            <a:r>
              <a:rPr lang="en-US" dirty="0"/>
              <a:t> Manager</a:t>
            </a: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DADD1933-6A22-4CB9-BAD8-5958735037CC}"/>
              </a:ext>
            </a:extLst>
          </p:cNvPr>
          <p:cNvCxnSpPr>
            <a:cxnSpLocks/>
            <a:stCxn id="31" idx="3"/>
            <a:endCxn id="38" idx="0"/>
          </p:cNvCxnSpPr>
          <p:nvPr/>
        </p:nvCxnSpPr>
        <p:spPr>
          <a:xfrm>
            <a:off x="3003309" y="2048665"/>
            <a:ext cx="1807357" cy="908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064A855-6C02-43FE-8552-3BA3623722C9}"/>
              </a:ext>
            </a:extLst>
          </p:cNvPr>
          <p:cNvSpPr txBox="1"/>
          <p:nvPr/>
        </p:nvSpPr>
        <p:spPr>
          <a:xfrm>
            <a:off x="8783917" y="356379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err="1">
                <a:solidFill>
                  <a:srgbClr val="C00000"/>
                </a:solidFill>
                <a:effectLst/>
                <a:latin typeface="Inter"/>
              </a:rPr>
              <a:t>adb</a:t>
            </a:r>
            <a:r>
              <a:rPr lang="en-US" i="0" dirty="0">
                <a:solidFill>
                  <a:srgbClr val="C00000"/>
                </a:solidFill>
                <a:effectLst/>
                <a:latin typeface="Inter"/>
              </a:rPr>
              <a:t> pull</a:t>
            </a:r>
            <a:endParaRPr lang="en-US" dirty="0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D7FF602-85EE-47ED-9207-AE5E9D2332BE}"/>
              </a:ext>
            </a:extLst>
          </p:cNvPr>
          <p:cNvCxnSpPr>
            <a:cxnSpLocks/>
            <a:stCxn id="38" idx="3"/>
          </p:cNvCxnSpPr>
          <p:nvPr/>
        </p:nvCxnSpPr>
        <p:spPr>
          <a:xfrm flipV="1">
            <a:off x="5685002" y="3197033"/>
            <a:ext cx="2137383" cy="5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34830594-50D9-4C1F-8F1F-063DD83701A2}"/>
              </a:ext>
            </a:extLst>
          </p:cNvPr>
          <p:cNvSpPr txBox="1"/>
          <p:nvPr/>
        </p:nvSpPr>
        <p:spPr>
          <a:xfrm>
            <a:off x="5896301" y="2953316"/>
            <a:ext cx="1731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err="1">
                <a:solidFill>
                  <a:srgbClr val="C00000"/>
                </a:solidFill>
                <a:effectLst/>
                <a:latin typeface="Inter"/>
              </a:rPr>
              <a:t>Magisk</a:t>
            </a:r>
            <a:r>
              <a:rPr lang="en-US" i="0" dirty="0">
                <a:solidFill>
                  <a:srgbClr val="C00000"/>
                </a:solidFill>
                <a:effectLst/>
                <a:latin typeface="Inter"/>
              </a:rPr>
              <a:t> manager</a:t>
            </a:r>
            <a:endParaRPr lang="en-US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8D0DE48-4C09-43A1-B43D-F1B7C8AD97E4}"/>
              </a:ext>
            </a:extLst>
          </p:cNvPr>
          <p:cNvSpPr txBox="1"/>
          <p:nvPr/>
        </p:nvSpPr>
        <p:spPr>
          <a:xfrm>
            <a:off x="6296504" y="1854060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err="1">
                <a:solidFill>
                  <a:srgbClr val="C00000"/>
                </a:solidFill>
                <a:effectLst/>
                <a:latin typeface="Inter"/>
              </a:rPr>
              <a:t>adb</a:t>
            </a:r>
            <a:r>
              <a:rPr lang="en-US" i="0" dirty="0">
                <a:solidFill>
                  <a:srgbClr val="C00000"/>
                </a:solidFill>
                <a:effectLst/>
                <a:latin typeface="Inter"/>
              </a:rPr>
              <a:t> push</a:t>
            </a:r>
            <a:endParaRPr lang="en-US" dirty="0"/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27CBD252-D9A9-4D59-AAE2-AEFAFFAAC170}"/>
              </a:ext>
            </a:extLst>
          </p:cNvPr>
          <p:cNvSpPr/>
          <p:nvPr/>
        </p:nvSpPr>
        <p:spPr>
          <a:xfrm>
            <a:off x="8221125" y="5025333"/>
            <a:ext cx="1151475" cy="659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Rooted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9A2D3834-F805-4008-972D-9793E1EF120A}"/>
              </a:ext>
            </a:extLst>
          </p:cNvPr>
          <p:cNvCxnSpPr>
            <a:stCxn id="5" idx="3"/>
          </p:cNvCxnSpPr>
          <p:nvPr/>
        </p:nvCxnSpPr>
        <p:spPr>
          <a:xfrm>
            <a:off x="2993705" y="4623830"/>
            <a:ext cx="5227420" cy="731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37310BA7-2526-445F-805F-EBD81B8FAC9F}"/>
              </a:ext>
            </a:extLst>
          </p:cNvPr>
          <p:cNvCxnSpPr>
            <a:cxnSpLocks/>
            <a:endCxn id="96" idx="0"/>
          </p:cNvCxnSpPr>
          <p:nvPr/>
        </p:nvCxnSpPr>
        <p:spPr>
          <a:xfrm flipH="1">
            <a:off x="8796863" y="4645398"/>
            <a:ext cx="2824" cy="379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0642AC80-D436-4C26-8071-B134CF546697}"/>
              </a:ext>
            </a:extLst>
          </p:cNvPr>
          <p:cNvSpPr txBox="1"/>
          <p:nvPr/>
        </p:nvSpPr>
        <p:spPr>
          <a:xfrm>
            <a:off x="5317850" y="4869276"/>
            <a:ext cx="2351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0" dirty="0" err="1">
                <a:solidFill>
                  <a:srgbClr val="C00000"/>
                </a:solidFill>
                <a:effectLst/>
                <a:latin typeface="Inter"/>
              </a:rPr>
              <a:t>fastboot</a:t>
            </a:r>
            <a:r>
              <a:rPr lang="en-GB" i="0" dirty="0">
                <a:solidFill>
                  <a:srgbClr val="C00000"/>
                </a:solidFill>
                <a:effectLst/>
                <a:latin typeface="Inter"/>
              </a:rPr>
              <a:t> flashing boot </a:t>
            </a:r>
            <a:r>
              <a:rPr lang="en-US" dirty="0"/>
              <a:t>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E339433-54CC-4E7C-B6A8-29F46B971C81}"/>
              </a:ext>
            </a:extLst>
          </p:cNvPr>
          <p:cNvSpPr txBox="1"/>
          <p:nvPr/>
        </p:nvSpPr>
        <p:spPr>
          <a:xfrm>
            <a:off x="1414910" y="5050678"/>
            <a:ext cx="2351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  <a:latin typeface="Inter"/>
              </a:rPr>
              <a:t>adb</a:t>
            </a:r>
            <a:r>
              <a:rPr lang="en-US" dirty="0">
                <a:solidFill>
                  <a:srgbClr val="C00000"/>
                </a:solidFill>
                <a:latin typeface="Inter"/>
              </a:rPr>
              <a:t> reboot bootloader</a:t>
            </a:r>
          </a:p>
        </p:txBody>
      </p:sp>
    </p:spTree>
    <p:extLst>
      <p:ext uri="{BB962C8B-B14F-4D97-AF65-F5344CB8AC3E}">
        <p14:creationId xmlns:p14="http://schemas.microsoft.com/office/powerpoint/2010/main" val="21975561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6570CA-6BA9-44C7-9858-DFEC1D506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Steps to root Android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10F46D-BA08-4B53-B0C9-D4F46B2C45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Using </a:t>
            </a:r>
            <a:r>
              <a:rPr lang="en-GB" dirty="0" err="1"/>
              <a:t>odin</a:t>
            </a:r>
            <a:r>
              <a:rPr lang="en-GB" dirty="0"/>
              <a:t>, TWRP, and </a:t>
            </a:r>
            <a:r>
              <a:rPr lang="en-GB" dirty="0" err="1"/>
              <a:t>Magisk</a:t>
            </a:r>
            <a:endParaRPr lang="en-GB" dirty="0"/>
          </a:p>
          <a:p>
            <a:r>
              <a:rPr lang="en-US" dirty="0"/>
              <a:t>https://www.youtube.com/watch?v=BOfv0F12gSI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112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031EDB-1F03-401F-9988-30793EF50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steps (1)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1BE81F-A796-452F-A914-30F009C82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3316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OEM unlocking</a:t>
            </a:r>
          </a:p>
          <a:p>
            <a:r>
              <a:rPr lang="en-US" dirty="0"/>
              <a:t>Download TWRP and </a:t>
            </a:r>
            <a:r>
              <a:rPr lang="en-US" dirty="0" err="1"/>
              <a:t>odin</a:t>
            </a:r>
            <a:endParaRPr lang="en-US" dirty="0"/>
          </a:p>
          <a:p>
            <a:r>
              <a:rPr lang="en-US" dirty="0"/>
              <a:t>Flash TWRP using </a:t>
            </a:r>
            <a:r>
              <a:rPr lang="en-US" dirty="0" err="1"/>
              <a:t>odin</a:t>
            </a:r>
            <a:endParaRPr lang="en-US" dirty="0"/>
          </a:p>
          <a:p>
            <a:pPr lvl="1"/>
            <a:r>
              <a:rPr lang="en-US" dirty="0"/>
              <a:t>In </a:t>
            </a:r>
            <a:r>
              <a:rPr lang="en-US" dirty="0" err="1"/>
              <a:t>fastboot</a:t>
            </a:r>
            <a:r>
              <a:rPr lang="en-US" dirty="0"/>
              <a:t> mode</a:t>
            </a:r>
          </a:p>
          <a:p>
            <a:r>
              <a:rPr lang="en-US" dirty="0"/>
              <a:t>Reboot TWRP</a:t>
            </a:r>
          </a:p>
          <a:p>
            <a:pPr lvl="1"/>
            <a:r>
              <a:rPr lang="en-US" dirty="0"/>
              <a:t>in recovery mode</a:t>
            </a:r>
          </a:p>
          <a:p>
            <a:r>
              <a:rPr lang="en-US" dirty="0"/>
              <a:t>Download </a:t>
            </a:r>
            <a:r>
              <a:rPr lang="en-U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no-verity-opt-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encryp</a:t>
            </a:r>
            <a:endParaRPr lang="en-US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lvl="1"/>
            <a:r>
              <a:rPr lang="en-US" dirty="0"/>
              <a:t>to bypass OEM security check</a:t>
            </a:r>
          </a:p>
          <a:p>
            <a:pPr lvl="1"/>
            <a:r>
              <a:rPr lang="en-GB" dirty="0"/>
              <a:t>Device Mapper Variety is a security mechanism used by OEMs in their devices to restrict the actions of rootkits so that a device can not be modified. </a:t>
            </a:r>
            <a:endParaRPr lang="en-US" dirty="0"/>
          </a:p>
          <a:p>
            <a:r>
              <a:rPr lang="en-US" dirty="0"/>
              <a:t>Install no-verity-opt-encrypt </a:t>
            </a:r>
          </a:p>
          <a:p>
            <a:pPr lvl="1"/>
            <a:r>
              <a:rPr lang="en-US" dirty="0"/>
              <a:t>using TWRP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69EBE3-75FF-4BBC-BDD8-9C9D02843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7141" y="1219782"/>
            <a:ext cx="2362405" cy="12116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ED3E98-15E8-417F-98AB-FBDE22D0B1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354" b="64698"/>
          <a:stretch/>
        </p:blipFill>
        <p:spPr>
          <a:xfrm>
            <a:off x="7542359" y="3887416"/>
            <a:ext cx="2507187" cy="12116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36DB5-75EC-4AD1-A235-61989D8402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7141" y="2835496"/>
            <a:ext cx="2402735" cy="72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864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3383A-E9AC-4809-9E65-206BCD8C3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steps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EA687-21CF-4243-8C2F-7505F8685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21780" cy="4351338"/>
          </a:xfrm>
        </p:spPr>
        <p:txBody>
          <a:bodyPr/>
          <a:lstStyle/>
          <a:p>
            <a:r>
              <a:rPr lang="en-US" dirty="0"/>
              <a:t>Reboot TWRP</a:t>
            </a:r>
          </a:p>
          <a:p>
            <a:r>
              <a:rPr lang="en-US" dirty="0"/>
              <a:t>Reboot to System mode</a:t>
            </a:r>
          </a:p>
          <a:p>
            <a:r>
              <a:rPr lang="en-US" dirty="0"/>
              <a:t>Download </a:t>
            </a:r>
            <a:r>
              <a:rPr lang="en-US" dirty="0" err="1"/>
              <a:t>Magsik</a:t>
            </a:r>
            <a:r>
              <a:rPr lang="en-US" dirty="0"/>
              <a:t> to phone</a:t>
            </a:r>
          </a:p>
          <a:p>
            <a:r>
              <a:rPr lang="en-US" dirty="0"/>
              <a:t>Install </a:t>
            </a:r>
            <a:r>
              <a:rPr lang="en-US" dirty="0" err="1"/>
              <a:t>Magisk</a:t>
            </a:r>
            <a:r>
              <a:rPr lang="en-US" dirty="0"/>
              <a:t> using TWRP</a:t>
            </a:r>
          </a:p>
          <a:p>
            <a:pPr lvl="1"/>
            <a:r>
              <a:rPr lang="en-US" dirty="0"/>
              <a:t>in recovery mode</a:t>
            </a:r>
          </a:p>
          <a:p>
            <a:r>
              <a:rPr lang="en-US" dirty="0"/>
              <a:t>Using </a:t>
            </a:r>
            <a:r>
              <a:rPr lang="en-US" dirty="0" err="1"/>
              <a:t>rootcheck</a:t>
            </a:r>
            <a:r>
              <a:rPr lang="en-US" dirty="0"/>
              <a:t> to check if a device is rooted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97511A-6B7A-4599-AA61-3094DC4A6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823" y="3383280"/>
            <a:ext cx="4069433" cy="19585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749E38-C0CD-4C9E-888E-134D1BB70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501" y="1244337"/>
            <a:ext cx="1644452" cy="196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54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289D8471-C17D-493F-825E-843A1BB84C8D}"/>
              </a:ext>
            </a:extLst>
          </p:cNvPr>
          <p:cNvSpPr/>
          <p:nvPr/>
        </p:nvSpPr>
        <p:spPr>
          <a:xfrm>
            <a:off x="7339279" y="1564303"/>
            <a:ext cx="2988266" cy="4549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7A27E64-C4A9-4741-8D90-7B0EBB253E22}"/>
              </a:ext>
            </a:extLst>
          </p:cNvPr>
          <p:cNvSpPr/>
          <p:nvPr/>
        </p:nvSpPr>
        <p:spPr>
          <a:xfrm>
            <a:off x="914400" y="1564303"/>
            <a:ext cx="6122442" cy="4549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05EDA9-63B7-4ED4-87F6-F629419D3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F0E8C1-ACA0-4B66-865C-6C8E4BBEB165}"/>
              </a:ext>
            </a:extLst>
          </p:cNvPr>
          <p:cNvSpPr/>
          <p:nvPr/>
        </p:nvSpPr>
        <p:spPr>
          <a:xfrm>
            <a:off x="2768938" y="5100245"/>
            <a:ext cx="1245752" cy="659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Fastboot</a:t>
            </a:r>
            <a:r>
              <a:rPr lang="en-US" dirty="0"/>
              <a:t> Mode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FE5BF8F-9208-4093-BD3F-1878B764116B}"/>
              </a:ext>
            </a:extLst>
          </p:cNvPr>
          <p:cNvSpPr/>
          <p:nvPr/>
        </p:nvSpPr>
        <p:spPr>
          <a:xfrm>
            <a:off x="8221125" y="4593377"/>
            <a:ext cx="1245752" cy="659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Rooted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DE1716F-D930-488B-BBC2-7FED0E5F5CB5}"/>
              </a:ext>
            </a:extLst>
          </p:cNvPr>
          <p:cNvSpPr/>
          <p:nvPr/>
        </p:nvSpPr>
        <p:spPr>
          <a:xfrm>
            <a:off x="7969665" y="3583398"/>
            <a:ext cx="1748672" cy="490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Magisk</a:t>
            </a:r>
            <a:r>
              <a:rPr lang="en-US" dirty="0"/>
              <a:t> flashed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7026F2F-2BC7-4E59-9AA2-7F9CE623C63B}"/>
              </a:ext>
            </a:extLst>
          </p:cNvPr>
          <p:cNvSpPr/>
          <p:nvPr/>
        </p:nvSpPr>
        <p:spPr>
          <a:xfrm>
            <a:off x="1060719" y="4264383"/>
            <a:ext cx="1708219" cy="659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OEM Unlocked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9D18853-DD25-4BE3-9C63-FD3F8EBADCF9}"/>
              </a:ext>
            </a:extLst>
          </p:cNvPr>
          <p:cNvSpPr/>
          <p:nvPr/>
        </p:nvSpPr>
        <p:spPr>
          <a:xfrm>
            <a:off x="4805901" y="2992520"/>
            <a:ext cx="1245752" cy="659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Recovery Mode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09460B5-EA3E-4E4F-9356-F8E831F7E778}"/>
              </a:ext>
            </a:extLst>
          </p:cNvPr>
          <p:cNvSpPr/>
          <p:nvPr/>
        </p:nvSpPr>
        <p:spPr>
          <a:xfrm>
            <a:off x="7852697" y="2127637"/>
            <a:ext cx="1865640" cy="659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Magisk</a:t>
            </a:r>
            <a:r>
              <a:rPr lang="en-US" dirty="0"/>
              <a:t> Moved to SD card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0928D43-6E23-424F-9F52-736878BCAECC}"/>
              </a:ext>
            </a:extLst>
          </p:cNvPr>
          <p:cNvCxnSpPr>
            <a:cxnSpLocks/>
            <a:stCxn id="8" idx="2"/>
            <a:endCxn id="5" idx="1"/>
          </p:cNvCxnSpPr>
          <p:nvPr/>
        </p:nvCxnSpPr>
        <p:spPr>
          <a:xfrm rot="16200000" flipH="1">
            <a:off x="2088921" y="4750166"/>
            <a:ext cx="505924" cy="85410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44B48D-4088-40DB-8BE6-92F311A0922D}"/>
              </a:ext>
            </a:extLst>
          </p:cNvPr>
          <p:cNvSpPr/>
          <p:nvPr/>
        </p:nvSpPr>
        <p:spPr>
          <a:xfrm>
            <a:off x="4205103" y="4194697"/>
            <a:ext cx="2439837" cy="659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Recovery/TWRP Image Flashed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E1DD6BD-EB66-4138-B3D2-C33E5541E5AC}"/>
              </a:ext>
            </a:extLst>
          </p:cNvPr>
          <p:cNvCxnSpPr>
            <a:cxnSpLocks/>
            <a:stCxn id="5" idx="3"/>
            <a:endCxn id="14" idx="2"/>
          </p:cNvCxnSpPr>
          <p:nvPr/>
        </p:nvCxnSpPr>
        <p:spPr>
          <a:xfrm flipV="1">
            <a:off x="4014690" y="4854573"/>
            <a:ext cx="1410332" cy="57561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B371F58-1409-406B-85B5-9BE27BBC73FA}"/>
              </a:ext>
            </a:extLst>
          </p:cNvPr>
          <p:cNvSpPr txBox="1"/>
          <p:nvPr/>
        </p:nvSpPr>
        <p:spPr>
          <a:xfrm>
            <a:off x="4429490" y="5135070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odbin</a:t>
            </a:r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CD218A-343A-4321-8C25-99FDACF49C3D}"/>
              </a:ext>
            </a:extLst>
          </p:cNvPr>
          <p:cNvCxnSpPr>
            <a:cxnSpLocks/>
            <a:stCxn id="14" idx="0"/>
            <a:endCxn id="9" idx="2"/>
          </p:cNvCxnSpPr>
          <p:nvPr/>
        </p:nvCxnSpPr>
        <p:spPr>
          <a:xfrm flipV="1">
            <a:off x="5425022" y="3652396"/>
            <a:ext cx="3755" cy="542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F0FE3E0-F3B4-4C08-A52C-F875801B6133}"/>
              </a:ext>
            </a:extLst>
          </p:cNvPr>
          <p:cNvSpPr txBox="1"/>
          <p:nvPr/>
        </p:nvSpPr>
        <p:spPr>
          <a:xfrm>
            <a:off x="2711760" y="2551220"/>
            <a:ext cx="21513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TWRP</a:t>
            </a: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DE68F723-96B8-48FF-A50A-8F6D93F6494E}"/>
              </a:ext>
            </a:extLst>
          </p:cNvPr>
          <p:cNvCxnSpPr>
            <a:cxnSpLocks/>
            <a:stCxn id="9" idx="1"/>
            <a:endCxn id="80" idx="3"/>
          </p:cNvCxnSpPr>
          <p:nvPr/>
        </p:nvCxnSpPr>
        <p:spPr>
          <a:xfrm rot="10800000">
            <a:off x="2887889" y="2703312"/>
            <a:ext cx="1918012" cy="61914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92DD8E5-F1D8-4996-8983-3C2C93804172}"/>
              </a:ext>
            </a:extLst>
          </p:cNvPr>
          <p:cNvSpPr/>
          <p:nvPr/>
        </p:nvSpPr>
        <p:spPr>
          <a:xfrm>
            <a:off x="4802146" y="1916266"/>
            <a:ext cx="1245752" cy="659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System Mode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0340C6-BE16-491C-8078-4C4AC9E7136F}"/>
              </a:ext>
            </a:extLst>
          </p:cNvPr>
          <p:cNvCxnSpPr>
            <a:stCxn id="9" idx="0"/>
            <a:endCxn id="31" idx="2"/>
          </p:cNvCxnSpPr>
          <p:nvPr/>
        </p:nvCxnSpPr>
        <p:spPr>
          <a:xfrm rot="16200000" flipV="1">
            <a:off x="5218711" y="2782453"/>
            <a:ext cx="416378" cy="375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CC517E3-5DE0-4A79-B262-8700BCF48CAF}"/>
              </a:ext>
            </a:extLst>
          </p:cNvPr>
          <p:cNvCxnSpPr>
            <a:cxnSpLocks/>
            <a:stCxn id="31" idx="3"/>
            <a:endCxn id="10" idx="0"/>
          </p:cNvCxnSpPr>
          <p:nvPr/>
        </p:nvCxnSpPr>
        <p:spPr>
          <a:xfrm flipV="1">
            <a:off x="6047898" y="2127637"/>
            <a:ext cx="2737619" cy="118567"/>
          </a:xfrm>
          <a:prstGeom prst="bentConnector4">
            <a:avLst>
              <a:gd name="adj1" fmla="val 32963"/>
              <a:gd name="adj2" fmla="val 47107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911100D-F5C6-427D-8404-8B6085F17702}"/>
              </a:ext>
            </a:extLst>
          </p:cNvPr>
          <p:cNvCxnSpPr>
            <a:cxnSpLocks/>
            <a:stCxn id="10" idx="2"/>
          </p:cNvCxnSpPr>
          <p:nvPr/>
        </p:nvCxnSpPr>
        <p:spPr>
          <a:xfrm rot="5400000">
            <a:off x="7195494" y="1639918"/>
            <a:ext cx="442429" cy="273761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D782B82-5F16-43A6-A911-373D52192D2F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5075140" y="3560507"/>
            <a:ext cx="2894525" cy="26833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8BCA5AB-E86E-43FC-8DD4-DFED22E9A3DD}"/>
              </a:ext>
            </a:extLst>
          </p:cNvPr>
          <p:cNvCxnSpPr>
            <a:cxnSpLocks/>
            <a:stCxn id="7" idx="2"/>
            <a:endCxn id="6" idx="0"/>
          </p:cNvCxnSpPr>
          <p:nvPr/>
        </p:nvCxnSpPr>
        <p:spPr>
          <a:xfrm>
            <a:off x="8844001" y="4074290"/>
            <a:ext cx="0" cy="519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4DEF24E4-DB24-45F6-AAC5-504A8B432B9E}"/>
              </a:ext>
            </a:extLst>
          </p:cNvPr>
          <p:cNvSpPr/>
          <p:nvPr/>
        </p:nvSpPr>
        <p:spPr>
          <a:xfrm>
            <a:off x="1060719" y="2373374"/>
            <a:ext cx="1827170" cy="659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no-verity-opt-encrypt installed</a:t>
            </a:r>
          </a:p>
        </p:txBody>
      </p:sp>
      <p:cxnSp>
        <p:nvCxnSpPr>
          <p:cNvPr id="84" name="Connector: Elbow 83">
            <a:extLst>
              <a:ext uri="{FF2B5EF4-FFF2-40B4-BE49-F238E27FC236}">
                <a16:creationId xmlns:a16="http://schemas.microsoft.com/office/drawing/2014/main" id="{72D5BEF0-5208-44AB-936C-E43A8BA8CDE3}"/>
              </a:ext>
            </a:extLst>
          </p:cNvPr>
          <p:cNvCxnSpPr>
            <a:stCxn id="80" idx="2"/>
          </p:cNvCxnSpPr>
          <p:nvPr/>
        </p:nvCxnSpPr>
        <p:spPr>
          <a:xfrm rot="16200000" flipH="1">
            <a:off x="3151620" y="1855934"/>
            <a:ext cx="473210" cy="282784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C7ECF1C5-2D6D-4F2C-8123-5D51354E8FF8}"/>
              </a:ext>
            </a:extLst>
          </p:cNvPr>
          <p:cNvSpPr txBox="1"/>
          <p:nvPr/>
        </p:nvSpPr>
        <p:spPr>
          <a:xfrm>
            <a:off x="6023346" y="3583398"/>
            <a:ext cx="1458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TWRP</a:t>
            </a:r>
          </a:p>
        </p:txBody>
      </p:sp>
    </p:spTree>
    <p:extLst>
      <p:ext uri="{BB962C8B-B14F-4D97-AF65-F5344CB8AC3E}">
        <p14:creationId xmlns:p14="http://schemas.microsoft.com/office/powerpoint/2010/main" val="3488387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BBC0D-AFD2-4A98-89D5-182AD8C5D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root tool: </a:t>
            </a:r>
            <a:r>
              <a:rPr lang="en-US" i="1" dirty="0" err="1">
                <a:solidFill>
                  <a:srgbClr val="FF9A00"/>
                </a:solidFill>
              </a:rPr>
              <a:t>SuperSU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904BB-106E-4DDE-9FCB-6CB62CB37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It changes the system files and adds new files to the system partition on the phone.  </a:t>
            </a:r>
          </a:p>
          <a:p>
            <a:r>
              <a:rPr lang="en-GB" dirty="0"/>
              <a:t>It does not have modules built-in, but having root allows you to use other frameworks like </a:t>
            </a:r>
            <a:r>
              <a:rPr lang="en-GB" dirty="0" err="1"/>
              <a:t>Xposed</a:t>
            </a:r>
            <a:r>
              <a:rPr lang="en-GB" dirty="0"/>
              <a:t> to install mods.</a:t>
            </a:r>
          </a:p>
          <a:p>
            <a:r>
              <a:rPr lang="en-GB" dirty="0"/>
              <a:t>It is closed source.</a:t>
            </a:r>
          </a:p>
          <a:p>
            <a:endParaRPr lang="en-US" dirty="0"/>
          </a:p>
        </p:txBody>
      </p:sp>
      <p:pic>
        <p:nvPicPr>
          <p:cNvPr id="4" name="Picture 2" descr="Download SuperSU APK v2.82 (Latest Version) | Root My Device">
            <a:extLst>
              <a:ext uri="{FF2B5EF4-FFF2-40B4-BE49-F238E27FC236}">
                <a16:creationId xmlns:a16="http://schemas.microsoft.com/office/drawing/2014/main" id="{35856693-3ED5-450A-A762-196F7E2C5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25" y="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297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D3FE7-E035-4EEE-8271-192FC6E89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 of system root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31B4E-A172-48FD-8C3A-437ED6C5E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781925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Google strengthened the security since </a:t>
            </a:r>
            <a:r>
              <a:rPr lang="en-GB" sz="2800" dirty="0"/>
              <a:t>Android 5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add SafetyNet security services</a:t>
            </a:r>
          </a:p>
          <a:p>
            <a:r>
              <a:rPr lang="en-GB" dirty="0"/>
              <a:t>Google SafetyNet that monitors the system</a:t>
            </a:r>
          </a:p>
          <a:p>
            <a:pPr lvl="1"/>
            <a:r>
              <a:rPr lang="en-GB" dirty="0"/>
              <a:t>Help apps against security threats</a:t>
            </a:r>
          </a:p>
          <a:p>
            <a:pPr lvl="2"/>
            <a:r>
              <a:rPr lang="en-GB" dirty="0"/>
              <a:t>including device tampering, bad URLs, potentially harmful apps, and fake users.</a:t>
            </a:r>
          </a:p>
          <a:p>
            <a:pPr lvl="1"/>
            <a:r>
              <a:rPr lang="en-GB" dirty="0"/>
              <a:t>Modify the system partition sends up a red flag to apps that try to detect root. </a:t>
            </a:r>
          </a:p>
          <a:p>
            <a:r>
              <a:rPr lang="en-GB" dirty="0"/>
              <a:t>Impacts of </a:t>
            </a:r>
            <a:r>
              <a:rPr lang="en-GB" dirty="0" err="1"/>
              <a:t>SaftyNet</a:t>
            </a:r>
            <a:r>
              <a:rPr lang="en-GB" dirty="0"/>
              <a:t> when rooting</a:t>
            </a:r>
          </a:p>
          <a:p>
            <a:pPr lvl="1"/>
            <a:r>
              <a:rPr lang="en-GB" dirty="0"/>
              <a:t>Will block certain apps from working if tampering is detected. </a:t>
            </a:r>
          </a:p>
          <a:p>
            <a:pPr lvl="1"/>
            <a:r>
              <a:rPr lang="en-GB" dirty="0"/>
              <a:t>Can’t use Google Pay, banking apps, or Netflix with </a:t>
            </a:r>
            <a:r>
              <a:rPr lang="en-GB" i="1" dirty="0" err="1">
                <a:solidFill>
                  <a:srgbClr val="C00000"/>
                </a:solidFill>
              </a:rPr>
              <a:t>SuperSU</a:t>
            </a:r>
            <a:r>
              <a:rPr lang="en-GB" dirty="0"/>
              <a:t>. </a:t>
            </a:r>
          </a:p>
          <a:p>
            <a:pPr lvl="1"/>
            <a:r>
              <a:rPr lang="en-GB" dirty="0"/>
              <a:t>Can’t get any over-the-air (OTA) updates once the system has been modified.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FD761F-23C6-469F-9FD8-D1688EA9F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5802" y="3814605"/>
            <a:ext cx="2487639" cy="13886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BC142E-89F1-4ED2-8A98-6B9D57D7C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625" y="1880470"/>
            <a:ext cx="650658" cy="1325792"/>
          </a:xfrm>
          <a:prstGeom prst="rect">
            <a:avLst/>
          </a:prstGeom>
        </p:spPr>
      </p:pic>
      <p:pic>
        <p:nvPicPr>
          <p:cNvPr id="1026" name="Picture 2" descr="Butterfly net clipart. Free download. ">
            <a:extLst>
              <a:ext uri="{FF2B5EF4-FFF2-40B4-BE49-F238E27FC236}">
                <a16:creationId xmlns:a16="http://schemas.microsoft.com/office/drawing/2014/main" id="{C0FD5542-5FA7-4F95-A9EE-2D09C5980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520" y="2082121"/>
            <a:ext cx="818642" cy="97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328F1FFB-48ED-48B1-89DA-E3D9020EAAD0}"/>
              </a:ext>
            </a:extLst>
          </p:cNvPr>
          <p:cNvSpPr/>
          <p:nvPr/>
        </p:nvSpPr>
        <p:spPr>
          <a:xfrm>
            <a:off x="9553575" y="2400300"/>
            <a:ext cx="244945" cy="88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4A981636-20FD-44BC-9DE0-E2A5E8BB2BA3}"/>
              </a:ext>
            </a:extLst>
          </p:cNvPr>
          <p:cNvSpPr/>
          <p:nvPr/>
        </p:nvSpPr>
        <p:spPr>
          <a:xfrm>
            <a:off x="10360617" y="3206262"/>
            <a:ext cx="108488" cy="451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AF3534-E0F2-4FD2-97A9-512EFA6B52C1}"/>
              </a:ext>
            </a:extLst>
          </p:cNvPr>
          <p:cNvSpPr txBox="1"/>
          <p:nvPr/>
        </p:nvSpPr>
        <p:spPr>
          <a:xfrm>
            <a:off x="9588300" y="1725061"/>
            <a:ext cx="1965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/system </a:t>
            </a:r>
            <a:r>
              <a:rPr lang="en-US" dirty="0">
                <a:solidFill>
                  <a:srgbClr val="7030A0"/>
                </a:solidFill>
              </a:rPr>
              <a:t>changed?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5749A1-D9EE-42A4-9A8F-78EB125E0672}"/>
              </a:ext>
            </a:extLst>
          </p:cNvPr>
          <p:cNvSpPr txBox="1"/>
          <p:nvPr/>
        </p:nvSpPr>
        <p:spPr>
          <a:xfrm>
            <a:off x="9923636" y="3235412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206BDA-AF0D-4083-968D-BD864CDF5A47}"/>
              </a:ext>
            </a:extLst>
          </p:cNvPr>
          <p:cNvSpPr txBox="1"/>
          <p:nvPr/>
        </p:nvSpPr>
        <p:spPr>
          <a:xfrm>
            <a:off x="10571005" y="199677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85DCE019-C04C-408B-9CAE-0C54FAC05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098" y="2140410"/>
            <a:ext cx="805912" cy="80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E2700A9D-B23F-45C9-938A-9C403665DC0D}"/>
              </a:ext>
            </a:extLst>
          </p:cNvPr>
          <p:cNvSpPr/>
          <p:nvPr/>
        </p:nvSpPr>
        <p:spPr>
          <a:xfrm>
            <a:off x="8390696" y="2417682"/>
            <a:ext cx="244945" cy="88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Android Pay is all about tokenization; Google Wallet takes a backseat | Ars  Technica">
            <a:extLst>
              <a:ext uri="{FF2B5EF4-FFF2-40B4-BE49-F238E27FC236}">
                <a16:creationId xmlns:a16="http://schemas.microsoft.com/office/drawing/2014/main" id="{AE258FE6-7B73-471B-BC9C-53F9F4FE7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887" y="2016729"/>
            <a:ext cx="944105" cy="94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73DC9593-705F-4265-A8DF-C0614B281042}"/>
              </a:ext>
            </a:extLst>
          </p:cNvPr>
          <p:cNvSpPr/>
          <p:nvPr/>
        </p:nvSpPr>
        <p:spPr>
          <a:xfrm>
            <a:off x="10709454" y="2373440"/>
            <a:ext cx="244945" cy="88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 descr="System Icon - Yamilk Icon Set - SoftIcons.com">
            <a:extLst>
              <a:ext uri="{FF2B5EF4-FFF2-40B4-BE49-F238E27FC236}">
                <a16:creationId xmlns:a16="http://schemas.microsoft.com/office/drawing/2014/main" id="{EA6C62B0-2A5D-4651-A273-A5F36C7D8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327" y="610192"/>
            <a:ext cx="1039665" cy="103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9E2DE037-C933-4D0D-A61B-C28A8068A86A}"/>
              </a:ext>
            </a:extLst>
          </p:cNvPr>
          <p:cNvSpPr/>
          <p:nvPr/>
        </p:nvSpPr>
        <p:spPr>
          <a:xfrm rot="18127986">
            <a:off x="10586981" y="1512826"/>
            <a:ext cx="244945" cy="88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56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4F3E0-903E-40B7-8BCB-C34431C84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Root method 2: </a:t>
            </a:r>
            <a:r>
              <a:rPr lang="en-US" dirty="0" err="1">
                <a:solidFill>
                  <a:srgbClr val="00AF9E"/>
                </a:solidFill>
              </a:rPr>
              <a:t>Systemless</a:t>
            </a:r>
            <a:r>
              <a:rPr lang="en-US" dirty="0"/>
              <a:t> root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B4392-24E0-4A2E-81F4-D0378C417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92212" cy="4351338"/>
          </a:xfrm>
        </p:spPr>
        <p:txBody>
          <a:bodyPr>
            <a:normAutofit fontScale="92500"/>
          </a:bodyPr>
          <a:lstStyle/>
          <a:p>
            <a:r>
              <a:rPr lang="en-GB" dirty="0" err="1"/>
              <a:t>Systemless</a:t>
            </a:r>
            <a:r>
              <a:rPr lang="en-GB" dirty="0"/>
              <a:t> root doesn’t trigger SafetyNet  </a:t>
            </a:r>
          </a:p>
          <a:p>
            <a:pPr lvl="1"/>
            <a:r>
              <a:rPr lang="en-GB" dirty="0"/>
              <a:t>it doesn't modify the </a:t>
            </a:r>
            <a:r>
              <a:rPr lang="en-GB" sz="2600" dirty="0">
                <a:solidFill>
                  <a:srgbClr val="00AF9E"/>
                </a:solidFill>
                <a:latin typeface="+mj-lt"/>
                <a:ea typeface="+mj-ea"/>
                <a:cs typeface="+mj-cs"/>
              </a:rPr>
              <a:t>system</a:t>
            </a:r>
            <a:r>
              <a:rPr lang="en-GB" dirty="0"/>
              <a:t> partition</a:t>
            </a:r>
          </a:p>
          <a:p>
            <a:pPr lvl="1"/>
            <a:r>
              <a:rPr lang="en-GB" dirty="0"/>
              <a:t>it modifies the </a:t>
            </a:r>
            <a:r>
              <a:rPr lang="en-GB" dirty="0">
                <a:solidFill>
                  <a:srgbClr val="C00000"/>
                </a:solidFill>
              </a:rPr>
              <a:t>boot</a:t>
            </a:r>
            <a:r>
              <a:rPr lang="en-GB" dirty="0"/>
              <a:t> image</a:t>
            </a:r>
          </a:p>
          <a:p>
            <a:r>
              <a:rPr lang="en-GB" dirty="0"/>
              <a:t>The modifications are virtually overlayed (mask) on top of the original files.</a:t>
            </a:r>
          </a:p>
          <a:p>
            <a:pPr lvl="1"/>
            <a:r>
              <a:rPr lang="en-GB" dirty="0"/>
              <a:t>When something requests a system file, the modified version is sent in its place. </a:t>
            </a:r>
          </a:p>
          <a:p>
            <a:pPr lvl="1"/>
            <a:r>
              <a:rPr lang="en-GB" dirty="0"/>
              <a:t>But since all the system files are intact, SafetyNet can be tricked into thinking everything is normal. </a:t>
            </a:r>
          </a:p>
          <a:p>
            <a:pPr lvl="1"/>
            <a:r>
              <a:rPr lang="en-GB" dirty="0"/>
              <a:t>Google Pay, banking apps, or Netflix  can still work on a rooted phone.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CCBAD5-BA27-4817-8449-10B3CFE4A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030" y="4156731"/>
            <a:ext cx="650658" cy="1325792"/>
          </a:xfrm>
          <a:prstGeom prst="rect">
            <a:avLst/>
          </a:prstGeom>
        </p:spPr>
      </p:pic>
      <p:pic>
        <p:nvPicPr>
          <p:cNvPr id="6" name="Picture 2" descr="Butterfly net clipart. Free download. ">
            <a:extLst>
              <a:ext uri="{FF2B5EF4-FFF2-40B4-BE49-F238E27FC236}">
                <a16:creationId xmlns:a16="http://schemas.microsoft.com/office/drawing/2014/main" id="{CCA93055-3644-4A02-AF7D-60FABCD74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925" y="4358382"/>
            <a:ext cx="818642" cy="97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2DFA5BCC-885D-48F0-97EA-EBB90E7862E5}"/>
              </a:ext>
            </a:extLst>
          </p:cNvPr>
          <p:cNvSpPr/>
          <p:nvPr/>
        </p:nvSpPr>
        <p:spPr>
          <a:xfrm>
            <a:off x="8150980" y="4676561"/>
            <a:ext cx="244945" cy="88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 descr="Android Pay is all about tokenization; Google Wallet takes a backseat | Ars  Technica">
            <a:extLst>
              <a:ext uri="{FF2B5EF4-FFF2-40B4-BE49-F238E27FC236}">
                <a16:creationId xmlns:a16="http://schemas.microsoft.com/office/drawing/2014/main" id="{C8DF94E4-75D6-435B-A9EA-1CB12F887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695" y="4920672"/>
            <a:ext cx="944105" cy="94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9291F626-165B-44D6-9982-75B8F65C3CD7}"/>
              </a:ext>
            </a:extLst>
          </p:cNvPr>
          <p:cNvSpPr/>
          <p:nvPr/>
        </p:nvSpPr>
        <p:spPr>
          <a:xfrm rot="2089768">
            <a:off x="9405825" y="5048601"/>
            <a:ext cx="244945" cy="88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FAF44B3-6320-4486-8B4B-644B75274281}"/>
              </a:ext>
            </a:extLst>
          </p:cNvPr>
          <p:cNvSpPr/>
          <p:nvPr/>
        </p:nvSpPr>
        <p:spPr>
          <a:xfrm rot="7386302">
            <a:off x="9228419" y="3770624"/>
            <a:ext cx="244945" cy="88483"/>
          </a:xfrm>
          <a:prstGeom prst="rightArrow">
            <a:avLst/>
          </a:prstGeom>
          <a:solidFill>
            <a:srgbClr val="FFBC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D33539-ADD6-4362-91DD-7C759EE20A20}"/>
              </a:ext>
            </a:extLst>
          </p:cNvPr>
          <p:cNvSpPr/>
          <p:nvPr/>
        </p:nvSpPr>
        <p:spPr>
          <a:xfrm>
            <a:off x="9864671" y="2535345"/>
            <a:ext cx="113088" cy="3447000"/>
          </a:xfrm>
          <a:prstGeom prst="rect">
            <a:avLst/>
          </a:prstGeom>
          <a:solidFill>
            <a:srgbClr val="00AF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1D9874DB-BC04-458E-8099-28E2236ADDCD}"/>
              </a:ext>
            </a:extLst>
          </p:cNvPr>
          <p:cNvSpPr/>
          <p:nvPr/>
        </p:nvSpPr>
        <p:spPr>
          <a:xfrm rot="2089768">
            <a:off x="10076647" y="5348482"/>
            <a:ext cx="244945" cy="88483"/>
          </a:xfrm>
          <a:prstGeom prst="rightArrow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EBFAB16A-C405-4602-B34E-9EA9A8EB4640}"/>
              </a:ext>
            </a:extLst>
          </p:cNvPr>
          <p:cNvSpPr/>
          <p:nvPr/>
        </p:nvSpPr>
        <p:spPr>
          <a:xfrm rot="8515402">
            <a:off x="9989768" y="2897358"/>
            <a:ext cx="244945" cy="88483"/>
          </a:xfrm>
          <a:prstGeom prst="rightArrow">
            <a:avLst/>
          </a:prstGeom>
          <a:solidFill>
            <a:srgbClr val="FFBC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DC68CA-2202-4B1E-92DC-A91BD267CE3A}"/>
              </a:ext>
            </a:extLst>
          </p:cNvPr>
          <p:cNvSpPr txBox="1"/>
          <p:nvPr/>
        </p:nvSpPr>
        <p:spPr>
          <a:xfrm>
            <a:off x="8691842" y="1374803"/>
            <a:ext cx="22797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a layer/mask added by a modified boot image</a:t>
            </a:r>
          </a:p>
        </p:txBody>
      </p:sp>
      <p:pic>
        <p:nvPicPr>
          <p:cNvPr id="2050" name="Picture 2" descr="System Icon - Yamilk Icon Set - SoftIcons.com">
            <a:extLst>
              <a:ext uri="{FF2B5EF4-FFF2-40B4-BE49-F238E27FC236}">
                <a16:creationId xmlns:a16="http://schemas.microsoft.com/office/drawing/2014/main" id="{C102C64A-7A74-4DEC-BE25-5AAAE4FF1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695" y="2046455"/>
            <a:ext cx="1039665" cy="103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ystem Icon - Yamilk Icon Set - SoftIcons.com">
            <a:extLst>
              <a:ext uri="{FF2B5EF4-FFF2-40B4-BE49-F238E27FC236}">
                <a16:creationId xmlns:a16="http://schemas.microsoft.com/office/drawing/2014/main" id="{531DB3CD-A253-4279-ABA4-5384F0AE9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377" y="3483563"/>
            <a:ext cx="1039665" cy="103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1606D8F2-9775-409E-A7A7-47B04F2B3AF8}"/>
              </a:ext>
            </a:extLst>
          </p:cNvPr>
          <p:cNvSpPr/>
          <p:nvPr/>
        </p:nvSpPr>
        <p:spPr>
          <a:xfrm rot="20961354">
            <a:off x="9454843" y="4185173"/>
            <a:ext cx="244945" cy="88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ABA7ED54-8C97-421E-9624-778317D5A46D}"/>
              </a:ext>
            </a:extLst>
          </p:cNvPr>
          <p:cNvSpPr/>
          <p:nvPr/>
        </p:nvSpPr>
        <p:spPr>
          <a:xfrm rot="20578059">
            <a:off x="10112240" y="4080724"/>
            <a:ext cx="244945" cy="88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2C029A-B19E-4F37-894B-740DA7918814}"/>
              </a:ext>
            </a:extLst>
          </p:cNvPr>
          <p:cNvSpPr txBox="1"/>
          <p:nvPr/>
        </p:nvSpPr>
        <p:spPr>
          <a:xfrm>
            <a:off x="9590895" y="3787399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check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7A4AC1-E56D-4B7D-A05C-9BC7BB07BCE1}"/>
              </a:ext>
            </a:extLst>
          </p:cNvPr>
          <p:cNvSpPr txBox="1"/>
          <p:nvPr/>
        </p:nvSpPr>
        <p:spPr>
          <a:xfrm>
            <a:off x="9476295" y="3080255"/>
            <a:ext cx="776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return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4DDB517-B9EF-4B65-B597-E5B66C8017FF}"/>
              </a:ext>
            </a:extLst>
          </p:cNvPr>
          <p:cNvCxnSpPr/>
          <p:nvPr/>
        </p:nvCxnSpPr>
        <p:spPr>
          <a:xfrm flipV="1">
            <a:off x="5951349" y="2712203"/>
            <a:ext cx="3835831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580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721251F-4AED-4946-9340-09F017CBC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AF9E"/>
                </a:solidFill>
              </a:rPr>
              <a:t>Systemless</a:t>
            </a:r>
            <a:r>
              <a:rPr lang="en-GB" sz="4400" dirty="0"/>
              <a:t> root: </a:t>
            </a:r>
            <a:r>
              <a:rPr lang="en-GB" dirty="0" err="1">
                <a:solidFill>
                  <a:srgbClr val="009688"/>
                </a:solidFill>
              </a:rPr>
              <a:t>Magisk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AC9CD01-AD08-4B7F-A7BC-FDD0EE7B3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err="1"/>
              <a:t>Systemless</a:t>
            </a:r>
            <a:r>
              <a:rPr lang="en-GB" sz="2800" dirty="0"/>
              <a:t> root is what you need </a:t>
            </a:r>
          </a:p>
          <a:p>
            <a:pPr lvl="1"/>
            <a:r>
              <a:rPr lang="en-GB" dirty="0"/>
              <a:t>Unless you can build Android for your phone </a:t>
            </a:r>
          </a:p>
          <a:p>
            <a:pPr lvl="1"/>
            <a:r>
              <a:rPr lang="en-GB" dirty="0"/>
              <a:t>However, it doesn’t work on devices with locked OEM/bootloaders by default (there are workaround)</a:t>
            </a:r>
          </a:p>
          <a:p>
            <a:r>
              <a:rPr lang="en-GB" dirty="0" err="1">
                <a:solidFill>
                  <a:srgbClr val="009688"/>
                </a:solidFill>
              </a:rPr>
              <a:t>Magisk</a:t>
            </a:r>
            <a:r>
              <a:rPr lang="en-GB" dirty="0"/>
              <a:t> is the best magic mask to alter the system. </a:t>
            </a:r>
          </a:p>
          <a:p>
            <a:pPr lvl="1"/>
            <a:r>
              <a:rPr lang="en-GB" dirty="0"/>
              <a:t>patch </a:t>
            </a:r>
            <a:r>
              <a:rPr lang="en-GB" i="1" dirty="0" err="1">
                <a:solidFill>
                  <a:srgbClr val="C00000"/>
                </a:solidFill>
              </a:rPr>
              <a:t>boot.img</a:t>
            </a:r>
            <a:endParaRPr lang="en-GB" i="1" dirty="0">
              <a:solidFill>
                <a:srgbClr val="C00000"/>
              </a:solidFill>
            </a:endParaRPr>
          </a:p>
          <a:p>
            <a:pPr lvl="1"/>
            <a:r>
              <a:rPr lang="en-GB" dirty="0"/>
              <a:t>Open source</a:t>
            </a:r>
          </a:p>
          <a:p>
            <a:pPr lvl="1"/>
            <a:endParaRPr lang="en-GB" i="1" dirty="0">
              <a:solidFill>
                <a:srgbClr val="C00000"/>
              </a:solidFill>
            </a:endParaRPr>
          </a:p>
          <a:p>
            <a:endParaRPr lang="en-GB" dirty="0"/>
          </a:p>
          <a:p>
            <a:endParaRPr lang="en-US" dirty="0"/>
          </a:p>
        </p:txBody>
      </p:sp>
      <p:pic>
        <p:nvPicPr>
          <p:cNvPr id="10" name="Picture 2" descr="Magisk vs SuperSU">
            <a:extLst>
              <a:ext uri="{FF2B5EF4-FFF2-40B4-BE49-F238E27FC236}">
                <a16:creationId xmlns:a16="http://schemas.microsoft.com/office/drawing/2014/main" id="{50D7D992-DA51-4A24-ADF5-52B90F40F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310" y="12323"/>
            <a:ext cx="3878690" cy="142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933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19147</TotalTime>
  <Words>3547</Words>
  <Application>Microsoft Office PowerPoint</Application>
  <PresentationFormat>Widescreen</PresentationFormat>
  <Paragraphs>428</Paragraphs>
  <Slides>54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5" baseType="lpstr">
      <vt:lpstr>-apple-system</vt:lpstr>
      <vt:lpstr>Helvetica Neue</vt:lpstr>
      <vt:lpstr>Helvetica Neue Light</vt:lpstr>
      <vt:lpstr>Inter</vt:lpstr>
      <vt:lpstr>proxima-nova</vt:lpstr>
      <vt:lpstr>Arial</vt:lpstr>
      <vt:lpstr>Calibri</vt:lpstr>
      <vt:lpstr>Calibri Light</vt:lpstr>
      <vt:lpstr>Roboto</vt:lpstr>
      <vt:lpstr>Verdana</vt:lpstr>
      <vt:lpstr>Office Theme</vt:lpstr>
      <vt:lpstr>Android Rooting</vt:lpstr>
      <vt:lpstr>Overview</vt:lpstr>
      <vt:lpstr>Rooting concept</vt:lpstr>
      <vt:lpstr>What is Android rooting?</vt:lpstr>
      <vt:lpstr>Root method 1: System root (up to Android 4.3)</vt:lpstr>
      <vt:lpstr>System root tool: SuperSU </vt:lpstr>
      <vt:lpstr>Problem of system root</vt:lpstr>
      <vt:lpstr>Root method 2: Systemless root</vt:lpstr>
      <vt:lpstr>Systemless root: Magisk </vt:lpstr>
      <vt:lpstr>Magisk and Magisk Manager </vt:lpstr>
      <vt:lpstr>ROMs/Android OS images</vt:lpstr>
      <vt:lpstr>What is ROM, stock ROM, custom ROM? </vt:lpstr>
      <vt:lpstr>Custom ROM </vt:lpstr>
      <vt:lpstr>Booting Modes </vt:lpstr>
      <vt:lpstr>Bootloader</vt:lpstr>
      <vt:lpstr>Power on =&gt; secure boot ROM</vt:lpstr>
      <vt:lpstr>Android Bootloader</vt:lpstr>
      <vt:lpstr>Android normal boot (1) </vt:lpstr>
      <vt:lpstr>Android normal boot (2)</vt:lpstr>
      <vt:lpstr>Bootloader operations in details (optional)</vt:lpstr>
      <vt:lpstr>PowerPoint Presentation</vt:lpstr>
      <vt:lpstr>Android boot to recovery model</vt:lpstr>
      <vt:lpstr>Android Debug Bridge (adb)</vt:lpstr>
      <vt:lpstr>Customize Recovery</vt:lpstr>
      <vt:lpstr>What is Team Win Recovery Project (TWRP)?</vt:lpstr>
      <vt:lpstr>Android boot to Fastboot mode </vt:lpstr>
      <vt:lpstr>Odin  (firmware flashing software)</vt:lpstr>
      <vt:lpstr>Steps to root Android</vt:lpstr>
      <vt:lpstr>Four Steps</vt:lpstr>
      <vt:lpstr>What is OEM unlocking?</vt:lpstr>
      <vt:lpstr>Enable OEM unlocking</vt:lpstr>
      <vt:lpstr>Prepare unlock the bootloader</vt:lpstr>
      <vt:lpstr>What is ADB and Fastboot?</vt:lpstr>
      <vt:lpstr>Download Required Software</vt:lpstr>
      <vt:lpstr>Install software</vt:lpstr>
      <vt:lpstr>Connect to device</vt:lpstr>
      <vt:lpstr>Boot the phone into the bootloader/fastboot using command adb reboot bootloader </vt:lpstr>
      <vt:lpstr> Alternative (manual boot to fastboot )</vt:lpstr>
      <vt:lpstr>Unlock the bootloader</vt:lpstr>
      <vt:lpstr>Reboot using fastboot reboot</vt:lpstr>
      <vt:lpstr>PowerPoint Presentation</vt:lpstr>
      <vt:lpstr>Things You Can Do With ADB and Fastboot</vt:lpstr>
      <vt:lpstr>Things You Can Do With ADB and Fastboot</vt:lpstr>
      <vt:lpstr>Downloading Magisk Manager</vt:lpstr>
      <vt:lpstr>Copy boot.img to your phone</vt:lpstr>
      <vt:lpstr>Patch the stock boot.img with Magisk</vt:lpstr>
      <vt:lpstr>Copy magisk_patched.img back to our PC</vt:lpstr>
      <vt:lpstr>Flash patched image to device boot </vt:lpstr>
      <vt:lpstr>Configuring Magisk via Magisk Manager</vt:lpstr>
      <vt:lpstr>Summary</vt:lpstr>
      <vt:lpstr>Steps to root Android</vt:lpstr>
      <vt:lpstr>Basic steps (1) </vt:lpstr>
      <vt:lpstr>Basic steps (2)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Visual Studio Code</dc:title>
  <dc:creator>Weifeng Xu</dc:creator>
  <cp:lastModifiedBy>Weifeng Xu</cp:lastModifiedBy>
  <cp:revision>2</cp:revision>
  <dcterms:created xsi:type="dcterms:W3CDTF">2021-01-18T02:02:41Z</dcterms:created>
  <dcterms:modified xsi:type="dcterms:W3CDTF">2021-04-29T12:49:06Z</dcterms:modified>
</cp:coreProperties>
</file>