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9" r:id="rId3"/>
    <p:sldId id="348" r:id="rId4"/>
    <p:sldId id="287" r:id="rId5"/>
    <p:sldId id="321" r:id="rId6"/>
    <p:sldId id="316" r:id="rId7"/>
    <p:sldId id="317" r:id="rId8"/>
    <p:sldId id="318" r:id="rId9"/>
    <p:sldId id="320" r:id="rId10"/>
    <p:sldId id="322" r:id="rId11"/>
    <p:sldId id="323" r:id="rId12"/>
    <p:sldId id="301" r:id="rId13"/>
    <p:sldId id="290" r:id="rId14"/>
    <p:sldId id="327" r:id="rId15"/>
    <p:sldId id="289" r:id="rId16"/>
    <p:sldId id="326" r:id="rId17"/>
    <p:sldId id="310" r:id="rId18"/>
    <p:sldId id="315" r:id="rId19"/>
    <p:sldId id="312" r:id="rId20"/>
    <p:sldId id="288" r:id="rId21"/>
    <p:sldId id="302" r:id="rId22"/>
    <p:sldId id="324" r:id="rId23"/>
    <p:sldId id="325" r:id="rId24"/>
    <p:sldId id="339" r:id="rId25"/>
    <p:sldId id="341" r:id="rId26"/>
    <p:sldId id="291" r:id="rId27"/>
    <p:sldId id="300" r:id="rId28"/>
    <p:sldId id="306" r:id="rId29"/>
    <p:sldId id="342" r:id="rId30"/>
    <p:sldId id="331" r:id="rId31"/>
    <p:sldId id="329" r:id="rId32"/>
    <p:sldId id="344" r:id="rId33"/>
    <p:sldId id="346" r:id="rId34"/>
    <p:sldId id="328" r:id="rId35"/>
    <p:sldId id="330" r:id="rId36"/>
    <p:sldId id="299" r:id="rId37"/>
    <p:sldId id="343" r:id="rId38"/>
    <p:sldId id="304" r:id="rId39"/>
    <p:sldId id="333" r:id="rId40"/>
    <p:sldId id="332" r:id="rId41"/>
    <p:sldId id="294" r:id="rId42"/>
    <p:sldId id="347" r:id="rId43"/>
    <p:sldId id="308" r:id="rId44"/>
    <p:sldId id="307" r:id="rId45"/>
    <p:sldId id="309" r:id="rId46"/>
    <p:sldId id="292" r:id="rId47"/>
    <p:sldId id="314" r:id="rId48"/>
    <p:sldId id="293" r:id="rId49"/>
    <p:sldId id="295" r:id="rId50"/>
    <p:sldId id="340" r:id="rId51"/>
    <p:sldId id="334" r:id="rId52"/>
    <p:sldId id="335" r:id="rId53"/>
    <p:sldId id="336" r:id="rId54"/>
    <p:sldId id="337" r:id="rId55"/>
    <p:sldId id="338" r:id="rId56"/>
    <p:sldId id="34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50D31-B233-4D2C-9429-9C13E45ED660}" v="67" dt="2023-02-04T21:12:40.7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>
        <p:scale>
          <a:sx n="75" d="100"/>
          <a:sy n="75" d="100"/>
        </p:scale>
        <p:origin x="1003" y="811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1CB50D31-B233-4D2C-9429-9C13E45ED660}"/>
    <pc:docChg chg="undo custSel addSld delSld modSld sldOrd">
      <pc:chgData name="Weifeng Xu" userId="e7aed605-a3dd-4d5a-a692-a87037af107b" providerId="ADAL" clId="{1CB50D31-B233-4D2C-9429-9C13E45ED660}" dt="2023-02-05T02:48:23.281" v="4195" actId="27636"/>
      <pc:docMkLst>
        <pc:docMk/>
      </pc:docMkLst>
      <pc:sldChg chg="modSp mod">
        <pc:chgData name="Weifeng Xu" userId="e7aed605-a3dd-4d5a-a692-a87037af107b" providerId="ADAL" clId="{1CB50D31-B233-4D2C-9429-9C13E45ED660}" dt="2023-02-04T13:34:27.580" v="2346" actId="20577"/>
        <pc:sldMkLst>
          <pc:docMk/>
          <pc:sldMk cId="162022530" sldId="256"/>
        </pc:sldMkLst>
        <pc:spChg chg="mod">
          <ac:chgData name="Weifeng Xu" userId="e7aed605-a3dd-4d5a-a692-a87037af107b" providerId="ADAL" clId="{1CB50D31-B233-4D2C-9429-9C13E45ED660}" dt="2023-02-04T13:34:27.580" v="2346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addSp delSp modSp mod">
        <pc:chgData name="Weifeng Xu" userId="e7aed605-a3dd-4d5a-a692-a87037af107b" providerId="ADAL" clId="{1CB50D31-B233-4D2C-9429-9C13E45ED660}" dt="2023-02-02T15:43:25.038" v="645" actId="2711"/>
        <pc:sldMkLst>
          <pc:docMk/>
          <pc:sldMk cId="1362589504" sldId="287"/>
        </pc:sldMkLst>
        <pc:spChg chg="mod">
          <ac:chgData name="Weifeng Xu" userId="e7aed605-a3dd-4d5a-a692-a87037af107b" providerId="ADAL" clId="{1CB50D31-B233-4D2C-9429-9C13E45ED660}" dt="2023-02-02T15:43:25.038" v="645" actId="2711"/>
          <ac:spMkLst>
            <pc:docMk/>
            <pc:sldMk cId="1362589504" sldId="287"/>
            <ac:spMk id="3" creationId="{00000000-0000-0000-0000-000000000000}"/>
          </ac:spMkLst>
        </pc:spChg>
        <pc:spChg chg="add del mod">
          <ac:chgData name="Weifeng Xu" userId="e7aed605-a3dd-4d5a-a692-a87037af107b" providerId="ADAL" clId="{1CB50D31-B233-4D2C-9429-9C13E45ED660}" dt="2023-02-02T15:34:07.880" v="587" actId="478"/>
          <ac:spMkLst>
            <pc:docMk/>
            <pc:sldMk cId="1362589504" sldId="287"/>
            <ac:spMk id="7" creationId="{B910BC81-71CF-E97C-7D31-D7D22B6C9573}"/>
          </ac:spMkLst>
        </pc:spChg>
        <pc:spChg chg="add del">
          <ac:chgData name="Weifeng Xu" userId="e7aed605-a3dd-4d5a-a692-a87037af107b" providerId="ADAL" clId="{1CB50D31-B233-4D2C-9429-9C13E45ED660}" dt="2023-02-02T15:34:21.847" v="589" actId="478"/>
          <ac:spMkLst>
            <pc:docMk/>
            <pc:sldMk cId="1362589504" sldId="287"/>
            <ac:spMk id="8" creationId="{E596E7B4-FC9C-F036-12CD-E5467BF306AF}"/>
          </ac:spMkLst>
        </pc:spChg>
        <pc:spChg chg="add mod">
          <ac:chgData name="Weifeng Xu" userId="e7aed605-a3dd-4d5a-a692-a87037af107b" providerId="ADAL" clId="{1CB50D31-B233-4D2C-9429-9C13E45ED660}" dt="2023-02-02T15:39:13.844" v="622" actId="14100"/>
          <ac:spMkLst>
            <pc:docMk/>
            <pc:sldMk cId="1362589504" sldId="287"/>
            <ac:spMk id="9" creationId="{CDE0981C-01F6-877D-2C38-68D712B23E3B}"/>
          </ac:spMkLst>
        </pc:spChg>
        <pc:spChg chg="add mod">
          <ac:chgData name="Weifeng Xu" userId="e7aed605-a3dd-4d5a-a692-a87037af107b" providerId="ADAL" clId="{1CB50D31-B233-4D2C-9429-9C13E45ED660}" dt="2023-02-02T15:39:29.465" v="634" actId="20577"/>
          <ac:spMkLst>
            <pc:docMk/>
            <pc:sldMk cId="1362589504" sldId="287"/>
            <ac:spMk id="10" creationId="{6FE15496-C004-01F6-C6B8-4F011DB9BFFF}"/>
          </ac:spMkLst>
        </pc:spChg>
        <pc:spChg chg="add">
          <ac:chgData name="Weifeng Xu" userId="e7aed605-a3dd-4d5a-a692-a87037af107b" providerId="ADAL" clId="{1CB50D31-B233-4D2C-9429-9C13E45ED660}" dt="2023-02-02T15:40:30.850" v="643" actId="11529"/>
          <ac:spMkLst>
            <pc:docMk/>
            <pc:sldMk cId="1362589504" sldId="287"/>
            <ac:spMk id="19" creationId="{B3154D75-FFB2-58B3-514E-721C3D98CBD3}"/>
          </ac:spMkLst>
        </pc:spChg>
        <pc:picChg chg="del">
          <ac:chgData name="Weifeng Xu" userId="e7aed605-a3dd-4d5a-a692-a87037af107b" providerId="ADAL" clId="{1CB50D31-B233-4D2C-9429-9C13E45ED660}" dt="2023-02-02T15:27:43.471" v="503" actId="478"/>
          <ac:picMkLst>
            <pc:docMk/>
            <pc:sldMk cId="1362589504" sldId="287"/>
            <ac:picMk id="4" creationId="{00000000-0000-0000-0000-000000000000}"/>
          </ac:picMkLst>
        </pc:picChg>
        <pc:picChg chg="del">
          <ac:chgData name="Weifeng Xu" userId="e7aed605-a3dd-4d5a-a692-a87037af107b" providerId="ADAL" clId="{1CB50D31-B233-4D2C-9429-9C13E45ED660}" dt="2023-02-02T15:27:44.300" v="504" actId="478"/>
          <ac:picMkLst>
            <pc:docMk/>
            <pc:sldMk cId="1362589504" sldId="287"/>
            <ac:picMk id="5" creationId="{00000000-0000-0000-0000-000000000000}"/>
          </ac:picMkLst>
        </pc:picChg>
        <pc:picChg chg="add del mod">
          <ac:chgData name="Weifeng Xu" userId="e7aed605-a3dd-4d5a-a692-a87037af107b" providerId="ADAL" clId="{1CB50D31-B233-4D2C-9429-9C13E45ED660}" dt="2023-02-02T15:34:06.399" v="586" actId="478"/>
          <ac:picMkLst>
            <pc:docMk/>
            <pc:sldMk cId="1362589504" sldId="287"/>
            <ac:picMk id="1026" creationId="{88C57917-E94D-E57A-B1FB-E5F750122B34}"/>
          </ac:picMkLst>
        </pc:picChg>
        <pc:picChg chg="add mod">
          <ac:chgData name="Weifeng Xu" userId="e7aed605-a3dd-4d5a-a692-a87037af107b" providerId="ADAL" clId="{1CB50D31-B233-4D2C-9429-9C13E45ED660}" dt="2023-02-02T15:40:19.958" v="642" actId="1076"/>
          <ac:picMkLst>
            <pc:docMk/>
            <pc:sldMk cId="1362589504" sldId="287"/>
            <ac:picMk id="1028" creationId="{10E6AFB9-4C22-86DA-F264-D791FD290DEF}"/>
          </ac:picMkLst>
        </pc:picChg>
        <pc:picChg chg="add mod">
          <ac:chgData name="Weifeng Xu" userId="e7aed605-a3dd-4d5a-a692-a87037af107b" providerId="ADAL" clId="{1CB50D31-B233-4D2C-9429-9C13E45ED660}" dt="2023-02-02T15:38:50.792" v="604" actId="1076"/>
          <ac:picMkLst>
            <pc:docMk/>
            <pc:sldMk cId="1362589504" sldId="287"/>
            <ac:picMk id="1030" creationId="{0A36CE91-0E15-EDCC-B91E-E3DAB7B01DC0}"/>
          </ac:picMkLst>
        </pc:picChg>
        <pc:picChg chg="add mod">
          <ac:chgData name="Weifeng Xu" userId="e7aed605-a3dd-4d5a-a692-a87037af107b" providerId="ADAL" clId="{1CB50D31-B233-4D2C-9429-9C13E45ED660}" dt="2023-02-02T15:40:05.008" v="639" actId="1076"/>
          <ac:picMkLst>
            <pc:docMk/>
            <pc:sldMk cId="1362589504" sldId="287"/>
            <ac:picMk id="1032" creationId="{4C813AB4-65EC-AA40-336A-3319301CD4E3}"/>
          </ac:picMkLst>
        </pc:picChg>
        <pc:cxnChg chg="add">
          <ac:chgData name="Weifeng Xu" userId="e7aed605-a3dd-4d5a-a692-a87037af107b" providerId="ADAL" clId="{1CB50D31-B233-4D2C-9429-9C13E45ED660}" dt="2023-02-02T15:39:37.800" v="635" actId="11529"/>
          <ac:cxnSpMkLst>
            <pc:docMk/>
            <pc:sldMk cId="1362589504" sldId="287"/>
            <ac:cxnSpMk id="12" creationId="{3BB8A65D-8DED-47AF-3F78-8F110BAC4913}"/>
          </ac:cxnSpMkLst>
        </pc:cxnChg>
        <pc:cxnChg chg="add">
          <ac:chgData name="Weifeng Xu" userId="e7aed605-a3dd-4d5a-a692-a87037af107b" providerId="ADAL" clId="{1CB50D31-B233-4D2C-9429-9C13E45ED660}" dt="2023-02-02T15:39:42.308" v="636" actId="11529"/>
          <ac:cxnSpMkLst>
            <pc:docMk/>
            <pc:sldMk cId="1362589504" sldId="287"/>
            <ac:cxnSpMk id="14" creationId="{3F13D81B-35DE-9B91-04D9-B9F2DEDD5364}"/>
          </ac:cxnSpMkLst>
        </pc:cxnChg>
        <pc:cxnChg chg="add">
          <ac:chgData name="Weifeng Xu" userId="e7aed605-a3dd-4d5a-a692-a87037af107b" providerId="ADAL" clId="{1CB50D31-B233-4D2C-9429-9C13E45ED660}" dt="2023-02-02T15:40:10.623" v="640" actId="11529"/>
          <ac:cxnSpMkLst>
            <pc:docMk/>
            <pc:sldMk cId="1362589504" sldId="287"/>
            <ac:cxnSpMk id="16" creationId="{AFBE8CDD-E95D-BD06-214E-240C8950AFF6}"/>
          </ac:cxnSpMkLst>
        </pc:cxnChg>
        <pc:cxnChg chg="add">
          <ac:chgData name="Weifeng Xu" userId="e7aed605-a3dd-4d5a-a692-a87037af107b" providerId="ADAL" clId="{1CB50D31-B233-4D2C-9429-9C13E45ED660}" dt="2023-02-02T15:40:16.326" v="641" actId="11529"/>
          <ac:cxnSpMkLst>
            <pc:docMk/>
            <pc:sldMk cId="1362589504" sldId="287"/>
            <ac:cxnSpMk id="18" creationId="{251E0A99-5BA0-893A-A335-89C39AAD5DE0}"/>
          </ac:cxnSpMkLst>
        </pc:cxnChg>
      </pc:sldChg>
      <pc:sldChg chg="addSp modSp mod modNotesTx">
        <pc:chgData name="Weifeng Xu" userId="e7aed605-a3dd-4d5a-a692-a87037af107b" providerId="ADAL" clId="{1CB50D31-B233-4D2C-9429-9C13E45ED660}" dt="2023-02-04T02:52:27.270" v="1806" actId="2711"/>
        <pc:sldMkLst>
          <pc:docMk/>
          <pc:sldMk cId="3569530847" sldId="289"/>
        </pc:sldMkLst>
        <pc:spChg chg="mod">
          <ac:chgData name="Weifeng Xu" userId="e7aed605-a3dd-4d5a-a692-a87037af107b" providerId="ADAL" clId="{1CB50D31-B233-4D2C-9429-9C13E45ED660}" dt="2023-02-04T02:48:06.175" v="1671" actId="1076"/>
          <ac:spMkLst>
            <pc:docMk/>
            <pc:sldMk cId="3569530847" sldId="289"/>
            <ac:spMk id="3" creationId="{00000000-0000-0000-0000-000000000000}"/>
          </ac:spMkLst>
        </pc:spChg>
        <pc:spChg chg="add mod">
          <ac:chgData name="Weifeng Xu" userId="e7aed605-a3dd-4d5a-a692-a87037af107b" providerId="ADAL" clId="{1CB50D31-B233-4D2C-9429-9C13E45ED660}" dt="2023-02-04T02:52:27.270" v="1806" actId="2711"/>
          <ac:spMkLst>
            <pc:docMk/>
            <pc:sldMk cId="3569530847" sldId="289"/>
            <ac:spMk id="5" creationId="{5EF351FF-01EF-EA0E-1F96-27D8517B9433}"/>
          </ac:spMkLst>
        </pc:spChg>
        <pc:spChg chg="add mod">
          <ac:chgData name="Weifeng Xu" userId="e7aed605-a3dd-4d5a-a692-a87037af107b" providerId="ADAL" clId="{1CB50D31-B233-4D2C-9429-9C13E45ED660}" dt="2023-02-04T02:52:15.026" v="1805" actId="2711"/>
          <ac:spMkLst>
            <pc:docMk/>
            <pc:sldMk cId="3569530847" sldId="289"/>
            <ac:spMk id="6" creationId="{2B7DB054-D95D-D249-9F0C-D6C9C6DA42A8}"/>
          </ac:spMkLst>
        </pc:spChg>
        <pc:picChg chg="mod">
          <ac:chgData name="Weifeng Xu" userId="e7aed605-a3dd-4d5a-a692-a87037af107b" providerId="ADAL" clId="{1CB50D31-B233-4D2C-9429-9C13E45ED660}" dt="2023-02-04T02:48:06.175" v="1671" actId="1076"/>
          <ac:picMkLst>
            <pc:docMk/>
            <pc:sldMk cId="3569530847" sldId="289"/>
            <ac:picMk id="4" creationId="{00000000-0000-0000-0000-000000000000}"/>
          </ac:picMkLst>
        </pc:picChg>
      </pc:sldChg>
      <pc:sldChg chg="addSp delSp modSp mod">
        <pc:chgData name="Weifeng Xu" userId="e7aed605-a3dd-4d5a-a692-a87037af107b" providerId="ADAL" clId="{1CB50D31-B233-4D2C-9429-9C13E45ED660}" dt="2023-02-04T03:06:09.928" v="1866" actId="20577"/>
        <pc:sldMkLst>
          <pc:docMk/>
          <pc:sldMk cId="1548139495" sldId="291"/>
        </pc:sldMkLst>
        <pc:spChg chg="mod">
          <ac:chgData name="Weifeng Xu" userId="e7aed605-a3dd-4d5a-a692-a87037af107b" providerId="ADAL" clId="{1CB50D31-B233-4D2C-9429-9C13E45ED660}" dt="2023-02-04T02:16:49.906" v="1531" actId="1076"/>
          <ac:spMkLst>
            <pc:docMk/>
            <pc:sldMk cId="1548139495" sldId="291"/>
            <ac:spMk id="3" creationId="{00000000-0000-0000-0000-000000000000}"/>
          </ac:spMkLst>
        </pc:spChg>
        <pc:spChg chg="add del mod">
          <ac:chgData name="Weifeng Xu" userId="e7aed605-a3dd-4d5a-a692-a87037af107b" providerId="ADAL" clId="{1CB50D31-B233-4D2C-9429-9C13E45ED660}" dt="2023-02-04T01:34:52.499" v="1433" actId="478"/>
          <ac:spMkLst>
            <pc:docMk/>
            <pc:sldMk cId="1548139495" sldId="291"/>
            <ac:spMk id="5" creationId="{5C0425CA-E348-2DF7-AB18-8C8550DCDAF0}"/>
          </ac:spMkLst>
        </pc:spChg>
        <pc:spChg chg="mod">
          <ac:chgData name="Weifeng Xu" userId="e7aed605-a3dd-4d5a-a692-a87037af107b" providerId="ADAL" clId="{1CB50D31-B233-4D2C-9429-9C13E45ED660}" dt="2023-02-04T02:16:49.906" v="1531" actId="1076"/>
          <ac:spMkLst>
            <pc:docMk/>
            <pc:sldMk cId="1548139495" sldId="291"/>
            <ac:spMk id="7" creationId="{00000000-0000-0000-0000-000000000000}"/>
          </ac:spMkLst>
        </pc:spChg>
        <pc:spChg chg="mod">
          <ac:chgData name="Weifeng Xu" userId="e7aed605-a3dd-4d5a-a692-a87037af107b" providerId="ADAL" clId="{1CB50D31-B233-4D2C-9429-9C13E45ED660}" dt="2023-02-04T02:16:52.561" v="1532" actId="1076"/>
          <ac:spMkLst>
            <pc:docMk/>
            <pc:sldMk cId="1548139495" sldId="291"/>
            <ac:spMk id="8" creationId="{00000000-0000-0000-0000-000000000000}"/>
          </ac:spMkLst>
        </pc:spChg>
        <pc:spChg chg="add mod">
          <ac:chgData name="Weifeng Xu" userId="e7aed605-a3dd-4d5a-a692-a87037af107b" providerId="ADAL" clId="{1CB50D31-B233-4D2C-9429-9C13E45ED660}" dt="2023-02-04T03:06:09.928" v="1866" actId="20577"/>
          <ac:spMkLst>
            <pc:docMk/>
            <pc:sldMk cId="1548139495" sldId="291"/>
            <ac:spMk id="10" creationId="{C14DA87A-AF14-6391-47C7-16385FC62865}"/>
          </ac:spMkLst>
        </pc:spChg>
        <pc:picChg chg="mod">
          <ac:chgData name="Weifeng Xu" userId="e7aed605-a3dd-4d5a-a692-a87037af107b" providerId="ADAL" clId="{1CB50D31-B233-4D2C-9429-9C13E45ED660}" dt="2023-02-04T02:16:49.906" v="1531" actId="1076"/>
          <ac:picMkLst>
            <pc:docMk/>
            <pc:sldMk cId="1548139495" sldId="291"/>
            <ac:picMk id="2" creationId="{00000000-0000-0000-0000-000000000000}"/>
          </ac:picMkLst>
        </pc:picChg>
        <pc:picChg chg="add mod">
          <ac:chgData name="Weifeng Xu" userId="e7aed605-a3dd-4d5a-a692-a87037af107b" providerId="ADAL" clId="{1CB50D31-B233-4D2C-9429-9C13E45ED660}" dt="2023-02-04T02:17:30.600" v="1535" actId="14100"/>
          <ac:picMkLst>
            <pc:docMk/>
            <pc:sldMk cId="1548139495" sldId="291"/>
            <ac:picMk id="9" creationId="{B642DAC8-BA7B-4E56-822C-EA7074469ECE}"/>
          </ac:picMkLst>
        </pc:picChg>
      </pc:sldChg>
      <pc:sldChg chg="modSp mod">
        <pc:chgData name="Weifeng Xu" userId="e7aed605-a3dd-4d5a-a692-a87037af107b" providerId="ADAL" clId="{1CB50D31-B233-4D2C-9429-9C13E45ED660}" dt="2023-02-04T02:57:19.990" v="1854" actId="207"/>
        <pc:sldMkLst>
          <pc:docMk/>
          <pc:sldMk cId="1880714589" sldId="292"/>
        </pc:sldMkLst>
        <pc:spChg chg="mod">
          <ac:chgData name="Weifeng Xu" userId="e7aed605-a3dd-4d5a-a692-a87037af107b" providerId="ADAL" clId="{1CB50D31-B233-4D2C-9429-9C13E45ED660}" dt="2023-02-04T02:55:47.679" v="1830" actId="20577"/>
          <ac:spMkLst>
            <pc:docMk/>
            <pc:sldMk cId="1880714589" sldId="292"/>
            <ac:spMk id="5" creationId="{00000000-0000-0000-0000-000000000000}"/>
          </ac:spMkLst>
        </pc:spChg>
        <pc:spChg chg="mod">
          <ac:chgData name="Weifeng Xu" userId="e7aed605-a3dd-4d5a-a692-a87037af107b" providerId="ADAL" clId="{1CB50D31-B233-4D2C-9429-9C13E45ED660}" dt="2023-02-04T02:57:19.990" v="1854" actId="207"/>
          <ac:spMkLst>
            <pc:docMk/>
            <pc:sldMk cId="1880714589" sldId="292"/>
            <ac:spMk id="6" creationId="{00000000-0000-0000-0000-000000000000}"/>
          </ac:spMkLst>
        </pc:spChg>
      </pc:sldChg>
      <pc:sldChg chg="ord">
        <pc:chgData name="Weifeng Xu" userId="e7aed605-a3dd-4d5a-a692-a87037af107b" providerId="ADAL" clId="{1CB50D31-B233-4D2C-9429-9C13E45ED660}" dt="2023-02-04T04:28:18.936" v="2098"/>
        <pc:sldMkLst>
          <pc:docMk/>
          <pc:sldMk cId="620249948" sldId="294"/>
        </pc:sldMkLst>
      </pc:sldChg>
      <pc:sldChg chg="del">
        <pc:chgData name="Weifeng Xu" userId="e7aed605-a3dd-4d5a-a692-a87037af107b" providerId="ADAL" clId="{1CB50D31-B233-4D2C-9429-9C13E45ED660}" dt="2023-02-04T04:29:31.391" v="2099" actId="47"/>
        <pc:sldMkLst>
          <pc:docMk/>
          <pc:sldMk cId="2117145172" sldId="296"/>
        </pc:sldMkLst>
      </pc:sldChg>
      <pc:sldChg chg="del ord">
        <pc:chgData name="Weifeng Xu" userId="e7aed605-a3dd-4d5a-a692-a87037af107b" providerId="ADAL" clId="{1CB50D31-B233-4D2C-9429-9C13E45ED660}" dt="2023-02-04T04:30:16.729" v="2102" actId="47"/>
        <pc:sldMkLst>
          <pc:docMk/>
          <pc:sldMk cId="3126366367" sldId="297"/>
        </pc:sldMkLst>
      </pc:sldChg>
      <pc:sldChg chg="del">
        <pc:chgData name="Weifeng Xu" userId="e7aed605-a3dd-4d5a-a692-a87037af107b" providerId="ADAL" clId="{1CB50D31-B233-4D2C-9429-9C13E45ED660}" dt="2023-02-04T04:33:01.908" v="2113" actId="47"/>
        <pc:sldMkLst>
          <pc:docMk/>
          <pc:sldMk cId="1506745487" sldId="298"/>
        </pc:sldMkLst>
      </pc:sldChg>
      <pc:sldChg chg="ord">
        <pc:chgData name="Weifeng Xu" userId="e7aed605-a3dd-4d5a-a692-a87037af107b" providerId="ADAL" clId="{1CB50D31-B233-4D2C-9429-9C13E45ED660}" dt="2023-02-04T04:28:18.936" v="2098"/>
        <pc:sldMkLst>
          <pc:docMk/>
          <pc:sldMk cId="2938471160" sldId="299"/>
        </pc:sldMkLst>
      </pc:sldChg>
      <pc:sldChg chg="modSp mod ord">
        <pc:chgData name="Weifeng Xu" userId="e7aed605-a3dd-4d5a-a692-a87037af107b" providerId="ADAL" clId="{1CB50D31-B233-4D2C-9429-9C13E45ED660}" dt="2023-02-04T21:13:16.019" v="4011" actId="20577"/>
        <pc:sldMkLst>
          <pc:docMk/>
          <pc:sldMk cId="1498764571" sldId="301"/>
        </pc:sldMkLst>
        <pc:spChg chg="mod">
          <ac:chgData name="Weifeng Xu" userId="e7aed605-a3dd-4d5a-a692-a87037af107b" providerId="ADAL" clId="{1CB50D31-B233-4D2C-9429-9C13E45ED660}" dt="2023-02-04T21:13:16.019" v="4011" actId="20577"/>
          <ac:spMkLst>
            <pc:docMk/>
            <pc:sldMk cId="1498764571" sldId="301"/>
            <ac:spMk id="2" creationId="{00000000-0000-0000-0000-000000000000}"/>
          </ac:spMkLst>
        </pc:spChg>
      </pc:sldChg>
      <pc:sldChg chg="modSp mod">
        <pc:chgData name="Weifeng Xu" userId="e7aed605-a3dd-4d5a-a692-a87037af107b" providerId="ADAL" clId="{1CB50D31-B233-4D2C-9429-9C13E45ED660}" dt="2023-02-04T04:18:15.786" v="1984" actId="20577"/>
        <pc:sldMkLst>
          <pc:docMk/>
          <pc:sldMk cId="1118758608" sldId="302"/>
        </pc:sldMkLst>
        <pc:spChg chg="mod">
          <ac:chgData name="Weifeng Xu" userId="e7aed605-a3dd-4d5a-a692-a87037af107b" providerId="ADAL" clId="{1CB50D31-B233-4D2C-9429-9C13E45ED660}" dt="2023-02-04T04:18:15.786" v="1984" actId="20577"/>
          <ac:spMkLst>
            <pc:docMk/>
            <pc:sldMk cId="1118758608" sldId="302"/>
            <ac:spMk id="2" creationId="{00000000-0000-0000-0000-000000000000}"/>
          </ac:spMkLst>
        </pc:spChg>
        <pc:spChg chg="mod">
          <ac:chgData name="Weifeng Xu" userId="e7aed605-a3dd-4d5a-a692-a87037af107b" providerId="ADAL" clId="{1CB50D31-B233-4D2C-9429-9C13E45ED660}" dt="2023-02-04T01:34:20.076" v="1431" actId="20577"/>
          <ac:spMkLst>
            <pc:docMk/>
            <pc:sldMk cId="1118758608" sldId="302"/>
            <ac:spMk id="3" creationId="{00000000-0000-0000-0000-000000000000}"/>
          </ac:spMkLst>
        </pc:spChg>
      </pc:sldChg>
      <pc:sldChg chg="del">
        <pc:chgData name="Weifeng Xu" userId="e7aed605-a3dd-4d5a-a692-a87037af107b" providerId="ADAL" clId="{1CB50D31-B233-4D2C-9429-9C13E45ED660}" dt="2023-02-04T04:32:48.085" v="2112" actId="47"/>
        <pc:sldMkLst>
          <pc:docMk/>
          <pc:sldMk cId="1151344800" sldId="303"/>
        </pc:sldMkLst>
      </pc:sldChg>
      <pc:sldChg chg="ord">
        <pc:chgData name="Weifeng Xu" userId="e7aed605-a3dd-4d5a-a692-a87037af107b" providerId="ADAL" clId="{1CB50D31-B233-4D2C-9429-9C13E45ED660}" dt="2023-02-04T04:28:18.936" v="2098"/>
        <pc:sldMkLst>
          <pc:docMk/>
          <pc:sldMk cId="3485639285" sldId="304"/>
        </pc:sldMkLst>
      </pc:sldChg>
      <pc:sldChg chg="del">
        <pc:chgData name="Weifeng Xu" userId="e7aed605-a3dd-4d5a-a692-a87037af107b" providerId="ADAL" clId="{1CB50D31-B233-4D2C-9429-9C13E45ED660}" dt="2023-02-04T04:33:03.419" v="2114" actId="47"/>
        <pc:sldMkLst>
          <pc:docMk/>
          <pc:sldMk cId="2256740179" sldId="305"/>
        </pc:sldMkLst>
      </pc:sldChg>
      <pc:sldChg chg="addSp modSp mod">
        <pc:chgData name="Weifeng Xu" userId="e7aed605-a3dd-4d5a-a692-a87037af107b" providerId="ADAL" clId="{1CB50D31-B233-4D2C-9429-9C13E45ED660}" dt="2023-02-04T02:35:03.275" v="1670" actId="13822"/>
        <pc:sldMkLst>
          <pc:docMk/>
          <pc:sldMk cId="155529577" sldId="306"/>
        </pc:sldMkLst>
        <pc:spChg chg="add mod">
          <ac:chgData name="Weifeng Xu" userId="e7aed605-a3dd-4d5a-a692-a87037af107b" providerId="ADAL" clId="{1CB50D31-B233-4D2C-9429-9C13E45ED660}" dt="2023-02-04T02:34:44.418" v="1667" actId="207"/>
          <ac:spMkLst>
            <pc:docMk/>
            <pc:sldMk cId="155529577" sldId="306"/>
            <ac:spMk id="2" creationId="{43659803-F196-7ED8-4DB3-74E6754C2D48}"/>
          </ac:spMkLst>
        </pc:spChg>
        <pc:spChg chg="mod">
          <ac:chgData name="Weifeng Xu" userId="e7aed605-a3dd-4d5a-a692-a87037af107b" providerId="ADAL" clId="{1CB50D31-B233-4D2C-9429-9C13E45ED660}" dt="2023-02-04T02:33:19.995" v="1631" actId="313"/>
          <ac:spMkLst>
            <pc:docMk/>
            <pc:sldMk cId="155529577" sldId="306"/>
            <ac:spMk id="4" creationId="{00000000-0000-0000-0000-000000000000}"/>
          </ac:spMkLst>
        </pc:spChg>
        <pc:cxnChg chg="add mod">
          <ac:chgData name="Weifeng Xu" userId="e7aed605-a3dd-4d5a-a692-a87037af107b" providerId="ADAL" clId="{1CB50D31-B233-4D2C-9429-9C13E45ED660}" dt="2023-02-04T02:35:03.275" v="1670" actId="13822"/>
          <ac:cxnSpMkLst>
            <pc:docMk/>
            <pc:sldMk cId="155529577" sldId="306"/>
            <ac:cxnSpMk id="9" creationId="{9E807DCA-8B89-8C73-A314-923D1E17A20A}"/>
          </ac:cxnSpMkLst>
        </pc:cxnChg>
      </pc:sldChg>
      <pc:sldChg chg="modSp mod">
        <pc:chgData name="Weifeng Xu" userId="e7aed605-a3dd-4d5a-a692-a87037af107b" providerId="ADAL" clId="{1CB50D31-B233-4D2C-9429-9C13E45ED660}" dt="2023-02-04T02:58:23.419" v="1856" actId="20577"/>
        <pc:sldMkLst>
          <pc:docMk/>
          <pc:sldMk cId="2806727387" sldId="308"/>
        </pc:sldMkLst>
        <pc:spChg chg="mod">
          <ac:chgData name="Weifeng Xu" userId="e7aed605-a3dd-4d5a-a692-a87037af107b" providerId="ADAL" clId="{1CB50D31-B233-4D2C-9429-9C13E45ED660}" dt="2023-02-04T02:58:23.419" v="1856" actId="20577"/>
          <ac:spMkLst>
            <pc:docMk/>
            <pc:sldMk cId="2806727387" sldId="308"/>
            <ac:spMk id="2" creationId="{00000000-0000-0000-0000-000000000000}"/>
          </ac:spMkLst>
        </pc:spChg>
      </pc:sldChg>
      <pc:sldChg chg="addSp modSp mod ord modNotesTx">
        <pc:chgData name="Weifeng Xu" userId="e7aed605-a3dd-4d5a-a692-a87037af107b" providerId="ADAL" clId="{1CB50D31-B233-4D2C-9429-9C13E45ED660}" dt="2023-02-04T21:11:06.200" v="4004" actId="1076"/>
        <pc:sldMkLst>
          <pc:docMk/>
          <pc:sldMk cId="1504160524" sldId="310"/>
        </pc:sldMkLst>
        <pc:spChg chg="add mod">
          <ac:chgData name="Weifeng Xu" userId="e7aed605-a3dd-4d5a-a692-a87037af107b" providerId="ADAL" clId="{1CB50D31-B233-4D2C-9429-9C13E45ED660}" dt="2023-02-04T21:11:06.200" v="4004" actId="1076"/>
          <ac:spMkLst>
            <pc:docMk/>
            <pc:sldMk cId="1504160524" sldId="310"/>
            <ac:spMk id="7" creationId="{D2421087-7C57-BCEA-47F7-63A8E2EF6B6B}"/>
          </ac:spMkLst>
        </pc:spChg>
        <pc:cxnChg chg="add">
          <ac:chgData name="Weifeng Xu" userId="e7aed605-a3dd-4d5a-a692-a87037af107b" providerId="ADAL" clId="{1CB50D31-B233-4D2C-9429-9C13E45ED660}" dt="2023-02-04T21:10:55.085" v="3994" actId="11529"/>
          <ac:cxnSpMkLst>
            <pc:docMk/>
            <pc:sldMk cId="1504160524" sldId="310"/>
            <ac:cxnSpMk id="6" creationId="{F1A315F5-1482-7702-85FE-022C3849961A}"/>
          </ac:cxnSpMkLst>
        </pc:cxnChg>
      </pc:sldChg>
      <pc:sldChg chg="addSp modSp mod">
        <pc:chgData name="Weifeng Xu" userId="e7aed605-a3dd-4d5a-a692-a87037af107b" providerId="ADAL" clId="{1CB50D31-B233-4D2C-9429-9C13E45ED660}" dt="2023-02-02T13:50:31.545" v="117" actId="33524"/>
        <pc:sldMkLst>
          <pc:docMk/>
          <pc:sldMk cId="3012579703" sldId="312"/>
        </pc:sldMkLst>
        <pc:spChg chg="mod">
          <ac:chgData name="Weifeng Xu" userId="e7aed605-a3dd-4d5a-a692-a87037af107b" providerId="ADAL" clId="{1CB50D31-B233-4D2C-9429-9C13E45ED660}" dt="2023-02-02T13:46:13.624" v="25" actId="1076"/>
          <ac:spMkLst>
            <pc:docMk/>
            <pc:sldMk cId="3012579703" sldId="312"/>
            <ac:spMk id="3" creationId="{00000000-0000-0000-0000-000000000000}"/>
          </ac:spMkLst>
        </pc:spChg>
        <pc:spChg chg="add mod">
          <ac:chgData name="Weifeng Xu" userId="e7aed605-a3dd-4d5a-a692-a87037af107b" providerId="ADAL" clId="{1CB50D31-B233-4D2C-9429-9C13E45ED660}" dt="2023-02-02T13:50:31.545" v="117" actId="33524"/>
          <ac:spMkLst>
            <pc:docMk/>
            <pc:sldMk cId="3012579703" sldId="312"/>
            <ac:spMk id="5" creationId="{5A09608C-A96C-635E-E25E-390E874FF9C2}"/>
          </ac:spMkLst>
        </pc:spChg>
        <pc:picChg chg="mod">
          <ac:chgData name="Weifeng Xu" userId="e7aed605-a3dd-4d5a-a692-a87037af107b" providerId="ADAL" clId="{1CB50D31-B233-4D2C-9429-9C13E45ED660}" dt="2023-02-02T13:46:13.624" v="25" actId="1076"/>
          <ac:picMkLst>
            <pc:docMk/>
            <pc:sldMk cId="3012579703" sldId="312"/>
            <ac:picMk id="2" creationId="{00000000-0000-0000-0000-000000000000}"/>
          </ac:picMkLst>
        </pc:picChg>
        <pc:cxnChg chg="add mod">
          <ac:chgData name="Weifeng Xu" userId="e7aed605-a3dd-4d5a-a692-a87037af107b" providerId="ADAL" clId="{1CB50D31-B233-4D2C-9429-9C13E45ED660}" dt="2023-02-02T13:48:25.558" v="110" actId="14100"/>
          <ac:cxnSpMkLst>
            <pc:docMk/>
            <pc:sldMk cId="3012579703" sldId="312"/>
            <ac:cxnSpMk id="7" creationId="{7C60C2EA-A349-D646-7BF5-CA2672E66057}"/>
          </ac:cxnSpMkLst>
        </pc:cxnChg>
        <pc:cxnChg chg="add mod">
          <ac:chgData name="Weifeng Xu" userId="e7aed605-a3dd-4d5a-a692-a87037af107b" providerId="ADAL" clId="{1CB50D31-B233-4D2C-9429-9C13E45ED660}" dt="2023-02-02T13:48:44.218" v="113" actId="14100"/>
          <ac:cxnSpMkLst>
            <pc:docMk/>
            <pc:sldMk cId="3012579703" sldId="312"/>
            <ac:cxnSpMk id="9" creationId="{FC885EEE-A26E-C626-6E0A-E8CDD7372C1C}"/>
          </ac:cxnSpMkLst>
        </pc:cxnChg>
      </pc:sldChg>
      <pc:sldChg chg="addSp modSp mod ord">
        <pc:chgData name="Weifeng Xu" userId="e7aed605-a3dd-4d5a-a692-a87037af107b" providerId="ADAL" clId="{1CB50D31-B233-4D2C-9429-9C13E45ED660}" dt="2023-02-04T21:12:47.405" v="4006" actId="1076"/>
        <pc:sldMkLst>
          <pc:docMk/>
          <pc:sldMk cId="1045932758" sldId="315"/>
        </pc:sldMkLst>
        <pc:spChg chg="add mod">
          <ac:chgData name="Weifeng Xu" userId="e7aed605-a3dd-4d5a-a692-a87037af107b" providerId="ADAL" clId="{1CB50D31-B233-4D2C-9429-9C13E45ED660}" dt="2023-02-04T21:12:47.405" v="4006" actId="1076"/>
          <ac:spMkLst>
            <pc:docMk/>
            <pc:sldMk cId="1045932758" sldId="315"/>
            <ac:spMk id="5" creationId="{A414B907-6356-A5B7-81FE-B948D372D294}"/>
          </ac:spMkLst>
        </pc:spChg>
        <pc:cxnChg chg="add mod">
          <ac:chgData name="Weifeng Xu" userId="e7aed605-a3dd-4d5a-a692-a87037af107b" providerId="ADAL" clId="{1CB50D31-B233-4D2C-9429-9C13E45ED660}" dt="2023-02-04T21:12:47.405" v="4006" actId="1076"/>
          <ac:cxnSpMkLst>
            <pc:docMk/>
            <pc:sldMk cId="1045932758" sldId="315"/>
            <ac:cxnSpMk id="4" creationId="{FDD61504-14D5-4B22-4332-A1420F82D0CD}"/>
          </ac:cxnSpMkLst>
        </pc:cxnChg>
      </pc:sldChg>
      <pc:sldChg chg="addSp delSp modSp new mod modClrScheme chgLayout">
        <pc:chgData name="Weifeng Xu" userId="e7aed605-a3dd-4d5a-a692-a87037af107b" providerId="ADAL" clId="{1CB50D31-B233-4D2C-9429-9C13E45ED660}" dt="2023-02-02T14:21:33.423" v="124" actId="1076"/>
        <pc:sldMkLst>
          <pc:docMk/>
          <pc:sldMk cId="1170629460" sldId="316"/>
        </pc:sldMkLst>
        <pc:spChg chg="mod ord">
          <ac:chgData name="Weifeng Xu" userId="e7aed605-a3dd-4d5a-a692-a87037af107b" providerId="ADAL" clId="{1CB50D31-B233-4D2C-9429-9C13E45ED660}" dt="2023-02-02T14:20:24.756" v="122" actId="6549"/>
          <ac:spMkLst>
            <pc:docMk/>
            <pc:sldMk cId="1170629460" sldId="316"/>
            <ac:spMk id="2" creationId="{42197C56-73C2-9277-76A9-A7C129C7F2F4}"/>
          </ac:spMkLst>
        </pc:spChg>
        <pc:spChg chg="del">
          <ac:chgData name="Weifeng Xu" userId="e7aed605-a3dd-4d5a-a692-a87037af107b" providerId="ADAL" clId="{1CB50D31-B233-4D2C-9429-9C13E45ED660}" dt="2023-02-02T14:19:41.536" v="120" actId="700"/>
          <ac:spMkLst>
            <pc:docMk/>
            <pc:sldMk cId="1170629460" sldId="316"/>
            <ac:spMk id="3" creationId="{1B08C595-27A0-3719-3D0F-E34359A465B8}"/>
          </ac:spMkLst>
        </pc:spChg>
        <pc:picChg chg="add mod">
          <ac:chgData name="Weifeng Xu" userId="e7aed605-a3dd-4d5a-a692-a87037af107b" providerId="ADAL" clId="{1CB50D31-B233-4D2C-9429-9C13E45ED660}" dt="2023-02-02T14:21:33.423" v="124" actId="1076"/>
          <ac:picMkLst>
            <pc:docMk/>
            <pc:sldMk cId="1170629460" sldId="316"/>
            <ac:picMk id="5" creationId="{3DFC0711-08B0-579A-F8E3-9B947DD35DCC}"/>
          </ac:picMkLst>
        </pc:picChg>
      </pc:sldChg>
      <pc:sldChg chg="addSp modSp new mod">
        <pc:chgData name="Weifeng Xu" userId="e7aed605-a3dd-4d5a-a692-a87037af107b" providerId="ADAL" clId="{1CB50D31-B233-4D2C-9429-9C13E45ED660}" dt="2023-02-02T14:39:49.186" v="279" actId="6549"/>
        <pc:sldMkLst>
          <pc:docMk/>
          <pc:sldMk cId="3107290960" sldId="317"/>
        </pc:sldMkLst>
        <pc:spChg chg="mod">
          <ac:chgData name="Weifeng Xu" userId="e7aed605-a3dd-4d5a-a692-a87037af107b" providerId="ADAL" clId="{1CB50D31-B233-4D2C-9429-9C13E45ED660}" dt="2023-02-02T14:39:49.186" v="279" actId="6549"/>
          <ac:spMkLst>
            <pc:docMk/>
            <pc:sldMk cId="3107290960" sldId="317"/>
            <ac:spMk id="2" creationId="{27F5DED9-C8D5-EA54-3C24-CB3E6EF59C78}"/>
          </ac:spMkLst>
        </pc:spChg>
        <pc:spChg chg="add mod">
          <ac:chgData name="Weifeng Xu" userId="e7aed605-a3dd-4d5a-a692-a87037af107b" providerId="ADAL" clId="{1CB50D31-B233-4D2C-9429-9C13E45ED660}" dt="2023-02-02T14:35:55.497" v="278" actId="207"/>
          <ac:spMkLst>
            <pc:docMk/>
            <pc:sldMk cId="3107290960" sldId="317"/>
            <ac:spMk id="7" creationId="{704486DF-0356-EF8C-0867-16DF3C35A1D7}"/>
          </ac:spMkLst>
        </pc:spChg>
        <pc:picChg chg="add mod">
          <ac:chgData name="Weifeng Xu" userId="e7aed605-a3dd-4d5a-a692-a87037af107b" providerId="ADAL" clId="{1CB50D31-B233-4D2C-9429-9C13E45ED660}" dt="2023-02-02T14:35:36.946" v="271" actId="1076"/>
          <ac:picMkLst>
            <pc:docMk/>
            <pc:sldMk cId="3107290960" sldId="317"/>
            <ac:picMk id="4" creationId="{1B740725-0EA4-37D2-69DE-570FCE6029AF}"/>
          </ac:picMkLst>
        </pc:picChg>
        <pc:picChg chg="add mod">
          <ac:chgData name="Weifeng Xu" userId="e7aed605-a3dd-4d5a-a692-a87037af107b" providerId="ADAL" clId="{1CB50D31-B233-4D2C-9429-9C13E45ED660}" dt="2023-02-02T14:32:02.302" v="181" actId="1076"/>
          <ac:picMkLst>
            <pc:docMk/>
            <pc:sldMk cId="3107290960" sldId="317"/>
            <ac:picMk id="6" creationId="{28457EA7-57A1-1DCE-0B8D-5FFBB6E6E6C6}"/>
          </ac:picMkLst>
        </pc:picChg>
      </pc:sldChg>
      <pc:sldChg chg="addSp delSp modSp new mod">
        <pc:chgData name="Weifeng Xu" userId="e7aed605-a3dd-4d5a-a692-a87037af107b" providerId="ADAL" clId="{1CB50D31-B233-4D2C-9429-9C13E45ED660}" dt="2023-02-02T15:23:59.691" v="452" actId="20577"/>
        <pc:sldMkLst>
          <pc:docMk/>
          <pc:sldMk cId="216326947" sldId="318"/>
        </pc:sldMkLst>
        <pc:spChg chg="mod">
          <ac:chgData name="Weifeng Xu" userId="e7aed605-a3dd-4d5a-a692-a87037af107b" providerId="ADAL" clId="{1CB50D31-B233-4D2C-9429-9C13E45ED660}" dt="2023-02-02T14:32:44.986" v="202" actId="6549"/>
          <ac:spMkLst>
            <pc:docMk/>
            <pc:sldMk cId="216326947" sldId="318"/>
            <ac:spMk id="2" creationId="{5AD8358E-ADF8-340C-34D8-4A4DC47C0255}"/>
          </ac:spMkLst>
        </pc:spChg>
        <pc:spChg chg="add del mod">
          <ac:chgData name="Weifeng Xu" userId="e7aed605-a3dd-4d5a-a692-a87037af107b" providerId="ADAL" clId="{1CB50D31-B233-4D2C-9429-9C13E45ED660}" dt="2023-02-02T15:06:27.373" v="322"/>
          <ac:spMkLst>
            <pc:docMk/>
            <pc:sldMk cId="216326947" sldId="318"/>
            <ac:spMk id="5" creationId="{931E1204-0BAE-8AF7-4735-C7C5CECF739A}"/>
          </ac:spMkLst>
        </pc:spChg>
        <pc:spChg chg="add mod">
          <ac:chgData name="Weifeng Xu" userId="e7aed605-a3dd-4d5a-a692-a87037af107b" providerId="ADAL" clId="{1CB50D31-B233-4D2C-9429-9C13E45ED660}" dt="2023-02-02T15:23:39.685" v="429" actId="1076"/>
          <ac:spMkLst>
            <pc:docMk/>
            <pc:sldMk cId="216326947" sldId="318"/>
            <ac:spMk id="6" creationId="{1F4C6E85-838D-3067-E8B4-465015E9D94D}"/>
          </ac:spMkLst>
        </pc:spChg>
        <pc:spChg chg="add mod">
          <ac:chgData name="Weifeng Xu" userId="e7aed605-a3dd-4d5a-a692-a87037af107b" providerId="ADAL" clId="{1CB50D31-B233-4D2C-9429-9C13E45ED660}" dt="2023-02-02T15:23:59.691" v="452" actId="20577"/>
          <ac:spMkLst>
            <pc:docMk/>
            <pc:sldMk cId="216326947" sldId="318"/>
            <ac:spMk id="7" creationId="{D1D1B468-BA83-EBD0-B0CE-52502B6D0B72}"/>
          </ac:spMkLst>
        </pc:spChg>
        <pc:picChg chg="add mod">
          <ac:chgData name="Weifeng Xu" userId="e7aed605-a3dd-4d5a-a692-a87037af107b" providerId="ADAL" clId="{1CB50D31-B233-4D2C-9429-9C13E45ED660}" dt="2023-02-02T14:33:09.532" v="204" actId="1076"/>
          <ac:picMkLst>
            <pc:docMk/>
            <pc:sldMk cId="216326947" sldId="318"/>
            <ac:picMk id="4" creationId="{656C2B56-0C52-996E-1155-5924760F2D25}"/>
          </ac:picMkLst>
        </pc:picChg>
      </pc:sldChg>
      <pc:sldChg chg="addSp delSp modSp new mod modClrScheme chgLayout">
        <pc:chgData name="Weifeng Xu" userId="e7aed605-a3dd-4d5a-a692-a87037af107b" providerId="ADAL" clId="{1CB50D31-B233-4D2C-9429-9C13E45ED660}" dt="2023-02-02T14:42:53.686" v="304" actId="20577"/>
        <pc:sldMkLst>
          <pc:docMk/>
          <pc:sldMk cId="3599490275" sldId="319"/>
        </pc:sldMkLst>
        <pc:spChg chg="del mod ord">
          <ac:chgData name="Weifeng Xu" userId="e7aed605-a3dd-4d5a-a692-a87037af107b" providerId="ADAL" clId="{1CB50D31-B233-4D2C-9429-9C13E45ED660}" dt="2023-02-02T14:42:39.212" v="289" actId="700"/>
          <ac:spMkLst>
            <pc:docMk/>
            <pc:sldMk cId="3599490275" sldId="319"/>
            <ac:spMk id="2" creationId="{9539B756-0479-3188-3E2C-942BB9FEC96E}"/>
          </ac:spMkLst>
        </pc:spChg>
        <pc:spChg chg="del mod ord">
          <ac:chgData name="Weifeng Xu" userId="e7aed605-a3dd-4d5a-a692-a87037af107b" providerId="ADAL" clId="{1CB50D31-B233-4D2C-9429-9C13E45ED660}" dt="2023-02-02T14:42:39.212" v="289" actId="700"/>
          <ac:spMkLst>
            <pc:docMk/>
            <pc:sldMk cId="3599490275" sldId="319"/>
            <ac:spMk id="3" creationId="{45C0C94A-3D94-5A62-B3B0-1F7C23E59880}"/>
          </ac:spMkLst>
        </pc:spChg>
        <pc:spChg chg="add mod ord">
          <ac:chgData name="Weifeng Xu" userId="e7aed605-a3dd-4d5a-a692-a87037af107b" providerId="ADAL" clId="{1CB50D31-B233-4D2C-9429-9C13E45ED660}" dt="2023-02-02T14:42:53.686" v="304" actId="20577"/>
          <ac:spMkLst>
            <pc:docMk/>
            <pc:sldMk cId="3599490275" sldId="319"/>
            <ac:spMk id="4" creationId="{8FA3503B-A9A0-188D-4EB4-2222799B90BD}"/>
          </ac:spMkLst>
        </pc:spChg>
        <pc:spChg chg="add mod ord">
          <ac:chgData name="Weifeng Xu" userId="e7aed605-a3dd-4d5a-a692-a87037af107b" providerId="ADAL" clId="{1CB50D31-B233-4D2C-9429-9C13E45ED660}" dt="2023-02-02T14:42:39.212" v="289" actId="700"/>
          <ac:spMkLst>
            <pc:docMk/>
            <pc:sldMk cId="3599490275" sldId="319"/>
            <ac:spMk id="5" creationId="{B38CA6CD-B30E-B294-8A80-C08D1EA99E7E}"/>
          </ac:spMkLst>
        </pc:spChg>
      </pc:sldChg>
      <pc:sldChg chg="addSp modSp new mod">
        <pc:chgData name="Weifeng Xu" userId="e7aed605-a3dd-4d5a-a692-a87037af107b" providerId="ADAL" clId="{1CB50D31-B233-4D2C-9429-9C13E45ED660}" dt="2023-02-02T15:49:26.457" v="660" actId="13822"/>
        <pc:sldMkLst>
          <pc:docMk/>
          <pc:sldMk cId="1045719524" sldId="320"/>
        </pc:sldMkLst>
        <pc:spChg chg="mod">
          <ac:chgData name="Weifeng Xu" userId="e7aed605-a3dd-4d5a-a692-a87037af107b" providerId="ADAL" clId="{1CB50D31-B233-4D2C-9429-9C13E45ED660}" dt="2023-02-02T15:21:04.942" v="422" actId="20577"/>
          <ac:spMkLst>
            <pc:docMk/>
            <pc:sldMk cId="1045719524" sldId="320"/>
            <ac:spMk id="2" creationId="{E85D3F71-B744-B1EF-9267-7307FC4BF66B}"/>
          </ac:spMkLst>
        </pc:spChg>
        <pc:spChg chg="add mod">
          <ac:chgData name="Weifeng Xu" userId="e7aed605-a3dd-4d5a-a692-a87037af107b" providerId="ADAL" clId="{1CB50D31-B233-4D2C-9429-9C13E45ED660}" dt="2023-02-02T15:49:18.546" v="658" actId="1076"/>
          <ac:spMkLst>
            <pc:docMk/>
            <pc:sldMk cId="1045719524" sldId="320"/>
            <ac:spMk id="6" creationId="{5AD8B2B9-38ED-65EB-0957-F76F41F5030C}"/>
          </ac:spMkLst>
        </pc:spChg>
        <pc:spChg chg="add mod">
          <ac:chgData name="Weifeng Xu" userId="e7aed605-a3dd-4d5a-a692-a87037af107b" providerId="ADAL" clId="{1CB50D31-B233-4D2C-9429-9C13E45ED660}" dt="2023-02-02T15:25:05.538" v="501" actId="20577"/>
          <ac:spMkLst>
            <pc:docMk/>
            <pc:sldMk cId="1045719524" sldId="320"/>
            <ac:spMk id="7" creationId="{09EF5022-05D5-D600-FD18-6FCF5C609E26}"/>
          </ac:spMkLst>
        </pc:spChg>
        <pc:picChg chg="add mod">
          <ac:chgData name="Weifeng Xu" userId="e7aed605-a3dd-4d5a-a692-a87037af107b" providerId="ADAL" clId="{1CB50D31-B233-4D2C-9429-9C13E45ED660}" dt="2023-02-02T15:24:07.679" v="453" actId="1076"/>
          <ac:picMkLst>
            <pc:docMk/>
            <pc:sldMk cId="1045719524" sldId="320"/>
            <ac:picMk id="4" creationId="{4881BB5D-554E-91CA-7C10-3DC24AEDEFE0}"/>
          </ac:picMkLst>
        </pc:picChg>
        <pc:cxnChg chg="add mod">
          <ac:chgData name="Weifeng Xu" userId="e7aed605-a3dd-4d5a-a692-a87037af107b" providerId="ADAL" clId="{1CB50D31-B233-4D2C-9429-9C13E45ED660}" dt="2023-02-02T15:49:26.457" v="660" actId="13822"/>
          <ac:cxnSpMkLst>
            <pc:docMk/>
            <pc:sldMk cId="1045719524" sldId="320"/>
            <ac:cxnSpMk id="9" creationId="{F7DE8008-BCAE-B8BB-2564-5CB8C1694851}"/>
          </ac:cxnSpMkLst>
        </pc:cxnChg>
      </pc:sldChg>
      <pc:sldChg chg="addSp delSp modSp add mod modClrScheme chgLayout">
        <pc:chgData name="Weifeng Xu" userId="e7aed605-a3dd-4d5a-a692-a87037af107b" providerId="ADAL" clId="{1CB50D31-B233-4D2C-9429-9C13E45ED660}" dt="2023-02-02T15:46:53.933" v="656" actId="1076"/>
        <pc:sldMkLst>
          <pc:docMk/>
          <pc:sldMk cId="2772690290" sldId="321"/>
        </pc:sldMkLst>
        <pc:spChg chg="del mod">
          <ac:chgData name="Weifeng Xu" userId="e7aed605-a3dd-4d5a-a692-a87037af107b" providerId="ADAL" clId="{1CB50D31-B233-4D2C-9429-9C13E45ED660}" dt="2023-02-02T15:43:44.500" v="647" actId="478"/>
          <ac:spMkLst>
            <pc:docMk/>
            <pc:sldMk cId="2772690290" sldId="321"/>
            <ac:spMk id="2" creationId="{00000000-0000-0000-0000-000000000000}"/>
          </ac:spMkLst>
        </pc:spChg>
        <pc:spChg chg="del">
          <ac:chgData name="Weifeng Xu" userId="e7aed605-a3dd-4d5a-a692-a87037af107b" providerId="ADAL" clId="{1CB50D31-B233-4D2C-9429-9C13E45ED660}" dt="2023-02-02T15:43:47.791" v="648" actId="478"/>
          <ac:spMkLst>
            <pc:docMk/>
            <pc:sldMk cId="2772690290" sldId="321"/>
            <ac:spMk id="3" creationId="{00000000-0000-0000-0000-000000000000}"/>
          </ac:spMkLst>
        </pc:spChg>
        <pc:spChg chg="add del mod">
          <ac:chgData name="Weifeng Xu" userId="e7aed605-a3dd-4d5a-a692-a87037af107b" providerId="ADAL" clId="{1CB50D31-B233-4D2C-9429-9C13E45ED660}" dt="2023-02-02T15:43:51.022" v="649" actId="700"/>
          <ac:spMkLst>
            <pc:docMk/>
            <pc:sldMk cId="2772690290" sldId="321"/>
            <ac:spMk id="7" creationId="{87B1CA09-E23D-B17E-4258-CBF4B7F97EE2}"/>
          </ac:spMkLst>
        </pc:spChg>
        <pc:picChg chg="del mod">
          <ac:chgData name="Weifeng Xu" userId="e7aed605-a3dd-4d5a-a692-a87037af107b" providerId="ADAL" clId="{1CB50D31-B233-4D2C-9429-9C13E45ED660}" dt="2023-02-02T15:45:21.793" v="652" actId="478"/>
          <ac:picMkLst>
            <pc:docMk/>
            <pc:sldMk cId="2772690290" sldId="321"/>
            <ac:picMk id="4" creationId="{00000000-0000-0000-0000-000000000000}"/>
          </ac:picMkLst>
        </pc:picChg>
        <pc:picChg chg="del mod">
          <ac:chgData name="Weifeng Xu" userId="e7aed605-a3dd-4d5a-a692-a87037af107b" providerId="ADAL" clId="{1CB50D31-B233-4D2C-9429-9C13E45ED660}" dt="2023-02-02T15:45:19.250" v="651" actId="478"/>
          <ac:picMkLst>
            <pc:docMk/>
            <pc:sldMk cId="2772690290" sldId="321"/>
            <ac:picMk id="5" creationId="{00000000-0000-0000-0000-000000000000}"/>
          </ac:picMkLst>
        </pc:picChg>
        <pc:picChg chg="add mod">
          <ac:chgData name="Weifeng Xu" userId="e7aed605-a3dd-4d5a-a692-a87037af107b" providerId="ADAL" clId="{1CB50D31-B233-4D2C-9429-9C13E45ED660}" dt="2023-02-02T15:46:53.933" v="656" actId="1076"/>
          <ac:picMkLst>
            <pc:docMk/>
            <pc:sldMk cId="2772690290" sldId="321"/>
            <ac:picMk id="9" creationId="{74E3120B-5BF5-B7C9-B793-1DA6C0F44F95}"/>
          </ac:picMkLst>
        </pc:picChg>
        <pc:picChg chg="add mod">
          <ac:chgData name="Weifeng Xu" userId="e7aed605-a3dd-4d5a-a692-a87037af107b" providerId="ADAL" clId="{1CB50D31-B233-4D2C-9429-9C13E45ED660}" dt="2023-02-02T15:46:53.933" v="656" actId="1076"/>
          <ac:picMkLst>
            <pc:docMk/>
            <pc:sldMk cId="2772690290" sldId="321"/>
            <ac:picMk id="11" creationId="{E4D8FB47-A1E6-CA3A-F376-C5DFEEFC5672}"/>
          </ac:picMkLst>
        </pc:picChg>
      </pc:sldChg>
      <pc:sldChg chg="addSp modSp new mod">
        <pc:chgData name="Weifeng Xu" userId="e7aed605-a3dd-4d5a-a692-a87037af107b" providerId="ADAL" clId="{1CB50D31-B233-4D2C-9429-9C13E45ED660}" dt="2023-02-02T16:15:16.468" v="869" actId="207"/>
        <pc:sldMkLst>
          <pc:docMk/>
          <pc:sldMk cId="3278827439" sldId="322"/>
        </pc:sldMkLst>
        <pc:spChg chg="mod">
          <ac:chgData name="Weifeng Xu" userId="e7aed605-a3dd-4d5a-a692-a87037af107b" providerId="ADAL" clId="{1CB50D31-B233-4D2C-9429-9C13E45ED660}" dt="2023-02-02T15:57:01.024" v="663" actId="2711"/>
          <ac:spMkLst>
            <pc:docMk/>
            <pc:sldMk cId="3278827439" sldId="322"/>
            <ac:spMk id="2" creationId="{99540CDB-58CC-9D1A-D92C-9F9553719775}"/>
          </ac:spMkLst>
        </pc:spChg>
        <pc:spChg chg="add mod">
          <ac:chgData name="Weifeng Xu" userId="e7aed605-a3dd-4d5a-a692-a87037af107b" providerId="ADAL" clId="{1CB50D31-B233-4D2C-9429-9C13E45ED660}" dt="2023-02-02T15:58:12.593" v="670" actId="1076"/>
          <ac:spMkLst>
            <pc:docMk/>
            <pc:sldMk cId="3278827439" sldId="322"/>
            <ac:spMk id="4" creationId="{92C4FA47-7E89-3665-A0C0-8893FE68E792}"/>
          </ac:spMkLst>
        </pc:spChg>
        <pc:spChg chg="add mod">
          <ac:chgData name="Weifeng Xu" userId="e7aed605-a3dd-4d5a-a692-a87037af107b" providerId="ADAL" clId="{1CB50D31-B233-4D2C-9429-9C13E45ED660}" dt="2023-02-02T16:15:16.468" v="869" actId="207"/>
          <ac:spMkLst>
            <pc:docMk/>
            <pc:sldMk cId="3278827439" sldId="322"/>
            <ac:spMk id="6" creationId="{41145671-7CCF-3EA1-E194-25071939822D}"/>
          </ac:spMkLst>
        </pc:spChg>
        <pc:spChg chg="add mod">
          <ac:chgData name="Weifeng Xu" userId="e7aed605-a3dd-4d5a-a692-a87037af107b" providerId="ADAL" clId="{1CB50D31-B233-4D2C-9429-9C13E45ED660}" dt="2023-02-02T16:02:56.307" v="788" actId="1037"/>
          <ac:spMkLst>
            <pc:docMk/>
            <pc:sldMk cId="3278827439" sldId="322"/>
            <ac:spMk id="7" creationId="{F966BE32-0AB7-056A-15EE-3D9D3A7355F7}"/>
          </ac:spMkLst>
        </pc:spChg>
        <pc:spChg chg="add mod">
          <ac:chgData name="Weifeng Xu" userId="e7aed605-a3dd-4d5a-a692-a87037af107b" providerId="ADAL" clId="{1CB50D31-B233-4D2C-9429-9C13E45ED660}" dt="2023-02-02T16:04:33.510" v="804" actId="1076"/>
          <ac:spMkLst>
            <pc:docMk/>
            <pc:sldMk cId="3278827439" sldId="322"/>
            <ac:spMk id="9" creationId="{561B6CAA-ACB0-8A17-9BD7-E90D61FFEBEA}"/>
          </ac:spMkLst>
        </pc:spChg>
      </pc:sldChg>
      <pc:sldChg chg="addSp delSp modSp new mod modClrScheme chgLayout">
        <pc:chgData name="Weifeng Xu" userId="e7aed605-a3dd-4d5a-a692-a87037af107b" providerId="ADAL" clId="{1CB50D31-B233-4D2C-9429-9C13E45ED660}" dt="2023-02-02T16:14:26.075" v="866" actId="1076"/>
        <pc:sldMkLst>
          <pc:docMk/>
          <pc:sldMk cId="2829067035" sldId="323"/>
        </pc:sldMkLst>
        <pc:spChg chg="del">
          <ac:chgData name="Weifeng Xu" userId="e7aed605-a3dd-4d5a-a692-a87037af107b" providerId="ADAL" clId="{1CB50D31-B233-4D2C-9429-9C13E45ED660}" dt="2023-02-02T16:12:15.916" v="806" actId="700"/>
          <ac:spMkLst>
            <pc:docMk/>
            <pc:sldMk cId="2829067035" sldId="323"/>
            <ac:spMk id="2" creationId="{328C848D-3A34-D84E-3CF7-0DB06F179726}"/>
          </ac:spMkLst>
        </pc:spChg>
        <pc:spChg chg="add mod">
          <ac:chgData name="Weifeng Xu" userId="e7aed605-a3dd-4d5a-a692-a87037af107b" providerId="ADAL" clId="{1CB50D31-B233-4D2C-9429-9C13E45ED660}" dt="2023-02-02T16:14:26.075" v="866" actId="1076"/>
          <ac:spMkLst>
            <pc:docMk/>
            <pc:sldMk cId="2829067035" sldId="323"/>
            <ac:spMk id="7" creationId="{A883D296-CF98-EB56-E56F-549F8FF010FB}"/>
          </ac:spMkLst>
        </pc:spChg>
        <pc:picChg chg="add mod">
          <ac:chgData name="Weifeng Xu" userId="e7aed605-a3dd-4d5a-a692-a87037af107b" providerId="ADAL" clId="{1CB50D31-B233-4D2C-9429-9C13E45ED660}" dt="2023-02-02T16:12:47.715" v="808" actId="1076"/>
          <ac:picMkLst>
            <pc:docMk/>
            <pc:sldMk cId="2829067035" sldId="323"/>
            <ac:picMk id="4" creationId="{BF1CBD2D-E1B6-BF32-CA0A-E2DAA5036CB4}"/>
          </ac:picMkLst>
        </pc:picChg>
        <pc:picChg chg="add mod">
          <ac:chgData name="Weifeng Xu" userId="e7aed605-a3dd-4d5a-a692-a87037af107b" providerId="ADAL" clId="{1CB50D31-B233-4D2C-9429-9C13E45ED660}" dt="2023-02-02T16:13:31.018" v="810" actId="1076"/>
          <ac:picMkLst>
            <pc:docMk/>
            <pc:sldMk cId="2829067035" sldId="323"/>
            <ac:picMk id="6" creationId="{CB01FE7E-DB45-0685-CD11-692A52846A07}"/>
          </ac:picMkLst>
        </pc:picChg>
      </pc:sldChg>
      <pc:sldChg chg="addSp delSp modSp new mod modClrScheme chgLayout">
        <pc:chgData name="Weifeng Xu" userId="e7aed605-a3dd-4d5a-a692-a87037af107b" providerId="ADAL" clId="{1CB50D31-B233-4D2C-9429-9C13E45ED660}" dt="2023-02-04T20:41:54.899" v="3785" actId="403"/>
        <pc:sldMkLst>
          <pc:docMk/>
          <pc:sldMk cId="1746210272" sldId="324"/>
        </pc:sldMkLst>
        <pc:spChg chg="del mod ord">
          <ac:chgData name="Weifeng Xu" userId="e7aed605-a3dd-4d5a-a692-a87037af107b" providerId="ADAL" clId="{1CB50D31-B233-4D2C-9429-9C13E45ED660}" dt="2023-02-02T16:32:34.494" v="874" actId="700"/>
          <ac:spMkLst>
            <pc:docMk/>
            <pc:sldMk cId="1746210272" sldId="324"/>
            <ac:spMk id="2" creationId="{7ABF51AE-1652-E6DA-4BE1-752C818FCA4D}"/>
          </ac:spMkLst>
        </pc:spChg>
        <pc:spChg chg="del mod ord">
          <ac:chgData name="Weifeng Xu" userId="e7aed605-a3dd-4d5a-a692-a87037af107b" providerId="ADAL" clId="{1CB50D31-B233-4D2C-9429-9C13E45ED660}" dt="2023-02-02T16:32:34.494" v="874" actId="700"/>
          <ac:spMkLst>
            <pc:docMk/>
            <pc:sldMk cId="1746210272" sldId="324"/>
            <ac:spMk id="3" creationId="{B0F91CA1-8B67-6C13-125F-90E0AA1647B4}"/>
          </ac:spMkLst>
        </pc:spChg>
        <pc:spChg chg="add mod ord">
          <ac:chgData name="Weifeng Xu" userId="e7aed605-a3dd-4d5a-a692-a87037af107b" providerId="ADAL" clId="{1CB50D31-B233-4D2C-9429-9C13E45ED660}" dt="2023-02-04T01:34:02.690" v="1428" actId="20577"/>
          <ac:spMkLst>
            <pc:docMk/>
            <pc:sldMk cId="1746210272" sldId="324"/>
            <ac:spMk id="4" creationId="{1A614FCE-11B3-7850-9453-ED8AD17C6C5F}"/>
          </ac:spMkLst>
        </pc:spChg>
        <pc:spChg chg="add mod ord">
          <ac:chgData name="Weifeng Xu" userId="e7aed605-a3dd-4d5a-a692-a87037af107b" providerId="ADAL" clId="{1CB50D31-B233-4D2C-9429-9C13E45ED660}" dt="2023-02-02T17:00:25.071" v="878" actId="14100"/>
          <ac:spMkLst>
            <pc:docMk/>
            <pc:sldMk cId="1746210272" sldId="324"/>
            <ac:spMk id="5" creationId="{2368714B-5E32-6F5A-B536-F6DCD1F676A6}"/>
          </ac:spMkLst>
        </pc:spChg>
        <pc:spChg chg="add del mod">
          <ac:chgData name="Weifeng Xu" userId="e7aed605-a3dd-4d5a-a692-a87037af107b" providerId="ADAL" clId="{1CB50D31-B233-4D2C-9429-9C13E45ED660}" dt="2023-02-02T17:00:38.933" v="884" actId="22"/>
          <ac:spMkLst>
            <pc:docMk/>
            <pc:sldMk cId="1746210272" sldId="324"/>
            <ac:spMk id="7" creationId="{22B39B5B-38A2-E20A-6993-0FA8496583BF}"/>
          </ac:spMkLst>
        </pc:spChg>
        <pc:spChg chg="add mod">
          <ac:chgData name="Weifeng Xu" userId="e7aed605-a3dd-4d5a-a692-a87037af107b" providerId="ADAL" clId="{1CB50D31-B233-4D2C-9429-9C13E45ED660}" dt="2023-02-04T20:41:54.899" v="3785" actId="403"/>
          <ac:spMkLst>
            <pc:docMk/>
            <pc:sldMk cId="1746210272" sldId="324"/>
            <ac:spMk id="9" creationId="{F8A04B85-7EEB-ADF5-01D8-EB743C187480}"/>
          </ac:spMkLst>
        </pc:spChg>
        <pc:spChg chg="add mod">
          <ac:chgData name="Weifeng Xu" userId="e7aed605-a3dd-4d5a-a692-a87037af107b" providerId="ADAL" clId="{1CB50D31-B233-4D2C-9429-9C13E45ED660}" dt="2023-02-04T01:36:17.175" v="1485" actId="207"/>
          <ac:spMkLst>
            <pc:docMk/>
            <pc:sldMk cId="1746210272" sldId="324"/>
            <ac:spMk id="11" creationId="{18E0C843-F54F-7E84-1A83-FE90EFB9AEBB}"/>
          </ac:spMkLst>
        </pc:spChg>
      </pc:sldChg>
      <pc:sldChg chg="addSp delSp modSp new mod setBg modClrScheme chgLayout modNotesTx">
        <pc:chgData name="Weifeng Xu" userId="e7aed605-a3dd-4d5a-a692-a87037af107b" providerId="ADAL" clId="{1CB50D31-B233-4D2C-9429-9C13E45ED660}" dt="2023-02-02T17:03:52.365" v="949" actId="26606"/>
        <pc:sldMkLst>
          <pc:docMk/>
          <pc:sldMk cId="1634458155" sldId="325"/>
        </pc:sldMkLst>
        <pc:spChg chg="del">
          <ac:chgData name="Weifeng Xu" userId="e7aed605-a3dd-4d5a-a692-a87037af107b" providerId="ADAL" clId="{1CB50D31-B233-4D2C-9429-9C13E45ED660}" dt="2023-02-02T17:02:57.914" v="940" actId="700"/>
          <ac:spMkLst>
            <pc:docMk/>
            <pc:sldMk cId="1634458155" sldId="325"/>
            <ac:spMk id="2" creationId="{FAC2283F-67D4-2914-08BA-C3B1EBA45DBF}"/>
          </ac:spMkLst>
        </pc:spChg>
        <pc:spChg chg="del">
          <ac:chgData name="Weifeng Xu" userId="e7aed605-a3dd-4d5a-a692-a87037af107b" providerId="ADAL" clId="{1CB50D31-B233-4D2C-9429-9C13E45ED660}" dt="2023-02-02T17:02:57.914" v="940" actId="700"/>
          <ac:spMkLst>
            <pc:docMk/>
            <pc:sldMk cId="1634458155" sldId="325"/>
            <ac:spMk id="3" creationId="{868AE0BB-0250-94BF-6DDF-405FCBA59A5F}"/>
          </ac:spMkLst>
        </pc:spChg>
        <pc:spChg chg="add">
          <ac:chgData name="Weifeng Xu" userId="e7aed605-a3dd-4d5a-a692-a87037af107b" providerId="ADAL" clId="{1CB50D31-B233-4D2C-9429-9C13E45ED660}" dt="2023-02-02T17:03:52.365" v="949" actId="26606"/>
          <ac:spMkLst>
            <pc:docMk/>
            <pc:sldMk cId="1634458155" sldId="325"/>
            <ac:spMk id="9" creationId="{A9F529C3-C941-49FD-8C67-82F134F64BDB}"/>
          </ac:spMkLst>
        </pc:spChg>
        <pc:spChg chg="add">
          <ac:chgData name="Weifeng Xu" userId="e7aed605-a3dd-4d5a-a692-a87037af107b" providerId="ADAL" clId="{1CB50D31-B233-4D2C-9429-9C13E45ED660}" dt="2023-02-02T17:03:52.365" v="949" actId="26606"/>
          <ac:spMkLst>
            <pc:docMk/>
            <pc:sldMk cId="1634458155" sldId="325"/>
            <ac:spMk id="10" creationId="{20586029-32A0-47E5-9AEC-AE3ABA6B94D0}"/>
          </ac:spMkLst>
        </pc:spChg>
        <pc:spChg chg="add del">
          <ac:chgData name="Weifeng Xu" userId="e7aed605-a3dd-4d5a-a692-a87037af107b" providerId="ADAL" clId="{1CB50D31-B233-4D2C-9429-9C13E45ED660}" dt="2023-02-02T17:03:50.433" v="948" actId="26606"/>
          <ac:spMkLst>
            <pc:docMk/>
            <pc:sldMk cId="1634458155" sldId="325"/>
            <ac:spMk id="12" creationId="{A9F529C3-C941-49FD-8C67-82F134F64BDB}"/>
          </ac:spMkLst>
        </pc:spChg>
        <pc:spChg chg="add del">
          <ac:chgData name="Weifeng Xu" userId="e7aed605-a3dd-4d5a-a692-a87037af107b" providerId="ADAL" clId="{1CB50D31-B233-4D2C-9429-9C13E45ED660}" dt="2023-02-02T17:03:50.433" v="948" actId="26606"/>
          <ac:spMkLst>
            <pc:docMk/>
            <pc:sldMk cId="1634458155" sldId="325"/>
            <ac:spMk id="14" creationId="{20586029-32A0-47E5-9AEC-AE3ABA6B94D0}"/>
          </ac:spMkLst>
        </pc:spChg>
        <pc:picChg chg="add mod">
          <ac:chgData name="Weifeng Xu" userId="e7aed605-a3dd-4d5a-a692-a87037af107b" providerId="ADAL" clId="{1CB50D31-B233-4D2C-9429-9C13E45ED660}" dt="2023-02-02T17:03:52.365" v="949" actId="26606"/>
          <ac:picMkLst>
            <pc:docMk/>
            <pc:sldMk cId="1634458155" sldId="325"/>
            <ac:picMk id="5" creationId="{C829BBC3-E06D-BC19-BA65-6772DD8684B1}"/>
          </ac:picMkLst>
        </pc:picChg>
        <pc:picChg chg="add mod">
          <ac:chgData name="Weifeng Xu" userId="e7aed605-a3dd-4d5a-a692-a87037af107b" providerId="ADAL" clId="{1CB50D31-B233-4D2C-9429-9C13E45ED660}" dt="2023-02-02T17:03:52.365" v="949" actId="26606"/>
          <ac:picMkLst>
            <pc:docMk/>
            <pc:sldMk cId="1634458155" sldId="325"/>
            <ac:picMk id="7" creationId="{F85D9BE4-03FC-D11A-4686-D3AF4082D93E}"/>
          </ac:picMkLst>
        </pc:picChg>
        <pc:cxnChg chg="add">
          <ac:chgData name="Weifeng Xu" userId="e7aed605-a3dd-4d5a-a692-a87037af107b" providerId="ADAL" clId="{1CB50D31-B233-4D2C-9429-9C13E45ED660}" dt="2023-02-02T17:03:52.365" v="949" actId="26606"/>
          <ac:cxnSpMkLst>
            <pc:docMk/>
            <pc:sldMk cId="1634458155" sldId="325"/>
            <ac:cxnSpMk id="11" creationId="{8C730EAB-A532-4295-A302-FB4B90DB9F5E}"/>
          </ac:cxnSpMkLst>
        </pc:cxnChg>
        <pc:cxnChg chg="add del">
          <ac:chgData name="Weifeng Xu" userId="e7aed605-a3dd-4d5a-a692-a87037af107b" providerId="ADAL" clId="{1CB50D31-B233-4D2C-9429-9C13E45ED660}" dt="2023-02-02T17:03:50.433" v="948" actId="26606"/>
          <ac:cxnSpMkLst>
            <pc:docMk/>
            <pc:sldMk cId="1634458155" sldId="325"/>
            <ac:cxnSpMk id="16" creationId="{8C730EAB-A532-4295-A302-FB4B90DB9F5E}"/>
          </ac:cxnSpMkLst>
        </pc:cxnChg>
      </pc:sldChg>
      <pc:sldChg chg="addSp delSp modSp new mod">
        <pc:chgData name="Weifeng Xu" userId="e7aed605-a3dd-4d5a-a692-a87037af107b" providerId="ADAL" clId="{1CB50D31-B233-4D2C-9429-9C13E45ED660}" dt="2023-02-04T01:00:15.201" v="1355" actId="1076"/>
        <pc:sldMkLst>
          <pc:docMk/>
          <pc:sldMk cId="2267663916" sldId="326"/>
        </pc:sldMkLst>
        <pc:spChg chg="add del mod">
          <ac:chgData name="Weifeng Xu" userId="e7aed605-a3dd-4d5a-a692-a87037af107b" providerId="ADAL" clId="{1CB50D31-B233-4D2C-9429-9C13E45ED660}" dt="2023-02-03T19:44:33.040" v="1028" actId="478"/>
          <ac:spMkLst>
            <pc:docMk/>
            <pc:sldMk cId="2267663916" sldId="326"/>
            <ac:spMk id="2" creationId="{95CB594C-56A0-2399-F9DB-5691ACFBC2CF}"/>
          </ac:spMkLst>
        </pc:spChg>
        <pc:spChg chg="add mod">
          <ac:chgData name="Weifeng Xu" userId="e7aed605-a3dd-4d5a-a692-a87037af107b" providerId="ADAL" clId="{1CB50D31-B233-4D2C-9429-9C13E45ED660}" dt="2023-02-03T20:17:49.062" v="1134" actId="1076"/>
          <ac:spMkLst>
            <pc:docMk/>
            <pc:sldMk cId="2267663916" sldId="326"/>
            <ac:spMk id="5" creationId="{B5427934-51E0-1A06-55FB-247A77F2A2E7}"/>
          </ac:spMkLst>
        </pc:spChg>
        <pc:spChg chg="add mod">
          <ac:chgData name="Weifeng Xu" userId="e7aed605-a3dd-4d5a-a692-a87037af107b" providerId="ADAL" clId="{1CB50D31-B233-4D2C-9429-9C13E45ED660}" dt="2023-02-03T20:18:13.426" v="1138" actId="207"/>
          <ac:spMkLst>
            <pc:docMk/>
            <pc:sldMk cId="2267663916" sldId="326"/>
            <ac:spMk id="9" creationId="{A96486C4-2D7A-88EF-59A4-4CE79C7A5416}"/>
          </ac:spMkLst>
        </pc:spChg>
        <pc:spChg chg="add mod">
          <ac:chgData name="Weifeng Xu" userId="e7aed605-a3dd-4d5a-a692-a87037af107b" providerId="ADAL" clId="{1CB50D31-B233-4D2C-9429-9C13E45ED660}" dt="2023-02-03T22:21:03.938" v="1167" actId="20577"/>
          <ac:spMkLst>
            <pc:docMk/>
            <pc:sldMk cId="2267663916" sldId="326"/>
            <ac:spMk id="10" creationId="{BF8C54DD-B839-CE80-D1F0-19FDF5913652}"/>
          </ac:spMkLst>
        </pc:spChg>
        <pc:spChg chg="add mod">
          <ac:chgData name="Weifeng Xu" userId="e7aed605-a3dd-4d5a-a692-a87037af107b" providerId="ADAL" clId="{1CB50D31-B233-4D2C-9429-9C13E45ED660}" dt="2023-02-04T01:00:15.201" v="1355" actId="1076"/>
          <ac:spMkLst>
            <pc:docMk/>
            <pc:sldMk cId="2267663916" sldId="326"/>
            <ac:spMk id="11" creationId="{D6A78394-47BE-6E78-F5B4-BC51BEC34B09}"/>
          </ac:spMkLst>
        </pc:spChg>
        <pc:picChg chg="add mod">
          <ac:chgData name="Weifeng Xu" userId="e7aed605-a3dd-4d5a-a692-a87037af107b" providerId="ADAL" clId="{1CB50D31-B233-4D2C-9429-9C13E45ED660}" dt="2023-02-03T20:17:51.097" v="1135" actId="1076"/>
          <ac:picMkLst>
            <pc:docMk/>
            <pc:sldMk cId="2267663916" sldId="326"/>
            <ac:picMk id="3" creationId="{A40F3A4F-B0F1-B5F8-93EA-CA00DDC8B2D4}"/>
          </ac:picMkLst>
        </pc:picChg>
        <pc:picChg chg="add mod modCrop">
          <ac:chgData name="Weifeng Xu" userId="e7aed605-a3dd-4d5a-a692-a87037af107b" providerId="ADAL" clId="{1CB50D31-B233-4D2C-9429-9C13E45ED660}" dt="2023-02-03T20:02:09.898" v="1118" actId="1076"/>
          <ac:picMkLst>
            <pc:docMk/>
            <pc:sldMk cId="2267663916" sldId="326"/>
            <ac:picMk id="7" creationId="{15330FA9-0D62-F11F-837B-BB7B6C6EE970}"/>
          </ac:picMkLst>
        </pc:picChg>
      </pc:sldChg>
      <pc:sldChg chg="addSp modSp new mod">
        <pc:chgData name="Weifeng Xu" userId="e7aed605-a3dd-4d5a-a692-a87037af107b" providerId="ADAL" clId="{1CB50D31-B233-4D2C-9429-9C13E45ED660}" dt="2023-02-04T00:44:48.003" v="1183" actId="14100"/>
        <pc:sldMkLst>
          <pc:docMk/>
          <pc:sldMk cId="3866859654" sldId="327"/>
        </pc:sldMkLst>
        <pc:picChg chg="add mod">
          <ac:chgData name="Weifeng Xu" userId="e7aed605-a3dd-4d5a-a692-a87037af107b" providerId="ADAL" clId="{1CB50D31-B233-4D2C-9429-9C13E45ED660}" dt="2023-02-04T00:44:15.145" v="1180" actId="1076"/>
          <ac:picMkLst>
            <pc:docMk/>
            <pc:sldMk cId="3866859654" sldId="327"/>
            <ac:picMk id="3" creationId="{7D27CDF6-B4B5-D6CC-41A6-94AF3EA68BF0}"/>
          </ac:picMkLst>
        </pc:picChg>
        <pc:picChg chg="add mod">
          <ac:chgData name="Weifeng Xu" userId="e7aed605-a3dd-4d5a-a692-a87037af107b" providerId="ADAL" clId="{1CB50D31-B233-4D2C-9429-9C13E45ED660}" dt="2023-02-04T00:44:48.003" v="1183" actId="14100"/>
          <ac:picMkLst>
            <pc:docMk/>
            <pc:sldMk cId="3866859654" sldId="327"/>
            <ac:picMk id="5" creationId="{975A8E56-B6B7-F9F7-EB0B-32DD9FA75207}"/>
          </ac:picMkLst>
        </pc:picChg>
      </pc:sldChg>
      <pc:sldChg chg="addSp modSp new mod ord">
        <pc:chgData name="Weifeng Xu" userId="e7aed605-a3dd-4d5a-a692-a87037af107b" providerId="ADAL" clId="{1CB50D31-B233-4D2C-9429-9C13E45ED660}" dt="2023-02-04T04:16:28.954" v="1961"/>
        <pc:sldMkLst>
          <pc:docMk/>
          <pc:sldMk cId="3424430237" sldId="328"/>
        </pc:sldMkLst>
        <pc:spChg chg="add mod">
          <ac:chgData name="Weifeng Xu" userId="e7aed605-a3dd-4d5a-a692-a87037af107b" providerId="ADAL" clId="{1CB50D31-B233-4D2C-9429-9C13E45ED660}" dt="2023-02-04T02:06:41.501" v="1513" actId="14100"/>
          <ac:spMkLst>
            <pc:docMk/>
            <pc:sldMk cId="3424430237" sldId="328"/>
            <ac:spMk id="5" creationId="{55EB2D44-683D-B718-AFDD-A5CF08E8B833}"/>
          </ac:spMkLst>
        </pc:spChg>
        <pc:spChg chg="add mod">
          <ac:chgData name="Weifeng Xu" userId="e7aed605-a3dd-4d5a-a692-a87037af107b" providerId="ADAL" clId="{1CB50D31-B233-4D2C-9429-9C13E45ED660}" dt="2023-02-04T02:07:13.469" v="1528" actId="1076"/>
          <ac:spMkLst>
            <pc:docMk/>
            <pc:sldMk cId="3424430237" sldId="328"/>
            <ac:spMk id="8" creationId="{D37189FF-70C3-70ED-FB89-1821C2F72583}"/>
          </ac:spMkLst>
        </pc:spChg>
        <pc:spChg chg="add mod">
          <ac:chgData name="Weifeng Xu" userId="e7aed605-a3dd-4d5a-a692-a87037af107b" providerId="ADAL" clId="{1CB50D31-B233-4D2C-9429-9C13E45ED660}" dt="2023-02-04T03:13:45.449" v="1956" actId="20577"/>
          <ac:spMkLst>
            <pc:docMk/>
            <pc:sldMk cId="3424430237" sldId="328"/>
            <ac:spMk id="9" creationId="{E5DAA147-D95B-AFA2-BBC5-410A4AEA7CED}"/>
          </ac:spMkLst>
        </pc:spChg>
        <pc:picChg chg="add mod">
          <ac:chgData name="Weifeng Xu" userId="e7aed605-a3dd-4d5a-a692-a87037af107b" providerId="ADAL" clId="{1CB50D31-B233-4D2C-9429-9C13E45ED660}" dt="2023-02-04T02:06:38.440" v="1512" actId="14100"/>
          <ac:picMkLst>
            <pc:docMk/>
            <pc:sldMk cId="3424430237" sldId="328"/>
            <ac:picMk id="3" creationId="{3B34573E-1F47-AC5E-0D85-73D18EF968BE}"/>
          </ac:picMkLst>
        </pc:picChg>
        <pc:picChg chg="add mod">
          <ac:chgData name="Weifeng Xu" userId="e7aed605-a3dd-4d5a-a692-a87037af107b" providerId="ADAL" clId="{1CB50D31-B233-4D2C-9429-9C13E45ED660}" dt="2023-02-04T02:07:16.716" v="1530" actId="14100"/>
          <ac:picMkLst>
            <pc:docMk/>
            <pc:sldMk cId="3424430237" sldId="328"/>
            <ac:picMk id="7" creationId="{8DF0AD30-B174-7FA3-D67B-54B919F83C87}"/>
          </ac:picMkLst>
        </pc:picChg>
      </pc:sldChg>
      <pc:sldChg chg="addSp modSp new mod ord">
        <pc:chgData name="Weifeng Xu" userId="e7aed605-a3dd-4d5a-a692-a87037af107b" providerId="ADAL" clId="{1CB50D31-B233-4D2C-9429-9C13E45ED660}" dt="2023-02-04T04:16:28.954" v="1961"/>
        <pc:sldMkLst>
          <pc:docMk/>
          <pc:sldMk cId="2085954504" sldId="329"/>
        </pc:sldMkLst>
        <pc:spChg chg="add mod">
          <ac:chgData name="Weifeng Xu" userId="e7aed605-a3dd-4d5a-a692-a87037af107b" providerId="ADAL" clId="{1CB50D31-B233-4D2C-9429-9C13E45ED660}" dt="2023-02-04T03:10:21.128" v="1900" actId="20577"/>
          <ac:spMkLst>
            <pc:docMk/>
            <pc:sldMk cId="2085954504" sldId="329"/>
            <ac:spMk id="7" creationId="{3F731A7D-71E6-C2DB-DA6F-2524F1E006A2}"/>
          </ac:spMkLst>
        </pc:spChg>
        <pc:picChg chg="add mod">
          <ac:chgData name="Weifeng Xu" userId="e7aed605-a3dd-4d5a-a692-a87037af107b" providerId="ADAL" clId="{1CB50D31-B233-4D2C-9429-9C13E45ED660}" dt="2023-02-04T03:09:40.180" v="1876" actId="1076"/>
          <ac:picMkLst>
            <pc:docMk/>
            <pc:sldMk cId="2085954504" sldId="329"/>
            <ac:picMk id="3" creationId="{E45DD24E-8E9A-77B4-463D-701F28673FEF}"/>
          </ac:picMkLst>
        </pc:picChg>
        <pc:picChg chg="add mod">
          <ac:chgData name="Weifeng Xu" userId="e7aed605-a3dd-4d5a-a692-a87037af107b" providerId="ADAL" clId="{1CB50D31-B233-4D2C-9429-9C13E45ED660}" dt="2023-02-04T03:09:06.861" v="1873" actId="1076"/>
          <ac:picMkLst>
            <pc:docMk/>
            <pc:sldMk cId="2085954504" sldId="329"/>
            <ac:picMk id="5" creationId="{4D81F2B8-D9F4-5EC7-A02C-C23FB59CD48C}"/>
          </ac:picMkLst>
        </pc:picChg>
      </pc:sldChg>
      <pc:sldChg chg="addSp delSp modSp new mod">
        <pc:chgData name="Weifeng Xu" userId="e7aed605-a3dd-4d5a-a692-a87037af107b" providerId="ADAL" clId="{1CB50D31-B233-4D2C-9429-9C13E45ED660}" dt="2023-02-04T04:24:24.460" v="2094" actId="1076"/>
        <pc:sldMkLst>
          <pc:docMk/>
          <pc:sldMk cId="1145694396" sldId="330"/>
        </pc:sldMkLst>
        <pc:spChg chg="add mod">
          <ac:chgData name="Weifeng Xu" userId="e7aed605-a3dd-4d5a-a692-a87037af107b" providerId="ADAL" clId="{1CB50D31-B233-4D2C-9429-9C13E45ED660}" dt="2023-02-04T04:24:24.460" v="2094" actId="1076"/>
          <ac:spMkLst>
            <pc:docMk/>
            <pc:sldMk cId="1145694396" sldId="330"/>
            <ac:spMk id="4" creationId="{56851F97-D1BA-EDA1-E00F-753F34A66CE7}"/>
          </ac:spMkLst>
        </pc:spChg>
        <pc:spChg chg="add mod">
          <ac:chgData name="Weifeng Xu" userId="e7aed605-a3dd-4d5a-a692-a87037af107b" providerId="ADAL" clId="{1CB50D31-B233-4D2C-9429-9C13E45ED660}" dt="2023-02-04T04:24:24.460" v="2094" actId="1076"/>
          <ac:spMkLst>
            <pc:docMk/>
            <pc:sldMk cId="1145694396" sldId="330"/>
            <ac:spMk id="9" creationId="{6F975373-9C0F-2A2F-3F92-B016BB508F0E}"/>
          </ac:spMkLst>
        </pc:spChg>
        <pc:picChg chg="add mod">
          <ac:chgData name="Weifeng Xu" userId="e7aed605-a3dd-4d5a-a692-a87037af107b" providerId="ADAL" clId="{1CB50D31-B233-4D2C-9429-9C13E45ED660}" dt="2023-02-04T04:24:24.460" v="2094" actId="1076"/>
          <ac:picMkLst>
            <pc:docMk/>
            <pc:sldMk cId="1145694396" sldId="330"/>
            <ac:picMk id="3" creationId="{D227EF8A-2EE0-3CA8-C0C0-65BE77963E42}"/>
          </ac:picMkLst>
        </pc:picChg>
        <pc:picChg chg="add del mod">
          <ac:chgData name="Weifeng Xu" userId="e7aed605-a3dd-4d5a-a692-a87037af107b" providerId="ADAL" clId="{1CB50D31-B233-4D2C-9429-9C13E45ED660}" dt="2023-02-04T04:23:22.920" v="2068" actId="22"/>
          <ac:picMkLst>
            <pc:docMk/>
            <pc:sldMk cId="1145694396" sldId="330"/>
            <ac:picMk id="6" creationId="{431E46CC-06D0-5D55-4838-B65DEC1CDF94}"/>
          </ac:picMkLst>
        </pc:picChg>
        <pc:picChg chg="add mod">
          <ac:chgData name="Weifeng Xu" userId="e7aed605-a3dd-4d5a-a692-a87037af107b" providerId="ADAL" clId="{1CB50D31-B233-4D2C-9429-9C13E45ED660}" dt="2023-02-04T04:24:24.460" v="2094" actId="1076"/>
          <ac:picMkLst>
            <pc:docMk/>
            <pc:sldMk cId="1145694396" sldId="330"/>
            <ac:picMk id="8" creationId="{19FFBC8E-03F0-505D-7A8C-2A2C2AFC5803}"/>
          </ac:picMkLst>
        </pc:picChg>
      </pc:sldChg>
      <pc:sldChg chg="modSp add mod ord">
        <pc:chgData name="Weifeng Xu" userId="e7aed605-a3dd-4d5a-a692-a87037af107b" providerId="ADAL" clId="{1CB50D31-B233-4D2C-9429-9C13E45ED660}" dt="2023-02-04T04:31:10.907" v="2111" actId="20577"/>
        <pc:sldMkLst>
          <pc:docMk/>
          <pc:sldMk cId="3686171524" sldId="331"/>
        </pc:sldMkLst>
        <pc:spChg chg="mod">
          <ac:chgData name="Weifeng Xu" userId="e7aed605-a3dd-4d5a-a692-a87037af107b" providerId="ADAL" clId="{1CB50D31-B233-4D2C-9429-9C13E45ED660}" dt="2023-02-04T04:31:10.907" v="2111" actId="20577"/>
          <ac:spMkLst>
            <pc:docMk/>
            <pc:sldMk cId="3686171524" sldId="331"/>
            <ac:spMk id="2" creationId="{00000000-0000-0000-0000-000000000000}"/>
          </ac:spMkLst>
        </pc:spChg>
      </pc:sldChg>
      <pc:sldChg chg="addSp delSp modSp new mod modNotesTx">
        <pc:chgData name="Weifeng Xu" userId="e7aed605-a3dd-4d5a-a692-a87037af107b" providerId="ADAL" clId="{1CB50D31-B233-4D2C-9429-9C13E45ED660}" dt="2023-02-04T13:30:15.784" v="2311"/>
        <pc:sldMkLst>
          <pc:docMk/>
          <pc:sldMk cId="3898364153" sldId="332"/>
        </pc:sldMkLst>
        <pc:spChg chg="add mod">
          <ac:chgData name="Weifeng Xu" userId="e7aed605-a3dd-4d5a-a692-a87037af107b" providerId="ADAL" clId="{1CB50D31-B233-4D2C-9429-9C13E45ED660}" dt="2023-02-04T04:36:08.277" v="2130" actId="20577"/>
          <ac:spMkLst>
            <pc:docMk/>
            <pc:sldMk cId="3898364153" sldId="332"/>
            <ac:spMk id="4" creationId="{8A61A611-7ACB-19CE-79D7-821F51E57847}"/>
          </ac:spMkLst>
        </pc:spChg>
        <pc:spChg chg="add del mod">
          <ac:chgData name="Weifeng Xu" userId="e7aed605-a3dd-4d5a-a692-a87037af107b" providerId="ADAL" clId="{1CB50D31-B233-4D2C-9429-9C13E45ED660}" dt="2023-02-04T04:42:26.999" v="2179" actId="478"/>
          <ac:spMkLst>
            <pc:docMk/>
            <pc:sldMk cId="3898364153" sldId="332"/>
            <ac:spMk id="5" creationId="{F9DA41CF-CEC5-1742-0B59-132C89E4430E}"/>
          </ac:spMkLst>
        </pc:spChg>
        <pc:spChg chg="add mod">
          <ac:chgData name="Weifeng Xu" userId="e7aed605-a3dd-4d5a-a692-a87037af107b" providerId="ADAL" clId="{1CB50D31-B233-4D2C-9429-9C13E45ED660}" dt="2023-02-04T13:29:01.359" v="2300" actId="1076"/>
          <ac:spMkLst>
            <pc:docMk/>
            <pc:sldMk cId="3898364153" sldId="332"/>
            <ac:spMk id="8" creationId="{6C42AD8B-B6C0-F239-BA85-B847B511C2C8}"/>
          </ac:spMkLst>
        </pc:spChg>
        <pc:spChg chg="add mod">
          <ac:chgData name="Weifeng Xu" userId="e7aed605-a3dd-4d5a-a692-a87037af107b" providerId="ADAL" clId="{1CB50D31-B233-4D2C-9429-9C13E45ED660}" dt="2023-02-04T13:29:40.796" v="2304" actId="1076"/>
          <ac:spMkLst>
            <pc:docMk/>
            <pc:sldMk cId="3898364153" sldId="332"/>
            <ac:spMk id="12" creationId="{6895F865-B416-9D20-D1EB-DD3A0CB17B67}"/>
          </ac:spMkLst>
        </pc:spChg>
        <pc:grpChg chg="del mod">
          <ac:chgData name="Weifeng Xu" userId="e7aed605-a3dd-4d5a-a692-a87037af107b" providerId="ADAL" clId="{1CB50D31-B233-4D2C-9429-9C13E45ED660}" dt="2023-02-04T13:30:15.784" v="2311"/>
          <ac:grpSpMkLst>
            <pc:docMk/>
            <pc:sldMk cId="3898364153" sldId="332"/>
            <ac:grpSpMk id="16" creationId="{8E389A2E-6349-C737-3DDC-4AFC307B459D}"/>
          </ac:grpSpMkLst>
        </pc:grpChg>
        <pc:grpChg chg="mod">
          <ac:chgData name="Weifeng Xu" userId="e7aed605-a3dd-4d5a-a692-a87037af107b" providerId="ADAL" clId="{1CB50D31-B233-4D2C-9429-9C13E45ED660}" dt="2023-02-04T13:30:15.784" v="2311"/>
          <ac:grpSpMkLst>
            <pc:docMk/>
            <pc:sldMk cId="3898364153" sldId="332"/>
            <ac:grpSpMk id="19" creationId="{C6679A9B-8292-98E7-377D-F6BD80728169}"/>
          </ac:grpSpMkLst>
        </pc:grpChg>
        <pc:picChg chg="add mod">
          <ac:chgData name="Weifeng Xu" userId="e7aed605-a3dd-4d5a-a692-a87037af107b" providerId="ADAL" clId="{1CB50D31-B233-4D2C-9429-9C13E45ED660}" dt="2023-02-04T04:35:51.752" v="2117" actId="1076"/>
          <ac:picMkLst>
            <pc:docMk/>
            <pc:sldMk cId="3898364153" sldId="332"/>
            <ac:picMk id="3" creationId="{FD4AE448-865B-8653-0D8D-2A35CE1A0E69}"/>
          </ac:picMkLst>
        </pc:picChg>
        <pc:picChg chg="add mod">
          <ac:chgData name="Weifeng Xu" userId="e7aed605-a3dd-4d5a-a692-a87037af107b" providerId="ADAL" clId="{1CB50D31-B233-4D2C-9429-9C13E45ED660}" dt="2023-02-04T13:29:01.359" v="2300" actId="1076"/>
          <ac:picMkLst>
            <pc:docMk/>
            <pc:sldMk cId="3898364153" sldId="332"/>
            <ac:picMk id="7" creationId="{C1DD2BE2-B714-D86A-9B27-4D97EB0A42F9}"/>
          </ac:picMkLst>
        </pc:picChg>
        <pc:picChg chg="add mod">
          <ac:chgData name="Weifeng Xu" userId="e7aed605-a3dd-4d5a-a692-a87037af107b" providerId="ADAL" clId="{1CB50D31-B233-4D2C-9429-9C13E45ED660}" dt="2023-02-04T13:29:40.796" v="2304" actId="1076"/>
          <ac:picMkLst>
            <pc:docMk/>
            <pc:sldMk cId="3898364153" sldId="332"/>
            <ac:picMk id="10" creationId="{A5F9ED56-F7E1-7571-3C80-560FD1224A28}"/>
          </ac:picMkLst>
        </pc:picChg>
        <pc:inkChg chg="add mod">
          <ac:chgData name="Weifeng Xu" userId="e7aed605-a3dd-4d5a-a692-a87037af107b" providerId="ADAL" clId="{1CB50D31-B233-4D2C-9429-9C13E45ED660}" dt="2023-02-04T13:30:15.784" v="2311"/>
          <ac:inkMkLst>
            <pc:docMk/>
            <pc:sldMk cId="3898364153" sldId="332"/>
            <ac:inkMk id="13" creationId="{26A4C0D0-8724-AA24-1875-E280E4E08FE3}"/>
          </ac:inkMkLst>
        </pc:inkChg>
        <pc:inkChg chg="add mod">
          <ac:chgData name="Weifeng Xu" userId="e7aed605-a3dd-4d5a-a692-a87037af107b" providerId="ADAL" clId="{1CB50D31-B233-4D2C-9429-9C13E45ED660}" dt="2023-02-04T13:30:15.784" v="2311"/>
          <ac:inkMkLst>
            <pc:docMk/>
            <pc:sldMk cId="3898364153" sldId="332"/>
            <ac:inkMk id="14" creationId="{C6958385-1995-0DF9-F8E3-9F2DCCAB36D5}"/>
          </ac:inkMkLst>
        </pc:inkChg>
        <pc:inkChg chg="add mod">
          <ac:chgData name="Weifeng Xu" userId="e7aed605-a3dd-4d5a-a692-a87037af107b" providerId="ADAL" clId="{1CB50D31-B233-4D2C-9429-9C13E45ED660}" dt="2023-02-04T13:30:15.784" v="2311"/>
          <ac:inkMkLst>
            <pc:docMk/>
            <pc:sldMk cId="3898364153" sldId="332"/>
            <ac:inkMk id="15" creationId="{F4F2FEC1-B2BD-27BC-0B26-7E11B7D11B72}"/>
          </ac:inkMkLst>
        </pc:inkChg>
        <pc:inkChg chg="add mod">
          <ac:chgData name="Weifeng Xu" userId="e7aed605-a3dd-4d5a-a692-a87037af107b" providerId="ADAL" clId="{1CB50D31-B233-4D2C-9429-9C13E45ED660}" dt="2023-02-04T13:30:15.784" v="2311"/>
          <ac:inkMkLst>
            <pc:docMk/>
            <pc:sldMk cId="3898364153" sldId="332"/>
            <ac:inkMk id="17" creationId="{131C050C-9663-AE17-608C-9C9766E4BAC6}"/>
          </ac:inkMkLst>
        </pc:inkChg>
        <pc:inkChg chg="add mod">
          <ac:chgData name="Weifeng Xu" userId="e7aed605-a3dd-4d5a-a692-a87037af107b" providerId="ADAL" clId="{1CB50D31-B233-4D2C-9429-9C13E45ED660}" dt="2023-02-04T13:30:15.784" v="2311"/>
          <ac:inkMkLst>
            <pc:docMk/>
            <pc:sldMk cId="3898364153" sldId="332"/>
            <ac:inkMk id="18" creationId="{25B4D400-B98D-3821-29D7-062F94C9A577}"/>
          </ac:inkMkLst>
        </pc:inkChg>
      </pc:sldChg>
      <pc:sldChg chg="addSp modSp new mod">
        <pc:chgData name="Weifeng Xu" userId="e7aed605-a3dd-4d5a-a692-a87037af107b" providerId="ADAL" clId="{1CB50D31-B233-4D2C-9429-9C13E45ED660}" dt="2023-02-04T20:54:01.267" v="3894" actId="20577"/>
        <pc:sldMkLst>
          <pc:docMk/>
          <pc:sldMk cId="3839556808" sldId="333"/>
        </pc:sldMkLst>
        <pc:spChg chg="add mod">
          <ac:chgData name="Weifeng Xu" userId="e7aed605-a3dd-4d5a-a692-a87037af107b" providerId="ADAL" clId="{1CB50D31-B233-4D2C-9429-9C13E45ED660}" dt="2023-02-04T20:54:01.267" v="3894" actId="20577"/>
          <ac:spMkLst>
            <pc:docMk/>
            <pc:sldMk cId="3839556808" sldId="333"/>
            <ac:spMk id="4" creationId="{A1261AFD-4382-B532-3E97-EC4EE44D2DF0}"/>
          </ac:spMkLst>
        </pc:spChg>
        <pc:spChg chg="add mod">
          <ac:chgData name="Weifeng Xu" userId="e7aed605-a3dd-4d5a-a692-a87037af107b" providerId="ADAL" clId="{1CB50D31-B233-4D2C-9429-9C13E45ED660}" dt="2023-02-04T04:52:27.830" v="2257" actId="2711"/>
          <ac:spMkLst>
            <pc:docMk/>
            <pc:sldMk cId="3839556808" sldId="333"/>
            <ac:spMk id="5" creationId="{AB44F9FC-606B-F5E4-EC3A-409DCB42595F}"/>
          </ac:spMkLst>
        </pc:spChg>
        <pc:picChg chg="add mod">
          <ac:chgData name="Weifeng Xu" userId="e7aed605-a3dd-4d5a-a692-a87037af107b" providerId="ADAL" clId="{1CB50D31-B233-4D2C-9429-9C13E45ED660}" dt="2023-02-04T04:49:47.655" v="2204" actId="14100"/>
          <ac:picMkLst>
            <pc:docMk/>
            <pc:sldMk cId="3839556808" sldId="333"/>
            <ac:picMk id="3" creationId="{EE3BAD00-1B4A-BBD8-8B3E-8F91CC26EADD}"/>
          </ac:picMkLst>
        </pc:picChg>
      </pc:sldChg>
      <pc:sldChg chg="addSp delSp modSp new mod modClrScheme chgLayout">
        <pc:chgData name="Weifeng Xu" userId="e7aed605-a3dd-4d5a-a692-a87037af107b" providerId="ADAL" clId="{1CB50D31-B233-4D2C-9429-9C13E45ED660}" dt="2023-02-04T13:42:22.115" v="2360" actId="700"/>
        <pc:sldMkLst>
          <pc:docMk/>
          <pc:sldMk cId="2864802124" sldId="334"/>
        </pc:sldMkLst>
        <pc:spChg chg="add mod ord">
          <ac:chgData name="Weifeng Xu" userId="e7aed605-a3dd-4d5a-a692-a87037af107b" providerId="ADAL" clId="{1CB50D31-B233-4D2C-9429-9C13E45ED660}" dt="2023-02-04T13:42:22.115" v="2360" actId="700"/>
          <ac:spMkLst>
            <pc:docMk/>
            <pc:sldMk cId="2864802124" sldId="334"/>
            <ac:spMk id="2" creationId="{D74BF1C4-BB16-0E85-BA1D-E070FDB8FE4D}"/>
          </ac:spMkLst>
        </pc:spChg>
        <pc:spChg chg="add del mod ord">
          <ac:chgData name="Weifeng Xu" userId="e7aed605-a3dd-4d5a-a692-a87037af107b" providerId="ADAL" clId="{1CB50D31-B233-4D2C-9429-9C13E45ED660}" dt="2023-02-04T13:42:22.115" v="2360" actId="700"/>
          <ac:spMkLst>
            <pc:docMk/>
            <pc:sldMk cId="2864802124" sldId="334"/>
            <ac:spMk id="3" creationId="{9BE47963-AB65-3619-EE3D-8227689487BB}"/>
          </ac:spMkLst>
        </pc:spChg>
        <pc:spChg chg="add del mod ord">
          <ac:chgData name="Weifeng Xu" userId="e7aed605-a3dd-4d5a-a692-a87037af107b" providerId="ADAL" clId="{1CB50D31-B233-4D2C-9429-9C13E45ED660}" dt="2023-02-04T13:42:22.115" v="2360" actId="700"/>
          <ac:spMkLst>
            <pc:docMk/>
            <pc:sldMk cId="2864802124" sldId="334"/>
            <ac:spMk id="4" creationId="{658D2C04-BC0B-4CBC-378A-1184A8D9F3E3}"/>
          </ac:spMkLst>
        </pc:spChg>
      </pc:sldChg>
      <pc:sldChg chg="addSp delSp modSp new mod modClrScheme chgLayout">
        <pc:chgData name="Weifeng Xu" userId="e7aed605-a3dd-4d5a-a692-a87037af107b" providerId="ADAL" clId="{1CB50D31-B233-4D2C-9429-9C13E45ED660}" dt="2023-02-04T14:35:41.357" v="2929" actId="20577"/>
        <pc:sldMkLst>
          <pc:docMk/>
          <pc:sldMk cId="4254328485" sldId="335"/>
        </pc:sldMkLst>
        <pc:spChg chg="del mod ord">
          <ac:chgData name="Weifeng Xu" userId="e7aed605-a3dd-4d5a-a692-a87037af107b" providerId="ADAL" clId="{1CB50D31-B233-4D2C-9429-9C13E45ED660}" dt="2023-02-04T13:42:27.761" v="2362" actId="700"/>
          <ac:spMkLst>
            <pc:docMk/>
            <pc:sldMk cId="4254328485" sldId="335"/>
            <ac:spMk id="2" creationId="{5EDE866D-E898-DEF5-233A-8493F9293300}"/>
          </ac:spMkLst>
        </pc:spChg>
        <pc:spChg chg="del mod ord">
          <ac:chgData name="Weifeng Xu" userId="e7aed605-a3dd-4d5a-a692-a87037af107b" providerId="ADAL" clId="{1CB50D31-B233-4D2C-9429-9C13E45ED660}" dt="2023-02-04T13:42:27.761" v="2362" actId="700"/>
          <ac:spMkLst>
            <pc:docMk/>
            <pc:sldMk cId="4254328485" sldId="335"/>
            <ac:spMk id="3" creationId="{BBFF43F9-A8D5-8D2D-739A-ED23B46D0D8E}"/>
          </ac:spMkLst>
        </pc:spChg>
        <pc:spChg chg="add mod ord">
          <ac:chgData name="Weifeng Xu" userId="e7aed605-a3dd-4d5a-a692-a87037af107b" providerId="ADAL" clId="{1CB50D31-B233-4D2C-9429-9C13E45ED660}" dt="2023-02-04T13:42:32.674" v="2367" actId="20577"/>
          <ac:spMkLst>
            <pc:docMk/>
            <pc:sldMk cId="4254328485" sldId="335"/>
            <ac:spMk id="4" creationId="{A64638E0-7720-1BAE-7358-28EFAA75F0B9}"/>
          </ac:spMkLst>
        </pc:spChg>
        <pc:spChg chg="add mod ord">
          <ac:chgData name="Weifeng Xu" userId="e7aed605-a3dd-4d5a-a692-a87037af107b" providerId="ADAL" clId="{1CB50D31-B233-4D2C-9429-9C13E45ED660}" dt="2023-02-04T14:35:41.357" v="2929" actId="20577"/>
          <ac:spMkLst>
            <pc:docMk/>
            <pc:sldMk cId="4254328485" sldId="335"/>
            <ac:spMk id="5" creationId="{2F22A9E0-A1F1-0785-943E-CBD23AEE0A26}"/>
          </ac:spMkLst>
        </pc:spChg>
      </pc:sldChg>
      <pc:sldChg chg="addSp delSp modSp new mod modClrScheme chgLayout">
        <pc:chgData name="Weifeng Xu" userId="e7aed605-a3dd-4d5a-a692-a87037af107b" providerId="ADAL" clId="{1CB50D31-B233-4D2C-9429-9C13E45ED660}" dt="2023-02-04T13:58:51.424" v="2710" actId="2711"/>
        <pc:sldMkLst>
          <pc:docMk/>
          <pc:sldMk cId="3957218973" sldId="336"/>
        </pc:sldMkLst>
        <pc:spChg chg="del mod ord">
          <ac:chgData name="Weifeng Xu" userId="e7aed605-a3dd-4d5a-a692-a87037af107b" providerId="ADAL" clId="{1CB50D31-B233-4D2C-9429-9C13E45ED660}" dt="2023-02-04T13:44:49.819" v="2617" actId="700"/>
          <ac:spMkLst>
            <pc:docMk/>
            <pc:sldMk cId="3957218973" sldId="336"/>
            <ac:spMk id="2" creationId="{60FA85B4-FB3E-6729-4EE9-21BF40B8725F}"/>
          </ac:spMkLst>
        </pc:spChg>
        <pc:spChg chg="del">
          <ac:chgData name="Weifeng Xu" userId="e7aed605-a3dd-4d5a-a692-a87037af107b" providerId="ADAL" clId="{1CB50D31-B233-4D2C-9429-9C13E45ED660}" dt="2023-02-04T13:44:49.819" v="2617" actId="700"/>
          <ac:spMkLst>
            <pc:docMk/>
            <pc:sldMk cId="3957218973" sldId="336"/>
            <ac:spMk id="3" creationId="{6D4628B2-2320-4C6B-AF4B-BD477C6A02FA}"/>
          </ac:spMkLst>
        </pc:spChg>
        <pc:spChg chg="add mod ord">
          <ac:chgData name="Weifeng Xu" userId="e7aed605-a3dd-4d5a-a692-a87037af107b" providerId="ADAL" clId="{1CB50D31-B233-4D2C-9429-9C13E45ED660}" dt="2023-02-04T13:47:24.373" v="2625" actId="700"/>
          <ac:spMkLst>
            <pc:docMk/>
            <pc:sldMk cId="3957218973" sldId="336"/>
            <ac:spMk id="4" creationId="{183623FA-2249-46F5-53F1-0FDAE1FE96AB}"/>
          </ac:spMkLst>
        </pc:spChg>
        <pc:spChg chg="add mod ord">
          <ac:chgData name="Weifeng Xu" userId="e7aed605-a3dd-4d5a-a692-a87037af107b" providerId="ADAL" clId="{1CB50D31-B233-4D2C-9429-9C13E45ED660}" dt="2023-02-04T13:58:51.424" v="2710" actId="2711"/>
          <ac:spMkLst>
            <pc:docMk/>
            <pc:sldMk cId="3957218973" sldId="336"/>
            <ac:spMk id="5" creationId="{81FA9006-C0EA-B16A-E91F-8779A4562AED}"/>
          </ac:spMkLst>
        </pc:spChg>
        <pc:picChg chg="add mod">
          <ac:chgData name="Weifeng Xu" userId="e7aed605-a3dd-4d5a-a692-a87037af107b" providerId="ADAL" clId="{1CB50D31-B233-4D2C-9429-9C13E45ED660}" dt="2023-02-04T13:58:38.412" v="2706" actId="1076"/>
          <ac:picMkLst>
            <pc:docMk/>
            <pc:sldMk cId="3957218973" sldId="336"/>
            <ac:picMk id="7" creationId="{66C7A3E7-8AF5-2959-5795-F0444B486380}"/>
          </ac:picMkLst>
        </pc:picChg>
      </pc:sldChg>
      <pc:sldChg chg="addSp modSp new mod">
        <pc:chgData name="Weifeng Xu" userId="e7aed605-a3dd-4d5a-a692-a87037af107b" providerId="ADAL" clId="{1CB50D31-B233-4D2C-9429-9C13E45ED660}" dt="2023-02-04T14:13:59.893" v="2855" actId="1076"/>
        <pc:sldMkLst>
          <pc:docMk/>
          <pc:sldMk cId="545820593" sldId="337"/>
        </pc:sldMkLst>
        <pc:spChg chg="mod">
          <ac:chgData name="Weifeng Xu" userId="e7aed605-a3dd-4d5a-a692-a87037af107b" providerId="ADAL" clId="{1CB50D31-B233-4D2C-9429-9C13E45ED660}" dt="2023-02-04T14:07:02.079" v="2840" actId="20577"/>
          <ac:spMkLst>
            <pc:docMk/>
            <pc:sldMk cId="545820593" sldId="337"/>
            <ac:spMk id="2" creationId="{6D8FEFC3-4A2E-1A71-D28E-BC07C9E0D4A2}"/>
          </ac:spMkLst>
        </pc:spChg>
        <pc:spChg chg="mod">
          <ac:chgData name="Weifeng Xu" userId="e7aed605-a3dd-4d5a-a692-a87037af107b" providerId="ADAL" clId="{1CB50D31-B233-4D2C-9429-9C13E45ED660}" dt="2023-02-04T14:13:33.953" v="2853" actId="14100"/>
          <ac:spMkLst>
            <pc:docMk/>
            <pc:sldMk cId="545820593" sldId="337"/>
            <ac:spMk id="3" creationId="{31358501-0746-2D11-8CF0-50E85B7FEAD2}"/>
          </ac:spMkLst>
        </pc:spChg>
        <pc:picChg chg="add mod">
          <ac:chgData name="Weifeng Xu" userId="e7aed605-a3dd-4d5a-a692-a87037af107b" providerId="ADAL" clId="{1CB50D31-B233-4D2C-9429-9C13E45ED660}" dt="2023-02-04T14:13:59.893" v="2855" actId="1076"/>
          <ac:picMkLst>
            <pc:docMk/>
            <pc:sldMk cId="545820593" sldId="337"/>
            <ac:picMk id="5" creationId="{CD207CDD-F42F-BB4E-CC52-6D669D6A6C4E}"/>
          </ac:picMkLst>
        </pc:picChg>
      </pc:sldChg>
      <pc:sldChg chg="addSp delSp modSp new mod modClrScheme chgLayout modNotesTx">
        <pc:chgData name="Weifeng Xu" userId="e7aed605-a3dd-4d5a-a692-a87037af107b" providerId="ADAL" clId="{1CB50D31-B233-4D2C-9429-9C13E45ED660}" dt="2023-02-04T20:46:53.033" v="3807" actId="1076"/>
        <pc:sldMkLst>
          <pc:docMk/>
          <pc:sldMk cId="4206098775" sldId="338"/>
        </pc:sldMkLst>
        <pc:spChg chg="del mod ord">
          <ac:chgData name="Weifeng Xu" userId="e7aed605-a3dd-4d5a-a692-a87037af107b" providerId="ADAL" clId="{1CB50D31-B233-4D2C-9429-9C13E45ED660}" dt="2023-02-04T20:32:54.641" v="3674" actId="700"/>
          <ac:spMkLst>
            <pc:docMk/>
            <pc:sldMk cId="4206098775" sldId="338"/>
            <ac:spMk id="2" creationId="{BD43811F-0539-E2DB-AD49-319D9750D828}"/>
          </ac:spMkLst>
        </pc:spChg>
        <pc:spChg chg="add del mod">
          <ac:chgData name="Weifeng Xu" userId="e7aed605-a3dd-4d5a-a692-a87037af107b" providerId="ADAL" clId="{1CB50D31-B233-4D2C-9429-9C13E45ED660}" dt="2023-02-04T20:32:10.041" v="3652" actId="478"/>
          <ac:spMkLst>
            <pc:docMk/>
            <pc:sldMk cId="4206098775" sldId="338"/>
            <ac:spMk id="3" creationId="{5E303908-A214-CA45-3238-93C7349C4FAB}"/>
          </ac:spMkLst>
        </pc:spChg>
        <pc:spChg chg="add del mod">
          <ac:chgData name="Weifeng Xu" userId="e7aed605-a3dd-4d5a-a692-a87037af107b" providerId="ADAL" clId="{1CB50D31-B233-4D2C-9429-9C13E45ED660}" dt="2023-02-04T20:32:14.144" v="3653" actId="700"/>
          <ac:spMkLst>
            <pc:docMk/>
            <pc:sldMk cId="4206098775" sldId="338"/>
            <ac:spMk id="9" creationId="{5DBD9E09-FF1B-8538-6FCA-B1EF81A18C1C}"/>
          </ac:spMkLst>
        </pc:spChg>
        <pc:spChg chg="add mod">
          <ac:chgData name="Weifeng Xu" userId="e7aed605-a3dd-4d5a-a692-a87037af107b" providerId="ADAL" clId="{1CB50D31-B233-4D2C-9429-9C13E45ED660}" dt="2023-02-04T20:46:53.033" v="3807" actId="1076"/>
          <ac:spMkLst>
            <pc:docMk/>
            <pc:sldMk cId="4206098775" sldId="338"/>
            <ac:spMk id="10" creationId="{857099E9-EFFA-A748-9FD0-DA842C536C59}"/>
          </ac:spMkLst>
        </pc:spChg>
        <pc:picChg chg="add mod">
          <ac:chgData name="Weifeng Xu" userId="e7aed605-a3dd-4d5a-a692-a87037af107b" providerId="ADAL" clId="{1CB50D31-B233-4D2C-9429-9C13E45ED660}" dt="2023-02-04T20:46:53.033" v="3807" actId="1076"/>
          <ac:picMkLst>
            <pc:docMk/>
            <pc:sldMk cId="4206098775" sldId="338"/>
            <ac:picMk id="5" creationId="{830A7A73-9AC3-5DE0-E54D-BB1C27E4EF1F}"/>
          </ac:picMkLst>
        </pc:picChg>
        <pc:picChg chg="add mod">
          <ac:chgData name="Weifeng Xu" userId="e7aed605-a3dd-4d5a-a692-a87037af107b" providerId="ADAL" clId="{1CB50D31-B233-4D2C-9429-9C13E45ED660}" dt="2023-02-04T20:46:53.033" v="3807" actId="1076"/>
          <ac:picMkLst>
            <pc:docMk/>
            <pc:sldMk cId="4206098775" sldId="338"/>
            <ac:picMk id="7" creationId="{DE499D76-DDC8-D1C2-CAC8-5FD4D4C8C8F0}"/>
          </ac:picMkLst>
        </pc:picChg>
      </pc:sldChg>
      <pc:sldChg chg="addSp delSp modSp new mod">
        <pc:chgData name="Weifeng Xu" userId="e7aed605-a3dd-4d5a-a692-a87037af107b" providerId="ADAL" clId="{1CB50D31-B233-4D2C-9429-9C13E45ED660}" dt="2023-02-04T20:42:45.523" v="3804" actId="113"/>
        <pc:sldMkLst>
          <pc:docMk/>
          <pc:sldMk cId="1163557026" sldId="339"/>
        </pc:sldMkLst>
        <pc:spChg chg="add mod">
          <ac:chgData name="Weifeng Xu" userId="e7aed605-a3dd-4d5a-a692-a87037af107b" providerId="ADAL" clId="{1CB50D31-B233-4D2C-9429-9C13E45ED660}" dt="2023-02-04T15:02:13.138" v="2931"/>
          <ac:spMkLst>
            <pc:docMk/>
            <pc:sldMk cId="1163557026" sldId="339"/>
            <ac:spMk id="3" creationId="{9A966161-C08A-55AD-C52B-3B39EB3240B7}"/>
          </ac:spMkLst>
        </pc:spChg>
        <pc:spChg chg="add mod">
          <ac:chgData name="Weifeng Xu" userId="e7aed605-a3dd-4d5a-a692-a87037af107b" providerId="ADAL" clId="{1CB50D31-B233-4D2C-9429-9C13E45ED660}" dt="2023-02-04T20:42:45.523" v="3804" actId="113"/>
          <ac:spMkLst>
            <pc:docMk/>
            <pc:sldMk cId="1163557026" sldId="339"/>
            <ac:spMk id="4" creationId="{1969DBA5-AC1B-8850-7253-8B8A98B38B59}"/>
          </ac:spMkLst>
        </pc:spChg>
        <pc:spChg chg="add del">
          <ac:chgData name="Weifeng Xu" userId="e7aed605-a3dd-4d5a-a692-a87037af107b" providerId="ADAL" clId="{1CB50D31-B233-4D2C-9429-9C13E45ED660}" dt="2023-02-04T15:05:02.778" v="2975"/>
          <ac:spMkLst>
            <pc:docMk/>
            <pc:sldMk cId="1163557026" sldId="339"/>
            <ac:spMk id="5" creationId="{87261CE2-39FE-240D-BCEF-D3B68F1769DA}"/>
          </ac:spMkLst>
        </pc:spChg>
        <pc:spChg chg="add mod">
          <ac:chgData name="Weifeng Xu" userId="e7aed605-a3dd-4d5a-a692-a87037af107b" providerId="ADAL" clId="{1CB50D31-B233-4D2C-9429-9C13E45ED660}" dt="2023-02-04T15:06:25.195" v="3012" actId="1076"/>
          <ac:spMkLst>
            <pc:docMk/>
            <pc:sldMk cId="1163557026" sldId="339"/>
            <ac:spMk id="7" creationId="{E72DD4F1-A095-79E4-7E20-A47CA8BCACC3}"/>
          </ac:spMkLst>
        </pc:spChg>
        <pc:graphicFrameChg chg="add mod modGraphic">
          <ac:chgData name="Weifeng Xu" userId="e7aed605-a3dd-4d5a-a692-a87037af107b" providerId="ADAL" clId="{1CB50D31-B233-4D2C-9429-9C13E45ED660}" dt="2023-02-04T15:04:32.347" v="2972" actId="2711"/>
          <ac:graphicFrameMkLst>
            <pc:docMk/>
            <pc:sldMk cId="1163557026" sldId="339"/>
            <ac:graphicFrameMk id="2" creationId="{EDB6DA13-1F37-0FA1-7FD1-A771AC8AFF72}"/>
          </ac:graphicFrameMkLst>
        </pc:graphicFrameChg>
      </pc:sldChg>
      <pc:sldChg chg="addSp modSp new mod modClrScheme chgLayout">
        <pc:chgData name="Weifeng Xu" userId="e7aed605-a3dd-4d5a-a692-a87037af107b" providerId="ADAL" clId="{1CB50D31-B233-4D2C-9429-9C13E45ED660}" dt="2023-02-05T02:48:23.281" v="4195" actId="27636"/>
        <pc:sldMkLst>
          <pc:docMk/>
          <pc:sldMk cId="1761715422" sldId="340"/>
        </pc:sldMkLst>
        <pc:spChg chg="add mod">
          <ac:chgData name="Weifeng Xu" userId="e7aed605-a3dd-4d5a-a692-a87037af107b" providerId="ADAL" clId="{1CB50D31-B233-4D2C-9429-9C13E45ED660}" dt="2023-02-04T15:12:29.940" v="3021" actId="20577"/>
          <ac:spMkLst>
            <pc:docMk/>
            <pc:sldMk cId="1761715422" sldId="340"/>
            <ac:spMk id="2" creationId="{D4D06B93-BA9F-5916-FDC8-25DDF9927AA9}"/>
          </ac:spMkLst>
        </pc:spChg>
        <pc:spChg chg="add mod">
          <ac:chgData name="Weifeng Xu" userId="e7aed605-a3dd-4d5a-a692-a87037af107b" providerId="ADAL" clId="{1CB50D31-B233-4D2C-9429-9C13E45ED660}" dt="2023-02-05T02:48:23.281" v="4195" actId="27636"/>
          <ac:spMkLst>
            <pc:docMk/>
            <pc:sldMk cId="1761715422" sldId="340"/>
            <ac:spMk id="3" creationId="{4CEE93BB-3E72-6D57-5BDE-BA26ECD53FBA}"/>
          </ac:spMkLst>
        </pc:spChg>
      </pc:sldChg>
      <pc:sldChg chg="addSp modSp new mod modNotesTx">
        <pc:chgData name="Weifeng Xu" userId="e7aed605-a3dd-4d5a-a692-a87037af107b" providerId="ADAL" clId="{1CB50D31-B233-4D2C-9429-9C13E45ED660}" dt="2023-02-04T20:25:44.555" v="3619" actId="1076"/>
        <pc:sldMkLst>
          <pc:docMk/>
          <pc:sldMk cId="3936481203" sldId="341"/>
        </pc:sldMkLst>
        <pc:spChg chg="add mod">
          <ac:chgData name="Weifeng Xu" userId="e7aed605-a3dd-4d5a-a692-a87037af107b" providerId="ADAL" clId="{1CB50D31-B233-4D2C-9429-9C13E45ED660}" dt="2023-02-04T17:54:46.329" v="3486" actId="1076"/>
          <ac:spMkLst>
            <pc:docMk/>
            <pc:sldMk cId="3936481203" sldId="341"/>
            <ac:spMk id="4" creationId="{0FF5B6AE-42D8-2AFA-624B-0C8B289E0AA9}"/>
          </ac:spMkLst>
        </pc:spChg>
        <pc:spChg chg="add mod">
          <ac:chgData name="Weifeng Xu" userId="e7aed605-a3dd-4d5a-a692-a87037af107b" providerId="ADAL" clId="{1CB50D31-B233-4D2C-9429-9C13E45ED660}" dt="2023-02-04T20:25:44.555" v="3619" actId="1076"/>
          <ac:spMkLst>
            <pc:docMk/>
            <pc:sldMk cId="3936481203" sldId="341"/>
            <ac:spMk id="6" creationId="{6D4C185C-F39B-184F-0CE1-72143FE3593F}"/>
          </ac:spMkLst>
        </pc:spChg>
        <pc:picChg chg="add mod">
          <ac:chgData name="Weifeng Xu" userId="e7aed605-a3dd-4d5a-a692-a87037af107b" providerId="ADAL" clId="{1CB50D31-B233-4D2C-9429-9C13E45ED660}" dt="2023-02-04T17:54:46.329" v="3486" actId="1076"/>
          <ac:picMkLst>
            <pc:docMk/>
            <pc:sldMk cId="3936481203" sldId="341"/>
            <ac:picMk id="3" creationId="{95AD60C7-EEBA-A25C-7B7B-2902D808D5C5}"/>
          </ac:picMkLst>
        </pc:picChg>
      </pc:sldChg>
      <pc:sldChg chg="addSp modSp new mod">
        <pc:chgData name="Weifeng Xu" userId="e7aed605-a3dd-4d5a-a692-a87037af107b" providerId="ADAL" clId="{1CB50D31-B233-4D2C-9429-9C13E45ED660}" dt="2023-02-04T17:54:04.961" v="3485" actId="20577"/>
        <pc:sldMkLst>
          <pc:docMk/>
          <pc:sldMk cId="240772464" sldId="342"/>
        </pc:sldMkLst>
        <pc:spChg chg="add mod">
          <ac:chgData name="Weifeng Xu" userId="e7aed605-a3dd-4d5a-a692-a87037af107b" providerId="ADAL" clId="{1CB50D31-B233-4D2C-9429-9C13E45ED660}" dt="2023-02-04T17:54:04.961" v="3485" actId="20577"/>
          <ac:spMkLst>
            <pc:docMk/>
            <pc:sldMk cId="240772464" sldId="342"/>
            <ac:spMk id="3" creationId="{A115018A-B683-E855-7DAD-14C118B8FFE4}"/>
          </ac:spMkLst>
        </pc:spChg>
      </pc:sldChg>
      <pc:sldChg chg="addSp delSp modSp new mod ord modClrScheme chgLayout">
        <pc:chgData name="Weifeng Xu" userId="e7aed605-a3dd-4d5a-a692-a87037af107b" providerId="ADAL" clId="{1CB50D31-B233-4D2C-9429-9C13E45ED660}" dt="2023-02-04T20:18:54.791" v="3617" actId="14100"/>
        <pc:sldMkLst>
          <pc:docMk/>
          <pc:sldMk cId="3918973978" sldId="343"/>
        </pc:sldMkLst>
        <pc:spChg chg="add mod">
          <ac:chgData name="Weifeng Xu" userId="e7aed605-a3dd-4d5a-a692-a87037af107b" providerId="ADAL" clId="{1CB50D31-B233-4D2C-9429-9C13E45ED660}" dt="2023-02-04T20:18:26.206" v="3614" actId="1076"/>
          <ac:spMkLst>
            <pc:docMk/>
            <pc:sldMk cId="3918973978" sldId="343"/>
            <ac:spMk id="4" creationId="{113730D3-BEEC-8069-C4B1-99134581FC2B}"/>
          </ac:spMkLst>
        </pc:spChg>
        <pc:spChg chg="add del mod ord">
          <ac:chgData name="Weifeng Xu" userId="e7aed605-a3dd-4d5a-a692-a87037af107b" providerId="ADAL" clId="{1CB50D31-B233-4D2C-9429-9C13E45ED660}" dt="2023-02-04T20:14:38.709" v="3613" actId="700"/>
          <ac:spMkLst>
            <pc:docMk/>
            <pc:sldMk cId="3918973978" sldId="343"/>
            <ac:spMk id="5" creationId="{F5A056AB-5FF5-8F05-E695-E8831786E842}"/>
          </ac:spMkLst>
        </pc:spChg>
        <pc:picChg chg="add mod">
          <ac:chgData name="Weifeng Xu" userId="e7aed605-a3dd-4d5a-a692-a87037af107b" providerId="ADAL" clId="{1CB50D31-B233-4D2C-9429-9C13E45ED660}" dt="2023-02-04T20:18:26.206" v="3614" actId="1076"/>
          <ac:picMkLst>
            <pc:docMk/>
            <pc:sldMk cId="3918973978" sldId="343"/>
            <ac:picMk id="3" creationId="{00C0D43E-7003-3569-D087-F7D75D1B16FF}"/>
          </ac:picMkLst>
        </pc:picChg>
        <pc:picChg chg="add mod">
          <ac:chgData name="Weifeng Xu" userId="e7aed605-a3dd-4d5a-a692-a87037af107b" providerId="ADAL" clId="{1CB50D31-B233-4D2C-9429-9C13E45ED660}" dt="2023-02-04T20:18:54.791" v="3617" actId="14100"/>
          <ac:picMkLst>
            <pc:docMk/>
            <pc:sldMk cId="3918973978" sldId="343"/>
            <ac:picMk id="7" creationId="{F787EE8E-E992-34C7-B929-04C6C908C68E}"/>
          </ac:picMkLst>
        </pc:picChg>
      </pc:sldChg>
      <pc:sldChg chg="addSp delSp modSp new mod ord">
        <pc:chgData name="Weifeng Xu" userId="e7aed605-a3dd-4d5a-a692-a87037af107b" providerId="ADAL" clId="{1CB50D31-B233-4D2C-9429-9C13E45ED660}" dt="2023-02-04T20:52:16.133" v="3826" actId="20577"/>
        <pc:sldMkLst>
          <pc:docMk/>
          <pc:sldMk cId="1745869243" sldId="344"/>
        </pc:sldMkLst>
        <pc:spChg chg="add mod">
          <ac:chgData name="Weifeng Xu" userId="e7aed605-a3dd-4d5a-a692-a87037af107b" providerId="ADAL" clId="{1CB50D31-B233-4D2C-9429-9C13E45ED660}" dt="2023-02-04T20:52:16.133" v="3826" actId="20577"/>
          <ac:spMkLst>
            <pc:docMk/>
            <pc:sldMk cId="1745869243" sldId="344"/>
            <ac:spMk id="4" creationId="{798A784A-55A8-49A0-58DD-EC6CEC248B43}"/>
          </ac:spMkLst>
        </pc:spChg>
        <pc:spChg chg="add del mod">
          <ac:chgData name="Weifeng Xu" userId="e7aed605-a3dd-4d5a-a692-a87037af107b" providerId="ADAL" clId="{1CB50D31-B233-4D2C-9429-9C13E45ED660}" dt="2023-02-04T20:40:38.653" v="3742" actId="478"/>
          <ac:spMkLst>
            <pc:docMk/>
            <pc:sldMk cId="1745869243" sldId="344"/>
            <ac:spMk id="5" creationId="{047A7799-B70E-E296-9207-F933D19DD621}"/>
          </ac:spMkLst>
        </pc:spChg>
        <pc:spChg chg="add mod">
          <ac:chgData name="Weifeng Xu" userId="e7aed605-a3dd-4d5a-a692-a87037af107b" providerId="ADAL" clId="{1CB50D31-B233-4D2C-9429-9C13E45ED660}" dt="2023-02-04T20:45:35.162" v="3806" actId="1076"/>
          <ac:spMkLst>
            <pc:docMk/>
            <pc:sldMk cId="1745869243" sldId="344"/>
            <ac:spMk id="7" creationId="{41BEF5EC-70B8-67F1-EA3C-9E3EEADD07B1}"/>
          </ac:spMkLst>
        </pc:spChg>
        <pc:picChg chg="add mod">
          <ac:chgData name="Weifeng Xu" userId="e7aed605-a3dd-4d5a-a692-a87037af107b" providerId="ADAL" clId="{1CB50D31-B233-4D2C-9429-9C13E45ED660}" dt="2023-02-04T20:45:35.162" v="3806" actId="1076"/>
          <ac:picMkLst>
            <pc:docMk/>
            <pc:sldMk cId="1745869243" sldId="344"/>
            <ac:picMk id="3" creationId="{38CE628A-796F-AE89-699C-CCEDAF53D5C4}"/>
          </ac:picMkLst>
        </pc:picChg>
      </pc:sldChg>
      <pc:sldChg chg="addSp modSp new mod">
        <pc:chgData name="Weifeng Xu" userId="e7aed605-a3dd-4d5a-a692-a87037af107b" providerId="ADAL" clId="{1CB50D31-B233-4D2C-9429-9C13E45ED660}" dt="2023-02-04T20:47:57.021" v="3812" actId="1076"/>
        <pc:sldMkLst>
          <pc:docMk/>
          <pc:sldMk cId="3242009369" sldId="345"/>
        </pc:sldMkLst>
        <pc:picChg chg="add mod">
          <ac:chgData name="Weifeng Xu" userId="e7aed605-a3dd-4d5a-a692-a87037af107b" providerId="ADAL" clId="{1CB50D31-B233-4D2C-9429-9C13E45ED660}" dt="2023-02-04T20:47:57.021" v="3812" actId="1076"/>
          <ac:picMkLst>
            <pc:docMk/>
            <pc:sldMk cId="3242009369" sldId="345"/>
            <ac:picMk id="3" creationId="{83BB9F44-E6AA-B83B-FF46-9E1791F6F97A}"/>
          </ac:picMkLst>
        </pc:picChg>
      </pc:sldChg>
      <pc:sldChg chg="addSp modSp new mod">
        <pc:chgData name="Weifeng Xu" userId="e7aed605-a3dd-4d5a-a692-a87037af107b" providerId="ADAL" clId="{1CB50D31-B233-4D2C-9429-9C13E45ED660}" dt="2023-02-04T20:53:21.849" v="3880" actId="6549"/>
        <pc:sldMkLst>
          <pc:docMk/>
          <pc:sldMk cId="489296031" sldId="346"/>
        </pc:sldMkLst>
        <pc:spChg chg="add mod">
          <ac:chgData name="Weifeng Xu" userId="e7aed605-a3dd-4d5a-a692-a87037af107b" providerId="ADAL" clId="{1CB50D31-B233-4D2C-9429-9C13E45ED660}" dt="2023-02-04T20:52:27.269" v="3830" actId="20577"/>
          <ac:spMkLst>
            <pc:docMk/>
            <pc:sldMk cId="489296031" sldId="346"/>
            <ac:spMk id="4" creationId="{A8C32BFB-5019-434D-BF89-D0B37021A096}"/>
          </ac:spMkLst>
        </pc:spChg>
        <pc:spChg chg="add mod">
          <ac:chgData name="Weifeng Xu" userId="e7aed605-a3dd-4d5a-a692-a87037af107b" providerId="ADAL" clId="{1CB50D31-B233-4D2C-9429-9C13E45ED660}" dt="2023-02-04T20:53:21.849" v="3880" actId="6549"/>
          <ac:spMkLst>
            <pc:docMk/>
            <pc:sldMk cId="489296031" sldId="346"/>
            <ac:spMk id="5" creationId="{0383E8B5-4072-5EF2-C56D-DE9AA2FDE623}"/>
          </ac:spMkLst>
        </pc:spChg>
        <pc:picChg chg="add mod">
          <ac:chgData name="Weifeng Xu" userId="e7aed605-a3dd-4d5a-a692-a87037af107b" providerId="ADAL" clId="{1CB50D31-B233-4D2C-9429-9C13E45ED660}" dt="2023-02-04T20:51:57.881" v="3817" actId="1076"/>
          <ac:picMkLst>
            <pc:docMk/>
            <pc:sldMk cId="489296031" sldId="346"/>
            <ac:picMk id="3" creationId="{9F416885-EB75-82A4-C985-766A48BC5131}"/>
          </ac:picMkLst>
        </pc:picChg>
        <pc:cxnChg chg="add mod">
          <ac:chgData name="Weifeng Xu" userId="e7aed605-a3dd-4d5a-a692-a87037af107b" providerId="ADAL" clId="{1CB50D31-B233-4D2C-9429-9C13E45ED660}" dt="2023-02-04T20:53:18.342" v="3879" actId="14100"/>
          <ac:cxnSpMkLst>
            <pc:docMk/>
            <pc:sldMk cId="489296031" sldId="346"/>
            <ac:cxnSpMk id="7" creationId="{251EABDB-20D1-F99A-5F72-4D4A35E980AC}"/>
          </ac:cxnSpMkLst>
        </pc:cxnChg>
      </pc:sldChg>
      <pc:sldChg chg="addSp modSp new mod modClrScheme chgLayout modNotesTx">
        <pc:chgData name="Weifeng Xu" userId="e7aed605-a3dd-4d5a-a692-a87037af107b" providerId="ADAL" clId="{1CB50D31-B233-4D2C-9429-9C13E45ED660}" dt="2023-02-05T02:40:13.287" v="4040" actId="20577"/>
        <pc:sldMkLst>
          <pc:docMk/>
          <pc:sldMk cId="2709101917" sldId="347"/>
        </pc:sldMkLst>
        <pc:spChg chg="add mod">
          <ac:chgData name="Weifeng Xu" userId="e7aed605-a3dd-4d5a-a692-a87037af107b" providerId="ADAL" clId="{1CB50D31-B233-4D2C-9429-9C13E45ED660}" dt="2023-02-05T02:36:50.387" v="4016" actId="20577"/>
          <ac:spMkLst>
            <pc:docMk/>
            <pc:sldMk cId="2709101917" sldId="347"/>
            <ac:spMk id="2" creationId="{C78069EF-B7B8-C29E-081C-F060CE75493E}"/>
          </ac:spMkLst>
        </pc:spChg>
        <pc:spChg chg="add mod">
          <ac:chgData name="Weifeng Xu" userId="e7aed605-a3dd-4d5a-a692-a87037af107b" providerId="ADAL" clId="{1CB50D31-B233-4D2C-9429-9C13E45ED660}" dt="2023-02-05T02:40:13.287" v="4040" actId="20577"/>
          <ac:spMkLst>
            <pc:docMk/>
            <pc:sldMk cId="2709101917" sldId="347"/>
            <ac:spMk id="6" creationId="{1DDF4E8C-182D-DC07-E86F-5CC21FFB7FBC}"/>
          </ac:spMkLst>
        </pc:spChg>
        <pc:picChg chg="add mod">
          <ac:chgData name="Weifeng Xu" userId="e7aed605-a3dd-4d5a-a692-a87037af107b" providerId="ADAL" clId="{1CB50D31-B233-4D2C-9429-9C13E45ED660}" dt="2023-02-05T02:37:33.067" v="4024" actId="14100"/>
          <ac:picMkLst>
            <pc:docMk/>
            <pc:sldMk cId="2709101917" sldId="347"/>
            <ac:picMk id="4" creationId="{F81E7FD1-853E-50EE-98AE-1BB5A70611E6}"/>
          </ac:picMkLst>
        </pc:picChg>
      </pc:sldChg>
      <pc:sldChg chg="addSp delSp modSp new mod modClrScheme chgLayout">
        <pc:chgData name="Weifeng Xu" userId="e7aed605-a3dd-4d5a-a692-a87037af107b" providerId="ADAL" clId="{1CB50D31-B233-4D2C-9429-9C13E45ED660}" dt="2023-02-05T02:47:09.971" v="4189" actId="108"/>
        <pc:sldMkLst>
          <pc:docMk/>
          <pc:sldMk cId="427629376" sldId="348"/>
        </pc:sldMkLst>
        <pc:spChg chg="del mod ord">
          <ac:chgData name="Weifeng Xu" userId="e7aed605-a3dd-4d5a-a692-a87037af107b" providerId="ADAL" clId="{1CB50D31-B233-4D2C-9429-9C13E45ED660}" dt="2023-02-05T02:42:30.709" v="4042" actId="700"/>
          <ac:spMkLst>
            <pc:docMk/>
            <pc:sldMk cId="427629376" sldId="348"/>
            <ac:spMk id="2" creationId="{DFB91E79-8248-38FA-61D3-F7D79921C469}"/>
          </ac:spMkLst>
        </pc:spChg>
        <pc:spChg chg="del mod ord">
          <ac:chgData name="Weifeng Xu" userId="e7aed605-a3dd-4d5a-a692-a87037af107b" providerId="ADAL" clId="{1CB50D31-B233-4D2C-9429-9C13E45ED660}" dt="2023-02-05T02:42:30.709" v="4042" actId="700"/>
          <ac:spMkLst>
            <pc:docMk/>
            <pc:sldMk cId="427629376" sldId="348"/>
            <ac:spMk id="3" creationId="{80247F2A-CADA-0937-8201-A91A9CF0FD55}"/>
          </ac:spMkLst>
        </pc:spChg>
        <pc:spChg chg="add mod ord">
          <ac:chgData name="Weifeng Xu" userId="e7aed605-a3dd-4d5a-a692-a87037af107b" providerId="ADAL" clId="{1CB50D31-B233-4D2C-9429-9C13E45ED660}" dt="2023-02-05T02:43:49.754" v="4095" actId="20577"/>
          <ac:spMkLst>
            <pc:docMk/>
            <pc:sldMk cId="427629376" sldId="348"/>
            <ac:spMk id="4" creationId="{415EDD9F-3805-ADD6-7CF7-DF37D7839A41}"/>
          </ac:spMkLst>
        </pc:spChg>
        <pc:spChg chg="add mod ord">
          <ac:chgData name="Weifeng Xu" userId="e7aed605-a3dd-4d5a-a692-a87037af107b" providerId="ADAL" clId="{1CB50D31-B233-4D2C-9429-9C13E45ED660}" dt="2023-02-05T02:47:09.971" v="4189" actId="108"/>
          <ac:spMkLst>
            <pc:docMk/>
            <pc:sldMk cId="427629376" sldId="348"/>
            <ac:spMk id="5" creationId="{BE722800-A16B-85E4-DEC5-93376AD3B84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3:30:09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719 108 24575,'-1'1'0,"1"1"0,0-1 0,0 1 0,-1-1 0,1 1 0,-1-1 0,0 0 0,1 1 0,-1-1 0,0 0 0,0 1 0,0-1 0,1 0 0,-2 0 0,1 0 0,0 0 0,0 1 0,0-2 0,0 1 0,-1 0 0,1 0 0,0 0 0,-1-1 0,1 1 0,0 0 0,-3 0 0,-43 9 0,38-8 0,-1 0 0,0 1 0,0 0 0,0 0 0,0 1 0,0 1 0,1 0 0,0 0 0,0 1 0,0 0 0,-10 9 0,7-6 0,-16 13 0,16-12 0,0 0 0,0-1 0,-1 0 0,0-1 0,-1-1 0,1 0 0,-1-1 0,-27 8 0,25-10 0,0 2 0,0-1 0,1 2 0,0 0 0,0 1 0,1 0 0,0 1 0,0 1 0,1 0 0,0 1 0,1 0 0,-13 15 0,-39 35 0,58-54 0,0 1 0,1-1 0,-1 1 0,1 0 0,1 0 0,0 1 0,0-1 0,1 1 0,-1 0 0,2 0 0,0 0 0,0 0 0,-1 18 0,-7 47 0,7-63 0,1 1 0,0 0 0,1 0 0,0-1 0,1 1 0,1 0 0,-1 0 0,2 0 0,0 0 0,4 16 0,-2-20 0,-1 0 0,1 0 0,0-1 0,1 0 0,0 1 0,0-1 0,0-1 0,12 12 0,4 0 0,33 23 0,1 0 0,-42-32 0,-1-1 0,1 0 0,1-1 0,17 7 0,18 9 0,-26-12 0,1-1 0,1-1 0,43 9 0,-38-11 0,-9-3 0,0 0 0,0-2 0,0-1 0,24-1 0,-22-1 0,-1 2 0,1 0 0,34 7 0,-21-2 0,0-2 0,1-1 0,-1-2 0,43-4 0,6 1 0,-10 0 0,83 4 0,-101 8 0,-42-6 0,1-1 0,23 1 0,-15-3 0,0 0 0,42 10 0,73 11 0,-87-16 0,-1-1 0,1-3 0,53-5 0,-4 1 0,428 2 0,-513 1 0,0 0 0,28 7 0,-27-4 0,1-1 0,19 1 0,239-4 0,-270-1 0,1 0 0,-1 0 0,0-1 0,1 1 0,-1-1 0,0-1 0,0 1 0,0-1 0,0 0 0,0 0 0,5-5 0,-2 2 0,-1 1 0,2 0 0,18-6 0,-14 6 0,3 1 0,0-2 0,24-11 0,-36 14 0,0 0 0,0 0 0,0-1 0,0 1 0,0-1 0,0-1 0,-1 1 0,0-1 0,0 1 0,0-1 0,3-6 0,16-29 0,25-60 0,-43 87 0,0-1 0,0 0 0,-1 1 0,-1-1 0,0-1 0,-1 1 0,-1 0 0,0-16 0,-1 10 0,1-1 0,1 0 0,6-32 0,-2 18 0,-2-1 0,-2 1 0,-3-70 0,-1 28 0,2 71 0,-1 1 0,1-1 0,-1 1 0,0-1 0,0 1 0,0-1 0,-1 1 0,0 0 0,0 0 0,0 0 0,0 0 0,-1 0 0,0 1 0,0-1 0,0 1 0,-1-1 0,0 1 0,0 0 0,0 1 0,0-1 0,0 1 0,-1-1 0,1 1 0,-1 1 0,0-1 0,-10-3 0,-6-5 0,1 0 0,0-1 0,0-1 0,1-1 0,-17-17 0,19 17 0,-15-14 0,19 16 0,0 1 0,0 0 0,-1 1 0,0 1 0,-19-10 0,-87-19 0,-13 4 0,69 20 0,30 5 0,-1 2 0,0 1 0,-64-1 0,-981 8 0,1054 0 0,1 2 0,-29 6 0,11-1 0,-36 12 0,63-15 0,-1 0 0,0-1 0,1 0 0,-29 1 0,25-5-1365,1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3:30:11.8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1344 1 24575,'0'805'0,"-2"-780"0,-1-1 0,-1 1 0,-13 45 0,0-3 0,9-31 0,4-18 0,0-1 0,1 1 0,0 20 0,1-22 0,0 0 0,-1 0 0,-1 0 0,-1 0 0,0-1 0,-8 17 0,5-10 0,-12 42 0,-24 94 0,27-101 0,-46 155 0,46-153 0,-13 88 0,23-108 0,-2-1 0,-2 0 0,-1-1 0,-18 37 0,25-62 0,1 0 0,-4 22 0,6-23 0,0-1 0,-1 0 0,0 0 0,0-1 0,-7 14 0,-37 75 0,-4 7 0,39-81 0,2 1 0,-13 40 0,14-38 0,-3 32 0,10-47 0,0-1 0,0 0 0,-1 0 0,-7 19 0,4-13 0,0 0 0,1 1 0,1 0 0,1 0 0,-2 31 0,-4 18 0,6-49 0,0 0 0,-2 0 0,0 0 0,-12 29 0,5-20 0,2 1 0,-9 37 0,12-36 0,-2 0 0,-14 30 0,14-36 0,0 1 0,-6 29 0,-9 26 0,-9 16 0,24-70 0,-2 0 0,-1-1 0,-19 29 0,21-33 0,0 1 0,2 0 0,1 0 0,0 1 0,-6 42 0,7-32 0,-20 59 0,20-72 0,0 0 0,2 1 0,-2 21 0,0-5 0,1 7 0,1 0 0,3 0 0,4 43 0,-1-31 0,-5 56 0,-18-4 0,14-72 0,-3-1 0,-14 37 0,11-34 0,-4 34 0,11-37 0,2-12 0,-2 40 0,6-47 0,-1 1 0,-1-1 0,0 0 0,-1 0 0,-9 28 0,-44 93 0,50-124 0,0 1 0,-1-1 0,0-1 0,-18 22 0,17-25 0,1 1 0,1 0 0,0 0 0,0 1 0,1-1 0,0 1 0,0 0 0,-6 22 0,4 3 0,1-4 0,-5 46 0,11-76-99,-1 14 331,1-14-267,0-1 0,0 0 0,0 0 0,0 1 1,0-1-1,0 0 0,0 0 0,0 1 0,0-1 0,0 0 1,-1 0-1,1 1 0,0-1 0,0 0 0,0 0 0,0 1 1,0-1-1,-1 0 0,1 0 0,0 0 0,0 0 0,0 1 1,0-1-1,-1 0 0,1 0 0,0 0 0,0 0 0,-1 0 1,1 1-1,0-1 0,0 0 0,-1 0 0,1 0 0,0 0 1,0 0-1,-1 0 0,1 0 0,0 0 0,0 0 0,-1 0 1,1 0-1,-1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3:30:13.0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24575,'4'1'0,"0"1"0,0 0 0,-1 0 0,1 0 0,0 1 0,-1-1 0,1 1 0,-1 0 0,0 0 0,0 0 0,5 7 0,2 0 0,3 2 0,0 2 0,-1 0 0,-1 0 0,0 1 0,-1 0 0,-1 1 0,0 0 0,8 20 0,-6 3 0,-6-19 0,14 34 0,-12-39 0,-5-10 0,0 0 0,0 0 0,0-1 0,1 1 0,0-1 0,5 8 0,-5-10 0,-1 0 0,1-1 0,-1 1 0,1 0 0,-1-1 0,1 0 0,0 0 0,0 0 0,0 0 0,0 0 0,-1 0 0,1-1 0,0 1 0,0-1 0,4 0 0,7 1 0,0 0 0,0-1 0,1-1 0,19-3 0,-29 3 0,-1 0 0,1 0 0,-1-1 0,1 1 0,-1-1 0,0 0 0,0-1 0,0 1 0,0-1 0,0 1 0,0-1 0,-1 0 0,0-1 0,1 1 0,-1 0 0,0-1 0,3-5 0,5-9 0,-5 6 0,1 1 0,0 0 0,0 0 0,15-15 0,-20 25-114,-1 0 1,1-1-1,-1 1 0,1-1 0,-1 0 1,0 0-1,0 1 0,0-1 0,0 0 1,0 0-1,1-2 0,0-8-6712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3:30:14.3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95 1 24575,'1'96'0,"-3"106"0,-1-179 0,-2 1 0,-1-1 0,0 0 0,-2 0 0,0 0 0,-23 40 0,18-23 130,5-12-1625,3-15-5331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3:30:15.0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24575,'1'0'0,"1"0"0,0 1 0,-1-1 0,1 1 0,-1 0 0,1-1 0,-1 1 0,1 0 0,-1 0 0,1 0 0,-1 0 0,0 0 0,1 0 0,-1 0 0,0 1 0,0-1 0,0 0 0,0 1 0,0-1 0,0 1 0,1 2 0,15 37 0,-14-32 0,8 15 0,25 44 0,-8-18 0,-6-2 0,25 80 0,-6-14 0,-36-103-273,0 0 0,0-1 0,1 0 0,7 11 0,-3-10-6553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-r basic.log -Y  "</a:t>
            </a:r>
            <a:r>
              <a:rPr lang="en-US" dirty="0" err="1"/>
              <a:t>eth.addr</a:t>
            </a:r>
            <a:r>
              <a:rPr lang="en-US" dirty="0"/>
              <a:t> != 11:11:11:11:11:11"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-r basic.log -Y "</a:t>
            </a:r>
            <a:r>
              <a:rPr lang="en-US" dirty="0" err="1"/>
              <a:t>frame.number</a:t>
            </a:r>
            <a:r>
              <a:rPr lang="en-US" dirty="0"/>
              <a:t> == 6"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-r basic.log -Y "data-text-lines contains "first""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7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-r basic.log -Y "data-text-lines matches \"(</a:t>
            </a:r>
            <a:r>
              <a:rPr lang="en-US" dirty="0" err="1"/>
              <a:t>paragraph|Head</a:t>
            </a:r>
            <a:r>
              <a:rPr lang="en-US" dirty="0"/>
              <a:t>)\""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echo "this is my email test@ubalt.edu" | grep -E "[a-zA-Z0-9]{3,10}@[a-zA-Z]{3,10}\.edu" --</a:t>
            </a:r>
            <a:r>
              <a:rPr lang="en-GB" dirty="0" err="1"/>
              <a:t>color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5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https://www.computerhope.com/unix/regex-quickref.htm</a:t>
            </a:r>
          </a:p>
          <a:p>
            <a:r>
              <a:rPr lang="en-US" dirty="0"/>
              <a:t>\b[\w._%+-]+@[\w.-]+\.[a-</a:t>
            </a:r>
            <a:r>
              <a:rPr lang="en-US" dirty="0" err="1"/>
              <a:t>zA</a:t>
            </a:r>
            <a:r>
              <a:rPr lang="en-US"/>
              <a:t>-Z]{2,4}\b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-r basic.log -z follow,tcp,ascii,0 -Y http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-G fields | grep  -E  "</a:t>
            </a:r>
            <a:r>
              <a:rPr lang="en-US" dirty="0" err="1"/>
              <a:t>frame.number</a:t>
            </a:r>
            <a:r>
              <a:rPr lang="en-US" dirty="0"/>
              <a:t>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-G fields | grep   -P  "^(?=.*protocol)(?=.*name)"</a:t>
            </a:r>
          </a:p>
          <a:p>
            <a:r>
              <a:rPr lang="en-US" dirty="0"/>
              <a:t>https://www.computerhope.com/unix/regex-quickref.htm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https://regex101.com/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^(?=.*protocol)(?=.*name)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https://www.wireshark.org/docs/wsug_html_chunked/AppToolstshark.html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5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tshark</a:t>
            </a:r>
            <a:r>
              <a:rPr lang="en-US" dirty="0"/>
              <a:t> -r </a:t>
            </a:r>
            <a:r>
              <a:rPr lang="en-US" dirty="0" err="1"/>
              <a:t>ubalt.pcap</a:t>
            </a:r>
            <a:r>
              <a:rPr lang="en-US" dirty="0"/>
              <a:t> -Y "</a:t>
            </a:r>
            <a:r>
              <a:rPr lang="en-US" dirty="0" err="1"/>
              <a:t>frame.number</a:t>
            </a:r>
            <a:r>
              <a:rPr lang="en-US" dirty="0"/>
              <a:t> == 14 &amp;&amp; data-text-lines" -V | grep -E "([0-9A-Fa-f]{2}[:-]){5}([0-9A-Fa-f]{2})" –color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tshark</a:t>
            </a:r>
            <a:r>
              <a:rPr lang="en-US" dirty="0"/>
              <a:t> -r </a:t>
            </a:r>
            <a:r>
              <a:rPr lang="en-US" dirty="0" err="1"/>
              <a:t>ubalt.pcap</a:t>
            </a:r>
            <a:r>
              <a:rPr lang="en-US" dirty="0"/>
              <a:t> -Y  "eth" -T fields -e </a:t>
            </a:r>
            <a:r>
              <a:rPr lang="en-US" dirty="0" err="1"/>
              <a:t>eth.addr</a:t>
            </a:r>
            <a:r>
              <a:rPr lang="en-US" dirty="0"/>
              <a:t> | sort | </a:t>
            </a:r>
            <a:r>
              <a:rPr lang="en-US" dirty="0" err="1"/>
              <a:t>uniq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https://www.wireshark.org/docs/wsug_html_chunked/AppToolstshark.html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https://www.dropbox.com/s/uhmfpw6nqq20i48/basic.log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sudo</a:t>
            </a:r>
            <a:r>
              <a:rPr lang="en-US" dirty="0"/>
              <a:t> apt install </a:t>
            </a:r>
            <a:r>
              <a:rPr lang="en-US" dirty="0" err="1"/>
              <a:t>tshark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https://www.wireshark.org/docs/man-pages/tshark.html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-r basic.log -</a:t>
            </a:r>
            <a:r>
              <a:rPr lang="en-US" dirty="0" err="1"/>
              <a:t>qz</a:t>
            </a:r>
            <a:r>
              <a:rPr lang="en-US" dirty="0"/>
              <a:t> io,stat,0,"COUNT(frame) frame"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https://tshark.dev/analyze/packet_hunting/packet_hunting/</a:t>
            </a:r>
          </a:p>
          <a:p>
            <a:r>
              <a:rPr lang="en-US" dirty="0"/>
              <a:t>http://yenolam.com/writings/tshark.pdf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https://packetlife.net/media/library/13/Wireshark_Display_Filters.pdf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ldoc.perl.org/perl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customXml" Target="../ink/ink3.xml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customXml" Target="../ink/ink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TShark</a:t>
            </a:r>
            <a:r>
              <a:rPr lang="en-US" dirty="0"/>
              <a:t> and Digital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Packet stats, filtering, and search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0CDB-58CC-9D1A-D92C-9F955371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CRB" panose="020B0609020202020204" pitchFamily="49" charset="0"/>
              </a:rPr>
              <a:t>libpcap</a:t>
            </a:r>
            <a:r>
              <a:rPr lang="en-US" dirty="0"/>
              <a:t> filter syntax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A47-7E89-3665-A0C0-8893FE68E792}"/>
              </a:ext>
            </a:extLst>
          </p:cNvPr>
          <p:cNvSpPr txBox="1"/>
          <p:nvPr/>
        </p:nvSpPr>
        <p:spPr>
          <a:xfrm>
            <a:off x="838200" y="1945026"/>
            <a:ext cx="580683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OCRB" panose="020B0609020202020204" pitchFamily="49" charset="0"/>
              </a:rPr>
              <a:t>protocol [expression </a:t>
            </a:r>
            <a:r>
              <a:rPr lang="en-US" b="0" i="0" dirty="0">
                <a:solidFill>
                  <a:srgbClr val="2E95D3"/>
                </a:solidFill>
                <a:effectLst/>
                <a:latin typeface="OCRB" panose="020B0609020202020204" pitchFamily="49" charset="0"/>
              </a:rPr>
              <a:t>operator</a:t>
            </a:r>
            <a:r>
              <a:rPr lang="en-US" b="0" i="0" dirty="0">
                <a:solidFill>
                  <a:srgbClr val="FFFFFF"/>
                </a:solidFill>
                <a:effectLst/>
                <a:latin typeface="OCRB" panose="020B0609020202020204" pitchFamily="49" charset="0"/>
              </a:rPr>
              <a:t> value]</a:t>
            </a:r>
            <a:endParaRPr lang="en-US" dirty="0">
              <a:latin typeface="OCRB" panose="020B0609020202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45671-7CCF-3EA1-E194-25071939822D}"/>
              </a:ext>
            </a:extLst>
          </p:cNvPr>
          <p:cNvSpPr txBox="1"/>
          <p:nvPr/>
        </p:nvSpPr>
        <p:spPr>
          <a:xfrm>
            <a:off x="642815" y="2784961"/>
            <a:ext cx="87200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OCRB" panose="020B0609020202020204" pitchFamily="49" charset="0"/>
              </a:rPr>
              <a:t>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tcp</a:t>
            </a:r>
            <a:r>
              <a:rPr lang="en-GB" sz="2400" dirty="0"/>
              <a:t>, </a:t>
            </a:r>
            <a:r>
              <a:rPr lang="en-GB" sz="2400" dirty="0" err="1"/>
              <a:t>udp</a:t>
            </a:r>
            <a:r>
              <a:rPr lang="en-GB" sz="2400" dirty="0"/>
              <a:t>, </a:t>
            </a:r>
            <a:r>
              <a:rPr lang="en-GB" sz="2400" dirty="0" err="1"/>
              <a:t>icmp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OCRB" panose="020B0609020202020204" pitchFamily="49" charset="0"/>
              </a:rPr>
              <a:t>expression</a:t>
            </a:r>
            <a:r>
              <a:rPr lang="en-GB" sz="2400" dirty="0"/>
              <a:t>:  a field within the protocol header to filter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src</a:t>
            </a:r>
            <a:r>
              <a:rPr lang="en-GB" sz="2400" dirty="0"/>
              <a:t> port, </a:t>
            </a:r>
            <a:r>
              <a:rPr lang="en-GB" sz="2400" dirty="0" err="1"/>
              <a:t>dst</a:t>
            </a:r>
            <a:r>
              <a:rPr lang="en-GB" sz="2400" dirty="0"/>
              <a:t> port, </a:t>
            </a:r>
            <a:r>
              <a:rPr lang="en-GB" sz="2400" dirty="0" err="1"/>
              <a:t>src</a:t>
            </a:r>
            <a:r>
              <a:rPr lang="en-GB" sz="2400" dirty="0"/>
              <a:t> host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CRB" panose="020B0609020202020204" pitchFamily="49" charset="0"/>
              </a:rPr>
              <a:t>operator</a:t>
            </a:r>
            <a:r>
              <a:rPr lang="en-GB" sz="2400" dirty="0"/>
              <a:t>:  a comparison operator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&lt;, &gt;, ==, !=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  <a:latin typeface="OCRB" panose="020B0609020202020204" pitchFamily="49" charset="0"/>
              </a:rPr>
              <a:t>value</a:t>
            </a:r>
            <a:r>
              <a:rPr lang="en-GB" sz="2400" dirty="0"/>
              <a:t>:  the value to compare the expression against</a:t>
            </a:r>
            <a:endParaRPr lang="en-US" sz="24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966BE32-0AB7-056A-15EE-3D9D3A7355F7}"/>
              </a:ext>
            </a:extLst>
          </p:cNvPr>
          <p:cNvSpPr/>
          <p:nvPr/>
        </p:nvSpPr>
        <p:spPr>
          <a:xfrm>
            <a:off x="8440616" y="2784961"/>
            <a:ext cx="593969" cy="26776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B6CAA-ACB0-8A17-9BD7-E90D61FFEBEA}"/>
              </a:ext>
            </a:extLst>
          </p:cNvPr>
          <p:cNvSpPr txBox="1"/>
          <p:nvPr/>
        </p:nvSpPr>
        <p:spPr>
          <a:xfrm>
            <a:off x="9034585" y="3754457"/>
            <a:ext cx="29229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OCRB" panose="020B0609020202020204" pitchFamily="49" charset="0"/>
              </a:rPr>
              <a:t>tcp</a:t>
            </a:r>
            <a:r>
              <a:rPr lang="en-US" sz="1400" dirty="0">
                <a:latin typeface="OCRB" panose="020B06090202020202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OCRB" panose="020B0609020202020204" pitchFamily="49" charset="0"/>
              </a:rPr>
              <a:t>port</a:t>
            </a:r>
            <a:r>
              <a:rPr lang="en-US" sz="1400" dirty="0">
                <a:latin typeface="OCRB" panose="020B0609020202020204" pitchFamily="49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OCRB" panose="020B0609020202020204" pitchFamily="49" charset="0"/>
              </a:rPr>
              <a:t>80</a:t>
            </a:r>
          </a:p>
          <a:p>
            <a:r>
              <a:rPr lang="en-GB" sz="1400" dirty="0" err="1">
                <a:solidFill>
                  <a:srgbClr val="FF0000"/>
                </a:solidFill>
                <a:latin typeface="OCRB" panose="020B0609020202020204" pitchFamily="49" charset="0"/>
              </a:rPr>
              <a:t>ip</a:t>
            </a:r>
            <a:r>
              <a:rPr lang="en-GB" sz="1400" dirty="0">
                <a:latin typeface="OCRB" panose="020B0609020202020204" pitchFamily="49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OCRB" panose="020B0609020202020204" pitchFamily="49" charset="0"/>
              </a:rPr>
              <a:t>src</a:t>
            </a:r>
            <a:r>
              <a:rPr lang="en-GB" sz="1400" dirty="0">
                <a:solidFill>
                  <a:schemeClr val="accent1"/>
                </a:solidFill>
                <a:latin typeface="OCRB" panose="020B0609020202020204" pitchFamily="49" charset="0"/>
              </a:rPr>
              <a:t> host </a:t>
            </a:r>
            <a:r>
              <a:rPr lang="en-GB" sz="1400" dirty="0">
                <a:solidFill>
                  <a:schemeClr val="accent2"/>
                </a:solidFill>
                <a:latin typeface="OCRB" panose="020B0609020202020204" pitchFamily="49" charset="0"/>
              </a:rPr>
              <a:t>192.168.1.100 </a:t>
            </a:r>
          </a:p>
          <a:p>
            <a:r>
              <a:rPr lang="en-GB" sz="1400" dirty="0" err="1">
                <a:solidFill>
                  <a:srgbClr val="FF0000"/>
                </a:solidFill>
                <a:latin typeface="OCRB" panose="020B0609020202020204" pitchFamily="49" charset="0"/>
              </a:rPr>
              <a:t>tcp</a:t>
            </a:r>
            <a:r>
              <a:rPr lang="en-GB" sz="1400" dirty="0">
                <a:latin typeface="OCRB" panose="020B0609020202020204" pitchFamily="49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OCRB" panose="020B0609020202020204" pitchFamily="49" charset="0"/>
              </a:rPr>
              <a:t>dst</a:t>
            </a:r>
            <a:r>
              <a:rPr lang="en-GB" sz="1400" dirty="0">
                <a:solidFill>
                  <a:schemeClr val="accent1"/>
                </a:solidFill>
                <a:latin typeface="OCRB" panose="020B0609020202020204" pitchFamily="49" charset="0"/>
              </a:rPr>
              <a:t> port </a:t>
            </a:r>
            <a:r>
              <a:rPr lang="en-GB" sz="1400" dirty="0">
                <a:solidFill>
                  <a:schemeClr val="accent2"/>
                </a:solidFill>
                <a:latin typeface="OCRB" panose="020B0609020202020204" pitchFamily="49" charset="0"/>
              </a:rPr>
              <a:t>22</a:t>
            </a:r>
            <a:endParaRPr lang="en-US" sz="1400" dirty="0">
              <a:solidFill>
                <a:schemeClr val="accent2"/>
              </a:solidFill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2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CBD2D-E1B6-BF32-CA0A-E2DAA503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67" y="1410098"/>
            <a:ext cx="8824725" cy="1539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1FE7E-DB45-0685-CD11-692A52846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67" y="3429000"/>
            <a:ext cx="10737510" cy="2598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3D296-CF98-EB56-E56F-549F8FF010FB}"/>
              </a:ext>
            </a:extLst>
          </p:cNvPr>
          <p:cNvSpPr txBox="1"/>
          <p:nvPr/>
        </p:nvSpPr>
        <p:spPr>
          <a:xfrm>
            <a:off x="937767" y="1040766"/>
            <a:ext cx="337053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Apply filter with </a:t>
            </a:r>
            <a:r>
              <a:rPr lang="en-US" dirty="0" err="1"/>
              <a:t>ip</a:t>
            </a:r>
            <a:r>
              <a:rPr lang="en-US" dirty="0"/>
              <a:t> source address</a:t>
            </a:r>
          </a:p>
        </p:txBody>
      </p:sp>
    </p:spTree>
    <p:extLst>
      <p:ext uri="{BB962C8B-B14F-4D97-AF65-F5344CB8AC3E}">
        <p14:creationId xmlns:p14="http://schemas.microsoft.com/office/powerpoint/2010/main" val="282906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Packets Stats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6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3" y="3151879"/>
            <a:ext cx="9621553" cy="277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071" y="1296460"/>
            <a:ext cx="2331565" cy="122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32499" y="3992685"/>
            <a:ext cx="170027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Generated using curl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87" y="219209"/>
            <a:ext cx="842387" cy="842387"/>
          </a:xfrm>
          <a:prstGeom prst="rect">
            <a:avLst/>
          </a:prstGeom>
        </p:spPr>
      </p:pic>
      <p:pic>
        <p:nvPicPr>
          <p:cNvPr id="10" name="Picture 9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10224194" y="104150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02157" y="346024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52054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28412" y="346024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3014" y="1566444"/>
            <a:ext cx="755828" cy="1457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2636" y="1142572"/>
            <a:ext cx="1241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46396"/>
                </a:solidFill>
              </a:rPr>
              <a:t>HTTP Request </a:t>
            </a:r>
            <a:endParaRPr lang="en-US" sz="1100" dirty="0">
              <a:solidFill>
                <a:srgbClr val="34639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117746" y="2381005"/>
            <a:ext cx="791432" cy="9857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47181" y="2014156"/>
            <a:ext cx="114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 Response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444" t="20503" r="45129" b="16656"/>
          <a:stretch/>
        </p:blipFill>
        <p:spPr>
          <a:xfrm>
            <a:off x="10163247" y="1296460"/>
            <a:ext cx="1832339" cy="138396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982636" y="2862319"/>
            <a:ext cx="415364" cy="954618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14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7CDF6-B4B5-D6CC-41A6-94AF3EA6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81" y="1875191"/>
            <a:ext cx="10000037" cy="3107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A8E56-B6B7-F9F7-EB0B-32DD9FA7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80" y="1248214"/>
            <a:ext cx="4574667" cy="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12" y="1333413"/>
            <a:ext cx="10036875" cy="3126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312" y="994756"/>
            <a:ext cx="17284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all packets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351FF-01EF-EA0E-1F96-27D8517B9433}"/>
              </a:ext>
            </a:extLst>
          </p:cNvPr>
          <p:cNvSpPr txBox="1"/>
          <p:nvPr/>
        </p:nvSpPr>
        <p:spPr>
          <a:xfrm>
            <a:off x="6460001" y="671590"/>
            <a:ext cx="471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 if </a:t>
            </a:r>
            <a:r>
              <a:rPr lang="en-US" dirty="0" err="1">
                <a:latin typeface="OCRB" panose="020B0609020202020204" pitchFamily="49" charset="0"/>
              </a:rPr>
              <a:t>tshark</a:t>
            </a:r>
            <a:r>
              <a:rPr lang="en-US" dirty="0"/>
              <a:t> is not install</a:t>
            </a:r>
          </a:p>
          <a:p>
            <a:r>
              <a:rPr lang="en-US" dirty="0" err="1">
                <a:latin typeface="OCRB" panose="020B0609020202020204" pitchFamily="49" charset="0"/>
              </a:rPr>
              <a:t>sudo</a:t>
            </a:r>
            <a:r>
              <a:rPr lang="en-US" dirty="0">
                <a:latin typeface="OCRB" panose="020B0609020202020204" pitchFamily="49" charset="0"/>
              </a:rPr>
              <a:t> apt install </a:t>
            </a:r>
            <a:r>
              <a:rPr lang="en-US" dirty="0" err="1">
                <a:latin typeface="OCRB" panose="020B0609020202020204" pitchFamily="49" charset="0"/>
              </a:rPr>
              <a:t>tshark</a:t>
            </a:r>
            <a:endParaRPr lang="en-US" dirty="0">
              <a:latin typeface="OCRB" panose="020B0609020202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DB054-D95D-D249-9F0C-D6C9C6DA42A8}"/>
              </a:ext>
            </a:extLst>
          </p:cNvPr>
          <p:cNvSpPr txBox="1"/>
          <p:nvPr/>
        </p:nvSpPr>
        <p:spPr>
          <a:xfrm>
            <a:off x="1028700" y="5339921"/>
            <a:ext cx="8130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 remove annoying “… This could not dangerous” message</a:t>
            </a:r>
          </a:p>
          <a:p>
            <a:r>
              <a:rPr lang="en-US" dirty="0" err="1">
                <a:latin typeface="OCRB" panose="020B0609020202020204" pitchFamily="49" charset="0"/>
              </a:rPr>
              <a:t>tshark</a:t>
            </a:r>
            <a:r>
              <a:rPr lang="en-US" dirty="0">
                <a:latin typeface="OCRB" panose="020B0609020202020204" pitchFamily="49" charset="0"/>
              </a:rPr>
              <a:t> -r basic.log </a:t>
            </a:r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2&gt;/dev/null</a:t>
            </a:r>
          </a:p>
        </p:txBody>
      </p:sp>
    </p:spTree>
    <p:extLst>
      <p:ext uri="{BB962C8B-B14F-4D97-AF65-F5344CB8AC3E}">
        <p14:creationId xmlns:p14="http://schemas.microsoft.com/office/powerpoint/2010/main" val="356953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F3A4F-B0F1-B5F8-93EA-CA00DDC8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6" y="1179260"/>
            <a:ext cx="7405173" cy="3050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27934-51E0-1A06-55FB-247A77F2A2E7}"/>
              </a:ext>
            </a:extLst>
          </p:cNvPr>
          <p:cNvSpPr txBox="1"/>
          <p:nvPr/>
        </p:nvSpPr>
        <p:spPr>
          <a:xfrm>
            <a:off x="404269" y="4393367"/>
            <a:ext cx="79059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-q</a:t>
            </a:r>
            <a:r>
              <a:rPr lang="en-GB" dirty="0"/>
              <a:t>: run in "quiet" mode, which suppresses the display of the captured summary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-z </a:t>
            </a:r>
            <a:r>
              <a:rPr lang="en-GB" dirty="0">
                <a:latin typeface="OCRB" panose="020B0609020202020204" pitchFamily="49" charset="0"/>
              </a:rPr>
              <a:t>&lt;statistics&gt;</a:t>
            </a:r>
            <a:r>
              <a:rPr lang="en-GB" dirty="0"/>
              <a:t>:  collect various types of statistics and display the result after finishing reading the capture file.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0000"/>
                </a:solidFill>
                <a:latin typeface="OCRB" panose="020B0609020202020204" pitchFamily="49" charset="0"/>
              </a:rPr>
              <a:t>io,phs</a:t>
            </a: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 </a:t>
            </a:r>
            <a:r>
              <a:rPr lang="en-GB" dirty="0"/>
              <a:t>display IO and protocol hierarchy statistics.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io shows the statistics of input/output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phs</a:t>
            </a:r>
            <a:r>
              <a:rPr lang="en-GB" dirty="0"/>
              <a:t> shows the statistics of the protocols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30FA9-0D62-F11F-837B-BB7B6C6EE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5835"/>
          <a:stretch/>
        </p:blipFill>
        <p:spPr>
          <a:xfrm>
            <a:off x="8811412" y="959655"/>
            <a:ext cx="2439474" cy="4000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6486C4-2D7A-88EF-59A4-4CE79C7A5416}"/>
              </a:ext>
            </a:extLst>
          </p:cNvPr>
          <p:cNvSpPr txBox="1"/>
          <p:nvPr/>
        </p:nvSpPr>
        <p:spPr>
          <a:xfrm>
            <a:off x="403756" y="532929"/>
            <a:ext cx="7405173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Identify the 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rotocols (</a:t>
            </a: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dirty="0"/>
              <a:t>ierarchy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tatistics) that are used most frequently in network traffic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C54DD-B839-CE80-D1F0-19FDF5913652}"/>
              </a:ext>
            </a:extLst>
          </p:cNvPr>
          <p:cNvSpPr txBox="1"/>
          <p:nvPr/>
        </p:nvSpPr>
        <p:spPr>
          <a:xfrm>
            <a:off x="8811412" y="593969"/>
            <a:ext cx="258275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all stats 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78394-47BE-6E78-F5B4-BC51BEC34B09}"/>
              </a:ext>
            </a:extLst>
          </p:cNvPr>
          <p:cNvSpPr txBox="1"/>
          <p:nvPr/>
        </p:nvSpPr>
        <p:spPr>
          <a:xfrm>
            <a:off x="1577292" y="2579554"/>
            <a:ext cx="2779928" cy="577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1 frame with data-text-line with a length of 418</a:t>
            </a:r>
          </a:p>
          <a:p>
            <a:r>
              <a:rPr lang="en-US" sz="1050" dirty="0"/>
              <a:t>2 frames with HTTP have a total length of 517</a:t>
            </a:r>
          </a:p>
          <a:p>
            <a:r>
              <a:rPr lang="en-US" sz="1050" dirty="0"/>
              <a:t>10 frames with </a:t>
            </a:r>
            <a:r>
              <a:rPr lang="en-US" sz="1050" dirty="0" err="1"/>
              <a:t>tcp</a:t>
            </a:r>
            <a:r>
              <a:rPr lang="en-US" sz="1050" dirty="0"/>
              <a:t> have a total length of 1111</a:t>
            </a:r>
          </a:p>
        </p:txBody>
      </p:sp>
    </p:spTree>
    <p:extLst>
      <p:ext uri="{BB962C8B-B14F-4D97-AF65-F5344CB8AC3E}">
        <p14:creationId xmlns:p14="http://schemas.microsoft.com/office/powerpoint/2010/main" val="226766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7" y="1033246"/>
            <a:ext cx="8816922" cy="5003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133" y="2227159"/>
            <a:ext cx="46492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-q</a:t>
            </a:r>
            <a:r>
              <a:rPr lang="en-US" dirty="0"/>
              <a:t>: quit (don’t show packets)</a:t>
            </a:r>
          </a:p>
          <a:p>
            <a:r>
              <a:rPr lang="en-US" dirty="0">
                <a:solidFill>
                  <a:srgbClr val="FF0000"/>
                </a:solidFill>
              </a:rPr>
              <a:t>-z</a:t>
            </a:r>
            <a:r>
              <a:rPr lang="en-US" dirty="0"/>
              <a:t>: statistics, </a:t>
            </a:r>
            <a:r>
              <a:rPr lang="en-US" dirty="0" err="1">
                <a:solidFill>
                  <a:srgbClr val="FF0000"/>
                </a:solidFill>
              </a:rPr>
              <a:t>io,stat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one of stats</a:t>
            </a:r>
          </a:p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 over all packets, otherwise is interval seconds</a:t>
            </a:r>
          </a:p>
          <a:p>
            <a:r>
              <a:rPr lang="en-US" dirty="0"/>
              <a:t> [</a:t>
            </a:r>
            <a:r>
              <a:rPr lang="en-US" dirty="0">
                <a:solidFill>
                  <a:srgbClr val="FF0000"/>
                </a:solidFill>
              </a:rPr>
              <a:t>COUNT</a:t>
            </a:r>
            <a:r>
              <a:rPr lang="en-US" dirty="0"/>
              <a:t>|SUM|MIN|MAX|AVG](&lt;field&gt;)&lt;filter&gt;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497" y="663914"/>
            <a:ext cx="30056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Count the numbers of packets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A315F5-1482-7702-85FE-022C3849961A}"/>
              </a:ext>
            </a:extLst>
          </p:cNvPr>
          <p:cNvCxnSpPr/>
          <p:nvPr/>
        </p:nvCxnSpPr>
        <p:spPr>
          <a:xfrm>
            <a:off x="7315200" y="538480"/>
            <a:ext cx="0" cy="975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421087-7C57-BCEA-47F7-63A8E2EF6B6B}"/>
              </a:ext>
            </a:extLst>
          </p:cNvPr>
          <p:cNvSpPr txBox="1"/>
          <p:nvPr/>
        </p:nvSpPr>
        <p:spPr>
          <a:xfrm>
            <a:off x="7315200" y="51816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space</a:t>
            </a:r>
          </a:p>
        </p:txBody>
      </p:sp>
    </p:spTree>
    <p:extLst>
      <p:ext uri="{BB962C8B-B14F-4D97-AF65-F5344CB8AC3E}">
        <p14:creationId xmlns:p14="http://schemas.microsoft.com/office/powerpoint/2010/main" val="150416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05" y="1607662"/>
            <a:ext cx="10028789" cy="364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605" y="1238330"/>
            <a:ext cx="60697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Count the numbers of packets that contain the key word “first”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D61504-14D5-4B22-4332-A1420F82D0CD}"/>
              </a:ext>
            </a:extLst>
          </p:cNvPr>
          <p:cNvCxnSpPr/>
          <p:nvPr/>
        </p:nvCxnSpPr>
        <p:spPr>
          <a:xfrm>
            <a:off x="8114243" y="889318"/>
            <a:ext cx="0" cy="975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14B907-6356-A5B7-81FE-B948D372D294}"/>
              </a:ext>
            </a:extLst>
          </p:cNvPr>
          <p:cNvSpPr txBox="1"/>
          <p:nvPr/>
        </p:nvSpPr>
        <p:spPr>
          <a:xfrm>
            <a:off x="8114243" y="86899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space</a:t>
            </a:r>
          </a:p>
        </p:txBody>
      </p:sp>
    </p:spTree>
    <p:extLst>
      <p:ext uri="{BB962C8B-B14F-4D97-AF65-F5344CB8AC3E}">
        <p14:creationId xmlns:p14="http://schemas.microsoft.com/office/powerpoint/2010/main" val="104593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40" y="2180355"/>
            <a:ext cx="9299366" cy="359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3140" y="1811023"/>
            <a:ext cx="35592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all packets with readable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9608C-A96C-635E-E25E-390E874FF9C2}"/>
              </a:ext>
            </a:extLst>
          </p:cNvPr>
          <p:cNvSpPr txBox="1"/>
          <p:nvPr/>
        </p:nvSpPr>
        <p:spPr>
          <a:xfrm>
            <a:off x="3618523" y="200465"/>
            <a:ext cx="85734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-T </a:t>
            </a:r>
            <a:r>
              <a:rPr lang="en-US" dirty="0" err="1"/>
              <a:t>pdml|ps|psml|json|jsonraw|ek|tabs|text|</a:t>
            </a:r>
            <a:r>
              <a:rPr lang="en-US" dirty="0" err="1">
                <a:solidFill>
                  <a:srgbClr val="FF0000"/>
                </a:solidFill>
              </a:rPr>
              <a:t>fields</a:t>
            </a:r>
            <a:r>
              <a:rPr lang="en-US" dirty="0"/>
              <a:t>|?  format of text output (def: text)</a:t>
            </a:r>
          </a:p>
          <a:p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-e</a:t>
            </a:r>
            <a:r>
              <a:rPr lang="en-GB" dirty="0"/>
              <a:t> &lt;field&gt;  field to print if </a:t>
            </a:r>
            <a:r>
              <a:rPr lang="en-GB" dirty="0">
                <a:solidFill>
                  <a:srgbClr val="FF0000"/>
                </a:solidFill>
              </a:rPr>
              <a:t>–T </a:t>
            </a:r>
            <a:r>
              <a:rPr lang="en-GB" dirty="0"/>
              <a:t>fields selected (e.g., </a:t>
            </a:r>
            <a:r>
              <a:rPr lang="en-GB" dirty="0" err="1"/>
              <a:t>tcp.port</a:t>
            </a:r>
            <a:r>
              <a:rPr lang="en-GB" dirty="0"/>
              <a:t>, </a:t>
            </a:r>
            <a:r>
              <a:rPr lang="en-GB" dirty="0" err="1"/>
              <a:t>ws.col.Info</a:t>
            </a:r>
            <a:r>
              <a:rPr lang="en-GB" dirty="0"/>
              <a:t>)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60C2EA-A349-D646-7BF5-CA2672E66057}"/>
              </a:ext>
            </a:extLst>
          </p:cNvPr>
          <p:cNvCxnSpPr>
            <a:cxnSpLocks/>
          </p:cNvCxnSpPr>
          <p:nvPr/>
        </p:nvCxnSpPr>
        <p:spPr>
          <a:xfrm>
            <a:off x="3852985" y="523630"/>
            <a:ext cx="2149230" cy="194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885EEE-A26E-C626-6E0A-E8CDD7372C1C}"/>
              </a:ext>
            </a:extLst>
          </p:cNvPr>
          <p:cNvCxnSpPr>
            <a:cxnSpLocks/>
          </p:cNvCxnSpPr>
          <p:nvPr/>
        </p:nvCxnSpPr>
        <p:spPr>
          <a:xfrm>
            <a:off x="3915508" y="765908"/>
            <a:ext cx="3290277" cy="170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7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A3503B-A9A0-188D-4EB4-2222799B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Tshark</a:t>
            </a:r>
            <a:r>
              <a:rPr lang="en-US" dirty="0"/>
              <a:t>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CA6CD-B30E-B294-8A80-C08D1EA99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05193" y="339769"/>
            <a:ext cx="1800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-Y &lt;display filter&gt;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1" y="1658357"/>
            <a:ext cx="10805440" cy="3379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3573" y="3348260"/>
            <a:ext cx="30957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-T : set the format of the output</a:t>
            </a:r>
          </a:p>
          <a:p>
            <a:r>
              <a:rPr lang="en-US" sz="1600" dirty="0">
                <a:latin typeface="Georgia" panose="02040502050405020303" pitchFamily="18" charset="0"/>
              </a:rPr>
              <a:t>-e: add a field to the list of fields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9861" y="1289025"/>
            <a:ext cx="22606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fields of packets</a:t>
            </a:r>
          </a:p>
        </p:txBody>
      </p:sp>
    </p:spTree>
    <p:extLst>
      <p:ext uri="{BB962C8B-B14F-4D97-AF65-F5344CB8AC3E}">
        <p14:creationId xmlns:p14="http://schemas.microsoft.com/office/powerpoint/2010/main" val="13661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Packets Filtering using Yank Filters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5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614FCE-11B3-7850-9453-ED8AD17C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Yank filters: </a:t>
            </a:r>
            <a:r>
              <a:rPr lang="en-US" dirty="0">
                <a:solidFill>
                  <a:srgbClr val="FF0000"/>
                </a:solidFill>
              </a:rPr>
              <a:t>-Y</a:t>
            </a:r>
            <a:r>
              <a:rPr lang="en-US" dirty="0"/>
              <a:t> option With </a:t>
            </a:r>
            <a:r>
              <a:rPr lang="en-US" dirty="0">
                <a:solidFill>
                  <a:srgbClr val="FF0000"/>
                </a:solidFill>
              </a:rPr>
              <a:t>field</a:t>
            </a:r>
            <a:r>
              <a:rPr lang="en-US" dirty="0"/>
              <a:t> properties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8714B-5E32-6F5A-B536-F6DCD1F6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2744"/>
          </a:xfrm>
        </p:spPr>
        <p:txBody>
          <a:bodyPr/>
          <a:lstStyle/>
          <a:p>
            <a:r>
              <a:rPr lang="en-GB" dirty="0"/>
              <a:t>The syntax of Yank filters in Wireshark and </a:t>
            </a:r>
            <a:r>
              <a:rPr lang="en-GB" dirty="0" err="1"/>
              <a:t>tshark</a:t>
            </a:r>
            <a:r>
              <a:rPr lang="en-GB" dirty="0"/>
              <a:t> is the same as the syntax for Wireshark display filters. </a:t>
            </a:r>
          </a:p>
          <a:p>
            <a:r>
              <a:rPr lang="en-GB" dirty="0"/>
              <a:t>Display filters in Wireshark use a simple, straightforward syntax for selecting the packets to display based on the values of fields within the packet headers.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04B85-7EEB-ADF5-01D8-EB743C187480}"/>
              </a:ext>
            </a:extLst>
          </p:cNvPr>
          <p:cNvSpPr txBox="1"/>
          <p:nvPr/>
        </p:nvSpPr>
        <p:spPr>
          <a:xfrm>
            <a:off x="1250461" y="4344349"/>
            <a:ext cx="458645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öhne Mono"/>
              </a:rPr>
              <a:t>protocol.</a:t>
            </a:r>
            <a:r>
              <a:rPr lang="en-US" sz="2400" b="0" i="0" dirty="0" err="1">
                <a:solidFill>
                  <a:srgbClr val="7030A0"/>
                </a:solidFill>
                <a:effectLst/>
                <a:latin typeface="Söhne Mono"/>
              </a:rPr>
              <a:t>field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öhne Mono"/>
              </a:rPr>
              <a:t>  </a:t>
            </a:r>
            <a:r>
              <a:rPr lang="en-US" sz="2400" b="0" i="0" dirty="0">
                <a:solidFill>
                  <a:srgbClr val="2E95D3"/>
                </a:solidFill>
                <a:effectLst/>
                <a:latin typeface="Söhne Mono"/>
              </a:rPr>
              <a:t>operator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Söhne Mono"/>
              </a:rPr>
              <a:t> value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0C843-F54F-7E84-1A83-FE90EFB9AEBB}"/>
              </a:ext>
            </a:extLst>
          </p:cNvPr>
          <p:cNvSpPr txBox="1"/>
          <p:nvPr/>
        </p:nvSpPr>
        <p:spPr>
          <a:xfrm>
            <a:off x="1250461" y="4934858"/>
            <a:ext cx="61741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field</a:t>
            </a:r>
            <a:r>
              <a:rPr lang="en-GB" dirty="0"/>
              <a:t>:  the name of a field within a packet header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CRB" panose="020B0609020202020204" pitchFamily="49" charset="0"/>
              </a:rPr>
              <a:t>property</a:t>
            </a:r>
            <a:r>
              <a:rPr lang="en-GB" dirty="0">
                <a:solidFill>
                  <a:schemeClr val="accent1"/>
                </a:solidFill>
                <a:latin typeface="OCRB" panose="020B0609020202020204" pitchFamily="49" charset="0"/>
              </a:rPr>
              <a:t>: the property of a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OCRB" panose="020B0609020202020204" pitchFamily="49" charset="0"/>
              </a:rPr>
              <a:t>operator</a:t>
            </a:r>
            <a:r>
              <a:rPr lang="en-GB" dirty="0"/>
              <a:t>:  a comparison 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==, &lt;, &gt;, !=,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CRB" panose="020B0609020202020204" pitchFamily="49" charset="0"/>
              </a:rPr>
              <a:t>value: </a:t>
            </a:r>
            <a:r>
              <a:rPr lang="en-GB" dirty="0"/>
              <a:t> the value to compare the field against.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1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9BBC3-E06D-BC19-BA65-6772DD86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37" y="643466"/>
            <a:ext cx="4317576" cy="5571066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5D9BE4-03FC-D11A-4686-D3AF4082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350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B6DA13-1F37-0FA1-7FD1-A771AC8AF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45757"/>
              </p:ext>
            </p:extLst>
          </p:nvPr>
        </p:nvGraphicFramePr>
        <p:xfrm>
          <a:off x="1789175" y="1866900"/>
          <a:ext cx="7851650" cy="14630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70330">
                  <a:extLst>
                    <a:ext uri="{9D8B030D-6E8A-4147-A177-3AD203B41FA5}">
                      <a16:colId xmlns:a16="http://schemas.microsoft.com/office/drawing/2014/main" val="1246197331"/>
                    </a:ext>
                  </a:extLst>
                </a:gridCol>
                <a:gridCol w="1570330">
                  <a:extLst>
                    <a:ext uri="{9D8B030D-6E8A-4147-A177-3AD203B41FA5}">
                      <a16:colId xmlns:a16="http://schemas.microsoft.com/office/drawing/2014/main" val="3607540428"/>
                    </a:ext>
                  </a:extLst>
                </a:gridCol>
                <a:gridCol w="1570330">
                  <a:extLst>
                    <a:ext uri="{9D8B030D-6E8A-4147-A177-3AD203B41FA5}">
                      <a16:colId xmlns:a16="http://schemas.microsoft.com/office/drawing/2014/main" val="3019972092"/>
                    </a:ext>
                  </a:extLst>
                </a:gridCol>
                <a:gridCol w="1570330">
                  <a:extLst>
                    <a:ext uri="{9D8B030D-6E8A-4147-A177-3AD203B41FA5}">
                      <a16:colId xmlns:a16="http://schemas.microsoft.com/office/drawing/2014/main" val="2289404095"/>
                    </a:ext>
                  </a:extLst>
                </a:gridCol>
                <a:gridCol w="1570330">
                  <a:extLst>
                    <a:ext uri="{9D8B030D-6E8A-4147-A177-3AD203B41FA5}">
                      <a16:colId xmlns:a16="http://schemas.microsoft.com/office/drawing/2014/main" val="3715695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effectLst/>
                        </a:rPr>
                        <a:t>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effectLst/>
                          <a:latin typeface="OCRB" panose="020B0609020202020204" pitchFamily="49" charset="0"/>
                        </a:rPr>
                        <a:t>eth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 err="1">
                          <a:effectLst/>
                          <a:latin typeface="OCRB" panose="020B0609020202020204" pitchFamily="49" charset="0"/>
                        </a:rPr>
                        <a:t>ip</a:t>
                      </a:r>
                      <a:endParaRPr lang="en-US" b="1" dirty="0">
                        <a:effectLst/>
                        <a:latin typeface="OCRB" panose="020B0609020202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effectLst/>
                          <a:latin typeface="OCRB" panose="020B0609020202020204" pitchFamily="49" charset="0"/>
                        </a:rPr>
                        <a:t>tcp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effectLst/>
                          <a:latin typeface="OCRB" panose="020B0609020202020204" pitchFamily="49" charset="0"/>
                        </a:rPr>
                        <a:t>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68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src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src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srcport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 err="1">
                          <a:effectLst/>
                          <a:latin typeface="OCRB" panose="020B0609020202020204" pitchFamily="49" charset="0"/>
                        </a:rPr>
                        <a:t>srcport</a:t>
                      </a:r>
                      <a:endParaRPr lang="en-US" dirty="0">
                        <a:effectLst/>
                        <a:latin typeface="OCRB" panose="020B060902020202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60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destination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dst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dst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dstport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dstport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443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either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 err="1">
                          <a:effectLst/>
                          <a:latin typeface="OCRB" panose="020B0609020202020204" pitchFamily="49" charset="0"/>
                        </a:rPr>
                        <a:t>addr</a:t>
                      </a:r>
                      <a:endParaRPr lang="en-US" dirty="0">
                        <a:effectLst/>
                        <a:latin typeface="OCRB" panose="020B0609020202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addr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OCRB" panose="020B0609020202020204" pitchFamily="49" charset="0"/>
                        </a:rPr>
                        <a:t>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OCRB" panose="020B0609020202020204" pitchFamily="49" charset="0"/>
                        </a:rPr>
                        <a:t>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06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A966161-C08A-55AD-C52B-3B39EB32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9DBA5-AC1B-8850-7253-8B8A98B38B59}"/>
              </a:ext>
            </a:extLst>
          </p:cNvPr>
          <p:cNvSpPr txBox="1"/>
          <p:nvPr/>
        </p:nvSpPr>
        <p:spPr>
          <a:xfrm>
            <a:off x="3451860" y="1143000"/>
            <a:ext cx="350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Protocol</a:t>
            </a:r>
            <a:r>
              <a:rPr lang="en-US" sz="2400" dirty="0"/>
              <a:t> </a:t>
            </a:r>
            <a:r>
              <a:rPr lang="en-US" sz="2400" b="1" dirty="0"/>
              <a:t>header</a:t>
            </a:r>
            <a:r>
              <a:rPr lang="en-US" sz="2400" dirty="0"/>
              <a:t> and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DD4F1-A095-79E4-7E20-A47CA8BCACC3}"/>
              </a:ext>
            </a:extLst>
          </p:cNvPr>
          <p:cNvSpPr txBox="1"/>
          <p:nvPr/>
        </p:nvSpPr>
        <p:spPr>
          <a:xfrm>
            <a:off x="1684020" y="3926116"/>
            <a:ext cx="868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OCRB" panose="020B0609020202020204" pitchFamily="49" charset="0"/>
              </a:rPr>
              <a:t>eth.src</a:t>
            </a: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 == 00:11:22:33:44:55</a:t>
            </a:r>
            <a:r>
              <a:rPr lang="en-GB" dirty="0">
                <a:latin typeface="OCRB" panose="020B0609020202020204" pitchFamily="49" charset="0"/>
              </a:rPr>
              <a:t>: </a:t>
            </a:r>
            <a:r>
              <a:rPr lang="en-GB" dirty="0"/>
              <a:t>Source MAC address is 00:11:22:33:44:55</a:t>
            </a:r>
          </a:p>
          <a:p>
            <a:r>
              <a:rPr lang="en-GB" dirty="0" err="1">
                <a:solidFill>
                  <a:srgbClr val="FF0000"/>
                </a:solidFill>
                <a:latin typeface="OCRB" panose="020B0609020202020204" pitchFamily="49" charset="0"/>
              </a:rPr>
              <a:t>ip.addr</a:t>
            </a: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 == 1.2.3.4</a:t>
            </a:r>
            <a:r>
              <a:rPr lang="en-GB" dirty="0"/>
              <a:t>: Find all traffic that has IP of 1.2.3.4</a:t>
            </a:r>
          </a:p>
          <a:p>
            <a:r>
              <a:rPr lang="en-GB" dirty="0" err="1">
                <a:solidFill>
                  <a:srgbClr val="FF0000"/>
                </a:solidFill>
                <a:latin typeface="OCRB" panose="020B0609020202020204" pitchFamily="49" charset="0"/>
              </a:rPr>
              <a:t>tcp.dstport</a:t>
            </a: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 != 21</a:t>
            </a:r>
            <a:r>
              <a:rPr lang="en-GB" dirty="0"/>
              <a:t>: Destination of </a:t>
            </a:r>
            <a:r>
              <a:rPr lang="en-GB" dirty="0" err="1"/>
              <a:t>tcp</a:t>
            </a:r>
            <a:r>
              <a:rPr lang="en-GB" dirty="0"/>
              <a:t> port is NOT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7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D60C7-EEBA-A25C-7B7B-2902D808D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97" y="1202348"/>
            <a:ext cx="9889713" cy="2627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5B6AE-42D8-2AFA-624B-0C8B289E0AA9}"/>
              </a:ext>
            </a:extLst>
          </p:cNvPr>
          <p:cNvSpPr txBox="1"/>
          <p:nvPr/>
        </p:nvSpPr>
        <p:spPr>
          <a:xfrm>
            <a:off x="1021997" y="833016"/>
            <a:ext cx="77930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a specific packet with a mac address not equal to “</a:t>
            </a:r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11:11:11:11:11:11</a:t>
            </a:r>
            <a:r>
              <a:rPr lang="en-US" dirty="0"/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C185C-F39B-184F-0CE1-72143FE3593F}"/>
              </a:ext>
            </a:extLst>
          </p:cNvPr>
          <p:cNvSpPr txBox="1"/>
          <p:nvPr/>
        </p:nvSpPr>
        <p:spPr>
          <a:xfrm>
            <a:off x="963733" y="4641334"/>
            <a:ext cx="779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 return the same </a:t>
            </a:r>
            <a:r>
              <a:rPr lang="en-US" dirty="0" err="1"/>
              <a:t>same</a:t>
            </a:r>
            <a:r>
              <a:rPr lang="en-US" dirty="0"/>
              <a:t> results</a:t>
            </a:r>
          </a:p>
          <a:p>
            <a:r>
              <a:rPr lang="en-US" dirty="0" err="1">
                <a:latin typeface="OCRB" panose="020B0609020202020204" pitchFamily="49" charset="0"/>
              </a:rPr>
              <a:t>tshark</a:t>
            </a:r>
            <a:r>
              <a:rPr lang="en-US" dirty="0">
                <a:latin typeface="OCRB" panose="020B0609020202020204" pitchFamily="49" charset="0"/>
              </a:rPr>
              <a:t> -r basic.log -Y  "</a:t>
            </a:r>
            <a:r>
              <a:rPr lang="en-US" dirty="0" err="1">
                <a:latin typeface="OCRB" panose="020B0609020202020204" pitchFamily="49" charset="0"/>
              </a:rPr>
              <a:t>eth.addr</a:t>
            </a:r>
            <a:r>
              <a:rPr lang="en-US" dirty="0">
                <a:latin typeface="OCRB" panose="020B0609020202020204" pitchFamily="49" charset="0"/>
              </a:rPr>
              <a:t> contains 00"</a:t>
            </a:r>
          </a:p>
        </p:txBody>
      </p:sp>
    </p:spTree>
    <p:extLst>
      <p:ext uri="{BB962C8B-B14F-4D97-AF65-F5344CB8AC3E}">
        <p14:creationId xmlns:p14="http://schemas.microsoft.com/office/powerpoint/2010/main" val="393648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04" y="1507633"/>
            <a:ext cx="9604935" cy="1296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8541" y="1714865"/>
            <a:ext cx="1614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-Y: display filter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2045" y="610168"/>
            <a:ext cx="31609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frame</a:t>
            </a:r>
            <a:r>
              <a:rPr lang="en-US" dirty="0"/>
              <a:t>: field name</a:t>
            </a:r>
          </a:p>
          <a:p>
            <a:r>
              <a:rPr lang="en-US" dirty="0" err="1">
                <a:solidFill>
                  <a:srgbClr val="FF0000"/>
                </a:solidFill>
              </a:rPr>
              <a:t>frame.number</a:t>
            </a:r>
            <a:r>
              <a:rPr lang="en-US" dirty="0"/>
              <a:t>: a filed property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104" y="1138301"/>
            <a:ext cx="42140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a specific packet with a frame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2DAC8-BA7B-4E56-822C-EA707446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04" y="3855851"/>
            <a:ext cx="9799124" cy="866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DA87A-AF14-6391-47C7-16385FC62865}"/>
              </a:ext>
            </a:extLst>
          </p:cNvPr>
          <p:cNvSpPr txBox="1"/>
          <p:nvPr/>
        </p:nvSpPr>
        <p:spPr>
          <a:xfrm>
            <a:off x="1178103" y="3476321"/>
            <a:ext cx="81878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a specific packet with “data-text-lines (e.g., http response with content/200 OK)”</a:t>
            </a:r>
          </a:p>
        </p:txBody>
      </p:sp>
    </p:spTree>
    <p:extLst>
      <p:ext uri="{BB962C8B-B14F-4D97-AF65-F5344CB8AC3E}">
        <p14:creationId xmlns:p14="http://schemas.microsoft.com/office/powerpoint/2010/main" val="154813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96" y="3685012"/>
            <a:ext cx="10303912" cy="138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96" y="1572448"/>
            <a:ext cx="9008439" cy="1212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996" y="1203116"/>
            <a:ext cx="48364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frame numbers if packets have HTTP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996" y="3315680"/>
            <a:ext cx="40757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frame numbers with both conditions</a:t>
            </a:r>
          </a:p>
        </p:txBody>
      </p:sp>
    </p:spTree>
    <p:extLst>
      <p:ext uri="{BB962C8B-B14F-4D97-AF65-F5344CB8AC3E}">
        <p14:creationId xmlns:p14="http://schemas.microsoft.com/office/powerpoint/2010/main" val="60016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624" y="520524"/>
            <a:ext cx="72028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frame numbers with both matches Perl-compatible regular expression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94624" y="2133601"/>
            <a:ext cx="625275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contains</a:t>
            </a:r>
            <a:r>
              <a:rPr lang="en-US" dirty="0"/>
              <a:t>       Does the protocol, field or slice contain a value</a:t>
            </a:r>
          </a:p>
          <a:p>
            <a:r>
              <a:rPr lang="en-US" dirty="0">
                <a:solidFill>
                  <a:srgbClr val="FF0000"/>
                </a:solidFill>
              </a:rPr>
              <a:t>matches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dirty="0"/>
              <a:t>   Does the protocol or text string match the given</a:t>
            </a:r>
          </a:p>
          <a:p>
            <a:r>
              <a:rPr lang="en-US" dirty="0"/>
              <a:t>                       case-insensitive </a:t>
            </a:r>
            <a:r>
              <a:rPr lang="en-US" i="1" dirty="0"/>
              <a:t>Perl-compatible regular expression</a:t>
            </a:r>
          </a:p>
          <a:p>
            <a:r>
              <a:rPr lang="en-US" i="1" dirty="0"/>
              <a:t>                        </a:t>
            </a:r>
            <a:r>
              <a:rPr lang="en-US" i="1" dirty="0">
                <a:hlinkClick r:id="rId3"/>
              </a:rPr>
              <a:t>https://perldoc.perl.org/perlre</a:t>
            </a:r>
            <a:endParaRPr lang="en-US" i="1" dirty="0"/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paragraph|Head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r>
              <a:rPr lang="en-US" i="1" dirty="0"/>
              <a:t>: keywords “paragraph” or “head”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24" y="889856"/>
            <a:ext cx="8909096" cy="1243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24" y="4533450"/>
            <a:ext cx="8333414" cy="1466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4623" y="4164118"/>
            <a:ext cx="53490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frame numbers with the user agent matches “curl”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59803-F196-7ED8-4DB3-74E6754C2D48}"/>
              </a:ext>
            </a:extLst>
          </p:cNvPr>
          <p:cNvSpPr txBox="1"/>
          <p:nvPr/>
        </p:nvSpPr>
        <p:spPr>
          <a:xfrm>
            <a:off x="7665640" y="277912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CRB" panose="020B0609020202020204" pitchFamily="49" charset="0"/>
              </a:rPr>
              <a:t>-Y </a:t>
            </a:r>
            <a:r>
              <a:rPr lang="en-US" b="1" dirty="0">
                <a:solidFill>
                  <a:schemeClr val="accent1"/>
                </a:solidFill>
                <a:latin typeface="OCRB" panose="020B0609020202020204" pitchFamily="49" charset="0"/>
              </a:rPr>
              <a:t>“ </a:t>
            </a:r>
            <a:r>
              <a:rPr lang="en-US" dirty="0">
                <a:latin typeface="OCRB" panose="020B0609020202020204" pitchFamily="49" charset="0"/>
              </a:rPr>
              <a:t>   matches \</a:t>
            </a:r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“</a:t>
            </a:r>
            <a:r>
              <a:rPr lang="en-US" dirty="0">
                <a:latin typeface="OCRB" panose="020B0609020202020204" pitchFamily="49" charset="0"/>
              </a:rPr>
              <a:t>  \</a:t>
            </a:r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”</a:t>
            </a:r>
            <a:r>
              <a:rPr lang="en-US" dirty="0">
                <a:latin typeface="OCRB" panose="020B060902020202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OCRB" panose="020B0609020202020204" pitchFamily="49" charset="0"/>
              </a:rPr>
              <a:t>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7DCA-8B89-8C73-A314-923D1E17A20A}"/>
              </a:ext>
            </a:extLst>
          </p:cNvPr>
          <p:cNvCxnSpPr>
            <a:cxnSpLocks/>
          </p:cNvCxnSpPr>
          <p:nvPr/>
        </p:nvCxnSpPr>
        <p:spPr>
          <a:xfrm flipH="1" flipV="1">
            <a:off x="9563100" y="1511728"/>
            <a:ext cx="1043940" cy="12594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5018A-B683-E855-7DAD-14C118B8FFE4}"/>
              </a:ext>
            </a:extLst>
          </p:cNvPr>
          <p:cNvSpPr txBox="1"/>
          <p:nvPr/>
        </p:nvSpPr>
        <p:spPr>
          <a:xfrm>
            <a:off x="1176020" y="2661196"/>
            <a:ext cx="9055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CRB" panose="020B0609020202020204" pitchFamily="49" charset="0"/>
              </a:rPr>
              <a:t>-Y "</a:t>
            </a:r>
            <a:r>
              <a:rPr lang="en-US" sz="2400" dirty="0" err="1">
                <a:latin typeface="OCRB" panose="020B0609020202020204" pitchFamily="49" charset="0"/>
              </a:rPr>
              <a:t>eth.addr</a:t>
            </a:r>
            <a:r>
              <a:rPr lang="en-US" sz="2400" dirty="0">
                <a:latin typeface="OCRB" panose="020B0609020202020204" pitchFamily="49" charset="0"/>
              </a:rPr>
              <a:t> contains 00:11:22"</a:t>
            </a:r>
          </a:p>
          <a:p>
            <a:r>
              <a:rPr lang="en-US" sz="2400" dirty="0">
                <a:latin typeface="OCRB" panose="020B0609020202020204" pitchFamily="49" charset="0"/>
              </a:rPr>
              <a:t>-Y "</a:t>
            </a:r>
            <a:r>
              <a:rPr lang="en-US" sz="2400" dirty="0" err="1">
                <a:latin typeface="OCRB" panose="020B0609020202020204" pitchFamily="49" charset="0"/>
              </a:rPr>
              <a:t>eth.addr</a:t>
            </a:r>
            <a:r>
              <a:rPr lang="en-US" sz="2400" dirty="0">
                <a:latin typeface="OCRB" panose="020B0609020202020204" pitchFamily="49" charset="0"/>
              </a:rPr>
              <a:t>[0:3] == 00:11:22"</a:t>
            </a:r>
          </a:p>
          <a:p>
            <a:r>
              <a:rPr lang="en-US" sz="2400" dirty="0">
                <a:latin typeface="OCRB" panose="020B0609020202020204" pitchFamily="49" charset="0"/>
              </a:rPr>
              <a:t>-Y "</a:t>
            </a:r>
            <a:r>
              <a:rPr lang="en-US" sz="2400" dirty="0" err="1">
                <a:latin typeface="OCRB" panose="020B0609020202020204" pitchFamily="49" charset="0"/>
              </a:rPr>
              <a:t>eth.addr</a:t>
            </a:r>
            <a:r>
              <a:rPr lang="en-US" sz="2400" dirty="0">
                <a:latin typeface="OCRB" panose="020B0609020202020204" pitchFamily="49" charset="0"/>
              </a:rPr>
              <a:t> matches \“^[^\x01-\</a:t>
            </a:r>
            <a:r>
              <a:rPr lang="en-US" sz="2400" dirty="0" err="1">
                <a:latin typeface="OCRB" panose="020B0609020202020204" pitchFamily="49" charset="0"/>
              </a:rPr>
              <a:t>xff</a:t>
            </a:r>
            <a:r>
              <a:rPr lang="en-US" sz="2400" dirty="0">
                <a:latin typeface="OCRB" panose="020B0609020202020204" pitchFamily="49" charset="0"/>
              </a:rPr>
              <a:t>]\x11\x22\""</a:t>
            </a:r>
          </a:p>
        </p:txBody>
      </p:sp>
    </p:spTree>
    <p:extLst>
      <p:ext uri="{BB962C8B-B14F-4D97-AF65-F5344CB8AC3E}">
        <p14:creationId xmlns:p14="http://schemas.microsoft.com/office/powerpoint/2010/main" val="24077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5EDD9F-3805-ADD6-7CF7-DF37D783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22800-A16B-85E4-DEC5-93376AD3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Packet capture: </a:t>
            </a:r>
            <a:r>
              <a:rPr lang="en-GB" dirty="0">
                <a:latin typeface="OCRB" panose="020B0609020202020204" pitchFamily="49" charset="0"/>
              </a:rPr>
              <a:t>-w</a:t>
            </a:r>
          </a:p>
          <a:p>
            <a:r>
              <a:rPr lang="en-GB" dirty="0"/>
              <a:t>Packet stats: </a:t>
            </a:r>
            <a:r>
              <a:rPr lang="en-GB" dirty="0">
                <a:latin typeface="OCRB" panose="020B0609020202020204" pitchFamily="49" charset="0"/>
              </a:rPr>
              <a:t>-z -r</a:t>
            </a:r>
          </a:p>
          <a:p>
            <a:r>
              <a:rPr lang="en-GB" dirty="0"/>
              <a:t>Filtering packets: </a:t>
            </a:r>
            <a:r>
              <a:rPr lang="en-GB" dirty="0">
                <a:latin typeface="OCRB" panose="020B0609020202020204" pitchFamily="49" charset="0"/>
              </a:rPr>
              <a:t>-Y </a:t>
            </a:r>
            <a:r>
              <a:rPr lang="en-GB" dirty="0" err="1">
                <a:latin typeface="OCRB" panose="020B0609020202020204" pitchFamily="49" charset="0"/>
              </a:rPr>
              <a:t>protocol.field</a:t>
            </a:r>
            <a:r>
              <a:rPr lang="en-GB" dirty="0">
                <a:latin typeface="OCRB" panose="020B0609020202020204" pitchFamily="49" charset="0"/>
              </a:rPr>
              <a:t> contains/matches</a:t>
            </a:r>
          </a:p>
          <a:p>
            <a:r>
              <a:rPr lang="en-GB" dirty="0"/>
              <a:t>Show the content of packets: </a:t>
            </a:r>
            <a:r>
              <a:rPr lang="en-GB" dirty="0">
                <a:latin typeface="OCRB" panose="020B0609020202020204" pitchFamily="49" charset="0"/>
              </a:rPr>
              <a:t>-V, -x</a:t>
            </a:r>
          </a:p>
          <a:p>
            <a:r>
              <a:rPr lang="en-GB" dirty="0"/>
              <a:t>Globe search: </a:t>
            </a:r>
            <a:r>
              <a:rPr lang="en-GB" dirty="0">
                <a:latin typeface="OCRB" panose="020B0609020202020204" pitchFamily="49" charset="0"/>
              </a:rPr>
              <a:t>grep</a:t>
            </a:r>
          </a:p>
          <a:p>
            <a:r>
              <a:rPr lang="en-GB" dirty="0"/>
              <a:t>Show protocol header field value: </a:t>
            </a:r>
            <a:r>
              <a:rPr lang="en-GB" dirty="0">
                <a:latin typeface="OCRB" panose="020B0609020202020204" pitchFamily="49" charset="0"/>
              </a:rPr>
              <a:t>-T fields –e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and Search Packet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7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DD24E-8E9A-77B4-463D-701F2867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299"/>
            <a:ext cx="6149131" cy="4522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1F2B8-D9F4-5EC7-A02C-C23FB59C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08" y="0"/>
            <a:ext cx="544989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731A7D-71E6-C2DB-DA6F-2524F1E006A2}"/>
              </a:ext>
            </a:extLst>
          </p:cNvPr>
          <p:cNvSpPr txBox="1"/>
          <p:nvPr/>
        </p:nvSpPr>
        <p:spPr>
          <a:xfrm>
            <a:off x="0" y="1028821"/>
            <a:ext cx="314666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packet details </a:t>
            </a:r>
            <a:r>
              <a:rPr lang="en-GB" dirty="0">
                <a:solidFill>
                  <a:srgbClr val="FF0000"/>
                </a:solidFill>
              </a:rPr>
              <a:t>-V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5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E628A-796F-AE89-699C-CCEDAF53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32" y="2382417"/>
            <a:ext cx="8188200" cy="2910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A784A-55A8-49A0-58DD-EC6CEC248B43}"/>
              </a:ext>
            </a:extLst>
          </p:cNvPr>
          <p:cNvSpPr txBox="1"/>
          <p:nvPr/>
        </p:nvSpPr>
        <p:spPr>
          <a:xfrm>
            <a:off x="1315432" y="2013085"/>
            <a:ext cx="22863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all mac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EF5EC-70B8-67F1-EA3C-9E3EEADD07B1}"/>
              </a:ext>
            </a:extLst>
          </p:cNvPr>
          <p:cNvSpPr txBox="1"/>
          <p:nvPr/>
        </p:nvSpPr>
        <p:spPr>
          <a:xfrm>
            <a:off x="4660900" y="1379974"/>
            <a:ext cx="650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CRB" panose="020B0609020202020204" pitchFamily="49" charset="0"/>
              </a:rPr>
              <a:t>-Y protocol –T fields –e </a:t>
            </a:r>
            <a:r>
              <a:rPr lang="en-US" dirty="0" err="1">
                <a:latin typeface="OCRB" panose="020B0609020202020204" pitchFamily="49" charset="0"/>
              </a:rPr>
              <a:t>protocol.field</a:t>
            </a:r>
            <a:endParaRPr lang="en-US" dirty="0"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69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16885-EB75-82A4-C985-766A48BC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35" y="2418047"/>
            <a:ext cx="10130159" cy="2021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32BFB-5019-434D-BF89-D0B37021A096}"/>
              </a:ext>
            </a:extLst>
          </p:cNvPr>
          <p:cNvSpPr txBox="1"/>
          <p:nvPr/>
        </p:nvSpPr>
        <p:spPr>
          <a:xfrm>
            <a:off x="1114735" y="2048715"/>
            <a:ext cx="206838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all </a:t>
            </a:r>
            <a:r>
              <a:rPr lang="en-US" dirty="0" err="1"/>
              <a:t>ip</a:t>
            </a:r>
            <a:r>
              <a:rPr lang="en-US" dirty="0"/>
              <a:t> 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3E8B5-4072-5EF2-C56D-DE9AA2FDE623}"/>
              </a:ext>
            </a:extLst>
          </p:cNvPr>
          <p:cNvSpPr txBox="1"/>
          <p:nvPr/>
        </p:nvSpPr>
        <p:spPr>
          <a:xfrm>
            <a:off x="5831840" y="1280160"/>
            <a:ext cx="27870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filtering means “has </a:t>
            </a:r>
            <a:r>
              <a:rPr lang="en-US" dirty="0" err="1"/>
              <a:t>ip</a:t>
            </a:r>
            <a:r>
              <a:rPr lang="en-US" dirty="0"/>
              <a:t>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1EABDB-20D1-F99A-5F72-4D4A35E980AC}"/>
              </a:ext>
            </a:extLst>
          </p:cNvPr>
          <p:cNvCxnSpPr>
            <a:cxnSpLocks/>
          </p:cNvCxnSpPr>
          <p:nvPr/>
        </p:nvCxnSpPr>
        <p:spPr>
          <a:xfrm flipH="1">
            <a:off x="6451600" y="1727200"/>
            <a:ext cx="914025" cy="690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96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4573E-1F47-AC5E-0D85-73D18EF9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28" y="585762"/>
            <a:ext cx="6272687" cy="4795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B2D44-683D-B718-AFDD-A5CF08E8B833}"/>
              </a:ext>
            </a:extLst>
          </p:cNvPr>
          <p:cNvSpPr txBox="1"/>
          <p:nvPr/>
        </p:nvSpPr>
        <p:spPr>
          <a:xfrm>
            <a:off x="1645828" y="197122"/>
            <a:ext cx="627268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Output of hex and ASCII dump of packet  </a:t>
            </a:r>
            <a:r>
              <a:rPr lang="en-GB" dirty="0">
                <a:solidFill>
                  <a:srgbClr val="FF0000"/>
                </a:solidFill>
                <a:latin typeface="OCRB" panose="020B0609020202020204" pitchFamily="49" charset="0"/>
              </a:rPr>
              <a:t>-x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0AD30-B174-7FA3-D67B-54B919F8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28" y="5849339"/>
            <a:ext cx="10460032" cy="730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189FF-70C3-70ED-FB89-1821C2F72583}"/>
              </a:ext>
            </a:extLst>
          </p:cNvPr>
          <p:cNvSpPr txBox="1"/>
          <p:nvPr/>
        </p:nvSpPr>
        <p:spPr>
          <a:xfrm>
            <a:off x="1645828" y="5480008"/>
            <a:ext cx="273763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Output of text of packet  </a:t>
            </a:r>
            <a:endParaRPr lang="en-GB" dirty="0">
              <a:solidFill>
                <a:srgbClr val="FF0000"/>
              </a:solidFill>
              <a:latin typeface="OCRB" panose="020B0609020202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AA147-D95B-AFA2-BBC5-410A4AEA7CED}"/>
              </a:ext>
            </a:extLst>
          </p:cNvPr>
          <p:cNvSpPr txBox="1"/>
          <p:nvPr/>
        </p:nvSpPr>
        <p:spPr>
          <a:xfrm>
            <a:off x="8808720" y="731520"/>
            <a:ext cx="25771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-x</a:t>
            </a:r>
            <a:r>
              <a:rPr lang="en-US" dirty="0"/>
              <a:t>: hex/ASCII</a:t>
            </a:r>
          </a:p>
          <a:p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-V</a:t>
            </a:r>
            <a:r>
              <a:rPr lang="en-US" dirty="0"/>
              <a:t>: readable </a:t>
            </a:r>
            <a:r>
              <a:rPr lang="en-US" dirty="0" err="1"/>
              <a:t>interptation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0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7EF8A-2EE0-3CA8-C0C0-65BE7796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73" y="1178236"/>
            <a:ext cx="10036410" cy="2636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51F97-D1BA-EDA1-E00F-753F34A66CE7}"/>
              </a:ext>
            </a:extLst>
          </p:cNvPr>
          <p:cNvSpPr txBox="1"/>
          <p:nvPr/>
        </p:nvSpPr>
        <p:spPr>
          <a:xfrm>
            <a:off x="1004972" y="808904"/>
            <a:ext cx="51020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Filtering with keywords and showing content </a:t>
            </a:r>
            <a:r>
              <a:rPr lang="en-GB" dirty="0">
                <a:solidFill>
                  <a:srgbClr val="FF0000"/>
                </a:solidFill>
              </a:rPr>
              <a:t>-V</a:t>
            </a:r>
            <a:endParaRPr lang="en-GB" dirty="0">
              <a:solidFill>
                <a:srgbClr val="FF0000"/>
              </a:solidFill>
              <a:latin typeface="OCRB" panose="020B0609020202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FBC8E-03F0-505D-7A8C-2A2C2AFC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" y="4803974"/>
            <a:ext cx="10032594" cy="997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75373-9C0F-2A2F-3F92-B016BB508F0E}"/>
              </a:ext>
            </a:extLst>
          </p:cNvPr>
          <p:cNvSpPr txBox="1"/>
          <p:nvPr/>
        </p:nvSpPr>
        <p:spPr>
          <a:xfrm>
            <a:off x="1004972" y="4415559"/>
            <a:ext cx="51020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Filtering and search keywords</a:t>
            </a:r>
            <a:endParaRPr lang="en-GB" dirty="0">
              <a:solidFill>
                <a:srgbClr val="FF0000"/>
              </a:solidFill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94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628"/>
          <a:stretch/>
        </p:blipFill>
        <p:spPr>
          <a:xfrm>
            <a:off x="612400" y="4259213"/>
            <a:ext cx="5462484" cy="1657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400" y="3702254"/>
            <a:ext cx="20249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https://regexr.com/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0" y="1010696"/>
            <a:ext cx="8322594" cy="238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266"/>
          <a:stretch/>
        </p:blipFill>
        <p:spPr>
          <a:xfrm>
            <a:off x="6203752" y="3584752"/>
            <a:ext cx="5462484" cy="2331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400" y="638403"/>
            <a:ext cx="34152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lines in packets contain HTML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71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0D43E-7003-3569-D087-F7D75D1B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6" y="1507421"/>
            <a:ext cx="10202079" cy="1529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730D3-BEEC-8069-C4B1-99134581FC2B}"/>
              </a:ext>
            </a:extLst>
          </p:cNvPr>
          <p:cNvSpPr txBox="1"/>
          <p:nvPr/>
        </p:nvSpPr>
        <p:spPr>
          <a:xfrm>
            <a:off x="876946" y="1138089"/>
            <a:ext cx="172495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user-Agent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7EE8E-E992-34C7-B929-04C6C908C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6" y="3883333"/>
            <a:ext cx="10231814" cy="6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28" y="1606063"/>
            <a:ext cx="8027558" cy="3923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828" y="1236731"/>
            <a:ext cx="44780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Match any lines contains the key word “.html”</a:t>
            </a:r>
          </a:p>
        </p:txBody>
      </p:sp>
    </p:spTree>
    <p:extLst>
      <p:ext uri="{BB962C8B-B14F-4D97-AF65-F5344CB8AC3E}">
        <p14:creationId xmlns:p14="http://schemas.microsoft.com/office/powerpoint/2010/main" val="348563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BAD00-1B4A-BBD8-8B3E-8F91CC26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85" y="513414"/>
            <a:ext cx="7337136" cy="6047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261AFD-4382-B532-3E97-EC4EE44D2DF0}"/>
              </a:ext>
            </a:extLst>
          </p:cNvPr>
          <p:cNvSpPr txBox="1"/>
          <p:nvPr/>
        </p:nvSpPr>
        <p:spPr>
          <a:xfrm>
            <a:off x="2119285" y="144082"/>
            <a:ext cx="314810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Match IP address (globe match)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4F9FC-606B-F5E4-EC3A-409DCB42595F}"/>
              </a:ext>
            </a:extLst>
          </p:cNvPr>
          <p:cNvSpPr txBox="1"/>
          <p:nvPr/>
        </p:nvSpPr>
        <p:spPr>
          <a:xfrm>
            <a:off x="9677401" y="891540"/>
            <a:ext cx="17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OCRB" panose="020B0609020202020204" pitchFamily="49" charset="0"/>
              </a:rPr>
              <a:t>-o</a:t>
            </a:r>
            <a:r>
              <a:rPr lang="en-US" dirty="0"/>
              <a:t>: only show matched results</a:t>
            </a:r>
          </a:p>
        </p:txBody>
      </p:sp>
    </p:spTree>
    <p:extLst>
      <p:ext uri="{BB962C8B-B14F-4D97-AF65-F5344CB8AC3E}">
        <p14:creationId xmlns:p14="http://schemas.microsoft.com/office/powerpoint/2010/main" val="383955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TShark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883"/>
          </a:xfrm>
        </p:spPr>
        <p:txBody>
          <a:bodyPr>
            <a:normAutofit/>
          </a:bodyPr>
          <a:lstStyle/>
          <a:p>
            <a:r>
              <a:rPr lang="en-US" dirty="0"/>
              <a:t>Terminal-based Wireshark</a:t>
            </a:r>
          </a:p>
          <a:p>
            <a:pPr lvl="1"/>
            <a:r>
              <a:rPr lang="en-US" dirty="0"/>
              <a:t>Supports the same options as Wireshark</a:t>
            </a:r>
          </a:p>
          <a:p>
            <a:pPr lvl="1"/>
            <a:r>
              <a:rPr lang="en-GB" dirty="0"/>
              <a:t>Uses </a:t>
            </a:r>
            <a:r>
              <a:rPr lang="en-GB" dirty="0" err="1">
                <a:latin typeface="OCRB" panose="020B0609020202020204" pitchFamily="49" charset="0"/>
              </a:rPr>
              <a:t>libpcap</a:t>
            </a:r>
            <a:r>
              <a:rPr lang="en-GB" dirty="0"/>
              <a:t> as its packet capture library</a:t>
            </a:r>
          </a:p>
          <a:p>
            <a:r>
              <a:rPr lang="en-GB" dirty="0" err="1">
                <a:latin typeface="OCRB" panose="020B0609020202020204" pitchFamily="49" charset="0"/>
              </a:rPr>
              <a:t>libpcap</a:t>
            </a:r>
            <a:r>
              <a:rPr lang="en-GB" dirty="0"/>
              <a:t> is a portable C/C++ library for network packet capture</a:t>
            </a:r>
          </a:p>
          <a:p>
            <a:pPr lvl="1"/>
            <a:r>
              <a:rPr lang="en-GB" dirty="0"/>
              <a:t>used for packet sniffing, network monitoring, and network security. </a:t>
            </a:r>
          </a:p>
          <a:p>
            <a:pPr lvl="1"/>
            <a:r>
              <a:rPr lang="en-GB" dirty="0"/>
              <a:t>provides an interface for capturing packets from network devices</a:t>
            </a:r>
          </a:p>
          <a:p>
            <a:pPr lvl="1"/>
            <a:r>
              <a:rPr lang="en-GB" dirty="0"/>
              <a:t>supported by a wide range of operating systems, including Linux, Windows, and macOS.</a:t>
            </a:r>
            <a:endParaRPr lang="en-US" dirty="0"/>
          </a:p>
        </p:txBody>
      </p:sp>
      <p:pic>
        <p:nvPicPr>
          <p:cNvPr id="1028" name="Picture 4" descr="What is Network interface card and MAC address | Apt Tutorials">
            <a:extLst>
              <a:ext uri="{FF2B5EF4-FFF2-40B4-BE49-F238E27FC236}">
                <a16:creationId xmlns:a16="http://schemas.microsoft.com/office/drawing/2014/main" id="{10E6AFB9-4C22-86DA-F264-D791FD29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31" y="236156"/>
            <a:ext cx="2273030" cy="16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olution of the Toradex CE Libraries">
            <a:extLst>
              <a:ext uri="{FF2B5EF4-FFF2-40B4-BE49-F238E27FC236}">
                <a16:creationId xmlns:a16="http://schemas.microsoft.com/office/drawing/2014/main" id="{0A36CE91-0E15-EDCC-B91E-E3DAB7B0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54" y="768284"/>
            <a:ext cx="922404" cy="9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E0981C-01F6-877D-2C38-68D712B23E3B}"/>
              </a:ext>
            </a:extLst>
          </p:cNvPr>
          <p:cNvSpPr/>
          <p:nvPr/>
        </p:nvSpPr>
        <p:spPr>
          <a:xfrm>
            <a:off x="9367736" y="365125"/>
            <a:ext cx="1300264" cy="57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Wireshark (GUI)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15496-C004-01F6-C6B8-4F011DB9BFFF}"/>
              </a:ext>
            </a:extLst>
          </p:cNvPr>
          <p:cNvSpPr/>
          <p:nvPr/>
        </p:nvSpPr>
        <p:spPr>
          <a:xfrm>
            <a:off x="9367736" y="1536396"/>
            <a:ext cx="1300264" cy="57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tshark</a:t>
            </a:r>
            <a:r>
              <a:rPr lang="en-US" dirty="0"/>
              <a:t> (CLI)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B8A65D-8DED-47AF-3F78-8F110BAC4913}"/>
              </a:ext>
            </a:extLst>
          </p:cNvPr>
          <p:cNvCxnSpPr>
            <a:stCxn id="1030" idx="3"/>
            <a:endCxn id="9" idx="1"/>
          </p:cNvCxnSpPr>
          <p:nvPr/>
        </p:nvCxnSpPr>
        <p:spPr>
          <a:xfrm flipV="1">
            <a:off x="8835958" y="654354"/>
            <a:ext cx="531778" cy="57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13D81B-35DE-9B91-04D9-B9F2DEDD5364}"/>
              </a:ext>
            </a:extLst>
          </p:cNvPr>
          <p:cNvCxnSpPr>
            <a:stCxn id="1030" idx="3"/>
            <a:endCxn id="10" idx="1"/>
          </p:cNvCxnSpPr>
          <p:nvPr/>
        </p:nvCxnSpPr>
        <p:spPr>
          <a:xfrm>
            <a:off x="8835958" y="1229486"/>
            <a:ext cx="531778" cy="66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User (computing) - Wikipedia">
            <a:extLst>
              <a:ext uri="{FF2B5EF4-FFF2-40B4-BE49-F238E27FC236}">
                <a16:creationId xmlns:a16="http://schemas.microsoft.com/office/drawing/2014/main" id="{4C813AB4-65EC-AA40-336A-3319301C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964" y="771981"/>
            <a:ext cx="949967" cy="9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BE8CDD-E95D-BD06-214E-240C8950AFF6}"/>
              </a:ext>
            </a:extLst>
          </p:cNvPr>
          <p:cNvCxnSpPr>
            <a:stCxn id="1032" idx="1"/>
            <a:endCxn id="9" idx="3"/>
          </p:cNvCxnSpPr>
          <p:nvPr/>
        </p:nvCxnSpPr>
        <p:spPr>
          <a:xfrm flipH="1" flipV="1">
            <a:off x="10668000" y="654354"/>
            <a:ext cx="385964" cy="592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1E0A99-5BA0-893A-A335-89C39AAD5DE0}"/>
              </a:ext>
            </a:extLst>
          </p:cNvPr>
          <p:cNvCxnSpPr>
            <a:stCxn id="1032" idx="1"/>
            <a:endCxn id="10" idx="3"/>
          </p:cNvCxnSpPr>
          <p:nvPr/>
        </p:nvCxnSpPr>
        <p:spPr>
          <a:xfrm flipH="1">
            <a:off x="10668000" y="1246965"/>
            <a:ext cx="385964" cy="57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154D75-FFB2-58B3-514E-721C3D98CBD3}"/>
              </a:ext>
            </a:extLst>
          </p:cNvPr>
          <p:cNvSpPr/>
          <p:nvPr/>
        </p:nvSpPr>
        <p:spPr>
          <a:xfrm>
            <a:off x="7506461" y="1065456"/>
            <a:ext cx="407093" cy="181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9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AE448-865B-8653-0D8D-2A35CE1A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3" y="1443949"/>
            <a:ext cx="8001693" cy="937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1A611-7ACB-19CE-79D7-821F51E57847}"/>
              </a:ext>
            </a:extLst>
          </p:cNvPr>
          <p:cNvSpPr txBox="1"/>
          <p:nvPr/>
        </p:nvSpPr>
        <p:spPr>
          <a:xfrm>
            <a:off x="1043593" y="1074617"/>
            <a:ext cx="125790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http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D2BE2-B714-D86A-9B27-4D97EB0A4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93" y="3170809"/>
            <a:ext cx="9937341" cy="1585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2AD8B-B6C0-F239-BA85-B847B511C2C8}"/>
              </a:ext>
            </a:extLst>
          </p:cNvPr>
          <p:cNvSpPr txBox="1"/>
          <p:nvPr/>
        </p:nvSpPr>
        <p:spPr>
          <a:xfrm>
            <a:off x="1043593" y="2811080"/>
            <a:ext cx="245612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email addresses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9ED56-F7E1-7571-3C80-560FD1224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93" y="5603519"/>
            <a:ext cx="9868755" cy="716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95F865-B416-9D20-D1EB-DD3A0CB17B67}"/>
              </a:ext>
            </a:extLst>
          </p:cNvPr>
          <p:cNvSpPr txBox="1"/>
          <p:nvPr/>
        </p:nvSpPr>
        <p:spPr>
          <a:xfrm>
            <a:off x="1043593" y="5229385"/>
            <a:ext cx="554709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show</a:t>
            </a:r>
            <a:r>
              <a:rPr lang="en-US" dirty="0">
                <a:latin typeface="OCRB" panose="020B0609020202020204" pitchFamily="49" charset="0"/>
              </a:rPr>
              <a:t> [a-zA-Z0-9] </a:t>
            </a:r>
            <a:r>
              <a:rPr lang="en-US" dirty="0"/>
              <a:t>is equivalent to </a:t>
            </a:r>
            <a:r>
              <a:rPr lang="en-US" dirty="0">
                <a:latin typeface="OCRB" panose="020B0609020202020204" pitchFamily="49" charset="0"/>
              </a:rPr>
              <a:t>\w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679A9B-8292-98E7-377D-F6BD80728169}"/>
              </a:ext>
            </a:extLst>
          </p:cNvPr>
          <p:cNvGrpSpPr/>
          <p:nvPr/>
        </p:nvGrpSpPr>
        <p:grpSpPr>
          <a:xfrm>
            <a:off x="8496600" y="3032220"/>
            <a:ext cx="1220400" cy="2509200"/>
            <a:chOff x="8496600" y="3032220"/>
            <a:chExt cx="1220400" cy="250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A4C0D0-8724-AA24-1875-E280E4E08FE3}"/>
                    </a:ext>
                  </a:extLst>
                </p14:cNvPr>
                <p14:cNvContentPartPr/>
                <p14:nvPr/>
              </p14:nvContentPartPr>
              <p14:xfrm>
                <a:off x="8496600" y="3032220"/>
                <a:ext cx="1220400" cy="45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A4C0D0-8724-AA24-1875-E280E4E08F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87600" y="3023580"/>
                  <a:ext cx="12380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958385-1995-0DF9-F8E3-9F2DCCAB36D5}"/>
                    </a:ext>
                  </a:extLst>
                </p14:cNvPr>
                <p14:cNvContentPartPr/>
                <p14:nvPr/>
              </p14:nvContentPartPr>
              <p14:xfrm>
                <a:off x="8683080" y="3497340"/>
                <a:ext cx="483840" cy="2043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958385-1995-0DF9-F8E3-9F2DCCAB36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74080" y="3488700"/>
                  <a:ext cx="501480" cy="20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F2FEC1-B2BD-27BC-0B26-7E11B7D11B72}"/>
                    </a:ext>
                  </a:extLst>
                </p14:cNvPr>
                <p14:cNvContentPartPr/>
                <p14:nvPr/>
              </p14:nvContentPartPr>
              <p14:xfrm>
                <a:off x="8625480" y="5402460"/>
                <a:ext cx="186120" cy="138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F2FEC1-B2BD-27BC-0B26-7E11B7D11B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16840" y="5393820"/>
                  <a:ext cx="203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1C050C-9663-AE17-608C-9C9766E4BAC6}"/>
                    </a:ext>
                  </a:extLst>
                </p14:cNvPr>
                <p14:cNvContentPartPr/>
                <p14:nvPr/>
              </p14:nvContentPartPr>
              <p14:xfrm>
                <a:off x="9117240" y="3466740"/>
                <a:ext cx="34920" cy="209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1C050C-9663-AE17-608C-9C9766E4BA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08600" y="3458100"/>
                  <a:ext cx="52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B4D400-B98D-3821-29D7-062F94C9A577}"/>
                    </a:ext>
                  </a:extLst>
                </p14:cNvPr>
                <p14:cNvContentPartPr/>
                <p14:nvPr/>
              </p14:nvContentPartPr>
              <p14:xfrm>
                <a:off x="9166560" y="3489780"/>
                <a:ext cx="100800" cy="209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B4D400-B98D-3821-29D7-062F94C9A5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57920" y="3481140"/>
                  <a:ext cx="118440" cy="22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8364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ular ex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99" y="933355"/>
            <a:ext cx="8342365" cy="48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49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69EF-B7B8-C29E-081C-F060CE75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TCP stream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7FD1-853E-50EE-98AE-1BB5A706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70" y="0"/>
            <a:ext cx="69101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F4E8C-182D-DC07-E86F-5CC21FFB7FBC}"/>
              </a:ext>
            </a:extLst>
          </p:cNvPr>
          <p:cNvSpPr txBox="1"/>
          <p:nvPr/>
        </p:nvSpPr>
        <p:spPr>
          <a:xfrm>
            <a:off x="233680" y="2055813"/>
            <a:ext cx="48056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-r </a:t>
            </a:r>
            <a:r>
              <a:rPr lang="en-GB" dirty="0"/>
              <a:t>: specifies the input file.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-z follow,tcp,ascii,0 </a:t>
            </a:r>
            <a:r>
              <a:rPr lang="en-GB" dirty="0"/>
              <a:t>enables the "follow TCP stream" feature and sets the output to ASCII and stream number 0.</a:t>
            </a:r>
          </a:p>
          <a:p>
            <a:endParaRPr lang="en-GB" dirty="0"/>
          </a:p>
          <a:p>
            <a:r>
              <a:rPr lang="en-GB" dirty="0"/>
              <a:t>-</a:t>
            </a:r>
            <a:r>
              <a:rPr lang="en-GB" dirty="0">
                <a:solidFill>
                  <a:srgbClr val="FF0000"/>
                </a:solidFill>
              </a:rPr>
              <a:t>Y http </a:t>
            </a:r>
            <a:r>
              <a:rPr lang="en-GB" dirty="0"/>
              <a:t>is a display filter that only shows the HTTP packets in the capture file. </a:t>
            </a:r>
          </a:p>
          <a:p>
            <a:endParaRPr lang="en-GB" dirty="0"/>
          </a:p>
          <a:p>
            <a:r>
              <a:rPr lang="en-GB" dirty="0"/>
              <a:t>The "follow TCP stream" feature will display the HTTP data transmitted in the specified stream (stream number 0 in this case), making it easier to inspect and </a:t>
            </a:r>
            <a:r>
              <a:rPr lang="en-GB" dirty="0" err="1"/>
              <a:t>analyze</a:t>
            </a:r>
            <a:r>
              <a:rPr lang="en-GB" dirty="0"/>
              <a:t> the HTTP traffic.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01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protocols and field names?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7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01" y="2075792"/>
            <a:ext cx="6366755" cy="1662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364"/>
          <a:stretch/>
        </p:blipFill>
        <p:spPr>
          <a:xfrm>
            <a:off x="600102" y="4303398"/>
            <a:ext cx="11059920" cy="2072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101" y="1706460"/>
            <a:ext cx="25555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HTTP protocol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101" y="3926583"/>
            <a:ext cx="22717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HTTP field names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6028" y="4337565"/>
            <a:ext cx="1731564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-G fields</a:t>
            </a:r>
            <a:r>
              <a:rPr lang="en-US" sz="1100" dirty="0"/>
              <a:t>:  dump field name</a:t>
            </a:r>
          </a:p>
          <a:p>
            <a:r>
              <a:rPr lang="en-US" sz="1100" dirty="0">
                <a:solidFill>
                  <a:srgbClr val="FF0000"/>
                </a:solidFill>
              </a:rPr>
              <a:t>-E</a:t>
            </a:r>
            <a:r>
              <a:rPr lang="en-US" sz="1100" dirty="0"/>
              <a:t>: pattern match</a:t>
            </a:r>
          </a:p>
          <a:p>
            <a:r>
              <a:rPr lang="en-US" sz="1100" dirty="0">
                <a:solidFill>
                  <a:srgbClr val="FF0000"/>
                </a:solidFill>
              </a:rPr>
              <a:t>--color</a:t>
            </a:r>
            <a:r>
              <a:rPr lang="en-US" sz="1100" dirty="0"/>
              <a:t>: highlights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5306" y="3926583"/>
            <a:ext cx="60730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>
                <a:solidFill>
                  <a:srgbClr val="FF0000"/>
                </a:solidFill>
              </a:rPr>
              <a:t>\. </a:t>
            </a:r>
            <a:r>
              <a:rPr lang="en-US" dirty="0"/>
              <a:t>matches . Literal, otherwise matches any one character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and fields</a:t>
            </a:r>
          </a:p>
        </p:txBody>
      </p:sp>
    </p:spTree>
    <p:extLst>
      <p:ext uri="{BB962C8B-B14F-4D97-AF65-F5344CB8AC3E}">
        <p14:creationId xmlns:p14="http://schemas.microsoft.com/office/powerpoint/2010/main" val="1545460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and field names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3947"/>
            <a:ext cx="6876012" cy="1948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381506"/>
            <a:ext cx="7219326" cy="204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514615"/>
            <a:ext cx="477258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>
                <a:solidFill>
                  <a:srgbClr val="FF0000"/>
                </a:solidFill>
              </a:rPr>
              <a:t>TCP protocol name</a:t>
            </a:r>
            <a:r>
              <a:rPr lang="en-US" dirty="0"/>
              <a:t> (the whole word ) =&gt; </a:t>
            </a:r>
            <a:r>
              <a:rPr lang="en-US" dirty="0" err="1">
                <a:solidFill>
                  <a:srgbClr val="FF0000"/>
                </a:solidFill>
              </a:rPr>
              <a:t>tcp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4012174"/>
            <a:ext cx="44289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>
                <a:solidFill>
                  <a:srgbClr val="FF0000"/>
                </a:solidFill>
              </a:rPr>
              <a:t>field names </a:t>
            </a:r>
            <a:r>
              <a:rPr lang="en-US" dirty="0"/>
              <a:t>that are associated with </a:t>
            </a:r>
            <a:r>
              <a:rPr lang="en-US" dirty="0" err="1">
                <a:solidFill>
                  <a:srgbClr val="FF0000"/>
                </a:solidFill>
              </a:rPr>
              <a:t>tcp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11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7" y="5104795"/>
            <a:ext cx="7406935" cy="1398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67" y="1788804"/>
            <a:ext cx="8379524" cy="287548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and field names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167" y="1421171"/>
            <a:ext cx="35667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protocol names contain </a:t>
            </a:r>
            <a:r>
              <a:rPr lang="en-US" dirty="0">
                <a:solidFill>
                  <a:srgbClr val="FF0000"/>
                </a:solidFill>
              </a:rPr>
              <a:t>frame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167" y="4735463"/>
            <a:ext cx="31770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field names contains </a:t>
            </a:r>
            <a:r>
              <a:rPr lang="en-US" dirty="0">
                <a:solidFill>
                  <a:srgbClr val="FF0000"/>
                </a:solidFill>
              </a:rPr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1880714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" y="2108159"/>
            <a:ext cx="9911809" cy="3136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158" y="1738827"/>
            <a:ext cx="25930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details of </a:t>
            </a:r>
            <a:r>
              <a:rPr lang="en-US" dirty="0" err="1">
                <a:solidFill>
                  <a:srgbClr val="FF0000"/>
                </a:solidFill>
              </a:rPr>
              <a:t>frame.time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61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8" y="2662940"/>
            <a:ext cx="11591024" cy="326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88" y="2293608"/>
            <a:ext cx="476489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Match any two words, can be in a different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7224" y="403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86895"/>
              </p:ext>
            </p:extLst>
          </p:nvPr>
        </p:nvGraphicFramePr>
        <p:xfrm>
          <a:off x="6169757" y="177809"/>
          <a:ext cx="5721755" cy="1707316"/>
        </p:xfrm>
        <a:graphic>
          <a:graphicData uri="http://schemas.openxmlformats.org/drawingml/2006/table">
            <a:tbl>
              <a:tblPr/>
              <a:tblGrid>
                <a:gridCol w="106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</a:rPr>
                        <a:t>Metacharacter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</a:rPr>
                        <a:t> Sequence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</a:rPr>
                        <a:t>Meaning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</a:rPr>
                        <a:t>Example Expression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</a:rPr>
                        <a:t>Example Match</a:t>
                      </a:r>
                    </a:p>
                  </a:txBody>
                  <a:tcPr marL="60435" marR="60435" marT="30218" marB="30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fontAlgn="t"/>
                      <a:r>
                        <a:rPr lang="en-US" sz="1200" b="1" i="0" dirty="0">
                          <a:effectLst/>
                        </a:rPr>
                        <a:t>^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Start of string or line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i="0" dirty="0">
                          <a:effectLst/>
                        </a:rPr>
                        <a:t>^</a:t>
                      </a:r>
                      <a:r>
                        <a:rPr lang="en-US" sz="1200" b="1" i="0" dirty="0" err="1">
                          <a:effectLst/>
                        </a:rPr>
                        <a:t>abc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1" i="0" dirty="0" err="1">
                          <a:effectLst/>
                        </a:rPr>
                        <a:t>abc</a:t>
                      </a:r>
                      <a:r>
                        <a:rPr lang="en-US" sz="1200" b="0" i="0" dirty="0">
                          <a:effectLst/>
                        </a:rPr>
                        <a:t> (appearing at start of string or line)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50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()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group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200" b="0" i="0" dirty="0">
                        <a:effectLst/>
                      </a:endParaRP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50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</a:rPr>
                        <a:t>(?=)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look ahead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 err="1">
                          <a:effectLst/>
                        </a:rPr>
                        <a:t>foobarbarfoo</a:t>
                      </a:r>
                      <a:endParaRPr lang="en-US" sz="1200" b="0" i="0" dirty="0">
                        <a:effectLst/>
                      </a:endParaRPr>
                    </a:p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bar(?=bar)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dirty="0">
                          <a:effectLst/>
                        </a:rPr>
                        <a:t>finds the 1st bar ("bar" which has "bar" after it)</a:t>
                      </a:r>
                    </a:p>
                  </a:txBody>
                  <a:tcPr marL="60435" marR="60435" marT="60435" marB="60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152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85" y="695977"/>
            <a:ext cx="8801863" cy="3063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985" y="3046950"/>
            <a:ext cx="5279474" cy="144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1" r="289" b="53244"/>
          <a:stretch/>
        </p:blipFill>
        <p:spPr>
          <a:xfrm>
            <a:off x="1461985" y="4490314"/>
            <a:ext cx="8730886" cy="1485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2689" y="2312202"/>
            <a:ext cx="2319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https://regex101.com/</a:t>
            </a:r>
          </a:p>
        </p:txBody>
      </p:sp>
    </p:spTree>
    <p:extLst>
      <p:ext uri="{BB962C8B-B14F-4D97-AF65-F5344CB8AC3E}">
        <p14:creationId xmlns:p14="http://schemas.microsoft.com/office/powerpoint/2010/main" val="238654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E3120B-5BF5-B7C9-B793-1DA6C0F44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93" y="2901254"/>
            <a:ext cx="10790855" cy="2339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8FB47-A1E6-CA3A-F376-C5DFEEFC5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93" y="1718280"/>
            <a:ext cx="2964437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0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6B93-BA9F-5916-FDC8-25DDF992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E93BB-3E72-6D57-5BDE-BA26ECD5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Packet capture: -w</a:t>
            </a:r>
          </a:p>
          <a:p>
            <a:r>
              <a:rPr lang="en-GB" dirty="0"/>
              <a:t>Packet stats: -z -r</a:t>
            </a:r>
          </a:p>
          <a:p>
            <a:r>
              <a:rPr lang="en-US" dirty="0"/>
              <a:t>Filtering packets (return packet summary info)</a:t>
            </a:r>
          </a:p>
          <a:p>
            <a:pPr lvl="1"/>
            <a:r>
              <a:rPr lang="en-US" dirty="0">
                <a:latin typeface="OCRB" panose="020B0609020202020204" pitchFamily="49" charset="0"/>
              </a:rPr>
              <a:t>-Y </a:t>
            </a:r>
            <a:r>
              <a:rPr lang="en-US" dirty="0" err="1">
                <a:latin typeface="OCRB" panose="020B0609020202020204" pitchFamily="49" charset="0"/>
              </a:rPr>
              <a:t>protocol.field</a:t>
            </a:r>
            <a:r>
              <a:rPr lang="en-US" dirty="0">
                <a:latin typeface="OCRB" panose="020B0609020202020204" pitchFamily="49" charset="0"/>
              </a:rPr>
              <a:t> contains/matches</a:t>
            </a:r>
          </a:p>
          <a:p>
            <a:r>
              <a:rPr lang="en-US" dirty="0"/>
              <a:t>Show the content of packets</a:t>
            </a:r>
          </a:p>
          <a:p>
            <a:pPr lvl="1"/>
            <a:r>
              <a:rPr lang="en-US" dirty="0">
                <a:latin typeface="OCRB" panose="020B0609020202020204" pitchFamily="49" charset="0"/>
              </a:rPr>
              <a:t>–V, -x</a:t>
            </a:r>
          </a:p>
          <a:p>
            <a:r>
              <a:rPr lang="en-US" dirty="0"/>
              <a:t>Globe search </a:t>
            </a:r>
          </a:p>
          <a:p>
            <a:pPr lvl="1"/>
            <a:r>
              <a:rPr lang="en-US" dirty="0">
                <a:latin typeface="OCRB" panose="020B0609020202020204" pitchFamily="49" charset="0"/>
              </a:rPr>
              <a:t>grep</a:t>
            </a:r>
          </a:p>
          <a:p>
            <a:r>
              <a:rPr lang="en-US" dirty="0"/>
              <a:t>Search field value</a:t>
            </a:r>
          </a:p>
          <a:p>
            <a:pPr lvl="1"/>
            <a:r>
              <a:rPr lang="en-US" dirty="0">
                <a:latin typeface="OCRB" panose="020B0609020202020204" pitchFamily="49" charset="0"/>
              </a:rPr>
              <a:t>-T fields –e field1, -e field2</a:t>
            </a:r>
          </a:p>
        </p:txBody>
      </p:sp>
    </p:spTree>
    <p:extLst>
      <p:ext uri="{BB962C8B-B14F-4D97-AF65-F5344CB8AC3E}">
        <p14:creationId xmlns:p14="http://schemas.microsoft.com/office/powerpoint/2010/main" val="1761715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F1C4-BB16-0E85-BA1D-E070FDB8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7963-AB65-3619-EE3D-822768948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2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638E0-7720-1BAE-7358-28EFAA75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2A9E0-A1F1-0785-943E-CBD23AEE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traffic between your machine and ubalt.edu</a:t>
            </a:r>
          </a:p>
          <a:p>
            <a:r>
              <a:rPr lang="en-US" dirty="0"/>
              <a:t>Count all captured packets</a:t>
            </a:r>
          </a:p>
          <a:p>
            <a:r>
              <a:rPr lang="en-US" dirty="0"/>
              <a:t>Show the first 10 packets</a:t>
            </a:r>
          </a:p>
          <a:p>
            <a:r>
              <a:rPr lang="en-US" dirty="0"/>
              <a:t>What is the frame number of HTTP response containing web content?</a:t>
            </a:r>
          </a:p>
          <a:p>
            <a:r>
              <a:rPr lang="en-US" dirty="0"/>
              <a:t>Which frame numbers contain phone numbers?</a:t>
            </a:r>
          </a:p>
          <a:p>
            <a:r>
              <a:rPr lang="en-US" dirty="0"/>
              <a:t>Show phone numbers?</a:t>
            </a:r>
          </a:p>
          <a:p>
            <a:r>
              <a:rPr lang="en-US" dirty="0"/>
              <a:t>What is your machine’s mac address?</a:t>
            </a:r>
          </a:p>
          <a:p>
            <a:r>
              <a:rPr lang="en-US" dirty="0"/>
              <a:t>What is the mac address of </a:t>
            </a:r>
            <a:r>
              <a:rPr lang="en-US" dirty="0" err="1"/>
              <a:t>ubalt</a:t>
            </a:r>
            <a:r>
              <a:rPr lang="en-US" dirty="0"/>
              <a:t> web server?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8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623FA-2249-46F5-53F1-0FDAE1FE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FA9006-C0EA-B16A-E91F-8779A456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525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OCRB" panose="020B0609020202020204" pitchFamily="49" charset="0"/>
              </a:rPr>
              <a:t>tshark</a:t>
            </a:r>
            <a:r>
              <a:rPr lang="en-US" dirty="0">
                <a:latin typeface="OCRB" panose="020B0609020202020204" pitchFamily="49" charset="0"/>
              </a:rPr>
              <a:t> -D </a:t>
            </a:r>
            <a:r>
              <a:rPr lang="en-US" dirty="0"/>
              <a:t>//eth0</a:t>
            </a:r>
          </a:p>
          <a:p>
            <a:r>
              <a:rPr lang="en-US" dirty="0">
                <a:latin typeface="OCRB" panose="020B0609020202020204" pitchFamily="49" charset="0"/>
              </a:rPr>
              <a:t>ping ubalt.edu </a:t>
            </a:r>
            <a:r>
              <a:rPr lang="en-US" dirty="0"/>
              <a:t>//204.52.129.211</a:t>
            </a:r>
          </a:p>
          <a:p>
            <a:r>
              <a:rPr lang="en-US" dirty="0"/>
              <a:t>capturing with a filter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7A3E7-8AF5-2959-5795-F0444B48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6" y="3540301"/>
            <a:ext cx="11857748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8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EFC3-4A2E-1A71-D28E-BC07C9E0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8501-0746-2D11-8CF0-50E85B7F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41575"/>
          </a:xfrm>
        </p:spPr>
        <p:txBody>
          <a:bodyPr/>
          <a:lstStyle/>
          <a:p>
            <a:r>
              <a:rPr lang="en-GB" dirty="0" err="1"/>
              <a:t>tshark</a:t>
            </a:r>
            <a:r>
              <a:rPr lang="en-GB" dirty="0"/>
              <a:t> -r </a:t>
            </a:r>
            <a:r>
              <a:rPr lang="en-GB" dirty="0" err="1"/>
              <a:t>ubalt.pcap</a:t>
            </a:r>
            <a:r>
              <a:rPr lang="en-GB" dirty="0"/>
              <a:t> -Y "data-text-lines“</a:t>
            </a:r>
          </a:p>
          <a:p>
            <a:r>
              <a:rPr lang="en-US" dirty="0" err="1"/>
              <a:t>tshark</a:t>
            </a:r>
            <a:r>
              <a:rPr lang="en-US" dirty="0"/>
              <a:t> -r </a:t>
            </a:r>
            <a:r>
              <a:rPr lang="en-US" dirty="0" err="1"/>
              <a:t>ubalt.pcap</a:t>
            </a:r>
            <a:r>
              <a:rPr lang="en-US" dirty="0"/>
              <a:t> -Y "</a:t>
            </a:r>
            <a:r>
              <a:rPr lang="en-US" dirty="0" err="1"/>
              <a:t>frame.number</a:t>
            </a:r>
            <a:r>
              <a:rPr lang="en-US" dirty="0"/>
              <a:t> == 14 &amp;&amp; data-text-lines“</a:t>
            </a:r>
            <a:endParaRPr lang="en-GB" dirty="0"/>
          </a:p>
          <a:p>
            <a:r>
              <a:rPr lang="en-US" dirty="0" err="1"/>
              <a:t>tshark</a:t>
            </a:r>
            <a:r>
              <a:rPr lang="en-US" dirty="0"/>
              <a:t> -r </a:t>
            </a:r>
            <a:r>
              <a:rPr lang="en-US" dirty="0" err="1"/>
              <a:t>ubalt.pcap</a:t>
            </a:r>
            <a:r>
              <a:rPr lang="en-US" dirty="0"/>
              <a:t> -Y "</a:t>
            </a:r>
            <a:r>
              <a:rPr lang="en-US" dirty="0" err="1"/>
              <a:t>frame.number</a:t>
            </a:r>
            <a:r>
              <a:rPr lang="en-US" dirty="0"/>
              <a:t> == 14 &amp;&amp; data-text-lines" –V</a:t>
            </a:r>
          </a:p>
          <a:p>
            <a:r>
              <a:rPr lang="en-US" dirty="0" err="1"/>
              <a:t>tshark</a:t>
            </a:r>
            <a:r>
              <a:rPr lang="en-US" dirty="0"/>
              <a:t> -r </a:t>
            </a:r>
            <a:r>
              <a:rPr lang="en-US" dirty="0" err="1"/>
              <a:t>ubalt.pcap</a:t>
            </a:r>
            <a:r>
              <a:rPr lang="en-US" dirty="0"/>
              <a:t> -Y "</a:t>
            </a:r>
            <a:r>
              <a:rPr lang="en-US" dirty="0" err="1"/>
              <a:t>frame.number</a:t>
            </a:r>
            <a:r>
              <a:rPr lang="en-US" dirty="0"/>
              <a:t> == 14 &amp;&amp; data-text-lines" -V | grep -E "[0-9]{3}\.[0-9]{3}\.[0-9]{4}" --color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07CDD-F42F-BB4E-CC52-6D669D6A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05" y="4590992"/>
            <a:ext cx="10501270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0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A7A73-9AC3-5DE0-E54D-BB1C27E4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95742"/>
            <a:ext cx="10508891" cy="2011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99D76-DDC8-D1C2-CAC8-5FD4D4C8C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22028"/>
            <a:ext cx="10515600" cy="1159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7099E9-EFFA-A748-9FD0-DA842C536C59}"/>
              </a:ext>
            </a:extLst>
          </p:cNvPr>
          <p:cNvSpPr txBox="1"/>
          <p:nvPr/>
        </p:nvSpPr>
        <p:spPr>
          <a:xfrm>
            <a:off x="838200" y="1132205"/>
            <a:ext cx="182473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Mac address</a:t>
            </a:r>
          </a:p>
        </p:txBody>
      </p:sp>
    </p:spTree>
    <p:extLst>
      <p:ext uri="{BB962C8B-B14F-4D97-AF65-F5344CB8AC3E}">
        <p14:creationId xmlns:p14="http://schemas.microsoft.com/office/powerpoint/2010/main" val="4206098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B9F44-E6AA-B83B-FF46-9E1791F6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90" y="2282159"/>
            <a:ext cx="9657420" cy="9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7C56-73C2-9277-76A9-A7C129C7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Showing computer’s network interfaces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C0711-08B0-579A-F8E3-9B947DD3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3706"/>
            <a:ext cx="5738357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DED9-C8D5-EA54-3C24-CB3E6EF5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traffic to a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40725-0EA4-37D2-69DE-570FCE60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8150"/>
            <a:ext cx="7742591" cy="1569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57EA7-57A1-1DCE-0B8D-5FFBB6E6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15073"/>
            <a:ext cx="6629975" cy="815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486DF-0356-EF8C-0867-16DF3C35A1D7}"/>
              </a:ext>
            </a:extLst>
          </p:cNvPr>
          <p:cNvSpPr txBox="1"/>
          <p:nvPr/>
        </p:nvSpPr>
        <p:spPr>
          <a:xfrm>
            <a:off x="838200" y="1664889"/>
            <a:ext cx="594816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Capture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packets on interface </a:t>
            </a:r>
            <a:r>
              <a:rPr lang="en-US" dirty="0">
                <a:solidFill>
                  <a:srgbClr val="FF0000"/>
                </a:solidFill>
              </a:rPr>
              <a:t>eth0</a:t>
            </a:r>
            <a:r>
              <a:rPr lang="en-US" dirty="0"/>
              <a:t> and save them to a file</a:t>
            </a:r>
          </a:p>
        </p:txBody>
      </p:sp>
    </p:spTree>
    <p:extLst>
      <p:ext uri="{BB962C8B-B14F-4D97-AF65-F5344CB8AC3E}">
        <p14:creationId xmlns:p14="http://schemas.microsoft.com/office/powerpoint/2010/main" val="310729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358E-ADF8-340C-34D8-4A4DC47C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packets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C2B56-0C52-996E-1155-5924760F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6" y="2136806"/>
            <a:ext cx="11430991" cy="272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C6E85-838D-3067-E8B4-465015E9D94D}"/>
              </a:ext>
            </a:extLst>
          </p:cNvPr>
          <p:cNvSpPr txBox="1"/>
          <p:nvPr/>
        </p:nvSpPr>
        <p:spPr>
          <a:xfrm>
            <a:off x="7745046" y="658574"/>
            <a:ext cx="41176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your results are different from mine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1B468-BA83-EBD0-B0CE-52502B6D0B72}"/>
              </a:ext>
            </a:extLst>
          </p:cNvPr>
          <p:cNvSpPr txBox="1"/>
          <p:nvPr/>
        </p:nvSpPr>
        <p:spPr>
          <a:xfrm>
            <a:off x="497236" y="1754408"/>
            <a:ext cx="594816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Capture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packets on interface </a:t>
            </a:r>
            <a:r>
              <a:rPr lang="en-US" dirty="0">
                <a:solidFill>
                  <a:srgbClr val="FF0000"/>
                </a:solidFill>
              </a:rPr>
              <a:t>eth0</a:t>
            </a:r>
            <a:r>
              <a:rPr lang="en-US" dirty="0"/>
              <a:t> and save them to a file</a:t>
            </a:r>
          </a:p>
        </p:txBody>
      </p:sp>
    </p:spTree>
    <p:extLst>
      <p:ext uri="{BB962C8B-B14F-4D97-AF65-F5344CB8AC3E}">
        <p14:creationId xmlns:p14="http://schemas.microsoft.com/office/powerpoint/2010/main" val="21632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3F71-B744-B1EF-9267-7307FC4B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packet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1BB5D-554E-91CA-7C10-3DC24AED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15" y="2003304"/>
            <a:ext cx="11400508" cy="4328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D8B2B9-38ED-65EB-0957-F76F41F5030C}"/>
              </a:ext>
            </a:extLst>
          </p:cNvPr>
          <p:cNvSpPr txBox="1"/>
          <p:nvPr/>
        </p:nvSpPr>
        <p:spPr>
          <a:xfrm>
            <a:off x="5200266" y="3429000"/>
            <a:ext cx="617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-f </a:t>
            </a:r>
            <a:r>
              <a:rPr lang="en-US" dirty="0"/>
              <a:t>&lt;capture filter&gt;      packet filter in </a:t>
            </a:r>
            <a:r>
              <a:rPr lang="en-US" dirty="0" err="1">
                <a:latin typeface="OCRB" panose="020B0609020202020204" pitchFamily="49" charset="0"/>
              </a:rPr>
              <a:t>libpcap</a:t>
            </a:r>
            <a:r>
              <a:rPr lang="en-US" dirty="0"/>
              <a:t> filter syntax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F5022-05D5-D600-FD18-6FCF5C609E26}"/>
              </a:ext>
            </a:extLst>
          </p:cNvPr>
          <p:cNvSpPr txBox="1"/>
          <p:nvPr/>
        </p:nvSpPr>
        <p:spPr>
          <a:xfrm>
            <a:off x="518215" y="1624389"/>
            <a:ext cx="468205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capture the traffic of the subset </a:t>
            </a:r>
            <a:r>
              <a:rPr lang="en-US" dirty="0">
                <a:solidFill>
                  <a:srgbClr val="FF0000"/>
                </a:solidFill>
              </a:rPr>
              <a:t>10.10.81.0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DE8008-BCAE-B8BB-2564-5CB8C1694851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836615" y="2547815"/>
            <a:ext cx="3363651" cy="106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1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36023</TotalTime>
  <Words>1976</Words>
  <Application>Microsoft Office PowerPoint</Application>
  <PresentationFormat>Widescreen</PresentationFormat>
  <Paragraphs>271</Paragraphs>
  <Slides>56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Söhne Mono</vt:lpstr>
      <vt:lpstr>Arial</vt:lpstr>
      <vt:lpstr>Calibri</vt:lpstr>
      <vt:lpstr>Calibri Light</vt:lpstr>
      <vt:lpstr>Georgia</vt:lpstr>
      <vt:lpstr>OCRB</vt:lpstr>
      <vt:lpstr>Office Theme</vt:lpstr>
      <vt:lpstr>TShark and Digital Forensics</vt:lpstr>
      <vt:lpstr>Tshark Introduction</vt:lpstr>
      <vt:lpstr>Overview</vt:lpstr>
      <vt:lpstr>What is TShark</vt:lpstr>
      <vt:lpstr>PowerPoint Presentation</vt:lpstr>
      <vt:lpstr>Showing computer’s network interfaces</vt:lpstr>
      <vt:lpstr>Capture traffic to a file</vt:lpstr>
      <vt:lpstr>Show packets</vt:lpstr>
      <vt:lpstr>Filtering packet</vt:lpstr>
      <vt:lpstr>libpcap filter syntax</vt:lpstr>
      <vt:lpstr>PowerPoint Presentation</vt:lpstr>
      <vt:lpstr>Packets 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Packets Filtering using Yank Filters</vt:lpstr>
      <vt:lpstr>Yank filters: -Y option With field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and Search Packet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TCP stream</vt:lpstr>
      <vt:lpstr>How to find protocols and field names?</vt:lpstr>
      <vt:lpstr>HTTP and fields</vt:lpstr>
      <vt:lpstr>TCP and field names</vt:lpstr>
      <vt:lpstr>Frame and field names</vt:lpstr>
      <vt:lpstr>PowerPoint Presentation</vt:lpstr>
      <vt:lpstr>PowerPoint Presentation</vt:lpstr>
      <vt:lpstr>PowerPoint Presentation</vt:lpstr>
      <vt:lpstr>Summary</vt:lpstr>
      <vt:lpstr>Assignment</vt:lpstr>
      <vt:lpstr>Tasks</vt:lpstr>
      <vt:lpstr>Hints</vt:lpstr>
      <vt:lpstr>hints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2904</cp:revision>
  <dcterms:created xsi:type="dcterms:W3CDTF">2020-09-14T14:43:27Z</dcterms:created>
  <dcterms:modified xsi:type="dcterms:W3CDTF">2023-02-05T02:48:27Z</dcterms:modified>
</cp:coreProperties>
</file>