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notesSlides/notesSlide4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436" r:id="rId3"/>
    <p:sldId id="437" r:id="rId4"/>
    <p:sldId id="394" r:id="rId5"/>
    <p:sldId id="438" r:id="rId6"/>
    <p:sldId id="395" r:id="rId7"/>
    <p:sldId id="396" r:id="rId8"/>
    <p:sldId id="412" r:id="rId9"/>
    <p:sldId id="414" r:id="rId10"/>
    <p:sldId id="411" r:id="rId11"/>
    <p:sldId id="454" r:id="rId12"/>
    <p:sldId id="439" r:id="rId13"/>
    <p:sldId id="457" r:id="rId14"/>
    <p:sldId id="413" r:id="rId15"/>
    <p:sldId id="451" r:id="rId16"/>
    <p:sldId id="449" r:id="rId17"/>
    <p:sldId id="450" r:id="rId18"/>
    <p:sldId id="452" r:id="rId19"/>
    <p:sldId id="401" r:id="rId20"/>
    <p:sldId id="453" r:id="rId21"/>
    <p:sldId id="402" r:id="rId22"/>
    <p:sldId id="425" r:id="rId23"/>
    <p:sldId id="455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403" r:id="rId34"/>
    <p:sldId id="427" r:id="rId35"/>
    <p:sldId id="428" r:id="rId36"/>
    <p:sldId id="429" r:id="rId37"/>
    <p:sldId id="419" r:id="rId38"/>
    <p:sldId id="431" r:id="rId39"/>
    <p:sldId id="435" r:id="rId40"/>
    <p:sldId id="415" r:id="rId41"/>
    <p:sldId id="417" r:id="rId42"/>
    <p:sldId id="416" r:id="rId43"/>
    <p:sldId id="418" r:id="rId44"/>
    <p:sldId id="421" r:id="rId45"/>
    <p:sldId id="420" r:id="rId46"/>
    <p:sldId id="423" r:id="rId47"/>
    <p:sldId id="422" r:id="rId48"/>
    <p:sldId id="424" r:id="rId49"/>
    <p:sldId id="432" r:id="rId50"/>
    <p:sldId id="426" r:id="rId51"/>
    <p:sldId id="430" r:id="rId52"/>
    <p:sldId id="434" r:id="rId53"/>
    <p:sldId id="433" r:id="rId54"/>
    <p:sldId id="409" r:id="rId55"/>
    <p:sldId id="458" r:id="rId56"/>
    <p:sldId id="45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8898"/>
    <a:srgbClr val="0000FF"/>
    <a:srgbClr val="CC2DB0"/>
    <a:srgbClr val="F6D6F1"/>
    <a:srgbClr val="EA700D"/>
    <a:srgbClr val="F9EF96"/>
    <a:srgbClr val="0070C0"/>
    <a:srgbClr val="00B050"/>
    <a:srgbClr val="962D2D"/>
    <a:srgbClr val="D99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2CD8F-A833-4ED3-BFC9-CC46DE2FF59E}" v="544" dt="2023-02-23T22:08:06.25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9937" autoAdjust="0"/>
  </p:normalViewPr>
  <p:slideViewPr>
    <p:cSldViewPr snapToGrid="0">
      <p:cViewPr varScale="1">
        <p:scale>
          <a:sx n="104" d="100"/>
          <a:sy n="104" d="100"/>
        </p:scale>
        <p:origin x="130" y="6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65D2CD8F-A833-4ED3-BFC9-CC46DE2FF59E}"/>
    <pc:docChg chg="undo redo custSel addSld delSld modSld sldOrd">
      <pc:chgData name="Weifeng Xu" userId="e7aed605-a3dd-4d5a-a692-a87037af107b" providerId="ADAL" clId="{65D2CD8F-A833-4ED3-BFC9-CC46DE2FF59E}" dt="2023-02-23T22:25:29.584" v="4804" actId="313"/>
      <pc:docMkLst>
        <pc:docMk/>
      </pc:docMkLst>
      <pc:sldChg chg="addSp delSp modSp mod modNotesTx">
        <pc:chgData name="Weifeng Xu" userId="e7aed605-a3dd-4d5a-a692-a87037af107b" providerId="ADAL" clId="{65D2CD8F-A833-4ED3-BFC9-CC46DE2FF59E}" dt="2023-02-16T13:15:28.478" v="3613" actId="6549"/>
        <pc:sldMkLst>
          <pc:docMk/>
          <pc:sldMk cId="162022530" sldId="256"/>
        </pc:sldMkLst>
        <pc:spChg chg="mod">
          <ac:chgData name="Weifeng Xu" userId="e7aed605-a3dd-4d5a-a692-a87037af107b" providerId="ADAL" clId="{65D2CD8F-A833-4ED3-BFC9-CC46DE2FF59E}" dt="2022-04-18T19:08:13.624" v="1631" actId="27636"/>
          <ac:spMkLst>
            <pc:docMk/>
            <pc:sldMk cId="162022530" sldId="256"/>
            <ac:spMk id="4" creationId="{00000000-0000-0000-0000-000000000000}"/>
          </ac:spMkLst>
        </pc:spChg>
        <pc:picChg chg="add mod">
          <ac:chgData name="Weifeng Xu" userId="e7aed605-a3dd-4d5a-a692-a87037af107b" providerId="ADAL" clId="{65D2CD8F-A833-4ED3-BFC9-CC46DE2FF59E}" dt="2022-11-14T13:33:56.904" v="2574" actId="14100"/>
          <ac:picMkLst>
            <pc:docMk/>
            <pc:sldMk cId="162022530" sldId="256"/>
            <ac:picMk id="3" creationId="{AC415055-1E23-A129-05FA-EDE2749D49D9}"/>
          </ac:picMkLst>
        </pc:picChg>
        <pc:picChg chg="add del">
          <ac:chgData name="Weifeng Xu" userId="e7aed605-a3dd-4d5a-a692-a87037af107b" providerId="ADAL" clId="{65D2CD8F-A833-4ED3-BFC9-CC46DE2FF59E}" dt="2022-11-14T13:33:17.626" v="2568" actId="478"/>
          <ac:picMkLst>
            <pc:docMk/>
            <pc:sldMk cId="162022530" sldId="256"/>
            <ac:picMk id="4098" creationId="{885D1FEF-F3BC-36A6-1D61-C30CF84C6EBE}"/>
          </ac:picMkLst>
        </pc:picChg>
      </pc:sldChg>
      <pc:sldChg chg="addSp modSp mod modNotesTx">
        <pc:chgData name="Weifeng Xu" userId="e7aed605-a3dd-4d5a-a692-a87037af107b" providerId="ADAL" clId="{65D2CD8F-A833-4ED3-BFC9-CC46DE2FF59E}" dt="2022-04-18T20:24:57.737" v="1759"/>
        <pc:sldMkLst>
          <pc:docMk/>
          <pc:sldMk cId="3840736431" sldId="394"/>
        </pc:sldMkLst>
        <pc:spChg chg="add mod">
          <ac:chgData name="Weifeng Xu" userId="e7aed605-a3dd-4d5a-a692-a87037af107b" providerId="ADAL" clId="{65D2CD8F-A833-4ED3-BFC9-CC46DE2FF59E}" dt="2022-04-18T19:24:55.057" v="1665" actId="14100"/>
          <ac:spMkLst>
            <pc:docMk/>
            <pc:sldMk cId="3840736431" sldId="394"/>
            <ac:spMk id="4" creationId="{822F03DE-A50F-409A-90AE-3BADFE8321F2}"/>
          </ac:spMkLst>
        </pc:spChg>
        <pc:spChg chg="mod">
          <ac:chgData name="Weifeng Xu" userId="e7aed605-a3dd-4d5a-a692-a87037af107b" providerId="ADAL" clId="{65D2CD8F-A833-4ED3-BFC9-CC46DE2FF59E}" dt="2022-04-18T20:23:44.903" v="1745" actId="1076"/>
          <ac:spMkLst>
            <pc:docMk/>
            <pc:sldMk cId="3840736431" sldId="394"/>
            <ac:spMk id="9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20:24:02.843" v="1749" actId="1076"/>
          <ac:spMkLst>
            <pc:docMk/>
            <pc:sldMk cId="3840736431" sldId="394"/>
            <ac:spMk id="11" creationId="{C343ED26-F632-46FC-928D-99B289E5B689}"/>
          </ac:spMkLst>
        </pc:spChg>
        <pc:spChg chg="mod">
          <ac:chgData name="Weifeng Xu" userId="e7aed605-a3dd-4d5a-a692-a87037af107b" providerId="ADAL" clId="{65D2CD8F-A833-4ED3-BFC9-CC46DE2FF59E}" dt="2022-04-18T20:23:44.903" v="1745" actId="1076"/>
          <ac:spMkLst>
            <pc:docMk/>
            <pc:sldMk cId="3840736431" sldId="394"/>
            <ac:spMk id="14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20:24:32.581" v="1757" actId="14100"/>
          <ac:spMkLst>
            <pc:docMk/>
            <pc:sldMk cId="3840736431" sldId="394"/>
            <ac:spMk id="18" creationId="{2970A8FF-7846-4C37-92CE-B8E8EDF15C4B}"/>
          </ac:spMkLst>
        </pc:spChg>
        <pc:picChg chg="mod">
          <ac:chgData name="Weifeng Xu" userId="e7aed605-a3dd-4d5a-a692-a87037af107b" providerId="ADAL" clId="{65D2CD8F-A833-4ED3-BFC9-CC46DE2FF59E}" dt="2022-04-18T20:23:44.903" v="1745" actId="1076"/>
          <ac:picMkLst>
            <pc:docMk/>
            <pc:sldMk cId="3840736431" sldId="394"/>
            <ac:picMk id="5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04-18T20:24:04.502" v="1750" actId="1076"/>
          <ac:picMkLst>
            <pc:docMk/>
            <pc:sldMk cId="3840736431" sldId="394"/>
            <ac:picMk id="2050" creationId="{399A4DBE-66D6-4FEC-866C-0DF599DC1DFF}"/>
          </ac:picMkLst>
        </pc:picChg>
        <pc:picChg chg="add mod">
          <ac:chgData name="Weifeng Xu" userId="e7aed605-a3dd-4d5a-a692-a87037af107b" providerId="ADAL" clId="{65D2CD8F-A833-4ED3-BFC9-CC46DE2FF59E}" dt="2022-04-18T20:24:12.413" v="1754" actId="1076"/>
          <ac:picMkLst>
            <pc:docMk/>
            <pc:sldMk cId="3840736431" sldId="394"/>
            <ac:picMk id="2052" creationId="{03060331-8F7A-49FA-84B2-EB95C9B1A883}"/>
          </ac:picMkLst>
        </pc:picChg>
        <pc:picChg chg="mod">
          <ac:chgData name="Weifeng Xu" userId="e7aed605-a3dd-4d5a-a692-a87037af107b" providerId="ADAL" clId="{65D2CD8F-A833-4ED3-BFC9-CC46DE2FF59E}" dt="2022-04-18T20:23:44.903" v="1745" actId="1076"/>
          <ac:picMkLst>
            <pc:docMk/>
            <pc:sldMk cId="3840736431" sldId="394"/>
            <ac:picMk id="4100" creationId="{00000000-0000-0000-0000-000000000000}"/>
          </ac:picMkLst>
        </pc:picChg>
        <pc:cxnChg chg="add mod">
          <ac:chgData name="Weifeng Xu" userId="e7aed605-a3dd-4d5a-a692-a87037af107b" providerId="ADAL" clId="{65D2CD8F-A833-4ED3-BFC9-CC46DE2FF59E}" dt="2022-04-18T20:24:06.814" v="1751" actId="14100"/>
          <ac:cxnSpMkLst>
            <pc:docMk/>
            <pc:sldMk cId="3840736431" sldId="394"/>
            <ac:cxnSpMk id="7" creationId="{DB3F6292-59B7-46C2-9700-D84F225A5DAA}"/>
          </ac:cxnSpMkLst>
        </pc:cxnChg>
        <pc:cxnChg chg="mod">
          <ac:chgData name="Weifeng Xu" userId="e7aed605-a3dd-4d5a-a692-a87037af107b" providerId="ADAL" clId="{65D2CD8F-A833-4ED3-BFC9-CC46DE2FF59E}" dt="2022-04-18T20:23:44.903" v="1745" actId="1076"/>
          <ac:cxnSpMkLst>
            <pc:docMk/>
            <pc:sldMk cId="3840736431" sldId="394"/>
            <ac:cxnSpMk id="8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2-04-18T20:23:44.903" v="1745" actId="1076"/>
          <ac:cxnSpMkLst>
            <pc:docMk/>
            <pc:sldMk cId="3840736431" sldId="394"/>
            <ac:cxnSpMk id="10" creationId="{00000000-0000-0000-0000-000000000000}"/>
          </ac:cxnSpMkLst>
        </pc:cxnChg>
        <pc:cxnChg chg="add">
          <ac:chgData name="Weifeng Xu" userId="e7aed605-a3dd-4d5a-a692-a87037af107b" providerId="ADAL" clId="{65D2CD8F-A833-4ED3-BFC9-CC46DE2FF59E}" dt="2022-04-18T20:24:39.075" v="1758" actId="11529"/>
          <ac:cxnSpMkLst>
            <pc:docMk/>
            <pc:sldMk cId="3840736431" sldId="394"/>
            <ac:cxnSpMk id="16" creationId="{6D37748C-CECE-4482-9548-C9DDF3FA4FC0}"/>
          </ac:cxnSpMkLst>
        </pc:cxnChg>
      </pc:sldChg>
      <pc:sldChg chg="addSp delSp modSp mod">
        <pc:chgData name="Weifeng Xu" userId="e7aed605-a3dd-4d5a-a692-a87037af107b" providerId="ADAL" clId="{65D2CD8F-A833-4ED3-BFC9-CC46DE2FF59E}" dt="2022-11-14T13:23:05.395" v="2531" actId="1076"/>
        <pc:sldMkLst>
          <pc:docMk/>
          <pc:sldMk cId="2342668801" sldId="395"/>
        </pc:sldMkLst>
        <pc:grpChg chg="mod">
          <ac:chgData name="Weifeng Xu" userId="e7aed605-a3dd-4d5a-a692-a87037af107b" providerId="ADAL" clId="{65D2CD8F-A833-4ED3-BFC9-CC46DE2FF59E}" dt="2022-11-14T13:22:50.593" v="2524"/>
          <ac:grpSpMkLst>
            <pc:docMk/>
            <pc:sldMk cId="2342668801" sldId="395"/>
            <ac:grpSpMk id="10" creationId="{EB7032AA-5A4B-087E-E143-5BB1B689CA0D}"/>
          </ac:grpSpMkLst>
        </pc:grpChg>
        <pc:grpChg chg="mod">
          <ac:chgData name="Weifeng Xu" userId="e7aed605-a3dd-4d5a-a692-a87037af107b" providerId="ADAL" clId="{65D2CD8F-A833-4ED3-BFC9-CC46DE2FF59E}" dt="2022-11-14T13:23:05.395" v="2531" actId="1076"/>
          <ac:grpSpMkLst>
            <pc:docMk/>
            <pc:sldMk cId="2342668801" sldId="395"/>
            <ac:grpSpMk id="13" creationId="{888B4621-0F71-AAB2-98BE-93B930627555}"/>
          </ac:grpSpMkLst>
        </pc:grpChg>
        <pc:picChg chg="mod">
          <ac:chgData name="Weifeng Xu" userId="e7aed605-a3dd-4d5a-a692-a87037af107b" providerId="ADAL" clId="{65D2CD8F-A833-4ED3-BFC9-CC46DE2FF59E}" dt="2022-11-14T13:23:02.048" v="2530" actId="1076"/>
          <ac:picMkLst>
            <pc:docMk/>
            <pc:sldMk cId="2342668801" sldId="395"/>
            <ac:picMk id="4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11-14T13:22:38.448" v="2517" actId="1076"/>
          <ac:picMkLst>
            <pc:docMk/>
            <pc:sldMk cId="2342668801" sldId="395"/>
            <ac:picMk id="3074" creationId="{25D30AA2-0830-5659-82CD-291E001CCA22}"/>
          </ac:picMkLst>
        </pc:picChg>
        <pc:inkChg chg="add del">
          <ac:chgData name="Weifeng Xu" userId="e7aed605-a3dd-4d5a-a692-a87037af107b" providerId="ADAL" clId="{65D2CD8F-A833-4ED3-BFC9-CC46DE2FF59E}" dt="2022-11-14T13:22:45.842" v="2519" actId="9405"/>
          <ac:inkMkLst>
            <pc:docMk/>
            <pc:sldMk cId="2342668801" sldId="395"/>
            <ac:inkMk id="2" creationId="{69AC7445-609D-883E-8896-7EC711C81547}"/>
          </ac:inkMkLst>
        </pc:inkChg>
        <pc:inkChg chg="add del mod">
          <ac:chgData name="Weifeng Xu" userId="e7aed605-a3dd-4d5a-a692-a87037af107b" providerId="ADAL" clId="{65D2CD8F-A833-4ED3-BFC9-CC46DE2FF59E}" dt="2022-11-14T13:22:51.308" v="2525" actId="9405"/>
          <ac:inkMkLst>
            <pc:docMk/>
            <pc:sldMk cId="2342668801" sldId="395"/>
            <ac:inkMk id="3" creationId="{1DF9F7F7-8547-A594-C172-0B09B95158EC}"/>
          </ac:inkMkLst>
        </pc:inkChg>
        <pc:inkChg chg="add del mod">
          <ac:chgData name="Weifeng Xu" userId="e7aed605-a3dd-4d5a-a692-a87037af107b" providerId="ADAL" clId="{65D2CD8F-A833-4ED3-BFC9-CC46DE2FF59E}" dt="2022-11-14T13:22:50.593" v="2524"/>
          <ac:inkMkLst>
            <pc:docMk/>
            <pc:sldMk cId="2342668801" sldId="395"/>
            <ac:inkMk id="9" creationId="{BE0ABAB8-C4C2-B4CF-C514-432A8BAC5B4A}"/>
          </ac:inkMkLst>
        </pc:inkChg>
        <pc:inkChg chg="add mod">
          <ac:chgData name="Weifeng Xu" userId="e7aed605-a3dd-4d5a-a692-a87037af107b" providerId="ADAL" clId="{65D2CD8F-A833-4ED3-BFC9-CC46DE2FF59E}" dt="2022-11-14T13:22:56.174" v="2528"/>
          <ac:inkMkLst>
            <pc:docMk/>
            <pc:sldMk cId="2342668801" sldId="395"/>
            <ac:inkMk id="11" creationId="{8C073673-F8AA-4E76-51CF-DF97025F806F}"/>
          </ac:inkMkLst>
        </pc:inkChg>
        <pc:inkChg chg="add mod">
          <ac:chgData name="Weifeng Xu" userId="e7aed605-a3dd-4d5a-a692-a87037af107b" providerId="ADAL" clId="{65D2CD8F-A833-4ED3-BFC9-CC46DE2FF59E}" dt="2022-11-14T13:22:56.174" v="2528"/>
          <ac:inkMkLst>
            <pc:docMk/>
            <pc:sldMk cId="2342668801" sldId="395"/>
            <ac:inkMk id="12" creationId="{F7C83605-04C3-1794-EE20-C620E5AD7742}"/>
          </ac:inkMkLst>
        </pc:inkChg>
      </pc:sldChg>
      <pc:sldChg chg="addSp modSp mod">
        <pc:chgData name="Weifeng Xu" userId="e7aed605-a3dd-4d5a-a692-a87037af107b" providerId="ADAL" clId="{65D2CD8F-A833-4ED3-BFC9-CC46DE2FF59E}" dt="2022-04-18T19:49:56.136" v="1737" actId="14100"/>
        <pc:sldMkLst>
          <pc:docMk/>
          <pc:sldMk cId="2034622974" sldId="396"/>
        </pc:sldMkLst>
        <pc:spChg chg="mod">
          <ac:chgData name="Weifeng Xu" userId="e7aed605-a3dd-4d5a-a692-a87037af107b" providerId="ADAL" clId="{65D2CD8F-A833-4ED3-BFC9-CC46DE2FF59E}" dt="2022-04-18T19:47:48.676" v="1688" actId="1076"/>
          <ac:spMkLst>
            <pc:docMk/>
            <pc:sldMk cId="2034622974" sldId="396"/>
            <ac:spMk id="2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19:49:45.345" v="1733" actId="207"/>
          <ac:spMkLst>
            <pc:docMk/>
            <pc:sldMk cId="2034622974" sldId="396"/>
            <ac:spMk id="5" creationId="{FAF1D482-7D89-402E-A932-6543648CA410}"/>
          </ac:spMkLst>
        </pc:spChg>
        <pc:cxnChg chg="add mod">
          <ac:chgData name="Weifeng Xu" userId="e7aed605-a3dd-4d5a-a692-a87037af107b" providerId="ADAL" clId="{65D2CD8F-A833-4ED3-BFC9-CC46DE2FF59E}" dt="2022-04-18T19:49:49.311" v="1734" actId="14100"/>
          <ac:cxnSpMkLst>
            <pc:docMk/>
            <pc:sldMk cId="2034622974" sldId="396"/>
            <ac:cxnSpMk id="7" creationId="{0334B6CC-87F1-41FC-81E9-41E495A5DC00}"/>
          </ac:cxnSpMkLst>
        </pc:cxnChg>
        <pc:cxnChg chg="add mod">
          <ac:chgData name="Weifeng Xu" userId="e7aed605-a3dd-4d5a-a692-a87037af107b" providerId="ADAL" clId="{65D2CD8F-A833-4ED3-BFC9-CC46DE2FF59E}" dt="2022-04-18T19:49:56.136" v="1737" actId="14100"/>
          <ac:cxnSpMkLst>
            <pc:docMk/>
            <pc:sldMk cId="2034622974" sldId="396"/>
            <ac:cxnSpMk id="9" creationId="{5FD3FBD7-FA94-45C4-ADB0-C329ED9319D0}"/>
          </ac:cxnSpMkLst>
        </pc:cxnChg>
      </pc:sldChg>
      <pc:sldChg chg="addSp modSp mod modNotesTx">
        <pc:chgData name="Weifeng Xu" userId="e7aed605-a3dd-4d5a-a692-a87037af107b" providerId="ADAL" clId="{65D2CD8F-A833-4ED3-BFC9-CC46DE2FF59E}" dt="2022-04-18T13:08:34.366" v="1388" actId="11529"/>
        <pc:sldMkLst>
          <pc:docMk/>
          <pc:sldMk cId="4248209025" sldId="401"/>
        </pc:sldMkLst>
        <pc:spChg chg="mod">
          <ac:chgData name="Weifeng Xu" userId="e7aed605-a3dd-4d5a-a692-a87037af107b" providerId="ADAL" clId="{65D2CD8F-A833-4ED3-BFC9-CC46DE2FF59E}" dt="2022-04-18T13:08:01.360" v="1335" actId="1076"/>
          <ac:spMkLst>
            <pc:docMk/>
            <pc:sldMk cId="4248209025" sldId="401"/>
            <ac:spMk id="2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13:08:01.360" v="1335" actId="1076"/>
          <ac:spMkLst>
            <pc:docMk/>
            <pc:sldMk cId="4248209025" sldId="401"/>
            <ac:spMk id="5" creationId="{0CF65502-BF0A-416F-99EB-2E8955F11B28}"/>
          </ac:spMkLst>
        </pc:spChg>
        <pc:spChg chg="add mod">
          <ac:chgData name="Weifeng Xu" userId="e7aed605-a3dd-4d5a-a692-a87037af107b" providerId="ADAL" clId="{65D2CD8F-A833-4ED3-BFC9-CC46DE2FF59E}" dt="2022-04-18T13:08:25.385" v="1387" actId="1076"/>
          <ac:spMkLst>
            <pc:docMk/>
            <pc:sldMk cId="4248209025" sldId="401"/>
            <ac:spMk id="6" creationId="{A9ACD59C-B4C3-47D1-9C66-04587B12CA72}"/>
          </ac:spMkLst>
        </pc:spChg>
        <pc:picChg chg="mod">
          <ac:chgData name="Weifeng Xu" userId="e7aed605-a3dd-4d5a-a692-a87037af107b" providerId="ADAL" clId="{65D2CD8F-A833-4ED3-BFC9-CC46DE2FF59E}" dt="2022-04-18T13:08:01.360" v="1335" actId="1076"/>
          <ac:picMkLst>
            <pc:docMk/>
            <pc:sldMk cId="4248209025" sldId="401"/>
            <ac:picMk id="3" creationId="{00000000-0000-0000-0000-000000000000}"/>
          </ac:picMkLst>
        </pc:picChg>
        <pc:picChg chg="mod">
          <ac:chgData name="Weifeng Xu" userId="e7aed605-a3dd-4d5a-a692-a87037af107b" providerId="ADAL" clId="{65D2CD8F-A833-4ED3-BFC9-CC46DE2FF59E}" dt="2022-04-18T13:08:01.360" v="1335" actId="1076"/>
          <ac:picMkLst>
            <pc:docMk/>
            <pc:sldMk cId="4248209025" sldId="401"/>
            <ac:picMk id="4" creationId="{00000000-0000-0000-0000-000000000000}"/>
          </ac:picMkLst>
        </pc:picChg>
        <pc:cxnChg chg="add">
          <ac:chgData name="Weifeng Xu" userId="e7aed605-a3dd-4d5a-a692-a87037af107b" providerId="ADAL" clId="{65D2CD8F-A833-4ED3-BFC9-CC46DE2FF59E}" dt="2022-04-18T13:08:34.366" v="1388" actId="11529"/>
          <ac:cxnSpMkLst>
            <pc:docMk/>
            <pc:sldMk cId="4248209025" sldId="401"/>
            <ac:cxnSpMk id="8" creationId="{FAD881E7-AF51-4A90-9C78-23FA843BE9F8}"/>
          </ac:cxnSpMkLst>
        </pc:cxnChg>
      </pc:sldChg>
      <pc:sldChg chg="addSp modSp mod">
        <pc:chgData name="Weifeng Xu" userId="e7aed605-a3dd-4d5a-a692-a87037af107b" providerId="ADAL" clId="{65D2CD8F-A833-4ED3-BFC9-CC46DE2FF59E}" dt="2022-04-13T12:17:05.710" v="1051" actId="1076"/>
        <pc:sldMkLst>
          <pc:docMk/>
          <pc:sldMk cId="3425213717" sldId="402"/>
        </pc:sldMkLst>
        <pc:spChg chg="add mod">
          <ac:chgData name="Weifeng Xu" userId="e7aed605-a3dd-4d5a-a692-a87037af107b" providerId="ADAL" clId="{65D2CD8F-A833-4ED3-BFC9-CC46DE2FF59E}" dt="2022-04-13T12:15:14.839" v="1044" actId="1076"/>
          <ac:spMkLst>
            <pc:docMk/>
            <pc:sldMk cId="3425213717" sldId="402"/>
            <ac:spMk id="2" creationId="{A7AA2968-722E-4A29-B117-A8E4DF12C4B6}"/>
          </ac:spMkLst>
        </pc:spChg>
        <pc:spChg chg="add mod">
          <ac:chgData name="Weifeng Xu" userId="e7aed605-a3dd-4d5a-a692-a87037af107b" providerId="ADAL" clId="{65D2CD8F-A833-4ED3-BFC9-CC46DE2FF59E}" dt="2022-04-13T12:15:42.348" v="1048" actId="1076"/>
          <ac:spMkLst>
            <pc:docMk/>
            <pc:sldMk cId="3425213717" sldId="402"/>
            <ac:spMk id="4" creationId="{16695C02-FA5C-44DE-96C9-2C760489914C}"/>
          </ac:spMkLst>
        </pc:spChg>
        <pc:spChg chg="add mod">
          <ac:chgData name="Weifeng Xu" userId="e7aed605-a3dd-4d5a-a692-a87037af107b" providerId="ADAL" clId="{65D2CD8F-A833-4ED3-BFC9-CC46DE2FF59E}" dt="2022-04-13T12:15:18.481" v="1046" actId="1076"/>
          <ac:spMkLst>
            <pc:docMk/>
            <pc:sldMk cId="3425213717" sldId="402"/>
            <ac:spMk id="5" creationId="{53E8727A-EDE0-4857-B71A-73B6A3654C73}"/>
          </ac:spMkLst>
        </pc:spChg>
        <pc:spChg chg="add mod">
          <ac:chgData name="Weifeng Xu" userId="e7aed605-a3dd-4d5a-a692-a87037af107b" providerId="ADAL" clId="{65D2CD8F-A833-4ED3-BFC9-CC46DE2FF59E}" dt="2022-04-13T12:17:05.710" v="1051" actId="1076"/>
          <ac:spMkLst>
            <pc:docMk/>
            <pc:sldMk cId="3425213717" sldId="402"/>
            <ac:spMk id="6" creationId="{BC1AD853-2433-45DE-B8DE-47700AFEAF04}"/>
          </ac:spMkLst>
        </pc:spChg>
        <pc:picChg chg="mod">
          <ac:chgData name="Weifeng Xu" userId="e7aed605-a3dd-4d5a-a692-a87037af107b" providerId="ADAL" clId="{65D2CD8F-A833-4ED3-BFC9-CC46DE2FF59E}" dt="2022-04-13T12:15:42.348" v="1048" actId="1076"/>
          <ac:picMkLst>
            <pc:docMk/>
            <pc:sldMk cId="3425213717" sldId="402"/>
            <ac:picMk id="3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04-13T12:15:13.247" v="1043" actId="1076"/>
          <ac:picMkLst>
            <pc:docMk/>
            <pc:sldMk cId="3425213717" sldId="402"/>
            <ac:picMk id="1026" creationId="{6B553118-7AB9-42AA-947F-A8C128042F37}"/>
          </ac:picMkLst>
        </pc:picChg>
        <pc:picChg chg="add mod">
          <ac:chgData name="Weifeng Xu" userId="e7aed605-a3dd-4d5a-a692-a87037af107b" providerId="ADAL" clId="{65D2CD8F-A833-4ED3-BFC9-CC46DE2FF59E}" dt="2022-04-13T12:15:16.112" v="1045" actId="1076"/>
          <ac:picMkLst>
            <pc:docMk/>
            <pc:sldMk cId="3425213717" sldId="402"/>
            <ac:picMk id="1028" creationId="{7F925583-4BBC-4078-B9AB-2F28A0D304C4}"/>
          </ac:picMkLst>
        </pc:picChg>
        <pc:picChg chg="add mod">
          <ac:chgData name="Weifeng Xu" userId="e7aed605-a3dd-4d5a-a692-a87037af107b" providerId="ADAL" clId="{65D2CD8F-A833-4ED3-BFC9-CC46DE2FF59E}" dt="2022-04-13T12:15:19.638" v="1047" actId="1076"/>
          <ac:picMkLst>
            <pc:docMk/>
            <pc:sldMk cId="3425213717" sldId="402"/>
            <ac:picMk id="1030" creationId="{4BEA26E6-FC16-467C-A686-DF4691CAB7AD}"/>
          </ac:picMkLst>
        </pc:picChg>
      </pc:sldChg>
      <pc:sldChg chg="addSp modSp mod">
        <pc:chgData name="Weifeng Xu" userId="e7aed605-a3dd-4d5a-a692-a87037af107b" providerId="ADAL" clId="{65D2CD8F-A833-4ED3-BFC9-CC46DE2FF59E}" dt="2023-02-16T14:28:16.752" v="3974" actId="313"/>
        <pc:sldMkLst>
          <pc:docMk/>
          <pc:sldMk cId="2165230993" sldId="403"/>
        </pc:sldMkLst>
        <pc:spChg chg="add mod">
          <ac:chgData name="Weifeng Xu" userId="e7aed605-a3dd-4d5a-a692-a87037af107b" providerId="ADAL" clId="{65D2CD8F-A833-4ED3-BFC9-CC46DE2FF59E}" dt="2022-11-21T13:20:11.508" v="2634" actId="1076"/>
          <ac:spMkLst>
            <pc:docMk/>
            <pc:sldMk cId="2165230993" sldId="403"/>
            <ac:spMk id="6" creationId="{2660A32F-1328-4C92-3460-6F6FE6507225}"/>
          </ac:spMkLst>
        </pc:spChg>
        <pc:spChg chg="add mod">
          <ac:chgData name="Weifeng Xu" userId="e7aed605-a3dd-4d5a-a692-a87037af107b" providerId="ADAL" clId="{65D2CD8F-A833-4ED3-BFC9-CC46DE2FF59E}" dt="2022-11-21T13:20:26.179" v="2637" actId="14100"/>
          <ac:spMkLst>
            <pc:docMk/>
            <pc:sldMk cId="2165230993" sldId="403"/>
            <ac:spMk id="12" creationId="{FA09855A-29DC-EDB9-8AED-8A66BA07F903}"/>
          </ac:spMkLst>
        </pc:spChg>
        <pc:spChg chg="mod">
          <ac:chgData name="Weifeng Xu" userId="e7aed605-a3dd-4d5a-a692-a87037af107b" providerId="ADAL" clId="{65D2CD8F-A833-4ED3-BFC9-CC46DE2FF59E}" dt="2021-10-06T14:18:52.999" v="841" actId="20577"/>
          <ac:spMkLst>
            <pc:docMk/>
            <pc:sldMk cId="2165230993" sldId="403"/>
            <ac:spMk id="14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3-02-16T14:28:16.752" v="3974" actId="313"/>
          <ac:spMkLst>
            <pc:docMk/>
            <pc:sldMk cId="2165230993" sldId="403"/>
            <ac:spMk id="58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11-21T13:06:56.049" v="2597" actId="207"/>
          <ac:spMkLst>
            <pc:docMk/>
            <pc:sldMk cId="2165230993" sldId="403"/>
            <ac:spMk id="60" creationId="{00000000-0000-0000-0000-000000000000}"/>
          </ac:spMkLst>
        </pc:spChg>
      </pc:sldChg>
      <pc:sldChg chg="modSp mod ord modNotesTx">
        <pc:chgData name="Weifeng Xu" userId="e7aed605-a3dd-4d5a-a692-a87037af107b" providerId="ADAL" clId="{65D2CD8F-A833-4ED3-BFC9-CC46DE2FF59E}" dt="2022-11-06T16:23:04.967" v="1880" actId="14100"/>
        <pc:sldMkLst>
          <pc:docMk/>
          <pc:sldMk cId="2106658735" sldId="411"/>
        </pc:sldMkLst>
        <pc:picChg chg="mod">
          <ac:chgData name="Weifeng Xu" userId="e7aed605-a3dd-4d5a-a692-a87037af107b" providerId="ADAL" clId="{65D2CD8F-A833-4ED3-BFC9-CC46DE2FF59E}" dt="2022-11-06T16:23:04.967" v="1880" actId="14100"/>
          <ac:picMkLst>
            <pc:docMk/>
            <pc:sldMk cId="2106658735" sldId="411"/>
            <ac:picMk id="2" creationId="{00000000-0000-0000-0000-000000000000}"/>
          </ac:picMkLst>
        </pc:picChg>
        <pc:picChg chg="mod">
          <ac:chgData name="Weifeng Xu" userId="e7aed605-a3dd-4d5a-a692-a87037af107b" providerId="ADAL" clId="{65D2CD8F-A833-4ED3-BFC9-CC46DE2FF59E}" dt="2022-11-06T16:23:01.841" v="1879" actId="14100"/>
          <ac:picMkLst>
            <pc:docMk/>
            <pc:sldMk cId="2106658735" sldId="411"/>
            <ac:picMk id="10" creationId="{00000000-0000-0000-0000-000000000000}"/>
          </ac:picMkLst>
        </pc:picChg>
      </pc:sldChg>
      <pc:sldChg chg="addSp delSp modSp mod">
        <pc:chgData name="Weifeng Xu" userId="e7aed605-a3dd-4d5a-a692-a87037af107b" providerId="ADAL" clId="{65D2CD8F-A833-4ED3-BFC9-CC46DE2FF59E}" dt="2022-11-14T13:27:30.851" v="2566"/>
        <pc:sldMkLst>
          <pc:docMk/>
          <pc:sldMk cId="4062561477" sldId="412"/>
        </pc:sldMkLst>
        <pc:spChg chg="mod">
          <ac:chgData name="Weifeng Xu" userId="e7aed605-a3dd-4d5a-a692-a87037af107b" providerId="ADAL" clId="{65D2CD8F-A833-4ED3-BFC9-CC46DE2FF59E}" dt="2022-04-18T19:20:12.112" v="1654" actId="20577"/>
          <ac:spMkLst>
            <pc:docMk/>
            <pc:sldMk cId="4062561477" sldId="412"/>
            <ac:spMk id="2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04-18T19:20:08.331" v="1652" actId="20578"/>
          <ac:spMkLst>
            <pc:docMk/>
            <pc:sldMk cId="4062561477" sldId="412"/>
            <ac:spMk id="3" creationId="{00000000-0000-0000-0000-000000000000}"/>
          </ac:spMkLst>
        </pc:s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5" creationId="{FE0A8EE8-C088-07DD-729A-E786A6E8BE07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8" creationId="{CD8F2551-3BA9-CFAE-F064-9F45F30AB970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11" creationId="{CE13350A-D50B-B714-0746-DAC13DF02890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14" creationId="{59588E7C-4627-918A-CD77-C930874E65B2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17" creationId="{951CF422-44C1-C8F2-7E1B-E69A1E913213}"/>
          </ac:grpSpMkLst>
        </pc:grpChg>
        <pc:grpChg chg="add del mod">
          <ac:chgData name="Weifeng Xu" userId="e7aed605-a3dd-4d5a-a692-a87037af107b" providerId="ADAL" clId="{65D2CD8F-A833-4ED3-BFC9-CC46DE2FF59E}" dt="2022-11-14T13:27:11.859" v="2558"/>
          <ac:grpSpMkLst>
            <pc:docMk/>
            <pc:sldMk cId="4062561477" sldId="412"/>
            <ac:grpSpMk id="24" creationId="{BBC97529-B20B-8EAB-63F9-770575CA7FC1}"/>
          </ac:grpSpMkLst>
        </pc:grpChg>
        <pc:grpChg chg="add del mod">
          <ac:chgData name="Weifeng Xu" userId="e7aed605-a3dd-4d5a-a692-a87037af107b" providerId="ADAL" clId="{65D2CD8F-A833-4ED3-BFC9-CC46DE2FF59E}" dt="2022-11-14T13:27:10.333" v="2554"/>
          <ac:grpSpMkLst>
            <pc:docMk/>
            <pc:sldMk cId="4062561477" sldId="412"/>
            <ac:grpSpMk id="28" creationId="{80CF92C7-C13E-663F-2AEB-C87D1568BE32}"/>
          </ac:grpSpMkLst>
        </pc:grpChg>
        <pc:grpChg chg="add del mod">
          <ac:chgData name="Weifeng Xu" userId="e7aed605-a3dd-4d5a-a692-a87037af107b" providerId="ADAL" clId="{65D2CD8F-A833-4ED3-BFC9-CC46DE2FF59E}" dt="2022-11-14T13:27:09.967" v="2552"/>
          <ac:grpSpMkLst>
            <pc:docMk/>
            <pc:sldMk cId="4062561477" sldId="412"/>
            <ac:grpSpMk id="30" creationId="{B7A94010-9F17-DAA1-7522-903FC4444684}"/>
          </ac:grpSpMkLst>
        </pc:grpChg>
        <pc:grpChg chg="mod">
          <ac:chgData name="Weifeng Xu" userId="e7aed605-a3dd-4d5a-a692-a87037af107b" providerId="ADAL" clId="{65D2CD8F-A833-4ED3-BFC9-CC46DE2FF59E}" dt="2022-11-14T13:27:09.557" v="2550"/>
          <ac:grpSpMkLst>
            <pc:docMk/>
            <pc:sldMk cId="4062561477" sldId="412"/>
            <ac:grpSpMk id="32" creationId="{6BACBFD4-17F1-1304-E5CD-84C62EA2298D}"/>
          </ac:grpSpMkLst>
        </pc:grpChg>
        <pc:grpChg chg="del mod">
          <ac:chgData name="Weifeng Xu" userId="e7aed605-a3dd-4d5a-a692-a87037af107b" providerId="ADAL" clId="{65D2CD8F-A833-4ED3-BFC9-CC46DE2FF59E}" dt="2022-11-14T13:27:30.851" v="2566"/>
          <ac:grpSpMkLst>
            <pc:docMk/>
            <pc:sldMk cId="4062561477" sldId="412"/>
            <ac:grpSpMk id="36" creationId="{74A4F69D-9481-9505-1462-01BC2777649C}"/>
          </ac:grpSpMkLst>
        </pc:grpChg>
        <pc:grpChg chg="mod">
          <ac:chgData name="Weifeng Xu" userId="e7aed605-a3dd-4d5a-a692-a87037af107b" providerId="ADAL" clId="{65D2CD8F-A833-4ED3-BFC9-CC46DE2FF59E}" dt="2022-11-14T13:27:30.851" v="2566"/>
          <ac:grpSpMkLst>
            <pc:docMk/>
            <pc:sldMk cId="4062561477" sldId="412"/>
            <ac:grpSpMk id="38" creationId="{D55D1261-47CA-EC2F-A1C1-5D91F5848C17}"/>
          </ac:grpSpMkLst>
        </pc:grpChg>
        <pc:picChg chg="add mod">
          <ac:chgData name="Weifeng Xu" userId="e7aed605-a3dd-4d5a-a692-a87037af107b" providerId="ADAL" clId="{65D2CD8F-A833-4ED3-BFC9-CC46DE2FF59E}" dt="2022-11-14T13:25:12.097" v="2532"/>
          <ac:picMkLst>
            <pc:docMk/>
            <pc:sldMk cId="4062561477" sldId="412"/>
            <ac:picMk id="4" creationId="{D8169B95-E119-EE89-81D0-BF0AC2F4CA77}"/>
          </ac:picMkLst>
        </pc:picChg>
        <pc:picChg chg="add mod">
          <ac:chgData name="Weifeng Xu" userId="e7aed605-a3dd-4d5a-a692-a87037af107b" providerId="ADAL" clId="{65D2CD8F-A833-4ED3-BFC9-CC46DE2FF59E}" dt="2022-11-14T13:27:08.906" v="2548" actId="14100"/>
          <ac:picMkLst>
            <pc:docMk/>
            <pc:sldMk cId="4062561477" sldId="412"/>
            <ac:picMk id="20" creationId="{AC8AF652-8D2C-AB4D-399A-5E6D48AF4512}"/>
          </ac:picMkLst>
        </pc:pic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6" creationId="{7778D063-A79E-12D6-7B0D-C81F9C67B972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7" creationId="{BE266E7B-E04F-1959-11AB-2CEC72BE88F3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9" creationId="{E793001F-51C5-0172-745A-B8A9D0CC0871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0" creationId="{90D32EB0-973D-9F38-A265-F693AC146767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2" creationId="{2229AB52-F956-F9B7-3AFB-74A09CCAFDDF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3" creationId="{B6179A3B-67B1-C9E5-FF6A-0C5EF4A3A4AE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5" creationId="{37ECAE91-E273-ACC9-65FD-50BD58E63664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6" creationId="{4847731C-EDCA-531F-6771-4918BD6E4748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8" creationId="{57F02B96-A41B-D382-E6FB-A1AB31355219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9" creationId="{A9064CED-30A7-DCEC-AC77-90745E54EC77}"/>
          </ac:inkMkLst>
        </pc:inkChg>
        <pc:inkChg chg="add del">
          <ac:chgData name="Weifeng Xu" userId="e7aed605-a3dd-4d5a-a692-a87037af107b" providerId="ADAL" clId="{65D2CD8F-A833-4ED3-BFC9-CC46DE2FF59E}" dt="2022-11-14T13:27:12.531" v="2560" actId="9405"/>
          <ac:inkMkLst>
            <pc:docMk/>
            <pc:sldMk cId="4062561477" sldId="412"/>
            <ac:inkMk id="21" creationId="{82B25401-A8C4-8D98-9F1D-09721DA41A5D}"/>
          </ac:inkMkLst>
        </pc:inkChg>
        <pc:inkChg chg="add del mod">
          <ac:chgData name="Weifeng Xu" userId="e7aed605-a3dd-4d5a-a692-a87037af107b" providerId="ADAL" clId="{65D2CD8F-A833-4ED3-BFC9-CC46DE2FF59E}" dt="2022-11-14T13:27:12.196" v="2559" actId="9405"/>
          <ac:inkMkLst>
            <pc:docMk/>
            <pc:sldMk cId="4062561477" sldId="412"/>
            <ac:inkMk id="22" creationId="{768E766E-83DC-4956-6A01-26F14AFCFF9A}"/>
          </ac:inkMkLst>
        </pc:inkChg>
        <pc:inkChg chg="add del mod">
          <ac:chgData name="Weifeng Xu" userId="e7aed605-a3dd-4d5a-a692-a87037af107b" providerId="ADAL" clId="{65D2CD8F-A833-4ED3-BFC9-CC46DE2FF59E}" dt="2022-11-14T13:27:11.859" v="2558"/>
          <ac:inkMkLst>
            <pc:docMk/>
            <pc:sldMk cId="4062561477" sldId="412"/>
            <ac:inkMk id="23" creationId="{C9D09CC9-3B65-13D4-797F-7EE9EE7CDDB4}"/>
          </ac:inkMkLst>
        </pc:inkChg>
        <pc:inkChg chg="add del mod">
          <ac:chgData name="Weifeng Xu" userId="e7aed605-a3dd-4d5a-a692-a87037af107b" providerId="ADAL" clId="{65D2CD8F-A833-4ED3-BFC9-CC46DE2FF59E}" dt="2022-11-14T13:27:11.444" v="2556" actId="9405"/>
          <ac:inkMkLst>
            <pc:docMk/>
            <pc:sldMk cId="4062561477" sldId="412"/>
            <ac:inkMk id="25" creationId="{0E7B5D86-7D1E-1FA4-16BF-E1CCF7F26146}"/>
          </ac:inkMkLst>
        </pc:inkChg>
        <pc:inkChg chg="add del mod">
          <ac:chgData name="Weifeng Xu" userId="e7aed605-a3dd-4d5a-a692-a87037af107b" providerId="ADAL" clId="{65D2CD8F-A833-4ED3-BFC9-CC46DE2FF59E}" dt="2022-11-14T13:27:11.069" v="2555" actId="9405"/>
          <ac:inkMkLst>
            <pc:docMk/>
            <pc:sldMk cId="4062561477" sldId="412"/>
            <ac:inkMk id="26" creationId="{D15844AC-1BDA-AECF-2C97-1D9F9F853B6D}"/>
          </ac:inkMkLst>
        </pc:inkChg>
        <pc:inkChg chg="add del mod">
          <ac:chgData name="Weifeng Xu" userId="e7aed605-a3dd-4d5a-a692-a87037af107b" providerId="ADAL" clId="{65D2CD8F-A833-4ED3-BFC9-CC46DE2FF59E}" dt="2022-11-14T13:27:10.333" v="2554"/>
          <ac:inkMkLst>
            <pc:docMk/>
            <pc:sldMk cId="4062561477" sldId="412"/>
            <ac:inkMk id="27" creationId="{1F0EFCA2-0AA0-7B5F-C0D4-23AF59BAD3D0}"/>
          </ac:inkMkLst>
        </pc:inkChg>
        <pc:inkChg chg="add del mod">
          <ac:chgData name="Weifeng Xu" userId="e7aed605-a3dd-4d5a-a692-a87037af107b" providerId="ADAL" clId="{65D2CD8F-A833-4ED3-BFC9-CC46DE2FF59E}" dt="2022-11-14T13:27:09.967" v="2552"/>
          <ac:inkMkLst>
            <pc:docMk/>
            <pc:sldMk cId="4062561477" sldId="412"/>
            <ac:inkMk id="29" creationId="{53B1F840-4A67-EFA6-C871-D5892D86DACB}"/>
          </ac:inkMkLst>
        </pc:inkChg>
        <pc:inkChg chg="add del mod">
          <ac:chgData name="Weifeng Xu" userId="e7aed605-a3dd-4d5a-a692-a87037af107b" providerId="ADAL" clId="{65D2CD8F-A833-4ED3-BFC9-CC46DE2FF59E}" dt="2022-11-14T13:27:09.557" v="2550"/>
          <ac:inkMkLst>
            <pc:docMk/>
            <pc:sldMk cId="4062561477" sldId="412"/>
            <ac:inkMk id="31" creationId="{AE3D1206-927C-2447-8592-3529BAB251B0}"/>
          </ac:inkMkLst>
        </pc:inkChg>
        <pc:inkChg chg="add">
          <ac:chgData name="Weifeng Xu" userId="e7aed605-a3dd-4d5a-a692-a87037af107b" providerId="ADAL" clId="{65D2CD8F-A833-4ED3-BFC9-CC46DE2FF59E}" dt="2022-11-14T13:27:20.631" v="2561" actId="9405"/>
          <ac:inkMkLst>
            <pc:docMk/>
            <pc:sldMk cId="4062561477" sldId="412"/>
            <ac:inkMk id="33" creationId="{2B9F15CC-A9F1-0E48-498B-02B517455618}"/>
          </ac:inkMkLst>
        </pc:inkChg>
        <pc:inkChg chg="add mod">
          <ac:chgData name="Weifeng Xu" userId="e7aed605-a3dd-4d5a-a692-a87037af107b" providerId="ADAL" clId="{65D2CD8F-A833-4ED3-BFC9-CC46DE2FF59E}" dt="2022-11-14T13:27:30.851" v="2566"/>
          <ac:inkMkLst>
            <pc:docMk/>
            <pc:sldMk cId="4062561477" sldId="412"/>
            <ac:inkMk id="34" creationId="{A2F2D81F-6340-DB11-8D69-46DCCCF43D88}"/>
          </ac:inkMkLst>
        </pc:inkChg>
        <pc:inkChg chg="add mod">
          <ac:chgData name="Weifeng Xu" userId="e7aed605-a3dd-4d5a-a692-a87037af107b" providerId="ADAL" clId="{65D2CD8F-A833-4ED3-BFC9-CC46DE2FF59E}" dt="2022-11-14T13:27:30.851" v="2566"/>
          <ac:inkMkLst>
            <pc:docMk/>
            <pc:sldMk cId="4062561477" sldId="412"/>
            <ac:inkMk id="35" creationId="{C6C286D4-B869-6156-51DD-4348950C4517}"/>
          </ac:inkMkLst>
        </pc:inkChg>
        <pc:inkChg chg="add mod">
          <ac:chgData name="Weifeng Xu" userId="e7aed605-a3dd-4d5a-a692-a87037af107b" providerId="ADAL" clId="{65D2CD8F-A833-4ED3-BFC9-CC46DE2FF59E}" dt="2022-11-14T13:27:30.851" v="2566"/>
          <ac:inkMkLst>
            <pc:docMk/>
            <pc:sldMk cId="4062561477" sldId="412"/>
            <ac:inkMk id="37" creationId="{03A41531-A1FA-9EE0-AE25-AB44D7D81F3A}"/>
          </ac:inkMkLst>
        </pc:inkChg>
      </pc:sldChg>
      <pc:sldChg chg="modNotesTx">
        <pc:chgData name="Weifeng Xu" userId="e7aed605-a3dd-4d5a-a692-a87037af107b" providerId="ADAL" clId="{65D2CD8F-A833-4ED3-BFC9-CC46DE2FF59E}" dt="2021-09-15T15:43:14.406" v="129"/>
        <pc:sldMkLst>
          <pc:docMk/>
          <pc:sldMk cId="1459681954" sldId="413"/>
        </pc:sldMkLst>
      </pc:sldChg>
      <pc:sldChg chg="modNotesTx">
        <pc:chgData name="Weifeng Xu" userId="e7aed605-a3dd-4d5a-a692-a87037af107b" providerId="ADAL" clId="{65D2CD8F-A833-4ED3-BFC9-CC46DE2FF59E}" dt="2021-09-15T15:42:33.974" v="126"/>
        <pc:sldMkLst>
          <pc:docMk/>
          <pc:sldMk cId="229275834" sldId="414"/>
        </pc:sldMkLst>
      </pc:sldChg>
      <pc:sldChg chg="addSp modSp mod">
        <pc:chgData name="Weifeng Xu" userId="e7aed605-a3dd-4d5a-a692-a87037af107b" providerId="ADAL" clId="{65D2CD8F-A833-4ED3-BFC9-CC46DE2FF59E}" dt="2022-11-21T14:04:41.914" v="2782" actId="1076"/>
        <pc:sldMkLst>
          <pc:docMk/>
          <pc:sldMk cId="2103576641" sldId="415"/>
        </pc:sldMkLst>
        <pc:spChg chg="mod">
          <ac:chgData name="Weifeng Xu" userId="e7aed605-a3dd-4d5a-a692-a87037af107b" providerId="ADAL" clId="{65D2CD8F-A833-4ED3-BFC9-CC46DE2FF59E}" dt="2022-11-21T14:01:17.252" v="2729" actId="1076"/>
          <ac:spMkLst>
            <pc:docMk/>
            <pc:sldMk cId="2103576641" sldId="415"/>
            <ac:spMk id="3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11-21T14:01:17.252" v="2729" actId="1076"/>
          <ac:spMkLst>
            <pc:docMk/>
            <pc:sldMk cId="2103576641" sldId="415"/>
            <ac:spMk id="4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11-21T14:04:35.997" v="2780" actId="1076"/>
          <ac:spMkLst>
            <pc:docMk/>
            <pc:sldMk cId="2103576641" sldId="415"/>
            <ac:spMk id="6" creationId="{8DB260EC-7D73-D3CD-C9A2-69DADE17EEB5}"/>
          </ac:spMkLst>
        </pc:spChg>
        <pc:spChg chg="add mod">
          <ac:chgData name="Weifeng Xu" userId="e7aed605-a3dd-4d5a-a692-a87037af107b" providerId="ADAL" clId="{65D2CD8F-A833-4ED3-BFC9-CC46DE2FF59E}" dt="2022-11-21T14:04:41.914" v="2782" actId="1076"/>
          <ac:spMkLst>
            <pc:docMk/>
            <pc:sldMk cId="2103576641" sldId="415"/>
            <ac:spMk id="7" creationId="{3F3DAE88-6F2B-A834-2127-989D37BB5D26}"/>
          </ac:spMkLst>
        </pc:spChg>
        <pc:spChg chg="add mod">
          <ac:chgData name="Weifeng Xu" userId="e7aed605-a3dd-4d5a-a692-a87037af107b" providerId="ADAL" clId="{65D2CD8F-A833-4ED3-BFC9-CC46DE2FF59E}" dt="2022-11-21T14:02:08.527" v="2746" actId="14100"/>
          <ac:spMkLst>
            <pc:docMk/>
            <pc:sldMk cId="2103576641" sldId="415"/>
            <ac:spMk id="8" creationId="{84ECB145-DEB5-3B80-30FD-5BDE6EBE0861}"/>
          </ac:spMkLst>
        </pc:spChg>
        <pc:picChg chg="mod">
          <ac:chgData name="Weifeng Xu" userId="e7aed605-a3dd-4d5a-a692-a87037af107b" providerId="ADAL" clId="{65D2CD8F-A833-4ED3-BFC9-CC46DE2FF59E}" dt="2022-11-21T14:01:17.252" v="2729" actId="1076"/>
          <ac:picMkLst>
            <pc:docMk/>
            <pc:sldMk cId="2103576641" sldId="415"/>
            <ac:picMk id="2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11-21T14:04:39.365" v="2781" actId="1076"/>
          <ac:picMkLst>
            <pc:docMk/>
            <pc:sldMk cId="2103576641" sldId="415"/>
            <ac:picMk id="5" creationId="{941ADE8B-CE05-042D-3744-0A560C27D63F}"/>
          </ac:picMkLst>
        </pc:picChg>
      </pc:sldChg>
      <pc:sldChg chg="ord">
        <pc:chgData name="Weifeng Xu" userId="e7aed605-a3dd-4d5a-a692-a87037af107b" providerId="ADAL" clId="{65D2CD8F-A833-4ED3-BFC9-CC46DE2FF59E}" dt="2021-09-15T19:41:32.378" v="187"/>
        <pc:sldMkLst>
          <pc:docMk/>
          <pc:sldMk cId="2308503490" sldId="421"/>
        </pc:sldMkLst>
      </pc:sldChg>
      <pc:sldChg chg="addSp delSp modSp mod">
        <pc:chgData name="Weifeng Xu" userId="e7aed605-a3dd-4d5a-a692-a87037af107b" providerId="ADAL" clId="{65D2CD8F-A833-4ED3-BFC9-CC46DE2FF59E}" dt="2023-02-16T13:41:16.923" v="3657" actId="478"/>
        <pc:sldMkLst>
          <pc:docMk/>
          <pc:sldMk cId="2809981225" sldId="427"/>
        </pc:sldMkLst>
        <pc:spChg chg="mod">
          <ac:chgData name="Weifeng Xu" userId="e7aed605-a3dd-4d5a-a692-a87037af107b" providerId="ADAL" clId="{65D2CD8F-A833-4ED3-BFC9-CC46DE2FF59E}" dt="2021-10-06T14:21:28.195" v="848" actId="20577"/>
          <ac:spMkLst>
            <pc:docMk/>
            <pc:sldMk cId="2809981225" sldId="427"/>
            <ac:spMk id="6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11-21T13:49:30.891" v="2698" actId="208"/>
          <ac:spMkLst>
            <pc:docMk/>
            <pc:sldMk cId="2809981225" sldId="427"/>
            <ac:spMk id="15" creationId="{B3734606-BBAF-2928-8032-618373B57618}"/>
          </ac:spMkLst>
        </pc:spChg>
        <pc:spChg chg="add mod">
          <ac:chgData name="Weifeng Xu" userId="e7aed605-a3dd-4d5a-a692-a87037af107b" providerId="ADAL" clId="{65D2CD8F-A833-4ED3-BFC9-CC46DE2FF59E}" dt="2022-11-21T13:48:06.482" v="2692" actId="313"/>
          <ac:spMkLst>
            <pc:docMk/>
            <pc:sldMk cId="2809981225" sldId="427"/>
            <ac:spMk id="16" creationId="{E1ADE5FF-ED9F-E6F7-257E-1B5D4746F09E}"/>
          </ac:spMkLst>
        </pc:spChg>
        <pc:spChg chg="add del mod">
          <ac:chgData name="Weifeng Xu" userId="e7aed605-a3dd-4d5a-a692-a87037af107b" providerId="ADAL" clId="{65D2CD8F-A833-4ED3-BFC9-CC46DE2FF59E}" dt="2022-11-21T13:50:02.227" v="2704" actId="1076"/>
          <ac:spMkLst>
            <pc:docMk/>
            <pc:sldMk cId="2809981225" sldId="427"/>
            <ac:spMk id="17" creationId="{76C91C1F-1FD5-06F9-38D8-30EFB75A3EE8}"/>
          </ac:spMkLst>
        </pc:spChg>
        <pc:grpChg chg="mod">
          <ac:chgData name="Weifeng Xu" userId="e7aed605-a3dd-4d5a-a692-a87037af107b" providerId="ADAL" clId="{65D2CD8F-A833-4ED3-BFC9-CC46DE2FF59E}" dt="2022-11-21T13:31:41.769" v="2650"/>
          <ac:grpSpMkLst>
            <pc:docMk/>
            <pc:sldMk cId="2809981225" sldId="427"/>
            <ac:grpSpMk id="14" creationId="{2FD2C936-0367-1DD3-56DE-CF381EC0AE70}"/>
          </ac:grpSpMkLst>
        </pc:grpChg>
        <pc:picChg chg="add mod">
          <ac:chgData name="Weifeng Xu" userId="e7aed605-a3dd-4d5a-a692-a87037af107b" providerId="ADAL" clId="{65D2CD8F-A833-4ED3-BFC9-CC46DE2FF59E}" dt="2022-11-21T13:37:23.946" v="2653" actId="14100"/>
          <ac:picMkLst>
            <pc:docMk/>
            <pc:sldMk cId="2809981225" sldId="427"/>
            <ac:picMk id="5" creationId="{EA00FDE0-1724-D1A8-EA7A-6615FD26F1B0}"/>
          </ac:picMkLst>
        </pc:picChg>
        <pc:inkChg chg="add del">
          <ac:chgData name="Weifeng Xu" userId="e7aed605-a3dd-4d5a-a692-a87037af107b" providerId="ADAL" clId="{65D2CD8F-A833-4ED3-BFC9-CC46DE2FF59E}" dt="2022-11-21T13:30:55.969" v="2644" actId="9405"/>
          <ac:inkMkLst>
            <pc:docMk/>
            <pc:sldMk cId="2809981225" sldId="427"/>
            <ac:inkMk id="9" creationId="{4FE6DDB9-D3C7-F4EF-5226-5B3585A63E2B}"/>
          </ac:inkMkLst>
        </pc:inkChg>
        <pc:inkChg chg="add del">
          <ac:chgData name="Weifeng Xu" userId="e7aed605-a3dd-4d5a-a692-a87037af107b" providerId="ADAL" clId="{65D2CD8F-A833-4ED3-BFC9-CC46DE2FF59E}" dt="2022-11-21T13:31:20.281" v="2646" actId="9405"/>
          <ac:inkMkLst>
            <pc:docMk/>
            <pc:sldMk cId="2809981225" sldId="427"/>
            <ac:inkMk id="10" creationId="{73B4CC20-D0D7-48BF-095A-49E5602A49C7}"/>
          </ac:inkMkLst>
        </pc:inkChg>
        <pc:inkChg chg="add">
          <ac:chgData name="Weifeng Xu" userId="e7aed605-a3dd-4d5a-a692-a87037af107b" providerId="ADAL" clId="{65D2CD8F-A833-4ED3-BFC9-CC46DE2FF59E}" dt="2022-11-21T13:31:27.264" v="2647" actId="9405"/>
          <ac:inkMkLst>
            <pc:docMk/>
            <pc:sldMk cId="2809981225" sldId="427"/>
            <ac:inkMk id="11" creationId="{F7719F18-8373-C970-4F45-C6C1ADBF557B}"/>
          </ac:inkMkLst>
        </pc:inkChg>
        <pc:inkChg chg="add mod">
          <ac:chgData name="Weifeng Xu" userId="e7aed605-a3dd-4d5a-a692-a87037af107b" providerId="ADAL" clId="{65D2CD8F-A833-4ED3-BFC9-CC46DE2FF59E}" dt="2022-11-21T13:31:41.769" v="2650"/>
          <ac:inkMkLst>
            <pc:docMk/>
            <pc:sldMk cId="2809981225" sldId="427"/>
            <ac:inkMk id="12" creationId="{CB4F2197-4B61-AF81-38A9-D8DB85028D23}"/>
          </ac:inkMkLst>
        </pc:inkChg>
        <pc:inkChg chg="add mod">
          <ac:chgData name="Weifeng Xu" userId="e7aed605-a3dd-4d5a-a692-a87037af107b" providerId="ADAL" clId="{65D2CD8F-A833-4ED3-BFC9-CC46DE2FF59E}" dt="2022-11-21T13:31:41.769" v="2650"/>
          <ac:inkMkLst>
            <pc:docMk/>
            <pc:sldMk cId="2809981225" sldId="427"/>
            <ac:inkMk id="13" creationId="{B23095A4-1E4B-34DE-7803-FF17D62F42DA}"/>
          </ac:inkMkLst>
        </pc:inkChg>
        <pc:inkChg chg="add del">
          <ac:chgData name="Weifeng Xu" userId="e7aed605-a3dd-4d5a-a692-a87037af107b" providerId="ADAL" clId="{65D2CD8F-A833-4ED3-BFC9-CC46DE2FF59E}" dt="2022-11-21T13:50:23.674" v="2706" actId="9405"/>
          <ac:inkMkLst>
            <pc:docMk/>
            <pc:sldMk cId="2809981225" sldId="427"/>
            <ac:inkMk id="18" creationId="{15C43E16-92C9-AC91-335E-C46D2794B776}"/>
          </ac:inkMkLst>
        </pc:inkChg>
        <pc:inkChg chg="add del">
          <ac:chgData name="Weifeng Xu" userId="e7aed605-a3dd-4d5a-a692-a87037af107b" providerId="ADAL" clId="{65D2CD8F-A833-4ED3-BFC9-CC46DE2FF59E}" dt="2022-11-21T13:50:32.233" v="2708" actId="9405"/>
          <ac:inkMkLst>
            <pc:docMk/>
            <pc:sldMk cId="2809981225" sldId="427"/>
            <ac:inkMk id="19" creationId="{9CDE2FCA-A395-86EE-5B16-0B42FD08619C}"/>
          </ac:inkMkLst>
        </pc:inkChg>
        <pc:inkChg chg="add">
          <ac:chgData name="Weifeng Xu" userId="e7aed605-a3dd-4d5a-a692-a87037af107b" providerId="ADAL" clId="{65D2CD8F-A833-4ED3-BFC9-CC46DE2FF59E}" dt="2022-11-21T13:50:45.606" v="2709" actId="9405"/>
          <ac:inkMkLst>
            <pc:docMk/>
            <pc:sldMk cId="2809981225" sldId="427"/>
            <ac:inkMk id="20" creationId="{5D423ED8-C7EF-16D7-A8A7-2CECD1CFCF67}"/>
          </ac:inkMkLst>
        </pc:inkChg>
        <pc:inkChg chg="add del">
          <ac:chgData name="Weifeng Xu" userId="e7aed605-a3dd-4d5a-a692-a87037af107b" providerId="ADAL" clId="{65D2CD8F-A833-4ED3-BFC9-CC46DE2FF59E}" dt="2022-11-21T13:50:50.181" v="2711" actId="9405"/>
          <ac:inkMkLst>
            <pc:docMk/>
            <pc:sldMk cId="2809981225" sldId="427"/>
            <ac:inkMk id="21" creationId="{BCE8D37A-C8D3-4636-A89A-CB2A09DCECDF}"/>
          </ac:inkMkLst>
        </pc:inkChg>
        <pc:inkChg chg="add">
          <ac:chgData name="Weifeng Xu" userId="e7aed605-a3dd-4d5a-a692-a87037af107b" providerId="ADAL" clId="{65D2CD8F-A833-4ED3-BFC9-CC46DE2FF59E}" dt="2022-11-21T13:50:52.892" v="2712" actId="9405"/>
          <ac:inkMkLst>
            <pc:docMk/>
            <pc:sldMk cId="2809981225" sldId="427"/>
            <ac:inkMk id="22" creationId="{D6EEE822-37AD-114A-511F-C9396E98B1C7}"/>
          </ac:inkMkLst>
        </pc:inkChg>
        <pc:inkChg chg="add del">
          <ac:chgData name="Weifeng Xu" userId="e7aed605-a3dd-4d5a-a692-a87037af107b" providerId="ADAL" clId="{65D2CD8F-A833-4ED3-BFC9-CC46DE2FF59E}" dt="2023-02-16T13:41:16.923" v="3657" actId="478"/>
          <ac:inkMkLst>
            <pc:docMk/>
            <pc:sldMk cId="2809981225" sldId="427"/>
            <ac:inkMk id="23" creationId="{4124FE79-A45A-6818-FC64-D3FC1E2E8CB1}"/>
          </ac:inkMkLst>
        </pc:inkChg>
      </pc:sldChg>
      <pc:sldChg chg="modSp mod">
        <pc:chgData name="Weifeng Xu" userId="e7aed605-a3dd-4d5a-a692-a87037af107b" providerId="ADAL" clId="{65D2CD8F-A833-4ED3-BFC9-CC46DE2FF59E}" dt="2022-11-07T15:15:37.438" v="2436" actId="20577"/>
        <pc:sldMkLst>
          <pc:docMk/>
          <pc:sldMk cId="622825391" sldId="429"/>
        </pc:sldMkLst>
        <pc:spChg chg="mod">
          <ac:chgData name="Weifeng Xu" userId="e7aed605-a3dd-4d5a-a692-a87037af107b" providerId="ADAL" clId="{65D2CD8F-A833-4ED3-BFC9-CC46DE2FF59E}" dt="2022-11-07T15:15:37.438" v="2436" actId="20577"/>
          <ac:spMkLst>
            <pc:docMk/>
            <pc:sldMk cId="622825391" sldId="429"/>
            <ac:spMk id="6" creationId="{00000000-0000-0000-0000-000000000000}"/>
          </ac:spMkLst>
        </pc:spChg>
      </pc:sldChg>
      <pc:sldChg chg="modSp mod">
        <pc:chgData name="Weifeng Xu" userId="e7aed605-a3dd-4d5a-a692-a87037af107b" providerId="ADAL" clId="{65D2CD8F-A833-4ED3-BFC9-CC46DE2FF59E}" dt="2023-02-16T13:53:21.374" v="3664" actId="14100"/>
        <pc:sldMkLst>
          <pc:docMk/>
          <pc:sldMk cId="2738691049" sldId="431"/>
        </pc:sldMkLst>
        <pc:spChg chg="mod">
          <ac:chgData name="Weifeng Xu" userId="e7aed605-a3dd-4d5a-a692-a87037af107b" providerId="ADAL" clId="{65D2CD8F-A833-4ED3-BFC9-CC46DE2FF59E}" dt="2023-02-16T13:53:21.374" v="3664" actId="14100"/>
          <ac:spMkLst>
            <pc:docMk/>
            <pc:sldMk cId="2738691049" sldId="431"/>
            <ac:spMk id="22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1-09-15T19:31:07.952" v="185" actId="1076"/>
          <ac:spMkLst>
            <pc:docMk/>
            <pc:sldMk cId="2738691049" sldId="431"/>
            <ac:spMk id="65" creationId="{00000000-0000-0000-0000-000000000000}"/>
          </ac:spMkLst>
        </pc:spChg>
        <pc:cxnChg chg="mod">
          <ac:chgData name="Weifeng Xu" userId="e7aed605-a3dd-4d5a-a692-a87037af107b" providerId="ADAL" clId="{65D2CD8F-A833-4ED3-BFC9-CC46DE2FF59E}" dt="2021-09-15T19:31:04.493" v="184" actId="1076"/>
          <ac:cxnSpMkLst>
            <pc:docMk/>
            <pc:sldMk cId="2738691049" sldId="431"/>
            <ac:cxnSpMk id="63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1-10-06T14:26:48.976" v="849" actId="14100"/>
          <ac:cxnSpMkLst>
            <pc:docMk/>
            <pc:sldMk cId="2738691049" sldId="431"/>
            <ac:cxnSpMk id="90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1-10-06T14:26:52.545" v="851" actId="14100"/>
          <ac:cxnSpMkLst>
            <pc:docMk/>
            <pc:sldMk cId="2738691049" sldId="431"/>
            <ac:cxnSpMk id="100" creationId="{00000000-0000-0000-0000-000000000000}"/>
          </ac:cxnSpMkLst>
        </pc:cxnChg>
      </pc:sldChg>
      <pc:sldChg chg="addSp delSp modSp mod">
        <pc:chgData name="Weifeng Xu" userId="e7aed605-a3dd-4d5a-a692-a87037af107b" providerId="ADAL" clId="{65D2CD8F-A833-4ED3-BFC9-CC46DE2FF59E}" dt="2023-02-16T14:54:16.129" v="3995" actId="14100"/>
        <pc:sldMkLst>
          <pc:docMk/>
          <pc:sldMk cId="2405872845" sldId="435"/>
        </pc:sldMkLst>
        <pc:spChg chg="mod">
          <ac:chgData name="Weifeng Xu" userId="e7aed605-a3dd-4d5a-a692-a87037af107b" providerId="ADAL" clId="{65D2CD8F-A833-4ED3-BFC9-CC46DE2FF59E}" dt="2021-09-15T19:30:04.982" v="183" actId="1076"/>
          <ac:spMkLst>
            <pc:docMk/>
            <pc:sldMk cId="2405872845" sldId="435"/>
            <ac:spMk id="20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3-02-16T14:52:32.206" v="3982" actId="20577"/>
          <ac:spMkLst>
            <pc:docMk/>
            <pc:sldMk cId="2405872845" sldId="435"/>
            <ac:spMk id="25" creationId="{00000000-0000-0000-0000-000000000000}"/>
          </ac:spMkLst>
        </pc:spChg>
        <pc:spChg chg="add del mod">
          <ac:chgData name="Weifeng Xu" userId="e7aed605-a3dd-4d5a-a692-a87037af107b" providerId="ADAL" clId="{65D2CD8F-A833-4ED3-BFC9-CC46DE2FF59E}" dt="2022-04-24T14:15:09.071" v="1838" actId="478"/>
          <ac:spMkLst>
            <pc:docMk/>
            <pc:sldMk cId="2405872845" sldId="435"/>
            <ac:spMk id="43" creationId="{EA6D9F08-2771-45D2-A343-8AE7E4B26934}"/>
          </ac:spMkLst>
        </pc:spChg>
        <pc:spChg chg="add mod">
          <ac:chgData name="Weifeng Xu" userId="e7aed605-a3dd-4d5a-a692-a87037af107b" providerId="ADAL" clId="{65D2CD8F-A833-4ED3-BFC9-CC46DE2FF59E}" dt="2022-04-24T14:19:27.983" v="1877" actId="14100"/>
          <ac:spMkLst>
            <pc:docMk/>
            <pc:sldMk cId="2405872845" sldId="435"/>
            <ac:spMk id="47" creationId="{9751D9FE-1568-455D-90DC-06492802AB29}"/>
          </ac:spMkLst>
        </pc:spChg>
        <pc:spChg chg="add del mod">
          <ac:chgData name="Weifeng Xu" userId="e7aed605-a3dd-4d5a-a692-a87037af107b" providerId="ADAL" clId="{65D2CD8F-A833-4ED3-BFC9-CC46DE2FF59E}" dt="2022-04-24T14:14:29.990" v="1831"/>
          <ac:spMkLst>
            <pc:docMk/>
            <pc:sldMk cId="2405872845" sldId="435"/>
            <ac:spMk id="48" creationId="{ED6772BE-358A-4F87-855D-83B49DC28472}"/>
          </ac:spMkLst>
        </pc:spChg>
        <pc:spChg chg="add del mod">
          <ac:chgData name="Weifeng Xu" userId="e7aed605-a3dd-4d5a-a692-a87037af107b" providerId="ADAL" clId="{65D2CD8F-A833-4ED3-BFC9-CC46DE2FF59E}" dt="2022-04-24T14:15:08.395" v="1837" actId="478"/>
          <ac:spMkLst>
            <pc:docMk/>
            <pc:sldMk cId="2405872845" sldId="435"/>
            <ac:spMk id="49" creationId="{30072CF3-72D8-4F7D-914E-0E1AF269D7A8}"/>
          </ac:spMkLst>
        </pc:spChg>
        <pc:spChg chg="add mod">
          <ac:chgData name="Weifeng Xu" userId="e7aed605-a3dd-4d5a-a692-a87037af107b" providerId="ADAL" clId="{65D2CD8F-A833-4ED3-BFC9-CC46DE2FF59E}" dt="2023-02-16T14:54:16.129" v="3995" actId="14100"/>
          <ac:spMkLst>
            <pc:docMk/>
            <pc:sldMk cId="2405872845" sldId="435"/>
            <ac:spMk id="50" creationId="{26B97651-0E02-46FB-844B-27666E7D5A9A}"/>
          </ac:spMkLst>
        </pc:spChg>
        <pc:spChg chg="add del mod">
          <ac:chgData name="Weifeng Xu" userId="e7aed605-a3dd-4d5a-a692-a87037af107b" providerId="ADAL" clId="{65D2CD8F-A833-4ED3-BFC9-CC46DE2FF59E}" dt="2023-02-16T14:54:09.783" v="3993" actId="14100"/>
          <ac:spMkLst>
            <pc:docMk/>
            <pc:sldMk cId="2405872845" sldId="435"/>
            <ac:spMk id="51" creationId="{D1C4227F-9699-4A5E-A658-BF9292F95FC5}"/>
          </ac:spMkLst>
        </pc:spChg>
        <pc:spChg chg="add del mod">
          <ac:chgData name="Weifeng Xu" userId="e7aed605-a3dd-4d5a-a692-a87037af107b" providerId="ADAL" clId="{65D2CD8F-A833-4ED3-BFC9-CC46DE2FF59E}" dt="2022-04-24T14:15:52.658" v="1850"/>
          <ac:spMkLst>
            <pc:docMk/>
            <pc:sldMk cId="2405872845" sldId="435"/>
            <ac:spMk id="52" creationId="{82521ECD-303B-4199-A3E4-C5420062EA42}"/>
          </ac:spMkLst>
        </pc:spChg>
        <pc:spChg chg="add mod">
          <ac:chgData name="Weifeng Xu" userId="e7aed605-a3dd-4d5a-a692-a87037af107b" providerId="ADAL" clId="{65D2CD8F-A833-4ED3-BFC9-CC46DE2FF59E}" dt="2022-04-24T14:16:33.146" v="1864" actId="1076"/>
          <ac:spMkLst>
            <pc:docMk/>
            <pc:sldMk cId="2405872845" sldId="435"/>
            <ac:spMk id="53" creationId="{A3710D6E-7D5D-4B09-AFC4-A27494855F13}"/>
          </ac:spMkLst>
        </pc:spChg>
        <pc:grpChg chg="mod">
          <ac:chgData name="Weifeng Xu" userId="e7aed605-a3dd-4d5a-a692-a87037af107b" providerId="ADAL" clId="{65D2CD8F-A833-4ED3-BFC9-CC46DE2FF59E}" dt="2023-02-16T14:05:34.056" v="3666" actId="14100"/>
          <ac:grpSpMkLst>
            <pc:docMk/>
            <pc:sldMk cId="2405872845" sldId="435"/>
            <ac:grpSpMk id="55" creationId="{145F1D22-7A78-8123-E094-31C7273CDC29}"/>
          </ac:grpSpMkLst>
        </pc:grpChg>
        <pc:grpChg chg="mod">
          <ac:chgData name="Weifeng Xu" userId="e7aed605-a3dd-4d5a-a692-a87037af107b" providerId="ADAL" clId="{65D2CD8F-A833-4ED3-BFC9-CC46DE2FF59E}" dt="2022-11-07T15:22:35.753" v="2456"/>
          <ac:grpSpMkLst>
            <pc:docMk/>
            <pc:sldMk cId="2405872845" sldId="435"/>
            <ac:grpSpMk id="55" creationId="{421AC4BC-8A8D-864E-64B5-1DFD055CEA7D}"/>
          </ac:grpSpMkLst>
        </pc:grpChg>
        <pc:grpChg chg="mod">
          <ac:chgData name="Weifeng Xu" userId="e7aed605-a3dd-4d5a-a692-a87037af107b" providerId="ADAL" clId="{65D2CD8F-A833-4ED3-BFC9-CC46DE2FF59E}" dt="2022-11-07T15:22:41.767" v="2460"/>
          <ac:grpSpMkLst>
            <pc:docMk/>
            <pc:sldMk cId="2405872845" sldId="435"/>
            <ac:grpSpMk id="57" creationId="{FEDF2DBB-5891-5039-3D0D-B292F718965B}"/>
          </ac:grpSpMkLst>
        </pc:grpChg>
        <pc:grpChg chg="mod">
          <ac:chgData name="Weifeng Xu" userId="e7aed605-a3dd-4d5a-a692-a87037af107b" providerId="ADAL" clId="{65D2CD8F-A833-4ED3-BFC9-CC46DE2FF59E}" dt="2022-11-07T15:22:48.337" v="2464"/>
          <ac:grpSpMkLst>
            <pc:docMk/>
            <pc:sldMk cId="2405872845" sldId="435"/>
            <ac:grpSpMk id="60" creationId="{A9FF3E1B-959A-EE23-C0B6-B66EB55AF758}"/>
          </ac:grpSpMkLst>
        </pc:grpChg>
        <pc:picChg chg="add mod">
          <ac:chgData name="Weifeng Xu" userId="e7aed605-a3dd-4d5a-a692-a87037af107b" providerId="ADAL" clId="{65D2CD8F-A833-4ED3-BFC9-CC46DE2FF59E}" dt="2023-02-16T14:52:40.432" v="3983" actId="1076"/>
          <ac:picMkLst>
            <pc:docMk/>
            <pc:sldMk cId="2405872845" sldId="435"/>
            <ac:picMk id="48" creationId="{7EBB92C5-8240-CE1A-18EE-CEACFD42E851}"/>
          </ac:picMkLst>
        </pc:picChg>
        <pc:picChg chg="add del mod">
          <ac:chgData name="Weifeng Xu" userId="e7aed605-a3dd-4d5a-a692-a87037af107b" providerId="ADAL" clId="{65D2CD8F-A833-4ED3-BFC9-CC46DE2FF59E}" dt="2022-11-21T14:00:13.254" v="2720"/>
          <ac:picMkLst>
            <pc:docMk/>
            <pc:sldMk cId="2405872845" sldId="435"/>
            <ac:picMk id="56" creationId="{01AFB641-ECDD-CA96-7042-5578D2AF8773}"/>
          </ac:picMkLst>
        </pc:picChg>
        <pc:picChg chg="add del mod">
          <ac:chgData name="Weifeng Xu" userId="e7aed605-a3dd-4d5a-a692-a87037af107b" providerId="ADAL" clId="{65D2CD8F-A833-4ED3-BFC9-CC46DE2FF59E}" dt="2022-11-07T15:21:31.367" v="2442" actId="478"/>
          <ac:picMkLst>
            <pc:docMk/>
            <pc:sldMk cId="2405872845" sldId="435"/>
            <ac:picMk id="2050" creationId="{BF8B309C-BFE0-06B0-7E0B-7F51DE67F412}"/>
          </ac:picMkLst>
        </pc:picChg>
        <pc:picChg chg="add del mod">
          <ac:chgData name="Weifeng Xu" userId="e7aed605-a3dd-4d5a-a692-a87037af107b" providerId="ADAL" clId="{65D2CD8F-A833-4ED3-BFC9-CC46DE2FF59E}" dt="2022-11-07T15:27:33.472" v="2465" actId="478"/>
          <ac:picMkLst>
            <pc:docMk/>
            <pc:sldMk cId="2405872845" sldId="435"/>
            <ac:picMk id="2052" creationId="{CDE8B73C-953E-ECB6-D7C6-985FD6069978}"/>
          </ac:picMkLst>
        </pc:picChg>
        <pc:picChg chg="add mod">
          <ac:chgData name="Weifeng Xu" userId="e7aed605-a3dd-4d5a-a692-a87037af107b" providerId="ADAL" clId="{65D2CD8F-A833-4ED3-BFC9-CC46DE2FF59E}" dt="2022-11-07T15:27:40.433" v="2468" actId="1076"/>
          <ac:picMkLst>
            <pc:docMk/>
            <pc:sldMk cId="2405872845" sldId="435"/>
            <ac:picMk id="2054" creationId="{8D3AD075-A854-D1C9-6B23-80FA22C494D8}"/>
          </ac:picMkLst>
        </pc:picChg>
        <pc:inkChg chg="add del">
          <ac:chgData name="Weifeng Xu" userId="e7aed605-a3dd-4d5a-a692-a87037af107b" providerId="ADAL" clId="{65D2CD8F-A833-4ED3-BFC9-CC46DE2FF59E}" dt="2022-11-21T13:56:34.450" v="2715" actId="9405"/>
          <ac:inkMkLst>
            <pc:docMk/>
            <pc:sldMk cId="2405872845" sldId="435"/>
            <ac:inkMk id="43" creationId="{6AB22B81-51F3-204F-0CCA-D081870FB39A}"/>
          </ac:inkMkLst>
        </pc:inkChg>
        <pc:inkChg chg="add del">
          <ac:chgData name="Weifeng Xu" userId="e7aed605-a3dd-4d5a-a692-a87037af107b" providerId="ADAL" clId="{65D2CD8F-A833-4ED3-BFC9-CC46DE2FF59E}" dt="2022-11-07T15:22:14.040" v="2448" actId="9405"/>
          <ac:inkMkLst>
            <pc:docMk/>
            <pc:sldMk cId="2405872845" sldId="435"/>
            <ac:inkMk id="43" creationId="{9FB112E1-EB63-4567-5ED9-83B7AC6ED9BA}"/>
          </ac:inkMkLst>
        </pc:inkChg>
        <pc:inkChg chg="add del">
          <ac:chgData name="Weifeng Xu" userId="e7aed605-a3dd-4d5a-a692-a87037af107b" providerId="ADAL" clId="{65D2CD8F-A833-4ED3-BFC9-CC46DE2FF59E}" dt="2022-11-07T15:22:18.879" v="2450" actId="9405"/>
          <ac:inkMkLst>
            <pc:docMk/>
            <pc:sldMk cId="2405872845" sldId="435"/>
            <ac:inkMk id="48" creationId="{76E9B99B-EF90-D0A4-0EF6-895AE7CA4E59}"/>
          </ac:inkMkLst>
        </pc:inkChg>
        <pc:inkChg chg="add mod">
          <ac:chgData name="Weifeng Xu" userId="e7aed605-a3dd-4d5a-a692-a87037af107b" providerId="ADAL" clId="{65D2CD8F-A833-4ED3-BFC9-CC46DE2FF59E}" dt="2022-11-07T15:22:41.767" v="2460"/>
          <ac:inkMkLst>
            <pc:docMk/>
            <pc:sldMk cId="2405872845" sldId="435"/>
            <ac:inkMk id="49" creationId="{74106C03-1B91-02D3-2EA4-5BE3E4FE518A}"/>
          </ac:inkMkLst>
        </pc:inkChg>
        <pc:inkChg chg="add mod">
          <ac:chgData name="Weifeng Xu" userId="e7aed605-a3dd-4d5a-a692-a87037af107b" providerId="ADAL" clId="{65D2CD8F-A833-4ED3-BFC9-CC46DE2FF59E}" dt="2022-11-21T13:56:43.836" v="2718"/>
          <ac:inkMkLst>
            <pc:docMk/>
            <pc:sldMk cId="2405872845" sldId="435"/>
            <ac:inkMk id="52" creationId="{6D38431D-AD15-9FF1-A363-8E7624CD4010}"/>
          </ac:inkMkLst>
        </pc:inkChg>
        <pc:inkChg chg="add del mod">
          <ac:chgData name="Weifeng Xu" userId="e7aed605-a3dd-4d5a-a692-a87037af107b" providerId="ADAL" clId="{65D2CD8F-A833-4ED3-BFC9-CC46DE2FF59E}" dt="2022-11-07T15:22:42.200" v="2461" actId="9405"/>
          <ac:inkMkLst>
            <pc:docMk/>
            <pc:sldMk cId="2405872845" sldId="435"/>
            <ac:inkMk id="52" creationId="{891225AC-1A1D-DD38-74E5-462F9BB45FD3}"/>
          </ac:inkMkLst>
        </pc:inkChg>
        <pc:inkChg chg="add del mod">
          <ac:chgData name="Weifeng Xu" userId="e7aed605-a3dd-4d5a-a692-a87037af107b" providerId="ADAL" clId="{65D2CD8F-A833-4ED3-BFC9-CC46DE2FF59E}" dt="2022-11-07T15:22:35.753" v="2456"/>
          <ac:inkMkLst>
            <pc:docMk/>
            <pc:sldMk cId="2405872845" sldId="435"/>
            <ac:inkMk id="54" creationId="{0806C547-9D6A-EC11-C425-1A5078FF9002}"/>
          </ac:inkMkLst>
        </pc:inkChg>
        <pc:inkChg chg="add mod">
          <ac:chgData name="Weifeng Xu" userId="e7aed605-a3dd-4d5a-a692-a87037af107b" providerId="ADAL" clId="{65D2CD8F-A833-4ED3-BFC9-CC46DE2FF59E}" dt="2022-11-21T13:56:43.836" v="2718"/>
          <ac:inkMkLst>
            <pc:docMk/>
            <pc:sldMk cId="2405872845" sldId="435"/>
            <ac:inkMk id="54" creationId="{2C047F4E-1F82-4DD6-1067-1A58315745F8}"/>
          </ac:inkMkLst>
        </pc:inkChg>
        <pc:inkChg chg="add del mod">
          <ac:chgData name="Weifeng Xu" userId="e7aed605-a3dd-4d5a-a692-a87037af107b" providerId="ADAL" clId="{65D2CD8F-A833-4ED3-BFC9-CC46DE2FF59E}" dt="2022-11-07T15:22:41.767" v="2460"/>
          <ac:inkMkLst>
            <pc:docMk/>
            <pc:sldMk cId="2405872845" sldId="435"/>
            <ac:inkMk id="56" creationId="{E9129E70-A623-42DA-2765-A27A35A8BE1A}"/>
          </ac:inkMkLst>
        </pc:inkChg>
        <pc:inkChg chg="add mod">
          <ac:chgData name="Weifeng Xu" userId="e7aed605-a3dd-4d5a-a692-a87037af107b" providerId="ADAL" clId="{65D2CD8F-A833-4ED3-BFC9-CC46DE2FF59E}" dt="2022-11-07T15:22:48.337" v="2464"/>
          <ac:inkMkLst>
            <pc:docMk/>
            <pc:sldMk cId="2405872845" sldId="435"/>
            <ac:inkMk id="58" creationId="{F17C76B0-A6D1-0845-640C-BFDC6E90ED5B}"/>
          </ac:inkMkLst>
        </pc:inkChg>
        <pc:inkChg chg="add mod">
          <ac:chgData name="Weifeng Xu" userId="e7aed605-a3dd-4d5a-a692-a87037af107b" providerId="ADAL" clId="{65D2CD8F-A833-4ED3-BFC9-CC46DE2FF59E}" dt="2022-11-07T15:22:48.337" v="2464"/>
          <ac:inkMkLst>
            <pc:docMk/>
            <pc:sldMk cId="2405872845" sldId="435"/>
            <ac:inkMk id="59" creationId="{2BBEE930-06FB-B440-38D6-1306C5345EB9}"/>
          </ac:inkMkLst>
        </pc:inkChg>
        <pc:cxnChg chg="mod">
          <ac:chgData name="Weifeng Xu" userId="e7aed605-a3dd-4d5a-a692-a87037af107b" providerId="ADAL" clId="{65D2CD8F-A833-4ED3-BFC9-CC46DE2FF59E}" dt="2021-09-15T19:29:48.064" v="181" actId="1076"/>
          <ac:cxnSpMkLst>
            <pc:docMk/>
            <pc:sldMk cId="2405872845" sldId="435"/>
            <ac:cxnSpMk id="18" creationId="{00000000-0000-0000-0000-000000000000}"/>
          </ac:cxnSpMkLst>
        </pc:cxnChg>
        <pc:cxnChg chg="add mod">
          <ac:chgData name="Weifeng Xu" userId="e7aed605-a3dd-4d5a-a692-a87037af107b" providerId="ADAL" clId="{65D2CD8F-A833-4ED3-BFC9-CC46DE2FF59E}" dt="2023-02-16T14:53:19.343" v="3987" actId="14100"/>
          <ac:cxnSpMkLst>
            <pc:docMk/>
            <pc:sldMk cId="2405872845" sldId="435"/>
            <ac:cxnSpMk id="56" creationId="{80DBD6A0-BB1E-1505-796C-9FBA3AD9106D}"/>
          </ac:cxnSpMkLst>
        </pc:cxnChg>
      </pc:sldChg>
      <pc:sldChg chg="addSp delSp modSp mod">
        <pc:chgData name="Weifeng Xu" userId="e7aed605-a3dd-4d5a-a692-a87037af107b" providerId="ADAL" clId="{65D2CD8F-A833-4ED3-BFC9-CC46DE2FF59E}" dt="2022-11-14T13:15:21.056" v="2505" actId="1076"/>
        <pc:sldMkLst>
          <pc:docMk/>
          <pc:sldMk cId="49168497" sldId="436"/>
        </pc:sldMkLst>
        <pc:spChg chg="mod">
          <ac:chgData name="Weifeng Xu" userId="e7aed605-a3dd-4d5a-a692-a87037af107b" providerId="ADAL" clId="{65D2CD8F-A833-4ED3-BFC9-CC46DE2FF59E}" dt="2022-04-18T19:09:16.011" v="1642" actId="313"/>
          <ac:spMkLst>
            <pc:docMk/>
            <pc:sldMk cId="49168497" sldId="436"/>
            <ac:spMk id="3" creationId="{00000000-0000-0000-0000-000000000000}"/>
          </ac:spMkLst>
        </pc:spChg>
        <pc:grpChg chg="mod">
          <ac:chgData name="Weifeng Xu" userId="e7aed605-a3dd-4d5a-a692-a87037af107b" providerId="ADAL" clId="{65D2CD8F-A833-4ED3-BFC9-CC46DE2FF59E}" dt="2022-11-14T13:13:38.431" v="2479"/>
          <ac:grpSpMkLst>
            <pc:docMk/>
            <pc:sldMk cId="49168497" sldId="436"/>
            <ac:grpSpMk id="8" creationId="{51218FB9-C7D4-AA6C-F722-0C34F3C3D4BE}"/>
          </ac:grpSpMkLst>
        </pc:grpChg>
        <pc:grpChg chg="add mod">
          <ac:chgData name="Weifeng Xu" userId="e7aed605-a3dd-4d5a-a692-a87037af107b" providerId="ADAL" clId="{65D2CD8F-A833-4ED3-BFC9-CC46DE2FF59E}" dt="2022-11-14T13:14:07.016" v="2489" actId="1076"/>
          <ac:grpSpMkLst>
            <pc:docMk/>
            <pc:sldMk cId="49168497" sldId="436"/>
            <ac:grpSpMk id="9" creationId="{96F4240A-6043-BBD1-AB4D-02993AE4F815}"/>
          </ac:grpSpMkLst>
        </pc:grpChg>
        <pc:grpChg chg="add del mod">
          <ac:chgData name="Weifeng Xu" userId="e7aed605-a3dd-4d5a-a692-a87037af107b" providerId="ADAL" clId="{65D2CD8F-A833-4ED3-BFC9-CC46DE2FF59E}" dt="2022-11-14T13:14:03.018" v="2488" actId="478"/>
          <ac:grpSpMkLst>
            <pc:docMk/>
            <pc:sldMk cId="49168497" sldId="436"/>
            <ac:grpSpMk id="12" creationId="{9EFEDF95-B19F-4E65-F950-54B16A0AA511}"/>
          </ac:grpSpMkLst>
        </pc:grpChg>
        <pc:grpChg chg="add mod">
          <ac:chgData name="Weifeng Xu" userId="e7aed605-a3dd-4d5a-a692-a87037af107b" providerId="ADAL" clId="{65D2CD8F-A833-4ED3-BFC9-CC46DE2FF59E}" dt="2022-11-14T13:14:10.121" v="2490" actId="1076"/>
          <ac:grpSpMkLst>
            <pc:docMk/>
            <pc:sldMk cId="49168497" sldId="436"/>
            <ac:grpSpMk id="15" creationId="{EA752510-82AF-AC31-7E05-DD6DAD8D379B}"/>
          </ac:grpSpMkLst>
        </pc:grpChg>
        <pc:grpChg chg="add mod">
          <ac:chgData name="Weifeng Xu" userId="e7aed605-a3dd-4d5a-a692-a87037af107b" providerId="ADAL" clId="{65D2CD8F-A833-4ED3-BFC9-CC46DE2FF59E}" dt="2022-11-14T13:13:57.697" v="2486" actId="1076"/>
          <ac:grpSpMkLst>
            <pc:docMk/>
            <pc:sldMk cId="49168497" sldId="436"/>
            <ac:grpSpMk id="18" creationId="{77D7D5C1-54D7-A2E5-A841-139984A93501}"/>
          </ac:grpSpMkLst>
        </pc:grpChg>
        <pc:grpChg chg="add mod">
          <ac:chgData name="Weifeng Xu" userId="e7aed605-a3dd-4d5a-a692-a87037af107b" providerId="ADAL" clId="{65D2CD8F-A833-4ED3-BFC9-CC46DE2FF59E}" dt="2022-11-14T13:15:21.056" v="2505" actId="1076"/>
          <ac:grpSpMkLst>
            <pc:docMk/>
            <pc:sldMk cId="49168497" sldId="436"/>
            <ac:grpSpMk id="21" creationId="{7C4AF6BB-D73E-FFB6-4A02-517CFBB3A893}"/>
          </ac:grpSpMkLst>
        </pc:grpChg>
        <pc:grpChg chg="add del mod">
          <ac:chgData name="Weifeng Xu" userId="e7aed605-a3dd-4d5a-a692-a87037af107b" providerId="ADAL" clId="{65D2CD8F-A833-4ED3-BFC9-CC46DE2FF59E}" dt="2022-11-14T13:14:43.874" v="2499"/>
          <ac:grpSpMkLst>
            <pc:docMk/>
            <pc:sldMk cId="49168497" sldId="436"/>
            <ac:grpSpMk id="26" creationId="{BA3BCECC-C253-98C3-23AA-060BCF625555}"/>
          </ac:grpSpMkLst>
        </pc:grpChg>
        <pc:grpChg chg="mod">
          <ac:chgData name="Weifeng Xu" userId="e7aed605-a3dd-4d5a-a692-a87037af107b" providerId="ADAL" clId="{65D2CD8F-A833-4ED3-BFC9-CC46DE2FF59E}" dt="2022-11-14T13:14:43.419" v="2497"/>
          <ac:grpSpMkLst>
            <pc:docMk/>
            <pc:sldMk cId="49168497" sldId="436"/>
            <ac:grpSpMk id="28" creationId="{99EFAF33-7003-A0F2-9D57-9361D152DCE3}"/>
          </ac:grpSpMkLst>
        </pc:grpChg>
        <pc:grpChg chg="mod">
          <ac:chgData name="Weifeng Xu" userId="e7aed605-a3dd-4d5a-a692-a87037af107b" providerId="ADAL" clId="{65D2CD8F-A833-4ED3-BFC9-CC46DE2FF59E}" dt="2022-11-14T13:14:52.044" v="2504"/>
          <ac:grpSpMkLst>
            <pc:docMk/>
            <pc:sldMk cId="49168497" sldId="436"/>
            <ac:grpSpMk id="32" creationId="{21708290-46D9-0DC4-F390-BCF34726C6CC}"/>
          </ac:grpSpMkLst>
        </pc:grpChg>
        <pc:picChg chg="add mod">
          <ac:chgData name="Weifeng Xu" userId="e7aed605-a3dd-4d5a-a692-a87037af107b" providerId="ADAL" clId="{65D2CD8F-A833-4ED3-BFC9-CC46DE2FF59E}" dt="2022-11-14T13:12:34.124" v="2472" actId="1076"/>
          <ac:picMkLst>
            <pc:docMk/>
            <pc:sldMk cId="49168497" sldId="436"/>
            <ac:picMk id="1026" creationId="{EA9E3D3A-8A1B-90C0-3D13-3293E2E28480}"/>
          </ac:picMkLst>
        </pc:picChg>
        <pc:inkChg chg="add del">
          <ac:chgData name="Weifeng Xu" userId="e7aed605-a3dd-4d5a-a692-a87037af107b" providerId="ADAL" clId="{65D2CD8F-A833-4ED3-BFC9-CC46DE2FF59E}" dt="2022-11-14T13:13:18.694" v="2474" actId="9405"/>
          <ac:inkMkLst>
            <pc:docMk/>
            <pc:sldMk cId="49168497" sldId="436"/>
            <ac:inkMk id="4" creationId="{E3C339F6-4875-3405-927B-D1A35D0B7DD8}"/>
          </ac:inkMkLst>
        </pc:inkChg>
        <pc:inkChg chg="add del">
          <ac:chgData name="Weifeng Xu" userId="e7aed605-a3dd-4d5a-a692-a87037af107b" providerId="ADAL" clId="{65D2CD8F-A833-4ED3-BFC9-CC46DE2FF59E}" dt="2022-11-14T13:13:28.900" v="2476" actId="9405"/>
          <ac:inkMkLst>
            <pc:docMk/>
            <pc:sldMk cId="49168497" sldId="436"/>
            <ac:inkMk id="5" creationId="{B7FF53A0-326D-CBAA-0445-3F5BB7A464A3}"/>
          </ac:inkMkLst>
        </pc:inkChg>
        <pc:inkChg chg="add mod">
          <ac:chgData name="Weifeng Xu" userId="e7aed605-a3dd-4d5a-a692-a87037af107b" providerId="ADAL" clId="{65D2CD8F-A833-4ED3-BFC9-CC46DE2FF59E}" dt="2022-11-14T13:13:38.431" v="2479"/>
          <ac:inkMkLst>
            <pc:docMk/>
            <pc:sldMk cId="49168497" sldId="436"/>
            <ac:inkMk id="6" creationId="{F8014108-6901-6997-F500-B4D0D0168569}"/>
          </ac:inkMkLst>
        </pc:inkChg>
        <pc:inkChg chg="add mod">
          <ac:chgData name="Weifeng Xu" userId="e7aed605-a3dd-4d5a-a692-a87037af107b" providerId="ADAL" clId="{65D2CD8F-A833-4ED3-BFC9-CC46DE2FF59E}" dt="2022-11-14T13:13:38.431" v="2479"/>
          <ac:inkMkLst>
            <pc:docMk/>
            <pc:sldMk cId="49168497" sldId="436"/>
            <ac:inkMk id="7" creationId="{0BB98A90-BF3D-8414-1386-D81E223A2A43}"/>
          </ac:inkMkLst>
        </pc:inkChg>
        <pc:inkChg chg="mod">
          <ac:chgData name="Weifeng Xu" userId="e7aed605-a3dd-4d5a-a692-a87037af107b" providerId="ADAL" clId="{65D2CD8F-A833-4ED3-BFC9-CC46DE2FF59E}" dt="2022-11-14T13:13:45.137" v="2480"/>
          <ac:inkMkLst>
            <pc:docMk/>
            <pc:sldMk cId="49168497" sldId="436"/>
            <ac:inkMk id="10" creationId="{036ADD03-EB6D-97B0-E8C2-5A72F886BF90}"/>
          </ac:inkMkLst>
        </pc:inkChg>
        <pc:inkChg chg="mod">
          <ac:chgData name="Weifeng Xu" userId="e7aed605-a3dd-4d5a-a692-a87037af107b" providerId="ADAL" clId="{65D2CD8F-A833-4ED3-BFC9-CC46DE2FF59E}" dt="2022-11-14T13:13:45.137" v="2480"/>
          <ac:inkMkLst>
            <pc:docMk/>
            <pc:sldMk cId="49168497" sldId="436"/>
            <ac:inkMk id="11" creationId="{2CF060BE-92AA-C378-943C-367E48332D85}"/>
          </ac:inkMkLst>
        </pc:inkChg>
        <pc:inkChg chg="mod">
          <ac:chgData name="Weifeng Xu" userId="e7aed605-a3dd-4d5a-a692-a87037af107b" providerId="ADAL" clId="{65D2CD8F-A833-4ED3-BFC9-CC46DE2FF59E}" dt="2022-11-14T13:13:45.652" v="2481"/>
          <ac:inkMkLst>
            <pc:docMk/>
            <pc:sldMk cId="49168497" sldId="436"/>
            <ac:inkMk id="13" creationId="{E9B0749D-4449-A5A9-AF1F-C09407EF38FF}"/>
          </ac:inkMkLst>
        </pc:inkChg>
        <pc:inkChg chg="mod">
          <ac:chgData name="Weifeng Xu" userId="e7aed605-a3dd-4d5a-a692-a87037af107b" providerId="ADAL" clId="{65D2CD8F-A833-4ED3-BFC9-CC46DE2FF59E}" dt="2022-11-14T13:13:45.652" v="2481"/>
          <ac:inkMkLst>
            <pc:docMk/>
            <pc:sldMk cId="49168497" sldId="436"/>
            <ac:inkMk id="14" creationId="{F271631E-D3B7-F63B-AAEE-C3B64A951450}"/>
          </ac:inkMkLst>
        </pc:inkChg>
        <pc:inkChg chg="mod">
          <ac:chgData name="Weifeng Xu" userId="e7aed605-a3dd-4d5a-a692-a87037af107b" providerId="ADAL" clId="{65D2CD8F-A833-4ED3-BFC9-CC46DE2FF59E}" dt="2022-11-14T13:13:45.969" v="2482"/>
          <ac:inkMkLst>
            <pc:docMk/>
            <pc:sldMk cId="49168497" sldId="436"/>
            <ac:inkMk id="16" creationId="{7C383380-C6A8-C4C8-5AD7-07C812A8C4A8}"/>
          </ac:inkMkLst>
        </pc:inkChg>
        <pc:inkChg chg="mod">
          <ac:chgData name="Weifeng Xu" userId="e7aed605-a3dd-4d5a-a692-a87037af107b" providerId="ADAL" clId="{65D2CD8F-A833-4ED3-BFC9-CC46DE2FF59E}" dt="2022-11-14T13:13:45.969" v="2482"/>
          <ac:inkMkLst>
            <pc:docMk/>
            <pc:sldMk cId="49168497" sldId="436"/>
            <ac:inkMk id="17" creationId="{E2737561-B0F1-1D69-B61A-7DF96D1A5FBB}"/>
          </ac:inkMkLst>
        </pc:inkChg>
        <pc:inkChg chg="mod">
          <ac:chgData name="Weifeng Xu" userId="e7aed605-a3dd-4d5a-a692-a87037af107b" providerId="ADAL" clId="{65D2CD8F-A833-4ED3-BFC9-CC46DE2FF59E}" dt="2022-11-14T13:13:46.304" v="2483"/>
          <ac:inkMkLst>
            <pc:docMk/>
            <pc:sldMk cId="49168497" sldId="436"/>
            <ac:inkMk id="19" creationId="{D71227B4-3AC5-3BA0-B77B-B714DF032117}"/>
          </ac:inkMkLst>
        </pc:inkChg>
        <pc:inkChg chg="mod">
          <ac:chgData name="Weifeng Xu" userId="e7aed605-a3dd-4d5a-a692-a87037af107b" providerId="ADAL" clId="{65D2CD8F-A833-4ED3-BFC9-CC46DE2FF59E}" dt="2022-11-14T13:13:46.304" v="2483"/>
          <ac:inkMkLst>
            <pc:docMk/>
            <pc:sldMk cId="49168497" sldId="436"/>
            <ac:inkMk id="20" creationId="{D1B50AA7-3FE1-B112-3946-25F026B4BB51}"/>
          </ac:inkMkLst>
        </pc:inkChg>
        <pc:inkChg chg="mod">
          <ac:chgData name="Weifeng Xu" userId="e7aed605-a3dd-4d5a-a692-a87037af107b" providerId="ADAL" clId="{65D2CD8F-A833-4ED3-BFC9-CC46DE2FF59E}" dt="2022-11-14T13:13:48.096" v="2484"/>
          <ac:inkMkLst>
            <pc:docMk/>
            <pc:sldMk cId="49168497" sldId="436"/>
            <ac:inkMk id="22" creationId="{E5737A70-E9B2-CCA5-4CE6-2C448647DFD7}"/>
          </ac:inkMkLst>
        </pc:inkChg>
        <pc:inkChg chg="mod">
          <ac:chgData name="Weifeng Xu" userId="e7aed605-a3dd-4d5a-a692-a87037af107b" providerId="ADAL" clId="{65D2CD8F-A833-4ED3-BFC9-CC46DE2FF59E}" dt="2022-11-14T13:13:48.096" v="2484"/>
          <ac:inkMkLst>
            <pc:docMk/>
            <pc:sldMk cId="49168497" sldId="436"/>
            <ac:inkMk id="23" creationId="{0066D865-95F9-133A-4254-8A56C9E8F11A}"/>
          </ac:inkMkLst>
        </pc:inkChg>
        <pc:inkChg chg="add del mod">
          <ac:chgData name="Weifeng Xu" userId="e7aed605-a3dd-4d5a-a692-a87037af107b" providerId="ADAL" clId="{65D2CD8F-A833-4ED3-BFC9-CC46DE2FF59E}" dt="2022-11-14T13:14:44.355" v="2500" actId="9405"/>
          <ac:inkMkLst>
            <pc:docMk/>
            <pc:sldMk cId="49168497" sldId="436"/>
            <ac:inkMk id="24" creationId="{31B55521-316B-166F-5CFD-3609CDC9C665}"/>
          </ac:inkMkLst>
        </pc:inkChg>
        <pc:inkChg chg="add del mod">
          <ac:chgData name="Weifeng Xu" userId="e7aed605-a3dd-4d5a-a692-a87037af107b" providerId="ADAL" clId="{65D2CD8F-A833-4ED3-BFC9-CC46DE2FF59E}" dt="2022-11-14T13:14:43.874" v="2499"/>
          <ac:inkMkLst>
            <pc:docMk/>
            <pc:sldMk cId="49168497" sldId="436"/>
            <ac:inkMk id="25" creationId="{8505E0DE-C47B-B422-55FD-E7E1362BA4A5}"/>
          </ac:inkMkLst>
        </pc:inkChg>
        <pc:inkChg chg="add del mod">
          <ac:chgData name="Weifeng Xu" userId="e7aed605-a3dd-4d5a-a692-a87037af107b" providerId="ADAL" clId="{65D2CD8F-A833-4ED3-BFC9-CC46DE2FF59E}" dt="2022-11-14T13:14:43.419" v="2497"/>
          <ac:inkMkLst>
            <pc:docMk/>
            <pc:sldMk cId="49168497" sldId="436"/>
            <ac:inkMk id="27" creationId="{3D74CCE2-1735-3E4B-FDF7-F25DBBBBC35D}"/>
          </ac:inkMkLst>
        </pc:inkChg>
        <pc:inkChg chg="add mod">
          <ac:chgData name="Weifeng Xu" userId="e7aed605-a3dd-4d5a-a692-a87037af107b" providerId="ADAL" clId="{65D2CD8F-A833-4ED3-BFC9-CC46DE2FF59E}" dt="2022-11-14T13:14:52.044" v="2504"/>
          <ac:inkMkLst>
            <pc:docMk/>
            <pc:sldMk cId="49168497" sldId="436"/>
            <ac:inkMk id="29" creationId="{4806F1A8-8FD2-727F-0F9A-31AB9F37FD9A}"/>
          </ac:inkMkLst>
        </pc:inkChg>
        <pc:inkChg chg="add mod">
          <ac:chgData name="Weifeng Xu" userId="e7aed605-a3dd-4d5a-a692-a87037af107b" providerId="ADAL" clId="{65D2CD8F-A833-4ED3-BFC9-CC46DE2FF59E}" dt="2022-11-14T13:14:52.044" v="2504"/>
          <ac:inkMkLst>
            <pc:docMk/>
            <pc:sldMk cId="49168497" sldId="436"/>
            <ac:inkMk id="30" creationId="{7FC346BC-5332-FF3A-CF31-33AFCE5A0AC1}"/>
          </ac:inkMkLst>
        </pc:inkChg>
        <pc:inkChg chg="add mod">
          <ac:chgData name="Weifeng Xu" userId="e7aed605-a3dd-4d5a-a692-a87037af107b" providerId="ADAL" clId="{65D2CD8F-A833-4ED3-BFC9-CC46DE2FF59E}" dt="2022-11-14T13:14:52.044" v="2504"/>
          <ac:inkMkLst>
            <pc:docMk/>
            <pc:sldMk cId="49168497" sldId="436"/>
            <ac:inkMk id="31" creationId="{F1BDF77D-BD34-9FB2-1CD6-9359FC5557C9}"/>
          </ac:inkMkLst>
        </pc:inkChg>
      </pc:sldChg>
      <pc:sldChg chg="addSp modSp mod">
        <pc:chgData name="Weifeng Xu" userId="e7aed605-a3dd-4d5a-a692-a87037af107b" providerId="ADAL" clId="{65D2CD8F-A833-4ED3-BFC9-CC46DE2FF59E}" dt="2023-02-16T13:16:37.245" v="3614" actId="6549"/>
        <pc:sldMkLst>
          <pc:docMk/>
          <pc:sldMk cId="3725817986" sldId="437"/>
        </pc:sldMkLst>
        <pc:spChg chg="mod">
          <ac:chgData name="Weifeng Xu" userId="e7aed605-a3dd-4d5a-a692-a87037af107b" providerId="ADAL" clId="{65D2CD8F-A833-4ED3-BFC9-CC46DE2FF59E}" dt="2023-02-16T13:16:37.245" v="3614" actId="6549"/>
          <ac:spMkLst>
            <pc:docMk/>
            <pc:sldMk cId="3725817986" sldId="437"/>
            <ac:spMk id="4" creationId="{00000000-0000-0000-0000-000000000000}"/>
          </ac:spMkLst>
        </pc:s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3" creationId="{2410363E-8DBD-574A-ECD2-92E3A0BCAF15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8" creationId="{4D9F34A9-F3C7-2561-4C53-42DE782A4A8A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11" creationId="{3F7A3636-0474-BC8A-2DD8-4881829DAEB3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14" creationId="{019BDA23-774B-0B39-5E24-408795C3FF49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17" creationId="{505A4C86-BA46-835F-3EB1-D413D104E242}"/>
          </ac:grpSpMkLst>
        </pc:grpChg>
        <pc:picChg chg="add mod">
          <ac:chgData name="Weifeng Xu" userId="e7aed605-a3dd-4d5a-a692-a87037af107b" providerId="ADAL" clId="{65D2CD8F-A833-4ED3-BFC9-CC46DE2FF59E}" dt="2022-11-14T13:16:50.732" v="2506"/>
          <ac:picMkLst>
            <pc:docMk/>
            <pc:sldMk cId="3725817986" sldId="437"/>
            <ac:picMk id="2" creationId="{9A4C5DD0-E07B-F231-7620-3A26FCA81ABC}"/>
          </ac:picMkLst>
        </pc:picChg>
        <pc:picChg chg="add mod">
          <ac:chgData name="Weifeng Xu" userId="e7aed605-a3dd-4d5a-a692-a87037af107b" providerId="ADAL" clId="{65D2CD8F-A833-4ED3-BFC9-CC46DE2FF59E}" dt="2022-11-14T13:17:22.561" v="2510" actId="1076"/>
          <ac:picMkLst>
            <pc:docMk/>
            <pc:sldMk cId="3725817986" sldId="437"/>
            <ac:picMk id="2050" creationId="{CFA6C923-4608-3AD3-4E42-6CAE84BE834E}"/>
          </ac:picMkLst>
        </pc:pic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6" creationId="{DC23B6A0-9F85-EA25-D7B5-5BC645D7D6B9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7" creationId="{F5E2734F-B3D8-E210-242E-D8AE7B665028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9" creationId="{C12D5A5D-8947-F277-7531-A2D7833A94AF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0" creationId="{07F47CA2-EF9D-CD50-A8BA-3ADB86D59B88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2" creationId="{88B10ED1-7DC0-6340-98E7-44F0AC54DB76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3" creationId="{A47F676D-DBCF-9FC7-3317-B079C590A089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5" creationId="{9DCEDCDE-306B-5C45-298C-B56CFA6996BB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6" creationId="{B16BFA3D-4BAE-B06E-73E6-0A0D1E5EBCF4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8" creationId="{44A1883F-0329-318A-4181-ED1DB759749E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9" creationId="{574527DD-89E1-C41C-0864-72EE0D642D99}"/>
          </ac:inkMkLst>
        </pc:inkChg>
      </pc:sldChg>
      <pc:sldChg chg="addSp delSp modSp new mod modClrScheme chgLayout">
        <pc:chgData name="Weifeng Xu" userId="e7aed605-a3dd-4d5a-a692-a87037af107b" providerId="ADAL" clId="{65D2CD8F-A833-4ED3-BFC9-CC46DE2FF59E}" dt="2022-04-18T19:18:58.736" v="1651" actId="478"/>
        <pc:sldMkLst>
          <pc:docMk/>
          <pc:sldMk cId="1100369408" sldId="438"/>
        </pc:sldMkLst>
        <pc:spChg chg="add del mod">
          <ac:chgData name="Weifeng Xu" userId="e7aed605-a3dd-4d5a-a692-a87037af107b" providerId="ADAL" clId="{65D2CD8F-A833-4ED3-BFC9-CC46DE2FF59E}" dt="2022-04-18T19:18:58.736" v="1651" actId="478"/>
          <ac:spMkLst>
            <pc:docMk/>
            <pc:sldMk cId="1100369408" sldId="438"/>
            <ac:spMk id="2" creationId="{3A4CA8EE-8311-40B0-9A09-8E7ED204E521}"/>
          </ac:spMkLst>
        </pc:spChg>
        <pc:spChg chg="del mod ord">
          <ac:chgData name="Weifeng Xu" userId="e7aed605-a3dd-4d5a-a692-a87037af107b" providerId="ADAL" clId="{65D2CD8F-A833-4ED3-BFC9-CC46DE2FF59E}" dt="2021-08-31T14:56:19.066" v="1" actId="700"/>
          <ac:spMkLst>
            <pc:docMk/>
            <pc:sldMk cId="1100369408" sldId="438"/>
            <ac:spMk id="2" creationId="{94A3C7A8-2D40-4EEA-AEE1-F1BB1F1060F6}"/>
          </ac:spMkLst>
        </pc:spChg>
        <pc:spChg chg="del">
          <ac:chgData name="Weifeng Xu" userId="e7aed605-a3dd-4d5a-a692-a87037af107b" providerId="ADAL" clId="{65D2CD8F-A833-4ED3-BFC9-CC46DE2FF59E}" dt="2021-08-31T14:56:19.066" v="1" actId="700"/>
          <ac:spMkLst>
            <pc:docMk/>
            <pc:sldMk cId="1100369408" sldId="438"/>
            <ac:spMk id="3" creationId="{637BC205-E168-4D0C-9D99-8E279185E40A}"/>
          </ac:spMkLst>
        </pc:spChg>
        <pc:spChg chg="add mod ord">
          <ac:chgData name="Weifeng Xu" userId="e7aed605-a3dd-4d5a-a692-a87037af107b" providerId="ADAL" clId="{65D2CD8F-A833-4ED3-BFC9-CC46DE2FF59E}" dt="2021-09-27T14:15:59.480" v="188" actId="313"/>
          <ac:spMkLst>
            <pc:docMk/>
            <pc:sldMk cId="1100369408" sldId="438"/>
            <ac:spMk id="4" creationId="{DE000E30-0C04-4A19-A42A-44550E9AE906}"/>
          </ac:spMkLst>
        </pc:spChg>
        <pc:spChg chg="add mod">
          <ac:chgData name="Weifeng Xu" userId="e7aed605-a3dd-4d5a-a692-a87037af107b" providerId="ADAL" clId="{65D2CD8F-A833-4ED3-BFC9-CC46DE2FF59E}" dt="2021-09-30T13:18:51.894" v="645" actId="20577"/>
          <ac:spMkLst>
            <pc:docMk/>
            <pc:sldMk cId="1100369408" sldId="438"/>
            <ac:spMk id="13" creationId="{F1095F6F-8347-42C9-81A4-1E399203EF95}"/>
          </ac:spMkLst>
        </pc:spChg>
        <pc:picChg chg="add mod">
          <ac:chgData name="Weifeng Xu" userId="e7aed605-a3dd-4d5a-a692-a87037af107b" providerId="ADAL" clId="{65D2CD8F-A833-4ED3-BFC9-CC46DE2FF59E}" dt="2021-08-31T15:02:34.546" v="72" actId="1076"/>
          <ac:picMkLst>
            <pc:docMk/>
            <pc:sldMk cId="1100369408" sldId="438"/>
            <ac:picMk id="6" creationId="{BB60EFB8-4AE9-415B-99B5-A3F571E9B44F}"/>
          </ac:picMkLst>
        </pc:picChg>
        <pc:picChg chg="add del mod">
          <ac:chgData name="Weifeng Xu" userId="e7aed605-a3dd-4d5a-a692-a87037af107b" providerId="ADAL" clId="{65D2CD8F-A833-4ED3-BFC9-CC46DE2FF59E}" dt="2021-08-31T15:00:31.733" v="10" actId="22"/>
          <ac:picMkLst>
            <pc:docMk/>
            <pc:sldMk cId="1100369408" sldId="438"/>
            <ac:picMk id="8" creationId="{5254A13C-C144-4077-B5B3-A21FC969476C}"/>
          </ac:picMkLst>
        </pc:picChg>
        <pc:picChg chg="add del mod">
          <ac:chgData name="Weifeng Xu" userId="e7aed605-a3dd-4d5a-a692-a87037af107b" providerId="ADAL" clId="{65D2CD8F-A833-4ED3-BFC9-CC46DE2FF59E}" dt="2021-08-31T15:00:55.413" v="14" actId="22"/>
          <ac:picMkLst>
            <pc:docMk/>
            <pc:sldMk cId="1100369408" sldId="438"/>
            <ac:picMk id="10" creationId="{50AB12ED-0413-4BA3-BCB9-C77E3F93B555}"/>
          </ac:picMkLst>
        </pc:picChg>
        <pc:picChg chg="add mod modCrop">
          <ac:chgData name="Weifeng Xu" userId="e7aed605-a3dd-4d5a-a692-a87037af107b" providerId="ADAL" clId="{65D2CD8F-A833-4ED3-BFC9-CC46DE2FF59E}" dt="2021-08-31T15:02:34.546" v="72" actId="1076"/>
          <ac:picMkLst>
            <pc:docMk/>
            <pc:sldMk cId="1100369408" sldId="438"/>
            <ac:picMk id="12" creationId="{DD98ED70-6E32-4378-A039-227A75319C12}"/>
          </ac:picMkLst>
        </pc:picChg>
      </pc:sldChg>
      <pc:sldChg chg="addSp delSp modSp new mod ord">
        <pc:chgData name="Weifeng Xu" userId="e7aed605-a3dd-4d5a-a692-a87037af107b" providerId="ADAL" clId="{65D2CD8F-A833-4ED3-BFC9-CC46DE2FF59E}" dt="2023-02-16T15:24:34.187" v="4080" actId="1076"/>
        <pc:sldMkLst>
          <pc:docMk/>
          <pc:sldMk cId="1780675659" sldId="439"/>
        </pc:sldMkLst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7" creationId="{D3159DA9-1A1A-46DE-BAA1-516DB57B55B5}"/>
          </ac:spMkLst>
        </pc:spChg>
        <pc:spChg chg="add mod">
          <ac:chgData name="Weifeng Xu" userId="e7aed605-a3dd-4d5a-a692-a87037af107b" providerId="ADAL" clId="{65D2CD8F-A833-4ED3-BFC9-CC46DE2FF59E}" dt="2022-04-24T14:00:32.273" v="1780"/>
          <ac:spMkLst>
            <pc:docMk/>
            <pc:sldMk cId="1780675659" sldId="439"/>
            <ac:spMk id="8" creationId="{A09A7EB9-68C5-4640-8854-DC7AF5195FB1}"/>
          </ac:spMkLst>
        </pc:spChg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12" creationId="{DE34335F-71BC-4C5E-A79B-B998F2F090C0}"/>
          </ac:spMkLst>
        </pc:spChg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13" creationId="{0A6CFAF5-6E53-4ED1-9605-6A8C8DEC0759}"/>
          </ac:spMkLst>
        </pc:spChg>
        <pc:spChg chg="add mod">
          <ac:chgData name="Weifeng Xu" userId="e7aed605-a3dd-4d5a-a692-a87037af107b" providerId="ADAL" clId="{65D2CD8F-A833-4ED3-BFC9-CC46DE2FF59E}" dt="2023-02-16T15:24:34.187" v="4080" actId="1076"/>
          <ac:spMkLst>
            <pc:docMk/>
            <pc:sldMk cId="1780675659" sldId="439"/>
            <ac:spMk id="15" creationId="{A0DC78DF-27FB-6442-B16A-7255948BE080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7" creationId="{B3B171DC-2BEA-4BC0-A88E-36A5B97D7123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8" creationId="{D75FB1C3-5AAC-4E01-9B98-E43A528E72C8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9" creationId="{6DF83BDC-EF08-4BD2-AE5D-B9FA8AD2D67C}"/>
          </ac:spMkLst>
        </pc:spChg>
        <pc:spChg chg="add mod">
          <ac:chgData name="Weifeng Xu" userId="e7aed605-a3dd-4d5a-a692-a87037af107b" providerId="ADAL" clId="{65D2CD8F-A833-4ED3-BFC9-CC46DE2FF59E}" dt="2021-10-06T14:05:12.283" v="783" actId="1076"/>
          <ac:spMkLst>
            <pc:docMk/>
            <pc:sldMk cId="1780675659" sldId="439"/>
            <ac:spMk id="21" creationId="{E470F9B1-BEA6-4B7C-BE85-16A6139431AA}"/>
          </ac:spMkLst>
        </pc:spChg>
        <pc:spChg chg="add mod">
          <ac:chgData name="Weifeng Xu" userId="e7aed605-a3dd-4d5a-a692-a87037af107b" providerId="ADAL" clId="{65D2CD8F-A833-4ED3-BFC9-CC46DE2FF59E}" dt="2023-02-13T14:21:31.100" v="3603" actId="20577"/>
          <ac:spMkLst>
            <pc:docMk/>
            <pc:sldMk cId="1780675659" sldId="439"/>
            <ac:spMk id="22" creationId="{88ABA941-8A07-D31E-2731-1F6DAC888FF8}"/>
          </ac:spMkLst>
        </pc:spChg>
        <pc:spChg chg="add mod">
          <ac:chgData name="Weifeng Xu" userId="e7aed605-a3dd-4d5a-a692-a87037af107b" providerId="ADAL" clId="{65D2CD8F-A833-4ED3-BFC9-CC46DE2FF59E}" dt="2023-02-16T15:18:50.709" v="4024" actId="404"/>
          <ac:spMkLst>
            <pc:docMk/>
            <pc:sldMk cId="1780675659" sldId="439"/>
            <ac:spMk id="24" creationId="{EF5B980D-9A89-61F4-61A1-6FDAFAEB1EC7}"/>
          </ac:spMkLst>
        </pc:spChg>
        <pc:spChg chg="add mod">
          <ac:chgData name="Weifeng Xu" userId="e7aed605-a3dd-4d5a-a692-a87037af107b" providerId="ADAL" clId="{65D2CD8F-A833-4ED3-BFC9-CC46DE2FF59E}" dt="2023-02-16T15:17:19.557" v="3996" actId="207"/>
          <ac:spMkLst>
            <pc:docMk/>
            <pc:sldMk cId="1780675659" sldId="439"/>
            <ac:spMk id="28" creationId="{CC202E45-C69D-40FD-B130-998AD827AE49}"/>
          </ac:spMkLst>
        </pc:spChg>
        <pc:spChg chg="add mod">
          <ac:chgData name="Weifeng Xu" userId="e7aed605-a3dd-4d5a-a692-a87037af107b" providerId="ADAL" clId="{65D2CD8F-A833-4ED3-BFC9-CC46DE2FF59E}" dt="2023-02-16T15:18:59.006" v="4032" actId="404"/>
          <ac:spMkLst>
            <pc:docMk/>
            <pc:sldMk cId="1780675659" sldId="439"/>
            <ac:spMk id="29" creationId="{D40103DF-44CA-8A16-5316-F2F659BF2CC1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3" creationId="{72759197-38E8-4AA4-978F-92A0ED130598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4" creationId="{260FAF77-76AB-4191-ABE6-1843BDF0AD21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5" creationId="{08D03622-9B29-4D8A-B2D2-9BADF759EA29}"/>
          </ac:spMkLst>
        </pc:spChg>
        <pc:spChg chg="add mod">
          <ac:chgData name="Weifeng Xu" userId="e7aed605-a3dd-4d5a-a692-a87037af107b" providerId="ADAL" clId="{65D2CD8F-A833-4ED3-BFC9-CC46DE2FF59E}" dt="2021-10-06T14:06:19.965" v="789" actId="1076"/>
          <ac:spMkLst>
            <pc:docMk/>
            <pc:sldMk cId="1780675659" sldId="439"/>
            <ac:spMk id="49" creationId="{4BEA12B2-3441-4B6A-B7E0-60A2E9E00261}"/>
          </ac:spMkLst>
        </pc:spChg>
        <pc:spChg chg="add mod">
          <ac:chgData name="Weifeng Xu" userId="e7aed605-a3dd-4d5a-a692-a87037af107b" providerId="ADAL" clId="{65D2CD8F-A833-4ED3-BFC9-CC46DE2FF59E}" dt="2021-10-06T14:06:23.857" v="790" actId="1076"/>
          <ac:spMkLst>
            <pc:docMk/>
            <pc:sldMk cId="1780675659" sldId="439"/>
            <ac:spMk id="50" creationId="{5300209C-8A18-4BCF-A8D8-576B2308191F}"/>
          </ac:spMkLst>
        </pc:spChg>
        <pc:spChg chg="add mod">
          <ac:chgData name="Weifeng Xu" userId="e7aed605-a3dd-4d5a-a692-a87037af107b" providerId="ADAL" clId="{65D2CD8F-A833-4ED3-BFC9-CC46DE2FF59E}" dt="2021-10-06T14:06:26.641" v="791" actId="1076"/>
          <ac:spMkLst>
            <pc:docMk/>
            <pc:sldMk cId="1780675659" sldId="439"/>
            <ac:spMk id="51" creationId="{27FFF51A-0BED-4189-AA85-42A3B3C28C2F}"/>
          </ac:spMkLst>
        </pc:spChg>
        <pc:spChg chg="add del mod">
          <ac:chgData name="Weifeng Xu" userId="e7aed605-a3dd-4d5a-a692-a87037af107b" providerId="ADAL" clId="{65D2CD8F-A833-4ED3-BFC9-CC46DE2FF59E}" dt="2021-10-06T14:02:34.905" v="755" actId="478"/>
          <ac:spMkLst>
            <pc:docMk/>
            <pc:sldMk cId="1780675659" sldId="439"/>
            <ac:spMk id="57" creationId="{4F9C6E9B-F5AD-49B9-8DD2-EC92DADF875C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59" creationId="{90F193D6-D1C7-47CA-9B14-AC59BA7227E7}"/>
          </ac:spMkLst>
        </pc:spChg>
        <pc:spChg chg="add del">
          <ac:chgData name="Weifeng Xu" userId="e7aed605-a3dd-4d5a-a692-a87037af107b" providerId="ADAL" clId="{65D2CD8F-A833-4ED3-BFC9-CC46DE2FF59E}" dt="2021-09-27T14:57:35.705" v="379" actId="478"/>
          <ac:spMkLst>
            <pc:docMk/>
            <pc:sldMk cId="1780675659" sldId="439"/>
            <ac:spMk id="60" creationId="{333E003C-E407-4DA3-868D-277F57818F58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65" creationId="{CC79F12B-DAA0-48E2-89CD-011023D40DBE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66" creationId="{9F73FF0C-3989-4FA0-BF51-AD61FCD62DFE}"/>
          </ac:spMkLst>
        </pc:spChg>
        <pc:spChg chg="add mod">
          <ac:chgData name="Weifeng Xu" userId="e7aed605-a3dd-4d5a-a692-a87037af107b" providerId="ADAL" clId="{65D2CD8F-A833-4ED3-BFC9-CC46DE2FF59E}" dt="2022-04-13T12:04:10.304" v="990" actId="20577"/>
          <ac:spMkLst>
            <pc:docMk/>
            <pc:sldMk cId="1780675659" sldId="439"/>
            <ac:spMk id="68" creationId="{03377D27-E4A9-46BC-BAFC-A28366B5C2E6}"/>
          </ac:spMkLst>
        </pc:spChg>
        <pc:spChg chg="add mod">
          <ac:chgData name="Weifeng Xu" userId="e7aed605-a3dd-4d5a-a692-a87037af107b" providerId="ADAL" clId="{65D2CD8F-A833-4ED3-BFC9-CC46DE2FF59E}" dt="2022-04-13T12:04:13.685" v="993" actId="20577"/>
          <ac:spMkLst>
            <pc:docMk/>
            <pc:sldMk cId="1780675659" sldId="439"/>
            <ac:spMk id="72" creationId="{19F186EC-F2C1-47E1-A601-D3527E2FD134}"/>
          </ac:spMkLst>
        </pc:spChg>
        <pc:spChg chg="add mod">
          <ac:chgData name="Weifeng Xu" userId="e7aed605-a3dd-4d5a-a692-a87037af107b" providerId="ADAL" clId="{65D2CD8F-A833-4ED3-BFC9-CC46DE2FF59E}" dt="2022-04-13T12:04:18.028" v="996" actId="20577"/>
          <ac:spMkLst>
            <pc:docMk/>
            <pc:sldMk cId="1780675659" sldId="439"/>
            <ac:spMk id="73" creationId="{90AD9D48-6CBB-42B7-BD2C-9ED60253C679}"/>
          </ac:spMkLst>
        </pc:spChg>
        <pc:spChg chg="add mod">
          <ac:chgData name="Weifeng Xu" userId="e7aed605-a3dd-4d5a-a692-a87037af107b" providerId="ADAL" clId="{65D2CD8F-A833-4ED3-BFC9-CC46DE2FF59E}" dt="2022-11-06T16:37:26.310" v="1911" actId="1076"/>
          <ac:spMkLst>
            <pc:docMk/>
            <pc:sldMk cId="1780675659" sldId="439"/>
            <ac:spMk id="74" creationId="{A0582AF5-AC78-4FB3-A82C-56C9F7BE0F05}"/>
          </ac:spMkLst>
        </pc:spChg>
        <pc:spChg chg="add del mod">
          <ac:chgData name="Weifeng Xu" userId="e7aed605-a3dd-4d5a-a692-a87037af107b" providerId="ADAL" clId="{65D2CD8F-A833-4ED3-BFC9-CC46DE2FF59E}" dt="2022-04-24T14:00:24.797" v="1778"/>
          <ac:spMkLst>
            <pc:docMk/>
            <pc:sldMk cId="1780675659" sldId="439"/>
            <ac:spMk id="76" creationId="{5348AD4B-20EA-4455-A506-B0E7F0C76851}"/>
          </ac:spMkLst>
        </pc:spChg>
        <pc:spChg chg="add del mod">
          <ac:chgData name="Weifeng Xu" userId="e7aed605-a3dd-4d5a-a692-a87037af107b" providerId="ADAL" clId="{65D2CD8F-A833-4ED3-BFC9-CC46DE2FF59E}" dt="2021-10-06T14:08:43.411" v="794" actId="478"/>
          <ac:spMkLst>
            <pc:docMk/>
            <pc:sldMk cId="1780675659" sldId="439"/>
            <ac:spMk id="76" creationId="{F33AAC92-1212-41CD-BE53-364227353EEE}"/>
          </ac:spMkLst>
        </pc:spChg>
        <pc:spChg chg="add mod">
          <ac:chgData name="Weifeng Xu" userId="e7aed605-a3dd-4d5a-a692-a87037af107b" providerId="ADAL" clId="{65D2CD8F-A833-4ED3-BFC9-CC46DE2FF59E}" dt="2022-04-24T14:02:16.786" v="1815" actId="14100"/>
          <ac:spMkLst>
            <pc:docMk/>
            <pc:sldMk cId="1780675659" sldId="439"/>
            <ac:spMk id="77" creationId="{655AD383-CC0B-407F-8F51-E441041AB0F1}"/>
          </ac:spMkLst>
        </pc:spChg>
        <pc:spChg chg="add mod">
          <ac:chgData name="Weifeng Xu" userId="e7aed605-a3dd-4d5a-a692-a87037af107b" providerId="ADAL" clId="{65D2CD8F-A833-4ED3-BFC9-CC46DE2FF59E}" dt="2022-11-06T16:37:26.310" v="1911" actId="1076"/>
          <ac:spMkLst>
            <pc:docMk/>
            <pc:sldMk cId="1780675659" sldId="439"/>
            <ac:spMk id="78" creationId="{C227C77F-28D1-4D9F-A8FB-0987124F7ED6}"/>
          </ac:spMkLst>
        </pc:spChg>
        <pc:spChg chg="add mod">
          <ac:chgData name="Weifeng Xu" userId="e7aed605-a3dd-4d5a-a692-a87037af107b" providerId="ADAL" clId="{65D2CD8F-A833-4ED3-BFC9-CC46DE2FF59E}" dt="2021-09-27T15:00:33.381" v="401" actId="20577"/>
          <ac:spMkLst>
            <pc:docMk/>
            <pc:sldMk cId="1780675659" sldId="439"/>
            <ac:spMk id="79" creationId="{4D00C4AF-FCE7-4566-9B5E-A81439EB8FB1}"/>
          </ac:spMkLst>
        </pc:spChg>
        <pc:spChg chg="add mod">
          <ac:chgData name="Weifeng Xu" userId="e7aed605-a3dd-4d5a-a692-a87037af107b" providerId="ADAL" clId="{65D2CD8F-A833-4ED3-BFC9-CC46DE2FF59E}" dt="2021-09-27T16:33:27.694" v="424" actId="1076"/>
          <ac:spMkLst>
            <pc:docMk/>
            <pc:sldMk cId="1780675659" sldId="439"/>
            <ac:spMk id="81" creationId="{3AE66595-FC7E-4D98-93B9-F6490617D793}"/>
          </ac:spMkLst>
        </pc:spChg>
        <pc:spChg chg="add mod">
          <ac:chgData name="Weifeng Xu" userId="e7aed605-a3dd-4d5a-a692-a87037af107b" providerId="ADAL" clId="{65D2CD8F-A833-4ED3-BFC9-CC46DE2FF59E}" dt="2022-04-13T12:05:53.927" v="1018" actId="1076"/>
          <ac:spMkLst>
            <pc:docMk/>
            <pc:sldMk cId="1780675659" sldId="439"/>
            <ac:spMk id="83" creationId="{E99D55EC-07C0-4475-9680-395D6D84EB58}"/>
          </ac:spMkLst>
        </pc:spChg>
        <pc:spChg chg="add mod">
          <ac:chgData name="Weifeng Xu" userId="e7aed605-a3dd-4d5a-a692-a87037af107b" providerId="ADAL" clId="{65D2CD8F-A833-4ED3-BFC9-CC46DE2FF59E}" dt="2022-04-13T12:06:04.812" v="1023" actId="20577"/>
          <ac:spMkLst>
            <pc:docMk/>
            <pc:sldMk cId="1780675659" sldId="439"/>
            <ac:spMk id="84" creationId="{BF219EBE-C63C-4064-9567-E2948641CB24}"/>
          </ac:spMkLst>
        </pc:spChg>
        <pc:spChg chg="add mod">
          <ac:chgData name="Weifeng Xu" userId="e7aed605-a3dd-4d5a-a692-a87037af107b" providerId="ADAL" clId="{65D2CD8F-A833-4ED3-BFC9-CC46DE2FF59E}" dt="2022-04-13T12:06:07.908" v="1024" actId="20577"/>
          <ac:spMkLst>
            <pc:docMk/>
            <pc:sldMk cId="1780675659" sldId="439"/>
            <ac:spMk id="85" creationId="{2A84CF8A-E3C6-4299-81AE-E6F7EC1F83D4}"/>
          </ac:spMkLst>
        </pc:spChg>
        <pc:spChg chg="add mod">
          <ac:chgData name="Weifeng Xu" userId="e7aed605-a3dd-4d5a-a692-a87037af107b" providerId="ADAL" clId="{65D2CD8F-A833-4ED3-BFC9-CC46DE2FF59E}" dt="2021-10-06T14:01:34.920" v="742" actId="1076"/>
          <ac:spMkLst>
            <pc:docMk/>
            <pc:sldMk cId="1780675659" sldId="439"/>
            <ac:spMk id="86" creationId="{ABE20B0D-FF5A-467B-B64D-978EEFF1D47E}"/>
          </ac:spMkLst>
        </pc:spChg>
        <pc:spChg chg="add mod">
          <ac:chgData name="Weifeng Xu" userId="e7aed605-a3dd-4d5a-a692-a87037af107b" providerId="ADAL" clId="{65D2CD8F-A833-4ED3-BFC9-CC46DE2FF59E}" dt="2022-04-24T14:00:40.690" v="1782" actId="1076"/>
          <ac:spMkLst>
            <pc:docMk/>
            <pc:sldMk cId="1780675659" sldId="439"/>
            <ac:spMk id="88" creationId="{18BF90B5-CAFC-47A6-92BE-D22913249551}"/>
          </ac:spMkLst>
        </pc:spChg>
        <pc:spChg chg="add del mod">
          <ac:chgData name="Weifeng Xu" userId="e7aed605-a3dd-4d5a-a692-a87037af107b" providerId="ADAL" clId="{65D2CD8F-A833-4ED3-BFC9-CC46DE2FF59E}" dt="2021-10-06T14:08:38.882" v="792" actId="478"/>
          <ac:spMkLst>
            <pc:docMk/>
            <pc:sldMk cId="1780675659" sldId="439"/>
            <ac:spMk id="88" creationId="{50E93738-5B2D-4D8F-8BC1-E0E22CD63076}"/>
          </ac:spMkLst>
        </pc:spChg>
        <pc:spChg chg="add del mod">
          <ac:chgData name="Weifeng Xu" userId="e7aed605-a3dd-4d5a-a692-a87037af107b" providerId="ADAL" clId="{65D2CD8F-A833-4ED3-BFC9-CC46DE2FF59E}" dt="2021-10-06T14:09:01.092" v="799" actId="478"/>
          <ac:spMkLst>
            <pc:docMk/>
            <pc:sldMk cId="1780675659" sldId="439"/>
            <ac:spMk id="89" creationId="{45BC53FF-1F66-46B0-B752-D834513AD383}"/>
          </ac:spMkLst>
        </pc:spChg>
        <pc:spChg chg="add mod">
          <ac:chgData name="Weifeng Xu" userId="e7aed605-a3dd-4d5a-a692-a87037af107b" providerId="ADAL" clId="{65D2CD8F-A833-4ED3-BFC9-CC46DE2FF59E}" dt="2022-04-24T14:00:44.678" v="1784" actId="1076"/>
          <ac:spMkLst>
            <pc:docMk/>
            <pc:sldMk cId="1780675659" sldId="439"/>
            <ac:spMk id="89" creationId="{B7588EC4-B237-45B6-BC30-30829B9399FD}"/>
          </ac:spMkLst>
        </pc:spChg>
        <pc:spChg chg="add del mod">
          <ac:chgData name="Weifeng Xu" userId="e7aed605-a3dd-4d5a-a692-a87037af107b" providerId="ADAL" clId="{65D2CD8F-A833-4ED3-BFC9-CC46DE2FF59E}" dt="2021-10-06T14:08:41.635" v="793" actId="478"/>
          <ac:spMkLst>
            <pc:docMk/>
            <pc:sldMk cId="1780675659" sldId="439"/>
            <ac:spMk id="90" creationId="{60D24298-24FD-4CE0-BB53-50DE67DDEE51}"/>
          </ac:spMkLst>
        </pc:spChg>
        <pc:spChg chg="add del mod">
          <ac:chgData name="Weifeng Xu" userId="e7aed605-a3dd-4d5a-a692-a87037af107b" providerId="ADAL" clId="{65D2CD8F-A833-4ED3-BFC9-CC46DE2FF59E}" dt="2021-10-06T14:08:59.386" v="798" actId="478"/>
          <ac:spMkLst>
            <pc:docMk/>
            <pc:sldMk cId="1780675659" sldId="439"/>
            <ac:spMk id="91" creationId="{8E96B5A7-2215-4D5F-B5F9-9D941B5FE046}"/>
          </ac:spMkLst>
        </pc:spChg>
        <pc:spChg chg="add mod">
          <ac:chgData name="Weifeng Xu" userId="e7aed605-a3dd-4d5a-a692-a87037af107b" providerId="ADAL" clId="{65D2CD8F-A833-4ED3-BFC9-CC46DE2FF59E}" dt="2022-04-24T14:01:58.690" v="1808" actId="404"/>
          <ac:spMkLst>
            <pc:docMk/>
            <pc:sldMk cId="1780675659" sldId="439"/>
            <ac:spMk id="96" creationId="{A3F81394-678A-47C9-9752-3848814E9AA8}"/>
          </ac:spMkLst>
        </pc:spChg>
        <pc:spChg chg="add mod">
          <ac:chgData name="Weifeng Xu" userId="e7aed605-a3dd-4d5a-a692-a87037af107b" providerId="ADAL" clId="{65D2CD8F-A833-4ED3-BFC9-CC46DE2FF59E}" dt="2022-04-24T14:02:26.314" v="1821" actId="404"/>
          <ac:spMkLst>
            <pc:docMk/>
            <pc:sldMk cId="1780675659" sldId="439"/>
            <ac:spMk id="97" creationId="{94FE9D21-33FE-48A8-98EF-B1B638FC7326}"/>
          </ac:spMkLst>
        </pc:spChg>
        <pc:spChg chg="add del mod">
          <ac:chgData name="Weifeng Xu" userId="e7aed605-a3dd-4d5a-a692-a87037af107b" providerId="ADAL" clId="{65D2CD8F-A833-4ED3-BFC9-CC46DE2FF59E}" dt="2022-04-13T12:05:02.756" v="998" actId="478"/>
          <ac:spMkLst>
            <pc:docMk/>
            <pc:sldMk cId="1780675659" sldId="439"/>
            <ac:spMk id="98" creationId="{0CECF82C-7FA1-47D7-A321-C702EB13F673}"/>
          </ac:spMkLst>
        </pc:spChg>
        <pc:spChg chg="add del mod">
          <ac:chgData name="Weifeng Xu" userId="e7aed605-a3dd-4d5a-a692-a87037af107b" providerId="ADAL" clId="{65D2CD8F-A833-4ED3-BFC9-CC46DE2FF59E}" dt="2022-04-13T12:05:04.484" v="999" actId="478"/>
          <ac:spMkLst>
            <pc:docMk/>
            <pc:sldMk cId="1780675659" sldId="439"/>
            <ac:spMk id="99" creationId="{76BCA903-25D7-4327-864E-857E8736E3EF}"/>
          </ac:spMkLst>
        </pc:spChg>
        <pc:spChg chg="add del mod">
          <ac:chgData name="Weifeng Xu" userId="e7aed605-a3dd-4d5a-a692-a87037af107b" providerId="ADAL" clId="{65D2CD8F-A833-4ED3-BFC9-CC46DE2FF59E}" dt="2021-10-06T14:09:20.897" v="804" actId="478"/>
          <ac:spMkLst>
            <pc:docMk/>
            <pc:sldMk cId="1780675659" sldId="439"/>
            <ac:spMk id="113" creationId="{A2685AC0-5786-436E-9BD5-58574C401F4C}"/>
          </ac:spMkLst>
        </pc:spChg>
        <pc:spChg chg="add del mod">
          <ac:chgData name="Weifeng Xu" userId="e7aed605-a3dd-4d5a-a692-a87037af107b" providerId="ADAL" clId="{65D2CD8F-A833-4ED3-BFC9-CC46DE2FF59E}" dt="2022-04-13T12:05:00.908" v="997" actId="478"/>
          <ac:spMkLst>
            <pc:docMk/>
            <pc:sldMk cId="1780675659" sldId="439"/>
            <ac:spMk id="114" creationId="{AF7C9F2F-753D-4667-9B2F-76A712E1F1B5}"/>
          </ac:spMkLst>
        </pc:spChg>
        <pc:spChg chg="add del mod">
          <ac:chgData name="Weifeng Xu" userId="e7aed605-a3dd-4d5a-a692-a87037af107b" providerId="ADAL" clId="{65D2CD8F-A833-4ED3-BFC9-CC46DE2FF59E}" dt="2021-10-06T14:09:27.953" v="808" actId="478"/>
          <ac:spMkLst>
            <pc:docMk/>
            <pc:sldMk cId="1780675659" sldId="439"/>
            <ac:spMk id="115" creationId="{2176B6C3-2384-4381-9113-A50C0A2F86C2}"/>
          </ac:spMkLst>
        </pc:spChg>
        <pc:spChg chg="add del mod">
          <ac:chgData name="Weifeng Xu" userId="e7aed605-a3dd-4d5a-a692-a87037af107b" providerId="ADAL" clId="{65D2CD8F-A833-4ED3-BFC9-CC46DE2FF59E}" dt="2021-10-06T14:09:26.905" v="807" actId="478"/>
          <ac:spMkLst>
            <pc:docMk/>
            <pc:sldMk cId="1780675659" sldId="439"/>
            <ac:spMk id="116" creationId="{3C886E14-394B-40C9-AB15-536F300751D7}"/>
          </ac:spMkLst>
        </pc:spChg>
        <pc:spChg chg="add del mod">
          <ac:chgData name="Weifeng Xu" userId="e7aed605-a3dd-4d5a-a692-a87037af107b" providerId="ADAL" clId="{65D2CD8F-A833-4ED3-BFC9-CC46DE2FF59E}" dt="2021-10-06T14:09:25.730" v="806" actId="478"/>
          <ac:spMkLst>
            <pc:docMk/>
            <pc:sldMk cId="1780675659" sldId="439"/>
            <ac:spMk id="117" creationId="{F4D1EF41-DCF8-4D3F-BD35-429F895E4588}"/>
          </ac:spMkLst>
        </pc:spChg>
        <pc:spChg chg="add del mod">
          <ac:chgData name="Weifeng Xu" userId="e7aed605-a3dd-4d5a-a692-a87037af107b" providerId="ADAL" clId="{65D2CD8F-A833-4ED3-BFC9-CC46DE2FF59E}" dt="2021-10-06T14:09:22.538" v="805" actId="478"/>
          <ac:spMkLst>
            <pc:docMk/>
            <pc:sldMk cId="1780675659" sldId="439"/>
            <ac:spMk id="118" creationId="{9061F3BB-E04D-4772-BA5E-546AC59EE56A}"/>
          </ac:spMkLst>
        </pc:spChg>
        <pc:picChg chg="add mod">
          <ac:chgData name="Weifeng Xu" userId="e7aed605-a3dd-4d5a-a692-a87037af107b" providerId="ADAL" clId="{65D2CD8F-A833-4ED3-BFC9-CC46DE2FF59E}" dt="2022-11-06T16:37:39.201" v="1913" actId="1076"/>
          <ac:picMkLst>
            <pc:docMk/>
            <pc:sldMk cId="1780675659" sldId="439"/>
            <ac:picMk id="2" creationId="{BB0B7E2B-B9AC-09ED-E056-D222BCC3D1CC}"/>
          </ac:picMkLst>
        </pc:picChg>
        <pc:picChg chg="add del mod">
          <ac:chgData name="Weifeng Xu" userId="e7aed605-a3dd-4d5a-a692-a87037af107b" providerId="ADAL" clId="{65D2CD8F-A833-4ED3-BFC9-CC46DE2FF59E}" dt="2021-09-27T14:49:16.519" v="266" actId="22"/>
          <ac:picMkLst>
            <pc:docMk/>
            <pc:sldMk cId="1780675659" sldId="439"/>
            <ac:picMk id="3" creationId="{8F56FC3E-72E8-4731-8BE0-F640AD3D2374}"/>
          </ac:picMkLst>
        </pc:picChg>
        <pc:picChg chg="add mod ord">
          <ac:chgData name="Weifeng Xu" userId="e7aed605-a3dd-4d5a-a692-a87037af107b" providerId="ADAL" clId="{65D2CD8F-A833-4ED3-BFC9-CC46DE2FF59E}" dt="2021-10-06T14:08:53.976" v="796" actId="167"/>
          <ac:picMkLst>
            <pc:docMk/>
            <pc:sldMk cId="1780675659" sldId="439"/>
            <ac:picMk id="3" creationId="{E5337D9F-5E42-421F-BF70-D4F0655D2E8A}"/>
          </ac:picMkLst>
        </pc:picChg>
        <pc:picChg chg="add mod">
          <ac:chgData name="Weifeng Xu" userId="e7aed605-a3dd-4d5a-a692-a87037af107b" providerId="ADAL" clId="{65D2CD8F-A833-4ED3-BFC9-CC46DE2FF59E}" dt="2022-11-06T16:43:43.605" v="1949" actId="1076"/>
          <ac:picMkLst>
            <pc:docMk/>
            <pc:sldMk cId="1780675659" sldId="439"/>
            <ac:picMk id="4" creationId="{BA388A50-3CD5-DD49-EFD9-81C25128D1A0}"/>
          </ac:picMkLst>
        </pc:picChg>
        <pc:picChg chg="add mod">
          <ac:chgData name="Weifeng Xu" userId="e7aed605-a3dd-4d5a-a692-a87037af107b" providerId="ADAL" clId="{65D2CD8F-A833-4ED3-BFC9-CC46DE2FF59E}" dt="2022-11-06T16:37:26.310" v="1911" actId="1076"/>
          <ac:picMkLst>
            <pc:docMk/>
            <pc:sldMk cId="1780675659" sldId="439"/>
            <ac:picMk id="5" creationId="{6DEBA191-26E1-4DB6-B3C6-7BED78378ABA}"/>
          </ac:picMkLst>
        </pc:picChg>
        <pc:picChg chg="add mod">
          <ac:chgData name="Weifeng Xu" userId="e7aed605-a3dd-4d5a-a692-a87037af107b" providerId="ADAL" clId="{65D2CD8F-A833-4ED3-BFC9-CC46DE2FF59E}" dt="2021-09-27T15:35:32.716" v="403" actId="688"/>
          <ac:picMkLst>
            <pc:docMk/>
            <pc:sldMk cId="1780675659" sldId="439"/>
            <ac:picMk id="6" creationId="{B38728B2-E777-4FCB-9A11-EC992AE65450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9" creationId="{2857FA91-84F6-43CF-BCBB-608A9FE50A94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10" creationId="{782A7292-BC21-4EF2-AB2E-18981EA40983}"/>
          </ac:picMkLst>
        </pc:picChg>
        <pc:picChg chg="add mod">
          <ac:chgData name="Weifeng Xu" userId="e7aed605-a3dd-4d5a-a692-a87037af107b" providerId="ADAL" clId="{65D2CD8F-A833-4ED3-BFC9-CC46DE2FF59E}" dt="2023-02-16T15:24:25.454" v="4078" actId="1076"/>
          <ac:picMkLst>
            <pc:docMk/>
            <pc:sldMk cId="1780675659" sldId="439"/>
            <ac:picMk id="14" creationId="{EA368956-354B-77C8-E527-D438A270126B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4" creationId="{FABAE947-E60C-4FBC-81C5-234978401D11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5" creationId="{C6DFAA52-655B-4A19-B5C1-E5264A05AD04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6" creationId="{41FB085E-C978-4465-BE83-DE130EE0C98E}"/>
          </ac:picMkLst>
        </pc:picChg>
        <pc:picChg chg="add mod">
          <ac:chgData name="Weifeng Xu" userId="e7aed605-a3dd-4d5a-a692-a87037af107b" providerId="ADAL" clId="{65D2CD8F-A833-4ED3-BFC9-CC46DE2FF59E}" dt="2023-02-13T14:13:51.295" v="3220" actId="1076"/>
          <ac:picMkLst>
            <pc:docMk/>
            <pc:sldMk cId="1780675659" sldId="439"/>
            <ac:picMk id="16" creationId="{481DA61F-2EAC-48C4-F303-5DE2D4495693}"/>
          </ac:picMkLst>
        </pc:picChg>
        <pc:picChg chg="add mod">
          <ac:chgData name="Weifeng Xu" userId="e7aed605-a3dd-4d5a-a692-a87037af107b" providerId="ADAL" clId="{65D2CD8F-A833-4ED3-BFC9-CC46DE2FF59E}" dt="2022-11-06T16:38:10.159" v="1926" actId="1076"/>
          <ac:picMkLst>
            <pc:docMk/>
            <pc:sldMk cId="1780675659" sldId="439"/>
            <ac:picMk id="17" creationId="{FA047CFF-97E7-149F-A2C5-744E704FBA37}"/>
          </ac:picMkLst>
        </pc:picChg>
        <pc:picChg chg="add mod">
          <ac:chgData name="Weifeng Xu" userId="e7aed605-a3dd-4d5a-a692-a87037af107b" providerId="ADAL" clId="{65D2CD8F-A833-4ED3-BFC9-CC46DE2FF59E}" dt="2022-11-06T16:38:12.196" v="1927" actId="1076"/>
          <ac:picMkLst>
            <pc:docMk/>
            <pc:sldMk cId="1780675659" sldId="439"/>
            <ac:picMk id="18" creationId="{19306D8F-2DE6-62FF-2776-330938E30A57}"/>
          </ac:picMkLst>
        </pc:picChg>
        <pc:picChg chg="add mod">
          <ac:chgData name="Weifeng Xu" userId="e7aed605-a3dd-4d5a-a692-a87037af107b" providerId="ADAL" clId="{65D2CD8F-A833-4ED3-BFC9-CC46DE2FF59E}" dt="2023-02-13T14:14:04.099" v="3222" actId="688"/>
          <ac:picMkLst>
            <pc:docMk/>
            <pc:sldMk cId="1780675659" sldId="439"/>
            <ac:picMk id="19" creationId="{8C20DC76-AE27-417C-539C-1B2024CEAA1F}"/>
          </ac:picMkLst>
        </pc:picChg>
        <pc:picChg chg="add del mod">
          <ac:chgData name="Weifeng Xu" userId="e7aed605-a3dd-4d5a-a692-a87037af107b" providerId="ADAL" clId="{65D2CD8F-A833-4ED3-BFC9-CC46DE2FF59E}" dt="2021-10-06T13:47:34.541" v="712" actId="478"/>
          <ac:picMkLst>
            <pc:docMk/>
            <pc:sldMk cId="1780675659" sldId="439"/>
            <ac:picMk id="20" creationId="{C609B35C-F363-4179-B128-561BCB48BEE6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21" creationId="{253CAF26-B805-4088-B82F-64006AFC982F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0" creationId="{6A9FF2A0-FD97-4178-A07B-26157B8EB872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1" creationId="{AF085393-34FE-4F22-B979-BA554C55E83D}"/>
          </ac:picMkLst>
        </pc:picChg>
        <pc:picChg chg="add mod ord">
          <ac:chgData name="Weifeng Xu" userId="e7aed605-a3dd-4d5a-a692-a87037af107b" providerId="ADAL" clId="{65D2CD8F-A833-4ED3-BFC9-CC46DE2FF59E}" dt="2023-02-16T15:24:31.208" v="4079" actId="1076"/>
          <ac:picMkLst>
            <pc:docMk/>
            <pc:sldMk cId="1780675659" sldId="439"/>
            <ac:picMk id="32" creationId="{37AF9E8F-49E9-9AF9-466B-3C1C8B20F6F9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2" creationId="{9AFF5BAE-C77F-427F-88E3-E728901DA1E6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6" creationId="{57E31A2D-7FAC-45A2-AEE3-042F33902395}"/>
          </ac:picMkLst>
        </pc:picChg>
        <pc:picChg chg="add mod">
          <ac:chgData name="Weifeng Xu" userId="e7aed605-a3dd-4d5a-a692-a87037af107b" providerId="ADAL" clId="{65D2CD8F-A833-4ED3-BFC9-CC46DE2FF59E}" dt="2022-11-06T16:42:54.014" v="1947" actId="14100"/>
          <ac:picMkLst>
            <pc:docMk/>
            <pc:sldMk cId="1780675659" sldId="439"/>
            <ac:picMk id="39" creationId="{80AAE872-90D2-203F-CDBE-9C4F5898D96A}"/>
          </ac:picMkLst>
        </pc:picChg>
        <pc:picChg chg="add mod">
          <ac:chgData name="Weifeng Xu" userId="e7aed605-a3dd-4d5a-a692-a87037af107b" providerId="ADAL" clId="{65D2CD8F-A833-4ED3-BFC9-CC46DE2FF59E}" dt="2022-11-06T16:42:34.967" v="1941" actId="14100"/>
          <ac:picMkLst>
            <pc:docMk/>
            <pc:sldMk cId="1780675659" sldId="439"/>
            <ac:picMk id="40" creationId="{711276D7-7377-1B4B-3511-D6D45C19D2DA}"/>
          </ac:picMkLst>
        </pc:picChg>
        <pc:picChg chg="add mod">
          <ac:chgData name="Weifeng Xu" userId="e7aed605-a3dd-4d5a-a692-a87037af107b" providerId="ADAL" clId="{65D2CD8F-A833-4ED3-BFC9-CC46DE2FF59E}" dt="2022-11-06T16:42:51.202" v="1946" actId="14100"/>
          <ac:picMkLst>
            <pc:docMk/>
            <pc:sldMk cId="1780675659" sldId="439"/>
            <ac:picMk id="41" creationId="{C4AAB3F4-A242-944A-7DA8-65D8C68E4D7C}"/>
          </ac:picMkLst>
        </pc:picChg>
        <pc:picChg chg="add del mod">
          <ac:chgData name="Weifeng Xu" userId="e7aed605-a3dd-4d5a-a692-a87037af107b" providerId="ADAL" clId="{65D2CD8F-A833-4ED3-BFC9-CC46DE2FF59E}" dt="2021-10-06T14:03:38.067" v="768" actId="478"/>
          <ac:picMkLst>
            <pc:docMk/>
            <pc:sldMk cId="1780675659" sldId="439"/>
            <ac:picMk id="46" creationId="{8C7F786E-2A37-480B-9112-2EBD1490FD19}"/>
          </ac:picMkLst>
        </pc:picChg>
        <pc:picChg chg="add del mod">
          <ac:chgData name="Weifeng Xu" userId="e7aed605-a3dd-4d5a-a692-a87037af107b" providerId="ADAL" clId="{65D2CD8F-A833-4ED3-BFC9-CC46DE2FF59E}" dt="2021-10-06T14:03:41.648" v="769" actId="478"/>
          <ac:picMkLst>
            <pc:docMk/>
            <pc:sldMk cId="1780675659" sldId="439"/>
            <ac:picMk id="47" creationId="{FF51AE10-FEC8-4A4A-BE52-54886B48AF81}"/>
          </ac:picMkLst>
        </pc:picChg>
        <pc:picChg chg="add del mod">
          <ac:chgData name="Weifeng Xu" userId="e7aed605-a3dd-4d5a-a692-a87037af107b" providerId="ADAL" clId="{65D2CD8F-A833-4ED3-BFC9-CC46DE2FF59E}" dt="2021-10-06T14:03:41.648" v="769" actId="478"/>
          <ac:picMkLst>
            <pc:docMk/>
            <pc:sldMk cId="1780675659" sldId="439"/>
            <ac:picMk id="48" creationId="{217B9CB2-E4ED-4057-A76D-C4286EAC2DD8}"/>
          </ac:picMkLst>
        </pc:picChg>
        <pc:picChg chg="add del mod">
          <ac:chgData name="Weifeng Xu" userId="e7aed605-a3dd-4d5a-a692-a87037af107b" providerId="ADAL" clId="{65D2CD8F-A833-4ED3-BFC9-CC46DE2FF59E}" dt="2021-10-06T13:47:44.415" v="716" actId="478"/>
          <ac:picMkLst>
            <pc:docMk/>
            <pc:sldMk cId="1780675659" sldId="439"/>
            <ac:picMk id="52" creationId="{B11E932B-F1F9-4A70-8CD5-823FF0E02FAD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67" creationId="{0BD4E994-F99A-436A-A6A5-218CA3E38F44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69" creationId="{9B442EA1-CCEF-4E94-9F41-04698EA2EAD5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70" creationId="{774DF774-3D28-4B8E-9D0F-85C8F841A657}"/>
          </ac:picMkLst>
        </pc:picChg>
        <pc:picChg chg="add del mod">
          <ac:chgData name="Weifeng Xu" userId="e7aed605-a3dd-4d5a-a692-a87037af107b" providerId="ADAL" clId="{65D2CD8F-A833-4ED3-BFC9-CC46DE2FF59E}" dt="2022-11-06T16:36:04.970" v="1899" actId="478"/>
          <ac:picMkLst>
            <pc:docMk/>
            <pc:sldMk cId="1780675659" sldId="439"/>
            <ac:picMk id="71" creationId="{CF2769FC-40C1-4713-8AA9-F1F516805E25}"/>
          </ac:picMkLst>
        </pc:picChg>
        <pc:picChg chg="add mod">
          <ac:chgData name="Weifeng Xu" userId="e7aed605-a3dd-4d5a-a692-a87037af107b" providerId="ADAL" clId="{65D2CD8F-A833-4ED3-BFC9-CC46DE2FF59E}" dt="2021-10-06T13:52:51.620" v="731" actId="1076"/>
          <ac:picMkLst>
            <pc:docMk/>
            <pc:sldMk cId="1780675659" sldId="439"/>
            <ac:picMk id="75" creationId="{838055EE-2B13-4D62-A5E7-E9B5D793A673}"/>
          </ac:picMkLst>
        </pc:picChg>
        <pc:picChg chg="add mod">
          <ac:chgData name="Weifeng Xu" userId="e7aed605-a3dd-4d5a-a692-a87037af107b" providerId="ADAL" clId="{65D2CD8F-A833-4ED3-BFC9-CC46DE2FF59E}" dt="2021-10-06T13:52:54.994" v="733" actId="1076"/>
          <ac:picMkLst>
            <pc:docMk/>
            <pc:sldMk cId="1780675659" sldId="439"/>
            <ac:picMk id="80" creationId="{7537224F-D8D6-44E3-BF01-D70937AFD016}"/>
          </ac:picMkLst>
        </pc:picChg>
        <pc:picChg chg="add del mod">
          <ac:chgData name="Weifeng Xu" userId="e7aed605-a3dd-4d5a-a692-a87037af107b" providerId="ADAL" clId="{65D2CD8F-A833-4ED3-BFC9-CC46DE2FF59E}" dt="2021-10-06T13:52:16.727" v="719" actId="478"/>
          <ac:picMkLst>
            <pc:docMk/>
            <pc:sldMk cId="1780675659" sldId="439"/>
            <ac:picMk id="83" creationId="{12B775C2-575A-48FC-B43D-04A7D76BF34C}"/>
          </ac:picMkLst>
        </pc:picChg>
        <pc:picChg chg="add del mod">
          <ac:chgData name="Weifeng Xu" userId="e7aed605-a3dd-4d5a-a692-a87037af107b" providerId="ADAL" clId="{65D2CD8F-A833-4ED3-BFC9-CC46DE2FF59E}" dt="2021-10-06T13:52:44.534" v="728" actId="478"/>
          <ac:picMkLst>
            <pc:docMk/>
            <pc:sldMk cId="1780675659" sldId="439"/>
            <ac:picMk id="84" creationId="{316F0F90-74DB-4645-8162-8265E2E0DDA6}"/>
          </ac:picMkLst>
        </pc:picChg>
        <pc:picChg chg="add del mod">
          <ac:chgData name="Weifeng Xu" userId="e7aed605-a3dd-4d5a-a692-a87037af107b" providerId="ADAL" clId="{65D2CD8F-A833-4ED3-BFC9-CC46DE2FF59E}" dt="2021-10-06T13:52:45.389" v="729" actId="478"/>
          <ac:picMkLst>
            <pc:docMk/>
            <pc:sldMk cId="1780675659" sldId="439"/>
            <ac:picMk id="85" creationId="{2992DC71-0E58-4318-AB36-7B1C14C3762A}"/>
          </ac:picMkLst>
        </pc:picChg>
        <pc:picChg chg="add del mod">
          <ac:chgData name="Weifeng Xu" userId="e7aed605-a3dd-4d5a-a692-a87037af107b" providerId="ADAL" clId="{65D2CD8F-A833-4ED3-BFC9-CC46DE2FF59E}" dt="2022-11-06T16:42:09.483" v="1933" actId="478"/>
          <ac:picMkLst>
            <pc:docMk/>
            <pc:sldMk cId="1780675659" sldId="439"/>
            <ac:picMk id="92" creationId="{3D3BB5CE-8CA6-45F1-8F32-133E4B0B47B2}"/>
          </ac:picMkLst>
        </pc:picChg>
        <pc:picChg chg="add del mod">
          <ac:chgData name="Weifeng Xu" userId="e7aed605-a3dd-4d5a-a692-a87037af107b" providerId="ADAL" clId="{65D2CD8F-A833-4ED3-BFC9-CC46DE2FF59E}" dt="2022-11-06T16:42:08.292" v="1932" actId="478"/>
          <ac:picMkLst>
            <pc:docMk/>
            <pc:sldMk cId="1780675659" sldId="439"/>
            <ac:picMk id="93" creationId="{158865EC-1854-48B1-8451-FF268384DFE0}"/>
          </ac:picMkLst>
        </pc:picChg>
        <pc:picChg chg="add del mod">
          <ac:chgData name="Weifeng Xu" userId="e7aed605-a3dd-4d5a-a692-a87037af107b" providerId="ADAL" clId="{65D2CD8F-A833-4ED3-BFC9-CC46DE2FF59E}" dt="2022-11-06T16:42:07.195" v="1931" actId="478"/>
          <ac:picMkLst>
            <pc:docMk/>
            <pc:sldMk cId="1780675659" sldId="439"/>
            <ac:picMk id="95" creationId="{8113CA4B-445D-4368-9281-62FF8F620018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1" creationId="{97277739-E943-4FFD-AABB-827613D1F440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2" creationId="{6AD97920-8158-48B2-982F-2E683705262C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3" creationId="{087605B8-4722-4E4F-9154-56FE5C114306}"/>
          </ac:picMkLst>
        </pc:picChg>
        <pc:picChg chg="add mod">
          <ac:chgData name="Weifeng Xu" userId="e7aed605-a3dd-4d5a-a692-a87037af107b" providerId="ADAL" clId="{65D2CD8F-A833-4ED3-BFC9-CC46DE2FF59E}" dt="2022-04-13T12:03:14.697" v="976" actId="1076"/>
          <ac:picMkLst>
            <pc:docMk/>
            <pc:sldMk cId="1780675659" sldId="439"/>
            <ac:picMk id="110" creationId="{D3A9C9C0-0C26-48CA-BFCA-21F4C07FEAD6}"/>
          </ac:picMkLst>
        </pc:picChg>
        <pc:picChg chg="add mod">
          <ac:chgData name="Weifeng Xu" userId="e7aed605-a3dd-4d5a-a692-a87037af107b" providerId="ADAL" clId="{65D2CD8F-A833-4ED3-BFC9-CC46DE2FF59E}" dt="2022-04-13T12:05:29.599" v="1015" actId="1038"/>
          <ac:picMkLst>
            <pc:docMk/>
            <pc:sldMk cId="1780675659" sldId="439"/>
            <ac:picMk id="111" creationId="{09D76429-C81B-4FE1-8FE2-E764C209CC74}"/>
          </ac:picMkLst>
        </pc:picChg>
        <pc:picChg chg="add mod">
          <ac:chgData name="Weifeng Xu" userId="e7aed605-a3dd-4d5a-a692-a87037af107b" providerId="ADAL" clId="{65D2CD8F-A833-4ED3-BFC9-CC46DE2FF59E}" dt="2022-04-13T12:05:29.599" v="1015" actId="1038"/>
          <ac:picMkLst>
            <pc:docMk/>
            <pc:sldMk cId="1780675659" sldId="439"/>
            <ac:picMk id="112" creationId="{959719F3-0525-449A-9D1A-B456E2A652D1}"/>
          </ac:picMkLst>
        </pc:picChg>
        <pc:picChg chg="add del">
          <ac:chgData name="Weifeng Xu" userId="e7aed605-a3dd-4d5a-a692-a87037af107b" providerId="ADAL" clId="{65D2CD8F-A833-4ED3-BFC9-CC46DE2FF59E}" dt="2021-09-27T14:50:48.892" v="277"/>
          <ac:picMkLst>
            <pc:docMk/>
            <pc:sldMk cId="1780675659" sldId="439"/>
            <ac:picMk id="1026" creationId="{B24BF7E4-F439-476D-9F24-7BAD5F1B1C40}"/>
          </ac:picMkLst>
        </pc:picChg>
        <pc:picChg chg="add del mod">
          <ac:chgData name="Weifeng Xu" userId="e7aed605-a3dd-4d5a-a692-a87037af107b" providerId="ADAL" clId="{65D2CD8F-A833-4ED3-BFC9-CC46DE2FF59E}" dt="2022-11-06T16:35:57.762" v="1895" actId="478"/>
          <ac:picMkLst>
            <pc:docMk/>
            <pc:sldMk cId="1780675659" sldId="439"/>
            <ac:picMk id="1026" creationId="{D7E4BA5B-DAD7-40BA-AE5E-AB0BF4A420F4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1028" creationId="{017F1FAF-A82C-45D9-90CE-D6792E2E4A3A}"/>
          </ac:picMkLst>
        </pc:picChg>
        <pc:picChg chg="add mod">
          <ac:chgData name="Weifeng Xu" userId="e7aed605-a3dd-4d5a-a692-a87037af107b" providerId="ADAL" clId="{65D2CD8F-A833-4ED3-BFC9-CC46DE2FF59E}" dt="2021-09-27T16:37:00.833" v="486" actId="1076"/>
          <ac:picMkLst>
            <pc:docMk/>
            <pc:sldMk cId="1780675659" sldId="439"/>
            <ac:picMk id="1030" creationId="{B8DF60D3-DD59-43A2-8253-411B28F5E680}"/>
          </ac:picMkLst>
        </pc:picChg>
        <pc:picChg chg="add mod">
          <ac:chgData name="Weifeng Xu" userId="e7aed605-a3dd-4d5a-a692-a87037af107b" providerId="ADAL" clId="{65D2CD8F-A833-4ED3-BFC9-CC46DE2FF59E}" dt="2021-09-27T16:37:00.833" v="486" actId="1076"/>
          <ac:picMkLst>
            <pc:docMk/>
            <pc:sldMk cId="1780675659" sldId="439"/>
            <ac:picMk id="1032" creationId="{9069D41A-4A7C-4140-92B5-3E927FAC1111}"/>
          </ac:picMkLst>
        </pc:picChg>
        <pc:cxnChg chg="add del">
          <ac:chgData name="Weifeng Xu" userId="e7aed605-a3dd-4d5a-a692-a87037af107b" providerId="ADAL" clId="{65D2CD8F-A833-4ED3-BFC9-CC46DE2FF59E}" dt="2022-04-24T13:59:48.982" v="1764" actId="11529"/>
          <ac:cxnSpMkLst>
            <pc:docMk/>
            <pc:sldMk cId="1780675659" sldId="439"/>
            <ac:cxnSpMk id="4" creationId="{8AA19FBD-27A0-48A5-B609-B7875077F2C3}"/>
          </ac:cxnSpMkLst>
        </pc:cxnChg>
        <pc:cxnChg chg="add mod">
          <ac:chgData name="Weifeng Xu" userId="e7aed605-a3dd-4d5a-a692-a87037af107b" providerId="ADAL" clId="{65D2CD8F-A833-4ED3-BFC9-CC46DE2FF59E}" dt="2023-02-16T15:24:25.454" v="4078" actId="1076"/>
          <ac:cxnSpMkLst>
            <pc:docMk/>
            <pc:sldMk cId="1780675659" sldId="439"/>
            <ac:cxnSpMk id="11" creationId="{558C2EDC-F546-4FDC-A67E-B4616A9C8742}"/>
          </ac:cxnSpMkLst>
        </pc:cxnChg>
        <pc:cxnChg chg="add mod">
          <ac:chgData name="Weifeng Xu" userId="e7aed605-a3dd-4d5a-a692-a87037af107b" providerId="ADAL" clId="{65D2CD8F-A833-4ED3-BFC9-CC46DE2FF59E}" dt="2022-04-13T12:05:13.610" v="1001" actId="14100"/>
          <ac:cxnSpMkLst>
            <pc:docMk/>
            <pc:sldMk cId="1780675659" sldId="439"/>
            <ac:cxnSpMk id="20" creationId="{FDA64B82-9754-4E95-81E4-B726A73A2848}"/>
          </ac:cxnSpMkLst>
        </pc:cxnChg>
        <pc:cxnChg chg="add mod">
          <ac:chgData name="Weifeng Xu" userId="e7aed605-a3dd-4d5a-a692-a87037af107b" providerId="ADAL" clId="{65D2CD8F-A833-4ED3-BFC9-CC46DE2FF59E}" dt="2022-11-06T16:38:10.159" v="1926" actId="1076"/>
          <ac:cxnSpMkLst>
            <pc:docMk/>
            <pc:sldMk cId="1780675659" sldId="439"/>
            <ac:cxnSpMk id="23" creationId="{15C438E5-4AEC-4258-ADD6-E81B49D7ED5B}"/>
          </ac:cxnSpMkLst>
        </pc:cxnChg>
        <pc:cxnChg chg="add mod">
          <ac:chgData name="Weifeng Xu" userId="e7aed605-a3dd-4d5a-a692-a87037af107b" providerId="ADAL" clId="{65D2CD8F-A833-4ED3-BFC9-CC46DE2FF59E}" dt="2022-11-06T16:38:12.196" v="1927" actId="1076"/>
          <ac:cxnSpMkLst>
            <pc:docMk/>
            <pc:sldMk cId="1780675659" sldId="439"/>
            <ac:cxnSpMk id="25" creationId="{E22F121F-229D-4D21-A3F9-E260DA5C285D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26" creationId="{A2A860C6-F966-4009-9536-57EE1E790A97}"/>
          </ac:cxnSpMkLst>
        </pc:cxnChg>
        <pc:cxnChg chg="add mod">
          <ac:chgData name="Weifeng Xu" userId="e7aed605-a3dd-4d5a-a692-a87037af107b" providerId="ADAL" clId="{65D2CD8F-A833-4ED3-BFC9-CC46DE2FF59E}" dt="2022-11-06T16:37:42.167" v="1914" actId="14100"/>
          <ac:cxnSpMkLst>
            <pc:docMk/>
            <pc:sldMk cId="1780675659" sldId="439"/>
            <ac:cxnSpMk id="27" creationId="{39F352D2-EE11-4786-B408-34564F118D6A}"/>
          </ac:cxnSpMkLst>
        </pc:cxnChg>
        <pc:cxnChg chg="add">
          <ac:chgData name="Weifeng Xu" userId="e7aed605-a3dd-4d5a-a692-a87037af107b" providerId="ADAL" clId="{65D2CD8F-A833-4ED3-BFC9-CC46DE2FF59E}" dt="2022-04-13T12:05:36.047" v="1016" actId="11529"/>
          <ac:cxnSpMkLst>
            <pc:docMk/>
            <pc:sldMk cId="1780675659" sldId="439"/>
            <ac:cxnSpMk id="30" creationId="{5E2C1200-74C2-467E-A164-A11D5941B1F7}"/>
          </ac:cxnSpMkLst>
        </pc:cxnChg>
        <pc:cxnChg chg="add mod">
          <ac:chgData name="Weifeng Xu" userId="e7aed605-a3dd-4d5a-a692-a87037af107b" providerId="ADAL" clId="{65D2CD8F-A833-4ED3-BFC9-CC46DE2FF59E}" dt="2023-02-16T15:24:25.454" v="4078" actId="1076"/>
          <ac:cxnSpMkLst>
            <pc:docMk/>
            <pc:sldMk cId="1780675659" sldId="439"/>
            <ac:cxnSpMk id="34" creationId="{2D345EB5-4157-90AB-1315-B4A60A8E8730}"/>
          </ac:cxnSpMkLst>
        </pc:cxnChg>
        <pc:cxnChg chg="add">
          <ac:chgData name="Weifeng Xu" userId="e7aed605-a3dd-4d5a-a692-a87037af107b" providerId="ADAL" clId="{65D2CD8F-A833-4ED3-BFC9-CC46DE2FF59E}" dt="2022-11-06T16:38:26.707" v="1929" actId="11529"/>
          <ac:cxnSpMkLst>
            <pc:docMk/>
            <pc:sldMk cId="1780675659" sldId="439"/>
            <ac:cxnSpMk id="36" creationId="{6F93B911-DE86-5A45-47EC-DF57399C69DD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7" creationId="{5AB66DAC-56D0-4C44-BCA2-978553D99320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8" creationId="{01342279-E03E-45D3-AE5F-8F2D829CE5BE}"/>
          </ac:cxnSpMkLst>
        </pc:cxnChg>
        <pc:cxnChg chg="add">
          <ac:chgData name="Weifeng Xu" userId="e7aed605-a3dd-4d5a-a692-a87037af107b" providerId="ADAL" clId="{65D2CD8F-A833-4ED3-BFC9-CC46DE2FF59E}" dt="2022-11-06T16:38:30.325" v="1930" actId="11529"/>
          <ac:cxnSpMkLst>
            <pc:docMk/>
            <pc:sldMk cId="1780675659" sldId="439"/>
            <ac:cxnSpMk id="38" creationId="{E557ADCF-6D05-845E-4516-1129FFDD270E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9" creationId="{79E7E60F-626F-4C04-9BA4-1D14AD6B9A42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40" creationId="{BB6DC0E4-3F83-42A1-AA77-FCD8F40DE56F}"/>
          </ac:cxnSpMkLst>
        </pc:cxnChg>
        <pc:cxnChg chg="add del mod">
          <ac:chgData name="Weifeng Xu" userId="e7aed605-a3dd-4d5a-a692-a87037af107b" providerId="ADAL" clId="{65D2CD8F-A833-4ED3-BFC9-CC46DE2FF59E}" dt="2021-09-27T14:57:20.689" v="375" actId="478"/>
          <ac:cxnSpMkLst>
            <pc:docMk/>
            <pc:sldMk cId="1780675659" sldId="439"/>
            <ac:cxnSpMk id="45" creationId="{D97A6717-8DBC-4886-815D-5B6B1229CB31}"/>
          </ac:cxnSpMkLst>
        </pc:cxnChg>
        <pc:cxnChg chg="add del mod">
          <ac:chgData name="Weifeng Xu" userId="e7aed605-a3dd-4d5a-a692-a87037af107b" providerId="ADAL" clId="{65D2CD8F-A833-4ED3-BFC9-CC46DE2FF59E}" dt="2021-09-27T14:57:52.248" v="384" actId="478"/>
          <ac:cxnSpMkLst>
            <pc:docMk/>
            <pc:sldMk cId="1780675659" sldId="439"/>
            <ac:cxnSpMk id="53" creationId="{3356F157-92EC-4236-A577-81297FB7FF7B}"/>
          </ac:cxnSpMkLst>
        </pc:cxnChg>
        <pc:cxnChg chg="add del mod">
          <ac:chgData name="Weifeng Xu" userId="e7aed605-a3dd-4d5a-a692-a87037af107b" providerId="ADAL" clId="{65D2CD8F-A833-4ED3-BFC9-CC46DE2FF59E}" dt="2021-09-27T14:57:53.760" v="385" actId="478"/>
          <ac:cxnSpMkLst>
            <pc:docMk/>
            <pc:sldMk cId="1780675659" sldId="439"/>
            <ac:cxnSpMk id="54" creationId="{285144EF-5B6D-4456-8C9E-873C02DD02CD}"/>
          </ac:cxnSpMkLst>
        </pc:cxnChg>
        <pc:cxnChg chg="add del mod">
          <ac:chgData name="Weifeng Xu" userId="e7aed605-a3dd-4d5a-a692-a87037af107b" providerId="ADAL" clId="{65D2CD8F-A833-4ED3-BFC9-CC46DE2FF59E}" dt="2021-09-27T14:57:54.424" v="386" actId="478"/>
          <ac:cxnSpMkLst>
            <pc:docMk/>
            <pc:sldMk cId="1780675659" sldId="439"/>
            <ac:cxnSpMk id="55" creationId="{1D759BD6-978F-4E8B-BA8C-AF82C8343F59}"/>
          </ac:cxnSpMkLst>
        </pc:cxnChg>
        <pc:cxnChg chg="add del mod">
          <ac:chgData name="Weifeng Xu" userId="e7aed605-a3dd-4d5a-a692-a87037af107b" providerId="ADAL" clId="{65D2CD8F-A833-4ED3-BFC9-CC46DE2FF59E}" dt="2021-09-27T14:57:55.392" v="387" actId="478"/>
          <ac:cxnSpMkLst>
            <pc:docMk/>
            <pc:sldMk cId="1780675659" sldId="439"/>
            <ac:cxnSpMk id="56" creationId="{34E2448B-50A2-4A79-A0A4-68BBB94A651D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2" creationId="{98BE60BA-4C5C-4D9F-B406-28AC9B863FE6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4" creationId="{0B487CB9-78DC-48F2-B5EA-542EAB5D39E7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8" creationId="{7E449796-1D1C-4F04-86B0-DE7144D36E35}"/>
          </ac:cxnSpMkLst>
        </pc:cxnChg>
        <pc:cxnChg chg="add del mod">
          <ac:chgData name="Weifeng Xu" userId="e7aed605-a3dd-4d5a-a692-a87037af107b" providerId="ADAL" clId="{65D2CD8F-A833-4ED3-BFC9-CC46DE2FF59E}" dt="2021-10-06T14:04:13.815" v="774" actId="478"/>
          <ac:cxnSpMkLst>
            <pc:docMk/>
            <pc:sldMk cId="1780675659" sldId="439"/>
            <ac:cxnSpMk id="70" creationId="{6DB92D6A-ABF0-4685-8F83-1E8A7ADC75F7}"/>
          </ac:cxnSpMkLst>
        </pc:cxnChg>
        <pc:cxnChg chg="add mod">
          <ac:chgData name="Weifeng Xu" userId="e7aed605-a3dd-4d5a-a692-a87037af107b" providerId="ADAL" clId="{65D2CD8F-A833-4ED3-BFC9-CC46DE2FF59E}" dt="2022-11-06T16:37:26.310" v="1911" actId="1076"/>
          <ac:cxnSpMkLst>
            <pc:docMk/>
            <pc:sldMk cId="1780675659" sldId="439"/>
            <ac:cxnSpMk id="82" creationId="{73D65B37-DDD4-4BD7-8272-D3448D49ED3D}"/>
          </ac:cxnSpMkLst>
        </pc:cxnChg>
        <pc:cxnChg chg="add mod">
          <ac:chgData name="Weifeng Xu" userId="e7aed605-a3dd-4d5a-a692-a87037af107b" providerId="ADAL" clId="{65D2CD8F-A833-4ED3-BFC9-CC46DE2FF59E}" dt="2022-11-06T16:37:26.310" v="1911" actId="1076"/>
          <ac:cxnSpMkLst>
            <pc:docMk/>
            <pc:sldMk cId="1780675659" sldId="439"/>
            <ac:cxnSpMk id="87" creationId="{C48FA606-F7A8-4AFA-8205-7F3AA54024CC}"/>
          </ac:cxnSpMkLst>
        </pc:cxnChg>
        <pc:cxnChg chg="add mod">
          <ac:chgData name="Weifeng Xu" userId="e7aed605-a3dd-4d5a-a692-a87037af107b" providerId="ADAL" clId="{65D2CD8F-A833-4ED3-BFC9-CC46DE2FF59E}" dt="2022-11-06T16:37:26.310" v="1911" actId="1076"/>
          <ac:cxnSpMkLst>
            <pc:docMk/>
            <pc:sldMk cId="1780675659" sldId="439"/>
            <ac:cxnSpMk id="94" creationId="{BBED4100-4AA6-40DF-8960-E3E4D2D8FA90}"/>
          </ac:cxnSpMkLst>
        </pc:cxnChg>
        <pc:cxnChg chg="add del mod">
          <ac:chgData name="Weifeng Xu" userId="e7aed605-a3dd-4d5a-a692-a87037af107b" providerId="ADAL" clId="{65D2CD8F-A833-4ED3-BFC9-CC46DE2FF59E}" dt="2021-09-27T16:40:27.527" v="506" actId="11529"/>
          <ac:cxnSpMkLst>
            <pc:docMk/>
            <pc:sldMk cId="1780675659" sldId="439"/>
            <ac:cxnSpMk id="98" creationId="{71CFF787-05A2-48B7-9B3D-F8ECAC0F6A8C}"/>
          </ac:cxnSpMkLst>
        </pc:cxnChg>
        <pc:cxnChg chg="add del mod">
          <ac:chgData name="Weifeng Xu" userId="e7aed605-a3dd-4d5a-a692-a87037af107b" providerId="ADAL" clId="{65D2CD8F-A833-4ED3-BFC9-CC46DE2FF59E}" dt="2021-09-27T16:40:27.351" v="505" actId="11529"/>
          <ac:cxnSpMkLst>
            <pc:docMk/>
            <pc:sldMk cId="1780675659" sldId="439"/>
            <ac:cxnSpMk id="100" creationId="{73DF611C-1A22-45D4-B490-4A20440CC607}"/>
          </ac:cxnSpMkLst>
        </pc:cxnChg>
        <pc:cxnChg chg="add del mod">
          <ac:chgData name="Weifeng Xu" userId="e7aed605-a3dd-4d5a-a692-a87037af107b" providerId="ADAL" clId="{65D2CD8F-A833-4ED3-BFC9-CC46DE2FF59E}" dt="2021-09-27T16:40:27.135" v="504" actId="11529"/>
          <ac:cxnSpMkLst>
            <pc:docMk/>
            <pc:sldMk cId="1780675659" sldId="439"/>
            <ac:cxnSpMk id="105" creationId="{91C3BA0E-203D-4675-A78A-A6E6FBBED5E5}"/>
          </ac:cxnSpMkLst>
        </pc:cxnChg>
        <pc:cxnChg chg="add">
          <ac:chgData name="Weifeng Xu" userId="e7aed605-a3dd-4d5a-a692-a87037af107b" providerId="ADAL" clId="{65D2CD8F-A833-4ED3-BFC9-CC46DE2FF59E}" dt="2021-09-27T16:42:15.603" v="521" actId="11529"/>
          <ac:cxnSpMkLst>
            <pc:docMk/>
            <pc:sldMk cId="1780675659" sldId="439"/>
            <ac:cxnSpMk id="107" creationId="{5B8A79DC-D374-483C-9FF3-A02EC4FF3312}"/>
          </ac:cxnSpMkLst>
        </pc:cxnChg>
        <pc:cxnChg chg="add mod">
          <ac:chgData name="Weifeng Xu" userId="e7aed605-a3dd-4d5a-a692-a87037af107b" providerId="ADAL" clId="{65D2CD8F-A833-4ED3-BFC9-CC46DE2FF59E}" dt="2021-10-06T14:08:59.386" v="798" actId="478"/>
          <ac:cxnSpMkLst>
            <pc:docMk/>
            <pc:sldMk cId="1780675659" sldId="439"/>
            <ac:cxnSpMk id="109" creationId="{56A548E6-3321-48C6-9377-C54E4E748081}"/>
          </ac:cxnSpMkLst>
        </pc:cxnChg>
        <pc:cxnChg chg="add mod">
          <ac:chgData name="Weifeng Xu" userId="e7aed605-a3dd-4d5a-a692-a87037af107b" providerId="ADAL" clId="{65D2CD8F-A833-4ED3-BFC9-CC46DE2FF59E}" dt="2021-10-06T14:09:01.092" v="799" actId="478"/>
          <ac:cxnSpMkLst>
            <pc:docMk/>
            <pc:sldMk cId="1780675659" sldId="439"/>
            <ac:cxnSpMk id="120" creationId="{94F29043-ED44-408F-90F5-F0EFA81DD740}"/>
          </ac:cxnSpMkLst>
        </pc:cxnChg>
        <pc:cxnChg chg="add del mod">
          <ac:chgData name="Weifeng Xu" userId="e7aed605-a3dd-4d5a-a692-a87037af107b" providerId="ADAL" clId="{65D2CD8F-A833-4ED3-BFC9-CC46DE2FF59E}" dt="2021-09-27T16:42:47.701" v="529" actId="11529"/>
          <ac:cxnSpMkLst>
            <pc:docMk/>
            <pc:sldMk cId="1780675659" sldId="439"/>
            <ac:cxnSpMk id="122" creationId="{0397058B-72DE-4C49-813A-92FB0C0F2A33}"/>
          </ac:cxnSpMkLst>
        </pc:cxnChg>
        <pc:cxnChg chg="add del mod">
          <ac:chgData name="Weifeng Xu" userId="e7aed605-a3dd-4d5a-a692-a87037af107b" providerId="ADAL" clId="{65D2CD8F-A833-4ED3-BFC9-CC46DE2FF59E}" dt="2021-09-27T16:42:47.125" v="528" actId="11529"/>
          <ac:cxnSpMkLst>
            <pc:docMk/>
            <pc:sldMk cId="1780675659" sldId="439"/>
            <ac:cxnSpMk id="124" creationId="{699F28ED-30A7-4C37-AFF8-E5443ED6A787}"/>
          </ac:cxnSpMkLst>
        </pc:cxnChg>
        <pc:cxnChg chg="add del mod">
          <ac:chgData name="Weifeng Xu" userId="e7aed605-a3dd-4d5a-a692-a87037af107b" providerId="ADAL" clId="{65D2CD8F-A833-4ED3-BFC9-CC46DE2FF59E}" dt="2021-09-27T16:42:46.789" v="527" actId="11529"/>
          <ac:cxnSpMkLst>
            <pc:docMk/>
            <pc:sldMk cId="1780675659" sldId="439"/>
            <ac:cxnSpMk id="126" creationId="{F4107013-CA84-40C4-8D00-F6F8CF72002F}"/>
          </ac:cxnSpMkLst>
        </pc:cxnChg>
        <pc:cxnChg chg="add mod">
          <ac:chgData name="Weifeng Xu" userId="e7aed605-a3dd-4d5a-a692-a87037af107b" providerId="ADAL" clId="{65D2CD8F-A833-4ED3-BFC9-CC46DE2FF59E}" dt="2022-04-13T12:03:14.697" v="976" actId="1076"/>
          <ac:cxnSpMkLst>
            <pc:docMk/>
            <pc:sldMk cId="1780675659" sldId="439"/>
            <ac:cxnSpMk id="1024" creationId="{A09DC0B2-BD09-4E8B-AF16-001DF34B5935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1027" creationId="{6326F998-7EEF-4F4F-9B0C-C03D296E0A06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1031" creationId="{DDBFFF9E-5B38-4D8E-A5E8-B77A0CA059B1}"/>
          </ac:cxnSpMkLst>
        </pc:cxnChg>
        <pc:cxnChg chg="add del mod">
          <ac:chgData name="Weifeng Xu" userId="e7aed605-a3dd-4d5a-a692-a87037af107b" providerId="ADAL" clId="{65D2CD8F-A833-4ED3-BFC9-CC46DE2FF59E}" dt="2021-09-27T16:43:20.195" v="534" actId="11529"/>
          <ac:cxnSpMkLst>
            <pc:docMk/>
            <pc:sldMk cId="1780675659" sldId="439"/>
            <ac:cxnSpMk id="1034" creationId="{5D701FB6-77FC-49E7-8D7D-E01AC4C92B65}"/>
          </ac:cxnSpMkLst>
        </pc:cxnChg>
        <pc:cxnChg chg="add mod">
          <ac:chgData name="Weifeng Xu" userId="e7aed605-a3dd-4d5a-a692-a87037af107b" providerId="ADAL" clId="{65D2CD8F-A833-4ED3-BFC9-CC46DE2FF59E}" dt="2022-04-13T12:06:14.722" v="1025" actId="14100"/>
          <ac:cxnSpMkLst>
            <pc:docMk/>
            <pc:sldMk cId="1780675659" sldId="439"/>
            <ac:cxnSpMk id="1036" creationId="{92328C6B-6DEE-4F38-B1D1-694D3B7C2B8C}"/>
          </ac:cxnSpMkLst>
        </pc:cxnChg>
        <pc:cxnChg chg="add del mod">
          <ac:chgData name="Weifeng Xu" userId="e7aed605-a3dd-4d5a-a692-a87037af107b" providerId="ADAL" clId="{65D2CD8F-A833-4ED3-BFC9-CC46DE2FF59E}" dt="2021-09-27T16:43:31.627" v="537" actId="11529"/>
          <ac:cxnSpMkLst>
            <pc:docMk/>
            <pc:sldMk cId="1780675659" sldId="439"/>
            <ac:cxnSpMk id="1038" creationId="{C6A41E78-1E2B-4A4B-AF0C-2A292C001ADD}"/>
          </ac:cxnSpMkLst>
        </pc:cxnChg>
        <pc:cxnChg chg="add mod">
          <ac:chgData name="Weifeng Xu" userId="e7aed605-a3dd-4d5a-a692-a87037af107b" providerId="ADAL" clId="{65D2CD8F-A833-4ED3-BFC9-CC46DE2FF59E}" dt="2022-04-13T12:03:50.617" v="981" actId="14100"/>
          <ac:cxnSpMkLst>
            <pc:docMk/>
            <pc:sldMk cId="1780675659" sldId="439"/>
            <ac:cxnSpMk id="1040" creationId="{708364A3-8027-4E40-9440-A2AFD84EF3F6}"/>
          </ac:cxnSpMkLst>
        </pc:cxnChg>
        <pc:cxnChg chg="add del mod">
          <ac:chgData name="Weifeng Xu" userId="e7aed605-a3dd-4d5a-a692-a87037af107b" providerId="ADAL" clId="{65D2CD8F-A833-4ED3-BFC9-CC46DE2FF59E}" dt="2021-09-27T16:43:45.139" v="540" actId="11529"/>
          <ac:cxnSpMkLst>
            <pc:docMk/>
            <pc:sldMk cId="1780675659" sldId="439"/>
            <ac:cxnSpMk id="1042" creationId="{FA6A1B02-BDA5-47A8-B22C-0042F1F17420}"/>
          </ac:cxnSpMkLst>
        </pc:cxnChg>
        <pc:cxnChg chg="add mod">
          <ac:chgData name="Weifeng Xu" userId="e7aed605-a3dd-4d5a-a692-a87037af107b" providerId="ADAL" clId="{65D2CD8F-A833-4ED3-BFC9-CC46DE2FF59E}" dt="2022-04-13T12:03:45.872" v="980" actId="1076"/>
          <ac:cxnSpMkLst>
            <pc:docMk/>
            <pc:sldMk cId="1780675659" sldId="439"/>
            <ac:cxnSpMk id="1045" creationId="{E5E38CF3-4E97-4C9F-BCC0-DC619613C9B4}"/>
          </ac:cxnSpMkLst>
        </pc:cxnChg>
      </pc:sldChg>
      <pc:sldChg chg="addSp delSp modSp new mod modClrScheme chgLayout">
        <pc:chgData name="Weifeng Xu" userId="e7aed605-a3dd-4d5a-a692-a87037af107b" providerId="ADAL" clId="{65D2CD8F-A833-4ED3-BFC9-CC46DE2FF59E}" dt="2022-11-14T14:01:03.163" v="2585" actId="1076"/>
        <pc:sldMkLst>
          <pc:docMk/>
          <pc:sldMk cId="3961456410" sldId="440"/>
        </pc:sldMkLst>
        <pc:spChg chg="del mod ord">
          <ac:chgData name="Weifeng Xu" userId="e7aed605-a3dd-4d5a-a692-a87037af107b" providerId="ADAL" clId="{65D2CD8F-A833-4ED3-BFC9-CC46DE2FF59E}" dt="2022-04-11T19:46:13.836" v="856" actId="700"/>
          <ac:spMkLst>
            <pc:docMk/>
            <pc:sldMk cId="3961456410" sldId="440"/>
            <ac:spMk id="2" creationId="{E32B304E-A930-4E2A-B4F1-09C3F2EA155B}"/>
          </ac:spMkLst>
        </pc:spChg>
        <pc:spChg chg="del">
          <ac:chgData name="Weifeng Xu" userId="e7aed605-a3dd-4d5a-a692-a87037af107b" providerId="ADAL" clId="{65D2CD8F-A833-4ED3-BFC9-CC46DE2FF59E}" dt="2022-04-11T19:46:13.836" v="856" actId="700"/>
          <ac:spMkLst>
            <pc:docMk/>
            <pc:sldMk cId="3961456410" sldId="440"/>
            <ac:spMk id="3" creationId="{7A96C77B-42E4-45FE-A38D-88BC092922C9}"/>
          </ac:spMkLst>
        </pc:spChg>
        <pc:spChg chg="add del mod ord">
          <ac:chgData name="Weifeng Xu" userId="e7aed605-a3dd-4d5a-a692-a87037af107b" providerId="ADAL" clId="{65D2CD8F-A833-4ED3-BFC9-CC46DE2FF59E}" dt="2022-04-11T19:47:43.412" v="859" actId="700"/>
          <ac:spMkLst>
            <pc:docMk/>
            <pc:sldMk cId="3961456410" sldId="440"/>
            <ac:spMk id="4" creationId="{AA675467-2398-44CF-BEC7-CCE3E65CF14D}"/>
          </ac:spMkLst>
        </pc:spChg>
        <pc:spChg chg="add del mod">
          <ac:chgData name="Weifeng Xu" userId="e7aed605-a3dd-4d5a-a692-a87037af107b" providerId="ADAL" clId="{65D2CD8F-A833-4ED3-BFC9-CC46DE2FF59E}" dt="2022-04-11T19:52:47.652" v="896"/>
          <ac:spMkLst>
            <pc:docMk/>
            <pc:sldMk cId="3961456410" sldId="440"/>
            <ac:spMk id="7" creationId="{C34E7B53-16E5-42FE-89C3-A0851F192455}"/>
          </ac:spMkLst>
        </pc:spChg>
        <pc:picChg chg="add mod">
          <ac:chgData name="Weifeng Xu" userId="e7aed605-a3dd-4d5a-a692-a87037af107b" providerId="ADAL" clId="{65D2CD8F-A833-4ED3-BFC9-CC46DE2FF59E}" dt="2022-04-11T19:51:09.096" v="879" actId="1076"/>
          <ac:picMkLst>
            <pc:docMk/>
            <pc:sldMk cId="3961456410" sldId="440"/>
            <ac:picMk id="6" creationId="{501AFAA8-0638-4AE9-B4F4-14AFED955061}"/>
          </ac:picMkLst>
        </pc:picChg>
        <pc:picChg chg="add mod">
          <ac:chgData name="Weifeng Xu" userId="e7aed605-a3dd-4d5a-a692-a87037af107b" providerId="ADAL" clId="{65D2CD8F-A833-4ED3-BFC9-CC46DE2FF59E}" dt="2022-04-11T20:00:31.618" v="965" actId="1076"/>
          <ac:picMkLst>
            <pc:docMk/>
            <pc:sldMk cId="3961456410" sldId="440"/>
            <ac:picMk id="16" creationId="{6A8E4AB2-B451-47C8-983E-EE780E7FB00D}"/>
          </ac:picMkLst>
        </pc:picChg>
        <pc:picChg chg="add mod">
          <ac:chgData name="Weifeng Xu" userId="e7aed605-a3dd-4d5a-a692-a87037af107b" providerId="ADAL" clId="{65D2CD8F-A833-4ED3-BFC9-CC46DE2FF59E}" dt="2022-04-11T20:06:25.380" v="970" actId="1076"/>
          <ac:picMkLst>
            <pc:docMk/>
            <pc:sldMk cId="3961456410" sldId="440"/>
            <ac:picMk id="17" creationId="{ACA483D3-E317-43A1-881A-D0F709C94AA2}"/>
          </ac:picMkLst>
        </pc:picChg>
        <pc:picChg chg="add del">
          <ac:chgData name="Weifeng Xu" userId="e7aed605-a3dd-4d5a-a692-a87037af107b" providerId="ADAL" clId="{65D2CD8F-A833-4ED3-BFC9-CC46DE2FF59E}" dt="2022-04-11T19:47:20.843" v="858"/>
          <ac:picMkLst>
            <pc:docMk/>
            <pc:sldMk cId="3961456410" sldId="440"/>
            <ac:picMk id="1026" creationId="{D5C23008-4F0A-431C-BDFE-BDCA0779EADF}"/>
          </ac:picMkLst>
        </pc:picChg>
        <pc:picChg chg="add mod">
          <ac:chgData name="Weifeng Xu" userId="e7aed605-a3dd-4d5a-a692-a87037af107b" providerId="ADAL" clId="{65D2CD8F-A833-4ED3-BFC9-CC46DE2FF59E}" dt="2022-04-11T19:51:52.205" v="887" actId="1076"/>
          <ac:picMkLst>
            <pc:docMk/>
            <pc:sldMk cId="3961456410" sldId="440"/>
            <ac:picMk id="1028" creationId="{8BA10802-77FA-4EA4-A4DD-5B5998A84F74}"/>
          </ac:picMkLst>
        </pc:picChg>
        <pc:picChg chg="add mod">
          <ac:chgData name="Weifeng Xu" userId="e7aed605-a3dd-4d5a-a692-a87037af107b" providerId="ADAL" clId="{65D2CD8F-A833-4ED3-BFC9-CC46DE2FF59E}" dt="2022-04-11T19:51:51.335" v="886" actId="1076"/>
          <ac:picMkLst>
            <pc:docMk/>
            <pc:sldMk cId="3961456410" sldId="440"/>
            <ac:picMk id="1030" creationId="{7E2EBEBD-1BA7-424F-AA8E-BE344677B752}"/>
          </ac:picMkLst>
        </pc:picChg>
        <pc:picChg chg="add del">
          <ac:chgData name="Weifeng Xu" userId="e7aed605-a3dd-4d5a-a692-a87037af107b" providerId="ADAL" clId="{65D2CD8F-A833-4ED3-BFC9-CC46DE2FF59E}" dt="2022-04-11T19:50:19.118" v="871"/>
          <ac:picMkLst>
            <pc:docMk/>
            <pc:sldMk cId="3961456410" sldId="440"/>
            <ac:picMk id="1032" creationId="{F0470125-F92C-4981-A7B1-64F1CCF4C2D3}"/>
          </ac:picMkLst>
        </pc:picChg>
        <pc:picChg chg="add mod">
          <ac:chgData name="Weifeng Xu" userId="e7aed605-a3dd-4d5a-a692-a87037af107b" providerId="ADAL" clId="{65D2CD8F-A833-4ED3-BFC9-CC46DE2FF59E}" dt="2022-04-11T19:51:49.620" v="885" actId="1076"/>
          <ac:picMkLst>
            <pc:docMk/>
            <pc:sldMk cId="3961456410" sldId="440"/>
            <ac:picMk id="1034" creationId="{87CF8CCC-4DF4-400E-BB64-923DB9A7D589}"/>
          </ac:picMkLst>
        </pc:picChg>
        <pc:picChg chg="add del">
          <ac:chgData name="Weifeng Xu" userId="e7aed605-a3dd-4d5a-a692-a87037af107b" providerId="ADAL" clId="{65D2CD8F-A833-4ED3-BFC9-CC46DE2FF59E}" dt="2022-04-11T19:51:37.731" v="881"/>
          <ac:picMkLst>
            <pc:docMk/>
            <pc:sldMk cId="3961456410" sldId="440"/>
            <ac:picMk id="1036" creationId="{DEE01447-DCFD-4E6F-9629-D15874A4A05E}"/>
          </ac:picMkLst>
        </pc:picChg>
        <pc:picChg chg="add mod">
          <ac:chgData name="Weifeng Xu" userId="e7aed605-a3dd-4d5a-a692-a87037af107b" providerId="ADAL" clId="{65D2CD8F-A833-4ED3-BFC9-CC46DE2FF59E}" dt="2022-04-11T19:52:46.139" v="893" actId="1076"/>
          <ac:picMkLst>
            <pc:docMk/>
            <pc:sldMk cId="3961456410" sldId="440"/>
            <ac:picMk id="1038" creationId="{2932E954-53BE-46F4-9C23-2F82D440BA07}"/>
          </ac:picMkLst>
        </pc:picChg>
        <pc:picChg chg="add mod">
          <ac:chgData name="Weifeng Xu" userId="e7aed605-a3dd-4d5a-a692-a87037af107b" providerId="ADAL" clId="{65D2CD8F-A833-4ED3-BFC9-CC46DE2FF59E}" dt="2022-04-11T19:52:47.367" v="894" actId="1076"/>
          <ac:picMkLst>
            <pc:docMk/>
            <pc:sldMk cId="3961456410" sldId="440"/>
            <ac:picMk id="1040" creationId="{43C0F9FA-3A16-4CF6-87EB-D3B0250E4A01}"/>
          </ac:picMkLst>
        </pc:picChg>
        <pc:picChg chg="add del mod">
          <ac:chgData name="Weifeng Xu" userId="e7aed605-a3dd-4d5a-a692-a87037af107b" providerId="ADAL" clId="{65D2CD8F-A833-4ED3-BFC9-CC46DE2FF59E}" dt="2022-11-14T14:00:23.681" v="2577" actId="478"/>
          <ac:picMkLst>
            <pc:docMk/>
            <pc:sldMk cId="3961456410" sldId="440"/>
            <ac:picMk id="6146" creationId="{8E790CA5-F816-950E-A6A6-EB72A5C9D08B}"/>
          </ac:picMkLst>
        </pc:picChg>
        <pc:picChg chg="add del mod">
          <ac:chgData name="Weifeng Xu" userId="e7aed605-a3dd-4d5a-a692-a87037af107b" providerId="ADAL" clId="{65D2CD8F-A833-4ED3-BFC9-CC46DE2FF59E}" dt="2022-11-14T14:00:58.864" v="2583" actId="478"/>
          <ac:picMkLst>
            <pc:docMk/>
            <pc:sldMk cId="3961456410" sldId="440"/>
            <ac:picMk id="6148" creationId="{E80C8ABD-4277-EA38-B9BC-50E2D45EA12C}"/>
          </ac:picMkLst>
        </pc:picChg>
        <pc:picChg chg="add mod">
          <ac:chgData name="Weifeng Xu" userId="e7aed605-a3dd-4d5a-a692-a87037af107b" providerId="ADAL" clId="{65D2CD8F-A833-4ED3-BFC9-CC46DE2FF59E}" dt="2022-11-14T14:01:03.163" v="2585" actId="1076"/>
          <ac:picMkLst>
            <pc:docMk/>
            <pc:sldMk cId="3961456410" sldId="440"/>
            <ac:picMk id="6150" creationId="{2757C206-320A-BB3B-1FE7-2E9C8F9A5195}"/>
          </ac:picMkLst>
        </pc:picChg>
      </pc:sldChg>
      <pc:sldChg chg="addSp delSp modSp add mod">
        <pc:chgData name="Weifeng Xu" userId="e7aed605-a3dd-4d5a-a692-a87037af107b" providerId="ADAL" clId="{65D2CD8F-A833-4ED3-BFC9-CC46DE2FF59E}" dt="2022-11-14T14:06:52.873" v="2586" actId="478"/>
        <pc:sldMkLst>
          <pc:docMk/>
          <pc:sldMk cId="567906942" sldId="441"/>
        </pc:sldMkLst>
        <pc:spChg chg="add mod">
          <ac:chgData name="Weifeng Xu" userId="e7aed605-a3dd-4d5a-a692-a87037af107b" providerId="ADAL" clId="{65D2CD8F-A833-4ED3-BFC9-CC46DE2FF59E}" dt="2022-04-11T19:54:36.317" v="904" actId="403"/>
          <ac:spMkLst>
            <pc:docMk/>
            <pc:sldMk cId="567906942" sldId="441"/>
            <ac:spMk id="2" creationId="{E208FB42-F0AE-43EC-8567-17BF9135773A}"/>
          </ac:spMkLst>
        </pc:spChg>
        <pc:grpChg chg="mod">
          <ac:chgData name="Weifeng Xu" userId="e7aed605-a3dd-4d5a-a692-a87037af107b" providerId="ADAL" clId="{65D2CD8F-A833-4ED3-BFC9-CC46DE2FF59E}" dt="2022-04-11T19:55:15.549" v="911"/>
          <ac:grpSpMkLst>
            <pc:docMk/>
            <pc:sldMk cId="567906942" sldId="441"/>
            <ac:grpSpMk id="7" creationId="{7050318C-5F86-4450-8499-471B579CF931}"/>
          </ac:grpSpMkLst>
        </pc:grpChg>
        <pc:picChg chg="add del mod">
          <ac:chgData name="Weifeng Xu" userId="e7aed605-a3dd-4d5a-a692-a87037af107b" providerId="ADAL" clId="{65D2CD8F-A833-4ED3-BFC9-CC46DE2FF59E}" dt="2022-11-14T14:06:52.873" v="2586" actId="478"/>
          <ac:picMkLst>
            <pc:docMk/>
            <pc:sldMk cId="567906942" sldId="441"/>
            <ac:picMk id="13" creationId="{06378E14-72FD-4A08-9019-6BFE5BC43A37}"/>
          </ac:picMkLst>
        </pc:picChg>
        <pc:picChg chg="add mod">
          <ac:chgData name="Weifeng Xu" userId="e7aed605-a3dd-4d5a-a692-a87037af107b" providerId="ADAL" clId="{65D2CD8F-A833-4ED3-BFC9-CC46DE2FF59E}" dt="2022-04-11T20:06:28.414" v="971"/>
          <ac:picMkLst>
            <pc:docMk/>
            <pc:sldMk cId="567906942" sldId="441"/>
            <ac:picMk id="14" creationId="{C6CB5E36-A3BA-40AC-BCC9-E4B38FD3C0CE}"/>
          </ac:picMkLst>
        </pc:picChg>
        <pc:picChg chg="mod">
          <ac:chgData name="Weifeng Xu" userId="e7aed605-a3dd-4d5a-a692-a87037af107b" providerId="ADAL" clId="{65D2CD8F-A833-4ED3-BFC9-CC46DE2FF59E}" dt="2022-04-11T19:54:39.867" v="905" actId="1076"/>
          <ac:picMkLst>
            <pc:docMk/>
            <pc:sldMk cId="567906942" sldId="441"/>
            <ac:picMk id="1038" creationId="{2932E954-53BE-46F4-9C23-2F82D440BA07}"/>
          </ac:picMkLst>
        </pc:picChg>
        <pc:picChg chg="del mod">
          <ac:chgData name="Weifeng Xu" userId="e7aed605-a3dd-4d5a-a692-a87037af107b" providerId="ADAL" clId="{65D2CD8F-A833-4ED3-BFC9-CC46DE2FF59E}" dt="2022-04-11T19:54:47.678" v="907" actId="478"/>
          <ac:picMkLst>
            <pc:docMk/>
            <pc:sldMk cId="567906942" sldId="441"/>
            <ac:picMk id="1040" creationId="{43C0F9FA-3A16-4CF6-87EB-D3B0250E4A01}"/>
          </ac:picMkLst>
        </pc:picChg>
        <pc:inkChg chg="add">
          <ac:chgData name="Weifeng Xu" userId="e7aed605-a3dd-4d5a-a692-a87037af107b" providerId="ADAL" clId="{65D2CD8F-A833-4ED3-BFC9-CC46DE2FF59E}" dt="2022-04-11T19:55:10.301" v="908" actId="9405"/>
          <ac:inkMkLst>
            <pc:docMk/>
            <pc:sldMk cId="567906942" sldId="441"/>
            <ac:inkMk id="3" creationId="{C1665781-A616-4843-8E23-009FC27D954A}"/>
          </ac:inkMkLst>
        </pc:inkChg>
        <pc:inkChg chg="add mod">
          <ac:chgData name="Weifeng Xu" userId="e7aed605-a3dd-4d5a-a692-a87037af107b" providerId="ADAL" clId="{65D2CD8F-A833-4ED3-BFC9-CC46DE2FF59E}" dt="2022-04-11T19:55:15.549" v="911"/>
          <ac:inkMkLst>
            <pc:docMk/>
            <pc:sldMk cId="567906942" sldId="441"/>
            <ac:inkMk id="4" creationId="{82D5F6CD-59B0-4E17-A94B-865F16A23F81}"/>
          </ac:inkMkLst>
        </pc:inkChg>
        <pc:inkChg chg="add mod">
          <ac:chgData name="Weifeng Xu" userId="e7aed605-a3dd-4d5a-a692-a87037af107b" providerId="ADAL" clId="{65D2CD8F-A833-4ED3-BFC9-CC46DE2FF59E}" dt="2022-04-11T19:55:15.549" v="911"/>
          <ac:inkMkLst>
            <pc:docMk/>
            <pc:sldMk cId="567906942" sldId="441"/>
            <ac:inkMk id="5" creationId="{6D5353DF-ECD1-48B7-AB01-C2CFADD717DC}"/>
          </ac:inkMkLst>
        </pc:inkChg>
      </pc:sldChg>
      <pc:sldChg chg="addSp delSp modSp add mod">
        <pc:chgData name="Weifeng Xu" userId="e7aed605-a3dd-4d5a-a692-a87037af107b" providerId="ADAL" clId="{65D2CD8F-A833-4ED3-BFC9-CC46DE2FF59E}" dt="2023-02-16T17:35:18.844" v="4296" actId="20577"/>
        <pc:sldMkLst>
          <pc:docMk/>
          <pc:sldMk cId="475534982" sldId="442"/>
        </pc:sldMkLst>
        <pc:spChg chg="mod">
          <ac:chgData name="Weifeng Xu" userId="e7aed605-a3dd-4d5a-a692-a87037af107b" providerId="ADAL" clId="{65D2CD8F-A833-4ED3-BFC9-CC46DE2FF59E}" dt="2022-04-11T19:56:01.893" v="920" actId="20577"/>
          <ac:spMkLst>
            <pc:docMk/>
            <pc:sldMk cId="475534982" sldId="442"/>
            <ac:spMk id="2" creationId="{E208FB42-F0AE-43EC-8567-17BF9135773A}"/>
          </ac:spMkLst>
        </pc:spChg>
        <pc:spChg chg="add mod">
          <ac:chgData name="Weifeng Xu" userId="e7aed605-a3dd-4d5a-a692-a87037af107b" providerId="ADAL" clId="{65D2CD8F-A833-4ED3-BFC9-CC46DE2FF59E}" dt="2023-02-16T17:35:18.844" v="4296" actId="20577"/>
          <ac:spMkLst>
            <pc:docMk/>
            <pc:sldMk cId="475534982" sldId="442"/>
            <ac:spMk id="4" creationId="{3974AEF1-5535-85C0-1307-1AAFDDBE7A16}"/>
          </ac:spMkLst>
        </pc:spChg>
        <pc:grpChg chg="del">
          <ac:chgData name="Weifeng Xu" userId="e7aed605-a3dd-4d5a-a692-a87037af107b" providerId="ADAL" clId="{65D2CD8F-A833-4ED3-BFC9-CC46DE2FF59E}" dt="2022-04-11T19:55:45.935" v="916" actId="478"/>
          <ac:grpSpMkLst>
            <pc:docMk/>
            <pc:sldMk cId="475534982" sldId="442"/>
            <ac:grpSpMk id="7" creationId="{7050318C-5F86-4450-8499-471B579CF931}"/>
          </ac:grpSpMkLst>
        </pc:grpChg>
        <pc:grpChg chg="mod">
          <ac:chgData name="Weifeng Xu" userId="e7aed605-a3dd-4d5a-a692-a87037af107b" providerId="ADAL" clId="{65D2CD8F-A833-4ED3-BFC9-CC46DE2FF59E}" dt="2022-04-11T19:56:16.039" v="924"/>
          <ac:grpSpMkLst>
            <pc:docMk/>
            <pc:sldMk cId="475534982" sldId="442"/>
            <ac:grpSpMk id="12" creationId="{49CA1F90-428E-4627-91D9-AF544A8BB92A}"/>
          </ac:grpSpMkLst>
        </pc:grpChg>
        <pc:grpChg chg="mod">
          <ac:chgData name="Weifeng Xu" userId="e7aed605-a3dd-4d5a-a692-a87037af107b" providerId="ADAL" clId="{65D2CD8F-A833-4ED3-BFC9-CC46DE2FF59E}" dt="2023-02-16T14:18:26.368" v="3956"/>
          <ac:grpSpMkLst>
            <pc:docMk/>
            <pc:sldMk cId="475534982" sldId="442"/>
            <ac:grpSpMk id="15" creationId="{648661AD-8B0A-5C00-08BE-FC4F81CE22B2}"/>
          </ac:grpSpMkLst>
        </pc:grpChg>
        <pc:grpChg chg="mod">
          <ac:chgData name="Weifeng Xu" userId="e7aed605-a3dd-4d5a-a692-a87037af107b" providerId="ADAL" clId="{65D2CD8F-A833-4ED3-BFC9-CC46DE2FF59E}" dt="2023-02-16T14:18:33.470" v="3960"/>
          <ac:grpSpMkLst>
            <pc:docMk/>
            <pc:sldMk cId="475534982" sldId="442"/>
            <ac:grpSpMk id="20" creationId="{2B414C9E-1098-6C57-1E3E-B25C59C0C459}"/>
          </ac:grpSpMkLst>
        </pc:grpChg>
        <pc:grpChg chg="mod">
          <ac:chgData name="Weifeng Xu" userId="e7aed605-a3dd-4d5a-a692-a87037af107b" providerId="ADAL" clId="{65D2CD8F-A833-4ED3-BFC9-CC46DE2FF59E}" dt="2023-02-16T14:18:52.871" v="3968"/>
          <ac:grpSpMkLst>
            <pc:docMk/>
            <pc:sldMk cId="475534982" sldId="442"/>
            <ac:grpSpMk id="25" creationId="{ECF61275-2B53-8C89-ED79-5D959432519F}"/>
          </ac:grpSpMkLst>
        </pc:grpChg>
        <pc:grpChg chg="mod">
          <ac:chgData name="Weifeng Xu" userId="e7aed605-a3dd-4d5a-a692-a87037af107b" providerId="ADAL" clId="{65D2CD8F-A833-4ED3-BFC9-CC46DE2FF59E}" dt="2023-02-16T14:19:01.848" v="3972"/>
          <ac:grpSpMkLst>
            <pc:docMk/>
            <pc:sldMk cId="475534982" sldId="442"/>
            <ac:grpSpMk id="28" creationId="{9B2C18F4-8985-8603-FE19-7E8F435B64A4}"/>
          </ac:grpSpMkLst>
        </pc:grpChg>
        <pc:graphicFrameChg chg="add mod modGraphic">
          <ac:chgData name="Weifeng Xu" userId="e7aed605-a3dd-4d5a-a692-a87037af107b" providerId="ADAL" clId="{65D2CD8F-A833-4ED3-BFC9-CC46DE2FF59E}" dt="2023-02-16T14:18:05.837" v="3948" actId="1076"/>
          <ac:graphicFrameMkLst>
            <pc:docMk/>
            <pc:sldMk cId="475534982" sldId="442"/>
            <ac:graphicFrameMk id="5" creationId="{F807CFC6-3CC9-5D36-C665-CB2757C3676E}"/>
          </ac:graphicFrameMkLst>
        </pc:graphicFrameChg>
        <pc:picChg chg="add mod">
          <ac:chgData name="Weifeng Xu" userId="e7aed605-a3dd-4d5a-a692-a87037af107b" providerId="ADAL" clId="{65D2CD8F-A833-4ED3-BFC9-CC46DE2FF59E}" dt="2022-04-11T20:00:37.980" v="967"/>
          <ac:picMkLst>
            <pc:docMk/>
            <pc:sldMk cId="475534982" sldId="442"/>
            <ac:picMk id="17" creationId="{3D87CFAA-0F14-4DA7-98F5-FAD95F27C7CB}"/>
          </ac:picMkLst>
        </pc:picChg>
        <pc:picChg chg="add mod">
          <ac:chgData name="Weifeng Xu" userId="e7aed605-a3dd-4d5a-a692-a87037af107b" providerId="ADAL" clId="{65D2CD8F-A833-4ED3-BFC9-CC46DE2FF59E}" dt="2022-04-11T20:06:32.632" v="973" actId="1036"/>
          <ac:picMkLst>
            <pc:docMk/>
            <pc:sldMk cId="475534982" sldId="442"/>
            <ac:picMk id="18" creationId="{27108184-7EF0-4E74-9919-8094A6C1B8D0}"/>
          </ac:picMkLst>
        </pc:picChg>
        <pc:picChg chg="mod">
          <ac:chgData name="Weifeng Xu" userId="e7aed605-a3dd-4d5a-a692-a87037af107b" providerId="ADAL" clId="{65D2CD8F-A833-4ED3-BFC9-CC46DE2FF59E}" dt="2022-04-11T19:56:05.465" v="921" actId="1076"/>
          <ac:picMkLst>
            <pc:docMk/>
            <pc:sldMk cId="475534982" sldId="442"/>
            <ac:picMk id="1038" creationId="{2932E954-53BE-46F4-9C23-2F82D440BA07}"/>
          </ac:picMkLst>
        </pc:picChg>
        <pc:inkChg chg="add del">
          <ac:chgData name="Weifeng Xu" userId="e7aed605-a3dd-4d5a-a692-a87037af107b" providerId="ADAL" clId="{65D2CD8F-A833-4ED3-BFC9-CC46DE2FF59E}" dt="2023-02-16T14:18:14.151" v="3950" actId="9405"/>
          <ac:inkMkLst>
            <pc:docMk/>
            <pc:sldMk cId="475534982" sldId="442"/>
            <ac:inkMk id="7" creationId="{25456EC0-51F8-F6A5-3577-15B413ADBEC7}"/>
          </ac:inkMkLst>
        </pc:inkChg>
        <pc:inkChg chg="add">
          <ac:chgData name="Weifeng Xu" userId="e7aed605-a3dd-4d5a-a692-a87037af107b" providerId="ADAL" clId="{65D2CD8F-A833-4ED3-BFC9-CC46DE2FF59E}" dt="2022-04-11T19:55:35.530" v="913" actId="9405"/>
          <ac:inkMkLst>
            <pc:docMk/>
            <pc:sldMk cId="475534982" sldId="442"/>
            <ac:inkMk id="8" creationId="{EB10BCD2-5EFD-4A24-8EC2-0AC68B478513}"/>
          </ac:inkMkLst>
        </pc:inkChg>
        <pc:inkChg chg="add">
          <ac:chgData name="Weifeng Xu" userId="e7aed605-a3dd-4d5a-a692-a87037af107b" providerId="ADAL" clId="{65D2CD8F-A833-4ED3-BFC9-CC46DE2FF59E}" dt="2023-02-16T14:18:20.144" v="3951" actId="9405"/>
          <ac:inkMkLst>
            <pc:docMk/>
            <pc:sldMk cId="475534982" sldId="442"/>
            <ac:inkMk id="9" creationId="{3B15C5C1-A86F-3522-8632-E59247D73BD8}"/>
          </ac:inkMkLst>
        </pc:inkChg>
        <pc:inkChg chg="add del">
          <ac:chgData name="Weifeng Xu" userId="e7aed605-a3dd-4d5a-a692-a87037af107b" providerId="ADAL" clId="{65D2CD8F-A833-4ED3-BFC9-CC46DE2FF59E}" dt="2022-04-11T19:55:39.503" v="915" actId="9405"/>
          <ac:inkMkLst>
            <pc:docMk/>
            <pc:sldMk cId="475534982" sldId="442"/>
            <ac:inkMk id="9" creationId="{EAFF51FD-7D11-4ED5-9A76-9EEC11A789C4}"/>
          </ac:inkMkLst>
        </pc:inkChg>
        <pc:inkChg chg="add mod">
          <ac:chgData name="Weifeng Xu" userId="e7aed605-a3dd-4d5a-a692-a87037af107b" providerId="ADAL" clId="{65D2CD8F-A833-4ED3-BFC9-CC46DE2FF59E}" dt="2022-04-11T19:56:16.039" v="924"/>
          <ac:inkMkLst>
            <pc:docMk/>
            <pc:sldMk cId="475534982" sldId="442"/>
            <ac:inkMk id="10" creationId="{801DB7EA-3F35-4FD2-9962-82365F78E8E7}"/>
          </ac:inkMkLst>
        </pc:inkChg>
        <pc:inkChg chg="add mod">
          <ac:chgData name="Weifeng Xu" userId="e7aed605-a3dd-4d5a-a692-a87037af107b" providerId="ADAL" clId="{65D2CD8F-A833-4ED3-BFC9-CC46DE2FF59E}" dt="2022-04-11T19:56:16.039" v="924"/>
          <ac:inkMkLst>
            <pc:docMk/>
            <pc:sldMk cId="475534982" sldId="442"/>
            <ac:inkMk id="11" creationId="{EA485C0D-D658-48D9-8631-32A317EA8274}"/>
          </ac:inkMkLst>
        </pc:inkChg>
        <pc:inkChg chg="add del mod">
          <ac:chgData name="Weifeng Xu" userId="e7aed605-a3dd-4d5a-a692-a87037af107b" providerId="ADAL" clId="{65D2CD8F-A833-4ED3-BFC9-CC46DE2FF59E}" dt="2023-02-16T14:18:27.239" v="3957" actId="9405"/>
          <ac:inkMkLst>
            <pc:docMk/>
            <pc:sldMk cId="475534982" sldId="442"/>
            <ac:inkMk id="13" creationId="{A0432D8F-9846-5A13-AB4A-563902B84383}"/>
          </ac:inkMkLst>
        </pc:inkChg>
        <pc:inkChg chg="add del mod">
          <ac:chgData name="Weifeng Xu" userId="e7aed605-a3dd-4d5a-a692-a87037af107b" providerId="ADAL" clId="{65D2CD8F-A833-4ED3-BFC9-CC46DE2FF59E}" dt="2023-02-16T14:18:26.368" v="3956"/>
          <ac:inkMkLst>
            <pc:docMk/>
            <pc:sldMk cId="475534982" sldId="442"/>
            <ac:inkMk id="14" creationId="{802B2FF4-0E9D-6C08-245C-0D62F3CCA19C}"/>
          </ac:inkMkLst>
        </pc:inkChg>
        <pc:inkChg chg="add mod">
          <ac:chgData name="Weifeng Xu" userId="e7aed605-a3dd-4d5a-a692-a87037af107b" providerId="ADAL" clId="{65D2CD8F-A833-4ED3-BFC9-CC46DE2FF59E}" dt="2023-02-16T14:18:33.470" v="3960"/>
          <ac:inkMkLst>
            <pc:docMk/>
            <pc:sldMk cId="475534982" sldId="442"/>
            <ac:inkMk id="16" creationId="{45FBF541-1AF1-C428-64F6-3B0B619D5120}"/>
          </ac:inkMkLst>
        </pc:inkChg>
        <pc:inkChg chg="add mod">
          <ac:chgData name="Weifeng Xu" userId="e7aed605-a3dd-4d5a-a692-a87037af107b" providerId="ADAL" clId="{65D2CD8F-A833-4ED3-BFC9-CC46DE2FF59E}" dt="2023-02-16T14:18:33.470" v="3960"/>
          <ac:inkMkLst>
            <pc:docMk/>
            <pc:sldMk cId="475534982" sldId="442"/>
            <ac:inkMk id="19" creationId="{130A5370-6C09-5BB7-4B66-CC0AE43CD41A}"/>
          </ac:inkMkLst>
        </pc:inkChg>
        <pc:inkChg chg="add del">
          <ac:chgData name="Weifeng Xu" userId="e7aed605-a3dd-4d5a-a692-a87037af107b" providerId="ADAL" clId="{65D2CD8F-A833-4ED3-BFC9-CC46DE2FF59E}" dt="2023-02-16T14:18:43.775" v="3962" actId="9405"/>
          <ac:inkMkLst>
            <pc:docMk/>
            <pc:sldMk cId="475534982" sldId="442"/>
            <ac:inkMk id="21" creationId="{C431E31C-0B4A-C60F-C5DE-253B9A3A1261}"/>
          </ac:inkMkLst>
        </pc:inkChg>
        <pc:inkChg chg="add">
          <ac:chgData name="Weifeng Xu" userId="e7aed605-a3dd-4d5a-a692-a87037af107b" providerId="ADAL" clId="{65D2CD8F-A833-4ED3-BFC9-CC46DE2FF59E}" dt="2023-02-16T14:18:46.749" v="3963" actId="9405"/>
          <ac:inkMkLst>
            <pc:docMk/>
            <pc:sldMk cId="475534982" sldId="442"/>
            <ac:inkMk id="22" creationId="{1D63DEDB-14F4-CFAF-A889-2E0E69D0B4C9}"/>
          </ac:inkMkLst>
        </pc:inkChg>
        <pc:inkChg chg="add del mod">
          <ac:chgData name="Weifeng Xu" userId="e7aed605-a3dd-4d5a-a692-a87037af107b" providerId="ADAL" clId="{65D2CD8F-A833-4ED3-BFC9-CC46DE2FF59E}" dt="2023-02-16T14:18:54.407" v="3969" actId="9405"/>
          <ac:inkMkLst>
            <pc:docMk/>
            <pc:sldMk cId="475534982" sldId="442"/>
            <ac:inkMk id="23" creationId="{F8783CCE-C5E6-36D5-058C-D5479542062C}"/>
          </ac:inkMkLst>
        </pc:inkChg>
        <pc:inkChg chg="add del mod">
          <ac:chgData name="Weifeng Xu" userId="e7aed605-a3dd-4d5a-a692-a87037af107b" providerId="ADAL" clId="{65D2CD8F-A833-4ED3-BFC9-CC46DE2FF59E}" dt="2023-02-16T14:18:52.871" v="3968"/>
          <ac:inkMkLst>
            <pc:docMk/>
            <pc:sldMk cId="475534982" sldId="442"/>
            <ac:inkMk id="24" creationId="{92AC6CB8-D024-F9B2-9A76-0295F4A83F0B}"/>
          </ac:inkMkLst>
        </pc:inkChg>
        <pc:inkChg chg="add mod">
          <ac:chgData name="Weifeng Xu" userId="e7aed605-a3dd-4d5a-a692-a87037af107b" providerId="ADAL" clId="{65D2CD8F-A833-4ED3-BFC9-CC46DE2FF59E}" dt="2023-02-16T14:19:01.848" v="3972"/>
          <ac:inkMkLst>
            <pc:docMk/>
            <pc:sldMk cId="475534982" sldId="442"/>
            <ac:inkMk id="26" creationId="{DD866BE2-7D3F-A9EF-4393-0042DEFB4A3E}"/>
          </ac:inkMkLst>
        </pc:inkChg>
        <pc:inkChg chg="add mod">
          <ac:chgData name="Weifeng Xu" userId="e7aed605-a3dd-4d5a-a692-a87037af107b" providerId="ADAL" clId="{65D2CD8F-A833-4ED3-BFC9-CC46DE2FF59E}" dt="2023-02-16T14:19:01.848" v="3972"/>
          <ac:inkMkLst>
            <pc:docMk/>
            <pc:sldMk cId="475534982" sldId="442"/>
            <ac:inkMk id="27" creationId="{F19B0200-6D74-4E15-A7BC-290BD69FD996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36.005" v="974"/>
        <pc:sldMkLst>
          <pc:docMk/>
          <pc:sldMk cId="2963169710" sldId="443"/>
        </pc:sldMkLst>
        <pc:spChg chg="del">
          <ac:chgData name="Weifeng Xu" userId="e7aed605-a3dd-4d5a-a692-a87037af107b" providerId="ADAL" clId="{65D2CD8F-A833-4ED3-BFC9-CC46DE2FF59E}" dt="2022-04-11T19:57:06.131" v="929" actId="478"/>
          <ac:spMkLst>
            <pc:docMk/>
            <pc:sldMk cId="2963169710" sldId="443"/>
            <ac:spMk id="2" creationId="{E208FB42-F0AE-43EC-8567-17BF9135773A}"/>
          </ac:spMkLst>
        </pc:spChg>
        <pc:spChg chg="add mod">
          <ac:chgData name="Weifeng Xu" userId="e7aed605-a3dd-4d5a-a692-a87037af107b" providerId="ADAL" clId="{65D2CD8F-A833-4ED3-BFC9-CC46DE2FF59E}" dt="2022-04-11T19:58:23.916" v="943" actId="207"/>
          <ac:spMkLst>
            <pc:docMk/>
            <pc:sldMk cId="2963169710" sldId="443"/>
            <ac:spMk id="17" creationId="{14CF4916-9C10-435B-B987-BF6378994C06}"/>
          </ac:spMkLst>
        </pc:spChg>
        <pc:grpChg chg="del">
          <ac:chgData name="Weifeng Xu" userId="e7aed605-a3dd-4d5a-a692-a87037af107b" providerId="ADAL" clId="{65D2CD8F-A833-4ED3-BFC9-CC46DE2FF59E}" dt="2022-04-11T19:58:27.915" v="944" actId="478"/>
          <ac:grpSpMkLst>
            <pc:docMk/>
            <pc:sldMk cId="2963169710" sldId="443"/>
            <ac:grpSpMk id="12" creationId="{49CA1F90-428E-4627-91D9-AF544A8BB92A}"/>
          </ac:grpSpMkLst>
        </pc:grpChg>
        <pc:grpChg chg="mod">
          <ac:chgData name="Weifeng Xu" userId="e7aed605-a3dd-4d5a-a692-a87037af107b" providerId="ADAL" clId="{65D2CD8F-A833-4ED3-BFC9-CC46DE2FF59E}" dt="2022-04-11T19:58:44.204" v="947"/>
          <ac:grpSpMkLst>
            <pc:docMk/>
            <pc:sldMk cId="2963169710" sldId="443"/>
            <ac:grpSpMk id="13" creationId="{81F7FEA2-EF0A-4929-8F7F-A43E467B8A80}"/>
          </ac:grpSpMkLst>
        </pc:grpChg>
        <pc:picChg chg="add mod">
          <ac:chgData name="Weifeng Xu" userId="e7aed605-a3dd-4d5a-a692-a87037af107b" providerId="ADAL" clId="{65D2CD8F-A833-4ED3-BFC9-CC46DE2FF59E}" dt="2022-04-11T20:06:36.005" v="974"/>
          <ac:picMkLst>
            <pc:docMk/>
            <pc:sldMk cId="2963169710" sldId="443"/>
            <ac:picMk id="23" creationId="{72B799A5-BDE7-4EBD-A3FF-E3F18D3FA07C}"/>
          </ac:picMkLst>
        </pc:picChg>
        <pc:picChg chg="del">
          <ac:chgData name="Weifeng Xu" userId="e7aed605-a3dd-4d5a-a692-a87037af107b" providerId="ADAL" clId="{65D2CD8F-A833-4ED3-BFC9-CC46DE2FF59E}" dt="2022-04-11T19:57:03.491" v="928" actId="478"/>
          <ac:picMkLst>
            <pc:docMk/>
            <pc:sldMk cId="2963169710" sldId="443"/>
            <ac:picMk id="1038" creationId="{2932E954-53BE-46F4-9C23-2F82D440BA07}"/>
          </ac:picMkLst>
        </pc:picChg>
        <pc:picChg chg="add mod">
          <ac:chgData name="Weifeng Xu" userId="e7aed605-a3dd-4d5a-a692-a87037af107b" providerId="ADAL" clId="{65D2CD8F-A833-4ED3-BFC9-CC46DE2FF59E}" dt="2022-04-11T19:58:13.572" v="942" actId="1076"/>
          <ac:picMkLst>
            <pc:docMk/>
            <pc:sldMk cId="2963169710" sldId="443"/>
            <ac:picMk id="2050" creationId="{713B1D9F-9A70-4BE9-BBDF-F8013581BCAF}"/>
          </ac:picMkLst>
        </pc:picChg>
        <pc:picChg chg="add del">
          <ac:chgData name="Weifeng Xu" userId="e7aed605-a3dd-4d5a-a692-a87037af107b" providerId="ADAL" clId="{65D2CD8F-A833-4ED3-BFC9-CC46DE2FF59E}" dt="2022-04-11T19:57:45.500" v="936"/>
          <ac:picMkLst>
            <pc:docMk/>
            <pc:sldMk cId="2963169710" sldId="443"/>
            <ac:picMk id="2052" creationId="{29C1BEDB-4861-4C41-8F47-5656873B8F1E}"/>
          </ac:picMkLst>
        </pc:picChg>
        <pc:inkChg chg="add">
          <ac:chgData name="Weifeng Xu" userId="e7aed605-a3dd-4d5a-a692-a87037af107b" providerId="ADAL" clId="{65D2CD8F-A833-4ED3-BFC9-CC46DE2FF59E}" dt="2022-04-11T19:56:59.195" v="926" actId="9405"/>
          <ac:inkMkLst>
            <pc:docMk/>
            <pc:sldMk cId="2963169710" sldId="443"/>
            <ac:inkMk id="4" creationId="{0CE6B28A-7E73-4F20-91C2-4246E9BB0F75}"/>
          </ac:inkMkLst>
        </pc:inkChg>
        <pc:inkChg chg="add">
          <ac:chgData name="Weifeng Xu" userId="e7aed605-a3dd-4d5a-a692-a87037af107b" providerId="ADAL" clId="{65D2CD8F-A833-4ED3-BFC9-CC46DE2FF59E}" dt="2022-04-11T19:56:59.608" v="927" actId="9405"/>
          <ac:inkMkLst>
            <pc:docMk/>
            <pc:sldMk cId="2963169710" sldId="443"/>
            <ac:inkMk id="5" creationId="{B65B007A-320B-4F74-B892-D009A2B388DC}"/>
          </ac:inkMkLst>
        </pc:inkChg>
        <pc:inkChg chg="add mod">
          <ac:chgData name="Weifeng Xu" userId="e7aed605-a3dd-4d5a-a692-a87037af107b" providerId="ADAL" clId="{65D2CD8F-A833-4ED3-BFC9-CC46DE2FF59E}" dt="2022-04-11T19:58:44.204" v="947"/>
          <ac:inkMkLst>
            <pc:docMk/>
            <pc:sldMk cId="2963169710" sldId="443"/>
            <ac:inkMk id="7" creationId="{FC787B8D-82AC-407F-A67C-552AA2801D20}"/>
          </ac:inkMkLst>
        </pc:inkChg>
        <pc:inkChg chg="add mod">
          <ac:chgData name="Weifeng Xu" userId="e7aed605-a3dd-4d5a-a692-a87037af107b" providerId="ADAL" clId="{65D2CD8F-A833-4ED3-BFC9-CC46DE2FF59E}" dt="2022-04-11T19:58:44.204" v="947"/>
          <ac:inkMkLst>
            <pc:docMk/>
            <pc:sldMk cId="2963169710" sldId="443"/>
            <ac:inkMk id="9" creationId="{56E1B602-B1CB-440A-85C9-7E1A821D2679}"/>
          </ac:inkMkLst>
        </pc:inkChg>
        <pc:inkChg chg="add del">
          <ac:chgData name="Weifeng Xu" userId="e7aed605-a3dd-4d5a-a692-a87037af107b" providerId="ADAL" clId="{65D2CD8F-A833-4ED3-BFC9-CC46DE2FF59E}" dt="2022-04-11T20:00:09.376" v="962" actId="9405"/>
          <ac:inkMkLst>
            <pc:docMk/>
            <pc:sldMk cId="2963169710" sldId="443"/>
            <ac:inkMk id="14" creationId="{3CBF01B4-2ECF-478A-8F10-FAA671E912BD}"/>
          </ac:inkMkLst>
        </pc:inkChg>
        <pc:inkChg chg="add del">
          <ac:chgData name="Weifeng Xu" userId="e7aed605-a3dd-4d5a-a692-a87037af107b" providerId="ADAL" clId="{65D2CD8F-A833-4ED3-BFC9-CC46DE2FF59E}" dt="2022-04-11T20:00:09.201" v="961" actId="9405"/>
          <ac:inkMkLst>
            <pc:docMk/>
            <pc:sldMk cId="2963169710" sldId="443"/>
            <ac:inkMk id="15" creationId="{72F57EDA-F80A-4C36-A4BE-BCA625D65DFF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40.861" v="975"/>
        <pc:sldMkLst>
          <pc:docMk/>
          <pc:sldMk cId="1417181392" sldId="444"/>
        </pc:sldMkLst>
        <pc:spChg chg="mod">
          <ac:chgData name="Weifeng Xu" userId="e7aed605-a3dd-4d5a-a692-a87037af107b" providerId="ADAL" clId="{65D2CD8F-A833-4ED3-BFC9-CC46DE2FF59E}" dt="2022-04-11T19:59:11.361" v="953" actId="20577"/>
          <ac:spMkLst>
            <pc:docMk/>
            <pc:sldMk cId="1417181392" sldId="444"/>
            <ac:spMk id="17" creationId="{14CF4916-9C10-435B-B987-BF6378994C06}"/>
          </ac:spMkLst>
        </pc:spChg>
        <pc:grpChg chg="mod">
          <ac:chgData name="Weifeng Xu" userId="e7aed605-a3dd-4d5a-a692-a87037af107b" providerId="ADAL" clId="{65D2CD8F-A833-4ED3-BFC9-CC46DE2FF59E}" dt="2022-04-11T19:59:28.254" v="956"/>
          <ac:grpSpMkLst>
            <pc:docMk/>
            <pc:sldMk cId="1417181392" sldId="444"/>
            <ac:grpSpMk id="12" creationId="{F0FB8A90-6D2E-4375-8AAF-B6811E656553}"/>
          </ac:grpSpMkLst>
        </pc:grpChg>
        <pc:grpChg chg="del">
          <ac:chgData name="Weifeng Xu" userId="e7aed605-a3dd-4d5a-a692-a87037af107b" providerId="ADAL" clId="{65D2CD8F-A833-4ED3-BFC9-CC46DE2FF59E}" dt="2022-04-11T19:59:00.355" v="950" actId="478"/>
          <ac:grpSpMkLst>
            <pc:docMk/>
            <pc:sldMk cId="1417181392" sldId="444"/>
            <ac:grpSpMk id="13" creationId="{81F7FEA2-EF0A-4929-8F7F-A43E467B8A80}"/>
          </ac:grpSpMkLst>
        </pc:grpChg>
        <pc:picChg chg="add mod">
          <ac:chgData name="Weifeng Xu" userId="e7aed605-a3dd-4d5a-a692-a87037af107b" providerId="ADAL" clId="{65D2CD8F-A833-4ED3-BFC9-CC46DE2FF59E}" dt="2022-04-11T20:06:40.861" v="975"/>
          <ac:picMkLst>
            <pc:docMk/>
            <pc:sldMk cId="1417181392" sldId="444"/>
            <ac:picMk id="21" creationId="{762F0235-8F11-445B-A557-46977E3BE198}"/>
          </ac:picMkLst>
        </pc:picChg>
        <pc:picChg chg="mod">
          <ac:chgData name="Weifeng Xu" userId="e7aed605-a3dd-4d5a-a692-a87037af107b" providerId="ADAL" clId="{65D2CD8F-A833-4ED3-BFC9-CC46DE2FF59E}" dt="2022-04-11T19:59:06.930" v="951" actId="1076"/>
          <ac:picMkLst>
            <pc:docMk/>
            <pc:sldMk cId="1417181392" sldId="444"/>
            <ac:picMk id="2050" creationId="{713B1D9F-9A70-4BE9-BBDF-F8013581BCAF}"/>
          </ac:picMkLst>
        </pc:picChg>
        <pc:inkChg chg="add">
          <ac:chgData name="Weifeng Xu" userId="e7aed605-a3dd-4d5a-a692-a87037af107b" providerId="ADAL" clId="{65D2CD8F-A833-4ED3-BFC9-CC46DE2FF59E}" dt="2022-04-11T19:58:54.852" v="949" actId="9405"/>
          <ac:inkMkLst>
            <pc:docMk/>
            <pc:sldMk cId="1417181392" sldId="444"/>
            <ac:inkMk id="2" creationId="{0E7A6837-5E34-486E-924D-790CB4B9EA18}"/>
          </ac:inkMkLst>
        </pc:inkChg>
        <pc:inkChg chg="mod">
          <ac:chgData name="Weifeng Xu" userId="e7aed605-a3dd-4d5a-a692-a87037af107b" providerId="ADAL" clId="{65D2CD8F-A833-4ED3-BFC9-CC46DE2FF59E}" dt="2022-04-11T19:59:06.930" v="951" actId="1076"/>
          <ac:inkMkLst>
            <pc:docMk/>
            <pc:sldMk cId="1417181392" sldId="444"/>
            <ac:inkMk id="4" creationId="{0CE6B28A-7E73-4F20-91C2-4246E9BB0F75}"/>
          </ac:inkMkLst>
        </pc:inkChg>
        <pc:inkChg chg="mod">
          <ac:chgData name="Weifeng Xu" userId="e7aed605-a3dd-4d5a-a692-a87037af107b" providerId="ADAL" clId="{65D2CD8F-A833-4ED3-BFC9-CC46DE2FF59E}" dt="2022-04-11T19:59:06.930" v="951" actId="1076"/>
          <ac:inkMkLst>
            <pc:docMk/>
            <pc:sldMk cId="1417181392" sldId="444"/>
            <ac:inkMk id="5" creationId="{B65B007A-320B-4F74-B892-D009A2B388DC}"/>
          </ac:inkMkLst>
        </pc:inkChg>
        <pc:inkChg chg="add mod">
          <ac:chgData name="Weifeng Xu" userId="e7aed605-a3dd-4d5a-a692-a87037af107b" providerId="ADAL" clId="{65D2CD8F-A833-4ED3-BFC9-CC46DE2FF59E}" dt="2022-04-11T19:59:28.254" v="956"/>
          <ac:inkMkLst>
            <pc:docMk/>
            <pc:sldMk cId="1417181392" sldId="444"/>
            <ac:inkMk id="10" creationId="{E37719D9-91D9-42AF-86B1-7DF62350B9BD}"/>
          </ac:inkMkLst>
        </pc:inkChg>
        <pc:inkChg chg="add mod">
          <ac:chgData name="Weifeng Xu" userId="e7aed605-a3dd-4d5a-a692-a87037af107b" providerId="ADAL" clId="{65D2CD8F-A833-4ED3-BFC9-CC46DE2FF59E}" dt="2022-04-11T19:59:28.254" v="956"/>
          <ac:inkMkLst>
            <pc:docMk/>
            <pc:sldMk cId="1417181392" sldId="444"/>
            <ac:inkMk id="11" creationId="{4863C053-B2D8-4FBB-A2CB-9DF5A6282863}"/>
          </ac:inkMkLst>
        </pc:inkChg>
        <pc:inkChg chg="add">
          <ac:chgData name="Weifeng Xu" userId="e7aed605-a3dd-4d5a-a692-a87037af107b" providerId="ADAL" clId="{65D2CD8F-A833-4ED3-BFC9-CC46DE2FF59E}" dt="2022-04-11T19:59:33.524" v="957" actId="9405"/>
          <ac:inkMkLst>
            <pc:docMk/>
            <pc:sldMk cId="1417181392" sldId="444"/>
            <ac:inkMk id="14" creationId="{742E365C-14B1-4C98-A0C9-D9E13069C9EC}"/>
          </ac:inkMkLst>
        </pc:inkChg>
        <pc:inkChg chg="add">
          <ac:chgData name="Weifeng Xu" userId="e7aed605-a3dd-4d5a-a692-a87037af107b" providerId="ADAL" clId="{65D2CD8F-A833-4ED3-BFC9-CC46DE2FF59E}" dt="2022-04-11T19:59:36.236" v="958" actId="9405"/>
          <ac:inkMkLst>
            <pc:docMk/>
            <pc:sldMk cId="1417181392" sldId="444"/>
            <ac:inkMk id="15" creationId="{EA615365-4819-4113-8716-7F390F3A8ACD}"/>
          </ac:inkMkLst>
        </pc:inkChg>
      </pc:sldChg>
      <pc:sldChg chg="addSp delSp modSp add mod">
        <pc:chgData name="Weifeng Xu" userId="e7aed605-a3dd-4d5a-a692-a87037af107b" providerId="ADAL" clId="{65D2CD8F-A833-4ED3-BFC9-CC46DE2FF59E}" dt="2022-11-07T15:05:45.871" v="2370" actId="478"/>
        <pc:sldMkLst>
          <pc:docMk/>
          <pc:sldMk cId="3837808617" sldId="445"/>
        </pc:sldMkLst>
        <pc:spChg chg="add mod">
          <ac:chgData name="Weifeng Xu" userId="e7aed605-a3dd-4d5a-a692-a87037af107b" providerId="ADAL" clId="{65D2CD8F-A833-4ED3-BFC9-CC46DE2FF59E}" dt="2022-04-13T12:33:29.120" v="1092" actId="1076"/>
          <ac:spMkLst>
            <pc:docMk/>
            <pc:sldMk cId="3837808617" sldId="445"/>
            <ac:spMk id="8" creationId="{0A00C40F-CADE-4FBC-9B17-345242068B9D}"/>
          </ac:spMkLst>
        </pc:spChg>
        <pc:spChg chg="add mod">
          <ac:chgData name="Weifeng Xu" userId="e7aed605-a3dd-4d5a-a692-a87037af107b" providerId="ADAL" clId="{65D2CD8F-A833-4ED3-BFC9-CC46DE2FF59E}" dt="2022-04-13T12:28:54.812" v="1078" actId="1076"/>
          <ac:spMkLst>
            <pc:docMk/>
            <pc:sldMk cId="3837808617" sldId="445"/>
            <ac:spMk id="16" creationId="{5C102927-AD90-4657-A3AB-EDFF325694CC}"/>
          </ac:spMkLst>
        </pc:spChg>
        <pc:picChg chg="del">
          <ac:chgData name="Weifeng Xu" userId="e7aed605-a3dd-4d5a-a692-a87037af107b" providerId="ADAL" clId="{65D2CD8F-A833-4ED3-BFC9-CC46DE2FF59E}" dt="2022-11-07T15:05:45.871" v="2370" actId="478"/>
          <ac:picMkLst>
            <pc:docMk/>
            <pc:sldMk cId="3837808617" sldId="445"/>
            <ac:picMk id="13" creationId="{06378E14-72FD-4A08-9019-6BFE5BC43A37}"/>
          </ac:picMkLst>
        </pc:picChg>
      </pc:sldChg>
      <pc:sldChg chg="addSp modSp add mod">
        <pc:chgData name="Weifeng Xu" userId="e7aed605-a3dd-4d5a-a692-a87037af107b" providerId="ADAL" clId="{65D2CD8F-A833-4ED3-BFC9-CC46DE2FF59E}" dt="2022-04-13T12:41:12.074" v="1132" actId="207"/>
        <pc:sldMkLst>
          <pc:docMk/>
          <pc:sldMk cId="3499728188" sldId="446"/>
        </pc:sldMkLst>
        <pc:spChg chg="add mod">
          <ac:chgData name="Weifeng Xu" userId="e7aed605-a3dd-4d5a-a692-a87037af107b" providerId="ADAL" clId="{65D2CD8F-A833-4ED3-BFC9-CC46DE2FF59E}" dt="2022-04-13T12:40:38.657" v="1121" actId="20577"/>
          <ac:spMkLst>
            <pc:docMk/>
            <pc:sldMk cId="3499728188" sldId="446"/>
            <ac:spMk id="16" creationId="{D82B26F7-7920-430C-A082-E348F7816AD5}"/>
          </ac:spMkLst>
        </pc:spChg>
        <pc:spChg chg="add mod">
          <ac:chgData name="Weifeng Xu" userId="e7aed605-a3dd-4d5a-a692-a87037af107b" providerId="ADAL" clId="{65D2CD8F-A833-4ED3-BFC9-CC46DE2FF59E}" dt="2022-04-13T12:41:12.074" v="1132" actId="207"/>
          <ac:spMkLst>
            <pc:docMk/>
            <pc:sldMk cId="3499728188" sldId="446"/>
            <ac:spMk id="19" creationId="{22EE846E-E057-41AE-B795-027FA99FF8DF}"/>
          </ac:spMkLst>
        </pc:spChg>
      </pc:sldChg>
      <pc:sldChg chg="addSp modSp add mod">
        <pc:chgData name="Weifeng Xu" userId="e7aed605-a3dd-4d5a-a692-a87037af107b" providerId="ADAL" clId="{65D2CD8F-A833-4ED3-BFC9-CC46DE2FF59E}" dt="2022-04-13T12:32:49.753" v="1086" actId="1076"/>
        <pc:sldMkLst>
          <pc:docMk/>
          <pc:sldMk cId="864640412" sldId="447"/>
        </pc:sldMkLst>
        <pc:spChg chg="add mod">
          <ac:chgData name="Weifeng Xu" userId="e7aed605-a3dd-4d5a-a692-a87037af107b" providerId="ADAL" clId="{65D2CD8F-A833-4ED3-BFC9-CC46DE2FF59E}" dt="2022-04-13T12:32:49.753" v="1086" actId="1076"/>
          <ac:spMkLst>
            <pc:docMk/>
            <pc:sldMk cId="864640412" sldId="447"/>
            <ac:spMk id="16" creationId="{E78D4824-5C87-4766-AAFD-C50D6A53858B}"/>
          </ac:spMkLst>
        </pc:spChg>
      </pc:sldChg>
      <pc:sldChg chg="addSp modSp add mod">
        <pc:chgData name="Weifeng Xu" userId="e7aed605-a3dd-4d5a-a692-a87037af107b" providerId="ADAL" clId="{65D2CD8F-A833-4ED3-BFC9-CC46DE2FF59E}" dt="2022-04-13T12:33:09.905" v="1090" actId="1076"/>
        <pc:sldMkLst>
          <pc:docMk/>
          <pc:sldMk cId="3397288009" sldId="448"/>
        </pc:sldMkLst>
        <pc:spChg chg="add mod">
          <ac:chgData name="Weifeng Xu" userId="e7aed605-a3dd-4d5a-a692-a87037af107b" providerId="ADAL" clId="{65D2CD8F-A833-4ED3-BFC9-CC46DE2FF59E}" dt="2022-04-13T12:33:09.905" v="1090" actId="1076"/>
          <ac:spMkLst>
            <pc:docMk/>
            <pc:sldMk cId="3397288009" sldId="448"/>
            <ac:spMk id="20" creationId="{94DE5337-609B-46BA-A39D-89D201F68A25}"/>
          </ac:spMkLst>
        </pc:spChg>
      </pc:sldChg>
      <pc:sldChg chg="addSp delSp modSp new mod modClrScheme chgLayout">
        <pc:chgData name="Weifeng Xu" userId="e7aed605-a3dd-4d5a-a692-a87037af107b" providerId="ADAL" clId="{65D2CD8F-A833-4ED3-BFC9-CC46DE2FF59E}" dt="2022-04-18T12:58:47.145" v="1283" actId="20577"/>
        <pc:sldMkLst>
          <pc:docMk/>
          <pc:sldMk cId="917475808" sldId="449"/>
        </pc:sldMkLst>
        <pc:spChg chg="add mod">
          <ac:chgData name="Weifeng Xu" userId="e7aed605-a3dd-4d5a-a692-a87037af107b" providerId="ADAL" clId="{65D2CD8F-A833-4ED3-BFC9-CC46DE2FF59E}" dt="2022-04-18T12:58:47.145" v="1283" actId="20577"/>
          <ac:spMkLst>
            <pc:docMk/>
            <pc:sldMk cId="917475808" sldId="449"/>
            <ac:spMk id="2" creationId="{C415A3E2-6110-4884-B69D-6ED7F7C0C848}"/>
          </ac:spMkLst>
        </pc:spChg>
        <pc:picChg chg="add del mod">
          <ac:chgData name="Weifeng Xu" userId="e7aed605-a3dd-4d5a-a692-a87037af107b" providerId="ADAL" clId="{65D2CD8F-A833-4ED3-BFC9-CC46DE2FF59E}" dt="2022-04-18T12:49:39.155" v="1160" actId="478"/>
          <ac:picMkLst>
            <pc:docMk/>
            <pc:sldMk cId="917475808" sldId="449"/>
            <ac:picMk id="3" creationId="{F3C7D49E-6767-43C2-8738-59C88C015F4D}"/>
          </ac:picMkLst>
        </pc:picChg>
        <pc:picChg chg="add mod modCrop">
          <ac:chgData name="Weifeng Xu" userId="e7aed605-a3dd-4d5a-a692-a87037af107b" providerId="ADAL" clId="{65D2CD8F-A833-4ED3-BFC9-CC46DE2FF59E}" dt="2022-04-18T12:49:54.628" v="1166" actId="1076"/>
          <ac:picMkLst>
            <pc:docMk/>
            <pc:sldMk cId="917475808" sldId="449"/>
            <ac:picMk id="5" creationId="{97CACBBE-24FB-4F2C-A9A9-61B8F38B98DF}"/>
          </ac:picMkLst>
        </pc:picChg>
        <pc:picChg chg="add mod">
          <ac:chgData name="Weifeng Xu" userId="e7aed605-a3dd-4d5a-a692-a87037af107b" providerId="ADAL" clId="{65D2CD8F-A833-4ED3-BFC9-CC46DE2FF59E}" dt="2022-04-18T12:50:46.478" v="1176" actId="14100"/>
          <ac:picMkLst>
            <pc:docMk/>
            <pc:sldMk cId="917475808" sldId="449"/>
            <ac:picMk id="1026" creationId="{16F4875B-7F0A-4947-8EB7-21046277DB88}"/>
          </ac:picMkLst>
        </pc:picChg>
      </pc:sldChg>
      <pc:sldChg chg="addSp delSp modSp new mod modClrScheme chgLayout modNotesTx">
        <pc:chgData name="Weifeng Xu" userId="e7aed605-a3dd-4d5a-a692-a87037af107b" providerId="ADAL" clId="{65D2CD8F-A833-4ED3-BFC9-CC46DE2FF59E}" dt="2022-04-19T14:03:18.077" v="1762"/>
        <pc:sldMkLst>
          <pc:docMk/>
          <pc:sldMk cId="288670964" sldId="450"/>
        </pc:sldMkLst>
        <pc:spChg chg="del">
          <ac:chgData name="Weifeng Xu" userId="e7aed605-a3dd-4d5a-a692-a87037af107b" providerId="ADAL" clId="{65D2CD8F-A833-4ED3-BFC9-CC46DE2FF59E}" dt="2022-04-18T12:52:42.920" v="1178" actId="700"/>
          <ac:spMkLst>
            <pc:docMk/>
            <pc:sldMk cId="288670964" sldId="450"/>
            <ac:spMk id="2" creationId="{9DA5BD1D-7E9F-4371-9F9A-C1444E817B05}"/>
          </ac:spMkLst>
        </pc:spChg>
        <pc:spChg chg="add del mod">
          <ac:chgData name="Weifeng Xu" userId="e7aed605-a3dd-4d5a-a692-a87037af107b" providerId="ADAL" clId="{65D2CD8F-A833-4ED3-BFC9-CC46DE2FF59E}" dt="2022-04-18T12:57:28.082" v="1197"/>
          <ac:spMkLst>
            <pc:docMk/>
            <pc:sldMk cId="288670964" sldId="450"/>
            <ac:spMk id="10" creationId="{B8870E6F-F946-47F0-9E4F-1C8C0070E9C9}"/>
          </ac:spMkLst>
        </pc:spChg>
        <pc:spChg chg="add mod">
          <ac:chgData name="Weifeng Xu" userId="e7aed605-a3dd-4d5a-a692-a87037af107b" providerId="ADAL" clId="{65D2CD8F-A833-4ED3-BFC9-CC46DE2FF59E}" dt="2022-04-18T12:58:39.110" v="1279" actId="14100"/>
          <ac:spMkLst>
            <pc:docMk/>
            <pc:sldMk cId="288670964" sldId="450"/>
            <ac:spMk id="13" creationId="{DBB7911D-9B05-4121-B73F-7C82372AA505}"/>
          </ac:spMkLst>
        </pc:spChg>
        <pc:spChg chg="add mod">
          <ac:chgData name="Weifeng Xu" userId="e7aed605-a3dd-4d5a-a692-a87037af107b" providerId="ADAL" clId="{65D2CD8F-A833-4ED3-BFC9-CC46DE2FF59E}" dt="2022-04-18T12:58:07.176" v="1247" actId="14100"/>
          <ac:spMkLst>
            <pc:docMk/>
            <pc:sldMk cId="288670964" sldId="450"/>
            <ac:spMk id="14" creationId="{853070E3-8D3C-486B-87CC-E62E1C0192BF}"/>
          </ac:spMkLst>
        </pc:spChg>
        <pc:spChg chg="add mod">
          <ac:chgData name="Weifeng Xu" userId="e7aed605-a3dd-4d5a-a692-a87037af107b" providerId="ADAL" clId="{65D2CD8F-A833-4ED3-BFC9-CC46DE2FF59E}" dt="2022-04-18T12:58:33.176" v="1278" actId="20577"/>
          <ac:spMkLst>
            <pc:docMk/>
            <pc:sldMk cId="288670964" sldId="450"/>
            <ac:spMk id="15" creationId="{C74833AE-8832-401A-A5DD-96E27DC61EBE}"/>
          </ac:spMkLst>
        </pc:sp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4" creationId="{50749EE2-C4A2-4CE4-B07F-D2619218E085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5" creationId="{BEBEAA67-976F-4BC2-B20E-A7B9D9A508BF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7" creationId="{9A259993-BBE8-4BB5-B06C-E389801520A4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9" creationId="{201E62BC-8AA2-4A81-AA5D-5AFD1002D48B}"/>
          </ac:picMkLst>
        </pc:picChg>
        <pc:picChg chg="add del">
          <ac:chgData name="Weifeng Xu" userId="e7aed605-a3dd-4d5a-a692-a87037af107b" providerId="ADAL" clId="{65D2CD8F-A833-4ED3-BFC9-CC46DE2FF59E}" dt="2022-04-18T12:57:27.716" v="1195" actId="22"/>
          <ac:picMkLst>
            <pc:docMk/>
            <pc:sldMk cId="288670964" sldId="450"/>
            <ac:picMk id="12" creationId="{D79AB24D-939E-4885-876B-D5B935A8DC82}"/>
          </ac:picMkLst>
        </pc:picChg>
      </pc:sldChg>
      <pc:sldChg chg="addSp modSp new mod modClrScheme chgLayout">
        <pc:chgData name="Weifeng Xu" userId="e7aed605-a3dd-4d5a-a692-a87037af107b" providerId="ADAL" clId="{65D2CD8F-A833-4ED3-BFC9-CC46DE2FF59E}" dt="2023-02-13T14:22:24.439" v="3604" actId="313"/>
        <pc:sldMkLst>
          <pc:docMk/>
          <pc:sldMk cId="1571571876" sldId="451"/>
        </pc:sldMkLst>
        <pc:spChg chg="add mod">
          <ac:chgData name="Weifeng Xu" userId="e7aed605-a3dd-4d5a-a692-a87037af107b" providerId="ADAL" clId="{65D2CD8F-A833-4ED3-BFC9-CC46DE2FF59E}" dt="2023-02-13T14:22:24.439" v="3604" actId="313"/>
          <ac:spMkLst>
            <pc:docMk/>
            <pc:sldMk cId="1571571876" sldId="451"/>
            <ac:spMk id="2" creationId="{72A5B305-FCCB-40AB-9C44-04F63761EE7A}"/>
          </ac:spMkLst>
        </pc:spChg>
        <pc:spChg chg="add mod">
          <ac:chgData name="Weifeng Xu" userId="e7aed605-a3dd-4d5a-a692-a87037af107b" providerId="ADAL" clId="{65D2CD8F-A833-4ED3-BFC9-CC46DE2FF59E}" dt="2022-04-18T12:59:18.209" v="1285" actId="700"/>
          <ac:spMkLst>
            <pc:docMk/>
            <pc:sldMk cId="1571571876" sldId="451"/>
            <ac:spMk id="3" creationId="{58DE7EC5-5FAE-4860-866A-F51E063B13FA}"/>
          </ac:spMkLst>
        </pc:spChg>
      </pc:sldChg>
      <pc:sldChg chg="addSp modSp new mod ord">
        <pc:chgData name="Weifeng Xu" userId="e7aed605-a3dd-4d5a-a692-a87037af107b" providerId="ADAL" clId="{65D2CD8F-A833-4ED3-BFC9-CC46DE2FF59E}" dt="2022-04-18T13:12:17.149" v="1394" actId="1076"/>
        <pc:sldMkLst>
          <pc:docMk/>
          <pc:sldMk cId="2589812616" sldId="452"/>
        </pc:sldMkLst>
        <pc:picChg chg="add mod">
          <ac:chgData name="Weifeng Xu" userId="e7aed605-a3dd-4d5a-a692-a87037af107b" providerId="ADAL" clId="{65D2CD8F-A833-4ED3-BFC9-CC46DE2FF59E}" dt="2022-04-18T13:12:17.149" v="1394" actId="1076"/>
          <ac:picMkLst>
            <pc:docMk/>
            <pc:sldMk cId="2589812616" sldId="452"/>
            <ac:picMk id="3" creationId="{6BB4CCB3-3A94-416A-8D29-B309CCED0DD5}"/>
          </ac:picMkLst>
        </pc:picChg>
      </pc:sldChg>
      <pc:sldChg chg="addSp modSp new mod">
        <pc:chgData name="Weifeng Xu" userId="e7aed605-a3dd-4d5a-a692-a87037af107b" providerId="ADAL" clId="{65D2CD8F-A833-4ED3-BFC9-CC46DE2FF59E}" dt="2023-02-16T13:33:25.935" v="3635" actId="20577"/>
        <pc:sldMkLst>
          <pc:docMk/>
          <pc:sldMk cId="1378242331" sldId="453"/>
        </pc:sldMkLst>
        <pc:spChg chg="add mod">
          <ac:chgData name="Weifeng Xu" userId="e7aed605-a3dd-4d5a-a692-a87037af107b" providerId="ADAL" clId="{65D2CD8F-A833-4ED3-BFC9-CC46DE2FF59E}" dt="2022-11-07T14:31:30.988" v="1953" actId="20577"/>
          <ac:spMkLst>
            <pc:docMk/>
            <pc:sldMk cId="1378242331" sldId="453"/>
            <ac:spMk id="5" creationId="{268D09F5-C75F-47CF-A66E-FDCEEAA412FD}"/>
          </ac:spMkLst>
        </pc:spChg>
        <pc:spChg chg="add mod">
          <ac:chgData name="Weifeng Xu" userId="e7aed605-a3dd-4d5a-a692-a87037af107b" providerId="ADAL" clId="{65D2CD8F-A833-4ED3-BFC9-CC46DE2FF59E}" dt="2023-02-16T13:33:25.935" v="3635" actId="20577"/>
          <ac:spMkLst>
            <pc:docMk/>
            <pc:sldMk cId="1378242331" sldId="453"/>
            <ac:spMk id="6" creationId="{B5F519BA-1073-4759-8E36-FBA8CBF302C0}"/>
          </ac:spMkLst>
        </pc:spChg>
        <pc:picChg chg="add mod">
          <ac:chgData name="Weifeng Xu" userId="e7aed605-a3dd-4d5a-a692-a87037af107b" providerId="ADAL" clId="{65D2CD8F-A833-4ED3-BFC9-CC46DE2FF59E}" dt="2022-04-18T19:00:05.120" v="1504" actId="1076"/>
          <ac:picMkLst>
            <pc:docMk/>
            <pc:sldMk cId="1378242331" sldId="453"/>
            <ac:picMk id="3" creationId="{61D9743B-74C6-4F3B-9B4D-C22F16890952}"/>
          </ac:picMkLst>
        </pc:picChg>
        <pc:picChg chg="add mod">
          <ac:chgData name="Weifeng Xu" userId="e7aed605-a3dd-4d5a-a692-a87037af107b" providerId="ADAL" clId="{65D2CD8F-A833-4ED3-BFC9-CC46DE2FF59E}" dt="2022-04-18T18:59:39.446" v="1500" actId="1076"/>
          <ac:picMkLst>
            <pc:docMk/>
            <pc:sldMk cId="1378242331" sldId="453"/>
            <ac:picMk id="1026" creationId="{ECC32169-CDB8-4275-9506-3571030869C1}"/>
          </ac:picMkLst>
        </pc:picChg>
      </pc:sldChg>
      <pc:sldChg chg="addSp delSp modSp new mod modClrScheme chgLayout modNotesTx">
        <pc:chgData name="Weifeng Xu" userId="e7aed605-a3dd-4d5a-a692-a87037af107b" providerId="ADAL" clId="{65D2CD8F-A833-4ED3-BFC9-CC46DE2FF59E}" dt="2023-02-16T13:27:53.934" v="3622"/>
        <pc:sldMkLst>
          <pc:docMk/>
          <pc:sldMk cId="3968214776" sldId="454"/>
        </pc:sldMkLst>
        <pc:spChg chg="del">
          <ac:chgData name="Weifeng Xu" userId="e7aed605-a3dd-4d5a-a692-a87037af107b" providerId="ADAL" clId="{65D2CD8F-A833-4ED3-BFC9-CC46DE2FF59E}" dt="2022-04-18T20:13:50.054" v="1739" actId="700"/>
          <ac:spMkLst>
            <pc:docMk/>
            <pc:sldMk cId="3968214776" sldId="454"/>
            <ac:spMk id="2" creationId="{6E1E68D1-9A48-49E1-BB54-AEA054670E2D}"/>
          </ac:spMkLst>
        </pc:spChg>
        <pc:spChg chg="del">
          <ac:chgData name="Weifeng Xu" userId="e7aed605-a3dd-4d5a-a692-a87037af107b" providerId="ADAL" clId="{65D2CD8F-A833-4ED3-BFC9-CC46DE2FF59E}" dt="2022-04-18T20:13:50.054" v="1739" actId="700"/>
          <ac:spMkLst>
            <pc:docMk/>
            <pc:sldMk cId="3968214776" sldId="454"/>
            <ac:spMk id="3" creationId="{65A49E30-DC9C-4ED7-BACD-CDAFB8C6BB8E}"/>
          </ac:spMkLst>
        </pc:spChg>
        <pc:grpChg chg="mod">
          <ac:chgData name="Weifeng Xu" userId="e7aed605-a3dd-4d5a-a692-a87037af107b" providerId="ADAL" clId="{65D2CD8F-A833-4ED3-BFC9-CC46DE2FF59E}" dt="2022-11-06T16:25:23.209" v="1884"/>
          <ac:grpSpMkLst>
            <pc:docMk/>
            <pc:sldMk cId="3968214776" sldId="454"/>
            <ac:grpSpMk id="6" creationId="{766DCE51-D6E2-BC33-736E-24D0C127B14F}"/>
          </ac:grpSpMkLst>
        </pc:grpChg>
        <pc:grpChg chg="del mod">
          <ac:chgData name="Weifeng Xu" userId="e7aed605-a3dd-4d5a-a692-a87037af107b" providerId="ADAL" clId="{65D2CD8F-A833-4ED3-BFC9-CC46DE2FF59E}" dt="2022-11-06T16:25:36.694" v="1892"/>
          <ac:grpSpMkLst>
            <pc:docMk/>
            <pc:sldMk cId="3968214776" sldId="454"/>
            <ac:grpSpMk id="10" creationId="{CF7E9E73-DA2D-BE37-5C8C-CC0F05B13FD4}"/>
          </ac:grpSpMkLst>
        </pc:grpChg>
        <pc:grpChg chg="del mod">
          <ac:chgData name="Weifeng Xu" userId="e7aed605-a3dd-4d5a-a692-a87037af107b" providerId="ADAL" clId="{65D2CD8F-A833-4ED3-BFC9-CC46DE2FF59E}" dt="2022-11-06T16:25:42.086" v="1894"/>
          <ac:grpSpMkLst>
            <pc:docMk/>
            <pc:sldMk cId="3968214776" sldId="454"/>
            <ac:grpSpMk id="14" creationId="{E3968BF5-08F0-CB73-C0BA-5CE86A614B44}"/>
          </ac:grpSpMkLst>
        </pc:grpChg>
        <pc:grpChg chg="mod">
          <ac:chgData name="Weifeng Xu" userId="e7aed605-a3dd-4d5a-a692-a87037af107b" providerId="ADAL" clId="{65D2CD8F-A833-4ED3-BFC9-CC46DE2FF59E}" dt="2022-11-06T16:25:42.086" v="1894"/>
          <ac:grpSpMkLst>
            <pc:docMk/>
            <pc:sldMk cId="3968214776" sldId="454"/>
            <ac:grpSpMk id="16" creationId="{0FF9FC3D-EBB3-F2D9-D3D7-8D610F4D87BA}"/>
          </ac:grpSpMkLst>
        </pc:grpChg>
        <pc:picChg chg="add mod">
          <ac:chgData name="Weifeng Xu" userId="e7aed605-a3dd-4d5a-a692-a87037af107b" providerId="ADAL" clId="{65D2CD8F-A833-4ED3-BFC9-CC46DE2FF59E}" dt="2022-04-18T20:13:59.161" v="1742" actId="1076"/>
          <ac:picMkLst>
            <pc:docMk/>
            <pc:sldMk cId="3968214776" sldId="454"/>
            <ac:picMk id="4" creationId="{007228A3-852B-43F9-8C55-DB26F49291F8}"/>
          </ac:picMkLst>
        </pc:picChg>
        <pc:inkChg chg="add mod">
          <ac:chgData name="Weifeng Xu" userId="e7aed605-a3dd-4d5a-a692-a87037af107b" providerId="ADAL" clId="{65D2CD8F-A833-4ED3-BFC9-CC46DE2FF59E}" dt="2022-11-06T16:25:23.209" v="1884"/>
          <ac:inkMkLst>
            <pc:docMk/>
            <pc:sldMk cId="3968214776" sldId="454"/>
            <ac:inkMk id="2" creationId="{B4C6F9AC-AB35-A4A5-02C2-E51E9FBFDBBD}"/>
          </ac:inkMkLst>
        </pc:inkChg>
        <pc:inkChg chg="add mod">
          <ac:chgData name="Weifeng Xu" userId="e7aed605-a3dd-4d5a-a692-a87037af107b" providerId="ADAL" clId="{65D2CD8F-A833-4ED3-BFC9-CC46DE2FF59E}" dt="2022-11-06T16:25:23.209" v="1884"/>
          <ac:inkMkLst>
            <pc:docMk/>
            <pc:sldMk cId="3968214776" sldId="454"/>
            <ac:inkMk id="3" creationId="{CB8F246E-BF0D-16F7-21F8-C95374BE065B}"/>
          </ac:inkMkLst>
        </pc:inkChg>
        <pc:inkChg chg="add mod">
          <ac:chgData name="Weifeng Xu" userId="e7aed605-a3dd-4d5a-a692-a87037af107b" providerId="ADAL" clId="{65D2CD8F-A833-4ED3-BFC9-CC46DE2FF59E}" dt="2022-11-06T16:25:23.209" v="1884"/>
          <ac:inkMkLst>
            <pc:docMk/>
            <pc:sldMk cId="3968214776" sldId="454"/>
            <ac:inkMk id="5" creationId="{7CCC23C3-E67D-AF7B-A4B4-4AD7A9FD9DD3}"/>
          </ac:inkMkLst>
        </pc:inkChg>
        <pc:inkChg chg="add">
          <ac:chgData name="Weifeng Xu" userId="e7aed605-a3dd-4d5a-a692-a87037af107b" providerId="ADAL" clId="{65D2CD8F-A833-4ED3-BFC9-CC46DE2FF59E}" dt="2022-11-06T16:25:25.874" v="1885" actId="9405"/>
          <ac:inkMkLst>
            <pc:docMk/>
            <pc:sldMk cId="3968214776" sldId="454"/>
            <ac:inkMk id="7" creationId="{90994F78-B87C-6708-D7F9-B8188FEA18BB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8" creationId="{039E0C74-77AE-CBDA-30F3-5A33981F36B0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9" creationId="{98B66CE0-D885-5DC1-74E3-BDB9F7E040D6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1" creationId="{B54BA939-E450-AA20-3074-4AAA6C864873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2" creationId="{C29B827A-CC1B-4B8D-746C-78FBAFDCFA3B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3" creationId="{77C94B5B-CB54-B456-8120-85ED2EF2E90F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5" creationId="{5B17F0DB-5098-081A-5BC5-4065F2768636}"/>
          </ac:inkMkLst>
        </pc:inkChg>
      </pc:sldChg>
      <pc:sldChg chg="addSp delSp modSp new mod setBg modClrScheme chgLayout">
        <pc:chgData name="Weifeng Xu" userId="e7aed605-a3dd-4d5a-a692-a87037af107b" providerId="ADAL" clId="{65D2CD8F-A833-4ED3-BFC9-CC46DE2FF59E}" dt="2023-02-16T17:33:12.121" v="4292" actId="20577"/>
        <pc:sldMkLst>
          <pc:docMk/>
          <pc:sldMk cId="4156675221" sldId="455"/>
        </pc:sldMkLst>
        <pc:spChg chg="del mod ord">
          <ac:chgData name="Weifeng Xu" userId="e7aed605-a3dd-4d5a-a692-a87037af107b" providerId="ADAL" clId="{65D2CD8F-A833-4ED3-BFC9-CC46DE2FF59E}" dt="2022-11-07T14:41:23.059" v="1955" actId="700"/>
          <ac:spMkLst>
            <pc:docMk/>
            <pc:sldMk cId="4156675221" sldId="455"/>
            <ac:spMk id="2" creationId="{BD739408-6A22-381F-035D-B41D23ECED63}"/>
          </ac:spMkLst>
        </pc:spChg>
        <pc:spChg chg="del">
          <ac:chgData name="Weifeng Xu" userId="e7aed605-a3dd-4d5a-a692-a87037af107b" providerId="ADAL" clId="{65D2CD8F-A833-4ED3-BFC9-CC46DE2FF59E}" dt="2022-11-07T14:41:23.059" v="1955" actId="700"/>
          <ac:spMkLst>
            <pc:docMk/>
            <pc:sldMk cId="4156675221" sldId="455"/>
            <ac:spMk id="3" creationId="{C315C6E8-FF66-9A10-D586-45FCF3357D1A}"/>
          </ac:spMkLst>
        </pc:spChg>
        <pc:spChg chg="add mod ord">
          <ac:chgData name="Weifeng Xu" userId="e7aed605-a3dd-4d5a-a692-a87037af107b" providerId="ADAL" clId="{65D2CD8F-A833-4ED3-BFC9-CC46DE2FF59E}" dt="2022-11-07T14:49:18.383" v="2222" actId="26606"/>
          <ac:spMkLst>
            <pc:docMk/>
            <pc:sldMk cId="4156675221" sldId="455"/>
            <ac:spMk id="4" creationId="{8E46F59B-EAE2-AF7F-7DE0-0EC129BE1194}"/>
          </ac:spMkLst>
        </pc:spChg>
        <pc:spChg chg="add mod ord">
          <ac:chgData name="Weifeng Xu" userId="e7aed605-a3dd-4d5a-a692-a87037af107b" providerId="ADAL" clId="{65D2CD8F-A833-4ED3-BFC9-CC46DE2FF59E}" dt="2023-02-16T17:33:12.121" v="4292" actId="20577"/>
          <ac:spMkLst>
            <pc:docMk/>
            <pc:sldMk cId="4156675221" sldId="455"/>
            <ac:spMk id="5" creationId="{44AEC140-6BF7-5F19-83A8-DB9DDE817FFC}"/>
          </ac:spMkLst>
        </pc:spChg>
        <pc:spChg chg="add">
          <ac:chgData name="Weifeng Xu" userId="e7aed605-a3dd-4d5a-a692-a87037af107b" providerId="ADAL" clId="{65D2CD8F-A833-4ED3-BFC9-CC46DE2FF59E}" dt="2022-11-07T14:49:18.383" v="2222" actId="26606"/>
          <ac:spMkLst>
            <pc:docMk/>
            <pc:sldMk cId="4156675221" sldId="455"/>
            <ac:spMk id="11" creationId="{2C61293E-6EBE-43EF-A52C-9BEBFD7679D4}"/>
          </ac:spMkLst>
        </pc:spChg>
        <pc:spChg chg="add">
          <ac:chgData name="Weifeng Xu" userId="e7aed605-a3dd-4d5a-a692-a87037af107b" providerId="ADAL" clId="{65D2CD8F-A833-4ED3-BFC9-CC46DE2FF59E}" dt="2022-11-07T14:49:18.383" v="2222" actId="26606"/>
          <ac:spMkLst>
            <pc:docMk/>
            <pc:sldMk cId="4156675221" sldId="455"/>
            <ac:spMk id="13" creationId="{21540236-BFD5-4A9D-8840-4703E7F76825}"/>
          </ac:spMkLst>
        </pc:spChg>
        <pc:grpChg chg="del mod">
          <ac:chgData name="Weifeng Xu" userId="e7aed605-a3dd-4d5a-a692-a87037af107b" providerId="ADAL" clId="{65D2CD8F-A833-4ED3-BFC9-CC46DE2FF59E}" dt="2022-11-21T13:16:04.163" v="2630"/>
          <ac:grpSpMkLst>
            <pc:docMk/>
            <pc:sldMk cId="4156675221" sldId="455"/>
            <ac:grpSpMk id="14" creationId="{9D552C8F-E5F3-4492-1882-E2BCDAA97CAF}"/>
          </ac:grpSpMkLst>
        </pc:grpChg>
        <pc:grpChg chg="mod">
          <ac:chgData name="Weifeng Xu" userId="e7aed605-a3dd-4d5a-a692-a87037af107b" providerId="ADAL" clId="{65D2CD8F-A833-4ED3-BFC9-CC46DE2FF59E}" dt="2022-11-21T13:16:04.163" v="2630"/>
          <ac:grpSpMkLst>
            <pc:docMk/>
            <pc:sldMk cId="4156675221" sldId="455"/>
            <ac:grpSpMk id="16" creationId="{D31EFD69-2AB2-F6A5-00B6-41CC1DA726AD}"/>
          </ac:grpSpMkLst>
        </pc:grpChg>
        <pc:graphicFrameChg chg="add mod modGraphic">
          <ac:chgData name="Weifeng Xu" userId="e7aed605-a3dd-4d5a-a692-a87037af107b" providerId="ADAL" clId="{65D2CD8F-A833-4ED3-BFC9-CC46DE2FF59E}" dt="2023-02-13T14:24:57.019" v="3612" actId="14100"/>
          <ac:graphicFrameMkLst>
            <pc:docMk/>
            <pc:sldMk cId="4156675221" sldId="455"/>
            <ac:graphicFrameMk id="2" creationId="{4EB1C6B3-8EFA-B1B7-0D0C-B454618B603C}"/>
          </ac:graphicFrameMkLst>
        </pc:graphicFrameChg>
        <pc:graphicFrameChg chg="add mod modGraphic">
          <ac:chgData name="Weifeng Xu" userId="e7aed605-a3dd-4d5a-a692-a87037af107b" providerId="ADAL" clId="{65D2CD8F-A833-4ED3-BFC9-CC46DE2FF59E}" dt="2023-02-13T14:24:54.719" v="3611" actId="1076"/>
          <ac:graphicFrameMkLst>
            <pc:docMk/>
            <pc:sldMk cId="4156675221" sldId="455"/>
            <ac:graphicFrameMk id="3" creationId="{E22C8378-76D3-09B8-76C8-AFB913218B52}"/>
          </ac:graphicFrameMkLst>
        </pc:graphicFrameChg>
        <pc:picChg chg="add">
          <ac:chgData name="Weifeng Xu" userId="e7aed605-a3dd-4d5a-a692-a87037af107b" providerId="ADAL" clId="{65D2CD8F-A833-4ED3-BFC9-CC46DE2FF59E}" dt="2022-11-07T14:49:18.383" v="2222" actId="26606"/>
          <ac:picMkLst>
            <pc:docMk/>
            <pc:sldMk cId="4156675221" sldId="455"/>
            <ac:picMk id="7" creationId="{E6539BA2-3F60-3F9C-089C-8125500DA848}"/>
          </ac:picMkLst>
        </pc:picChg>
        <pc:inkChg chg="add del">
          <ac:chgData name="Weifeng Xu" userId="e7aed605-a3dd-4d5a-a692-a87037af107b" providerId="ADAL" clId="{65D2CD8F-A833-4ED3-BFC9-CC46DE2FF59E}" dt="2022-11-21T13:15:48.559" v="2621" actId="9405"/>
          <ac:inkMkLst>
            <pc:docMk/>
            <pc:sldMk cId="4156675221" sldId="455"/>
            <ac:inkMk id="6" creationId="{57008DE9-1A6B-6EC8-1430-2999704E29D0}"/>
          </ac:inkMkLst>
        </pc:inkChg>
        <pc:inkChg chg="add del">
          <ac:chgData name="Weifeng Xu" userId="e7aed605-a3dd-4d5a-a692-a87037af107b" providerId="ADAL" clId="{65D2CD8F-A833-4ED3-BFC9-CC46DE2FF59E}" dt="2022-11-21T13:15:56.835" v="2625" actId="9405"/>
          <ac:inkMkLst>
            <pc:docMk/>
            <pc:sldMk cId="4156675221" sldId="455"/>
            <ac:inkMk id="8" creationId="{F926621D-2097-0B4D-1242-6B20570E1471}"/>
          </ac:inkMkLst>
        </pc:inkChg>
        <pc:inkChg chg="add del">
          <ac:chgData name="Weifeng Xu" userId="e7aed605-a3dd-4d5a-a692-a87037af107b" providerId="ADAL" clId="{65D2CD8F-A833-4ED3-BFC9-CC46DE2FF59E}" dt="2022-11-21T13:15:56.196" v="2624" actId="9405"/>
          <ac:inkMkLst>
            <pc:docMk/>
            <pc:sldMk cId="4156675221" sldId="455"/>
            <ac:inkMk id="9" creationId="{BF4F329D-7038-7BBD-DB44-5387F9D501EA}"/>
          </ac:inkMkLst>
        </pc:inkChg>
        <pc:inkChg chg="add mod">
          <ac:chgData name="Weifeng Xu" userId="e7aed605-a3dd-4d5a-a692-a87037af107b" providerId="ADAL" clId="{65D2CD8F-A833-4ED3-BFC9-CC46DE2FF59E}" dt="2022-11-21T13:16:04.163" v="2630"/>
          <ac:inkMkLst>
            <pc:docMk/>
            <pc:sldMk cId="4156675221" sldId="455"/>
            <ac:inkMk id="10" creationId="{9277AB62-F9C1-2AC0-FBAD-5F996795E64F}"/>
          </ac:inkMkLst>
        </pc:inkChg>
        <pc:inkChg chg="add mod">
          <ac:chgData name="Weifeng Xu" userId="e7aed605-a3dd-4d5a-a692-a87037af107b" providerId="ADAL" clId="{65D2CD8F-A833-4ED3-BFC9-CC46DE2FF59E}" dt="2022-11-21T13:16:04.163" v="2630"/>
          <ac:inkMkLst>
            <pc:docMk/>
            <pc:sldMk cId="4156675221" sldId="455"/>
            <ac:inkMk id="12" creationId="{A20B8D2B-6314-5E16-03FA-55269960076C}"/>
          </ac:inkMkLst>
        </pc:inkChg>
        <pc:inkChg chg="add mod">
          <ac:chgData name="Weifeng Xu" userId="e7aed605-a3dd-4d5a-a692-a87037af107b" providerId="ADAL" clId="{65D2CD8F-A833-4ED3-BFC9-CC46DE2FF59E}" dt="2022-11-21T13:16:04.163" v="2630"/>
          <ac:inkMkLst>
            <pc:docMk/>
            <pc:sldMk cId="4156675221" sldId="455"/>
            <ac:inkMk id="15" creationId="{BAA63DE5-1A6C-E263-FBDD-9FD5046A84B0}"/>
          </ac:inkMkLst>
        </pc:inkChg>
      </pc:sldChg>
      <pc:sldChg chg="addSp modSp new mod modClrScheme chgLayout">
        <pc:chgData name="Weifeng Xu" userId="e7aed605-a3dd-4d5a-a692-a87037af107b" providerId="ADAL" clId="{65D2CD8F-A833-4ED3-BFC9-CC46DE2FF59E}" dt="2023-02-13T13:50:34.979" v="3213" actId="20577"/>
        <pc:sldMkLst>
          <pc:docMk/>
          <pc:sldMk cId="1965680741" sldId="456"/>
        </pc:sldMkLst>
        <pc:spChg chg="add mod">
          <ac:chgData name="Weifeng Xu" userId="e7aed605-a3dd-4d5a-a692-a87037af107b" providerId="ADAL" clId="{65D2CD8F-A833-4ED3-BFC9-CC46DE2FF59E}" dt="2022-11-21T22:08:26.120" v="2794" actId="20577"/>
          <ac:spMkLst>
            <pc:docMk/>
            <pc:sldMk cId="1965680741" sldId="456"/>
            <ac:spMk id="2" creationId="{29F38AEB-A50A-D5FD-AC14-0606E0AA4ACC}"/>
          </ac:spMkLst>
        </pc:spChg>
        <pc:spChg chg="add mod">
          <ac:chgData name="Weifeng Xu" userId="e7aed605-a3dd-4d5a-a692-a87037af107b" providerId="ADAL" clId="{65D2CD8F-A833-4ED3-BFC9-CC46DE2FF59E}" dt="2023-02-13T13:50:34.979" v="3213" actId="20577"/>
          <ac:spMkLst>
            <pc:docMk/>
            <pc:sldMk cId="1965680741" sldId="456"/>
            <ac:spMk id="3" creationId="{8E8B0EA1-85DB-99B8-2919-9410B2097B71}"/>
          </ac:spMkLst>
        </pc:spChg>
      </pc:sldChg>
      <pc:sldChg chg="new del">
        <pc:chgData name="Weifeng Xu" userId="e7aed605-a3dd-4d5a-a692-a87037af107b" providerId="ADAL" clId="{65D2CD8F-A833-4ED3-BFC9-CC46DE2FF59E}" dt="2023-02-13T13:48:39.348" v="3114" actId="680"/>
        <pc:sldMkLst>
          <pc:docMk/>
          <pc:sldMk cId="849920282" sldId="457"/>
        </pc:sldMkLst>
      </pc:sldChg>
      <pc:sldChg chg="addSp delSp modSp new mod">
        <pc:chgData name="Weifeng Xu" userId="e7aed605-a3dd-4d5a-a692-a87037af107b" providerId="ADAL" clId="{65D2CD8F-A833-4ED3-BFC9-CC46DE2FF59E}" dt="2023-02-23T22:09:53.657" v="4323" actId="9405"/>
        <pc:sldMkLst>
          <pc:docMk/>
          <pc:sldMk cId="2054962307" sldId="457"/>
        </pc:sldMkLst>
        <pc:spChg chg="add mod">
          <ac:chgData name="Weifeng Xu" userId="e7aed605-a3dd-4d5a-a692-a87037af107b" providerId="ADAL" clId="{65D2CD8F-A833-4ED3-BFC9-CC46DE2FF59E}" dt="2023-02-16T15:31:38.985" v="4133" actId="20577"/>
          <ac:spMkLst>
            <pc:docMk/>
            <pc:sldMk cId="2054962307" sldId="457"/>
            <ac:spMk id="3" creationId="{5F8C18A6-7A62-F7E2-7781-945A711EB41D}"/>
          </ac:spMkLst>
        </pc:spChg>
        <pc:spChg chg="add mod">
          <ac:chgData name="Weifeng Xu" userId="e7aed605-a3dd-4d5a-a692-a87037af107b" providerId="ADAL" clId="{65D2CD8F-A833-4ED3-BFC9-CC46DE2FF59E}" dt="2023-02-16T15:27:41.450" v="4119" actId="1076"/>
          <ac:spMkLst>
            <pc:docMk/>
            <pc:sldMk cId="2054962307" sldId="457"/>
            <ac:spMk id="10" creationId="{3F68AAAA-AF5C-F7BD-4D62-73DD497744E8}"/>
          </ac:spMkLst>
        </pc:spChg>
        <pc:spChg chg="add mod">
          <ac:chgData name="Weifeng Xu" userId="e7aed605-a3dd-4d5a-a692-a87037af107b" providerId="ADAL" clId="{65D2CD8F-A833-4ED3-BFC9-CC46DE2FF59E}" dt="2023-02-16T15:28:27.931" v="4127" actId="1076"/>
          <ac:spMkLst>
            <pc:docMk/>
            <pc:sldMk cId="2054962307" sldId="457"/>
            <ac:spMk id="13" creationId="{34F932A6-18F6-2E7D-FDB4-73B7316F43B9}"/>
          </ac:spMkLst>
        </pc:spChg>
        <pc:spChg chg="add mod">
          <ac:chgData name="Weifeng Xu" userId="e7aed605-a3dd-4d5a-a692-a87037af107b" providerId="ADAL" clId="{65D2CD8F-A833-4ED3-BFC9-CC46DE2FF59E}" dt="2023-02-23T22:06:58.205" v="4307" actId="1076"/>
          <ac:spMkLst>
            <pc:docMk/>
            <pc:sldMk cId="2054962307" sldId="457"/>
            <ac:spMk id="41" creationId="{F29DC98C-EE3F-694C-2C2B-EA3A7BF87015}"/>
          </ac:spMkLst>
        </pc:spChg>
        <pc:grpChg chg="mod">
          <ac:chgData name="Weifeng Xu" userId="e7aed605-a3dd-4d5a-a692-a87037af107b" providerId="ADAL" clId="{65D2CD8F-A833-4ED3-BFC9-CC46DE2FF59E}" dt="2023-02-23T22:08:01.669" v="4318"/>
          <ac:grpSpMkLst>
            <pc:docMk/>
            <pc:sldMk cId="2054962307" sldId="457"/>
            <ac:grpSpMk id="14" creationId="{A730B2EB-02E3-F431-321A-45C8F2623994}"/>
          </ac:grpSpMkLst>
        </pc:grpChg>
        <pc:grpChg chg="add del mod">
          <ac:chgData name="Weifeng Xu" userId="e7aed605-a3dd-4d5a-a692-a87037af107b" providerId="ADAL" clId="{65D2CD8F-A833-4ED3-BFC9-CC46DE2FF59E}" dt="2023-02-16T15:34:28.228" v="4155"/>
          <ac:grpSpMkLst>
            <pc:docMk/>
            <pc:sldMk cId="2054962307" sldId="457"/>
            <ac:grpSpMk id="21" creationId="{417EA69C-FDBB-0055-448F-9800EB395E5C}"/>
          </ac:grpSpMkLst>
        </pc:grpChg>
        <pc:grpChg chg="mod">
          <ac:chgData name="Weifeng Xu" userId="e7aed605-a3dd-4d5a-a692-a87037af107b" providerId="ADAL" clId="{65D2CD8F-A833-4ED3-BFC9-CC46DE2FF59E}" dt="2023-02-16T15:33:42.691" v="4149"/>
          <ac:grpSpMkLst>
            <pc:docMk/>
            <pc:sldMk cId="2054962307" sldId="457"/>
            <ac:grpSpMk id="24" creationId="{7BC8D22C-1AC5-8E61-5AF4-2342390B7B59}"/>
          </ac:grpSpMkLst>
        </pc:grpChg>
        <pc:grpChg chg="mod">
          <ac:chgData name="Weifeng Xu" userId="e7aed605-a3dd-4d5a-a692-a87037af107b" providerId="ADAL" clId="{65D2CD8F-A833-4ED3-BFC9-CC46DE2FF59E}" dt="2023-02-23T22:08:06.253" v="4321"/>
          <ac:grpSpMkLst>
            <pc:docMk/>
            <pc:sldMk cId="2054962307" sldId="457"/>
            <ac:grpSpMk id="26" creationId="{B09E10B0-AC34-2ECF-880A-0101411E6115}"/>
          </ac:grpSpMkLst>
        </pc:grpChg>
        <pc:grpChg chg="mod">
          <ac:chgData name="Weifeng Xu" userId="e7aed605-a3dd-4d5a-a692-a87037af107b" providerId="ADAL" clId="{65D2CD8F-A833-4ED3-BFC9-CC46DE2FF59E}" dt="2023-02-16T15:34:28.228" v="4155"/>
          <ac:grpSpMkLst>
            <pc:docMk/>
            <pc:sldMk cId="2054962307" sldId="457"/>
            <ac:grpSpMk id="28" creationId="{16088A0C-9D0F-54D1-D4F9-521FD22C00B3}"/>
          </ac:grpSpMkLst>
        </pc:grpChg>
        <pc:grpChg chg="mod">
          <ac:chgData name="Weifeng Xu" userId="e7aed605-a3dd-4d5a-a692-a87037af107b" providerId="ADAL" clId="{65D2CD8F-A833-4ED3-BFC9-CC46DE2FF59E}" dt="2023-02-16T15:34:48.039" v="4160"/>
          <ac:grpSpMkLst>
            <pc:docMk/>
            <pc:sldMk cId="2054962307" sldId="457"/>
            <ac:grpSpMk id="32" creationId="{B23963C6-AC65-40F1-F8E1-60B28654C6B4}"/>
          </ac:grpSpMkLst>
        </pc:grpChg>
        <pc:grpChg chg="mod">
          <ac:chgData name="Weifeng Xu" userId="e7aed605-a3dd-4d5a-a692-a87037af107b" providerId="ADAL" clId="{65D2CD8F-A833-4ED3-BFC9-CC46DE2FF59E}" dt="2023-02-16T15:35:17.088" v="4166"/>
          <ac:grpSpMkLst>
            <pc:docMk/>
            <pc:sldMk cId="2054962307" sldId="457"/>
            <ac:grpSpMk id="36" creationId="{52496202-D93C-4EB0-480A-EFAB24398656}"/>
          </ac:grpSpMkLst>
        </pc:grpChg>
        <pc:grpChg chg="mod">
          <ac:chgData name="Weifeng Xu" userId="e7aed605-a3dd-4d5a-a692-a87037af107b" providerId="ADAL" clId="{65D2CD8F-A833-4ED3-BFC9-CC46DE2FF59E}" dt="2023-02-16T15:35:28.238" v="4172"/>
          <ac:grpSpMkLst>
            <pc:docMk/>
            <pc:sldMk cId="2054962307" sldId="457"/>
            <ac:grpSpMk id="40" creationId="{55D15852-B987-4279-17AE-74F3BDDA25D5}"/>
          </ac:grpSpMkLst>
        </pc:grpChg>
        <pc:picChg chg="add mod">
          <ac:chgData name="Weifeng Xu" userId="e7aed605-a3dd-4d5a-a692-a87037af107b" providerId="ADAL" clId="{65D2CD8F-A833-4ED3-BFC9-CC46DE2FF59E}" dt="2023-02-16T15:27:58.190" v="4122" actId="1076"/>
          <ac:picMkLst>
            <pc:docMk/>
            <pc:sldMk cId="2054962307" sldId="457"/>
            <ac:picMk id="2" creationId="{00032F08-B8FD-240C-C97B-AB52F19CDAEB}"/>
          </ac:picMkLst>
        </pc:picChg>
        <pc:picChg chg="add mod modCrop">
          <ac:chgData name="Weifeng Xu" userId="e7aed605-a3dd-4d5a-a692-a87037af107b" providerId="ADAL" clId="{65D2CD8F-A833-4ED3-BFC9-CC46DE2FF59E}" dt="2023-02-23T22:07:08.802" v="4311" actId="1076"/>
          <ac:picMkLst>
            <pc:docMk/>
            <pc:sldMk cId="2054962307" sldId="457"/>
            <ac:picMk id="4" creationId="{154B497A-8F9C-F2E6-7722-FABCE26E5025}"/>
          </ac:picMkLst>
        </pc:picChg>
        <pc:picChg chg="add del mod">
          <ac:chgData name="Weifeng Xu" userId="e7aed605-a3dd-4d5a-a692-a87037af107b" providerId="ADAL" clId="{65D2CD8F-A833-4ED3-BFC9-CC46DE2FF59E}" dt="2023-02-16T15:22:56.148" v="4071" actId="478"/>
          <ac:picMkLst>
            <pc:docMk/>
            <pc:sldMk cId="2054962307" sldId="457"/>
            <ac:picMk id="4" creationId="{5D684142-AB6F-3802-BFC3-AEA67EB8BC47}"/>
          </ac:picMkLst>
        </pc:picChg>
        <pc:picChg chg="add del mod">
          <ac:chgData name="Weifeng Xu" userId="e7aed605-a3dd-4d5a-a692-a87037af107b" providerId="ADAL" clId="{65D2CD8F-A833-4ED3-BFC9-CC46DE2FF59E}" dt="2023-02-16T15:22:52.423" v="4070"/>
          <ac:picMkLst>
            <pc:docMk/>
            <pc:sldMk cId="2054962307" sldId="457"/>
            <ac:picMk id="5" creationId="{1DD7C030-21FA-B4CE-7167-E9205B3C993F}"/>
          </ac:picMkLst>
        </pc:picChg>
        <pc:picChg chg="add mod ord">
          <ac:chgData name="Weifeng Xu" userId="e7aed605-a3dd-4d5a-a692-a87037af107b" providerId="ADAL" clId="{65D2CD8F-A833-4ED3-BFC9-CC46DE2FF59E}" dt="2023-02-16T15:27:41.450" v="4119" actId="1076"/>
          <ac:picMkLst>
            <pc:docMk/>
            <pc:sldMk cId="2054962307" sldId="457"/>
            <ac:picMk id="7" creationId="{932B1304-2265-8BD4-9B26-4B605B56AB73}"/>
          </ac:picMkLst>
        </pc:picChg>
        <pc:picChg chg="add mod">
          <ac:chgData name="Weifeng Xu" userId="e7aed605-a3dd-4d5a-a692-a87037af107b" providerId="ADAL" clId="{65D2CD8F-A833-4ED3-BFC9-CC46DE2FF59E}" dt="2023-02-16T15:31:45.041" v="4134" actId="1076"/>
          <ac:picMkLst>
            <pc:docMk/>
            <pc:sldMk cId="2054962307" sldId="457"/>
            <ac:picMk id="8" creationId="{4B08019B-C9C4-89C2-0EA8-862A7C2465BE}"/>
          </ac:picMkLst>
        </pc:picChg>
        <pc:picChg chg="add mod ord">
          <ac:chgData name="Weifeng Xu" userId="e7aed605-a3dd-4d5a-a692-a87037af107b" providerId="ADAL" clId="{65D2CD8F-A833-4ED3-BFC9-CC46DE2FF59E}" dt="2023-02-16T15:31:47.392" v="4135" actId="1076"/>
          <ac:picMkLst>
            <pc:docMk/>
            <pc:sldMk cId="2054962307" sldId="457"/>
            <ac:picMk id="11" creationId="{1C505898-5BC1-98B7-F4C0-BDE7151E1065}"/>
          </ac:picMkLst>
        </pc:picChg>
        <pc:picChg chg="add mod modCrop">
          <ac:chgData name="Weifeng Xu" userId="e7aed605-a3dd-4d5a-a692-a87037af107b" providerId="ADAL" clId="{65D2CD8F-A833-4ED3-BFC9-CC46DE2FF59E}" dt="2023-02-16T15:32:22.564" v="4138" actId="732"/>
          <ac:picMkLst>
            <pc:docMk/>
            <pc:sldMk cId="2054962307" sldId="457"/>
            <ac:picMk id="15" creationId="{94FD16F4-232F-C769-C34F-15B3BE2224EA}"/>
          </ac:picMkLst>
        </pc:picChg>
        <pc:inkChg chg="add del">
          <ac:chgData name="Weifeng Xu" userId="e7aed605-a3dd-4d5a-a692-a87037af107b" providerId="ADAL" clId="{65D2CD8F-A833-4ED3-BFC9-CC46DE2FF59E}" dt="2023-02-23T22:07:48.762" v="4313" actId="9405"/>
          <ac:inkMkLst>
            <pc:docMk/>
            <pc:sldMk cId="2054962307" sldId="457"/>
            <ac:inkMk id="6" creationId="{12F835E5-71C7-C7C3-1D02-941EF4D7CE5F}"/>
          </ac:inkMkLst>
        </pc:inkChg>
        <pc:inkChg chg="add mod">
          <ac:chgData name="Weifeng Xu" userId="e7aed605-a3dd-4d5a-a692-a87037af107b" providerId="ADAL" clId="{65D2CD8F-A833-4ED3-BFC9-CC46DE2FF59E}" dt="2023-02-23T22:08:01.669" v="4318"/>
          <ac:inkMkLst>
            <pc:docMk/>
            <pc:sldMk cId="2054962307" sldId="457"/>
            <ac:inkMk id="9" creationId="{55254F17-7D4E-2CD7-AF85-7FF8FA26C96E}"/>
          </ac:inkMkLst>
        </pc:inkChg>
        <pc:inkChg chg="add del mod">
          <ac:chgData name="Weifeng Xu" userId="e7aed605-a3dd-4d5a-a692-a87037af107b" providerId="ADAL" clId="{65D2CD8F-A833-4ED3-BFC9-CC46DE2FF59E}" dt="2023-02-23T22:08:01.669" v="4318"/>
          <ac:inkMkLst>
            <pc:docMk/>
            <pc:sldMk cId="2054962307" sldId="457"/>
            <ac:inkMk id="12" creationId="{07255172-64C4-0F85-51FA-79F7805E291A}"/>
          </ac:inkMkLst>
        </pc:inkChg>
        <pc:inkChg chg="add mod">
          <ac:chgData name="Weifeng Xu" userId="e7aed605-a3dd-4d5a-a692-a87037af107b" providerId="ADAL" clId="{65D2CD8F-A833-4ED3-BFC9-CC46DE2FF59E}" dt="2023-02-23T22:08:06.253" v="4321"/>
          <ac:inkMkLst>
            <pc:docMk/>
            <pc:sldMk cId="2054962307" sldId="457"/>
            <ac:inkMk id="16" creationId="{609667C4-2F5E-66D3-6609-0E364E43F379}"/>
          </ac:inkMkLst>
        </pc:inkChg>
        <pc:inkChg chg="add del">
          <ac:chgData name="Weifeng Xu" userId="e7aed605-a3dd-4d5a-a692-a87037af107b" providerId="ADAL" clId="{65D2CD8F-A833-4ED3-BFC9-CC46DE2FF59E}" dt="2023-02-16T15:32:45.129" v="4140" actId="9405"/>
          <ac:inkMkLst>
            <pc:docMk/>
            <pc:sldMk cId="2054962307" sldId="457"/>
            <ac:inkMk id="16" creationId="{C3A89393-9CE6-A798-DC9B-CBD2F4C67BFE}"/>
          </ac:inkMkLst>
        </pc:inkChg>
        <pc:inkChg chg="add mod">
          <ac:chgData name="Weifeng Xu" userId="e7aed605-a3dd-4d5a-a692-a87037af107b" providerId="ADAL" clId="{65D2CD8F-A833-4ED3-BFC9-CC46DE2FF59E}" dt="2023-02-23T22:08:06.253" v="4321"/>
          <ac:inkMkLst>
            <pc:docMk/>
            <pc:sldMk cId="2054962307" sldId="457"/>
            <ac:inkMk id="17" creationId="{02FFAEA4-B8A5-D6CD-8920-2F5DAE9CF0F1}"/>
          </ac:inkMkLst>
        </pc:inkChg>
        <pc:inkChg chg="add del">
          <ac:chgData name="Weifeng Xu" userId="e7aed605-a3dd-4d5a-a692-a87037af107b" providerId="ADAL" clId="{65D2CD8F-A833-4ED3-BFC9-CC46DE2FF59E}" dt="2023-02-16T15:32:51.049" v="4142" actId="9405"/>
          <ac:inkMkLst>
            <pc:docMk/>
            <pc:sldMk cId="2054962307" sldId="457"/>
            <ac:inkMk id="17" creationId="{4271DBEE-3282-0719-5D86-B4DE83E1B04F}"/>
          </ac:inkMkLst>
        </pc:inkChg>
        <pc:inkChg chg="add">
          <ac:chgData name="Weifeng Xu" userId="e7aed605-a3dd-4d5a-a692-a87037af107b" providerId="ADAL" clId="{65D2CD8F-A833-4ED3-BFC9-CC46DE2FF59E}" dt="2023-02-16T15:32:57.384" v="4143" actId="9405"/>
          <ac:inkMkLst>
            <pc:docMk/>
            <pc:sldMk cId="2054962307" sldId="457"/>
            <ac:inkMk id="18" creationId="{74C3C022-132C-AFFD-7340-9DE7B80348C3}"/>
          </ac:inkMkLst>
        </pc:inkChg>
        <pc:inkChg chg="add mod">
          <ac:chgData name="Weifeng Xu" userId="e7aed605-a3dd-4d5a-a692-a87037af107b" providerId="ADAL" clId="{65D2CD8F-A833-4ED3-BFC9-CC46DE2FF59E}" dt="2023-02-16T15:34:28.228" v="4155"/>
          <ac:inkMkLst>
            <pc:docMk/>
            <pc:sldMk cId="2054962307" sldId="457"/>
            <ac:inkMk id="19" creationId="{DBC5EEA8-86AB-1FB5-8560-259B6E8773B3}"/>
          </ac:inkMkLst>
        </pc:inkChg>
        <pc:inkChg chg="add mod">
          <ac:chgData name="Weifeng Xu" userId="e7aed605-a3dd-4d5a-a692-a87037af107b" providerId="ADAL" clId="{65D2CD8F-A833-4ED3-BFC9-CC46DE2FF59E}" dt="2023-02-16T15:34:28.228" v="4155"/>
          <ac:inkMkLst>
            <pc:docMk/>
            <pc:sldMk cId="2054962307" sldId="457"/>
            <ac:inkMk id="20" creationId="{E589647D-B626-5F81-4C05-3EB612C7E735}"/>
          </ac:inkMkLst>
        </pc:inkChg>
        <pc:inkChg chg="add mod">
          <ac:chgData name="Weifeng Xu" userId="e7aed605-a3dd-4d5a-a692-a87037af107b" providerId="ADAL" clId="{65D2CD8F-A833-4ED3-BFC9-CC46DE2FF59E}" dt="2023-02-16T15:33:42.691" v="4149"/>
          <ac:inkMkLst>
            <pc:docMk/>
            <pc:sldMk cId="2054962307" sldId="457"/>
            <ac:inkMk id="22" creationId="{64101E65-2EF5-3585-FD82-13F5FE8AF013}"/>
          </ac:inkMkLst>
        </pc:inkChg>
        <pc:inkChg chg="add mod">
          <ac:chgData name="Weifeng Xu" userId="e7aed605-a3dd-4d5a-a692-a87037af107b" providerId="ADAL" clId="{65D2CD8F-A833-4ED3-BFC9-CC46DE2FF59E}" dt="2023-02-16T15:33:42.691" v="4149"/>
          <ac:inkMkLst>
            <pc:docMk/>
            <pc:sldMk cId="2054962307" sldId="457"/>
            <ac:inkMk id="23" creationId="{5FEAF030-810D-7230-8822-E8453FDA6CA5}"/>
          </ac:inkMkLst>
        </pc:inkChg>
        <pc:inkChg chg="add">
          <ac:chgData name="Weifeng Xu" userId="e7aed605-a3dd-4d5a-a692-a87037af107b" providerId="ADAL" clId="{65D2CD8F-A833-4ED3-BFC9-CC46DE2FF59E}" dt="2023-02-16T15:34:08.677" v="4150" actId="9405"/>
          <ac:inkMkLst>
            <pc:docMk/>
            <pc:sldMk cId="2054962307" sldId="457"/>
            <ac:inkMk id="25" creationId="{648C5A4B-EFD9-98D0-955D-CCFD813B867F}"/>
          </ac:inkMkLst>
        </pc:inkChg>
        <pc:inkChg chg="add del">
          <ac:chgData name="Weifeng Xu" userId="e7aed605-a3dd-4d5a-a692-a87037af107b" providerId="ADAL" clId="{65D2CD8F-A833-4ED3-BFC9-CC46DE2FF59E}" dt="2023-02-16T15:34:29.240" v="4156" actId="9405"/>
          <ac:inkMkLst>
            <pc:docMk/>
            <pc:sldMk cId="2054962307" sldId="457"/>
            <ac:inkMk id="26" creationId="{96C8DDC4-8170-FF25-B4AE-6592086348C6}"/>
          </ac:inkMkLst>
        </pc:inkChg>
        <pc:inkChg chg="add del mod">
          <ac:chgData name="Weifeng Xu" userId="e7aed605-a3dd-4d5a-a692-a87037af107b" providerId="ADAL" clId="{65D2CD8F-A833-4ED3-BFC9-CC46DE2FF59E}" dt="2023-02-16T15:34:28.228" v="4155"/>
          <ac:inkMkLst>
            <pc:docMk/>
            <pc:sldMk cId="2054962307" sldId="457"/>
            <ac:inkMk id="27" creationId="{3237D1AA-079F-437B-E753-8B415DAD96C0}"/>
          </ac:inkMkLst>
        </pc:inkChg>
        <pc:inkChg chg="add del">
          <ac:chgData name="Weifeng Xu" userId="e7aed605-a3dd-4d5a-a692-a87037af107b" providerId="ADAL" clId="{65D2CD8F-A833-4ED3-BFC9-CC46DE2FF59E}" dt="2023-02-23T22:09:53.657" v="4323" actId="9405"/>
          <ac:inkMkLst>
            <pc:docMk/>
            <pc:sldMk cId="2054962307" sldId="457"/>
            <ac:inkMk id="27" creationId="{961D84D6-938A-5122-21B3-56E46108748C}"/>
          </ac:inkMkLst>
        </pc:inkChg>
        <pc:inkChg chg="add">
          <ac:chgData name="Weifeng Xu" userId="e7aed605-a3dd-4d5a-a692-a87037af107b" providerId="ADAL" clId="{65D2CD8F-A833-4ED3-BFC9-CC46DE2FF59E}" dt="2023-02-16T15:34:43.081" v="4157" actId="9405"/>
          <ac:inkMkLst>
            <pc:docMk/>
            <pc:sldMk cId="2054962307" sldId="457"/>
            <ac:inkMk id="29" creationId="{F0E2AAE7-6EA4-F28C-8A91-2CD8C40BC453}"/>
          </ac:inkMkLst>
        </pc:inkChg>
        <pc:inkChg chg="add mod">
          <ac:chgData name="Weifeng Xu" userId="e7aed605-a3dd-4d5a-a692-a87037af107b" providerId="ADAL" clId="{65D2CD8F-A833-4ED3-BFC9-CC46DE2FF59E}" dt="2023-02-16T15:34:48.039" v="4160"/>
          <ac:inkMkLst>
            <pc:docMk/>
            <pc:sldMk cId="2054962307" sldId="457"/>
            <ac:inkMk id="30" creationId="{65843943-62CF-0C66-0850-3B1A5CDDAC81}"/>
          </ac:inkMkLst>
        </pc:inkChg>
        <pc:inkChg chg="add mod">
          <ac:chgData name="Weifeng Xu" userId="e7aed605-a3dd-4d5a-a692-a87037af107b" providerId="ADAL" clId="{65D2CD8F-A833-4ED3-BFC9-CC46DE2FF59E}" dt="2023-02-16T15:34:48.039" v="4160"/>
          <ac:inkMkLst>
            <pc:docMk/>
            <pc:sldMk cId="2054962307" sldId="457"/>
            <ac:inkMk id="31" creationId="{659B4909-482D-3FA5-1BE8-3247453563E5}"/>
          </ac:inkMkLst>
        </pc:inkChg>
        <pc:inkChg chg="add del mod">
          <ac:chgData name="Weifeng Xu" userId="e7aed605-a3dd-4d5a-a692-a87037af107b" providerId="ADAL" clId="{65D2CD8F-A833-4ED3-BFC9-CC46DE2FF59E}" dt="2023-02-16T15:35:18.190" v="4168" actId="9405"/>
          <ac:inkMkLst>
            <pc:docMk/>
            <pc:sldMk cId="2054962307" sldId="457"/>
            <ac:inkMk id="33" creationId="{BE6F16CD-0A1B-9220-7B4E-B20482AADAB4}"/>
          </ac:inkMkLst>
        </pc:inkChg>
        <pc:inkChg chg="add del mod">
          <ac:chgData name="Weifeng Xu" userId="e7aed605-a3dd-4d5a-a692-a87037af107b" providerId="ADAL" clId="{65D2CD8F-A833-4ED3-BFC9-CC46DE2FF59E}" dt="2023-02-16T15:35:17.814" v="4167" actId="9405"/>
          <ac:inkMkLst>
            <pc:docMk/>
            <pc:sldMk cId="2054962307" sldId="457"/>
            <ac:inkMk id="34" creationId="{B7125F71-D338-1AFC-42D1-03BA4DB6258B}"/>
          </ac:inkMkLst>
        </pc:inkChg>
        <pc:inkChg chg="add del mod">
          <ac:chgData name="Weifeng Xu" userId="e7aed605-a3dd-4d5a-a692-a87037af107b" providerId="ADAL" clId="{65D2CD8F-A833-4ED3-BFC9-CC46DE2FF59E}" dt="2023-02-16T15:35:17.088" v="4166"/>
          <ac:inkMkLst>
            <pc:docMk/>
            <pc:sldMk cId="2054962307" sldId="457"/>
            <ac:inkMk id="35" creationId="{9671948E-EBFB-0E84-AC69-4DD76AFB6242}"/>
          </ac:inkMkLst>
        </pc:inkChg>
        <pc:inkChg chg="add">
          <ac:chgData name="Weifeng Xu" userId="e7aed605-a3dd-4d5a-a692-a87037af107b" providerId="ADAL" clId="{65D2CD8F-A833-4ED3-BFC9-CC46DE2FF59E}" dt="2023-02-16T15:35:21.799" v="4169" actId="9405"/>
          <ac:inkMkLst>
            <pc:docMk/>
            <pc:sldMk cId="2054962307" sldId="457"/>
            <ac:inkMk id="37" creationId="{99D5EDF0-8E28-78CC-9ECA-A3CCF52A2DB3}"/>
          </ac:inkMkLst>
        </pc:inkChg>
        <pc:inkChg chg="add mod">
          <ac:chgData name="Weifeng Xu" userId="e7aed605-a3dd-4d5a-a692-a87037af107b" providerId="ADAL" clId="{65D2CD8F-A833-4ED3-BFC9-CC46DE2FF59E}" dt="2023-02-16T15:35:28.238" v="4172"/>
          <ac:inkMkLst>
            <pc:docMk/>
            <pc:sldMk cId="2054962307" sldId="457"/>
            <ac:inkMk id="38" creationId="{12398E57-304E-DAE0-40B8-6EE8BE6EAD82}"/>
          </ac:inkMkLst>
        </pc:inkChg>
        <pc:inkChg chg="add mod">
          <ac:chgData name="Weifeng Xu" userId="e7aed605-a3dd-4d5a-a692-a87037af107b" providerId="ADAL" clId="{65D2CD8F-A833-4ED3-BFC9-CC46DE2FF59E}" dt="2023-02-16T15:35:28.238" v="4172"/>
          <ac:inkMkLst>
            <pc:docMk/>
            <pc:sldMk cId="2054962307" sldId="457"/>
            <ac:inkMk id="39" creationId="{45E339CB-A853-C8A9-FB13-4B6BF00B733C}"/>
          </ac:inkMkLst>
        </pc:inkChg>
        <pc:cxnChg chg="add mod">
          <ac:chgData name="Weifeng Xu" userId="e7aed605-a3dd-4d5a-a692-a87037af107b" providerId="ADAL" clId="{65D2CD8F-A833-4ED3-BFC9-CC46DE2FF59E}" dt="2023-02-23T22:07:02.677" v="4309" actId="14100"/>
          <ac:cxnSpMkLst>
            <pc:docMk/>
            <pc:sldMk cId="2054962307" sldId="457"/>
            <ac:cxnSpMk id="43" creationId="{989C7C32-7AAA-FD1D-8C6D-07B6FC44FBBE}"/>
          </ac:cxnSpMkLst>
        </pc:cxnChg>
      </pc:sldChg>
      <pc:sldChg chg="modSp new mod ord">
        <pc:chgData name="Weifeng Xu" userId="e7aed605-a3dd-4d5a-a692-a87037af107b" providerId="ADAL" clId="{65D2CD8F-A833-4ED3-BFC9-CC46DE2FF59E}" dt="2023-02-23T22:25:29.584" v="4804" actId="313"/>
        <pc:sldMkLst>
          <pc:docMk/>
          <pc:sldMk cId="3589224345" sldId="458"/>
        </pc:sldMkLst>
        <pc:spChg chg="mod">
          <ac:chgData name="Weifeng Xu" userId="e7aed605-a3dd-4d5a-a692-a87037af107b" providerId="ADAL" clId="{65D2CD8F-A833-4ED3-BFC9-CC46DE2FF59E}" dt="2023-02-23T22:13:47.084" v="4333" actId="20577"/>
          <ac:spMkLst>
            <pc:docMk/>
            <pc:sldMk cId="3589224345" sldId="458"/>
            <ac:spMk id="2" creationId="{5EC82EC4-DBD6-592F-F709-701CA51EC750}"/>
          </ac:spMkLst>
        </pc:spChg>
        <pc:spChg chg="mod">
          <ac:chgData name="Weifeng Xu" userId="e7aed605-a3dd-4d5a-a692-a87037af107b" providerId="ADAL" clId="{65D2CD8F-A833-4ED3-BFC9-CC46DE2FF59E}" dt="2023-02-23T22:25:29.584" v="4804" actId="313"/>
          <ac:spMkLst>
            <pc:docMk/>
            <pc:sldMk cId="3589224345" sldId="458"/>
            <ac:spMk id="3" creationId="{D18CD805-C323-AB8D-0F34-A327208A4841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3:35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24575,'4'-1'0,"1"0"0,0-1 0,-1 1 0,0-1 0,1 0 0,-1 0 0,0-1 0,6-4 0,12-5 0,-9 7 0,1 0 0,1 2 0,-1-1 0,0 2 0,1 0 0,0 1 0,18 1 0,-10-1 0,42-6 0,72-9 0,-11 1 0,-63 7 0,0 3 0,116 6 0,-65 1 0,-5-4 0,121 5 0,-159 9 0,-52-7 0,1-1 0,28 1 0,-19-4 0,1 1 0,52 10 0,-51-7 0,0-1 0,1-2 0,55-2 0,-55-2 0,0 2 0,0 2 0,48 7 0,-43-3 0,1-1 0,0-3 0,40-1 0,44 2 0,-50 10 0,-53-9 0,1 0 0,27 1 0,262-5 0,-145-1 0,-143 0 0,1-2 0,40-9 0,-12 2 0,-39 8-151,-1-1-1,0 0 0,0 0 0,0-1 1,-1 0-1,0-1 0,1 0 1,13-10-1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3:4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24575,'6'1'0,"1"0"0,-1 0 0,0 1 0,1 0 0,-1 0 0,0 1 0,0-1 0,-1 1 0,11 7 0,22 10 0,120 34 0,-154-53 0,-1 1 0,1 0 0,-1 0 0,0 0 0,0 0 0,0 1 0,0-1 0,0 1 0,0 0 0,0 0 0,-1 0 0,0 0 0,0 0 0,0 0 0,0 1 0,0-1 0,0 1 0,-1 0 0,0-1 0,2 6 0,2 10 0,-1 0 0,3 33 0,-6-47 0,1 10 0,-1-1 0,0 1 0,-1 0 0,-4 27 0,3-36 0,-1 0 0,1 0 0,-1-1 0,0 1 0,-1-1 0,1 1 0,-1-1 0,0 0 0,0 0 0,-1 0 0,1 0 0,-1-1 0,0 1 0,-9 6 0,-31 25-39,22-17-403,-1 0 0,-36 20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35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14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16423 25 24575,'-44'-17'0,"1"12"0,1 2 0,-82 4 0,37 2 0,87-3 0,-9-1 0,-1 1 0,1 0 0,0 0 0,-1 1 0,1 0 0,0 1 0,0 0 0,0 1 0,0-1 0,0 2 0,-13 6 0,11-5 0,-1 0 0,0-1 0,0 0 0,0-1 0,-16 2 0,-1 1 0,-112 15 0,95-12 0,12-2 0,-1-1 0,-62 1 0,84-7 0,0 0 0,0 1 0,0 0 0,0 1 0,0 0 0,0 1 0,0 0 0,1 1 0,-1 1 0,1 0 0,-17 10 0,19-10 0,0-1 0,0 0 0,0 0 0,-17 3 0,15-4 0,-1 0 0,-21 11 0,19-8 0,0-1 0,-1 0 0,1-1 0,-26 4 0,26-6 0,-1 1 0,1 1 0,0 0 0,0 1 0,-15 8 0,-2 2 0,-43 13 0,-6 4 0,-62 23 0,13-5 0,108-42 0,-1-1 0,0-1 0,-28 4 0,24-5 0,-51 15 0,-90 30 0,99-34 0,52-13 0,0 1 0,1 0 0,-26 11 0,-120 47 0,93-37 0,-12 0 0,48-16 0,-45 19 0,59-21 0,-1 0 0,-30 5 0,29-7 0,0 0 0,-24 10 0,-103 38 0,121-45 0,-46 9 0,44-12 0,-32 12 0,-45 32 0,38-23 0,36-13 0,-60 15 0,72-22 0,-36 14 0,7-1 0,-171 69 0,199-79 0,-15 8 0,22-10 0,0-1 0,-1 0 0,-24 6 0,-69 11 0,95-20 0,-1 0 0,1 1 0,-17 7 0,-32 9 0,22-11 0,-43 16 0,20-5 0,45-15 0,-147 50 0,-54 22 0,173-61 0,-1-1 0,-1-2 0,-63 8 0,99-18 0,-1 0 0,1 1 0,0 1 0,0 0 0,1 1 0,-13 8 0,-29 13 0,3-5 0,23-9 0,-45 14 0,-54 20 0,86-30 0,-67 19 0,76-27 0,-49 22 0,61-22 0,-1-1 0,1-1 0,-1 0 0,0-2 0,-1 0 0,-26 2 0,16-3 0,0 1 0,1 2 0,-1 0 0,2 3 0,-42 18 0,-48 13 0,87-29 0,0 0 0,1 2 0,-35 22 0,-2 0 0,-104 57 0,150-82 0,0 2 0,-34 26 0,38-25 0,-1 0 0,-1-2 0,-32 16 0,-69 30 0,93-44 0,-40 26 0,-5 3 0,44-30 0,-38 12 0,44-18 0,1 2 0,0 0 0,-34 20 0,36-18 0,0-1 0,-1-1 0,0 0 0,-35 8 0,30-10 0,-1 2 0,-32 15 0,18 0 0,29-15 0,-1-2 0,-1 0 0,-15 6 0,-90 39-91,75-31-158,-48 15-1,74-29 291,2 1 0,-1 0 0,1 1 0,0 1 0,-22 19 0,19-15 74,-1 0 0,-32 17-1,13-10-114,-52 36 0,56-36 0,-43 19 0,26-15 0,16-8 0,23-11 0,-1 0 0,2 1 0,-16 11 0,-121 84 0,117-81 0,-20 12 0,-42 28 0,75-47-83,-2-2 0,0 0 0,0-1 0,-1-2 0,-1 0 0,-26 7 0,40-13 80,-8 4 3,1 1 0,-1 1 0,1 0 0,0 1 0,1 1 0,-19 18 0,15-13 0,0-2 0,-1 0 0,-23 12 0,-182 105 0,214-125 0,0 0 0,-1-1 0,0 0 0,-15 4 0,-13 5 0,-95 54 269,94-44-111,-68 27-1,-101 43-157,120-51 0,76-37 0,-1-1 0,-25 6 0,27-9 0,1 1 0,0 1 0,0 0 0,-22 11 0,-225 146 0,-17 18 0,266-171 0,-37 26 0,1 1 0,-78 81 0,110-102 0,0-1 0,-1-1 0,-1 0 0,-32 18 0,27-17 0,0 0 0,-25 22 0,10-4 0,22-20 0,0 0 0,1 2 0,-15 17 0,15-14 0,-1-1 0,0-1 0,-1 0 0,-27 18 0,-74 41 0,77-50 0,38-22 0,-12 6 0,-1 2 0,2 0 0,-1 0 0,-11 13 0,-12 9 0,-2-1 0,0-2 0,-58 31 0,7-4 0,67-41 0,1 1 0,1 1 0,-28 27 0,-34 33 0,54-52 0,2 1 0,-28 32 0,33-33 0,-26 22 0,-9 11 0,-11 12 0,-18 20 0,76-78 0,1 0 0,0 1 0,1 0 0,0 0 0,0 1 0,-6 21 0,0 13 0,9-33 0,1 0 0,-1 0 0,-1-1 0,-1 0 0,0 0 0,-10 16 0,5-13 0,-1 0 0,-1-1 0,0 0 0,-1-2 0,-1 1 0,0-2 0,0 0 0,-1 0 0,-1-2 0,0 0 0,-24 10 0,20-10 0,0 2 0,1 0 0,0 2 0,-23 20 0,-27 18 0,-84 67 0,53-37 0,-31 33 0,114-98 0,-14 14 0,-41 51 0,66-74 0,-1 0 0,0 0 0,-13 9 0,15-12 0,0-1 0,1 1 0,-1 0 0,1 0 0,0 0 0,0 1 0,1-1 0,0 1 0,0 0 0,-4 10 0,2-4 0,0-1 0,0 1 0,-1-1 0,0 0 0,-16 16 0,-49 47 0,45-48 0,5-6 0,-1-1 0,-1-1 0,-51 29 0,44-26 0,1 1 0,2 1 0,0 2 0,-30 34 0,-36 32 0,8-27 0,58-45 0,2 0 0,-33 32 0,36-30 0,17-15 0,-1 0 0,1 0 0,1 0 0,-1 1 0,1 0 0,-7 12 0,1-2 0,-1 0 0,0-1 0,-1 0 0,-1-1 0,0 0 0,-18 13 0,-12 13 0,2 0 0,-58 64 0,68-63 0,24-29 0,-1 0 0,-1-1 0,0-1 0,-14 13 0,6-7 0,0 2 0,1 0 0,0 1 0,2 0 0,1 1 0,0 1 0,-13 30 0,15-29 0,-1-1 0,-1-1 0,-1 0 0,-20 21 0,-16 24 0,37-49 0,-1 0 0,-29 26 0,28-29 0,1 2 0,0-1 0,-17 25 0,16-18 0,0 0 0,-2-1 0,0 0 0,-27 22 0,38-35 0,0 0 0,0 0 0,0 1 0,2 0 0,-1 0 0,1 0 0,-5 13 0,-21 34 0,-51 47 0,73-92 0,-1-1 0,0 0 0,0-1 0,-17 11 0,14-10 0,-1 0 0,-15 18 0,-99 122 0,62-69 0,64-79 0,-23 26 0,2 1 0,-21 36 0,44-63-3,-1-1 0,0 0 0,1 0-1,-1 0 1,0 0 0,1 0 0,-1 0 0,0 0-1,0 0 1,0 0 0,0 0 0,0-1-1,0 1 1,0 0 0,0 0 0,0-1 0,0 1-1,-1-1 1,1 1 0,0-1 0,0 0-1,0 1 1,-1-1 0,-1 0 0,2 0 15,-1-1 1,0 1-1,1-1 1,-1 1-1,0-1 1,1 0-1,-1 0 1,1 0-1,-1 0 1,1 0-1,-1 0 1,1 0-1,0 0 1,0 0-1,-2-2 1,-2-4-225,-1 0 0,2-1 0,-1 1-1,1-1 1,0 0 0,-2-8 0,1 1-6614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15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24575,'1'6'0,"0"0"0,0 0 0,0-1 0,1 1 0,0 0 0,1-1 0,-1 1 0,4 5 0,9 22 0,2 35 0,13 92 0,-13-54 0,-13-79 0,-2 0 0,-1 44 0,1 15 0,-1-70 0,2 1 0,0-1 0,1 0 0,8 21 0,-11-36 0,-1 0 0,1 0 0,0 0 0,-1 0 0,1-1 0,0 1 0,0 0 0,0 0 0,0-1 0,0 1 0,0 0 0,0-1 0,0 1 0,0-1 0,0 1 0,0-1 0,0 1 0,0-1 0,0 0 0,0 0 0,1 0 0,-1 1 0,0-1 0,0 0 0,0 0 0,0-1 0,1 1 0,-1 0 0,0 0 0,0 0 0,0-1 0,0 1 0,0-1 0,2 0 0,43-23 0,-36 18 0,34-20 0,-28 16 0,0 0 0,1 2 0,0-1 0,30-8 0,-25 10 0,0 2 0,1 0 0,-1 1 0,39 0 0,-58 4 9,0 0-1,0 0 1,0-1-1,1 1 1,-1-1 0,0 1-1,0-1 1,0 0-1,0 0 1,0 0-1,0 0 1,0-1-1,5-3 1,-7 4-54,0 0 0,-1 0 0,1-1 0,0 1 0,0 0 0,-1 0 0,1-1 0,-1 1 0,1-1 0,-1 1 0,1 0 0,-1-1 0,0 1 0,0-1 0,0 1 0,0-1 0,0 1 0,0-1 0,0 1 0,0 0 0,-1-1 0,1 1 0,0-1 0,-1 1 0,1-1 0,-1 1 0,0 0 0,1 0 0,-1-1 0,0 1 0,0 0 0,-1-2 0,-6-8-6781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24575,'3'0'0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35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59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59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8:41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15920 2 24575,'-28'-1'0,"-18"1"0,0 1 0,-68 11 0,88-8 0,0-2 0,-37-1 0,-12 1 0,-31 19 0,0 0 0,60-12 0,21-4 0,0-1 0,-26 0 0,26-2 0,0 2 0,1 0 0,-31 9 0,-28 6 0,40-10 0,-21 2 0,33-7 0,1 1 0,-54 15 0,14-2 0,9-2 0,42-10 0,0 0 0,-1-2 0,-28 3 0,-34 3 0,50-5 0,-35 1 0,9-1 0,0 2 0,1 3 0,-77 23 0,116-28 0,-113 33 0,-35 9 0,120-37 0,0 3 0,1 2 0,-45 21 0,78-32 0,1 0 0,-2-1 0,1 0 0,0-1 0,-24 2 0,-24 4 0,-35 16 0,49-11 0,-1-1 0,0-3 0,-51 3 0,74-9 0,0 0 0,0 2 0,0 0 0,-40 16 0,27-8 0,-32 4 0,45-13 0,-38 15 0,-67 15 0,-7 7 0,88-28 0,-65 26 0,-40 16 0,107-41 0,-251 82 0,189-54 0,0-1 10,41-13-132,-35 14-460,61-23 580,0-3 0,-1-1 0,-63 14 1,56-21 1,0 3 0,1 2 0,-86 34 0,103-35-147,-49 13 1,49-17-16,-57 24 1,-29 15 161,79-33 0,0 1 0,-64 37 0,81-41 0,0-1 0,-1-1 0,0-1 0,-1 0 0,-29 5 0,26-7 0,-1 1 0,1 2 0,-34 15 0,-228 107 0,225-104 0,12-8 0,33-13 0,0 1 0,-22 12 0,10-4 0,-2-1 0,-37 12 0,40-17 0,0 2 0,2 1 0,-35 20 0,31-15 0,-47 20 0,48-24 0,1 1 0,-29 19 0,-5 5 41,-1-3 1,-94 36 0,80-33-1132,2 3 0,-83 60-1,107-66 963,26-16 49,-1-1 0,-1-1 1,-53 23-1,64-34 466,1 2 1,0 0-1,1 1 1,-1 0-1,2 1 0,-1 1 1,-14 15-1,-18 11 176,-1-2 0,-71 38 0,111-68-560,-42 29 37,39-25-25,0 0 0,-1-1 0,0-1 0,-19 9 0,-15 5-15,1 2 0,-55 37 0,5 5-13,42-28-249,-114 61 0,113-75 147,31-15 118,1 2-1,-30 18 0,-29 19-2,-36 26 0,81-46-28,-1-1 1,-1-1-1,0-2 0,-59 24 0,82-40 27,0 1-1,1 0 1,-1 0-1,2 2 1,0 0 0,0 0-1,0 1 1,-13 16 0,8-9-1,-90 71 2,32-29 0,-106 94 0,124-114 37,43-31 1,1 0 0,-25 21 0,-76 75 31,106-97-65,-1-1 0,0 0 1,-17 9-1,-17 11-7,-36 30-227,-33 26-157,71-44 387,30-27 0,-1 0 0,0-1 0,0 0 0,-1-1 0,0 0 0,-19 8 0,-11 5 0,1 2 0,1 1 0,-44 37 0,-35 23 0,7-10-38,-120 105 0,107-75 72,90-73 176,-51 32 0,22-17-120,-144 120-90,190-153 95,-2-1 0,-43 22-1,48-28-32,-1 1-1,2 0 0,-1 1 0,1 1 1,1 1-1,-22 21 0,-130 132-61,146-145 0,-25 17 0,34-28 0,1 0 0,0 0 0,0 1 0,1 1 0,-10 13 0,-27 37 0,-77 79 0,54-79 0,53-48 0,0 1 0,1 1 0,0 0 0,-14 20 0,13-13 0,-2 0 0,0-2 0,-42 35 0,-75 42 0,-27 24 0,-36 30 0,35-30 0,89-49 0,23-20 0,42-42 0,1 0 0,-15 22 0,19-24 0,-1 0 0,0 0 0,-1 0 0,1-1 0,-2 0 0,-14 12 0,-26 16 0,2 2 0,-52 54 0,83-76 0,-4 6 0,0 0 0,-24 38 0,0 1 0,-39 37 0,41-49 0,-62 90 0,85-113 0,-2 0 0,-1-1 0,-1-1 0,-38 31 0,-10 11 0,-99 104 0,120-112 0,-52 80 0,72-96 0,-1-2 0,22-30 0,0 0 0,1 1 0,0 0 0,1 0 0,0 1 0,1 0 0,-5 12 0,1-1 0,0 0 0,-2-1 0,0-1 0,-1 0 0,-2 0 0,0-2 0,0 1 0,-27 24 0,16-22 0,20-17 0,-1 0 0,1 1 0,1-1 0,-9 11 0,-85 114 0,92-120 0,1-1 0,0 1 0,1 0 0,0 0 0,-4 12 0,6-13 0,-1 0 0,0 0 0,-1 0 0,0-1 0,0 1 0,0-1 0,-1 0 0,-7 7 0,-6 8 0,0 1 0,1 1 0,-23 42 0,-6 11 0,-5-10 0,28-38 0,-22 36 0,37-48 0,0-1 0,-7 25 0,-3 6 0,3-17 0,-1-2 0,-2 0 0,-1-1 0,-1-1 0,-1 0 0,-45 41 0,38-40 0,10-10 0,-29 34 0,43-45 0,1 1 0,0-1 0,0 0 0,0 1 0,1 0 0,-1 0 0,0 9 0,1-8 0,0-1 0,0 1 0,0-1 0,-1 0 0,0 0 0,-7 12 0,9-18 0,-17 19 0,10-20 0,3-15 0,4-1-1365,1-1-5461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8:43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24575,'1'0'0,"1"1"0,-1 0 0,0-1 0,1 1 0,-1 0 0,0 0 0,0 0 0,0 0 0,0 0 0,0 0 0,0 0 0,0 0 0,0 0 0,0 1 0,0-1 0,-1 0 0,2 3 0,11 24 0,46 181 0,-54-191 0,-1 0 0,-1 0 0,2 29 0,5 28 0,-5-42 0,-1 0 0,-2 1 0,-1-1 0,-6 58 0,-7-41 0,9-43 0,1 1 0,0-1 0,0 1 0,1-1 0,0 1 0,-1 11 0,3-18 0,-1 1 0,0-1 0,1 0 0,-1 1 0,1-1 0,-1 0 0,1 1 0,0-1 0,-1 0 0,1 0 0,0 0 0,0 1 0,0-1 0,0 0 0,0 0 0,0 0 0,0-1 0,0 1 0,0 0 0,1 0 0,-1-1 0,0 1 0,0 0 0,1-1 0,1 1 0,41 8 0,-26-6 0,42 6 0,0-2 0,0-3 0,96-6 0,-44 0 0,-82 2 0,0-1 0,0 1 0,0 2 0,49 9 0,-63-7-455,1-2 0,25 1 0,-24-2-6371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24575,'3'0'0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4:48.0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974 346 24575,'-30'10'0,"5"0"0,-32 4 0,36-9 0,1 0 0,-38 3 0,42-7 0,0 1 0,0 1 0,0 1 0,1 0 0,-1 0 0,1 2 0,0 0 0,0 1 0,-23 14 0,-34 16 0,31-12 0,24-16 0,1 2 0,0 0 0,-17 15 0,27-21 0,-1 0 0,1-1 0,-1 1 0,-13 5 0,14-7 0,-1 0 0,1 1 0,0-1 0,0 1 0,0 1 0,-7 6 0,5-2 0,0 1 0,1 0 0,0 1 0,1 0 0,0 0 0,0 0 0,-4 14 0,6-17 0,-1-1 0,1 1 0,-2-1 0,1 0 0,-1-1 0,0 1 0,0-1 0,-1 0 0,0-1 0,-10 8 0,9-9 0,1 1 0,0 1 0,1-1 0,-1 1 0,1 0 0,0 1 0,1-1 0,0 1 0,0 0 0,0 1 0,-5 10 0,-22 54 0,24-57 0,0 1 0,1 0 0,1 1 0,1 0 0,0 0 0,1 0 0,-3 28 0,6-33 0,-1 21 0,2 0 0,4 38 0,-3-61 0,1 0 0,0 1 0,1-2 0,0 1 0,0 0 0,1 0 0,1-1 0,-1 0 0,2 0 0,-1 0 0,8 8 0,-6-8 0,0-1 0,0 0 0,1-1 0,0 1 0,0-2 0,1 1 0,0-1 0,0 0 0,1-1 0,-1 0 0,1-1 0,0 0 0,0 0 0,1-1 0,14 2 0,109 21 0,-75-15 0,-37-6 0,-1-1 0,33 2 0,-24-4 0,46 9 0,-47-5 0,47 2 0,510-7 0,-282-3 0,-258 3 0,-22 0 0,0 0 0,34-5 0,-51 3 0,0-1 0,0 1 0,0-1 0,-1-1 0,1 1 0,-1-1 0,1 0 0,-1 0 0,0-1 0,0 0 0,0 0 0,8-8 0,15-21 0,-1-1 0,-1-1 0,33-61 0,-31 49 0,-19 29 0,-1 0 0,13-38 0,-1 0 0,-11 33 0,-2-1 0,-1-1 0,-1 1 0,-1-1 0,4-48 0,-8-131 0,-4 95 0,2 93 0,0 1 0,-1-1 0,-1 1 0,0-1 0,-1 1 0,-1 0 0,-1 0 0,0 0 0,0 1 0,-2 0 0,1 0 0,-2 1 0,0 0 0,-1 1 0,0 0 0,-21-20 0,-108-107 0,27 24 0,102 107 0,-1 1 0,1 0 0,-1 1 0,0 0 0,-1 0 0,-22-6 0,-30-15 0,51 20 0,-2 1 0,1 1 0,0 0 0,-1 1 0,0 1 0,0 0 0,0 1 0,0 1 0,-28 1 0,18 1 0,1 1 0,-1 1 0,1 1 0,0 2 0,-32 11 0,46-12 0,0 0 0,0 0 0,1 1 0,0 0 0,-14 13 0,12-10 0,0 0 0,-21 11 0,28-17 0,-34 19 0,36-20 0,0-1 0,0 1 0,0-1 0,0 1 0,0 0 0,0 0 0,1 0 0,-1 0 0,1 0 0,-1 1 0,1-1 0,0 0 0,-2 5 0,3-7-28,0 1 1,0-1-1,0 0 0,0 1 0,0-1 0,0 0 0,0 1 0,0-1 0,0 1 1,1-1-1,-1 0 0,0 0 0,0 1 0,0-1 0,0 0 0,1 1 1,-1-1-1,0 0 0,0 1 0,0-1 0,1 0 0,-1 0 0,0 0 1,1 1-1,-1-1 0,0 0 0,0 0 0,1 0 0,-1 0 0,0 1 1,1-1-1,-1 0 0,0 0 0,1 0 0,-1 0 0,0 0 0,1 0 0,-1 0 1,1 0-1,-1 0 0,0 0 0,1 0 0,-1 0 0,0 0 0,1 0 1,-1 0-1,0-1 0,1 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35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59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59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8:54.8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24575,'0'0'-8191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9:25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7646 24575,'1'-4'0,"0"0"0,0 0 0,0 1 0,1-1 0,-1 1 0,1-1 0,0 1 0,4-5 0,4-9 0,54-97 0,-46 86 0,-2 1 0,-1-2 0,22-57 0,-27 58 0,1 2 0,2-1 0,21-33 0,11-21 0,-40 72 0,1 1 0,1-1 0,0 1 0,0 0 0,0 0 0,9-6 0,16-18 0,-13 11 0,-7 9 0,-1-2 0,0 1 0,-1-1 0,-1 0 0,12-24 0,-11 21 0,0 0 0,2 1 0,0 1 0,0 0 0,1 0 0,1 1 0,30-23 0,29-30 0,-27 18 0,-17 20 0,35-47 0,-35 42 0,1 0 0,63-54 0,26-26 0,-108 101 0,3-3 0,-1 0 0,2 1 0,0 1 0,1 0 0,0 1 0,32-19 0,-37 25 0,0 0 0,-1-1 0,1 0 0,-2 0 0,1-1 0,9-12 0,48-64 0,-59 73 0,7-9 0,0 1 0,2 1 0,0 1 0,1 0 0,0 1 0,26-17 0,-18 14 0,42-42 0,4-4 0,-3 3 0,-28 25 0,-34 30 0,1 0 0,0 1 0,0 0 0,1 0 0,0 1 0,13-8 0,13-5 0,-2-1 0,0-2 0,36-31 0,45-30 0,-39 31 0,-45 30 0,56-32 0,-56 37 0,-2-1 0,32-26 0,33-21 0,16-9-77,-71 47-276,69-40-1,89-49 354,-95 53 1,-48 30-1,-3 2 0,1 1 0,80-32 0,-48 26 0,141-84 0,-61 29 0,94-41 0,-161 79 0,89-42 0,-16 13 0,-110 50 0,89-33 0,-96 43 0,83-46 0,-27 12 0,-33 24 0,139-37 0,-146 49 0,-32 7 0,-1-1-1,-1-1 1,34-23 0,-65 37 1,30-15-1,0 1 0,50-13 0,-40 14 0,41-20 0,3-3 0,156-45 0,175-56-572,-322 112 572,-49 14 0,59-22 0,79-23 0,-116 39 0,96-21 0,48-44-781,-17 6-366,-177 69 1232,-1 0 1,27-16-1,-27 13 597,0 2 0,32-12 0,2 4-505,16-4 89,0-3 1,71-37-1,-95 40-264,0 3 0,51-15-1,28-10-1,-11-2-804,156-42 0,-48 21 380,-34-1-200,-123 46 624,18-4 0,0-4 0,76-40 0,-124 54-15,0 1 1,64-16-1,6-2-7,200-87 540,-136 49-518,-101 43-2,-38 15-14,0 1-1,1 1 0,32-7 0,1 2 13,-2-4-1,114-49 1,294-95 97,-368 132-80,-67 22 60,56-6 0,-53 10 39,47-14 0,36-19-112,60-18 0,4-5 0,-113 36 0,-36 13 0,143-46 0,-127 44 0,-28 7 0,1 1 0,1 1 0,39-4 0,-28 4 2,-1 0 1,0-2-1,-1-2 1,0-1 0,34-15-1,61-17-2,-95 31 399,-1-1 1,43-22-1,18-7 198,-31 19-597,-15 6 0,46-24 0,-72 31 0,1 1 0,0 1 0,0 1 0,0 2 0,30-4 0,51-12 0,44-24 0,-42 15 0,-15 4 0,117-28-935,-95 23 935,23-7 0,65-25 935,-33 20-935,-136 35 0,37-6 0,-19 5 0,142-22 0,-43 9 0,-22 1 0,-81 11 0,17-2 0,-47 9 0,0-1 0,0 0 0,0-1 0,0 0 0,-1-1 0,17-8 0,26-9 0,37-4 0,-62 19 0,0-1 0,52-22 0,-60 21 0,0 1 0,1 1 0,0 1 0,1 2 0,-1 0 0,35 1 0,-11-1 0,-30 1 0,-1 0 0,33-11 0,-36 8 0,0 2 0,0 0 0,1 1 0,25-1 0,-37 3-68,5 2-76,-1-1 0,0-1 0,0 1-1,1-1 1,-1-1 0,0 0 0,0 0 0,15-6 0,-9 0-6682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9:27.5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24575,'1'2'0,"1"1"0,0-1 0,0 1 0,0-1 0,0 0 0,0 0 0,1 0 0,-1 0 0,1 0 0,-1 0 0,1-1 0,4 3 0,4 4 0,85 69 0,-77-63 0,-12-8 0,0-1 0,-1 0 0,1-1 0,1 0 0,-1 0 0,1 0 0,15 4 0,29 12 0,-41-14 0,1-1 0,22 6 0,-23-8 0,17 3 0,-1 0 0,54 2 0,-78-8 0,0 0 0,0 1 0,0-1 0,0 0 0,0 1 0,0 0 0,0-1 0,0 1 0,0 0 0,0 1 0,0-1 0,0 1 0,0-1 0,-1 1 0,1 0 0,4 4 0,-6-4 0,0-1 0,0 1 0,0 0 0,0 0 0,0 0 0,0 0 0,-1 0 0,1 0 0,-1 0 0,1 0 0,-1 0 0,0 0 0,0 0 0,0 0 0,0 0 0,0 0 0,-1 1 0,1-1 0,0 0 0,-1 0 0,0 0 0,1 0 0,-1 0 0,0-1 0,0 1 0,-2 3 0,-33 58 0,21-37 0,0 0 0,2 1 0,1 1 0,-13 41 0,11-12 0,-3-2 0,-25 61 0,36-102-1365,1 0-5461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9:33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9:36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24575,'3'0'0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3:31:27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582 1 24575,'-28'2'0,"1"2"0,0 1 0,1 1 0,-1 1 0,1 2 0,-37 17 0,15-9 0,37-14 0,-1 1 0,1 0 0,0 1 0,0 0 0,1 1 0,-1 0 0,1 1 0,0 0 0,-16 15 0,-35 32 0,47-43 0,0 1 0,1 0 0,0 1 0,-16 21 0,23-26 0,0 1 0,1 0 0,0 0 0,0 1 0,1-1 0,-4 12 0,7-16 0,0 1 0,0-1 0,1 1 0,0-1 0,0 1 0,0-1 0,0 1 0,1 0 0,0-1 0,0 0 0,1 1 0,-1-1 0,4 7 0,-1-2 0,0-1 0,0 1 0,1-1 0,1 0 0,-1 0 0,1 0 0,1-1 0,0 0 0,0 0 0,0-1 0,1 0 0,0 0 0,1-1 0,-1 0 0,15 7 0,1 0 0,0-2 0,1-1 0,0-2 0,1 0 0,0-1 0,1-2 0,-1 0 0,50 1 0,-60-5 0,0 0 0,0 1 0,15 5 0,-13-3 0,-1-1 0,21 1 0,-9-2 0,1 2 0,-1 2 0,46 13 0,-46-10 0,1-1 0,1-2 0,38 3 0,333-7 0,-200-4 0,-180 2 0,1-1 0,0 0 0,24-7 0,-36 6 0,-1-1 0,0-1 0,0 0 0,0 0 0,0-1 0,-1 0 0,1 0 0,14-13 0,36-31 0,3 6 0,-40 28 0,-19 14 0,-1-1 0,0 1 0,0-1 0,0 0 0,0 0 0,-1-1 0,1 1 0,-1 0 0,1-1 0,-1 1 0,0-1 0,3-4 0,33-46 0,-32 47 0,-1 0 0,0-1 0,0 0 0,0 1 0,-1-2 0,0 1 0,0 0 0,-1-1 0,0 0 0,0 0 0,-1 1 0,0-2 0,1-11 0,7-46 0,-7 49 0,0-1 0,0-32 0,-3 44 0,0-1 0,-1 1 0,0 0 0,-1 0 0,1 1 0,-1-1 0,0 0 0,-1 0 0,1 1 0,-1 0 0,0-1 0,0 1 0,-1 0 0,1 0 0,-1 1 0,0-1 0,-6-4 0,3 3 0,-1 1 0,0 0 0,0 0 0,0 0 0,-1 1 0,1 0 0,-1 0 0,0 1 0,0 1 0,-10-3 0,16 5 0,-31-7 0,0 1 0,-67-2 0,30 6 0,38 1 0,0 0 0,0 3 0,-35 5 0,8 13 0,11-3 0,-3 4 0,45-17 0,-1 0 0,0-1 0,0 0 0,0 0 0,0-1 0,-1 0 0,-10 1 0,-178-2 0,92-3 0,91 1 0,1 0 0,-1-1 0,-15-4 0,-31-5 0,42 9 0,0-2 0,-1 0 0,2-1 0,-23-8 0,-19-6 0,-39-7-1365,84 21-5461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3:31:38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1855 1 24575,'-21'0'0,"5"0"0,0 0 0,-25 4 0,36-3 0,-1 0 0,1 1 0,0-1 0,0 1 0,0 1 0,0-1 0,0 1 0,0 0 0,1 0 0,-1 0 0,-4 5 0,-98 80 0,96-79 0,-1 0 0,1-1 0,-1 0 0,-1-1 0,0-1 0,0 0 0,0 0 0,-1-2 0,-18 5 0,-31 13 0,48-14 0,0 0 0,0 1 0,1 1 0,1 0 0,-22 21 0,16-14 0,-32 23 0,-76 41 0,93-60 0,-37 29 0,26-16 0,36-29 0,1 0 0,-1-1 0,-13 6 0,16-8 0,1 0 0,-1 0 0,1 1 0,0 0 0,-1 0 0,1 0 0,1 1 0,-1-1 0,0 1 0,1 0 0,-6 8 0,-87 103 0,67-66 0,24-38 0,0 1 0,-1-1 0,-1-1 0,1 1 0,-11 9 0,-56 70 0,60-73 0,1 0 0,-17 29 0,19-28 0,0-2 0,0 1 0,-22 21 0,-4 1 0,-22 20 0,54-53 0,-1 1 0,1-1 0,0 1 0,1 0 0,-1 0 0,1 0 0,1 1 0,-1-1 0,1 1 0,-2 10 0,-18 36 0,-3-2 0,14-28 0,-19 30 0,19-32 0,0 1 0,1 0 0,2 1 0,-9 28 0,-18 46 0,28-79 0,2 0 0,0 1 0,1 0 0,1 0 0,0 0 0,0 41 0,4-42 0,-1 1 0,-1 0 0,-1-1 0,-1 1 0,0-1 0,-9 22 0,7-21 0,1 1 0,1 0 0,-2 26 0,-2 9 0,2 0 0,2 0 0,5 96 0,1-50 0,-3-61 0,0-9 0,2 0 0,1 0 0,10 55 0,-8-61 0,-1-1 0,-1 1 0,-1 0 0,-3 32 0,3 52 0,9-52 0,-6-42 0,-1 0 0,1 23 0,-1 1 0,2 0 0,12 43 0,1 12 0,4 13 0,-18-90 0,0 0 0,10 22 0,-8-23 0,0 0 0,3 23 0,-6-30 0,-1 0 0,1-1 0,1 1 0,6 12 0,9 27 0,-5-5 0,21 48 0,-24-67 0,0 0 0,-2 1 0,-1 0 0,-1 1 0,-2 0 0,5 45 0,-8-49 0,1 0 0,2 0 0,0 0 0,1 0 0,16 37 0,-13-37 0,-1 0 0,-1 1 0,-1 0 0,0 1 0,1 25 0,-4-24 0,1 0 0,1 0 0,1 0 0,12 29 0,2 10 0,1 42 0,1 23 0,28 56 0,-3-23 0,-15-60 0,-28-84 0,0 0 0,-2 0 0,1 22 0,-3-24 0,2 1 0,0 0 0,0-1 0,8 22 0,0-9 0,44 156 0,-10-35 0,-22-44 0,-17-80 0,1-1 0,1 1 0,1-1 0,2-1 0,18 38 0,1-23 0,-24-34 0,0 0 0,0 1 0,0 0 0,-1 0 0,5 9 0,3 16 0,1 2 0,2 0 0,0-1 0,24 36 0,-30-59 0,1 0 0,-1-1 0,2 0 0,-1 0 0,1-1 0,0 0 0,1-1 0,20 9 0,-12-5 0,-1 0 0,20 15 0,198 135 0,-200-135 0,-28-19 0,1 0 0,0 0 0,1-1 0,17 8 0,-15-9 0,-1 1 0,0 1 0,-1 0 0,1 1 0,-1 0 0,18 18 0,17 11 0,24 12 0,34 27 0,-104-76 2,0 0 0,1 1 0,-1-1 0,1 0 0,-1 1 0,1-1 0,-1 0 0,0 1 0,1-1 0,-1 0 0,1 0 0,-1 0 0,1 1 0,-1-1 0,1 0 0,-1 0 0,1 0 0,0 0-1,-1 0 1,1 0 0,-1 0 0,1 0 0,-1 0 0,1 0 0,-1 0 0,1-1 0,-1 1 0,1 0 0,-1 0 0,1 0 0,-1-1 0,1 1 0,-1 0 0,1 0 0,-1-1 0,0 1 0,1-1 0,-1 1 0,0 0 0,1-1 0,-1 0 0,11-22-653,-9 18-146,3-8-6029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4:50.0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3434 24575,'0'-4'0,"1"0"0,-1 0 0,1 1 0,0-1 0,0 0 0,0 1 0,1-1 0,-1 1 0,1-1 0,0 1 0,0 0 0,0 0 0,0 0 0,1 0 0,3-4 0,5-4 0,2 0 0,17-13 0,5-3 0,8-19 0,-30 31 0,1 1 0,15-14 0,41-25 0,55-49 0,-113 92 0,0 0 0,1 1 0,0 0 0,0 1 0,1 0 0,18-7 0,92-26 0,-37 14 0,-70 19 0,1 0 0,-2-1 0,30-22 0,23-12 0,-60 38 0,0-1 0,0 0 0,14-14 0,-15 14 0,-1-1 0,1 1 0,0 0 0,16-8 0,93-44 0,-95 46 0,0-1 0,29-23 0,25-15 0,43-13 0,50-29 0,-114 57 0,-35 21 0,2 1 0,25-12 0,230-112-914,-220 112 914,53-35 0,-59 31 77,-25 15 95,-1 0-1,-1-2 0,44-38 0,-9 7-8,-7 7-174,-33 25 11,1 1 0,32-18 0,-44 29 0,0 0 0,0 1 0,1 0 0,14-3 0,-15 4 0,1-1 0,-1 1 0,0-1 0,0-1 0,10-5 0,102-74 0,-74 48 0,98-54 0,-114 72 0,0 0 0,-1-2 0,-1-1 0,28-27 0,-40 35 0,1 1 0,0 0 0,0 1 0,36-15 0,21-12 0,-18 5 0,-26 16 0,-1-1 0,0-2 0,44-37 0,-66 50 0,1 0 0,0 0 0,0 1 0,13-6 0,-13 7 0,0 0 0,0-1 0,0 0 0,-1 0 0,9-8 0,-5 2 0,1 1 0,23-14 0,1-1 0,-21 14 0,2 1 0,-1 1 0,2 0 0,17-6 0,-20 9 0,0 0 0,0-1 0,-1-1 0,0 0 0,-1-1 0,18-14 0,72-56 0,-84 63 0,0 2 0,1 0 0,41-20 0,14-10 0,-70 40 0,0 0 0,0-1 0,-1 1 0,1-1 0,-1 0 0,-1 0 0,1-1 0,-1 1 0,4-9 0,-6 10 0,1 0 0,0 0 0,0 1 0,0-1 0,0 0 0,1 1 0,0-1 0,-1 1 0,1 0 0,0 0 0,1 0 0,-1 0 0,0 1 0,1-1 0,-1 1 0,1 0 0,0 0 0,0 0 0,0 1 0,0-1 0,4 0 0,20-3 0,-1-1 0,-1-1 0,1-2 0,-1 0 0,-1-2 0,47-27 0,-28 16 0,-37 19 0,0 0 0,-1 0 0,1 0 0,0-1 0,-1 0 0,0-1 0,0 1 0,0-1 0,-1 0 0,1-1 0,7-9 0,-9 9 0,0 1 0,0 1 0,0-1 0,1 1 0,0-1 0,0 1 0,0 1 0,0-1 0,11-5 0,59-20 0,-59 24 0,-1 0 0,0-1 0,0-1 0,15-10 0,-16 8 0,1 0 0,-1 0 0,1 2 0,26-10 0,-32 13 0,-1 0 0,0 0 0,0 0 0,9-8 0,20-11 0,-17 15 0,0 0 0,21-4 0,-3 2 0,-24 4 0,1 0 0,-1-1 0,15-10 0,-15 9 0,1 0 0,24-9 0,40-19 0,-65 28 0,1 1 0,1 0 0,-1 1 0,1 0 0,0 2 0,17-4 0,-12 6-273,0-1 0,0-2 0,-1 0 0,27-10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3:31:40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484 1 24575,'1'20'0,"0"0"0,1-1 0,8 36 0,13 55 0,-3-3 0,-20-104 0,0 0 0,0 0 0,-1 0 0,1 0 0,-1 0 0,0 0 0,0 0 0,0 0 0,0 0 0,0 0 0,-1-1 0,1 1 0,-1-1 0,0 1 0,0-1 0,0 1 0,0-1 0,0 0 0,-4 3 0,0 0 0,1 0 0,-1-1 0,0 0 0,-1 0 0,1 0 0,-1-1 0,-7 3 0,-26 5 0,31-10 0,0 1 0,0 1 0,0 0 0,0 0 0,1 0 0,-1 1 0,1 1 0,-10 6 0,-3 6 0,-1-1 0,-1-1 0,-1-1 0,0-1 0,-1-1 0,0-1 0,0-1 0,-1-2 0,-1 0 0,-27 4 0,37-9-1365,3 2-5461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3:50:45.6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24575,'84'-2'0,"91"4"0,-117 9 0,-42-8 0,0 0 0,23 1 0,15-3 0,-28-2 0,-1 2 0,1 1 0,46 8 0,-39-3 0,35 2 0,-14-2 0,0 0 0,39 7 0,69 17 0,-113-22 0,11 2 0,-35-9 0,1 2 0,-1 2 0,25 7 0,17 5 0,234 61 0,-251-61 0,-33-11 0,1-1 0,-1-1 0,1 0 0,1-1 0,36 3 0,-38-6 0,1 2 0,-1 0 0,1 1 0,25 9 0,17 4 0,-25-10 0,0 3 0,-1 0 0,0 2 0,34 18 0,-57-25 0,0-1 0,0 0 0,0-1 0,1 0 0,21 2 0,-19-4 0,-1 1 0,0 1 0,0 0 0,17 8 0,34 13 0,106 27 0,-115-36 0,11 2 0,82 26 0,-132-38 0,-1-1 0,28 3 0,-31-6 0,0 1 0,0 0 0,-1 1 0,1 0 0,20 9 0,36 14 0,-8-4 0,-38-13 0,45 11 0,-21-7 0,65 35 0,125 30 0,-182-59 0,57 31 0,-95-43 0,0-1 0,0-1 0,24 5 0,-27-8 0,-1 1 0,0 1 0,0-1 0,-1 2 0,1-1 0,-1 2 0,0 0 0,14 9 0,-9-4 0,0 0 0,27 12 0,22 14 0,-52-29 0,0 0 0,0-1 0,17 6 0,31 17 0,-42-19 0,0-1 0,25 9 0,-26-11 0,1 0 0,30 20 0,-33-18 0,2 0 0,21 8 0,-24-12 0,-1 1 0,0 1 0,0 0 0,20 15 0,194 161 0,-208-167 0,1-2 0,1 0 0,46 22 0,-59-32 0,-1 0 0,1 0 0,-1 1 0,0 0 0,9 9 0,21 16 0,-31-26 0,-1 1 0,0 0 0,0 0 0,0 0 0,-1 0 0,6 10 0,24 25 0,-12-20 0,-1 0 0,0 1 0,20 30 0,-30-38 0,0 1 0,1-2 0,22 19 0,-22-22 0,-2 0 0,0 1 0,0 1 0,-1 0 0,17 25 0,78 129 0,-99-159 0,0 0 0,1-1 0,-1 1 0,9 5 0,-9-8 0,1 2 0,-2-1 0,1 1 0,0-1 0,-1 2 0,5 7 0,105 195 0,-28-16 0,-16-49 0,-39-94 0,-22-34 0,0 0 0,11 21 0,-14-20 0,0 1 0,-1-1 0,0 1 0,4 29 0,9 41 0,-18-82 0,1-1 0,0 1 0,1-1 0,0 0 0,-1 0 0,1 0 0,1 0 0,7 8 0,-7-9 0,-1 1 0,1 0 0,-1 0 0,1 0 0,-1 0 0,-1 0 0,1 1 0,2 9 0,12 119 0,10-49 0,-12-40 0,-2 11 0,-10-41 0,0 1 0,8 21 0,-5-19 0,-1 0 0,-1 0 0,0 1 0,0 25 0,-3-36 0,1 0 0,-1 0 0,2-1 0,-1 1 0,1-1 0,6 12 0,-5-11 0,-1 1 0,1-1 0,-1 1 0,2 10 0,6 32 0,2-1 0,20 49 0,7 22 0,-6-12 0,-13-42 0,-14-49 0,-2 1 0,6 25 0,-4-10 0,2 0 0,22 54 0,4 14 0,-19-53 0,23 48 0,-33-84 0,47 130 0,-44-120 0,0-1 0,22 39 0,-4-8 0,-16-30 0,-1 0 0,-1 1 0,11 48 0,-13-51 0,0 1 0,1-1 0,1-1 0,0 0 0,2 0 0,1 0 0,16 20 0,14 26 0,0 8 0,31 62 0,31 65 0,-88-167 0,-9-17 0,1 1 0,0-1 0,2-1 0,0 0 0,15 19 0,-7-13 0,-1 1 0,21 39 0,-9-13 0,41 75 0,-64-114 0,-1-1 0,0 1 0,0 0 0,-1 1 0,0-1 0,-1 1 0,0-1 0,2 20 0,3 18 0,-3-23 0,-2 0 0,1 29 0,-3-26 0,-2 0 0,-1 0 0,-9 48 0,7-54 0,1 0 0,-1 42 0,4-42 0,-1 0 0,-7 34 0,6-48 0,0 0 0,0-1 0,-1 1 0,-1 0 0,1-1 0,-1 0 0,0 0 0,-1 0 0,1 0 0,-11 10 0,-5 3-1365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3:50:52.8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24575,'2'1'0,"0"-1"0,-1 1 0,1-1 0,0 1 0,0 0 0,0 0 0,-1 0 0,1 0 0,0 0 0,-1 0 0,1 0 0,-1 0 0,1 1 0,-1-1 0,0 0 0,1 1 0,-1 0 0,0-1 0,0 1 0,0-1 0,1 4 0,18 41 0,-17-37 0,31 99 0,-27-91 0,0 0 0,1 0 0,13 18 0,9 19 0,-28-50 0,0 0 0,0-1 0,0 1 0,0-1 0,1 1 0,-1-1 0,1 0 0,0 0 0,0 0 0,0 0 0,1-1 0,-1 1 0,1-1 0,-1 0 0,1 0 0,0 0 0,-1 0 0,1-1 0,0 1 0,0-1 0,1 0 0,-1-1 0,0 1 0,0 0 0,0-1 0,8-1 0,4 0 0,-1-2 0,1 0 0,-1-1 0,0 0 0,28-12 0,-26 11-17,1 1-1,0 0 1,0 1 0,0 2-1,1 0 1,-1 0 0,28 4-1,4-1-1208,-31-2-5600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5:22:25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1551 100 24575,'-573'0'0,"557"1"0,0 0 0,-28 7 0,27-4 0,-1-1 0,-19 1 0,-32-4 0,51-2 0,-1 2 0,1 0 0,-1 1 0,1 0 0,0 2 0,0 0 0,0 1 0,0 1 0,-18 8 0,22-8 0,1-1 0,-1 0 0,0 0 0,-15 1 0,-7 2 0,-21-1 0,50-6 0,0 0 0,0 0 0,0 1 0,0 0 0,0 0 0,1 1 0,-1-1 0,0 2 0,1-1 0,-1 1 0,1 0 0,0 0 0,0 0 0,0 1 0,-6 5 0,-65 63 0,49-41 0,22-24 0,1 0 0,-1-1 0,-1 1 0,1-2 0,-9 7 0,-6 3 0,-29 29 0,30-25 0,16-15 0,1-1 0,0 1 0,1 0 0,-1 0 0,1 0 0,-1 1 0,1-1 0,1 0 0,-1 1 0,1 0 0,-1-1 0,1 1 0,1 0 0,-2 9 0,1 10 0,4 43 0,-1-26 0,-2-25 0,0 1 0,1-1 0,1 0 0,1 0 0,0 0 0,1 0 0,0 0 0,1-1 0,1 0 0,1 0 0,8 15 0,-11-25 0,-1-1 0,1 0 0,0 1 0,0-2 0,0 1 0,1 0 0,-1-1 0,1 0 0,0 0 0,5 2 0,57 20 0,-55-22 0,0 1 0,0 0 0,-1 1 0,1 0 0,19 13 0,-18-9 0,0-2 0,0 0 0,0 0 0,19 6 0,29 14 0,-29-10 0,2-2 0,0-1 0,63 16 0,-78-26 0,1-1 0,30 1 0,-29-2 0,40 6 0,-23-3 0,0 0 0,0-3 0,72-4 0,-25 0 0,254 2 0,-324 1 0,0 0 0,0 1 0,16 5 0,-15-3 0,0-1 0,23 1 0,10-2 0,-1-2 0,0-2 0,62-12 0,-78 9 0,45-1 0,26-4 0,32-12 0,-100 17 0,0 1 0,0 2 0,69 4 0,-25 0 0,-46-2 0,4 1 0,66-8 0,-92 5 0,1 0 0,-1-1 0,0 0 0,0-1 0,-1 0 0,1-1 0,-1 0 0,0 0 0,0-1 0,10-8 0,-4 1 0,-9 9 0,0-1 0,-1 0 0,1 0 0,-1-1 0,-1 1 0,1-2 0,-1 1 0,0 0 0,0-1 0,0 0 0,-1 0 0,-1 0 0,1-1 0,3-9 0,1-17 0,-2-1 0,-1 0 0,1-47 0,-5-5 0,-4-81 0,0 157 0,0-1 0,0 1 0,-1 0 0,-1 0 0,0 1 0,0-1 0,-1 1 0,-11-14 0,8 9 0,4 8 0,1 1 0,-1 0 0,0 1 0,-1-1 0,1 1 0,-1 0 0,0 0 0,0 1 0,0 0 0,-1 0 0,-9-4 0,-6-1 0,-1 0 0,-29-5 0,45 12 0,-23-6 0,0 1 0,-1 1 0,-60-2 0,65 6 0,-44-7 0,43 5 0,-41-2 0,31 4 0,-42-8 0,5 0 0,32 4 0,1-2 0,-79-26 0,102 28 0,-14-3 0,-47-19 0,18 6 0,40 15 0,1-1 0,-29-15 0,-9-3-1365,45 21-5461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5:22:45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24575,'25'0'0,"0"1"0,0 1 0,35 7 0,-37-3 0,0 0 0,-1 2 0,23 10 0,-19-8 0,1-2 0,54 11 0,-31-8 0,-14 0 0,57 24 0,12 4 0,-87-34 0,0-2 0,22 2 0,-22-3 0,-1 0 0,32 9 0,-24-2 0,163 45 0,-115-33 0,-45-13 0,39 8 0,-42-12-455,0 1 0,27 9 0,-39-8-6371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5:22:47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24575,'1'4'0,"0"1"0,1-1 0,-1 0 0,1 1 0,0-1 0,0 0 0,1 0 0,-1 0 0,1-1 0,0 1 0,0 0 0,0-1 0,1 0 0,-1 0 0,8 5 0,17 20 0,-6 0 0,-10-13 0,-1 0 0,0 1 0,0 1 0,8 20 0,-18-35-4,0 1-1,0 0 0,-1-1 0,1 1 1,-1 0-1,0 0 0,0-1 0,0 1 1,0 0-1,0 0 0,0-1 0,-1 1 1,0 0-1,1 0 0,-1-1 1,-1 4-1,-1-1 30,0 0 0,0 1 0,0-1 0,-1 0 0,1 0 0,-1-1 0,-6 6 0,2-2-211,-1-1 1,-1 1-1,1-1 0,-1-1 1,-1 0-1,1-1 1,-15 6-1,11-7-6640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3:56:40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6248 149 24575,'-24'0'0,"-1"-1"0,0 0 0,1-1 0,-47-6 0,15 3 0,39 3 0,-1 1 0,-20 0 0,-26-2 0,-65-4 0,102 6 0,-34-1 0,38 2 0,-1-1 0,-27-2 0,-117-6 0,143 7 0,1 0 0,-45-5 0,40 4 0,-40-3 0,16 2 0,-73-9 0,-9-2 0,28 9 0,32 0 0,-31-1 0,49 0 0,40 5 0,-1 0 0,1 0 0,0 1 0,-28-2 0,14 2 0,-50-5 0,56 4 0,0 0 0,-1 1 0,-34-1 0,-903 2 0,934 1 0,-41 2 0,41-2 0,-40 1 0,56-1 0,0-1 0,-23 3 0,-19 0 0,-9 0 0,47-1 0,-2-1 0,-18 0 0,-105-2 0,-69 2 0,158 2 0,38-2 0,1 0 0,-22 0 0,1 0 0,20-2 0,0 1 0,-1 1 0,2-1 0,-2 1 0,1 0 0,1 0 0,-22 3 0,17-1 0,3-1 0,-3 1 0,-27 2 0,34-4 0,1 0 0,-1 1 0,0-1 0,1 1 0,1 0 0,-15 4 0,18-5 0,-1 0 0,1 0 0,-1 0 0,1 0 0,-11 1 0,-29 3 0,33-2 0,0-1 0,0 0 0,-1 0 0,1-1 0,-1 1 0,-17 0 0,-53 4 0,62-4 0,0 0 0,0-1 0,-39 1 0,45-1 0,1 0 0,0 0 0,-1 0 0,2 0 0,-27 4 0,-31 3 0,-66 8 0,42-9 0,90-7 0,1 0 0,-2 1 0,2-1 0,0 1 0,-1 0 0,1-1 0,0 1 0,-1 0 0,1 0 0,0 1 0,0-1 0,0 0 0,1 0 0,0 1 0,-8 2 0,-16 6 0,23-9 0,1 0 0,0 0 0,0 1 0,-7 3 0,7-3 0,0 0 0,-1 0 0,1 0 0,-1 0 0,0-1 0,0 1 0,-1-1 0,1 1 0,-2-1 0,2 1 0,-1-1 0,-1 0 0,1 0 0,-1 0 0,1-1 0,-15 2 0,16-2 0,1 1 0,-2 0 0,2 0 0,0 0 0,0 0 0,-1 0 0,2 0 0,-1 1 0,1-1 0,-1 1 0,1-1 0,0 1 0,0-1 0,-4 3 0,-10 4 0,-3 0 0,-14 5 0,-23 6 0,40-13 0,-2 0 0,-30 8 0,21-8 0,24-5 0,0-1 0,1 1 0,0 0 0,-1 0 0,1 0 0,0 0 0,0 0 0,0 1 0,0-1 0,2 0 0,-2 0 0,1 1 0,-1-1 0,2 1 0,0-1 0,-4 3 0,-22 15 0,20-14 0,2 0 0,-10 7 0,-36 32 0,29-26 0,7-6 0,-33 18 0,44-28 0,0 3 0,-2-1 0,3 1 0,-1-1 0,1 1 0,1 0 0,0 0 0,1-1 0,-1 10 0,-7 14 0,3-12 0,6-13 0,0 1 0,0-1 0,-1 1 0,-1-1 0,0 0 0,-6 6 0,5-5 0,-1 0 0,1-1 0,2 1 0,-1 1 0,1-1 0,0 0 0,0 6 0,2-5 0,-1 0 0,0 0 0,-1-1 0,-1 1 0,-7 7 0,1-3 0,1 0 0,1 1 0,-3 11 0,5-4 0,3-1 0,3 22 0,2-8 0,-2-25 0,-1 0 0,9 9 0,-7-9 0,1 1 0,1 6 0,-5 33 0,3 19 0,0-58 0,1 0 0,1-1 0,7 8 0,8 11 0,-14-16 0,2-1 0,0 1 0,1 0 0,2-1 0,0 0 0,21 11 0,-11-7 0,-3 0 0,-4-4 0,-2 0 0,15 13 0,-20-14 0,42 45 0,-13-16 0,-19-15 0,-7-11 0,7 16 0,-13-20 0,1 1 0,1-1 0,11 9 0,-11-10 0,1 1 0,-2-1 0,0 1 0,0-1 0,-2 1 0,3 5 0,7 20 0,-4-12 0,11 16 0,-13-27 0,0 1 0,0-1 0,17 11 0,-12-9 0,7 7 0,-2 0 0,16 25 0,-22-28 0,17 17 0,-15-19 0,-2 0 0,10 18 0,-14-17 0,0 0 0,3-1 0,17 16 0,-18-21 0,1-1 0,0 1 0,15 5 0,-14-6 0,-1 0 0,0 0 0,-1 0 0,9 8 0,26 22 0,-40-32 0,2 0 0,-1 0 0,1 0 0,0 0 0,9 3 0,-7-3 0,1 0 0,10 7 0,6 9 0,-19-14 0,1 0 0,1 0 0,0 0 0,1 0 0,1 0 0,0-1 0,21 9 0,-20-11 0,-1 1 0,2-1 0,-1 1 0,1-1 0,14 2 0,-11-2 0,-1 0 0,0 1 0,19 4 0,0 3 0,3-1 0,0 0 0,47 8 0,-55-13 0,1-1 0,30 3 0,37 5 0,-69-7 0,2-2 0,-1 1 0,30 1 0,-33-3 0,0-1 0,27 0 0,-29 0 0,-1 0 0,0 1 0,28 1 0,-22-1 0,1 0 0,52 0 0,0 0 0,-18 2 0,-41-1 0,34 0 0,-30-2 0,-1 1 0,43 5 0,-43-5 0,-1 1 0,49 1 0,-44-2 0,30 2 0,-31-2 0,37 1 0,-43-2 0,0 1 0,0 1 0,0-1 0,38 5 0,-37-3 0,-1-1 0,1 0 0,45 2 0,-58-4 0,0 0 0,-1 1 0,1-1 0,0 1 0,0 0 0,-1 0 0,0 0 0,0 0 0,1 0 0,-2 1 0,15 3 0,-9-3 0,-1 0 0,1 0 0,1 0 0,0 0 0,-1-1 0,1 0 0,19 1 0,-17-1 0,1 0 0,-1 1 0,-1-1 0,2 1 0,15 3 0,-22-4 0,1 1 0,0-1 0,0 0 0,-1 0 0,2 0 0,-1-1 0,-1 0 0,1 0 0,0 0 0,15 0 0,35 0 0,-59 0 3,1 0-1,-2 0 1,1 0-1,0 0 0,0 1 1,1-1-1,-2 0 1,1 1-1,0-1 1,0 0-1,0 1 1,-1-1-1,0 1 1,1-1-1,0 1 0,-1-1 1,1 1-1,-1-1 1,1 2-1,14 10-275,-11-8-868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3:56:42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1 150 24575,'0'0'0,"0"-1"0,0 1 0,1 0 0,-1 0 0,0 0 0,1-1 0,-1 1 0,1 0 0,-1 0 0,1 0 0,-1-1 0,1 1 0,-1 0 0,0 0 0,1 0 0,-1-1 0,1 1 0,0 0 0,-1 0 0,1 0 0,0 0 0,0 0 0,0 0 0,-1 0 0,2-1 0,24-1 0,-13 1 0,1 0 0,-1-2 0,0 1 0,1 0 0,-2 0 0,0-1 0,0 0 0,0 0 0,10-4 0,-18 6 0,-2 0 0,2 0 0,0 1 0,-1-1 0,2 0 0,-2 1 0,7-1 0,-9 0 0,2 1 0,-1 0 0,1 0 0,-1-1 0,-1 1 0,2 0 0,-1 0 0,0-1 0,0 1 0,-1-1 0,1 1 0,0-1 0,0 1 0,0-1 0,-1 0 0,0 1 0,0-1 0,1 1 0,-1-1 0,0 0 0,1 1 0,-1-1 0,-1 0 0,1 0 0,0-1 0,0 0 0,0 0 0,-1-1 0,0 1 0,0 0 0,-1-1 0,0 1 0,1 0 0,-2-1 0,1 1 0,-2 0 0,1 0 0,-4-3 0,-6-3 0,-27-14 0,32 18 0,-5-2-455,-1 0 0,-28-10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4:51.4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 24575,'110'-2'0,"122"5"0,-221-2 0,1 1 0,-1 0 0,0 1 0,0 0 0,0 0 0,-1 1 0,1 1 0,-1 0 0,0 0 0,0 1 0,16 13 0,-22-16 0,-1 0 0,1 1 0,-1-1 0,0 1 0,0-1 0,0 1 0,0 0 0,-1 0 0,0 1 0,0-1 0,0 0 0,0 1 0,0-1 0,-1 1 0,0 0 0,0-1 0,0 1 0,-1 0 0,0 0 0,1 0 0,-2-1 0,1 1 0,0 0 0,-1 0 0,0-1 0,0 1 0,-1 0 0,1-1 0,-1 1 0,-2 4 0,-12 21 0,10-18 0,0 0 0,1 0 0,-5 15 0,8-20 0,0-1 0,-1 1 0,1-1 0,-1 0 0,0 0 0,-1 0 0,0 0 0,0 0 0,-5 5 0,-1-1 0,-1-1 0,1 0 0,-19 11 0,17-11-103,1 1 0,0 0 1,1 1-1,0 0 0,1 0 0,0 2 0,-9 14 0,12-18-439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6:50.7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24575,'4'-1'0,"1"0"0,0-1 0,-1 1 0,0-1 0,1 0 0,-1 0 0,0-1 0,6-4 0,12-5 0,-9 7 0,1 0 0,1 2 0,-1-1 0,0 2 0,1 0 0,0 1 0,18 1 0,-10-1 0,42-6 0,72-9 0,-11 1 0,-63 7 0,0 3 0,116 6 0,-65 1 0,-5-4 0,121 5 0,-159 9 0,-52-7 0,1-1 0,28 1 0,-19-4 0,1 1 0,52 10 0,-51-7 0,0-1 0,1-2 0,55-2 0,-55-2 0,0 2 0,0 2 0,48 7 0,-43-3 0,1-1 0,0-3 0,40-1 0,44 2 0,-50 10 0,-53-9 0,1 0 0,27 1 0,262-5 0,-145-1 0,-143 0 0,1-2 0,40-9 0,-12 2 0,-39 8-151,-1-1-1,0 0 0,0 0 0,0-1 1,-1 0-1,0-1 0,1 0 1,13-10-1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6:50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24575,'6'1'0,"1"0"0,-1 0 0,0 1 0,1 0 0,-1 0 0,0 1 0,0-1 0,-1 1 0,11 7 0,22 10 0,120 34 0,-154-53 0,-1 1 0,1 0 0,-1 0 0,0 0 0,0 0 0,0 1 0,0-1 0,0 1 0,0 0 0,0 0 0,-1 0 0,0 0 0,0 0 0,0 0 0,0 1 0,0-1 0,0 1 0,-1 0 0,0-1 0,2 6 0,2 10 0,-1 0 0,3 33 0,-6-47 0,1 10 0,-1-1 0,0 1 0,-1 0 0,-4 27 0,3-36 0,-1 0 0,1 0 0,-1-1 0,0 1 0,-1-1 0,1 1 0,-1-1 0,0 0 0,0 0 0,-1 0 0,1 0 0,-1-1 0,0 1 0,-9 6 0,-31 25-39,22-17-403,-1 0 0,-36 20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6:50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24575,'4'-1'0,"1"0"0,0-1 0,-1 1 0,0-1 0,1 0 0,-1 0 0,0-1 0,6-4 0,12-5 0,-9 7 0,1 0 0,1 2 0,-1-1 0,0 2 0,1 0 0,0 1 0,18 1 0,-10-1 0,42-6 0,72-9 0,-11 1 0,-63 7 0,0 3 0,116 6 0,-65 1 0,-5-4 0,121 5 0,-159 9 0,-52-7 0,1-1 0,28 1 0,-19-4 0,1 1 0,52 10 0,-51-7 0,0-1 0,1-2 0,55-2 0,-55-2 0,0 2 0,0 2 0,48 7 0,-43-3 0,1-1 0,0-3 0,40-1 0,44 2 0,-50 10 0,-53-9 0,1 0 0,27 1 0,262-5 0,-145-1 0,-143 0 0,1-2 0,40-9 0,-12 2 0,-39 8-151,-1-1-1,0 0 0,0 0 0,0-1 1,-1 0-1,0-1 0,1 0 1,13-10-1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6:50.7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24575,'6'1'0,"1"0"0,-1 0 0,0 1 0,1 0 0,-1 0 0,0 1 0,0-1 0,-1 1 0,11 7 0,22 10 0,120 34 0,-154-53 0,-1 1 0,1 0 0,-1 0 0,0 0 0,0 0 0,0 1 0,0-1 0,0 1 0,0 0 0,0 0 0,-1 0 0,0 0 0,0 0 0,0 0 0,0 1 0,0-1 0,0 1 0,-1 0 0,0-1 0,2 6 0,2 10 0,-1 0 0,3 33 0,-6-47 0,1 10 0,-1-1 0,0 1 0,-1 0 0,-4 27 0,3-36 0,-1 0 0,1 0 0,-1-1 0,0 1 0,-1-1 0,1 1 0,-1-1 0,0 0 0,0 0 0,-1 0 0,1 0 0,-1-1 0,0 1 0,-9 6 0,-31 25-39,22-17-403,-1 0 0,-36 20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6:50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24575,'4'-1'0,"1"0"0,0-1 0,-1 1 0,0-1 0,1 0 0,-1 0 0,0-1 0,6-4 0,12-5 0,-9 7 0,1 0 0,1 2 0,-1-1 0,0 2 0,1 0 0,0 1 0,18 1 0,-10-1 0,42-6 0,72-9 0,-11 1 0,-63 7 0,0 3 0,116 6 0,-65 1 0,-5-4 0,121 5 0,-159 9 0,-52-7 0,1-1 0,28 1 0,-19-4 0,1 1 0,52 10 0,-51-7 0,0-1 0,1-2 0,55-2 0,-55-2 0,0 2 0,0 2 0,48 7 0,-43-3 0,1-1 0,0-3 0,40-1 0,44 2 0,-50 10 0,-53-9 0,1 0 0,27 1 0,262-5 0,-145-1 0,-143 0 0,1-2 0,40-9 0,-12 2 0,-39 8-151,-1-1-1,0 0 0,0 0 0,0-1 1,-1 0-1,0-1 0,1 0 1,13-10-1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6:50.7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24575,'6'1'0,"1"0"0,-1 0 0,0 1 0,1 0 0,-1 0 0,0 1 0,0-1 0,-1 1 0,11 7 0,22 10 0,120 34 0,-154-53 0,-1 1 0,1 0 0,-1 0 0,0 0 0,0 0 0,0 1 0,0-1 0,0 1 0,0 0 0,0 0 0,-1 0 0,0 0 0,0 0 0,0 0 0,0 1 0,0-1 0,0 1 0,-1 0 0,0-1 0,2 6 0,2 10 0,-1 0 0,3 33 0,-6-47 0,1 10 0,-1-1 0,0 1 0,-1 0 0,-4 27 0,3-36 0,-1 0 0,1 0 0,-1-1 0,0 1 0,-1-1 0,1 1 0,-1-1 0,0 0 0,0 0 0,-1 0 0,1 0 0,-1-1 0,0 1 0,-9 6 0,-31 25-39,22-17-403,-1 0 0,-36 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3:37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24575,'6'1'0,"1"0"0,-1 0 0,0 1 0,1 0 0,-1 0 0,0 1 0,0-1 0,-1 1 0,11 7 0,22 10 0,120 34 0,-154-53 0,-1 1 0,1 0 0,-1 0 0,0 0 0,0 0 0,0 1 0,0-1 0,0 1 0,0 0 0,0 0 0,-1 0 0,0 0 0,0 0 0,0 0 0,0 1 0,0-1 0,0 1 0,-1 0 0,0-1 0,2 6 0,2 10 0,-1 0 0,3 33 0,-6-47 0,1 10 0,-1-1 0,0 1 0,-1 0 0,-4 27 0,3-36 0,-1 0 0,1 0 0,-1-1 0,0 1 0,-1-1 0,1 1 0,-1-1 0,0 0 0,0 0 0,-1 0 0,1 0 0,-1-1 0,0 1 0,-9 6 0,-31 25-39,22-17-403,-1 0 0,-36 20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6:50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24575,'4'-1'0,"1"0"0,0-1 0,-1 1 0,0-1 0,1 0 0,-1 0 0,0-1 0,6-4 0,12-5 0,-9 7 0,1 0 0,1 2 0,-1-1 0,0 2 0,1 0 0,0 1 0,18 1 0,-10-1 0,42-6 0,72-9 0,-11 1 0,-63 7 0,0 3 0,116 6 0,-65 1 0,-5-4 0,121 5 0,-159 9 0,-52-7 0,1-1 0,28 1 0,-19-4 0,1 1 0,52 10 0,-51-7 0,0-1 0,1-2 0,55-2 0,-55-2 0,0 2 0,0 2 0,48 7 0,-43-3 0,1-1 0,0-3 0,40-1 0,44 2 0,-50 10 0,-53-9 0,1 0 0,27 1 0,262-5 0,-145-1 0,-143 0 0,1-2 0,40-9 0,-12 2 0,-39 8-151,-1-1-1,0 0 0,0 0 0,0-1 1,-1 0-1,0-1 0,1 0 1,13-10-1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6:50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24575,'6'1'0,"1"0"0,-1 0 0,0 1 0,1 0 0,-1 0 0,0 1 0,0-1 0,-1 1 0,11 7 0,22 10 0,120 34 0,-154-53 0,-1 1 0,1 0 0,-1 0 0,0 0 0,0 0 0,0 1 0,0-1 0,0 1 0,0 0 0,0 0 0,-1 0 0,0 0 0,0 0 0,0 0 0,0 1 0,0-1 0,0 1 0,-1 0 0,0-1 0,2 6 0,2 10 0,-1 0 0,3 33 0,-6-47 0,1 10 0,-1-1 0,0 1 0,-1 0 0,-4 27 0,3-36 0,-1 0 0,1 0 0,-1-1 0,0 1 0,-1-1 0,1 1 0,-1-1 0,0 0 0,0 0 0,-1 0 0,1 0 0,-1-1 0,0 1 0,-9 6 0,-31 25-39,22-17-403,-1 0 0,-36 20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6:50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24575,'4'-1'0,"1"0"0,0-1 0,-1 1 0,0-1 0,1 0 0,-1 0 0,0-1 0,6-4 0,12-5 0,-9 7 0,1 0 0,1 2 0,-1-1 0,0 2 0,1 0 0,0 1 0,18 1 0,-10-1 0,42-6 0,72-9 0,-11 1 0,-63 7 0,0 3 0,116 6 0,-65 1 0,-5-4 0,121 5 0,-159 9 0,-52-7 0,1-1 0,28 1 0,-19-4 0,1 1 0,52 10 0,-51-7 0,0-1 0,1-2 0,55-2 0,-55-2 0,0 2 0,0 2 0,48 7 0,-43-3 0,1-1 0,0-3 0,40-1 0,44 2 0,-50 10 0,-53-9 0,1 0 0,27 1 0,262-5 0,-145-1 0,-143 0 0,1-2 0,40-9 0,-12 2 0,-39 8-151,-1-1-1,0 0 0,0 0 0,0-1 1,-1 0-1,0-1 0,1 0 1,13-10-1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6:50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24575,'6'1'0,"1"0"0,-1 0 0,0 1 0,1 0 0,-1 0 0,0 1 0,0-1 0,-1 1 0,11 7 0,22 10 0,120 34 0,-154-53 0,-1 1 0,1 0 0,-1 0 0,0 0 0,0 0 0,0 1 0,0-1 0,0 1 0,0 0 0,0 0 0,-1 0 0,0 0 0,0 0 0,0 0 0,0 1 0,0-1 0,0 1 0,-1 0 0,0-1 0,2 6 0,2 10 0,-1 0 0,3 33 0,-6-47 0,1 10 0,-1-1 0,0 1 0,-1 0 0,-4 27 0,3-36 0,-1 0 0,1 0 0,-1-1 0,0 1 0,-1-1 0,1 1 0,-1-1 0,0 0 0,0 0 0,-1 0 0,1 0 0,-1-1 0,0 1 0,-9 6 0,-31 25-39,22-17-403,-1 0 0,-36 20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22:54.2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1 237 24575,'75'-2'0,"83"4"0,-131 2 0,-2 2 0,47 14 0,24 6 0,-2-8 0,101 15 0,-132-24 0,-30-4 0,38 1 0,-41-4 6,35 7-1,-35-4-72,37 1 0,-8-5-444,-12-1 485,-1 1-1,0 3 1,49 10 0,-48-5 15,0-3 1,1-1-1,73-3 1,-87 0-152,47 7 0,23 1-112,488-9 1282,-286-2-637,-290 2-371,0 0 0,28 7 0,-27-4 0,0-1 0,21 1 0,515-2-564,-270-4-364,-255 0 1004,46-7-1,-46 4 203,44-1 0,-30 6-246,-15 1 154,0-2 0,0 0 0,48-10 0,-39 5-184,0 2-1,0 1 1,0 2 0,44 4 0,5 0-2,423-3 0,-494-1 0,-1 0 0,0-1 0,16-5 0,30-3 0,24-1 0,-51 6 0,37-1 0,-15 3 0,-1-2 0,0-2 0,86-24 0,-93 15 0,-35 11 0,0 1 0,1 0 0,-1 1 0,1 0 0,15-1 0,10 0 0,51-12 0,-55 8 0,1 2 0,34-1 0,7 5 0,-35 3 0,0-3 0,55-9 0,-44 5 0,0 1 0,0 3 0,56 5 0,-9-1 0,-78-2 0,0-1 0,0-1 0,34-8 0,-29 6 0,0 1 0,0 1 0,1 1 0,32 3 0,49-3 0,-49-9 0,-43 6 0,1 1 0,22-1 0,71-6 0,-69 4 0,45 1 0,24 7 0,121-4 0,-79-19 0,9 0 0,-46-1 0,-10 1 0,-56 14 0,-10 1 0,66-2 0,785 9 0,-871-3 0,-1 1 0,0-2 0,0-1 0,25-7 0,-23 5 0,-1 1 0,2 1 0,24-2 0,-34 5-151,-1 0-1,1 0 0,0-1 0,0-1 1,-1 1-1,1-1 0,-1-1 1,10-5-1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22:55.3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24575,'0'3'0,"1"1"0,1 0 0,-1-1 0,0 1 0,1-1 0,4 7 0,1 3 0,22 53 0,2-2 0,53 77 0,-64-112 0,-7-12 0,-1 1 0,15 30 0,-24-42 0,-1-1 0,0 0 0,0 1 0,-1 0 0,1-1 0,-1 1 0,0 0 0,-1-1 0,0 1 0,1 0 0,-2 0 0,1 0 0,-1-1 0,-2 9 0,1-5 0,-2 0 0,1 0 0,-1 0 0,-1 0 0,0-1 0,0 0 0,0 0 0,-1-1 0,0 1 0,-1-1 0,1 0 0,-1-1 0,-1 0 0,-10 8 0,2-3 0,1 2 0,0 0 0,-15 18 0,25-26 0,1 1 0,0-1 0,1 1 0,-1-1 0,1 1 0,0 0 0,1 0 0,-1 1 0,1-1 0,0 0 0,1 1 0,0-1 0,-1 9 0,2-2-118,0-4-20,0 0-1,-1 0 0,0-1 1,0 1-1,-1 0 1,0-1-1,0 1 1,-8 15-1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25:12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24575,'4'-1'0,"1"0"0,0-1 0,-1 1 0,0-1 0,1 0 0,-1 0 0,0-1 0,6-4 0,12-5 0,-9 7 0,1 0 0,1 2 0,-1-1 0,0 2 0,1 0 0,0 1 0,18 1 0,-10-1 0,42-6 0,72-9 0,-11 1 0,-63 7 0,0 3 0,116 6 0,-65 1 0,-5-4 0,121 5 0,-159 9 0,-52-7 0,1-1 0,28 1 0,-19-4 0,1 1 0,52 10 0,-51-7 0,0-1 0,1-2 0,55-2 0,-55-2 0,0 2 0,0 2 0,48 7 0,-43-3 0,1-1 0,0-3 0,40-1 0,44 2 0,-50 10 0,-53-9 0,1 0 0,27 1 0,262-5 0,-145-1 0,-143 0 0,1-2 0,40-9 0,-12 2 0,-39 8-151,-1-1-1,0 0 0,0 0 0,0-1 1,-1 0-1,0-1 0,1 0 1,13-10-1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25:12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24575,'6'1'0,"1"0"0,-1 0 0,0 1 0,1 0 0,-1 0 0,0 1 0,0-1 0,-1 1 0,11 7 0,22 10 0,120 34 0,-154-53 0,-1 1 0,1 0 0,-1 0 0,0 0 0,0 0 0,0 1 0,0-1 0,0 1 0,0 0 0,0 0 0,-1 0 0,0 0 0,0 0 0,0 0 0,0 1 0,0-1 0,0 1 0,-1 0 0,0-1 0,2 6 0,2 10 0,-1 0 0,3 33 0,-6-47 0,1 10 0,-1-1 0,0 1 0,-1 0 0,-4 27 0,3-36 0,-1 0 0,1 0 0,-1-1 0,0 1 0,-1-1 0,1 1 0,-1-1 0,0 0 0,0 0 0,-1 0 0,1 0 0,-1-1 0,0 1 0,-9 6 0,-31 25-39,22-17-403,-1 0 0,-36 20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25:12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24575,'4'-1'0,"1"0"0,0-1 0,-1 1 0,0-1 0,1 0 0,-1 0 0,0-1 0,6-4 0,12-5 0,-9 7 0,1 0 0,1 2 0,-1-1 0,0 2 0,1 0 0,0 1 0,18 1 0,-10-1 0,42-6 0,72-9 0,-11 1 0,-63 7 0,0 3 0,116 6 0,-65 1 0,-5-4 0,121 5 0,-159 9 0,-52-7 0,1-1 0,28 1 0,-19-4 0,1 1 0,52 10 0,-51-7 0,0-1 0,1-2 0,55-2 0,-55-2 0,0 2 0,0 2 0,48 7 0,-43-3 0,1-1 0,0-3 0,40-1 0,44 2 0,-50 10 0,-53-9 0,1 0 0,27 1 0,262-5 0,-145-1 0,-143 0 0,1-2 0,40-9 0,-12 2 0,-39 8-151,-1-1-1,0 0 0,0 0 0,0-1 1,-1 0-1,0-1 0,1 0 1,13-10-1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25:12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24575,'6'1'0,"1"0"0,-1 0 0,0 1 0,1 0 0,-1 0 0,0 1 0,0-1 0,-1 1 0,11 7 0,22 10 0,120 34 0,-154-53 0,-1 1 0,1 0 0,-1 0 0,0 0 0,0 0 0,0 1 0,0-1 0,0 1 0,0 0 0,0 0 0,-1 0 0,0 0 0,0 0 0,0 0 0,0 1 0,0-1 0,0 1 0,-1 0 0,0-1 0,2 6 0,2 10 0,-1 0 0,3 33 0,-6-47 0,1 10 0,-1-1 0,0 1 0,-1 0 0,-4 27 0,3-36 0,-1 0 0,1 0 0,-1-1 0,0 1 0,-1-1 0,1 1 0,-1-1 0,0 0 0,0 0 0,-1 0 0,1 0 0,-1-1 0,0 1 0,-9 6 0,-31 25-39,22-17-403,-1 0 0,-36 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3:45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24575,'4'-1'0,"1"0"0,0-1 0,-1 1 0,0-1 0,1 0 0,-1 0 0,0-1 0,6-4 0,12-5 0,-9 7 0,1 0 0,1 2 0,-1-1 0,0 2 0,1 0 0,0 1 0,18 1 0,-10-1 0,42-6 0,72-9 0,-11 1 0,-63 7 0,0 3 0,116 6 0,-65 1 0,-5-4 0,121 5 0,-159 9 0,-52-7 0,1-1 0,28 1 0,-19-4 0,1 1 0,52 10 0,-51-7 0,0-1 0,1-2 0,55-2 0,-55-2 0,0 2 0,0 2 0,48 7 0,-43-3 0,1-1 0,0-3 0,40-1 0,44 2 0,-50 10 0,-53-9 0,1 0 0,27 1 0,262-5 0,-145-1 0,-143 0 0,1-2 0,40-9 0,-12 2 0,-39 8-151,-1-1-1,0 0 0,0 0 0,0-1 1,-1 0-1,0-1 0,1 0 1,13-10-1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25:12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24575,'4'-1'0,"1"0"0,0-1 0,-1 1 0,0-1 0,1 0 0,-1 0 0,0-1 0,6-4 0,12-5 0,-9 7 0,1 0 0,1 2 0,-1-1 0,0 2 0,1 0 0,0 1 0,18 1 0,-10-1 0,42-6 0,72-9 0,-11 1 0,-63 7 0,0 3 0,116 6 0,-65 1 0,-5-4 0,121 5 0,-159 9 0,-52-7 0,1-1 0,28 1 0,-19-4 0,1 1 0,52 10 0,-51-7 0,0-1 0,1-2 0,55-2 0,-55-2 0,0 2 0,0 2 0,48 7 0,-43-3 0,1-1 0,0-3 0,40-1 0,44 2 0,-50 10 0,-53-9 0,1 0 0,27 1 0,262-5 0,-145-1 0,-143 0 0,1-2 0,40-9 0,-12 2 0,-39 8-151,-1-1-1,0 0 0,0 0 0,0-1 1,-1 0-1,0-1 0,1 0 1,13-10-1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25:12.1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24575,'6'1'0,"1"0"0,-1 0 0,0 1 0,1 0 0,-1 0 0,0 1 0,0-1 0,-1 1 0,11 7 0,22 10 0,120 34 0,-154-53 0,-1 1 0,1 0 0,-1 0 0,0 0 0,0 0 0,0 1 0,0-1 0,0 1 0,0 0 0,0 0 0,-1 0 0,0 0 0,0 0 0,0 0 0,0 1 0,0-1 0,0 1 0,-1 0 0,0-1 0,2 6 0,2 10 0,-1 0 0,3 33 0,-6-47 0,1 10 0,-1-1 0,0 1 0,-1 0 0,-4 27 0,3-36 0,-1 0 0,1 0 0,-1-1 0,0 1 0,-1-1 0,1 1 0,-1-1 0,0 0 0,0 0 0,-1 0 0,1 0 0,-1-1 0,0 1 0,-9 6 0,-31 25-39,22-17-403,-1 0 0,-36 20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25:12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24575,'4'-1'0,"1"0"0,0-1 0,-1 1 0,0-1 0,1 0 0,-1 0 0,0-1 0,6-4 0,12-5 0,-9 7 0,1 0 0,1 2 0,-1-1 0,0 2 0,1 0 0,0 1 0,18 1 0,-10-1 0,42-6 0,72-9 0,-11 1 0,-63 7 0,0 3 0,116 6 0,-65 1 0,-5-4 0,121 5 0,-159 9 0,-52-7 0,1-1 0,28 1 0,-19-4 0,1 1 0,52 10 0,-51-7 0,0-1 0,1-2 0,55-2 0,-55-2 0,0 2 0,0 2 0,48 7 0,-43-3 0,1-1 0,0-3 0,40-1 0,44 2 0,-50 10 0,-53-9 0,1 0 0,27 1 0,262-5 0,-145-1 0,-143 0 0,1-2 0,40-9 0,-12 2 0,-39 8-151,-1-1-1,0 0 0,0 0 0,0-1 1,-1 0-1,0-1 0,1 0 1,13-10-1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25:12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24575,'6'1'0,"1"0"0,-1 0 0,0 1 0,1 0 0,-1 0 0,0 1 0,0-1 0,-1 1 0,11 7 0,22 10 0,120 34 0,-154-53 0,-1 1 0,1 0 0,-1 0 0,0 0 0,0 0 0,0 1 0,0-1 0,0 1 0,0 0 0,0 0 0,-1 0 0,0 0 0,0 0 0,0 0 0,0 1 0,0-1 0,0 1 0,-1 0 0,0-1 0,2 6 0,2 10 0,-1 0 0,3 33 0,-6-47 0,1 10 0,-1-1 0,0 1 0,-1 0 0,-4 27 0,3-36 0,-1 0 0,1 0 0,-1-1 0,0 1 0,-1-1 0,1 1 0,-1-1 0,0 0 0,0 0 0,-1 0 0,1 0 0,-1-1 0,0 1 0,-9 6 0,-31 25-39,22-17-403,-1 0 0,-36 20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25:12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24575,'4'-1'0,"1"0"0,0-1 0,-1 1 0,0-1 0,1 0 0,-1 0 0,0-1 0,6-4 0,12-5 0,-9 7 0,1 0 0,1 2 0,-1-1 0,0 2 0,1 0 0,0 1 0,18 1 0,-10-1 0,42-6 0,72-9 0,-11 1 0,-63 7 0,0 3 0,116 6 0,-65 1 0,-5-4 0,121 5 0,-159 9 0,-52-7 0,1-1 0,28 1 0,-19-4 0,1 1 0,52 10 0,-51-7 0,0-1 0,1-2 0,55-2 0,-55-2 0,0 2 0,0 2 0,48 7 0,-43-3 0,1-1 0,0-3 0,40-1 0,44 2 0,-50 10 0,-53-9 0,1 0 0,27 1 0,262-5 0,-145-1 0,-143 0 0,1-2 0,40-9 0,-12 2 0,-39 8-151,-1-1-1,0 0 0,0 0 0,0-1 1,-1 0-1,0-1 0,1 0 1,13-10-1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25:12.1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24575,'6'1'0,"1"0"0,-1 0 0,0 1 0,1 0 0,-1 0 0,0 1 0,0-1 0,-1 1 0,11 7 0,22 10 0,120 34 0,-154-53 0,-1 1 0,1 0 0,-1 0 0,0 0 0,0 0 0,0 1 0,0-1 0,0 1 0,0 0 0,0 0 0,-1 0 0,0 0 0,0 0 0,0 0 0,0 1 0,0-1 0,0 1 0,-1 0 0,0-1 0,2 6 0,2 10 0,-1 0 0,3 33 0,-6-47 0,1 10 0,-1-1 0,0 1 0,-1 0 0,-4 27 0,3-36 0,-1 0 0,1 0 0,-1-1 0,0 1 0,-1-1 0,1 1 0,-1-1 0,0 0 0,0 0 0,-1 0 0,1 0 0,-1-1 0,0 1 0,-9 6 0,-31 25-39,22-17-403,-1 0 0,-36 20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27:20.6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614 1 24575,'-1'1'0,"1"1"0,0 0 0,-1 0 0,1-1 0,-1 1 0,1 0 0,-1-1 0,0 1 0,0-1 0,0 1 0,0-1 0,0 1 0,0-1 0,0 0 0,-3 3 0,-26 19 0,12-9 0,8-3 0,-1 0 0,1 1 0,-16 27 0,10-14 0,11-19 0,-1 0 0,1 0 0,-1-1 0,0 0 0,-7 5 0,8-7 0,0 1 0,1-1 0,-1 1 0,1-1 0,0 1 0,1 1 0,-1-1 0,0 0 0,1 1 0,0 0 0,0-1 0,-2 7 0,-1 10 0,6-16 0,-1 0 0,0-1 0,0 1 0,-1-1 0,1 0 0,-1 1 0,0-1 0,0 0 0,0 0 0,-1 0 0,0 0 0,1-1 0,-1 1 0,0-1 0,-1 1 0,1-1 0,-7 5 0,6-6 0,-1 1 0,1 0 0,0 0 0,0 1 0,0-1 0,0 1 0,0 0 0,1 0 0,0 0 0,0 0 0,-3 5 0,-21 54 0,14-29 0,5-12 0,1 0 0,0 0 0,2 1 0,1 0 0,1 0 0,1 0 0,0 0 0,2 0 0,4 34 0,-1-39 0,1-1 0,1 0 0,1 0 0,0 0 0,1-1 0,13 22 0,26 37 0,-26-45 0,-2 1 0,16 36 0,-22-43 0,28 44 0,7 13 0,-41-66 0,0 1 0,-2-1 0,1 1 0,-2 1 0,0-1 0,-2 0 0,1 1 0,-2-1 0,-1 23 0,0-29 0,0 1 0,0-1 0,-1 1 0,0-1 0,-1 0 0,0 0 0,-1 0 0,0 0 0,-1 0 0,1-1 0,-2 0 0,1 0 0,-2 0 0,1-1 0,-1 0 0,-13 13 0,3-1 0,1 0 0,0 1 0,2 1 0,-17 35 0,-16 23 0,37-67 0,-1 0 0,-1-1 0,1 0 0,-2-1 0,0 0 0,0-1 0,-26 15 0,14-9 0,-26 21 0,43-28 0,1-1 0,-1 1 0,2 1 0,-1-1 0,-9 20 0,-16 22 0,32-50 0,-1-1 0,1 1 0,-1-1 0,1 1 0,0 0 0,-1-1 0,1 1 0,0-1 0,-1 1 0,1 0 0,0-1 0,0 1 0,-1 0 0,1 0 0,0-1 0,0 1 0,0 0 0,0-1 0,0 1 0,0 0 0,0 0 0,1-1 0,-1 1 0,0 0 0,0-1 0,0 1 0,1 0 0,-1-1 0,1 2 0,0 0 0,1-1 0,-1 1 0,1-1 0,-1 1 0,1-1 0,0 0 0,0 1 0,0-1 0,0 0 0,2 1 0,50 14 0,-52-16 0,23 6 0,-1 1 0,0 1 0,0 0 0,-1 2 0,0 1 0,-1 1 0,0 1 0,27 20 0,-44-28 0,1 1 0,-1-1 0,0 1 0,0 0 0,0 0 0,-1 0 0,0 0 0,5 11 0,-1 2 0,9 37 0,-15-49 0,31 80 0,-25-71 0,-1 1 0,-1-1 0,0 1 0,-2 0 0,0 0 0,0 1 0,0 18 0,-4-7 0,0-5 0,1 0 0,1 0 0,6 33 0,-2-21 0,-2 1 0,-1 0 0,-2 0 0,-4 40 0,1 8 0,2 381 0,0-460 0,1 1 0,-1-1 0,2 0 0,-1 1 0,1-1 0,0 0 0,0 0 0,0 0 0,1 0 0,0 0 0,0-1 0,5 6 0,6 8 0,1-2 0,18 18 0,-2-3 0,-7-8 0,1-1 0,47 33 0,-52-43 0,34 16 0,6 3 0,-53-29 0,0 0 0,1 0 0,-1 0 0,0-1 0,1 0 0,-1-1 0,1 0 0,0 0 0,10 0 0,8-1 0,36-4 0,-60 4-45,0-1-1,0 1 1,0-1-1,0 1 1,0-1-1,0 1 1,-1-1-1,1 0 1,0 0-1,0 0 1,0 0-1,-1 0 1,1-1-1,0 1 1,-1 0-1,1-1 1,-1 1-1,0-1 1,0 1-1,1-1 1,-1 0-1,0 0 1,0 1-1,0-1 0,-1 0 1,1 0-1,0 0 1,-1 0-1,1-4 1,2-10-6781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27:26.4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1126 1 24575,'-5'0'0,"1"1"0,0 0 0,0 0 0,0 0 0,-1 0 0,1 1 0,1 0 0,-1 0 0,0 0 0,0 0 0,1 1 0,-1-1 0,1 1 0,-5 4 0,4-3 0,-1 0 0,1-1 0,-1 0 0,0 1 0,0-2 0,0 1 0,-10 3 0,-69 13 0,57-15 0,2 2 0,-1 0 0,1 2 0,-39 17 0,23 0 0,31-18 0,-1 0 0,1-1 0,-1 0 0,-14 4 0,19-9 0,0 1 0,0 0 0,1 0 0,-1 1 0,0-1 0,1 1 0,-1 0 0,1 1 0,0 0 0,0-1 0,0 1 0,1 1 0,0-1 0,-1 1 0,1 0 0,1 0 0,-7 10 0,6-8 0,-1-1 0,1 1 0,-1-1 0,-1 0 0,-8 8 0,-17 20 0,26-27 0,-2 1 0,1 1 0,0 0 0,1 1 0,-6 13 0,-10 13 0,2-6 0,13-21 0,1 0 0,-1-1 0,-1 1 0,1-1 0,-11 9 0,-22 31 0,20-16 0,2 1 0,1 0 0,-17 55 0,30-82 0,0-1 0,1 1 0,-2-1 0,1 0 0,-1 0 0,1 0 0,-8 7 0,-17 24 0,13-8 0,9-18 0,0 0 0,1 1 0,0-1 0,1 1 0,-3 12 0,-4 20 0,-2 10 0,-7 61 0,18-98 0,-2-1 0,0 0 0,0 0 0,-13 25 0,11-27 0,1 0 0,0 0 0,0 1 0,2 0 0,0-1 0,-2 19 0,4 20 0,1-28 0,-1 0 0,-1 0 0,-6 29 0,4-30 0,1-1 0,0 0 0,2 0 0,1 1 0,0-1 0,2 1 0,1-1 0,7 32 0,1-1 0,-8-35 0,1 0 0,0 0 0,2 0 0,0-1 0,11 24 0,-10-28 0,-2 0 0,9 28 0,-11-29 0,1 0 0,0-1 0,1 1 0,11 19 0,1-2 0,19 43 0,10 19 0,-22-55 0,48 53 0,-42-55 0,35 55 0,-50-69 0,0-1 0,1-1 0,0 0 0,2-1 0,0-1 0,1 0 0,26 15 0,-33-24 0,0-1 0,1 0 0,15 5 0,-18-8 0,0 1 0,-1 0 0,1 0 0,-1 1 0,0 0 0,-1 1 0,15 11 0,-11-5 0,1-2 0,-1 1 0,2-2 0,-1 0 0,22 11 0,208 90 0,-206-94 0,-9-6 0,0-1 0,37 6 0,2 1 0,-45-11 0,1-1 0,27 2 0,32 5 0,-59-7 0,1-1 0,33 0 0,-33-3 0,-1 2 0,38 7 0,-39-5 0,1-1 0,35 0 0,-35-3 0,-1 2 0,41 7 0,-35-3 0,35 1 0,7 2 0,-35-4 0,45 0 0,-45-4 0,48 9 0,-50-6 0,-1-1 0,62-3 0,22 1 0,-59 9 0,-41-6 0,0-1 0,22 1 0,243-3 0,-134-2 0,-121-1 0,45-7 0,19-2 0,-87 11 0,1 0 0,-1 0 0,0-1 0,1 1 0,-1-1 0,0 0 0,1 0 0,-1 0 0,0 0 0,0-1 0,0 1 0,0-1 0,0 0 0,-1 0 0,1 0 0,0 0 0,-1 0 0,1-1 0,-1 1 0,0-1 0,0 0 0,2-3 0,15-16 0,-13 17 0,0-1 0,1 1 0,0 0 0,-1 0 0,1 1 0,1 0 0,-1 1 0,1-1 0,-1 1 0,11-2 0,7-1 0,50-5 0,-55 9 0,-5 0 0,-1-1 0,1-1 0,15-6 0,-16 5 0,0 0 0,0 1 0,19-2 0,-6 1 0,1-1 0,-1-1 0,40-16 0,15-5 0,-48 19 0,0-1 0,0-2 0,48-25 0,-71 30 0,-1-1 0,0 0 0,-1 0 0,10-11 0,-12 10 0,1 2 0,0-1 0,1 1 0,0 0 0,19-11 0,110-57 0,-104 60 0,-24 11 0,-1 0 0,1-1 0,-1 0 0,0-1 0,0 0 0,10-9 0,-9 8 0,0-1 0,0 1 0,1 1 0,0 0 0,0 1 0,1 0 0,18-6 0,18-7 0,-25 7 0,-3 3 0,0-2 0,26-16 0,-39 21 0,-1 0 0,0 0 0,0-1 0,0 0 0,0 0 0,-1 0 0,0 0 0,-1-1 0,1 0 0,3-8 0,15-28 0,11-26 0,44-110 0,-52 123 0,-14 27 0,-2 0 0,8-42 0,-10 37 0,-2 4 0,-3 0 0,0 1 0,-2-1 0,-4-47 0,1 2 0,2 25 0,1 2 0,-2 0 0,-12-78 0,9 107 0,1-3 0,-1 1 0,-1-1 0,-1 1 0,-1 0 0,-1 0 0,-21-39 0,-26-45 0,3 7 0,39 76 0,3 4 0,-2-1 0,0 2 0,-1-1 0,-29-29 0,38 44 0,-119-104 0,111 97 0,-4-3 0,-1 0 0,-32-17 0,-23-16 0,18 10 0,26 22 0,0 1 0,-58-18 0,57 22 0,-1-2 0,-54-28 0,60 28 0,0 1 0,-2 1 0,1 1 0,-1 1 0,-29-4 0,32 7 0,-176-38 0,-12 4 0,139 27 0,-48-12 0,88 18 0,-33-10 0,41 8 0,-1 2 0,-45-5 0,-42 0-646,-29-1 349,104 9-99,-41-7 1,41 4 369,-41-1 0,-378 7 1646,433 0-1591,-1 1 0,-23 6 1,22-3 9,-38 1 0,11-5-39,-140 10 0,93-2-420,-167-7-1,124-4 1136,61 0-583,-90 4-138,169-2-130,0 1-1,-1-1 1,1 0-1,0 1 1,-1-1-1,1 1 1,0 0-1,0 0 0,-4 2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27:28.3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8259 6379 24575,'-1'-2'0,"1"-1"0,-1 1 0,1 0 0,-1 0 0,0 0 0,0 0 0,0 0 0,0 0 0,0 1 0,0-1 0,-1 0 0,1 0 0,-3-1 0,-24-25 0,16 17 0,-13-15 0,2-2 0,-21-31 0,24 30 0,-2 0 0,-30-30 0,31 41 0,-36-25 0,39 31 0,1-1 0,1 0 0,0-1 0,-17-19 0,7 6 0,-1 0 0,-44-33 0,50 42 0,-81-58 0,57 49 0,33 20 0,-1-1 0,1 0 0,0 0 0,-17-18 0,13 12 0,-1 1 0,0 0 0,0 1 0,-29-14 0,-17-12 0,-137-84 0,190 117 0,-1 0 0,0 0 0,0 1 0,-21-5 0,-18-6 0,8-5 0,-74-47 0,-22-11 0,111 66 0,0-1 0,1-1 0,-47-34 0,58 38 0,-1 0 0,0 2 0,0 0 0,-1 0 0,-1 2 0,-23-7 0,-36-14 0,-71-50 0,121 63 0,-47-18 0,-10-5 0,34 13-28,-1 2 0,-1 2 0,-55-13 0,56 21-226,30 8 151,0 0-1,-33-14 1,12 2 103,-59-13 0,17 5 0,3-7 0,54 20 0,-1 0 0,-38-8 0,-1 2-192,-81-32-1,-24-8-87,53 30 222,72 19 9,1-3-1,1-1 1,-79-34 0,88 31 49,0 1 0,-68-15 0,69 21 0,0-2 0,1-1 0,-51-25 0,48 19 0,-2 2 0,0 1 0,-41-9 0,0 0 0,-64-13 0,-32-12 0,123 29 0,-11-5 0,-95-21 0,124 36-62,1-2 0,-50-22 0,-40-13-72,101 38 31,0-1 0,-24-13 0,-31-12-133,-33-10-87,-132-71 1,197 92 318,-225-103 42,174 83-38,-29-15 0,-36-18 0,-1-1 0,-12-1 222,6 3 26,73 30-118,70 35-121,0-2 0,1 0 0,0-2 0,0-1 0,-41-33 0,52 36 39,-1 1 0,-1 0 0,0 1 0,0 1 0,-1 1 0,0 0 1,-36-11-1,25 10 2,1-2 0,-31-17 0,2-7 385,-59-51 0,46 33-64,52 39-242,0 0-1,2-1 1,-1-1-1,-23-31 0,31 32-128,0-1 0,0 0 0,-6-19 0,-4-11 0,1 10 0,-4-7 0,-24-75 0,33 78 0,-4-13 0,2 0 0,-9-73 0,20 82 0,1 0 0,6-58 0,9 42 0,-6 33 0,-5 21 0,1 1 0,-1 0 0,1 0 0,0-1 0,1 2 0,-1-1 0,1 0 0,0 1 0,0 0 0,0 0 0,1 0 0,0 0 0,-1 1 0,9-5 0,-4 2 0,-1 0 0,0-1 0,11-11 0,3-8 0,-2-1 0,25-41 0,-32 48 0,2 0 0,0 2 0,0 0 0,2 0 0,21-16 0,-14 12 0,-1 0 0,19-26 0,-4-13 0,-12 16 0,0-1 0,-23 37 0,1 1 0,0 0 0,1 1 0,0-1 0,0 1 0,0 0 0,1 0 0,0 1 0,0 0 0,1 0 0,11-9 0,96-65 0,-1 0 0,-95 67 0,0 0 0,0-1 0,22-24 0,5-4 0,-34 34 0,1 0 0,-1 1 0,1 0 0,19-7 0,-21 10 0,0-1 0,0 0 0,-1 0 0,0-1 0,0 0 0,0-1 0,0 0 0,13-14 0,5-14 0,-12 16 0,0 0 0,1 1 0,0 1 0,2 0 0,26-19 0,-2 3 0,-30 24 0,0-1 0,0 2 0,19-11 0,-19 11 0,-2 1 0,1-2 0,-1 1 0,-1-1 0,1-1 0,-1 0 0,-1 0 0,9-15 0,11-10 0,-7 9 0,-13 15 0,1 1 0,0 0 0,16-14 0,-20 20 0,-1 1 0,1 0 0,0 0 0,0 1 0,0 0 0,1 0 0,-1 0 0,0 0 0,1 1 0,-1 0 0,1 0 0,6 0 0,29-1 0,-20 2 0,1-2 0,32-5 0,-39 4 0,-12 2 0,0 1 0,0 0 0,0-1 0,0 1 0,0-1 0,0 0 0,0 0 0,-1 0 0,1-1 0,0 1 0,0-1 0,-1 1 0,1-1 0,-1 0 0,0 0 0,1 0 0,-1 0 0,0 0 0,0-1 0,1-2 0,16-18-1365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27:30.3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24575,'4'0'0,"0"1"0,0-1 0,0 1 0,0 0 0,0 1 0,0-1 0,0 1 0,0 0 0,0 0 0,0 0 0,3 3 0,-2-2 0,0 0 0,0 0 0,1 0 0,10 3 0,19 5 0,61 28 0,-19-6 0,-66-28 0,0 1 0,-1 0 0,0 1 0,0 0 0,13 13 0,13 9 0,-15-13 0,0 0 0,0 2 0,-2 0 0,-1 1 0,0 1 0,17 25 0,-31-39 0,0 1 0,0 0 0,-1 0 0,1 0 0,-1 0 0,-1 0 0,0 1 0,2 10 0,-1 1 0,-2 0 0,-1 25 0,0-35 0,0-1 0,0 1 0,-1 0 0,0 0 0,-1 0 0,0 0 0,0-1 0,-1 1 0,0-1 0,-1 1 0,0-1 0,0 0 0,-1-1 0,0 1 0,0-1 0,0 0 0,-8 7 0,-79 92 0,81-93 0,6-8 0,0 0 0,0 0 0,1 0 0,0 1 0,0 0 0,0 0 0,0 0 0,1 0 0,0 1 0,1 0 0,-1-1 0,1 1 0,1 0 0,-1 0 0,0 9 0,2-7-170,-1 0-1,0 0 0,0 0 1,-1-1-1,0 1 0,-1 0 1,-6 14-1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3:45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24575,'6'1'0,"1"0"0,-1 0 0,0 1 0,1 0 0,-1 0 0,0 1 0,0-1 0,-1 1 0,11 7 0,22 10 0,120 34 0,-154-53 0,-1 1 0,1 0 0,-1 0 0,0 0 0,0 0 0,0 1 0,0-1 0,0 1 0,0 0 0,0 0 0,-1 0 0,0 0 0,0 0 0,0 0 0,0 1 0,0-1 0,0 1 0,-1 0 0,0-1 0,2 6 0,2 10 0,-1 0 0,3 33 0,-6-47 0,1 10 0,-1-1 0,0 1 0,-1 0 0,-4 27 0,3-36 0,-1 0 0,1 0 0,-1-1 0,0 1 0,-1-1 0,1 1 0,-1-1 0,0 0 0,0 0 0,-1 0 0,1 0 0,-1-1 0,0 1 0,-9 6 0,-31 25-39,22-17-403,-1 0 0,-36 20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6T16:25:20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805 288 24575,'0'1'0,"-1"0"0,1 0 0,-1 0 0,1 0 0,-1 0 0,1 0 0,-1 0 0,0 0 0,0-1 0,1 1 0,-1 0 0,0-1 0,0 1 0,0 0 0,0-1 0,0 1 0,0-1 0,0 1 0,-2 0 0,-26 10 0,21-8 0,-33 13 0,24-8 0,0-1 0,-1 0 0,1-2 0,-2 0 0,1-1 0,-20 2 0,-35 4 0,53-5 0,-39 1 0,6-5 0,26-2 0,0 2 0,-1 1 0,-42 8 0,38-3 0,19-5 0,0 1 0,1 0 0,-14 6 0,21-7 0,1 0 0,-1 1 0,1-1 0,0 1 0,0 1 0,0-1 0,0 0 0,0 1 0,0 0 0,1 0 0,-4 6 0,-1 2 0,0 0 0,1 1 0,1 0 0,0 0 0,0 1 0,2 0 0,0 0 0,0 0 0,2 0 0,-1 1 0,2-1 0,0 25 0,3-15 0,1-1 0,1 1 0,1-1 0,1 1 0,1-1 0,13 28 0,-18-46 0,0-1 0,0 1 0,1 0 0,0-1 0,0 0 0,0 1 0,0-1 0,1 0 0,-1-1 0,1 1 0,0-1 0,0 1 0,0-1 0,1-1 0,-1 1 0,1 0 0,0-1 0,-1 0 0,10 3 0,-1 1 0,0 1 0,-1 0 0,18 13 0,22 15 0,-41-30 0,1 2 0,0 0 0,0-1 0,1-1 0,0 0 0,-1-1 0,1-1 0,1 1 0,18 1 0,2-2 0,-2 2 0,1 1 0,0 1 0,-1 2 0,-1 1 0,34 16 0,-35-9 0,-24-14 0,0 1 0,0-1 0,0 0 0,0-1 0,0 0 0,0 0 0,12 3 0,9 0 0,-1 1 0,1 2 0,35 15 0,11 3 0,123 47 0,-179-69 0,-1-1 0,1 0 0,0-1 0,0-1 0,31-1 0,-27 0 0,0 0 0,0 1 0,23 5 0,-12-1 0,0-2 0,62 0 0,8 0 0,7 17 0,-38-9 0,-52-7 0,1-1 0,21 1 0,358-3 0,-189-2 0,-183 3 0,0 0 0,1 2 0,33 10 0,-33-7 0,1-1 0,53 4 0,-71-10 0,14 0 0,0 1 0,0 2 0,28 5 0,-46-7 0,0 0 0,0 0 0,-1-1 0,1 0 0,0 0 0,0 0 0,0-1 0,0 0 0,0-1 0,13-4 0,2-3 0,39-22 0,-25 13 0,-31 15 0,0 1 0,0-1 0,0 0 0,0 0 0,-1-1 0,0 1 0,0-1 0,0 0 0,0 0 0,0 0 0,-1-1 0,0 1 0,0-1 0,0 0 0,0 0 0,3-9 0,63-106 0,-66 110 0,1 1 0,-2 0 0,1-1 0,-2 0 0,1 1 0,0-17 0,-5-65 0,1 33 0,2 25 0,0-3 0,-5-42 0,3 65 0,0 0 0,-2 0 0,1 0 0,-1 0 0,-1 1 0,-10-21 0,0 4 0,3-1 0,-16-48 0,-4-14 0,26 81 0,0 0 0,-1 0 0,0 1 0,0 0 0,-1 0 0,-12-11 0,-19-24 0,32 36 0,0 1 0,-1 0 0,-11-9 0,10 10 0,1 0 0,0-1 0,-9-11 0,4 4 0,0 0 0,-2 2 0,1-1 0,-2 2 0,-18-13 0,-20-16 0,42 33 0,-1 0 0,1 2 0,-1-1 0,0 1 0,-1 1 0,0 1 0,-19-5 0,-6-2 0,12 4 0,-49-7 0,28 7 0,18 3 0,-33-1 0,37 5 0,0-3 0,-33-6 0,21 4 0,0 0 0,0 3 0,-1 1 0,-37 4 0,-12-1 0,-10-3 0,-108 3 0,183 1 0,1 1 0,-33 10 0,36-8 0,0-1 0,-1-1 0,-39 3 0,-79-9 0,-71 4 0,201-1 0,0 0 0,0 1 0,0 0 0,0 0 0,-13 6 0,56-2 0,100-7-1365,-115 1-5461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6T16:25:21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1 958 24575,'0'-5'0,"1"0"0,-1-1 0,1 1 0,1 0 0,-1 0 0,1 0 0,0 0 0,0 0 0,0 1 0,4-6 0,33-44 0,-10 15 0,-18 23 0,2 1 0,15-17 0,17-21 0,-37 44 0,1 0 0,0 1 0,0 0 0,1 0 0,-1 1 0,2 0 0,20-11 0,30-20 0,-20 5 0,-19 13 0,2 2 0,0 0 0,39-20 0,-32 24 0,43-11 0,-20 7 0,4-5 0,-35 13 0,-1 1 0,46-11 0,31 2-237,182-42-346,-258 54 583,13-4 0,59-9 0,14-3-16,-10 1 1,-37 10 15,114-35 0,-159 40 40,-2 0 95,-1 2 0,1 0 1,0 0-1,0 2 0,24-2 0,-17 2-135,0 0 0,23-7 0,-4 1 0,68-13 0,-64 14 0,-5 0 0,71-1 0,-87 7 7,50-9-1,-47 5-81,38-1-1,704 4-5341,-374 4 3521,1623-2 532,-1855 12 2082,-3-1-22,7 0-696,14 0 0,-13 1 3964,-102-6-3000,29-1-109,-59-5-46,71 11 0,-86-8-809,0 2 0,-1 0 0,40 16 0,-44-15 0,1 0 0,0-1 0,0-2 0,0 1 0,19 0 0,48 10 0,112 36 0,-34-15 13,-29-7-156,44 7-390,-84-19 417,-64-12 112,42 1 0,-50-5 1,-1 1 0,1 1 1,-1 1-1,35 10 0,34 13 262,-50-16 12,66 28 0,-34-11-271,-53-22 0,-1 2 0,0 0 0,0 0 0,0 2 0,23 16 0,-23-13 0,1-2 0,0 0 0,19 8 0,7 4 0,6 1 0,74 25 0,28 12 0,35 19 0,-62-30 0,-87-33-374,0-2-1,47 11 0,-79-23 134,11 3-6585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6T16:25:22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0 24575,'-1'10'0,"1"0"0,0-1 0,1 1 0,0-1 0,0 1 0,1-1 0,0 0 0,1 0 0,0 0 0,0 0 0,1 0 0,0 0 0,1-1 0,0 0 0,8 10 0,95 134 0,-40-28 0,-62-115 0,-1 0 0,-1 0 0,1 0 0,-1 0 0,-1 1 0,0 0 0,0 0 0,1 18 0,-3-24 0,-1 0 0,0 0 0,-1 0 0,1 0 0,-1 0 0,0 0 0,1 0 0,-2 0 0,1 0 0,0-1 0,-1 1 0,0 0 0,0-1 0,0 1 0,0-1 0,-1 1 0,1-1 0,-1 0 0,0 0 0,0 0 0,0-1 0,0 1 0,0-1 0,-7 4 0,-7 3 0,0 0 0,-1-2 0,-23 7 0,21-8 0,2 1 0,-35 18 0,-47 23-62,66-32-1241,16-8-5523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6T16:25:25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458 230 24575,'-45'18'0,"28"-13"0,-2 1 0,1 1 0,-21 10 0,33-14 0,0 1 0,1 0 0,-1 0 0,1 0 0,0 0 0,0 1 0,0 0 0,1 0 0,0 0 0,-5 7 0,-62 111 0,67-117 0,-1-1 0,0 0 0,0 0 0,-10 7 0,-12 12 0,5-1 0,17-19 0,1 0 0,-1 0 0,1 1 0,0 0 0,1 0 0,-7 10 0,-5 13 0,9-16 0,0 0 0,0 0 0,-7 27 0,9-24 0,-2 8 0,0 0 0,-2 34 0,8-49 0,0 0 0,0 0 0,1 0 0,0 0 0,0 0 0,1 0 0,0-1 0,0 1 0,1 0 0,0-1 0,4 8 0,9 20 0,20 57 0,-7-18 0,-28-70 0,1 0 0,1-1 0,-1 0 0,1 1 0,-1-1 0,1 0 0,0 0 0,0 0 0,0-1 0,5 4 0,39 22 0,-22-14 0,-3 0 0,1-2 0,0 0 0,1-2 0,1 0 0,-1-2 0,29 6 0,-38-11 0,0-1 0,0 0 0,0-1 0,0-1 0,0 0 0,0-1 0,0-1 0,0 0 0,0-1 0,-1 0 0,28-12 0,-9 4 0,-28 10 0,0 0 0,1-1 0,-1 0 0,0 0 0,0 0 0,0-1 0,0 0 0,0 0 0,-1 0 0,0 0 0,1-1 0,5-6 0,34-35 0,-34 36 0,-1 0 0,0 0 0,14-19 0,-12 11 0,-1 0 0,0-1 0,-2 0 0,0-1 0,7-26 0,5-8 0,-15 42 0,-1-1 0,0 0 0,0 1 0,-1-2 0,0 1 0,0-12 0,-2-263 0,-3 139 0,0 120 0,-2 1 0,-1 0 0,-1 0 0,-13-36 0,16 54 0,0 1 0,-1 1 0,0-1 0,0 0 0,-1 1 0,0 0 0,0 0 0,0 0 0,-9-7 0,-7-5 0,-35-24 0,8 7 0,19 15-1365,14 13-5461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6T16:25:29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0 285 24575,'1'-2'0,"0"0"0,-1-1 0,1 1 0,0 0 0,0-1 0,1 1 0,-1 0 0,0 0 0,1 0 0,-1 0 0,1 0 0,0 0 0,3-2 0,25-22 0,-19 20 0,-1 1 0,1 0 0,1 0 0,-1 1 0,0 1 0,1 0 0,0 1 0,0 0 0,15-1 0,15-3 0,175-24 0,-138 21 0,-44 4 0,43-1 0,54 8 0,105-4 0,-179-8 0,-42 6 0,0 1 0,24-1 0,526 2-596,-275 4 378,-195-2 79,373-13-1557,-39 5 240,-119 7 561,-150-10 958,65-1-1479,176 0-190,200 1 1605,-372 13-11,84-15-52,-30 6 1138,-69 5-367,-100-8-707,56-2 0,33 11 206,209 4 393,-276 7-599,67 2 0,68-2-130,16 1-334,4103-12-1986,-4239 12 2866,-25-1 200,26 2 196,26 0-158,-15-1-654,0 0 0,-70-11 143,12-1 343,115 14 0,-113-4 687,152-8 1,-122-2-650,56 1-20,-176 0-7189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6T16:25:30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 24575,'0'4'0,"0"-1"0,1 1 0,0 0 0,-1-1 0,2 1 0,-1-1 0,0 1 0,0-1 0,1 0 0,0 1 0,0-1 0,0 0 0,0 0 0,0 0 0,6 5 0,3 2 0,1 0 0,21 14 0,10 9 0,-14-5 0,-1 1 0,-2 1 0,31 47 0,-54-73 0,-1 0 0,0 1 0,1 0 0,-2-1 0,1 1 0,0 0 0,-1 0 0,0 0 0,0 0 0,-1 0 0,1 0 0,-1 0 0,0 0 0,-1 0 0,1 1 0,-1-1 0,0 0 0,0 0 0,0-1 0,-1 1 0,0 0 0,-3 6 0,-5 8 0,-2 0 0,0-1 0,-1 0 0,-15 16 0,-1 1 0,-55 56 0,69-72 0,-33 32 0,-3 2 0,7-12-1365,37-30-5461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6T16:25:32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895 283 24575,'-24'0'0,"0"1"0,-39 7 0,53-6 0,0 1 0,0 0 0,1 0 0,-1 1 0,1 0 0,0 1 0,0 0 0,-16 12 0,11-7 0,0-1 0,-27 12 0,28-14 0,1-1 0,-1 2 0,1-1 0,-14 13 0,17-14 0,0 0 0,0 0 0,0-1 0,-1-1 0,1 1 0,-1-1 0,-14 3 0,-20 9 0,24-7 0,-29 12 0,1 2 0,-46 30 0,80-44 0,0 1 0,1 0 0,0 1 0,1 1 0,0 0 0,1 0 0,1 1 0,0 1 0,0 0 0,-12 25 0,4-4 0,13-28 0,1 0 0,0 0 0,1 0 0,0 1 0,0 0 0,0 0 0,1-1 0,0 1 0,0 13 0,1-8 0,-1 11 0,1 0 0,2 0 0,3 28 0,-3-45 0,1-1 0,-1 0 0,1 1 0,0-1 0,0 0 0,1 0 0,0 0 0,0 0 0,0-1 0,1 1 0,0-1 0,0 0 0,0 0 0,0 0 0,1-1 0,8 7 0,10 4 0,0-1 0,0-1 0,2-1 0,0-1 0,0-1 0,1-1 0,0-1 0,0-2 0,39 5 0,45 10 0,106 22 0,-106-20 0,-8-5 0,-59-9 0,0-2 0,72 2 0,-90-8 0,1 2 0,-1 0 0,39 12 0,-35-8 0,-1-1 0,37 2 0,29 5 0,-29-4 0,1 0 0,-27-3 0,52 1 0,38-9 0,107 4 0,-150 8 0,-48-5 0,51 2 0,366-8 0,-445 0 0,-1 0 0,1-1 0,-1 1 0,1-2 0,-1 0 0,0 0 0,0 0 0,0-1 0,0 0 0,11-9 0,22-8 0,-31 14 0,-1 0 0,0 0 0,-1-1 0,0 0 0,14-15 0,-11 11 0,12-13 0,-10 10 0,0 0 0,32-23 0,-34 29 0,-1-1 0,0 0 0,12-14 0,-15 14 0,1 0 0,1 1 0,0 0 0,19-13 0,-13 12 0,1-1 0,22-20 0,-33 25 0,0 1 0,-1-1 0,0 0 0,0-1 0,0 1 0,0-1 0,-1 0 0,6-14 0,-5 9 0,2 0 0,-1 1 0,1 0 0,1 0 0,0 1 0,1-1 0,11-9 0,26-35 0,-7 8 0,-29 35 0,0 0 0,0 0 0,-1-1 0,8-16 0,-8 11 0,-1 0 0,-1-1 0,0 0 0,-2 0 0,0 0 0,3-26 0,-7 34 0,-1 0 0,0 0 0,0 0 0,-1 0 0,-1 0 0,0 1 0,0-1 0,-1 0 0,-1 1 0,1 0 0,-2 0 0,-10-19 0,7 16 0,-1 0 0,0 1 0,-1 1 0,0 0 0,-18-15 0,-63-40 0,80 59 0,-32-28 0,37 29 0,0 0 0,-1 1 0,0 0 0,0 0 0,0 0 0,-1 1 0,1 0 0,-1 0 0,0 1 0,-11-4 0,-462-92-679,354 82 679,46 8 0,-81-3-4105,47 7 1651,-371-8-1889,430 13 4351,52 0 104,0 0 0,0 0 0,0 0-1,0 0 1,0 1 0,-1 0 0,1 0 0,0 0 0,1 0 0,-1 1 0,0-1 0,0 1 0,1 0 0,-6 3 0,1 4 1591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6T16:25:34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24575,'2'3'0,"0"0"0,-1-1 0,1 1 0,0-1 0,0 0 0,0 1 0,1-1 0,-1 0 0,1 0 0,-1-1 0,1 1 0,5 2 0,4 4 0,-3-1 0,1-1 0,0-1 0,0 1 0,0-2 0,13 5 0,-13-6 0,0 1 0,0 0 0,-1 1 0,0 0 0,0 1 0,13 9 0,85 63 0,-88-63 0,1-2 0,0 0 0,28 12 0,2 1 0,111 61 0,-86-57 0,-11-5 0,3 3 0,-48-22 0,0 2 0,-1 0 0,0 1 0,-1 0 0,21 16 0,-28-18 0,1-1 0,0-1 0,1 1 0,-1-2 0,1 1 0,0-2 0,22 5 0,27 9 0,-25-4 0,193 65 0,-190-66 0,0-1 0,52 10 0,57 14 0,-71-14 0,76 24-246,38 9-91,101 27 337,-242-65 0,-2-1 0,2-2 0,68 10 0,-29-12 0,0 4 0,104 31 0,-171-41 0,0 0 0,24 2 0,-22-4 0,37 9 0,297 71-643,-44-36 716,-53-20 296,-132-7-369,-84-10 0,-31-6 0,-1-1 0,24 2 0,-3-1 146,62 14 0,-67-11-55,0-1 1,1-2 0,34 2-1,-8-5-38,69 10-1,76 32-30,-84-15-23,27-3 1,144 18-979,-166-23 920,-80-11 23,0-3-1,60 3 1,-69-8 36,54 11 0,-31-4 0,-6-1 0,3 0 0,71 1 0,-83-6 0,68 11 0,-98-12 0,53 5 302,0-3 0,67-5 0,-22 0-61,761 2-1045,-854 1 945,0 1 0,29 6-1,-28-4-12,0-1-1,22 1 0,332-3-127,-177-2 0,-174-1 0,0 0 0,0-1 0,0-1 0,19-7 0,-15 4 0,49-6 0,-55 10 0,0-1 0,0 0 0,0-2 0,31-13 0,29-9 0,-4 9 0,-28 8 0,74-27 0,-105 33 0,0 1 0,0 0 0,0 1 0,0 1 0,1 0 0,19 1 0,8-1 0,66-19 0,-65 13 0,-21 3 0,0 1 0,38-1 0,331 6 0,-380-2 32,0 0 1,0-1-1,17-5 0,16-2-1526,-28 7-5332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6T16:25:35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 24575,'1'2'0,"0"0"0,0 0 0,0-1 0,0 1 0,0 0 0,0 0 0,1-1 0,-1 1 0,1 0 0,-1-1 0,1 0 0,-1 1 0,1-1 0,0 0 0,0 0 0,2 1 0,9 8 0,11 18 0,23 33 0,-28-35 0,42 46 0,-42-52 0,-2 1 0,21 33 0,-36-53 0,-1 1 0,0 0 0,0 1 0,0-1 0,0 0 0,0 0 0,-1 0 0,1 0 0,-1 1 0,1-1 0,-1 0 0,0 1 0,0-1 0,0 0 0,0 0 0,0 1 0,0-1 0,-1 0 0,1 1 0,-1-1 0,0 0 0,0 0 0,1 0 0,-1 0 0,-1 0 0,1 0 0,0 0 0,0 0 0,-1 0 0,-1 2 0,-6 5 0,-1 0 0,1-1 0,-1 0 0,-17 10 0,-1 2 0,13-7 0,1 1 0,0 1 0,1 1 0,-15 22 0,16-21 0,0-1 0,0-1 0,-1 0 0,-22 18 0,7-17-1365,14-12-5461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6T16:25:41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546 27 24575,'0'-1'0,"0"0"0,-1 0 0,1 0 0,-1 0 0,1 0 0,-1 0 0,1 0 0,-1 1 0,0-1 0,1 0 0,-1 0 0,0 1 0,0-1 0,1 0 0,-1 1 0,0-1 0,0 1 0,0-1 0,0 1 0,0-1 0,0 1 0,0 0 0,0-1 0,0 1 0,0 0 0,0 0 0,-2 0 0,-32-4 0,31 4 0,-13-1 0,-7-2 0,0 2 0,0 1 0,0 1 0,-37 6 0,52-3 0,0 0 0,0 0 0,0 1 0,0 0 0,1 0 0,0 1 0,-13 12 0,-1 0 0,2 1 0,1 0 0,1 1 0,0 1 0,2 0 0,0 2 0,-15 29 0,26-44 0,-5 13 0,1 1 0,0 0 0,2 0 0,1 0 0,0 1 0,-2 28 0,5-39 0,1 0 0,1 0 0,0 1 0,0-1 0,1 0 0,1 1 0,0-1 0,1 0 0,0 0 0,1 0 0,0 0 0,1 0 0,9 18 0,-6-21 0,-1 0 0,2 0 0,-1-1 0,1 0 0,1-1 0,-1 1 0,1-2 0,1 1 0,-1-1 0,1-1 0,0 0 0,0 0 0,0-1 0,1 0 0,0-1 0,0 0 0,0 0 0,16 0 0,27 6 0,-22-4 0,57 3 0,-72-7 0,1 1 0,24 6 0,-23-4 0,36 2 0,230-5 0,-135-2 0,-134 2 0,0 0 0,29 8 0,-27-5 0,0-1 0,20 1 0,245-5 0,-269 0 0,-1 0 0,1-1 0,15-4 0,32-5 0,22-2 0,-37 4 0,-2-1 0,-30 6 0,0 1 0,23-2 0,-22 2 0,0 0 0,0-1 0,-1 0 0,1-1 0,-1-1 0,0 0 0,15-10 0,26-10 0,-50 24 0,0 0 0,0 0 0,0-1 0,0 1 0,0-1 0,-1 0 0,1 0 0,-1-1 0,0 0 0,0 1 0,0-1 0,-1 0 0,1-1 0,-1 1 0,0-1 0,0 1 0,-1-1 0,1 0 0,-1 0 0,0 0 0,2-9 0,4-9 0,-1-1 0,-1 0 0,-1 0 0,-1 0 0,-1-1 0,-1 1 0,-2-1 0,-2-31 0,1 50 0,0 0 0,-1 1 0,0-1 0,0 1 0,0-1 0,0 1 0,-1 0 0,0 0 0,0 0 0,0 0 0,-1 1 0,0-1 0,0 1 0,0 0 0,0 0 0,0 0 0,-1 1 0,0-1 0,0 1 0,0 0 0,0 1 0,0-1 0,-7-1 0,3 0 0,1 0 0,0 0 0,0-1 0,-12-9 0,15 10 0,0 0 0,-1 0 0,1 0 0,-1 1 0,0 0 0,0 0 0,0 0 0,-1 1 0,1 0 0,-12-2 0,-206-37 0,145 24 0,53 13 0,-1 1 0,-29 1 0,31 1 0,0 0 0,-42-9 0,29 4 0,0 2 0,0 1 0,0 2 0,-40 5 0,-10-2 0,-410-2-1365,479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3:45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24575,'4'-1'0,"1"0"0,0-1 0,-1 1 0,0-1 0,1 0 0,-1 0 0,0-1 0,6-4 0,12-5 0,-9 7 0,1 0 0,1 2 0,-1-1 0,0 2 0,1 0 0,0 1 0,18 1 0,-10-1 0,42-6 0,72-9 0,-11 1 0,-63 7 0,0 3 0,116 6 0,-65 1 0,-5-4 0,121 5 0,-159 9 0,-52-7 0,1-1 0,28 1 0,-19-4 0,1 1 0,52 10 0,-51-7 0,0-1 0,1-2 0,55-2 0,-55-2 0,0 2 0,0 2 0,48 7 0,-43-3 0,1-1 0,0-3 0,40-1 0,44 2 0,-50 10 0,-53-9 0,1 0 0,27 1 0,262-5 0,-145-1 0,-143 0 0,1-2 0,40-9 0,-12 2 0,-39 8-151,-1-1-1,0 0 0,0 0 0,0-1 1,-1 0-1,0-1 0,1 0 1,13-10-1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5:32:57.3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67 24575,'1'14'0,"1"-1"0,0 1 0,1 0 0,0-1 0,8 20 0,-6-19 0,0 1 0,-1 0 0,-1 0 0,2 19 0,8 74 0,-4-44 0,1-6 0,-6-37 0,-1 1 0,1 27 0,-4 10 0,-2-27 0,3 0 0,0 0 0,11 60 0,-6-58 0,-2 1 0,-1 0 0,-2 0 0,-4 39 0,1 6 0,3 3 0,-3 91 0,-8-116 0,6-42 0,1 0 0,-1 23 0,3-7 0,1-7 0,-1 0 0,-1 0 0,-6 28 0,-5 10 0,-6 80 0,9-86 0,7-39 0,0-1 0,-1 21 0,3 286 0,2-153 0,0-152 0,1-1 0,1 1 0,0-1 0,1 0 0,1 0 0,13 31 0,-16-45 0,1 1 0,0-1 0,0 1 0,0-1 0,1 0 0,-1-1 0,1 1 0,0 0 0,0-1 0,0 0 0,0 0 0,1 0 0,-1-1 0,1 1 0,9 2 0,8 3 0,0-1 0,29 5 0,-28-7 0,13 0 0,0-1 0,-1-2 0,70-4 0,-22 0 0,7 0 0,100 4 0,-162 2 0,51 14 0,-56-12 0,1 0 0,0-2 0,35 3 0,43 3 0,-70-5 0,48 1 0,244-7 0,-308 0 0,0-1 0,29-6 0,-28 4 0,1 1 0,20-1 0,-23 4 0,10-1 0,0 0 0,48-10 0,-60 8 0,-7 3 0,-1-2 0,0 1 0,0-1 0,1 1 0,7-6 0,-11 6 0,0-1 0,0 1 0,0-1 0,0 0 0,0 0 0,-1 0 0,1 0 0,0 0 0,-1 0 0,0-1 0,0 1 0,1 0 0,-1-1 0,-1 1 0,2-3 0,4-17 0,-2 1 0,0-1 0,2-36 0,-4 30 0,7-30 0,-5 40 0,-1 1 0,1-20 0,-3-561 0,-3 291 0,2-145 0,1 436 0,1 0 0,6-29 0,-4 28 0,-1-1 0,1-20 0,-3 23 0,-1-10 0,1-1 0,10-46 0,-5 34 0,-2 1 0,-1-1 0,-3 0 0,-3-39 0,1-9 0,4 3 0,-4-92 0,-19 66 0,21 106 0,0 0 0,0-1 0,-1 1 0,1 0 0,-1 0 0,0-1 0,0 1 0,0 0 0,0 0 0,-1 0 0,1 0 0,-1 0 0,-2-4 0,2 6 0,-1-1 0,1 0 0,0 0 0,-1 1 0,1-1 0,-1 1 0,1 0 0,-1 0 0,0 0 0,0 0 0,1 0 0,-1 1 0,0-1 0,0 1 0,0 0 0,-3-1 0,-24 0 0,8 0 0,0-1 0,-22-4 0,-64-16 0,70 12 0,0 3 0,0 1 0,-1 1 0,1 3 0,-64 3 0,84 2 0,0 1 0,0 0 0,-19 9 0,-24 5 0,38-13 0,0 1 0,0-1 0,1-2 0,-36 2 0,42-5 0,-10-1 0,1 2 0,-1 1 0,-41 8 0,-40 12 0,37-12 0,56-9 0,1 0 0,-1 1 0,1 1 0,-1 0 0,1 1 0,-13 5 0,-34 22 0,43-21 0,-1-1 0,1-1 0,-1 0 0,-33 8 0,20-8 0,21-5 0,0-1 0,0 1 0,-1-1 0,1-1 0,0 0 0,-1-1 0,1 0 0,-1 0 0,1-1 0,-19-4 0,-36-17-1365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5:33:01.1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1402 24575,'2'-1'0,"0"-1"0,-1 1 0,1-1 0,0 0 0,0 0 0,-1 1 0,1-1 0,-1 0 0,0 0 0,0 0 0,1 0 0,-1-1 0,-1 1 0,1 0 0,0 0 0,0-1 0,0-2 0,5-10 0,0 6 0,1 0 0,0 1 0,1-1 0,0 2 0,0-1 0,1 1 0,0 0 0,10-6 0,17-13 0,-22 16 0,0 0 0,1 1 0,17-8 0,2 0 0,-23 9 0,-1 0 0,0 0 0,0-1 0,-1-1 0,0 1 0,11-17 0,17-17 0,-16 24 0,2 1 0,0 1 0,1 0 0,32-15 0,-21 12 0,40-30 0,-65 44 0,-1 0 0,1 1 0,0 1 0,0 0 0,0 0 0,18-4 0,24-9 0,89-40 0,-120 47 0,1 2 0,1 0 0,-1 1 0,37-5 0,-10 3 0,80-27 0,-92 25 0,0 1 0,54-10 0,-70 16 0,39-13 0,10-3 0,9-1 0,-53 13 0,42-7 0,-22 7 0,-13 3 0,60-3 0,-67 6 0,1-1 0,-1-1 0,35-11 0,35-5 0,75-11 0,20-2 0,-128 24 0,116-32 0,-148 34 0,1 1 0,42-2 0,-4 1 0,-25 1-126,-6 1-62,0-1-1,41-13 1,-56 13 150,1 1 1,0 2 0,0 0-1,27 1 1,54-7-554,-89 6 598,46-8 189,1 3 0,71-1 1,-102 8-184,47-8 1,20-2 8,31 0-22,19 0 0,-33 13 22,129-3 46,-154-10-68,-52 6 0,42-1 0,182-19 0,-117 7 0,42-4 0,-106 12 0,-41 4 0,41 1 0,-48 3 0,39-7 0,29-1 0,8-1 0,8 0 0,-9 13 20,87-4 29,-115-8-49,-41 5 0,42-2 0,30 9-211,82-3-273,-113-9 484,27-2 0,44 14 0,73-4 0,-144-8 0,-50 5 0,39-2 0,682 6 425,-365 3-269,-357-1-318,49 9 0,21 1-122,72 4 1008,-108-8-807,4 2 83,-31-3 0,49 1 0,32 3 0,-1 1 0,-3 0 0,0-1 0,80 3 7,-93-4-125,-17 2-491,-48-6 636,43 1-1,-31-6-135,25 0 416,95 12-1,77 13 487,-173-18-794,34 4 21,-68-6 15,0-1 1,64-2-1,-63-3-38,-1 2 0,63 9 0,-90-8 3,36 8 0,1-2 0,83 3 0,-92-10 0,72 10 0,-37-1-135,-34-6-108,61 15 0,-64-11 173,76 6 1,-14-3-303,71 14 875,-83-19-512,-65-6 136,-1 1 1,0 2 0,0 0 0,39 11-1,-38-8-127,0 0 0,1-2 0,24 2 0,-27-5 0,0 2 0,0 1 0,-1 0 0,27 10 0,-31-9 0,0 0 0,0-1 0,32 2 0,-29-3 0,0-1 0,27 9 0,-14 0 0,2 1 0,1-1 0,1-1 0,0-2 0,0-2 0,39 3 0,-17-5 0,-1 3 0,108 27 0,-104-20 0,68 12 0,-89-19 0,62 20 0,15 3 0,-104-27 0,0 1 0,-1 1 0,1 0 0,-1 0 0,15 10 0,35 15 0,41 14 0,-86-36 0,-1 1 0,-1 1 0,1 0 0,-2 1 0,0 1 0,0 1 0,-1-1 0,0 2 0,-1 0 0,10 16 0,1-4 0,1 0 0,47 38 0,0 0 0,-24-23 0,-35-32 0,0 1 0,-1 0 0,0 1 0,-1 1 0,0-1 0,12 19 0,-9-10 0,1 0 0,1-1 0,0-1 0,2-1 0,0 0 0,1-1 0,0-1 0,26 16 0,-15-10 0,-19-12 0,0-2 0,0 1 0,1-2 0,0 1 0,1-2 0,14 7 0,-20-10 0,0 2 0,0-1 0,-1 1 0,1-1 0,-1 2 0,0-1 0,0 1 0,0-1 0,8 12 0,17 14 0,22 12 0,-16-14 0,-1 2 0,46 49 0,-75-72 0,0 0 0,0-1 0,1 0 0,0 0 0,0-1 0,0 1 0,1-2 0,0 1 0,0-1 0,14 5 0,-11-4 0,-1 0 0,0 1 0,0 0 0,-1 1 0,1 0 0,-2 0 0,15 15 0,21 16 0,83 51 0,-55-13 0,-61-68 0,1 1 0,0-1 0,18 8 0,11 7 0,-35-19 0,-1 1 0,0-1 0,0 1 0,-1 0 0,0 0 0,5 7 0,-4-6 0,-1 0 0,1 0 0,0 0 0,11 8 0,22 9 0,-31-20 0,0 1 0,-1 0 0,1 0 0,-1 0 0,0 1 0,0 0 0,-1 0 0,10 11 0,-3 2 0,12 17 0,-22-34 0,-1 1 0,0-1 0,1 1 0,0-1 0,-1 0 0,1 1 0,0-1 0,0 0 0,-1 0 0,1 0 0,0 0 0,0 0 0,0-1 0,0 1 0,4 0 0,-6-1 0,0 0 0,0 0 0,1 0 0,-1 0 0,0 0 0,0 0 0,0-1 0,0 1 0,0 0 0,1 0 0,-1 0 0,0 0 0,0 0 0,0 0 0,0 0 0,0 0 0,0-1 0,0 1 0,0 0 0,0 0 0,1 0 0,-1 0 0,0 0 0,0 0 0,0-1 0,0 1 0,0 0 0,0 0 0,0 0 0,0 0 0,0 0 0,0-1 0,0 1 0,0 0 0,0 0 0,0 0 0,0 0 0,0-1 0,0 1 0,0 0 0,0 0 0,-1 0 0,1 0 0,0 0 0,0 0 0,0-1 0,0 1 0,0 0 0,0 0 0,0 0 0,-8-15 0,-11-12 0,-10-13-1365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5:33:02.6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256 0 24575,'1'5'0,"1"0"0,0 0 0,-1-1 0,2 1 0,-1 0 0,0-1 0,7 8 0,-3-1 0,19 29 0,-12-21 0,-1 1 0,-1 0 0,-1 1 0,-1 0 0,12 42 0,-19-57 0,0-1 0,1 0 0,-1 1 0,1-1 0,0 0 0,0-1 0,8 10 0,-7-9 0,0 0 0,0 1 0,0 0 0,5 12 0,-8-16 0,-1 0 0,1 0 0,-1 0 0,1 1 0,-1-1 0,0 0 0,0 0 0,0 0 0,0 0 0,0 0 0,0 0 0,-1 1 0,1-1 0,-1 0 0,0 0 0,1 0 0,-1 0 0,0 0 0,0 0 0,-2 2 0,-3 3 0,0 0 0,-1-1 0,1 1 0,-2-1 0,1-1 0,-1 1 0,1-1 0,-2-1 0,1 1 0,0-1 0,-1-1 0,0 0 0,-9 2 0,-15 8 0,22-9 0,0 0 0,0-1 0,0-1 0,0 0 0,-23 1 0,-61-5 0,35 0 0,39 2-1365,2 0-5461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5:33:40.744"/>
    </inkml:context>
    <inkml:brush xml:id="br0">
      <inkml:brushProperty name="width" value="0.1" units="cm"/>
      <inkml:brushProperty name="height" value="0.1" units="cm"/>
      <inkml:brushProperty name="color" value="#831509"/>
    </inkml:brush>
  </inkml:definitions>
  <inkml:trace contextRef="#ctx0" brushRef="#br0">1 0 24575,'1'1'0,"1"-1"0,0 0 0,-1 1 0,1 0 0,-1-1 0,1 1 0,-1 0 0,1-1 0,-1 1 0,1 0 0,-1 0 0,0 0 0,0 1 0,1-1 0,-1 0 0,0 0 0,1 2 0,20 29 0,-10-14 0,-5-6 0,1-1 0,-2 1 0,0 1 0,0-1 0,3 14 0,-4-12 0,0-1 0,1 1 0,1-2 0,14 24 0,-4-14 0,-1 2 0,-1 0 0,14 31 0,-4-7 0,-14-28 0,0 1 0,-2 0 0,13 42 0,-19-53 0,1 0 0,0-1 0,0 1 0,1-1 0,1 0 0,-1-1 0,10 12 0,18 30 0,33 60 0,-41-67 0,-18-31 0,0 1 0,1-1 0,0-1 0,13 14 0,-8-9 0,1 1 0,-2 0 0,19 34 0,-16-24 0,2 5 0,-14-25 0,0 0 0,1 0 0,0-1 0,0 1 0,0-1 0,1 0 0,0 0 0,0-1 0,8 7 0,35 33 0,-36-33 0,0 0 0,21 15 0,43 36 0,-36-28 0,-29-25 0,-1-1 0,0 2 0,0-1 0,10 17 0,-10-15 0,0-1 0,0-1 0,2 0 0,20 15 0,-3-2 0,-10-9 0,1 0 0,31 15 0,-31-19 0,0 2 0,34 26 0,-33-15 0,-19-20 0,1 1 0,0-1 0,0 1 0,0-1 0,0 0 0,1-1 0,-1 1 0,6 3 0,34 19 0,49 39 0,19 11 0,-71-48 0,-27-18 0,0 0 0,0-1 0,22 10 0,30 10 0,-1 3 0,-1 3 0,64 46 0,-93-60 0,0-1 0,68 26 0,-15-8 0,47 14 0,-42-17 0,-65-25 0,52 23 0,92 44 0,-100-48 0,-23-7 0,69 26 0,-86-38 0,-3 1 0,0-2 0,35 5 0,-46-10 0,0 2 0,0 0 0,27 12 0,-23-9 0,34 10 0,364 90 0,-332-88 0,140 39 0,-187-49 0,0-2 0,43 4 0,16 2 0,-8-2 0,-56-9 0,39 9 0,-37-6 0,1-2 0,0-2 0,76-4 0,-27 0 0,-47 2 0,-1 2 0,53 9 0,20 0 0,-8-1 0,-64-5-271,69-2 0,-68-3 272,72 9 0,66 12-1,-89-12 0,12-2 0,112-8 0,-81-1 0,-90 2 0,1 2 0,49 9 0,-36-4 0,1-3 0,97-5 0,-54 0 0,995 1 540,-1075-2-540,1 0 0,24-5 0,-23 2 0,38-1 0,-40 5 0,174-11 0,-82 6-356,-32 3 144,60-18 212,-80 12 0,-24 4 0,54-3 0,35-2-323,-2-1 7,57-2 316,-83 3 0,-24 1 0,30-2 0,-64 8 114,1-2 0,41-10-1,37-5 97,153-23-210,-241 37 0,-1-1 0,31-11 0,12-3 0,-8 5 66,206-58 524,-221 56-590,-33 11 0,1 1 0,-1 0 0,1 2 0,0 0 0,0 0 0,27 0 0,-25 2 0,-1-1 0,1 0 0,-1-1 0,1-2 0,31-12 0,20-6 0,-15 8 0,1-1 0,1 3 0,69-9 0,-5 4 0,-70 10 0,53-3 0,8-2 0,-56 6 0,2-2 0,-27 5 0,47-3 0,-39 5 0,-1-3 0,1-1 0,-1-1 0,63-24 0,51-11 0,-106 34 0,-20 5 0,0-2 0,36-13 0,88-44 0,-134 57 0,0 0 0,0 1 0,28-4 0,30-9 0,106-38 0,-148 45 0,44-8 0,7-1 0,73-20 0,-112 29 0,62-10 0,-40 4 0,66-25 0,12 2 0,-99 29 0,64-23 0,-88 27 0,1 0 0,0 2 0,0 1 0,29-2 0,28-5 0,-17-6 0,-44 11 0,-1 1 0,28-4 0,3 1 0,-1-3 0,0-1 0,69-28 0,-83 29 0,1 2 0,69-10 0,-72 12 0,0-2 0,0-1 0,56-26 0,-49 19 0,-38 17 0,47-22 0,1 3 0,1 2 0,95-19 0,-119 31 0,0-2 0,40-14 0,-38 11 0,41-10 0,-41 13 0,-2-1 0,47-20 0,-44 15 0,53-15 0,-39 15 0,76-33 0,4-3 0,-115 47 0,-1-1 0,0 0 0,1 0 0,-1-1 0,-1 0 0,1 0 0,0-1 0,-1 1 0,0-1 0,0-1 0,-1 1 0,0-1 0,1 0 0,3-7 0,-1 5 0,0 1 0,1 0 0,0 0 0,1 0 0,-1 2 0,1-1 0,0 1 0,1 0 0,-1 1 0,13-3 0,34-17 0,1-3 0,37-20 0,46-25 0,-111 60 0,-18 7 0,-1 0 0,1 0 0,15-11 0,-23 13 0,-1 1 0,0-1 0,0 0 0,1 0 0,-2-1 0,1 1 0,0 0 0,-1-1 0,0 0 0,1 0 0,-1 1 0,-1-1 0,1-1 0,1-4 0,3-12 0,10-44 0,-15 59 0,0 1 0,0-1 0,-1 1 0,0-1 0,0 0 0,0 1 0,-1-1 0,-2-10 0,2 14 0,0 0 0,0 0 0,0 0 0,0 1 0,-1-1 0,1 0 0,-1 0 0,1 1 0,-1-1 0,1 1 0,-1-1 0,0 1 0,0 0 0,0 0 0,0 0 0,0 0 0,0 0 0,0 0 0,0 0 0,0 1 0,-1-1 0,1 1 0,0 0 0,0-1 0,0 1 0,-1 0 0,1 0 0,-3 1 0,-10 0 0,1 1 0,0 0 0,-19 6 0,19-5 0,-9 1 0,0-1 0,-36-1 0,-30 4 0,81-5 0,-1 1 0,1 0 0,-1 0 0,1 1 0,0 0 0,0 1 0,-14 8 0,18-9-136,1-1-1,-1 1 1,0-1-1,0 0 1,-1 0-1,1 0 1,0-1-1,0 0 0,-8 2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5:33:41.909"/>
    </inkml:context>
    <inkml:brush xml:id="br0">
      <inkml:brushProperty name="width" value="0.1" units="cm"/>
      <inkml:brushProperty name="height" value="0.1" units="cm"/>
      <inkml:brushProperty name="color" value="#831509"/>
    </inkml:brush>
  </inkml:definitions>
  <inkml:trace contextRef="#ctx0" brushRef="#br0">0 1 24575,'0'2'0,"0"1"0,1-1 0,-1 1 0,1-1 0,-1 1 0,1-1 0,0 1 0,0-1 0,0 0 0,0 1 0,0-1 0,0 0 0,1 0 0,-1 0 0,1 0 0,-1 0 0,1 0 0,3 2 0,2 2 0,1-1 0,0 0 0,16 8 0,10 5 0,13 12 0,-25-18 0,-2 2 0,21 16 0,20 37 0,-42-52 0,-9-8 0,0 1 0,-1 0 0,0 0 0,-1 1 0,1 0 0,-2 1 0,1 0 0,-1 0 0,10 21 0,-14-25-273,-1 1 0,1 0 0,1-1 0,5 10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5:34:08.676"/>
    </inkml:context>
    <inkml:brush xml:id="br0">
      <inkml:brushProperty name="width" value="0.1" units="cm"/>
      <inkml:brushProperty name="height" value="0.1" units="cm"/>
      <inkml:brushProperty name="color" value="#831509"/>
    </inkml:brush>
  </inkml:definitions>
  <inkml:trace contextRef="#ctx0" brushRef="#br0">1379 284 24575,'-35'1'0,"1"1"0,-47 8 0,39-3 0,29-7 0,1 2 0,-1 0 0,1 1 0,0 0 0,0 0 0,0 2 0,1-1 0,-16 10 0,16-7 0,0 0 0,-1 0 0,0-1 0,0-1 0,0 0 0,-1 0 0,0-2 0,1 1 0,-17 1 0,-44 7 0,-116 35 0,175-42 0,1 1 0,-25 13 0,1 1 0,-85 29 0,108-40 0,-1 0 0,1 1 0,1 0 0,0 1 0,1 1 0,-18 20 0,3-4 0,-92 89 0,77-84 0,23-19 0,0 1 0,-19 22 0,33-32 0,1 0 0,0 0 0,0 0 0,0 1 0,1 0 0,0 0 0,0 0 0,0 0 0,1 0 0,0 0 0,0 1 0,-1 9 0,-7 49 0,5-39 0,-2 55 0,7-72 0,-1 23 0,2-1 0,7 47 0,-6-67 0,1-1 0,0 1 0,0-1 0,1 0 0,0 0 0,1 0 0,0-1 0,1 0 0,0 0 0,0 0 0,9 9 0,148 141 0,-126-118 0,-18-19 0,1 0 0,1-2 0,30 24 0,-24-27 0,0-2 0,1-1 0,1-1 0,0-1 0,54 13 0,-6-12 0,-54-10 0,0 0 0,29 9 0,-10 0 0,63 7 0,4 1 0,-10-4 0,-26-6 0,-18-3 0,0-3 0,99-5 0,-52-1 0,-53 2 0,-15 2 0,0-3 0,0 0 0,60-12 0,-19 3 0,-60 9 0,1-1 0,-1 0 0,0-1 0,0-1 0,17-6 0,-18 5 0,0 1 0,1 1 0,-1 0 0,1 1 0,-1 0 0,1 1 0,20 1 0,24-1 0,-36-2 0,0-1 0,32-10 0,-36 8 0,1 1 0,0 1 0,36-3 0,-32 5 0,1-1 0,0-1 0,32-10 0,28-6 0,22-1 0,-93 19 0,0-2 0,0 1 0,-1-2 0,1 0 0,-1-1 0,0 0 0,-1-1 0,20-13 0,-18 12 0,0 1 0,1 0 0,0 1 0,0 1 0,0 1 0,1 0 0,-1 1 0,25-2 0,-17 1 0,1 0 0,36-12 0,-56 14 0,0 0 0,0-1 0,0 1 0,0-1 0,0 0 0,0 0 0,-1-1 0,0 1 0,0-1 0,0 1 0,0-1 0,0 0 0,-1 0 0,0-1 0,1 1 0,1-8 0,0 4 0,0-1 0,1 1 0,10-13 0,-12 16 0,1-1 0,-1 1 0,0-1 0,0 0 0,0 0 0,-1 0 0,0 0 0,0 0 0,0 0 0,-1-1 0,0 1 0,0-7 0,0-15 0,-4-43 0,1 22 0,2 37 0,1-13 0,-2-1 0,0 1 0,-1 0 0,-2 0 0,0 0 0,-15-41 0,14 50 0,1-1 0,-5-26 0,7 27 0,-2-1 0,1 1 0,-7-15 0,1 10 0,-7-17 0,-21-79 0,31 94 0,-1 0 0,-1 0 0,-1 1 0,0 0 0,-2 1 0,-25-38 0,-50-91 0,71 126 0,8 13 0,0-1 0,-1 1 0,0 0 0,-1 1 0,0 0 0,0 0 0,-1 1 0,-17-12 0,0 5 0,-1 1 0,-1 2 0,-1 1 0,-53-15 0,-1-13 0,-192-59 0,256 94 0,-1 0 0,1 2 0,-1 0 0,0 2 0,0 0 0,-26 3 0,20-1 0,1-1 0,-1-1 0,-29-6 0,-4-1 0,1 3 0,-2 1 0,-68 7 0,24-1 0,11-4 0,-106 4 0,93 17-1365,89-17-5461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5:34:43.080"/>
    </inkml:context>
    <inkml:brush xml:id="br0">
      <inkml:brushProperty name="width" value="0.1" units="cm"/>
      <inkml:brushProperty name="height" value="0.1" units="cm"/>
      <inkml:brushProperty name="color" value="#0083E6"/>
    </inkml:brush>
  </inkml:definitions>
  <inkml:trace contextRef="#ctx0" brushRef="#br0">1596 389 24575,'-1'-1'0,"1"0"0,-1 0 0,1 0 0,0 1 0,-1-1 0,0 0 0,1 0 0,-1 0 0,1 0 0,-1 1 0,0-1 0,0 0 0,1 1 0,-1-1 0,0 0 0,0 1 0,0-1 0,0 1 0,0-1 0,0 1 0,0 0 0,0-1 0,0 1 0,0 0 0,0 0 0,0 0 0,-1 0 0,-34-4 0,32 3 0,-230 0 0,120 2 0,96 0 0,0 1 0,-33 8 0,9-2 0,0 2 0,27-6 0,1-1 0,-23 2 0,-50 5 0,57-5 0,-47 2 0,57-5 0,0 0 0,0 2 0,0 0 0,0 1 0,1 1 0,-1 1 0,-18 10 0,-22 7 0,42-17 0,-4 0 0,1 1 0,1 1 0,-29 17 0,37-19 0,0 1 0,1 0 0,-1 1 0,2 1 0,-1-1 0,-13 18 0,-13 13 0,29-32 0,1-1 0,0 1 0,0 0 0,1 0 0,0 1 0,0-1 0,-6 15 0,5-9 0,0 0 0,-1-1 0,0 0 0,-15 18 0,13-20 0,1 1 0,1 0 0,0 1 0,1 0 0,-7 15 0,-15 33 0,24-53 0,-1 1 0,2 0 0,0 1 0,0-1 0,0 1 0,1 0 0,1-1 0,0 2 0,-2 11 0,-6 74 0,4-62 0,0 51 0,6-46 0,-1-7 0,2-1 0,0 1 0,13 59 0,23 36 0,-30-108 0,0-1 0,2-1 0,0 0 0,21 29 0,5 11 0,-28-44 0,0 0 0,1-1 0,0 0 0,12 13 0,1-3 0,-15-14 0,1 0 0,0-1 0,0 0 0,1-1 0,0 0 0,0 0 0,11 6 0,-13-8 0,0 0 0,0 0 0,-1 1 0,1 0 0,-1 0 0,6 7 0,22 19 0,71 35 0,-35-24 0,55 27 0,-100-56 0,0-1 0,48 15 0,-55-23 0,0 0 0,23 1 0,-25-3 0,-1 0 0,1 0 0,-1 2 0,17 5 0,-3 2 0,9 5 0,73 19 0,-87-29 0,0 1 0,26 12 0,14 6 0,-47-21 0,0-1 0,0 0 0,20 0 0,30 5 0,-26-2 0,0-2 0,1-1 0,66-6 0,-20 1 0,2389 2 0,-2460-1 0,0 0 0,29-8 0,-28 5 0,1 1 0,20-1 0,62-6 0,-67 5 0,49-1 0,-57 4 0,48-8 0,-47 6 0,44-3 0,-49 8 0,-1-1 0,0-1 0,0-1 0,0-1 0,0-1 0,0 0 0,25-10 0,-23 7 0,34-9 0,-39 12 0,0 0 0,0-1 0,0-1 0,18-9 0,-24 10 0,0 0 0,0 1 0,1 1 0,0 0 0,0 1 0,20-2 0,-21 3 0,0 0 0,-1 0 0,0-1 0,1-1 0,-1 0 0,0 0 0,0-1 0,-1 0 0,17-9 0,14-13 0,2 2 0,55-24 0,20-10 0,-108 54 0,0-1 0,-1 0 0,0-1 0,0 0 0,0 0 0,-1-1 0,0 0 0,0 0 0,0-1 0,-1 0 0,-1 0 0,6-9 0,38-45 0,17-34 0,-45 68 0,0-2 0,16-33 0,-28 47 0,-1-1 0,-1-1 0,-1 1 0,-1-1 0,0 0 0,-1 0 0,-1 0 0,-1-1 0,1-30 0,-4 29 0,2-1 0,1 1 0,7-35 0,-3 17 0,-2 0 0,-1 0 0,-2 0 0,-4-38 0,0-11 0,2 62 0,-1 1 0,-1-1 0,-1 0 0,-11-33 0,-39-94 0,40 122 0,-1 1 0,-1 0 0,-22-26 0,-16-31 0,39 62 0,-1 1 0,0 0 0,-2 1 0,-1 1 0,-1 1 0,0 1 0,-41-30 0,-47-37 0,103 81 0,0 0 0,0 0 0,0 0 0,1 0 0,-1-1 0,-3-7 0,4 7 0,0 0 0,0 0 0,-1 1 0,0 0 0,0-1 0,-7-4 0,-12-7 0,-1 2 0,0 0 0,-1 2 0,-34-13 0,35 17 0,15 4 0,-1 1 0,0 0 0,-1 0 0,1 2 0,-1-1 0,-12 0 0,-65-7 0,58 5 0,-43-1 0,45 4 0,-40-7 0,40 4 0,-42-1 0,-424 7 0,471-2 0,-47-9 0,46 6 0,-45-3 0,-511 8 0,564 0 0,1 0 0,-28 8 0,26-5 0,0-1 0,-19 1 0,17-3 0,-35 8 0,36-5 0,-38 3 0,-5-7 0,44-2 0,-1 2 0,1 0 0,-1 1 0,1 1 0,0 1 0,0 1 0,-29 9 0,23-5 0,0-1 0,-1-1 0,-32 4 0,-29 6 0,6 1 0,50-12 0,-53 17 0,61-14 0,0 0 0,-1-2 0,1 0 0,-1-2 0,-37 3 0,45-6 0,0 1 0,0 1 0,1 0 0,-28 10 0,27-8 0,-1 0 0,0-1 0,-30 3 0,15-4 0,-61 15 0,65-11 0,-1-1 0,-52 3 0,42-12-1365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5:34:46.456"/>
    </inkml:context>
    <inkml:brush xml:id="br0">
      <inkml:brushProperty name="width" value="0.1" units="cm"/>
      <inkml:brushProperty name="height" value="0.1" units="cm"/>
      <inkml:brushProperty name="color" value="#0083E6"/>
    </inkml:brush>
  </inkml:definitions>
  <inkml:trace contextRef="#ctx0" brushRef="#br0">0 957 24575,'4'0'0,"0"0"0,0 1 0,0 0 0,0 0 0,-1 0 0,1 0 0,0 1 0,-1-1 0,1 1 0,-1 0 0,1 0 0,3 4 0,40 36 0,-12-9 0,-35-33 0,29 23 0,0-1 0,2-2 0,45 23 0,-58-34 0,-1 2 0,1 0 0,16 15 0,29 18 0,-32-25 0,-1-3 0,-1 1 0,-1 2 0,-1 1 0,-1 1 0,27 28 0,-40-37 0,1 0 0,0-1 0,1 0 0,17 9 0,12 10 0,-30-21 0,0-1 0,1 0 0,30 10 0,-31-13 0,0 1 0,0 1 0,0 0 0,25 17 0,15 15 0,68 38 0,28 18 0,-31-20 0,-22-16 0,-62-35 0,85 60 0,-93-65-198,48 25 0,-9-6 2,37 19 196,-51-30 0,89 53 0,74 39 0,-162-91 0,-35-18 0,0 0 0,1-1 0,0-1 0,24 6 0,-4-1-122,0 1-1,-1 2 1,43 24 0,32 14-96,-46-31 189,-44-16 8,38 17 1,32 17 20,135 39 0,-138-56 159,-56-16-57,-1 1 1,0 1-1,32 16 1,16 10 297,124 36 0,-34-16-400,-32-26 0,2 0 0,-111-23 0,50 5 0,-19-3 0,153 17-638,-170-22 584,144 29-291,-8-2 22,-119-22 555,-37-4-14,44 2 0,-29-4-246,-1 2 0,-1 1 0,62 18 0,-37-7 10,143 19 18,-144-27 0,5 0 0,91 18 0,23 6-215,-92-26 215,18 2 0,-63-1 0,6 1 0,0-2 0,58 0 0,-53-7 3,99 12 0,73 13 28,-147-19 26,-42-4-22,47 8-1,-52-5-34,46 1 0,-47-5 0,50 9 0,24 4 0,-32-6 0,160 13 26,33 4 188,-207-21-214,86-4 0,15 1 0,-78 9 0,-51-5 0,44 2 0,-1-4-198,93 18-1,-23-2 13,9 2 186,15 2 0,-4-3 0,-104-11 0,-29-4 0,33 2 0,40 4 0,-67-5 0,46 0 0,563-7 0,-623 3 149,1 0-1,23 5 1,-22-2-67,36 1 0,-6-5-80,-13-1-1,-1 2 0,46 8 0,-27-3-31,1-3 0,107-5 0,-58-1 8,-25 1-109,94 3-275,-106 8 406,-41-5 0,38 1 0,737-5 0,-391-3 0,938 2 1251,-1325-1-1251,45-9 0,20 0 0,-2-1 0,-64 6 0,44-1 0,-44 4 0,41-7 0,-42 5 0,43-2 0,319 6 0,-366-1 0,0-1 0,26-6 0,-24 3 0,39-2 0,51-5 0,-49 2 0,-23 4 0,59-18 0,19-4 0,-81 23 0,-24 3 0,1 0 0,-1-1 0,0 0 0,23-9 0,8-7 0,71-31 0,-4 2 0,-73 32 0,27-5 0,-47 15 0,36-13 0,-43 14 0,0 0 0,0 1 0,20-3 0,-19 5 0,-1-1 0,0 0 0,25-11 0,88-57 0,-11 6 0,-108 59 0,1 1 0,-2-1 0,1 0 0,9-10 0,5-3 0,16-17 0,-31 28 0,0 1 0,0 0 0,1 0 0,0 1 0,0 0 0,1 0 0,17-8 0,-9 6 0,0 0 0,-1-1 0,0-1 0,27-22 0,-8 5 0,-22 18 0,-4 3 0,1-1 0,-1 0 0,0 0 0,-1-1 0,0 0 0,0-1 0,8-11 0,11-15 0,1 0 0,2 3 0,38-34 0,-1 2 0,-34 33 0,-23 23 0,-1-1 0,0 0 0,0 0 0,10-15 0,-7 8 0,0 0 0,2 1 0,0 1 0,0 0 0,1 0 0,1 2 0,34-21 0,-14 14 0,-18 10 0,0 0 0,-1-1 0,0-1 0,-1-1 0,27-25 0,-32 25 0,29-29 0,49-67 0,-73 85 0,68-91 0,-66 87 0,-15 22 0,0-1 0,0 1 0,0 1 0,1-1 0,7-7 0,-6 7 0,0 0 0,-1-1 0,0 1 0,0-1 0,0 0 0,0 0 0,-1-1 0,0 1 0,0-1 0,-1 0 0,3-11 0,5-13 0,70-157 0,-70 161 0,2-7 0,1 2 0,1 0 0,2 0 0,1 1 0,26-34 0,-31 47 0,-1-1 0,-1 0 0,-1 0 0,0-1 0,11-39 0,-5 15 0,-6 10 0,-1 0 0,-1-1 0,-2 0 0,2-46 0,-4 40 0,1 9 0,2 0 0,15-51 0,-12 57 0,-2 0 0,-1 0 0,-2-1 0,3-43 0,-5 33 0,9-51 0,-2 20 0,1 12 0,-7 38 0,0 1 0,1-22 0,-3-3 0,-1 16 0,0 0 0,2 0 0,8-35 0,-6 36 0,-1 1 0,1-45 0,2-19 0,-6 87 0,0 0 0,1 0 0,-1 0 0,0 0 0,1 0 0,-1 0 0,0 0 0,0 0 0,0 0 0,0 0 0,0 0 0,0-1 0,0 1 0,0 0 0,-1 0 0,1 0 0,0 0 0,-1 0 0,1 0 0,-1 0 0,1 0 0,-1 1 0,1-1 0,-1 0 0,1 0 0,-1 0 0,0 0 0,0 1 0,1-1 0,-2-1 0,0 3 0,1-1 0,-1 0 0,1 0 0,-1 1 0,1-1 0,0 1 0,-1-1 0,1 1 0,-1 0 0,1-1 0,0 1 0,0 0 0,-1 0 0,1 0 0,0 0 0,0 0 0,0 0 0,0 0 0,0 1 0,-1 1 0,-31 40 0,21-27 0,0 0 0,-1-1 0,0-1 0,-17 14 0,18-17 0,1 1 0,1 0 0,0 0 0,0 1 0,1 0 0,1 1 0,-11 25 0,10-25 0,-1-1 0,0 0 0,-1-1 0,0 0 0,-23 18 0,26-23 0,8-6-28,-1 0 1,0 0-1,1-1 0,-1 1 0,0 0 0,1-1 0,-1 1 0,0 0 0,0-1 1,1 1-1,-1-1 0,0 0 0,0 1 0,0-1 0,0 1 0,0-1 1,1 0-1,-1 0 0,0 0 0,0 0 0,0 1 0,0-1 0,0 0 1,0-1-1,0 1 0,0 0 0,0 0 0,0 0 0,0 0 0,1-1 1,-1 1-1,0 0 0,0-1 0,0 1 0,0-1 0,1 1 0,-1-1 0,0 1 1,0-1-1,1 0 0,-1 1 0,0-1 0,1 0 0,-1 0 0,1 1 1,-1-1-1,1 0 0,-1-2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5:34:47.406"/>
    </inkml:context>
    <inkml:brush xml:id="br0">
      <inkml:brushProperty name="width" value="0.1" units="cm"/>
      <inkml:brushProperty name="height" value="0.1" units="cm"/>
      <inkml:brushProperty name="color" value="#0083E6"/>
    </inkml:brush>
  </inkml:definitions>
  <inkml:trace contextRef="#ctx0" brushRef="#br0">1 0 24575,'1'1'0,"1"-1"0,-1 0 0,1 0 0,-1 1 0,0-1 0,1 1 0,-1-1 0,0 1 0,1 0 0,-1 0 0,0-1 0,0 1 0,0 0 0,1 0 0,-1 0 0,0 0 0,1 2 0,17 25 0,-1-3 0,27 13 0,-33-29 0,-1 0 0,0 1 0,0 1 0,-1-1 0,0 1 0,-1 1 0,-1 0 0,13 22 0,-17-27-97,-1 0-1,1 0 1,1 0-1,-1-1 1,1 0-1,0 0 1,1 0-1,-1 0 1,1-1-1,0 0 1,0 0-1,1-1 0,11 6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5:35:21.7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2109 130 24575,'-45'-17'0,"-28"10"0,49 5 0,-37-7 0,22 3 0,0 2 0,-1 2 0,-70 4 0,23 0 0,-386-2 0,455 1 0,1 1 0,-32 8 0,3-1 0,-168 34 0,188-37 0,0 1 0,1 1 0,0 1 0,0 2 0,-35 20 0,23-12 0,-39 14 0,30-16 0,0 2 0,2 3 0,-45 27 0,53-29 0,30-18 0,1 0 0,-1 1 0,1 0 0,-1 0 0,1 0 0,0 1 0,0-1 0,0 1 0,1 1 0,0-1 0,-1 1 0,1-1 0,1 1 0,-1 0 0,1 1 0,-5 8 0,-87 213 0,89-213 0,0 1 0,1 0 0,0-1 0,1 1 0,1 1 0,1-1 0,0 0 0,1 1 0,0-1 0,2 1 0,0 0 0,0-1 0,1 0 0,1 1 0,1-1 0,0 0 0,1-1 0,0 1 0,2-1 0,-1 0 0,13 18 0,-13-21 0,-1-1 0,-1 1 0,1 0 0,-2 0 0,4 14 0,-6-17 0,1 0 0,1 1 0,-1-1 0,1 0 0,1-1 0,-1 1 0,1 0 0,1-1 0,-1 0 0,1 0 0,7 8 0,14 7 0,30 22 0,-35-28 0,139 120 0,-133-114 0,-20-15 0,1 0 0,1 0 0,-1-1 0,1-1 0,0 1 0,0-1 0,0-1 0,13 5 0,152 41 0,-146-44 0,0-2 0,47 2 0,-34-3 0,26 7 0,-43-6 0,36 2 0,-39-4 0,1 1 0,21 5 0,0 0 0,41 12 0,-62-13 0,0-2 0,1 0 0,40 2 0,-40-7 0,0 2 0,0 0 0,25 6 0,-11-2 0,1-2 0,0-2 0,72-4 0,-27 0 0,-39 2 0,2-1 0,1 2 0,83 13 0,-80-7-216,0-3 1,1-1-1,64-6 0,-15 1 331,1518 2 633,-1583 1-748,43 9 0,28 0 0,359-10 0,-439 1 0,46 9 0,-46-5 0,45 1 0,-57-6 0,19 1 0,0-1 0,-1-2 0,58-11 0,-37 5 0,-42 7 0,-1 0 0,1 0 0,0-2 0,-1 1 0,1-1 0,14-7 0,-12 5 0,0 0 0,-1 1 0,1 0 0,1 1 0,-1 1 0,0 0 0,20 0 0,45-7 0,29-13 0,44 1 0,43-22 0,-149 33 0,-28 6 0,-1 0 0,1 0 0,-1-1 0,0-1 0,21-12 0,-25 12 0,-1-1 0,0 0 0,-1-1 0,0 0 0,0-1 0,0 0 0,-1 0 0,-1-1 0,0 0 0,0 0 0,-1-1 0,0 0 0,-1-1 0,0 1 0,-1-1 0,5-14 0,-3 6 0,2 1 0,0 0 0,1 0 0,16-22 0,-17 28 0,0 0 0,0-1 0,-2 0 0,0-1 0,0 1 0,-2-1 0,1-1 0,5-29 0,-1-20 0,-7 51 0,0-1 0,-1 0 0,0 0 0,-1 0 0,-1 0 0,0 0 0,-1 0 0,-6-29 0,5 37 0,-6-24 0,-2 0 0,0 0 0,-3 1 0,-31-56 0,-11 13 0,40 49 0,-2 0 0,-1 2 0,0 0 0,-2 1 0,0 1 0,-37-28 0,11 11 0,36 27 0,0 1 0,-1 1 0,0 0 0,-17-9 0,-76-40 0,88 48 0,0 1 0,-22-7 0,-25-12 0,52 22 0,0 0 0,0 1 0,-1 0 0,-17-3 0,-25-8 0,-19-9 0,-1 3 0,-89-13 0,148 31 0,-19-3 0,-3-2 0,0 1 0,-69-1 0,90 7 0,-1-1 0,1 0 0,-17-5 0,-19-3 0,7 4 0,-11-2 0,-76 0 0,-987 9 0,1094 0 0,-47 9 0,46-6 0,-45 3 0,38-7 0,-1 2 0,-49 9 0,54-7 0,-38 2 0,40-5 0,1 1 0,-28 7 0,17-3 0,-1-2 0,0-2 0,-76-4 0,27 0 0,-558 2 0,644 0-80,-14 1 290,15-1-243,0 0 0,-1 0 0,1 0-1,0 0 1,0 0 0,-1 0 0,1 0-1,0 0 1,0 0 0,-1 0 0,1 0 0,0 0-1,0 0 1,-1 0 0,1 1 0,0-1-1,0 0 1,-1 0 0,1 0 0,0 0-1,0 1 1,0-1 0,-1 0 0,1 0 0,0 0-1,0 1 1,0-1 0,0 0 0,0 0-1,0 0 1,-1 1 0,1-1 0,0 0-1,0 0 1,0 1 0,0-1 0,0 0 0,0 0-1,0 1 1,0-1 0,0 0 0,0 0-1,0 1 1,0-1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3:45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24575,'6'1'0,"1"0"0,-1 0 0,0 1 0,1 0 0,-1 0 0,0 1 0,0-1 0,-1 1 0,11 7 0,22 10 0,120 34 0,-154-53 0,-1 1 0,1 0 0,-1 0 0,0 0 0,0 0 0,0 1 0,0-1 0,0 1 0,0 0 0,0 0 0,-1 0 0,0 0 0,0 0 0,0 0 0,0 1 0,0-1 0,0 1 0,-1 0 0,0-1 0,2 6 0,2 10 0,-1 0 0,3 33 0,-6-47 0,1 10 0,-1-1 0,0 1 0,-1 0 0,-4 27 0,3-36 0,-1 0 0,1 0 0,-1-1 0,0 1 0,-1-1 0,1 1 0,-1-1 0,0 0 0,0 0 0,-1 0 0,1 0 0,-1-1 0,0 1 0,-9 6 0,-31 25-39,22-17-403,-1 0 0,-36 20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5:35:26.1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5678 24575,'15'0'0,"16"-1"0,-1 2 0,1 1 0,43 9 0,55 11 0,-54-4 0,78 15 0,-136-29 0,-1 0 0,1 1 0,27 12 0,-25-9 0,0-1 0,21 5 0,61 19 0,-8-2 0,-76-24 0,0 1 0,0 1 0,29 15 0,-8-2 0,-16-12 0,0 0 0,48 10 0,-16-6 0,45 14 0,-24-8 0,117 46 0,-142-45 0,76 18 0,-22-8 0,46 19 0,78 11 0,-175-46 0,1-3 0,63 5 0,-95-12 0,0 2 0,-1 0 0,37 13 0,-36-10 0,0-1 0,0-1 0,25 4 0,-19-6 0,46 15 0,-44-11 0,32 5 0,67 9 0,-106-17 0,41 13 0,1 1 0,-23-8 0,40 16 0,5 3 0,-14-13 0,30 11 0,-80-22 0,-1 0 0,1-2 0,24 2 0,10 2 0,115 17 0,-119-21 0,101-4 0,26 1 0,-122 9 0,-42-6 0,0-1 0,23 1 0,44-4 0,-41 0 0,-1 1 0,74 11 0,-73-6 0,1-2 0,-1-2 0,57-4 0,-53 0 0,0 2 0,70 9 0,-59-2-202,-1-3 0,65-4-1,38 3 226,-83 7-23,-46-5 0,37 1 0,51 5 0,18 0 0,-67-11 0,99 12 0,21 14-523,-20-8 523,-114-12 0,0-1 0,74-5 0,-71-1 0,113 12 0,-38 0 0,-7 0 0,35-1 287,-3 1-5,4-1-282,-1 1 0,-103-5 104,0-3 1,59-5-1,70 4 121,-114 8-225,-43-5 0,39 1 0,756-4-453,-399-4 287,553 2-560,-945-2 724,45-7 0,-44 4-1,42-1 0,140-9-154,-143 8 128,112-14 29,-26 0 0,-95 13 0,117-6 0,-4 3 0,4 0 0,-140 9-17,47-7 1,34-2-15,-65 12 31,-13 0 0,0-2 0,73-12 0,54-9 0,43-8 0,-84 9 261,-88 13-71,83-6-1,-97 11-55,1 0-1,48-13 0,-51 10-25,1 0 0,0 2-1,33-1 1,5 4-41,118-14 0,-149 9-15,14-3-472,79-3-1,19-2 307,-87 7 84,49-15 30,-72 13 0,44-4 0,28-2-702,145-40-1,-234 50 619,139-40 15,126-35 888,-215 67-752,-46 10 37,1-2-1,0-1 1,-1 0-1,32-15 1,-34 11 425,127-65 29,-53 23-558,-45 17 0,-39 26 0,0 0 0,25-13 0,-11 7 0,-1-1 0,0-1 0,30-27 0,-20 16 0,28-24 0,-31 24 0,63-42 0,1 7 0,-58 36 0,2 1 0,53-25 0,-79 45 0,0-2 0,-1 0 0,0 0 0,0-1 0,-1-1 0,0 0 0,-1-1 0,12-14 0,14-11 0,1 1 0,43-30 0,-49 40 0,11-4 0,-30 21 0,0-1 0,-1 0 0,16-16 0,-3-11 0,-22 30 0,0-1 0,1 2 0,0-1 0,9-10 0,90-102 0,-21 22 0,-61 71 0,-1-1 0,-1-1 0,15-30 0,-14 23 0,0 0 0,-13 21 0,0 1 0,0 0 0,2 0 0,-1 0 0,1 1 0,1 1 0,14-13 0,-17 16 0,1 0 0,-2 0 0,1 0 0,-1-1 0,0 0 0,-1 0 0,7-12 0,26-66 0,-31 68 0,57-157 0,-55 151 0,-1-1 0,6-33 0,-1 7 0,-7 21 0,6-45 0,-9 46 0,13-53 0,-10 57 0,-1-1 0,3-46 0,-6 45 0,8-30 0,-7 40 0,0-1 0,1-19 0,-3 13 0,0 0 0,10-44 0,-5 29 0,-2 1 0,-2 0 0,-4-75 0,0 26 0,2-365 0,-1 434 0,-1 0 0,-8-33 0,1 9 0,1-2 0,3 21 0,1 0 0,-1-37 0,5 44 0,1-10 0,-2 0 0,-1 0 0,-8-40 0,-12-84 0,10 69 0,9 55 0,-8-36 0,-71-243 0,73 272 0,-16-37 0,0 6 0,-24-91 0,33 89 0,10 32 0,-2 1 0,-2 0 0,-1 1 0,-1 0 0,-18-32 0,26 55 0,0 0 0,1 0 0,0 0 0,0 0 0,1 0 0,0-1 0,1 1 0,0-1 0,1-17 0,0 12 0,-1 1 0,-1-1 0,-3-16 0,4 29 0,-6-29 0,-24-56 0,9 15 0,18 56 0,0 1 0,-1 0 0,-1 1 0,-8-19 0,5 17 0,2-1 0,0 0 0,2-1 0,-5-20 0,-8-23 0,-46-121 0,60 168 0,1 0 0,1 0 0,0 0 0,0-18 0,2 20 0,0 1 0,-1 0 0,-1-1 0,0 1 0,-1 0 0,-7-21 0,9 32 0,0 0 0,0 0 0,0 1 0,0-1 0,0 0 0,0 1 0,0-1 0,0 1 0,0-1 0,0 1 0,0-1 0,0 1 0,1 0 0,-1 0 0,0-1 0,0 1 0,1 0 0,-2 1 0,-10 8 0,11-10 0,0 0 0,0-1 0,1 1 0,-1 0 0,0-1 0,0 1 0,1-1 0,-1 1 0,0-1 0,0 1 0,1-1 0,-1 0 0,1 1 0,-1-1 0,0 0 0,1 1 0,-1-1 0,1 0 0,0 0 0,-1 1 0,1-1 0,0 0 0,-1 0 0,1 0 0,0-1 0,-10-28 0,8 23 0,-7-45 0,4 14 0,5 37 0,0 1 0,0 0 0,0 0 0,0 0 0,0 0 0,0 0 0,0 0 0,0-1 0,0 1 0,0 0 0,0 0 0,0 0 0,0 0 0,0 0 0,0 0 0,0 0 0,0 0 0,0-1 0,-1 1 0,1 0 0,0 0 0,0 0 0,0 0 0,0 0 0,0 0 0,0 0 0,0 0 0,0 0 0,-1 0 0,1 0 0,0 0 0,0 0 0,0-1 0,0 1 0,0 0 0,0 0 0,0 0 0,-1 0 0,1 0 0,0 0 0,0 0 0,0 0 0,0 0 0,0 0 0,0 1 0,0-1 0,-1 0 0,1 0 0,0 0 0,0 0 0,0 0 0,-7 7 0,-6 14 0,13-19 0,-19 33 0,9-15 0,-1-1 0,0 0 0,-21 25 0,10-20 0,12-14 0,1 0 0,0 1 0,-13 20 0,-36 95 0,45-95 0,-11 22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5:35:27.5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24575,'12'1'0,"-1"0"0,0 1 0,0 0 0,0 1 0,-1 0 0,17 7 0,33 10 0,-37-14 0,0 1 0,27 13 0,13 4 0,-30-14 0,-10-3 0,-1 0 0,0 2 0,33 17 0,8 14-1365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22:07:57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2 24575,'0'431'0,"-1"-416"0,0 1 0,-7 26 0,4-25 0,1 0 0,-1 19 0,6 74 0,-4 46 0,-8-101 0,7-40 0,0 1 0,-1 21 0,-6 58 0,5-63 0,-1 46 0,5 7 0,4 97 0,-3-174 0,1 0 0,1 1 0,-1-1 0,1 0 0,1 0 0,-1 0 0,2 0 0,4 10 0,-5-13 0,0 0 0,1-1 0,0 1 0,0-1 0,0 0 0,0 0 0,0 0 0,1-1 0,0 1 0,0-1 0,0 0 0,9 4 0,16 7 0,32 21 0,-50-29 0,0 0 0,0-2 0,1 1 0,24 4 0,17 6 0,-34-9 0,0-1 0,33 4 0,-15-3 0,-8-2 0,0-2 0,52-2 0,22 2 0,-48 7 0,-41-5 0,0-1 0,22 1 0,24-4 0,-34-1 0,-1 2 0,1 0 0,45 10 0,-44-7 0,-1-1 0,1 0 0,-1-2 0,40-4 0,-28 1 0,44 4 0,-28 8 0,-40-7 0,1 0 0,21 1 0,126-5 0,64 3 0,-85 18 0,-38 1 0,-22-8 0,-17-2 0,1-2 0,69-1 0,-112-7 0,-1 1 0,26 5 0,-24-3 0,42 2 0,406-6 0,-448-2 0,45-7 0,-45 5 0,44-3 0,403 8 0,-456-2 0,1 0 0,26-7 0,-25 4 0,-1 1 0,21-1 0,18 4 0,-33 1 0,-1-1 0,0-1 0,0-1 0,0 0 0,0-2 0,22-7 0,-17 2 0,0 0 0,1 2 0,-1 1 0,1 1 0,1 2 0,37-1 0,-26 2 0,0-2 0,68-14 0,-66 9 0,79-22 0,-82 14 0,9-3 0,-40 19 0,0-1 0,0 1 0,-1-1 0,1-1 0,-1 1 0,0-1 0,1 0 0,-1-1 0,-1 1 0,1-1 0,0 0 0,-1-1 0,8-7 0,-3 0 0,0 0 0,23-20 0,-24 25 0,-1 0 0,-1-1 0,1 1 0,-1-2 0,0 1 0,-1-1 0,0 0 0,7-14 0,-7 5 0,0 0 0,-1 0 0,-1 0 0,0 0 0,1-34 0,-6-99 0,-1 61 0,1 70 0,-2 0 0,0 0 0,0 0 0,-9-22 0,7 23 0,0-1 0,1 0 0,1 0 0,-1-24 0,5-1 0,0 17 0,-1-1 0,-2 1 0,-9-56 0,7 61 0,1-1 0,0 0 0,3-38 0,0 38 0,0 0 0,-2-1 0,-6-35 0,0 23 0,4 17 0,-1 1 0,-11-31 0,13 44 0,1 0 0,-2 0 0,1 0 0,-1 0 0,0 1 0,0-1 0,0 1 0,-1 0 0,0 0 0,0 1 0,-9-7 0,-45-32 0,31 22 0,-42-24 0,61 39 0,-1 1 0,0 1 0,0 0 0,-1 0 0,1 1 0,-1 1 0,0 0 0,-17-2 0,-57-6 0,55 6 0,-40-2 0,-577 7 0,501 9 0,-1 1 0,-2088-12 0,2211 0 0,-45-9 0,44 6 0,-42-2 0,-731 7-1365,780-1-5461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22:08:03.7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11002 0 24575,'-2'16'0,"0"0"0,0 0 0,-1-1 0,-1 1 0,-1-1 0,0 0 0,-1 0 0,-1-1 0,0 0 0,-1 0 0,0 0 0,-20 24 0,23-32 0,-25 33 0,-42 44 0,-8 16 0,42-49 0,31-39 0,-1 0 0,0 0 0,-1-1 0,-12 12 0,-97 95 0,79-75 0,-63 52 0,90-86 0,0 0 0,0-1 0,-1 0 0,-16 5 0,15-7 0,0 2 0,0 0 0,-20 13 0,-118 87 0,133-93 0,4-2 0,0-2 0,-1 1 0,0-2 0,-1 0 0,-24 9 0,25-12 0,1 1 0,0 0 0,-19 13 0,20-11 0,0-1 0,-1-1 0,-27 11 0,27-13 0,0 1 0,0 1 0,1 0 0,-22 15 0,27-17 0,-1 0 0,0-1 0,0 0 0,-19 3 0,-20 10 0,-8 12 0,46-22 0,-1 0 0,0-1 0,0 0 0,0-1 0,0 0 0,-1-1 0,-20 3 0,4-1 0,0 0 0,0 2 0,1 1 0,1 2 0,-1 0 0,-33 21 0,-35 14 0,81-42 0,1 0 0,-1 0 0,1-1 0,-1-1 0,-21 1 0,18-2 0,1 0 0,0 2 0,-27 7 0,-21 14 0,40-14 0,0 0 0,-44 8 0,55-14 0,-1 1 0,1 0 0,1 1 0,-21 11 0,-20 8 0,-294 97 0,315-111 0,0-2 0,-1-2 0,-40 4 0,19-2 0,-144 41-745,146-35 818,-4 8-73,45-18 0,1 1 0,-1-2 0,0 0 0,0 0 0,-15 1 0,-33 4 0,1 3 0,0 2 0,-79 30 0,26-11 0,49-15 0,8-1 0,-1-3 0,-95 13 0,86-18 11,1 4 1,1 2-1,-70 27 1,20-7-3,58-17-9,0 2 0,-68 36 0,68-26 151,20-10 82,-47 18 0,26-21-233,46-15 0,0 0 0,0 1 0,0 0 0,0 1 0,0 0 0,1 1 0,-1 0 0,-10 7 0,-9 9 0,-2-2 0,0-1 0,-55 23 0,16-9 0,31-14 0,-72 20 0,15-7 0,33-10 16,-89 16-1,50-14-951,-134 45 936,138-43-37,61-17-5,-46 16 1,-109 41 41,122-42 368,40-15-102,-30 14 0,41-15-251,-1-1 0,0 0 0,-32 4 0,32-7-2,1 1 0,-1 0 0,1 2 0,-21 9 0,15-5-13,0-2 0,0 0 0,-33 5 0,38-10 0,1 0 0,1 2 0,-1 1 0,1 0 0,-1 1 0,2 1 0,-32 18 0,41-21 0,-1-1 0,0 0 0,0 0 0,0-1 0,0 0 0,-1-1 0,0 0 0,1 0 0,-1-1 0,-11 0 0,-32 6 0,18-1 0,20-4 0,0 1 0,0 1 0,1 0 0,-20 8 0,-2 3 0,0-3 0,-45 11 0,-24 6 0,9-3 0,73-22 0,0 2 0,0 0 0,1 2 0,-42 19 0,7 0 0,44-22 0,0 0 0,0 2 0,1-1 0,-14 11 0,9-6 0,-1-1 0,-1 0 0,1-1 0,-2-1 0,-28 8 0,-37 16 0,14-2 0,-103 30 0,153-52 0,1 0 0,0 2 0,1 0 0,0 1 0,-24 19 0,-21 12 0,-20 0 0,-8 4 0,43-19 0,-2-3 0,0-3 0,-95 28 0,123-41 0,1 2 0,0 1 0,1 0 0,-34 26 0,28-19 0,-46 24 0,40-27 0,-4 2 0,0 2 0,-34 23 0,50-29 0,-1 0 0,-1-1 0,0-2 0,0 0 0,-39 10 0,41-12 0,0 1 0,0 1 0,1 1 0,-26 18 0,-6 4 0,-78 39 0,122-67 0,0 1 0,0 0 0,1 0 0,-9 9 0,-6 4 0,-38 43 0,-56 48 0,86-79 0,-47 63 0,63-77 0,1 1 0,-18 34 0,20-32 0,-1-1 0,-24 30 0,-78 90 0,113-137 0,-1 0 0,0 0 0,0 0 0,0 0 0,0 0 0,0 0 0,0-1 0,0 1 0,-1-1 0,1 0 0,0 1 0,-1-1 0,1 0 0,-4 0 0,5-1 0,0 0 0,-1 0 0,1 0 0,0 0 0,0-1 0,0 1 0,0-1 0,0 1 0,-1-1 0,1 1 0,0-1 0,0 1 0,0-1 0,0 0 0,0 0 0,1 1 0,-1-1 0,0 0 0,0 0 0,0 0 0,1 0 0,-1 0 0,1 0 0,-1 0 0,0 0 0,1 0 0,0 0 0,-1-1 0,1 1 0,0 0 0,-1 0 0,1 0 0,0-1 0,0 0 0,-3-15-1365,1 0-5461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22:08:05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0 24575,'-1'79'0,"2"85"0,10-98 0,-8-47 0,0 0 0,1 25 0,-5 8 0,2 39 0,-1-89 0,0 0 0,1 0 0,-1 0 0,0-1 0,1 1 0,0 0 0,-1 0 0,1 0 0,0-1 0,0 1 0,0 0 0,0-1 0,0 1 0,0-1 0,1 1 0,-1-1 0,0 0 0,1 1 0,-1-1 0,1 0 0,2 2 0,1-2 0,-1 1 0,0 0 0,0-1 0,1 0 0,-1 0 0,1 0 0,-1-1 0,1 1 0,4-1 0,4-1 0,0 0 0,0 0 0,-1-1 0,1-1 0,23-8 0,19-15 0,-41 19 0,-1 0 0,1 1 0,0 0 0,1 1 0,-1 1 0,25-4 0,-14 5-341,0-2 0,0 0-1,33-12 1,-45 12-6485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3:15:59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284 132 24575,'-5'2'0,"1"-1"0,0 0 0,0 1 0,0 0 0,0 0 0,0 0 0,0 0 0,0 1 0,1-1 0,-1 1 0,1 0 0,0 0 0,-5 6 0,-9 7 0,-23 23 0,24-23 0,10-10 0,0-1 0,-1 0 0,0-1 0,0 0 0,-7 4 0,-30 20 0,38-22 0,1 1 0,-1 0 0,1 1 0,0-1 0,1 1 0,-1 0 0,2 0 0,-1 0 0,1 1 0,0-1 0,1 1 0,0-1 0,-1 14 0,0 4 0,1 0 0,2-1 0,3 39 0,-1-49 0,1 0 0,1-1 0,0 1 0,1-1 0,0 0 0,1 0 0,1-1 0,0 0 0,1 0 0,1 0 0,-1-1 0,2-1 0,0 1 0,0-2 0,1 1 0,24 16 0,-30-23 0,1-1 0,-1 0 0,1 0 0,0 0 0,0-1 0,1 0 0,-1 0 0,0-1 0,1 0 0,-1 0 0,8 0 0,14 0 0,37-4 0,-15 0 0,-15 4 0,-22 0 0,1-1 0,-1 0 0,0-1 0,19-4 0,-29 4 0,1 0 0,0 0 0,-1 0 0,1-1 0,-1 0 0,1 1 0,-1-1 0,0-1 0,0 1 0,0 0 0,0-1 0,0 1 0,0-1 0,-1 0 0,0 0 0,1 0 0,-1 0 0,0-1 0,2-5 0,102-209 0,-101 205 0,-1-1 0,0 0 0,3-28 0,0 2 0,11-31 0,-8 30 0,-1 0 0,5-57 0,-14 93 0,0 1 0,0-1 0,0 0 0,-1 0 0,0 0 0,0 1 0,0-1 0,-1 0 0,0 1 0,1-1 0,-1 1 0,-1 0 0,1 0 0,-6-8 0,2 5 0,0 1 0,0 0 0,-1 0 0,0 1 0,0-1 0,0 1 0,-15-7 0,5 5 0,0-1 0,-1 2 0,0 0 0,0 2 0,0 0 0,-1 1 0,-23-2 0,34 4 0,0 1 0,1-1 0,-1 2 0,0-1 0,0 1 0,1 0 0,-1 0 0,1 1 0,-1 0 0,1 0 0,-1 1 0,1 0 0,0 0 0,0 1 0,1 0 0,-1 0 0,1 0 0,-10 10 0,-28 21-1365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3:16:01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 24575,'16'-1'0,"0"0"0,29-8 0,-28 5 0,1 1 0,20-1 0,346 3 0,-185 3 0,-174-1 0,48 9 0,-48-6 0,46 3 0,1774-6-342,-870-3 684,-437 2-342,-522-1 0,0 0 0,29-8 0,-27 5 0,-1 1 0,21-1 0,134 5-1365,-153-1-5461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3:16:03.2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 24575,'1'4'0,"1"0"0,0 0 0,0 0 0,0 0 0,1 0 0,-1-1 0,1 1 0,0-1 0,0 1 0,0-1 0,1 0 0,4 3 0,1 2 0,7 11 0,22 29 0,-24-29 0,30 32 0,-34-39 0,-1 0 0,0 1 0,-1 0 0,-1 1 0,0-1 0,-1 2 0,5 15 0,10 18 0,41 76 0,-61-122 0,0 1 0,0-1 0,0 0 0,0 1 0,0-1 0,-1 1 0,1-1 0,-1 1 0,0-1 0,0 1 0,0 0 0,0-1 0,0 1 0,-1-1 0,1 1 0,-1-1 0,1 1 0,-1-1 0,0 0 0,0 1 0,0-1 0,0 0 0,-1 1 0,1-1 0,0 0 0,-4 3 0,-3 3 0,-1 0 0,0 0 0,0-1 0,-19 11 0,18-12 0,0 0 0,1 1 0,-12 10 0,-11 14 0,20-20 0,0 1 0,1 0 0,-16 21 0,16-19 0,-1 0 0,-1-1 0,0-1 0,-1 0 0,-26 17 0,24-19-1365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24575,'3'0'0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3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7601 24575,'1'-24'0,"1"1"0,1 0 0,1 0 0,14-41 0,-12 42 0,-2 4 0,-1 0 0,2-36 0,-4 33 0,7-38 0,1 16 0,-4 15 0,2 1 0,9-27 0,24-51 0,-30 80 0,13-49 0,-15 46 0,16-38 0,-3-1 0,-18 54 0,1 0 0,0 0 0,0 0 0,11-19 0,-8 19 0,0-2 0,8-28 0,-11 30 0,1 0 0,0 0 0,0 1 0,10-16 0,-3 8 0,-1 0 0,11-30 0,11-21 0,-4 17 0,27-43 0,-34 75 0,-19 20 0,-1 0 0,1 0 0,-1-1 0,1 1 0,-1 0 0,0-1 0,0 0 0,0 1 0,0-1 0,-1 0 0,3-4 0,8-24 0,27-51 0,-17 38 0,-13 26 0,0 0 0,1 1 0,1-1 0,25-29 0,13-10 0,50-55 0,-91 103 0,0-1 0,-1 1 0,11-21 0,15-20 0,59-48 0,-35 40 0,44-53 0,-95 104 0,-1 0 0,0 0 0,0-1 0,5-14 0,-7 16 0,0-1 0,0 1 0,1 0 0,-1 0 0,1 0 0,1 0 0,-1 1 0,1-1 0,5-3 0,17-12 0,30-27 0,8-11 0,-43 41 0,0-1 0,-2 0 0,36-46 0,-42 49 0,1 0 0,0 0 0,2 2 0,28-21 0,-38 30 0,118-107 0,-102 92 0,29-32 0,-32 31 0,36-29 0,-42 40 0,0 2 0,24-12 0,-23 13 0,-1 0 0,0-1 0,16-12 0,7-10 0,62-54 0,-65 52 0,42-29 0,-65 53 0,0-1 0,1 0 0,1 1 0,-1 1 0,1 0 0,15-6 0,-15 7 0,-1 0 0,0-1 0,0-1 0,-1 1 0,0-2 0,0 1 0,-1-2 0,18-20 0,-20 23 0,0 0 0,0 1 0,12-7 0,18-15 0,59-49 0,-34 29 0,-8 10 0,7-5 0,54-55 0,-74 74 0,-36 21 0,-1 1 0,1-1 0,-1 0 0,0 0 0,0 0 0,0-1 0,0 1 0,-1-1 0,0-1 0,0 1 0,5-7 0,-5 5 0,0 1 0,0 0 0,1-1 0,-1 1 0,1 1 0,0-1 0,1 1 0,-1 0 0,1 0 0,0 0 0,7-3 0,49-27 0,-28 16 0,0-2 0,35-27 0,-32 21 0,12-10 0,-36 25 0,1 0 0,1 1 0,0 1 0,19-9 0,30-18 0,-27 11 0,2 1 0,42-20 0,-72 40 0,-1-1 0,-1 0 0,1-1 0,-1 1 0,0-2 0,8-8 0,-6 6 0,0 0 0,19-13 0,119-70 0,-104 62 0,-35 23 0,1 1 0,0 0 0,0 0 0,0 1 0,10-4 0,149-62 0,-137 58 0,-1-1 0,55-37 0,-26 16 0,-35 22 0,32-11 0,-38 17 0,0 0 0,0-2 0,-1 0 0,22-15 0,-18 10 0,1 1 0,0 1 0,0 1 0,1 1 0,1 1 0,39-10 0,29-11 0,133-49 0,-133 45-789,95-50 0,-99 47 677,-34 17 1539,119-44-1164,-44 13-263,-25 2 0,-50 28 0,24-8 0,-30 13 0,74-35 0,-80 31 0,1 2 0,58-16 0,-37 20 0,-17 3 0,83-28 0,70-36 0,-170 65 0,264-102 0,-274 103 0,-3 2 0,0 0 0,0 1 0,0 0 0,20-2 0,7-2 0,1-1 0,79-34 0,-56 20 0,-28 11 0,31-12 0,-24 6 0,84-22 0,9-4 0,70-25 0,-179 62 0,41-8 0,-49 12 0,0 0 0,32-13 0,124-46 0,-179 64 0,46-13 0,-31 10 0,0-1 0,0-1 0,17-8 0,-4 1 26,55-17 0,0 2-614,89-34 481,-130 49 107,66-14 0,-82 21 0,185-40-7,-44-2 7,9 3 0,-114 34 0,-41 7 0,0 0 0,0-2 0,33-10 0,-23 4 0,1 2-1,41-6 1,23-7 0,126-25 3,-14 2 0,-183 40-3,0 1 0,0 0 0,34 1 0,-35 3 0,0-2 0,0 0 0,45-12 0,-10-1 0,-35 9 0,0-1 0,23-9 0,-24 7 0,-1 2 0,28-5 0,19-7 0,-29 6 0,-1 1 0,2 1 0,-1 3 0,76-6 0,-99 12 0,-1 0 0,1-1 0,-1-1 0,25-8 0,30-6 0,64-14 0,-32 8 0,119-24 538,-41 31-431,46-25-107,-4-7 0,-150 31 0,-45 11 0,0 0 0,56-5 0,-59 10 0,0-2 0,47-12 0,18-4 0,57-2 0,-40 3 0,-9 5 0,-49 5 0,0 0 0,-28 5 0,1 0 0,34 0 0,-28 2 0,52-10 0,-40 5 0,6 0 0,-17 1 0,1 2 0,32 0 0,-23 4 0,1-2 0,54-8 0,41-12 0,16 1 0,-74 11 0,13-2 0,-52 7 0,-1 0 0,2 3 0,70 4 0,-23 1 0,-30-3 0,-16 2 0,0-3 0,0-1 0,0-1 0,39-10 0,-76 12-124,0 0 0,0 0 0,-1 0 0,1 0 0,-1 0 0,1-1-1,-1 1 1,1-1 0,-1 1 0,2-3 0,5-6-6702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3:46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24575,'4'-1'0,"1"0"0,0-1 0,-1 1 0,0-1 0,1 0 0,-1 0 0,0-1 0,6-4 0,12-5 0,-9 7 0,1 0 0,1 2 0,-1-1 0,0 2 0,1 0 0,0 1 0,18 1 0,-10-1 0,42-6 0,72-9 0,-11 1 0,-63 7 0,0 3 0,116 6 0,-65 1 0,-5-4 0,121 5 0,-159 9 0,-52-7 0,1-1 0,28 1 0,-19-4 0,1 1 0,52 10 0,-51-7 0,0-1 0,1-2 0,55-2 0,-55-2 0,0 2 0,0 2 0,48 7 0,-43-3 0,1-1 0,0-3 0,40-1 0,44 2 0,-50 10 0,-53-9 0,1 0 0,27 1 0,262-5 0,-145-1 0,-143 0 0,1-2 0,40-9 0,-12 2 0,-39 8-151,-1-1-1,0 0 0,0 0 0,0-1 1,-1 0-1,0-1 0,1 0 1,13-10-1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4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24575,'13'0'0,"0"2"0,0 0 0,16 4 0,30 4 0,-43-8 0,-1 1 0,1 1 0,-1 0 0,0 1 0,0 0 0,0 2 0,-1-1 0,18 12 0,0-1 0,-18-11 0,-1-1 0,1 0 0,17 3 0,33 12 0,-59-18 0,0 1 0,0-1 0,0 1 0,-1 0 0,1 0 0,-1 1 0,0-1 0,0 1 0,0 0 0,4 6 0,-3-5 0,0 0 0,0 0 0,0-1 0,1 1 0,0-1 0,0-1 0,0 1 0,0-1 0,0 0 0,9 2 0,13 8 0,84 52 0,-40-21 0,-47-28 0,-1 1 0,33 30 0,-55-46 0,0 1 0,-1-1 0,1 1 0,-1-1 0,1 1 0,-1 0 0,0-1 0,1 1 0,-1 0 0,0 0 0,0 0 0,0 0 0,-1 0 0,1 0 0,0 0 0,-1 1 0,1-1 0,-1 0 0,0 0 0,0 0 0,0 0 0,0 1 0,0-1 0,0 0 0,-1 0 0,1 0 0,0 1 0,-1-1 0,0 0 0,-1 3 0,-1 0 0,0 0 0,-1 0 0,0 0 0,0 0 0,0-1 0,0 0 0,-1 0 0,1 0 0,-10 5 0,8-4 0,0 1 0,0-1 0,0 1 0,-8 10 0,9-9 0,-1 0 0,0-1 0,0 0 0,-8 6 0,-79 51 0,-77 59 0,159-114 19,0 0 0,-1-2 1,0 1-1,0-1 0,-1-1 0,-13 4 0,10-3-394,0 0 0,0 1 1,-16 10-1,19-7-6451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24575,'3'0'0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35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14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16423 25 24575,'-44'-17'0,"1"12"0,1 2 0,-82 4 0,37 2 0,87-3 0,-9-1 0,-1 1 0,1 0 0,0 0 0,-1 1 0,1 0 0,0 1 0,0 0 0,0 1 0,0-1 0,0 2 0,-13 6 0,11-5 0,-1 0 0,0-1 0,0 0 0,0-1 0,-16 2 0,-1 1 0,-112 15 0,95-12 0,12-2 0,-1-1 0,-62 1 0,84-7 0,0 0 0,0 1 0,0 0 0,0 1 0,0 0 0,0 1 0,0 0 0,1 1 0,-1 1 0,1 0 0,-17 10 0,19-10 0,0-1 0,0 0 0,0 0 0,-17 3 0,15-4 0,-1 0 0,-21 11 0,19-8 0,0-1 0,-1 0 0,1-1 0,-26 4 0,26-6 0,-1 1 0,1 1 0,0 0 0,0 1 0,-15 8 0,-2 2 0,-43 13 0,-6 4 0,-62 23 0,13-5 0,108-42 0,-1-1 0,0-1 0,-28 4 0,24-5 0,-51 15 0,-90 30 0,99-34 0,52-13 0,0 1 0,1 0 0,-26 11 0,-120 47 0,93-37 0,-12 0 0,48-16 0,-45 19 0,59-21 0,-1 0 0,-30 5 0,29-7 0,0 0 0,-24 10 0,-103 38 0,121-45 0,-46 9 0,44-12 0,-32 12 0,-45 32 0,38-23 0,36-13 0,-60 15 0,72-22 0,-36 14 0,7-1 0,-171 69 0,199-79 0,-15 8 0,22-10 0,0-1 0,-1 0 0,-24 6 0,-69 11 0,95-20 0,-1 0 0,1 1 0,-17 7 0,-32 9 0,22-11 0,-43 16 0,20-5 0,45-15 0,-147 50 0,-54 22 0,173-61 0,-1-1 0,-1-2 0,-63 8 0,99-18 0,-1 0 0,1 1 0,0 1 0,0 0 0,1 1 0,-13 8 0,-29 13 0,3-5 0,23-9 0,-45 14 0,-54 20 0,86-30 0,-67 19 0,76-27 0,-49 22 0,61-22 0,-1-1 0,1-1 0,-1 0 0,0-2 0,-1 0 0,-26 2 0,16-3 0,0 1 0,1 2 0,-1 0 0,2 3 0,-42 18 0,-48 13 0,87-29 0,0 0 0,1 2 0,-35 22 0,-2 0 0,-104 57 0,150-82 0,0 2 0,-34 26 0,38-25 0,-1 0 0,-1-2 0,-32 16 0,-69 30 0,93-44 0,-40 26 0,-5 3 0,44-30 0,-38 12 0,44-18 0,1 2 0,0 0 0,-34 20 0,36-18 0,0-1 0,-1-1 0,0 0 0,-35 8 0,30-10 0,-1 2 0,-32 15 0,18 0 0,29-15 0,-1-2 0,-1 0 0,-15 6 0,-90 39-91,75-31-158,-48 15-1,74-29 291,2 1 0,-1 0 0,1 1 0,0 1 0,-22 19 0,19-15 74,-1 0 0,-32 17-1,13-10-114,-52 36 0,56-36 0,-43 19 0,26-15 0,16-8 0,23-11 0,-1 0 0,2 1 0,-16 11 0,-121 84 0,117-81 0,-20 12 0,-42 28 0,75-47-83,-2-2 0,0 0 0,0-1 0,-1-2 0,-1 0 0,-26 7 0,40-13 80,-8 4 3,1 1 0,-1 1 0,1 0 0,0 1 0,1 1 0,-19 18 0,15-13 0,0-2 0,-1 0 0,-23 12 0,-182 105 0,214-125 0,0 0 0,-1-1 0,0 0 0,-15 4 0,-13 5 0,-95 54 269,94-44-111,-68 27-1,-101 43-157,120-51 0,76-37 0,-1-1 0,-25 6 0,27-9 0,1 1 0,0 1 0,0 0 0,-22 11 0,-225 146 0,-17 18 0,266-171 0,-37 26 0,1 1 0,-78 81 0,110-102 0,0-1 0,-1-1 0,-1 0 0,-32 18 0,27-17 0,0 0 0,-25 22 0,10-4 0,22-20 0,0 0 0,1 2 0,-15 17 0,15-14 0,-1-1 0,0-1 0,-1 0 0,-27 18 0,-74 41 0,77-50 0,38-22 0,-12 6 0,-1 2 0,2 0 0,-1 0 0,-11 13 0,-12 9 0,-2-1 0,0-2 0,-58 31 0,7-4 0,67-41 0,1 1 0,1 1 0,-28 27 0,-34 33 0,54-52 0,2 1 0,-28 32 0,33-33 0,-26 22 0,-9 11 0,-11 12 0,-18 20 0,76-78 0,1 0 0,0 1 0,1 0 0,0 0 0,0 1 0,-6 21 0,0 13 0,9-33 0,1 0 0,-1 0 0,-1-1 0,-1 0 0,0 0 0,-10 16 0,5-13 0,-1 0 0,-1-1 0,0 0 0,-1-2 0,-1 1 0,0-2 0,0 0 0,-1 0 0,-1-2 0,0 0 0,-24 10 0,20-10 0,0 2 0,1 0 0,0 2 0,-23 20 0,-27 18 0,-84 67 0,53-37 0,-31 33 0,114-98 0,-14 14 0,-41 51 0,66-74 0,-1 0 0,0 0 0,-13 9 0,15-12 0,0-1 0,1 1 0,-1 0 0,1 0 0,0 0 0,0 1 0,1-1 0,0 1 0,0 0 0,-4 10 0,2-4 0,0-1 0,0 1 0,-1-1 0,0 0 0,-16 16 0,-49 47 0,45-48 0,5-6 0,-1-1 0,-1-1 0,-51 29 0,44-26 0,1 1 0,2 1 0,0 2 0,-30 34 0,-36 32 0,8-27 0,58-45 0,2 0 0,-33 32 0,36-30 0,17-15 0,-1 0 0,1 0 0,1 0 0,-1 1 0,1 0 0,-7 12 0,1-2 0,-1 0 0,0-1 0,-1 0 0,-1-1 0,0 0 0,-18 13 0,-12 13 0,2 0 0,-58 64 0,68-63 0,24-29 0,-1 0 0,-1-1 0,0-1 0,-14 13 0,6-7 0,0 2 0,1 0 0,0 1 0,2 0 0,1 1 0,0 1 0,-13 30 0,15-29 0,-1-1 0,-1-1 0,-1 0 0,-20 21 0,-16 24 0,37-49 0,-1 0 0,-29 26 0,28-29 0,1 2 0,0-1 0,-17 25 0,16-18 0,0 0 0,-2-1 0,0 0 0,-27 22 0,38-35 0,0 0 0,0 0 0,0 1 0,2 0 0,-1 0 0,1 0 0,-5 13 0,-21 34 0,-51 47 0,73-92 0,-1-1 0,0 0 0,0-1 0,-17 11 0,14-10 0,-1 0 0,-15 18 0,-99 122 0,62-69 0,64-79 0,-23 26 0,2 1 0,-21 36 0,44-63-3,-1-1 0,0 0 0,1 0-1,-1 0 1,0 0 0,1 0 0,-1 0 0,0 0-1,0 0 1,0 0 0,0 0 0,0-1-1,0 1 1,0 0 0,0 0 0,0-1 0,0 1-1,-1-1 1,1 1 0,0-1 0,0 0-1,0 1 1,-1-1 0,-1 0 0,2 0 15,-1-1 1,0 1-1,1-1 1,-1 1-1,0-1 1,1 0-1,-1 0 1,1 0-1,-1 0 1,1 0-1,-1 0 1,1 0-1,0 0 1,0 0-1,-2-2 1,-2-4-225,-1 0 0,2-1 0,-1 1-1,1-1 1,0 0 0,-2-8 0,1 1-6614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15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24575,'1'6'0,"0"0"0,0 0 0,0-1 0,1 1 0,0 0 0,1-1 0,-1 1 0,4 5 0,9 22 0,2 35 0,13 92 0,-13-54 0,-13-79 0,-2 0 0,-1 44 0,1 15 0,-1-70 0,2 1 0,0-1 0,1 0 0,8 21 0,-11-36 0,-1 0 0,1 0 0,0 0 0,-1 0 0,1-1 0,0 1 0,0 0 0,0 0 0,0-1 0,0 1 0,0 0 0,0-1 0,0 1 0,0-1 0,0 1 0,0-1 0,0 1 0,0-1 0,0 0 0,0 0 0,1 0 0,-1 1 0,0-1 0,0 0 0,0 0 0,0-1 0,1 1 0,-1 0 0,0 0 0,0 0 0,0-1 0,0 1 0,0-1 0,2 0 0,43-23 0,-36 18 0,34-20 0,-28 16 0,0 0 0,1 2 0,0-1 0,30-8 0,-25 10 0,0 2 0,1 0 0,-1 1 0,39 0 0,-58 4 9,0 0-1,0 0 1,0-1-1,1 1 1,-1-1 0,0 1-1,0-1 1,0 0-1,0 0 1,0 0-1,0 0 1,0-1-1,5-3 1,-7 4-54,0 0 0,-1 0 0,1-1 0,0 1 0,0 0 0,-1 0 0,1-1 0,-1 1 0,1-1 0,-1 1 0,1 0 0,-1-1 0,0 1 0,0-1 0,0 1 0,0-1 0,0 1 0,0-1 0,0 1 0,0 0 0,-1-1 0,1 1 0,0-1 0,-1 1 0,1-1 0,-1 1 0,0 0 0,1 0 0,-1-1 0,0 1 0,0 0 0,-1-2 0,-6-8-6781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4:18:20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1316 89 24575,'-1'2'0,"0"0"0,1 0 0,-1 1 0,0-1 0,0 0 0,0 0 0,0 0 0,0 0 0,-1 0 0,1 0 0,-1-1 0,1 1 0,-1 0 0,-2 1 0,-27 20 0,9-15 0,-35 10 0,35-12 0,-38 15 0,-21 14 0,36-17 0,-57 32 0,-79 46 0,178-95 0,-1 1 0,0-1 0,0 0 0,0 0 0,0 0 0,1 0 0,-1 0 0,0-1 0,0 0 0,0 0 0,0 0 0,0-1 0,0 1 0,-6-2 0,-60-19 0,46 13 0,5 2 0,-1 0 0,1 2 0,-1 0 0,1 1 0,-31 0 0,-22 2 0,-93 4 0,158-3 0,1 2 0,0-1 0,0 1 0,0 0 0,0 0 0,0 1 0,0 0 0,0 0 0,1 0 0,0 0 0,-1 1 0,1 0 0,0 0 0,1 1 0,-1-1 0,1 1 0,0 0 0,0 0 0,1 1 0,-1-1 0,-4 11 0,2-2 0,0 0 0,1 0 0,1 1 0,0-1 0,1 1 0,0 0 0,1 0 0,0 18 0,2 15 0,2 119 0,-1-162 0,0 0 0,0 0 0,0 0 0,1 0 0,0 0 0,0-1 0,0 1 0,0-1 0,1 1 0,-1-1 0,1 0 0,5 5 0,4 4 0,1 0 0,17 12 0,-17-15 0,-1 1 0,16 17 0,-16-17 0,0 1 0,1-2 0,1 0 0,-1-1 0,2 0 0,19 9 0,64 23 0,-83-36 0,0 0 0,1-1 0,0-1 0,21 2 0,19 3 0,-16-2 0,0-2 0,0-1 0,67-6 0,-19 1 0,1160 2 0,-1234-1 0,0 0 0,-1-1 0,16-5 0,31-3 0,10-2 0,-52 8 0,1 1 0,24-2 0,-19 5 0,0-2 0,44-8 0,-44 6 0,1 1 0,-1 1 0,40 2 0,-46 1 0,1 0 0,-1-2 0,1 0 0,-1-1 0,0-1 0,1-1 0,28-9 0,-13 0 0,-24 10 0,-1-1 0,0 1 0,1-2 0,-2 1 0,1-1 0,0-1 0,14-11 0,-2-4 0,-1-1 0,-1-1 0,-1-1 0,-1-1 0,-1 0 0,16-36 0,-19 31 0,-1 0 0,-2-1 0,11-51 0,-20 73 0,0-1 0,-1 1 0,1-1 0,-2 1 0,0-1 0,0 1 0,0 0 0,-1 0 0,-1-1 0,0 1 0,0 1 0,0-1 0,-1 0 0,-8-11 0,-3-3 0,-1 1 0,-1 1 0,-35-34 0,29 34 0,0 1 0,-27-17 0,17 18 0,-1 2 0,0 0 0,-54-16 0,85 32 0,-40-12 0,31 10 0,1 0 0,-1-1 0,1-1 0,-12-5 0,-7-5 0,0 2 0,0 1 0,-1 1 0,-1 2 0,0 1 0,0 1 0,-34-2 0,-44-10 0,40 8 0,50 7 0,1 1 0,-22-1 0,8 3 0,-170 3 0,179 2 0,1 2 0,0 0 0,0 2 0,1 0 0,-1 2 0,-33 20 0,12-8 0,10-6 0,-1-1 0,-67 19 0,92-31-136,1 0-1,0 1 1,-1 0-1,1 1 1,1 0-1,-1 0 1,1 0-1,0 1 0,-9 9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4:18:31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4479 2 24575,'-90'-1'0,"-101"3"0,120 8 0,44-5 0,-46 1 0,-444-6 0,492 1 0,-47 9 0,46-6 0,-45 3 0,-7-9 0,-58 3 0,110 3 0,0 1 0,1 2 0,-26 9 0,22-7 0,-51 10 0,23-7 0,38-7 0,0-1 0,-37 2 0,20-4 0,0 1 0,0 1 0,-63 17 0,38 2 0,48-17 0,0 0 0,-1-1 0,0-1 0,0 0 0,-17 2 0,4-1 0,0 1 0,1 1 0,0 1 0,0 1 0,-41 22 0,27-12 0,-42 12 0,21-10 0,31-10 0,0-2 0,-43 9 0,-14 1 0,65-12 0,-1-2 0,0 0 0,-38 1 0,-75-8 0,-73 4 0,76 19 0,71-13 0,7-1 0,-62 0 0,100-6 0,1 0 0,-28 7 0,26-4 0,0-1 0,-18 1 0,1-4 0,19 0 0,0 0 0,0 1 0,1 0 0,-1 1 0,1 1 0,0 1 0,-19 6 0,22-6 0,1 2 0,-1-1 0,1 1 0,0 1 0,-12 9 0,14-9 0,-1-1 0,-1 0 0,-18 8 0,22-11 0,0-1 0,0 2 0,0-1 0,1 1 0,-1 0 0,1 0 0,0 1 0,0-1 0,1 2 0,-1-1 0,-8 12 0,8-9 0,-1 1 0,0-1 0,0-1 0,-11 9 0,10-9 0,1 0 0,-1 0 0,2 0 0,-13 17 0,-51 80 0,55-79 0,-20 46 0,27-55 0,-3 8 0,0 0 0,1 1 0,2 0 0,0 0 0,2 1 0,1-1 0,-3 36 0,6-40 0,0-1 0,-2 0 0,-9 33 0,7-30 0,-8 48 0,3 4 0,7-49 0,0 0 0,0 27 0,3 22 0,3 109 0,1-168 0,0 1 0,1-1 0,9 23 0,6 22 0,-12-33 0,1-1 0,2 0 0,1 0 0,0-1 0,2-1 0,19 28 0,-20-32 0,-2 1 0,0 0 0,9 33 0,-9 5 0,-9-50 0,0-1 0,0 1 0,1-1 0,0 1 0,1-1 0,6 17 0,0-5 0,11 35 0,0-1 0,-9-28 0,1-1 0,1-1 0,2 0 0,0-1 0,2-1 0,19 23 0,51 59 0,-69-84 0,-15-15 0,1-1 0,0 0 0,1 0 0,-1-1 0,1 1 0,0-1 0,0 0 0,0 0 0,0-1 0,1 1 0,0-1 0,-1 0 0,8 2 0,11 2 0,1-1 0,31 5 0,-5-3 0,-28-3 0,0-2 0,31 2 0,376-6 0,-429 1-80,14-1 290,-14 1-243,-1 0 0,0 0 0,0 0-1,1 0 1,-1 0 0,0 0 0,0 0 0,1 0-1,-1 0 1,0 0 0,0 0 0,1-1-1,-1 1 1,0 0 0,0 0 0,1 0-1,-1 0 1,0 0 0,0 0 0,0-1-1,1 1 1,-1 0 0,0 0 0,0 0 0,0-1-1,0 1 1,1 0 0,-1 0 0,0 0-1,0-1 1,0 1 0,0 0 0,0 0-1,0-1 1,0 1 0,0 0 0,0 0 0,0-1-1,0 1 1,0 0 0,0 0 0,0-1-1,0 1 1,0-1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4:18:32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0 24575,'5'1'0,"0"0"0,1 0 0,-1 1 0,0 0 0,0 0 0,1 0 0,-2 0 0,1 1 0,0 0 0,0 0 0,-1 0 0,0 0 0,1 1 0,5 7 0,5 4 0,-1 1 0,17 26 0,-23-31 0,-1 0 0,1 0 0,1 0 0,0-1 0,1 0 0,0-1 0,14 11 0,-16-15 0,-1 1 0,0 1 0,0-1 0,10 14 0,19 16 0,-29-31 0,0 0 0,-1 0 0,1 1 0,-1 0 0,-1 1 0,1-1 0,-1 1 0,0 0 0,0 0 0,-1 1 0,0-1 0,0 1 0,-1 0 0,0 0 0,3 14 0,-1 3 0,-2-15 0,-1-1 0,-1 1 0,1 0 0,-1 14 0,-2-19 0,0 0 0,1-1 0,-2 1 0,1-1 0,0 0 0,-1 1 0,0-1 0,0 0 0,0 0 0,0 0 0,-1 0 0,-5 6 0,0-2 0,1 0 0,-2-1 0,1 0 0,-1-1 0,0 0 0,0 0 0,-14 5 0,-31 21 0,24-12 0,-2-2 0,-54 23 0,65-31 0,-103 38 0,85-40-37,31-7-74,1 0 1,0 0-1,-1 1 0,1 0 1,0 0-1,0 1 0,0 0 1,1 0-1,-1 1 0,1-1 1,-7 6-1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4:18:46.7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737 19 24575,'-13'-1'0,"0"0"0,0-1 0,-14-3 0,19 2 0,-1 1 0,1 1 0,0-1 0,-1 2 0,0-1 0,1 1 0,-1 0 0,1 1 0,-14 2 0,-23 8 0,20-5 0,1 0 0,-25 11 0,2 4 0,26-11 0,-1 0 0,-36 9 0,51-16 0,0-1 0,1 1 0,-1 0 0,0 1 0,1 0 0,0 0 0,-9 7 0,-39 39 0,47-43 0,2-2 0,0-1 0,1 1 0,-1 0 0,1 0 0,1 1 0,-1-1 0,1 1 0,0 0 0,0 0 0,1 0 0,-1 0 0,-1 11 0,2-13 0,0 1 0,0-1 0,0 1 0,-1-1 0,0 0 0,1 0 0,-1 0 0,-1-1 0,1 1 0,-8 5 0,-18 25 0,21-19 0,1 0 0,1 0 0,1 1 0,0-1 0,1 1 0,0 1 0,1-1 0,1 0 0,1 0 0,0 1 0,1-1 0,4 32 0,-3-45 0,0 1 0,0-1 0,0 0 0,0 0 0,0 1 0,1-1 0,-1 0 0,1 0 0,0-1 0,0 1 0,0 0 0,0-1 0,0 1 0,1-1 0,-1 0 0,1 1 0,0-1 0,4 3 0,7 3 0,1-1 0,26 11 0,-3-2 0,-15-6 0,0-1 0,40 10 0,-37-12 0,0 1 0,24 11 0,-25-8 0,0-1 0,1-1 0,-1-1 0,2-1 0,-1-2 0,1 0 0,0-2 0,0-1 0,27-2 0,22 1 0,63-3 0,-132 1 0,-1 0 0,1-1 0,-1 1 0,0-2 0,0 1 0,0 0 0,0-1 0,0 0 0,6-5 0,48-40 0,-12 9 0,-29 26 0,45-34 0,-60 43 0,-1 0 0,0 0 0,0-1 0,0 0 0,0 0 0,-1 0 0,0 0 0,0 0 0,0 0 0,1-8 0,8-56 0,-8 18 0,-6-91 0,-2 114 0,-1 1 0,-2 0 0,0 0 0,-21-42 0,29 67 0,-3-3-43,-3-10 85,-1 0 0,0 0 0,-13-19 1,16 29-158,0 1 0,0-1 1,0 1-1,-1 0 0,1 0 1,-1 0-1,0 1 0,0 0 1,0 0-1,-1 0 0,1 0 1,-11-3-1,-1 1-6711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4:18:59.83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6454 1 24575,'7'0'0,"-1"1"0,1-1 0,-1 2 0,0-1 0,1 1 0,-1 0 0,0 0 0,12 6 0,45 33 0,-23-14 0,-27-19 0,-5-2 0,1-1 0,0 0 0,0-1 0,0 1 0,1-2 0,11 4 0,-15-5 0,-1 1 0,1 0 0,0 0 0,-1 0 0,1 1 0,-1 0 0,0 0 0,0 0 0,-1 0 0,1 1 0,4 6 0,31 26 0,-16-21 0,-1 0 0,36 34 0,-45-35 0,3 1 0,26 35 0,27 62 0,-59-93 0,120 198 0,-50-87 0,-50-80 0,17 34 0,-35-53 0,-2 1 0,14 63 0,-11-40 0,-12-50 0,11 43 0,-1-1 0,-3 2 0,-1-1 0,0 63 0,-9 276 0,0-376 0,0 1 0,-1-1 0,0 0 0,-1 0 0,0 0 0,-1 0 0,-1-1 0,0 1 0,0-1 0,-13 19 0,11-18 0,-2 7 0,1 1 0,0 0 0,-4 22 0,7-25 0,0 0 0,0-1 0,-2 0 0,0 0 0,-16 26 0,-90 131 0,96-145 0,11-16 0,-1-1 0,0 0 0,-16 19 0,-2-1 0,1 2 0,-22 37 0,30-43 0,0-1 0,-1 0 0,-2-1 0,0-1 0,-28 23 0,6-10 0,-3-2 0,0-2 0,-55 28 0,-9-16 0,59-25 0,-182 62 0,128-48-1,-105 25-93,78-24-204,-11 2 120,63-15 178,61-14 0,0-1 0,0-1 0,-1 0 0,-29 1 0,-6-5 0,27-1 0,0 2 0,1 0 0,-47 9 0,3 4 286,-85 5-1,150-19-285,-18 3 0,1 1 0,-28 9 0,30-7 0,1-1 0,-1-1 0,-27 2 0,-23-4 0,34-2 0,-1 2 0,-40 7 0,38-4 18,0-1-1,-69-4 0,67-1-223,0 2 0,-51 7-1,-77 10-16,49-7 220,33-6 3,60-5 0,-1 2 0,-33 5 0,18-1-11,0-1 0,-1-3 1,-44-3-1,-48 3-10,53 8 20,49-5 1,-45 2 0,-908-8 858,960-1-858,0-1 0,0-1 0,0-1 0,-41-15 0,-42-7 0,70 18 0,1-1 0,-42-18 0,-28-7 0,-57-8 0,88 30 0,51 9 0,-46-11 0,18 2 0,37 9 0,0 0 0,-23-10 0,34 12 0,0-1 0,0 0 0,1-1 0,-1 0 0,1 0 0,-1 0 0,1 0 0,1-1 0,-9-9 0,4 2 0,-1 1 0,0 0 0,0 1 0,-1 0 0,-17-12 0,-21-21 0,39 32 0,-1 1 0,-23-16 0,9 5 0,21 17 0,-1 0 0,1 0 0,-1 1 0,0-1 0,-7-3 0,-2-1 0,1 0 0,0-2 0,0 0 0,1 0 0,0-1 0,1-1 0,1 1 0,0-2 0,-10-14 0,2 4 0,-29-30 0,19 27 0,16 16 0,1 0 0,0-1 0,0 0 0,-12-18 0,19 23 0,0 1 0,-1 0 0,0 1 0,0-1 0,0 1 0,0 0 0,-1 0 0,-8-4 0,7 4 0,0 0 0,0-1 0,1 1 0,0-1 0,0-1 0,-5-5 0,-92-130 0,69 98 0,24 29 0,-1 0 0,0 1 0,-1 0 0,0 0 0,-1 1 0,-17-12 0,23 19 0,0 0 0,1 0 0,-1 0 0,1-1 0,0 0 0,1-1 0,0 1 0,0-1 0,-6-11 0,-1-5 0,-15-43 0,22 50 0,-1 1 0,-1-1 0,0 1 0,-1 0 0,0 1 0,-19-24 0,18 29 0,1-1 0,0 0 0,1 0 0,0-1 0,0 0 0,1 0 0,0 0 0,1-1 0,1 0 0,0 0 0,-4-19 0,1-2 0,-17-47 0,5 21 0,-4-9 0,16 49 0,0 1 0,2-1 0,0-1 0,1 1 0,-2-25 0,7 76 0,-1-1 0,-2 0 0,-9 49 0,9-66-98,-4 17 317,6-30-281,-1 0 0,1 0 0,-1 0 0,1 0 0,0 0 1,-1 0-1,1 0 0,-1 0 0,0 0 0,1 0 0,-1-1 0,0 1 0,0 0 0,1 0 0,-1-1 0,0 1 0,0 0 0,0-1 1,0 1-1,0-1 0,0 1 0,0-1 0,-1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3:46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24575,'6'1'0,"1"0"0,-1 0 0,0 1 0,1 0 0,-1 0 0,0 1 0,0-1 0,-1 1 0,11 7 0,22 10 0,120 34 0,-154-53 0,-1 1 0,1 0 0,-1 0 0,0 0 0,0 0 0,0 1 0,0-1 0,0 1 0,0 0 0,0 0 0,-1 0 0,0 0 0,0 0 0,0 0 0,0 1 0,0-1 0,0 1 0,-1 0 0,0-1 0,2 6 0,2 10 0,-1 0 0,3 33 0,-6-47 0,1 10 0,-1-1 0,0 1 0,-1 0 0,-4 27 0,3-36 0,-1 0 0,1 0 0,-1-1 0,0 1 0,-1-1 0,1 1 0,-1-1 0,0 0 0,0 0 0,-1 0 0,1 0 0,-1-1 0,0 1 0,-9 6 0,-31 25-39,22-17-403,-1 0 0,-36 20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4:19:00.9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24575,'4'0'0,"4"0"0,5 0 0,4 0 0,2 0 0,3 0 0,0 0 0,0 0 0,1 0 0,-1 0 0,0 0 0,0 0 0,0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24575,'3'0'0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35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59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59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8:41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15920 2 24575,'-28'-1'0,"-18"1"0,0 1 0,-68 11 0,88-8 0,0-2 0,-37-1 0,-12 1 0,-31 19 0,0 0 0,60-12 0,21-4 0,0-1 0,-26 0 0,26-2 0,0 2 0,1 0 0,-31 9 0,-28 6 0,40-10 0,-21 2 0,33-7 0,1 1 0,-54 15 0,14-2 0,9-2 0,42-10 0,0 0 0,-1-2 0,-28 3 0,-34 3 0,50-5 0,-35 1 0,9-1 0,0 2 0,1 3 0,-77 23 0,116-28 0,-113 33 0,-35 9 0,120-37 0,0 3 0,1 2 0,-45 21 0,78-32 0,1 0 0,-2-1 0,1 0 0,0-1 0,-24 2 0,-24 4 0,-35 16 0,49-11 0,-1-1 0,0-3 0,-51 3 0,74-9 0,0 0 0,0 2 0,0 0 0,-40 16 0,27-8 0,-32 4 0,45-13 0,-38 15 0,-67 15 0,-7 7 0,88-28 0,-65 26 0,-40 16 0,107-41 0,-251 82 0,189-54 0,0-1 10,41-13-132,-35 14-460,61-23 580,0-3 0,-1-1 0,-63 14 1,56-21 1,0 3 0,1 2 0,-86 34 0,103-35-147,-49 13 1,49-17-16,-57 24 1,-29 15 161,79-33 0,0 1 0,-64 37 0,81-41 0,0-1 0,-1-1 0,0-1 0,-1 0 0,-29 5 0,26-7 0,-1 1 0,1 2 0,-34 15 0,-228 107 0,225-104 0,12-8 0,33-13 0,0 1 0,-22 12 0,10-4 0,-2-1 0,-37 12 0,40-17 0,0 2 0,2 1 0,-35 20 0,31-15 0,-47 20 0,48-24 0,1 1 0,-29 19 0,-5 5 41,-1-3 1,-94 36 0,80-33-1132,2 3 0,-83 60-1,107-66 963,26-16 49,-1-1 0,-1-1 1,-53 23-1,64-34 466,1 2 1,0 0-1,1 1 1,-1 0-1,2 1 0,-1 1 1,-14 15-1,-18 11 176,-1-2 0,-71 38 0,111-68-560,-42 29 37,39-25-25,0 0 0,-1-1 0,0-1 0,-19 9 0,-15 5-15,1 2 0,-55 37 0,5 5-13,42-28-249,-114 61 0,113-75 147,31-15 118,1 2-1,-30 18 0,-29 19-2,-36 26 0,81-46-28,-1-1 1,-1-1-1,0-2 0,-59 24 0,82-40 27,0 1-1,1 0 1,-1 0-1,2 2 1,0 0 0,0 0-1,0 1 1,-13 16 0,8-9-1,-90 71 2,32-29 0,-106 94 0,124-114 37,43-31 1,1 0 0,-25 21 0,-76 75 31,106-97-65,-1-1 0,0 0 1,-17 9-1,-17 11-7,-36 30-227,-33 26-157,71-44 387,30-27 0,-1 0 0,0-1 0,0 0 0,-1-1 0,0 0 0,-19 8 0,-11 5 0,1 2 0,1 1 0,-44 37 0,-35 23 0,7-10-38,-120 105 0,107-75 72,90-73 176,-51 32 0,22-17-120,-144 120-90,190-153 95,-2-1 0,-43 22-1,48-28-32,-1 1-1,2 0 0,-1 1 0,1 1 1,1 1-1,-22 21 0,-130 132-61,146-145 0,-25 17 0,34-28 0,1 0 0,0 0 0,0 1 0,1 1 0,-10 13 0,-27 37 0,-77 79 0,54-79 0,53-48 0,0 1 0,1 1 0,0 0 0,-14 20 0,13-13 0,-2 0 0,0-2 0,-42 35 0,-75 42 0,-27 24 0,-36 30 0,35-30 0,89-49 0,23-20 0,42-42 0,1 0 0,-15 22 0,19-24 0,-1 0 0,0 0 0,-1 0 0,1-1 0,-2 0 0,-14 12 0,-26 16 0,2 2 0,-52 54 0,83-76 0,-4 6 0,0 0 0,-24 38 0,0 1 0,-39 37 0,41-49 0,-62 90 0,85-113 0,-2 0 0,-1-1 0,-1-1 0,-38 31 0,-10 11 0,-99 104 0,120-112 0,-52 80 0,72-96 0,-1-2 0,22-30 0,0 0 0,1 1 0,0 0 0,1 0 0,0 1 0,1 0 0,-5 12 0,1-1 0,0 0 0,-2-1 0,0-1 0,-1 0 0,-2 0 0,0-2 0,0 1 0,-27 24 0,16-22 0,20-17 0,-1 0 0,1 1 0,1-1 0,-9 11 0,-85 114 0,92-120 0,1-1 0,0 1 0,1 0 0,0 0 0,-4 12 0,6-13 0,-1 0 0,0 0 0,-1 0 0,0-1 0,0 1 0,0-1 0,-1 0 0,-7 7 0,-6 8 0,0 1 0,1 1 0,-23 42 0,-6 11 0,-5-10 0,28-38 0,-22 36 0,37-48 0,0-1 0,-7 25 0,-3 6 0,3-17 0,-1-2 0,-2 0 0,-1-1 0,-1-1 0,-1 0 0,-45 41 0,38-40 0,10-10 0,-29 34 0,43-45 0,1 1 0,0-1 0,0 0 0,0 1 0,1 0 0,-1 0 0,0 9 0,1-8 0,0-1 0,0 1 0,0-1 0,-1 0 0,0 0 0,-7 12 0,9-18 0,-17 19 0,10-20 0,3-15 0,4-1-1365,1-1-5461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8:43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24575,'1'0'0,"1"1"0,-1 0 0,0-1 0,1 1 0,-1 0 0,0 0 0,0 0 0,0 0 0,0 0 0,0 0 0,0 0 0,0 0 0,0 0 0,0 1 0,0-1 0,-1 0 0,2 3 0,11 24 0,46 181 0,-54-191 0,-1 0 0,-1 0 0,2 29 0,5 28 0,-5-42 0,-1 0 0,-2 1 0,-1-1 0,-6 58 0,-7-41 0,9-43 0,1 1 0,0-1 0,0 1 0,1-1 0,0 1 0,-1 11 0,3-18 0,-1 1 0,0-1 0,1 0 0,-1 1 0,1-1 0,-1 0 0,1 1 0,0-1 0,-1 0 0,1 0 0,0 0 0,0 1 0,0-1 0,0 0 0,0 0 0,0 0 0,0-1 0,0 1 0,0 0 0,1 0 0,-1-1 0,0 1 0,0 0 0,1-1 0,1 1 0,41 8 0,-26-6 0,42 6 0,0-2 0,0-3 0,96-6 0,-44 0 0,-82 2 0,0-1 0,0 1 0,0 2 0,49 9 0,-63-7-455,1-2 0,25 1 0,-24-2-6371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24575,'3'0'0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35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59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13:48.0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24575,'4'-1'0,"1"0"0,0-1 0,-1 1 0,0-1 0,1 0 0,-1 0 0,0-1 0,6-4 0,12-5 0,-9 7 0,1 0 0,1 2 0,-1-1 0,0 2 0,1 0 0,0 1 0,18 1 0,-10-1 0,42-6 0,72-9 0,-11 1 0,-63 7 0,0 3 0,116 6 0,-65 1 0,-5-4 0,121 5 0,-159 9 0,-52-7 0,1-1 0,28 1 0,-19-4 0,1 1 0,52 10 0,-51-7 0,0-1 0,1-2 0,55-2 0,-55-2 0,0 2 0,0 2 0,48 7 0,-43-3 0,1-1 0,0-3 0,40-1 0,44 2 0,-50 10 0,-53-9 0,1 0 0,27 1 0,262-5 0,-145-1 0,-143 0 0,1-2 0,40-9 0,-12 2 0,-39 8-151,-1-1-1,0 0 0,0 0 0,0-1 1,-1 0-1,0-1 0,1 0 1,13-10-1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59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8:54.8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24575,'0'0'-8191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9:25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7646 24575,'1'-4'0,"0"0"0,0 0 0,0 1 0,1-1 0,-1 1 0,1-1 0,0 1 0,4-5 0,4-9 0,54-97 0,-46 86 0,-2 1 0,-1-2 0,22-57 0,-27 58 0,1 2 0,2-1 0,21-33 0,11-21 0,-40 72 0,1 1 0,1-1 0,0 1 0,0 0 0,0 0 0,9-6 0,16-18 0,-13 11 0,-7 9 0,-1-2 0,0 1 0,-1-1 0,-1 0 0,12-24 0,-11 21 0,0 0 0,2 1 0,0 1 0,0 0 0,1 0 0,1 1 0,30-23 0,29-30 0,-27 18 0,-17 20 0,35-47 0,-35 42 0,1 0 0,63-54 0,26-26 0,-108 101 0,3-3 0,-1 0 0,2 1 0,0 1 0,1 0 0,0 1 0,32-19 0,-37 25 0,0 0 0,-1-1 0,1 0 0,-2 0 0,1-1 0,9-12 0,48-64 0,-59 73 0,7-9 0,0 1 0,2 1 0,0 1 0,1 0 0,0 1 0,26-17 0,-18 14 0,42-42 0,4-4 0,-3 3 0,-28 25 0,-34 30 0,1 0 0,0 1 0,0 0 0,1 0 0,0 1 0,13-8 0,13-5 0,-2-1 0,0-2 0,36-31 0,45-30 0,-39 31 0,-45 30 0,56-32 0,-56 37 0,-2-1 0,32-26 0,33-21 0,16-9-77,-71 47-276,69-40-1,89-49 354,-95 53 1,-48 30-1,-3 2 0,1 1 0,80-32 0,-48 26 0,141-84 0,-61 29 0,94-41 0,-161 79 0,89-42 0,-16 13 0,-110 50 0,89-33 0,-96 43 0,83-46 0,-27 12 0,-33 24 0,139-37 0,-146 49 0,-32 7 0,-1-1-1,-1-1 1,34-23 0,-65 37 1,30-15-1,0 1 0,50-13 0,-40 14 0,41-20 0,3-3 0,156-45 0,175-56-572,-322 112 572,-49 14 0,59-22 0,79-23 0,-116 39 0,96-21 0,48-44-781,-17 6-366,-177 69 1232,-1 0 1,27-16-1,-27 13 597,0 2 0,32-12 0,2 4-505,16-4 89,0-3 1,71-37-1,-95 40-264,0 3 0,51-15-1,28-10-1,-11-2-804,156-42 0,-48 21 380,-34-1-200,-123 46 624,18-4 0,0-4 0,76-40 0,-124 54-15,0 1 1,64-16-1,6-2-7,200-87 540,-136 49-518,-101 43-2,-38 15-14,0 1-1,1 1 0,32-7 0,1 2 13,-2-4-1,114-49 1,294-95 97,-368 132-80,-67 22 60,56-6 0,-53 10 39,47-14 0,36-19-112,60-18 0,4-5 0,-113 36 0,-36 13 0,143-46 0,-127 44 0,-28 7 0,1 1 0,1 1 0,39-4 0,-28 4 2,-1 0 1,0-2-1,-1-2 1,0-1 0,34-15-1,61-17-2,-95 31 399,-1-1 1,43-22-1,18-7 198,-31 19-597,-15 6 0,46-24 0,-72 31 0,1 1 0,0 1 0,0 1 0,0 2 0,30-4 0,51-12 0,44-24 0,-42 15 0,-15 4 0,117-28-935,-95 23 935,23-7 0,65-25 935,-33 20-935,-136 35 0,37-6 0,-19 5 0,142-22 0,-43 9 0,-22 1 0,-81 11 0,17-2 0,-47 9 0,0-1 0,0 0 0,0-1 0,0 0 0,-1-1 0,17-8 0,26-9 0,37-4 0,-62 19 0,0-1 0,52-22 0,-60 21 0,0 1 0,1 1 0,0 1 0,1 2 0,-1 0 0,35 1 0,-11-1 0,-30 1 0,-1 0 0,33-11 0,-36 8 0,0 2 0,0 0 0,1 1 0,25-1 0,-37 3-68,5 2-76,-1-1 0,0-1 0,0 1-1,1-1 1,-1-1 0,0 0 0,0 0 0,15-6 0,-9 0-6682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9:27.5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24575,'1'2'0,"1"1"0,0-1 0,0 1 0,0-1 0,0 0 0,0 0 0,1 0 0,-1 0 0,1 0 0,-1 0 0,1-1 0,4 3 0,4 4 0,85 69 0,-77-63 0,-12-8 0,0-1 0,-1 0 0,1-1 0,1 0 0,-1 0 0,1 0 0,15 4 0,29 12 0,-41-14 0,1-1 0,22 6 0,-23-8 0,17 3 0,-1 0 0,54 2 0,-78-8 0,0 0 0,0 1 0,0-1 0,0 0 0,0 1 0,0 0 0,0-1 0,0 1 0,0 0 0,0 1 0,0-1 0,0 1 0,0-1 0,-1 1 0,1 0 0,4 4 0,-6-4 0,0-1 0,0 1 0,0 0 0,0 0 0,0 0 0,0 0 0,-1 0 0,1 0 0,-1 0 0,1 0 0,-1 0 0,0 0 0,0 0 0,0 0 0,0 0 0,0 0 0,-1 1 0,1-1 0,0 0 0,-1 0 0,0 0 0,1 0 0,-1 0 0,0-1 0,0 1 0,-2 3 0,-33 58 0,21-37 0,0 0 0,2 1 0,1 1 0,-13 41 0,11-12 0,-3-2 0,-25 61 0,36-102-1365,1 0-5461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9:33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9:36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24575,'3'0'0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24575,'3'0'0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3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7601 24575,'1'-24'0,"1"1"0,1 0 0,1 0 0,14-41 0,-12 42 0,-2 4 0,-1 0 0,2-36 0,-4 33 0,7-38 0,1 16 0,-4 15 0,2 1 0,9-27 0,24-51 0,-30 80 0,13-49 0,-15 46 0,16-38 0,-3-1 0,-18 54 0,1 0 0,0 0 0,0 0 0,11-19 0,-8 19 0,0-2 0,8-28 0,-11 30 0,1 0 0,0 0 0,0 1 0,10-16 0,-3 8 0,-1 0 0,11-30 0,11-21 0,-4 17 0,27-43 0,-34 75 0,-19 20 0,-1 0 0,1 0 0,-1-1 0,1 1 0,-1 0 0,0-1 0,0 0 0,0 1 0,0-1 0,-1 0 0,3-4 0,8-24 0,27-51 0,-17 38 0,-13 26 0,0 0 0,1 1 0,1-1 0,25-29 0,13-10 0,50-55 0,-91 103 0,0-1 0,-1 1 0,11-21 0,15-20 0,59-48 0,-35 40 0,44-53 0,-95 104 0,-1 0 0,0 0 0,0-1 0,5-14 0,-7 16 0,0-1 0,0 1 0,1 0 0,-1 0 0,1 0 0,1 0 0,-1 1 0,1-1 0,5-3 0,17-12 0,30-27 0,8-11 0,-43 41 0,0-1 0,-2 0 0,36-46 0,-42 49 0,1 0 0,0 0 0,2 2 0,28-21 0,-38 30 0,118-107 0,-102 92 0,29-32 0,-32 31 0,36-29 0,-42 40 0,0 2 0,24-12 0,-23 13 0,-1 0 0,0-1 0,16-12 0,7-10 0,62-54 0,-65 52 0,42-29 0,-65 53 0,0-1 0,1 0 0,1 1 0,-1 1 0,1 0 0,15-6 0,-15 7 0,-1 0 0,0-1 0,0-1 0,-1 1 0,0-2 0,0 1 0,-1-2 0,18-20 0,-20 23 0,0 0 0,0 1 0,12-7 0,18-15 0,59-49 0,-34 29 0,-8 10 0,7-5 0,54-55 0,-74 74 0,-36 21 0,-1 1 0,1-1 0,-1 0 0,0 0 0,0 0 0,0-1 0,0 1 0,-1-1 0,0-1 0,0 1 0,5-7 0,-5 5 0,0 1 0,0 0 0,1-1 0,-1 1 0,1 1 0,0-1 0,1 1 0,-1 0 0,1 0 0,0 0 0,7-3 0,49-27 0,-28 16 0,0-2 0,35-27 0,-32 21 0,12-10 0,-36 25 0,1 0 0,1 1 0,0 1 0,19-9 0,30-18 0,-27 11 0,2 1 0,42-20 0,-72 40 0,-1-1 0,-1 0 0,1-1 0,-1 1 0,0-2 0,8-8 0,-6 6 0,0 0 0,19-13 0,119-70 0,-104 62 0,-35 23 0,1 1 0,0 0 0,0 0 0,0 1 0,10-4 0,149-62 0,-137 58 0,-1-1 0,55-37 0,-26 16 0,-35 22 0,32-11 0,-38 17 0,0 0 0,0-2 0,-1 0 0,22-15 0,-18 10 0,1 1 0,0 1 0,0 1 0,1 1 0,1 1 0,39-10 0,29-11 0,133-49 0,-133 45-789,95-50 0,-99 47 677,-34 17 1539,119-44-1164,-44 13-263,-25 2 0,-50 28 0,24-8 0,-30 13 0,74-35 0,-80 31 0,1 2 0,58-16 0,-37 20 0,-17 3 0,83-28 0,70-36 0,-170 65 0,264-102 0,-274 103 0,-3 2 0,0 0 0,0 1 0,0 0 0,20-2 0,7-2 0,1-1 0,79-34 0,-56 20 0,-28 11 0,31-12 0,-24 6 0,84-22 0,9-4 0,70-25 0,-179 62 0,41-8 0,-49 12 0,0 0 0,32-13 0,124-46 0,-179 64 0,46-13 0,-31 10 0,0-1 0,0-1 0,17-8 0,-4 1 26,55-17 0,0 2-614,89-34 481,-130 49 107,66-14 0,-82 21 0,185-40-7,-44-2 7,9 3 0,-114 34 0,-41 7 0,0 0 0,0-2 0,33-10 0,-23 4 0,1 2-1,41-6 1,23-7 0,126-25 3,-14 2 0,-183 40-3,0 1 0,0 0 0,34 1 0,-35 3 0,0-2 0,0 0 0,45-12 0,-10-1 0,-35 9 0,0-1 0,23-9 0,-24 7 0,-1 2 0,28-5 0,19-7 0,-29 6 0,-1 1 0,2 1 0,-1 3 0,76-6 0,-99 12 0,-1 0 0,1-1 0,-1-1 0,25-8 0,30-6 0,64-14 0,-32 8 0,119-24 538,-41 31-431,46-25-107,-4-7 0,-150 31 0,-45 11 0,0 0 0,56-5 0,-59 10 0,0-2 0,47-12 0,18-4 0,57-2 0,-40 3 0,-9 5 0,-49 5 0,0 0 0,-28 5 0,1 0 0,34 0 0,-28 2 0,52-10 0,-40 5 0,6 0 0,-17 1 0,1 2 0,32 0 0,-23 4 0,1-2 0,54-8 0,41-12 0,16 1 0,-74 11 0,13-2 0,-52 7 0,-1 0 0,2 3 0,70 4 0,-23 1 0,-30-3 0,-16 2 0,0-3 0,0-1 0,0-1 0,39-10 0,-76 12-124,0 0 0,0 0 0,-1 0 0,1 0 0,-1 0 0,1-1-1,-1 1 1,1-1 0,-1 1 0,2-3 0,5-6-6702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4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24575,'13'0'0,"0"2"0,0 0 0,16 4 0,30 4 0,-43-8 0,-1 1 0,1 1 0,-1 0 0,0 1 0,0 0 0,0 2 0,-1-1 0,18 12 0,0-1 0,-18-11 0,-1-1 0,1 0 0,17 3 0,33 12 0,-59-18 0,0 1 0,0-1 0,0 1 0,-1 0 0,1 0 0,-1 1 0,0-1 0,0 1 0,0 0 0,4 6 0,-3-5 0,0 0 0,0 0 0,0-1 0,1 1 0,0-1 0,0-1 0,0 1 0,0-1 0,0 0 0,9 2 0,13 8 0,84 52 0,-40-21 0,-47-28 0,-1 1 0,33 30 0,-55-46 0,0 1 0,-1-1 0,1 1 0,-1-1 0,1 1 0,-1 0 0,0-1 0,1 1 0,-1 0 0,0 0 0,0 0 0,0 0 0,-1 0 0,1 0 0,0 0 0,-1 1 0,1-1 0,-1 0 0,0 0 0,0 0 0,0 0 0,0 1 0,0-1 0,0 0 0,-1 0 0,1 0 0,0 1 0,-1-1 0,0 0 0,-1 3 0,-1 0 0,0 0 0,-1 0 0,0 0 0,0 0 0,0-1 0,0 0 0,-1 0 0,1 0 0,-10 5 0,8-4 0,0 1 0,0-1 0,0 1 0,-8 10 0,9-9 0,-1 0 0,0-1 0,0 0 0,-8 6 0,-79 51 0,-77 59 0,159-114 19,0 0 0,-1-2 1,0 1-1,0-1 0,-1-1 0,-13 4 0,10-3-394,0 0 0,0 1 1,-16 10-1,19-7-6451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24575,'3'0'0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rm -r  ~/.cache/</a:t>
            </a:r>
            <a:r>
              <a:rPr lang="en-US" dirty="0" err="1"/>
              <a:t>mozilla</a:t>
            </a:r>
            <a:r>
              <a:rPr lang="en-US" dirty="0"/>
              <a:t>/</a:t>
            </a:r>
            <a:r>
              <a:rPr lang="en-US" dirty="0" err="1"/>
              <a:t>firefox</a:t>
            </a:r>
            <a:r>
              <a:rPr lang="en-US" dirty="0"/>
              <a:t>/*default*     note: make sure the path is correct.</a:t>
            </a:r>
          </a:p>
          <a:p>
            <a:r>
              <a:rPr lang="en-US" dirty="0" err="1"/>
              <a:t>wireshark</a:t>
            </a:r>
            <a:r>
              <a:rPr lang="en-US" dirty="0"/>
              <a:t> -</a:t>
            </a:r>
            <a:r>
              <a:rPr lang="en-US" dirty="0" err="1"/>
              <a:t>i</a:t>
            </a:r>
            <a:r>
              <a:rPr lang="en-US" dirty="0"/>
              <a:t> lo -k -w ~/traffic/basic.log</a:t>
            </a:r>
          </a:p>
          <a:p>
            <a:r>
              <a:rPr lang="en-US" dirty="0"/>
              <a:t>curl 127.0.0.1/basic.html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31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wireshark</a:t>
            </a:r>
            <a:r>
              <a:rPr lang="en-US" dirty="0"/>
              <a:t> ~/traffic/basic.log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08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https://www.freecodecamp.org/news/an-introduction-to-http-understanding-the-open-systems-interconnection-model-9dd06233d30e/</a:t>
            </a:r>
          </a:p>
          <a:p>
            <a:r>
              <a:rPr lang="en-US" dirty="0"/>
              <a:t>https://www.geeksforgeeks.org/tcp-3-way-handshake-process/</a:t>
            </a:r>
          </a:p>
          <a:p>
            <a:r>
              <a:rPr lang="en-US" dirty="0"/>
              <a:t>https://www.geeksforgeeks.org/tcp-connection-termination/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94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0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https://www.kevcom.com/words/guide/guide.02.html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7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&lt;!DOCTYPE html&gt;</a:t>
            </a:r>
          </a:p>
          <a:p>
            <a:r>
              <a:rPr lang="en-US" dirty="0"/>
              <a:t>&lt;html&gt;</a:t>
            </a:r>
          </a:p>
          <a:p>
            <a:r>
              <a:rPr lang="en-US" dirty="0"/>
              <a:t>&lt;body&gt;</a:t>
            </a:r>
          </a:p>
          <a:p>
            <a:endParaRPr lang="en-US" dirty="0"/>
          </a:p>
          <a:p>
            <a:r>
              <a:rPr lang="en-US" dirty="0"/>
              <a:t>&lt;h1&gt;My First Heading&lt;/h1&gt;</a:t>
            </a:r>
          </a:p>
          <a:p>
            <a:endParaRPr lang="en-US" dirty="0"/>
          </a:p>
          <a:p>
            <a:r>
              <a:rPr lang="en-US" dirty="0"/>
              <a:t>&lt;p&gt;My first paragraph.&lt;/p&gt;</a:t>
            </a:r>
          </a:p>
          <a:p>
            <a:endParaRPr lang="en-US" dirty="0"/>
          </a:p>
          <a:p>
            <a:r>
              <a:rPr lang="en-US" dirty="0"/>
              <a:t>&lt;/body&gt;</a:t>
            </a:r>
          </a:p>
          <a:p>
            <a:r>
              <a:rPr lang="en-US" dirty="0"/>
              <a:t>&lt;/html&gt;</a:t>
            </a:r>
          </a:p>
          <a:p>
            <a:r>
              <a:rPr lang="en-US" dirty="0"/>
              <a:t>https://www.w3schools.com/html/tryit.asp?filename=tryhtml_basic_document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68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30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8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0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273239"/>
                </a:solidFill>
                <a:effectLst/>
                <a:latin typeface="sofia-pro"/>
              </a:rPr>
              <a:t>Session Layer</a:t>
            </a:r>
            <a:r>
              <a:rPr lang="en-GB" b="0" i="0" dirty="0">
                <a:solidFill>
                  <a:srgbClr val="273239"/>
                </a:solidFill>
                <a:effectLst/>
                <a:latin typeface="urw-din"/>
              </a:rPr>
              <a:t>: This layer is also responsible for token management, through which it prevents two users to simultaneously access or attempting the same critical operation. </a:t>
            </a:r>
            <a:r>
              <a:rPr lang="en-US" b="0" i="0" dirty="0">
                <a:solidFill>
                  <a:srgbClr val="273239"/>
                </a:solidFill>
                <a:effectLst/>
                <a:latin typeface="urw-din"/>
              </a:rPr>
              <a:t>remote procedure calls</a:t>
            </a:r>
            <a:endParaRPr lang="en-GB" b="0" i="0" dirty="0">
              <a:solidFill>
                <a:srgbClr val="273239"/>
              </a:solidFill>
              <a:effectLst/>
              <a:latin typeface="urw-di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35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https://www.youtube.com/watch?v=-6Uoku-M6oY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33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dpkg</a:t>
            </a:r>
            <a:r>
              <a:rPr lang="en-US" dirty="0"/>
              <a:t>-reconfigure </a:t>
            </a:r>
            <a:r>
              <a:rPr lang="en-US" dirty="0" err="1"/>
              <a:t>wireshark</a:t>
            </a:r>
            <a:r>
              <a:rPr lang="en-US" dirty="0"/>
              <a:t>-common</a:t>
            </a:r>
          </a:p>
          <a:p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usermod</a:t>
            </a:r>
            <a:r>
              <a:rPr lang="en-US" dirty="0"/>
              <a:t> -a -G </a:t>
            </a:r>
            <a:r>
              <a:rPr lang="en-US" dirty="0" err="1"/>
              <a:t>wireshark</a:t>
            </a:r>
            <a:r>
              <a:rPr lang="en-US"/>
              <a:t> kali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4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240.png"/><Relationship Id="rId18" Type="http://schemas.openxmlformats.org/officeDocument/2006/relationships/customXml" Target="../ink/ink47.xml"/><Relationship Id="rId3" Type="http://schemas.openxmlformats.org/officeDocument/2006/relationships/image" Target="../media/image33.png"/><Relationship Id="rId21" Type="http://schemas.openxmlformats.org/officeDocument/2006/relationships/image" Target="../media/image280.png"/><Relationship Id="rId7" Type="http://schemas.openxmlformats.org/officeDocument/2006/relationships/image" Target="../media/image210.png"/><Relationship Id="rId12" Type="http://schemas.openxmlformats.org/officeDocument/2006/relationships/customXml" Target="../ink/ink44.xml"/><Relationship Id="rId17" Type="http://schemas.openxmlformats.org/officeDocument/2006/relationships/image" Target="../media/image260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.xml"/><Relationship Id="rId11" Type="http://schemas.openxmlformats.org/officeDocument/2006/relationships/image" Target="../media/image230.png"/><Relationship Id="rId5" Type="http://schemas.openxmlformats.org/officeDocument/2006/relationships/image" Target="../media/image200.png"/><Relationship Id="rId15" Type="http://schemas.openxmlformats.org/officeDocument/2006/relationships/image" Target="../media/image250.png"/><Relationship Id="rId23" Type="http://schemas.openxmlformats.org/officeDocument/2006/relationships/image" Target="../media/image290.png"/><Relationship Id="rId10" Type="http://schemas.openxmlformats.org/officeDocument/2006/relationships/customXml" Target="../ink/ink43.xml"/><Relationship Id="rId19" Type="http://schemas.openxmlformats.org/officeDocument/2006/relationships/image" Target="../media/image270.png"/><Relationship Id="rId4" Type="http://schemas.openxmlformats.org/officeDocument/2006/relationships/customXml" Target="../ink/ink40.xml"/><Relationship Id="rId9" Type="http://schemas.openxmlformats.org/officeDocument/2006/relationships/image" Target="../media/image220.png"/><Relationship Id="rId14" Type="http://schemas.openxmlformats.org/officeDocument/2006/relationships/customXml" Target="../ink/ink45.xml"/><Relationship Id="rId22" Type="http://schemas.openxmlformats.org/officeDocument/2006/relationships/customXml" Target="../ink/ink4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3.xml"/><Relationship Id="rId18" Type="http://schemas.openxmlformats.org/officeDocument/2006/relationships/image" Target="../media/image49.png"/><Relationship Id="rId26" Type="http://schemas.openxmlformats.org/officeDocument/2006/relationships/image" Target="../media/image53.png"/><Relationship Id="rId21" Type="http://schemas.openxmlformats.org/officeDocument/2006/relationships/customXml" Target="../ink/ink57.xml"/><Relationship Id="rId34" Type="http://schemas.openxmlformats.org/officeDocument/2006/relationships/customXml" Target="../ink/ink63.xml"/><Relationship Id="rId7" Type="http://schemas.openxmlformats.org/officeDocument/2006/relationships/customXml" Target="../ink/ink50.xml"/><Relationship Id="rId12" Type="http://schemas.openxmlformats.org/officeDocument/2006/relationships/image" Target="../media/image46.png"/><Relationship Id="rId17" Type="http://schemas.openxmlformats.org/officeDocument/2006/relationships/customXml" Target="../ink/ink55.xml"/><Relationship Id="rId25" Type="http://schemas.openxmlformats.org/officeDocument/2006/relationships/customXml" Target="../ink/ink59.xml"/><Relationship Id="rId33" Type="http://schemas.openxmlformats.org/officeDocument/2006/relationships/image" Target="../media/image56.png"/><Relationship Id="rId2" Type="http://schemas.openxmlformats.org/officeDocument/2006/relationships/image" Target="../media/image35.png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29" Type="http://schemas.openxmlformats.org/officeDocument/2006/relationships/customXml" Target="../ink/ink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customXml" Target="../ink/ink52.xml"/><Relationship Id="rId24" Type="http://schemas.openxmlformats.org/officeDocument/2006/relationships/image" Target="../media/image52.png"/><Relationship Id="rId32" Type="http://schemas.openxmlformats.org/officeDocument/2006/relationships/customXml" Target="../ink/ink62.xml"/><Relationship Id="rId37" Type="http://schemas.openxmlformats.org/officeDocument/2006/relationships/image" Target="../media/image58.png"/><Relationship Id="rId5" Type="http://schemas.openxmlformats.org/officeDocument/2006/relationships/image" Target="../media/image37.png"/><Relationship Id="rId15" Type="http://schemas.openxmlformats.org/officeDocument/2006/relationships/customXml" Target="../ink/ink54.xml"/><Relationship Id="rId23" Type="http://schemas.openxmlformats.org/officeDocument/2006/relationships/customXml" Target="../ink/ink58.xml"/><Relationship Id="rId28" Type="http://schemas.openxmlformats.org/officeDocument/2006/relationships/image" Target="../media/image54.png"/><Relationship Id="rId36" Type="http://schemas.openxmlformats.org/officeDocument/2006/relationships/customXml" Target="../ink/ink64.xml"/><Relationship Id="rId10" Type="http://schemas.openxmlformats.org/officeDocument/2006/relationships/image" Target="../media/image45.png"/><Relationship Id="rId19" Type="http://schemas.openxmlformats.org/officeDocument/2006/relationships/customXml" Target="../ink/ink56.xml"/><Relationship Id="rId31" Type="http://schemas.openxmlformats.org/officeDocument/2006/relationships/image" Target="../media/image25.png"/><Relationship Id="rId4" Type="http://schemas.openxmlformats.org/officeDocument/2006/relationships/image" Target="../media/image41.png"/><Relationship Id="rId9" Type="http://schemas.openxmlformats.org/officeDocument/2006/relationships/customXml" Target="../ink/ink51.xml"/><Relationship Id="rId14" Type="http://schemas.openxmlformats.org/officeDocument/2006/relationships/image" Target="../media/image47.png"/><Relationship Id="rId22" Type="http://schemas.openxmlformats.org/officeDocument/2006/relationships/image" Target="../media/image51.png"/><Relationship Id="rId27" Type="http://schemas.openxmlformats.org/officeDocument/2006/relationships/customXml" Target="../ink/ink60.xml"/><Relationship Id="rId30" Type="http://schemas.openxmlformats.org/officeDocument/2006/relationships/image" Target="../media/image55.png"/><Relationship Id="rId35" Type="http://schemas.openxmlformats.org/officeDocument/2006/relationships/image" Target="../media/image57.png"/><Relationship Id="rId8" Type="http://schemas.openxmlformats.org/officeDocument/2006/relationships/image" Target="../media/image44.png"/><Relationship Id="rId3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9.xml"/><Relationship Id="rId1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8.xml"/><Relationship Id="rId17" Type="http://schemas.openxmlformats.org/officeDocument/2006/relationships/customXml" Target="../ink/ink12.xml"/><Relationship Id="rId2" Type="http://schemas.openxmlformats.org/officeDocument/2006/relationships/image" Target="../media/image7.jpe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7.xml"/><Relationship Id="rId5" Type="http://schemas.openxmlformats.org/officeDocument/2006/relationships/customXml" Target="../ink/ink2.xml"/><Relationship Id="rId15" Type="http://schemas.openxmlformats.org/officeDocument/2006/relationships/customXml" Target="../ink/ink11.xml"/><Relationship Id="rId10" Type="http://schemas.openxmlformats.org/officeDocument/2006/relationships/customXml" Target="../ink/ink6.xml"/><Relationship Id="rId19" Type="http://schemas.openxmlformats.org/officeDocument/2006/relationships/customXml" Target="../ink/ink13.xml"/><Relationship Id="rId4" Type="http://schemas.openxmlformats.org/officeDocument/2006/relationships/image" Target="../media/image8.png"/><Relationship Id="rId9" Type="http://schemas.openxmlformats.org/officeDocument/2006/relationships/customXml" Target="../ink/ink5.xml"/><Relationship Id="rId14" Type="http://schemas.openxmlformats.org/officeDocument/2006/relationships/customXml" Target="../ink/ink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customXml" Target="../ink/ink65.xml"/><Relationship Id="rId7" Type="http://schemas.openxmlformats.org/officeDocument/2006/relationships/customXml" Target="../ink/ink67.xm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customXml" Target="../ink/ink66.xml"/><Relationship Id="rId4" Type="http://schemas.openxmlformats.org/officeDocument/2006/relationships/image" Target="../media/image5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82.jpeg"/><Relationship Id="rId3" Type="http://schemas.openxmlformats.org/officeDocument/2006/relationships/image" Target="../media/image78.png"/><Relationship Id="rId7" Type="http://schemas.openxmlformats.org/officeDocument/2006/relationships/customXml" Target="../ink/ink68.xml"/><Relationship Id="rId12" Type="http://schemas.openxmlformats.org/officeDocument/2006/relationships/image" Target="../media/image6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11" Type="http://schemas.openxmlformats.org/officeDocument/2006/relationships/customXml" Target="../ink/ink70.xml"/><Relationship Id="rId5" Type="http://schemas.openxmlformats.org/officeDocument/2006/relationships/image" Target="../media/image80.jpeg"/><Relationship Id="rId10" Type="http://schemas.openxmlformats.org/officeDocument/2006/relationships/image" Target="../media/image360.png"/><Relationship Id="rId4" Type="http://schemas.openxmlformats.org/officeDocument/2006/relationships/image" Target="../media/image79.jpeg"/><Relationship Id="rId9" Type="http://schemas.openxmlformats.org/officeDocument/2006/relationships/customXml" Target="../ink/ink6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customXml" Target="../ink/ink74.xml"/><Relationship Id="rId18" Type="http://schemas.openxmlformats.org/officeDocument/2006/relationships/image" Target="../media/image700.png"/><Relationship Id="rId26" Type="http://schemas.openxmlformats.org/officeDocument/2006/relationships/image" Target="../media/image741.png"/><Relationship Id="rId3" Type="http://schemas.openxmlformats.org/officeDocument/2006/relationships/image" Target="../media/image78.png"/><Relationship Id="rId21" Type="http://schemas.openxmlformats.org/officeDocument/2006/relationships/customXml" Target="../ink/ink77.xml"/><Relationship Id="rId7" Type="http://schemas.openxmlformats.org/officeDocument/2006/relationships/customXml" Target="../ink/ink71.xml"/><Relationship Id="rId12" Type="http://schemas.openxmlformats.org/officeDocument/2006/relationships/image" Target="../media/image390.png"/><Relationship Id="rId17" Type="http://schemas.openxmlformats.org/officeDocument/2006/relationships/customXml" Target="../ink/ink75.xml"/><Relationship Id="rId25" Type="http://schemas.openxmlformats.org/officeDocument/2006/relationships/customXml" Target="../ink/ink79.xml"/><Relationship Id="rId2" Type="http://schemas.openxmlformats.org/officeDocument/2006/relationships/image" Target="../media/image77.png"/><Relationship Id="rId16" Type="http://schemas.openxmlformats.org/officeDocument/2006/relationships/image" Target="../media/image82.jpeg"/><Relationship Id="rId20" Type="http://schemas.openxmlformats.org/officeDocument/2006/relationships/image" Target="../media/image7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11" Type="http://schemas.openxmlformats.org/officeDocument/2006/relationships/customXml" Target="../ink/ink73.xml"/><Relationship Id="rId24" Type="http://schemas.openxmlformats.org/officeDocument/2006/relationships/image" Target="../media/image731.png"/><Relationship Id="rId5" Type="http://schemas.openxmlformats.org/officeDocument/2006/relationships/image" Target="../media/image80.jpeg"/><Relationship Id="rId15" Type="http://schemas.openxmlformats.org/officeDocument/2006/relationships/image" Target="../media/image83.png"/><Relationship Id="rId23" Type="http://schemas.openxmlformats.org/officeDocument/2006/relationships/customXml" Target="../ink/ink78.xml"/><Relationship Id="rId28" Type="http://schemas.openxmlformats.org/officeDocument/2006/relationships/image" Target="../media/image751.png"/><Relationship Id="rId10" Type="http://schemas.openxmlformats.org/officeDocument/2006/relationships/image" Target="../media/image380.png"/><Relationship Id="rId19" Type="http://schemas.openxmlformats.org/officeDocument/2006/relationships/customXml" Target="../ink/ink76.xml"/><Relationship Id="rId4" Type="http://schemas.openxmlformats.org/officeDocument/2006/relationships/image" Target="../media/image79.jpeg"/><Relationship Id="rId9" Type="http://schemas.openxmlformats.org/officeDocument/2006/relationships/customXml" Target="../ink/ink72.xml"/><Relationship Id="rId14" Type="http://schemas.openxmlformats.org/officeDocument/2006/relationships/image" Target="../media/image400.png"/><Relationship Id="rId22" Type="http://schemas.openxmlformats.org/officeDocument/2006/relationships/image" Target="../media/image721.png"/><Relationship Id="rId27" Type="http://schemas.openxmlformats.org/officeDocument/2006/relationships/customXml" Target="../ink/ink8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2.xml"/><Relationship Id="rId13" Type="http://schemas.openxmlformats.org/officeDocument/2006/relationships/customXml" Target="../ink/ink85.xml"/><Relationship Id="rId3" Type="http://schemas.openxmlformats.org/officeDocument/2006/relationships/image" Target="../media/image78.png"/><Relationship Id="rId7" Type="http://schemas.openxmlformats.org/officeDocument/2006/relationships/image" Target="../media/image350.png"/><Relationship Id="rId12" Type="http://schemas.openxmlformats.org/officeDocument/2006/relationships/image" Target="../media/image83.png"/><Relationship Id="rId17" Type="http://schemas.openxmlformats.org/officeDocument/2006/relationships/image" Target="../media/image82.jpeg"/><Relationship Id="rId2" Type="http://schemas.openxmlformats.org/officeDocument/2006/relationships/image" Target="../media/image77.png"/><Relationship Id="rId16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1.xml"/><Relationship Id="rId11" Type="http://schemas.openxmlformats.org/officeDocument/2006/relationships/customXml" Target="../ink/ink84.xml"/><Relationship Id="rId5" Type="http://schemas.openxmlformats.org/officeDocument/2006/relationships/image" Target="../media/image80.jpeg"/><Relationship Id="rId15" Type="http://schemas.openxmlformats.org/officeDocument/2006/relationships/customXml" Target="../ink/ink86.xml"/><Relationship Id="rId10" Type="http://schemas.openxmlformats.org/officeDocument/2006/relationships/customXml" Target="../ink/ink83.xml"/><Relationship Id="rId4" Type="http://schemas.openxmlformats.org/officeDocument/2006/relationships/image" Target="../media/image79.jpeg"/><Relationship Id="rId9" Type="http://schemas.openxmlformats.org/officeDocument/2006/relationships/image" Target="../media/image380.png"/><Relationship Id="rId14" Type="http://schemas.openxmlformats.org/officeDocument/2006/relationships/image" Target="../media/image4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.xml"/><Relationship Id="rId13" Type="http://schemas.openxmlformats.org/officeDocument/2006/relationships/customXml" Target="../ink/ink91.xml"/><Relationship Id="rId18" Type="http://schemas.openxmlformats.org/officeDocument/2006/relationships/image" Target="../media/image450.png"/><Relationship Id="rId3" Type="http://schemas.openxmlformats.org/officeDocument/2006/relationships/image" Target="../media/image78.png"/><Relationship Id="rId21" Type="http://schemas.openxmlformats.org/officeDocument/2006/relationships/image" Target="../media/image460.png"/><Relationship Id="rId7" Type="http://schemas.openxmlformats.org/officeDocument/2006/relationships/image" Target="../media/image350.png"/><Relationship Id="rId12" Type="http://schemas.openxmlformats.org/officeDocument/2006/relationships/image" Target="../media/image83.png"/><Relationship Id="rId17" Type="http://schemas.openxmlformats.org/officeDocument/2006/relationships/customXml" Target="../ink/ink93.xml"/><Relationship Id="rId2" Type="http://schemas.openxmlformats.org/officeDocument/2006/relationships/image" Target="../media/image77.png"/><Relationship Id="rId16" Type="http://schemas.openxmlformats.org/officeDocument/2006/relationships/image" Target="../media/image440.png"/><Relationship Id="rId20" Type="http://schemas.openxmlformats.org/officeDocument/2006/relationships/customXml" Target="../ink/ink9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7.xml"/><Relationship Id="rId11" Type="http://schemas.openxmlformats.org/officeDocument/2006/relationships/customXml" Target="../ink/ink90.xml"/><Relationship Id="rId5" Type="http://schemas.openxmlformats.org/officeDocument/2006/relationships/image" Target="../media/image80.jpeg"/><Relationship Id="rId15" Type="http://schemas.openxmlformats.org/officeDocument/2006/relationships/customXml" Target="../ink/ink92.xml"/><Relationship Id="rId10" Type="http://schemas.openxmlformats.org/officeDocument/2006/relationships/customXml" Target="../ink/ink89.xml"/><Relationship Id="rId19" Type="http://schemas.openxmlformats.org/officeDocument/2006/relationships/customXml" Target="../ink/ink94.xml"/><Relationship Id="rId4" Type="http://schemas.openxmlformats.org/officeDocument/2006/relationships/image" Target="../media/image79.jpeg"/><Relationship Id="rId9" Type="http://schemas.openxmlformats.org/officeDocument/2006/relationships/image" Target="../media/image380.png"/><Relationship Id="rId14" Type="http://schemas.openxmlformats.org/officeDocument/2006/relationships/image" Target="../media/image430.png"/><Relationship Id="rId22" Type="http://schemas.openxmlformats.org/officeDocument/2006/relationships/image" Target="../media/image8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82.jpeg"/><Relationship Id="rId3" Type="http://schemas.openxmlformats.org/officeDocument/2006/relationships/image" Target="../media/image78.png"/><Relationship Id="rId7" Type="http://schemas.openxmlformats.org/officeDocument/2006/relationships/customXml" Target="../ink/ink96.xml"/><Relationship Id="rId12" Type="http://schemas.openxmlformats.org/officeDocument/2006/relationships/image" Target="../media/image6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11" Type="http://schemas.openxmlformats.org/officeDocument/2006/relationships/customXml" Target="../ink/ink98.xml"/><Relationship Id="rId5" Type="http://schemas.openxmlformats.org/officeDocument/2006/relationships/image" Target="../media/image80.jpeg"/><Relationship Id="rId10" Type="http://schemas.openxmlformats.org/officeDocument/2006/relationships/image" Target="../media/image360.png"/><Relationship Id="rId4" Type="http://schemas.openxmlformats.org/officeDocument/2006/relationships/image" Target="../media/image79.jpeg"/><Relationship Id="rId9" Type="http://schemas.openxmlformats.org/officeDocument/2006/relationships/customXml" Target="../ink/ink9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customXml" Target="../ink/ink22.xml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customXml" Target="../ink/ink2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customXml" Target="../ink/ink20.xml"/><Relationship Id="rId5" Type="http://schemas.openxmlformats.org/officeDocument/2006/relationships/customXml" Target="../ink/ink15.xml"/><Relationship Id="rId15" Type="http://schemas.openxmlformats.org/officeDocument/2006/relationships/image" Target="../media/image13.png"/><Relationship Id="rId10" Type="http://schemas.openxmlformats.org/officeDocument/2006/relationships/customXml" Target="../ink/ink19.xml"/><Relationship Id="rId4" Type="http://schemas.openxmlformats.org/officeDocument/2006/relationships/image" Target="../media/image8.png"/><Relationship Id="rId9" Type="http://schemas.openxmlformats.org/officeDocument/2006/relationships/customXml" Target="../ink/ink18.xml"/><Relationship Id="rId14" Type="http://schemas.openxmlformats.org/officeDocument/2006/relationships/customXml" Target="../ink/ink2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customXml" Target="../ink/ink102.xml"/><Relationship Id="rId3" Type="http://schemas.openxmlformats.org/officeDocument/2006/relationships/image" Target="../media/image78.png"/><Relationship Id="rId7" Type="http://schemas.openxmlformats.org/officeDocument/2006/relationships/customXml" Target="../ink/ink99.xml"/><Relationship Id="rId12" Type="http://schemas.openxmlformats.org/officeDocument/2006/relationships/image" Target="../media/image390.png"/><Relationship Id="rId2" Type="http://schemas.openxmlformats.org/officeDocument/2006/relationships/image" Target="../media/image77.png"/><Relationship Id="rId16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11" Type="http://schemas.openxmlformats.org/officeDocument/2006/relationships/customXml" Target="../ink/ink101.xml"/><Relationship Id="rId5" Type="http://schemas.openxmlformats.org/officeDocument/2006/relationships/image" Target="../media/image80.jpeg"/><Relationship Id="rId15" Type="http://schemas.openxmlformats.org/officeDocument/2006/relationships/image" Target="../media/image83.png"/><Relationship Id="rId10" Type="http://schemas.openxmlformats.org/officeDocument/2006/relationships/image" Target="../media/image380.png"/><Relationship Id="rId4" Type="http://schemas.openxmlformats.org/officeDocument/2006/relationships/image" Target="../media/image79.jpeg"/><Relationship Id="rId9" Type="http://schemas.openxmlformats.org/officeDocument/2006/relationships/customXml" Target="../ink/ink100.xml"/><Relationship Id="rId14" Type="http://schemas.openxmlformats.org/officeDocument/2006/relationships/image" Target="../media/image4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4.xml"/><Relationship Id="rId13" Type="http://schemas.openxmlformats.org/officeDocument/2006/relationships/customXml" Target="../ink/ink107.xml"/><Relationship Id="rId3" Type="http://schemas.openxmlformats.org/officeDocument/2006/relationships/image" Target="../media/image78.png"/><Relationship Id="rId7" Type="http://schemas.openxmlformats.org/officeDocument/2006/relationships/image" Target="../media/image350.png"/><Relationship Id="rId12" Type="http://schemas.openxmlformats.org/officeDocument/2006/relationships/image" Target="../media/image83.png"/><Relationship Id="rId17" Type="http://schemas.openxmlformats.org/officeDocument/2006/relationships/image" Target="../media/image82.jpeg"/><Relationship Id="rId2" Type="http://schemas.openxmlformats.org/officeDocument/2006/relationships/image" Target="../media/image77.png"/><Relationship Id="rId16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3.xml"/><Relationship Id="rId11" Type="http://schemas.openxmlformats.org/officeDocument/2006/relationships/customXml" Target="../ink/ink106.xml"/><Relationship Id="rId5" Type="http://schemas.openxmlformats.org/officeDocument/2006/relationships/image" Target="../media/image80.jpeg"/><Relationship Id="rId15" Type="http://schemas.openxmlformats.org/officeDocument/2006/relationships/customXml" Target="../ink/ink108.xml"/><Relationship Id="rId10" Type="http://schemas.openxmlformats.org/officeDocument/2006/relationships/customXml" Target="../ink/ink105.xml"/><Relationship Id="rId4" Type="http://schemas.openxmlformats.org/officeDocument/2006/relationships/image" Target="../media/image79.jpeg"/><Relationship Id="rId9" Type="http://schemas.openxmlformats.org/officeDocument/2006/relationships/image" Target="../media/image380.png"/><Relationship Id="rId14" Type="http://schemas.openxmlformats.org/officeDocument/2006/relationships/image" Target="../media/image4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0.xml"/><Relationship Id="rId13" Type="http://schemas.openxmlformats.org/officeDocument/2006/relationships/customXml" Target="../ink/ink113.xml"/><Relationship Id="rId18" Type="http://schemas.openxmlformats.org/officeDocument/2006/relationships/image" Target="../media/image450.png"/><Relationship Id="rId3" Type="http://schemas.openxmlformats.org/officeDocument/2006/relationships/image" Target="../media/image78.png"/><Relationship Id="rId21" Type="http://schemas.openxmlformats.org/officeDocument/2006/relationships/image" Target="../media/image460.png"/><Relationship Id="rId7" Type="http://schemas.openxmlformats.org/officeDocument/2006/relationships/image" Target="../media/image350.png"/><Relationship Id="rId12" Type="http://schemas.openxmlformats.org/officeDocument/2006/relationships/image" Target="../media/image83.png"/><Relationship Id="rId17" Type="http://schemas.openxmlformats.org/officeDocument/2006/relationships/customXml" Target="../ink/ink115.xml"/><Relationship Id="rId2" Type="http://schemas.openxmlformats.org/officeDocument/2006/relationships/image" Target="../media/image77.png"/><Relationship Id="rId16" Type="http://schemas.openxmlformats.org/officeDocument/2006/relationships/image" Target="../media/image440.png"/><Relationship Id="rId20" Type="http://schemas.openxmlformats.org/officeDocument/2006/relationships/customXml" Target="../ink/ink1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9.xml"/><Relationship Id="rId11" Type="http://schemas.openxmlformats.org/officeDocument/2006/relationships/customXml" Target="../ink/ink112.xml"/><Relationship Id="rId5" Type="http://schemas.openxmlformats.org/officeDocument/2006/relationships/image" Target="../media/image80.jpeg"/><Relationship Id="rId15" Type="http://schemas.openxmlformats.org/officeDocument/2006/relationships/customXml" Target="../ink/ink114.xml"/><Relationship Id="rId10" Type="http://schemas.openxmlformats.org/officeDocument/2006/relationships/customXml" Target="../ink/ink111.xml"/><Relationship Id="rId19" Type="http://schemas.openxmlformats.org/officeDocument/2006/relationships/customXml" Target="../ink/ink116.xml"/><Relationship Id="rId4" Type="http://schemas.openxmlformats.org/officeDocument/2006/relationships/image" Target="../media/image79.jpeg"/><Relationship Id="rId9" Type="http://schemas.openxmlformats.org/officeDocument/2006/relationships/image" Target="../media/image380.png"/><Relationship Id="rId14" Type="http://schemas.openxmlformats.org/officeDocument/2006/relationships/image" Target="../media/image430.png"/><Relationship Id="rId22" Type="http://schemas.openxmlformats.org/officeDocument/2006/relationships/image" Target="../media/image8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9.xml"/><Relationship Id="rId13" Type="http://schemas.openxmlformats.org/officeDocument/2006/relationships/image" Target="../media/image770.png"/><Relationship Id="rId3" Type="http://schemas.openxmlformats.org/officeDocument/2006/relationships/image" Target="../media/image87.png"/><Relationship Id="rId7" Type="http://schemas.openxmlformats.org/officeDocument/2006/relationships/image" Target="../media/image740.png"/><Relationship Id="rId12" Type="http://schemas.openxmlformats.org/officeDocument/2006/relationships/customXml" Target="../ink/ink1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8.xml"/><Relationship Id="rId11" Type="http://schemas.openxmlformats.org/officeDocument/2006/relationships/image" Target="../media/image760.png"/><Relationship Id="rId5" Type="http://schemas.openxmlformats.org/officeDocument/2006/relationships/image" Target="../media/image59.gif"/><Relationship Id="rId15" Type="http://schemas.openxmlformats.org/officeDocument/2006/relationships/image" Target="../media/image780.png"/><Relationship Id="rId10" Type="http://schemas.openxmlformats.org/officeDocument/2006/relationships/customXml" Target="../ink/ink120.xml"/><Relationship Id="rId4" Type="http://schemas.openxmlformats.org/officeDocument/2006/relationships/image" Target="../media/image88.png"/><Relationship Id="rId9" Type="http://schemas.openxmlformats.org/officeDocument/2006/relationships/image" Target="../media/image750.png"/><Relationship Id="rId14" Type="http://schemas.openxmlformats.org/officeDocument/2006/relationships/customXml" Target="../ink/ink1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5.xml"/><Relationship Id="rId13" Type="http://schemas.openxmlformats.org/officeDocument/2006/relationships/image" Target="../media/image860.png"/><Relationship Id="rId3" Type="http://schemas.openxmlformats.org/officeDocument/2006/relationships/image" Target="../media/image92.jpeg"/><Relationship Id="rId7" Type="http://schemas.openxmlformats.org/officeDocument/2006/relationships/image" Target="../media/image720.png"/><Relationship Id="rId12" Type="http://schemas.openxmlformats.org/officeDocument/2006/relationships/customXml" Target="../ink/ink126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4.xml"/><Relationship Id="rId11" Type="http://schemas.openxmlformats.org/officeDocument/2006/relationships/image" Target="../media/image94.png"/><Relationship Id="rId5" Type="http://schemas.openxmlformats.org/officeDocument/2006/relationships/image" Target="../media/image710.png"/><Relationship Id="rId15" Type="http://schemas.openxmlformats.org/officeDocument/2006/relationships/image" Target="../media/image870.png"/><Relationship Id="rId10" Type="http://schemas.openxmlformats.org/officeDocument/2006/relationships/image" Target="../media/image93.png"/><Relationship Id="rId4" Type="http://schemas.openxmlformats.org/officeDocument/2006/relationships/customXml" Target="../ink/ink123.xml"/><Relationship Id="rId9" Type="http://schemas.openxmlformats.org/officeDocument/2006/relationships/image" Target="../media/image730.png"/><Relationship Id="rId14" Type="http://schemas.openxmlformats.org/officeDocument/2006/relationships/customXml" Target="../ink/ink1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customXml" Target="../ink/ink34.xml"/><Relationship Id="rId18" Type="http://schemas.openxmlformats.org/officeDocument/2006/relationships/customXml" Target="../ink/ink37.xml"/><Relationship Id="rId3" Type="http://schemas.openxmlformats.org/officeDocument/2006/relationships/customXml" Target="../ink/ink26.xml"/><Relationship Id="rId21" Type="http://schemas.openxmlformats.org/officeDocument/2006/relationships/image" Target="../media/image28.png"/><Relationship Id="rId7" Type="http://schemas.openxmlformats.org/officeDocument/2006/relationships/customXml" Target="../ink/ink28.xml"/><Relationship Id="rId12" Type="http://schemas.openxmlformats.org/officeDocument/2006/relationships/customXml" Target="../ink/ink33.xml"/><Relationship Id="rId17" Type="http://schemas.openxmlformats.org/officeDocument/2006/relationships/image" Target="../media/image26.png"/><Relationship Id="rId2" Type="http://schemas.openxmlformats.org/officeDocument/2006/relationships/image" Target="../media/image7.jpeg"/><Relationship Id="rId16" Type="http://schemas.openxmlformats.org/officeDocument/2006/relationships/customXml" Target="../ink/ink36.xml"/><Relationship Id="rId20" Type="http://schemas.openxmlformats.org/officeDocument/2006/relationships/customXml" Target="../ink/ink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customXml" Target="../ink/ink32.xml"/><Relationship Id="rId5" Type="http://schemas.openxmlformats.org/officeDocument/2006/relationships/customXml" Target="../ink/ink27.xml"/><Relationship Id="rId15" Type="http://schemas.openxmlformats.org/officeDocument/2006/relationships/image" Target="../media/image13.png"/><Relationship Id="rId23" Type="http://schemas.openxmlformats.org/officeDocument/2006/relationships/image" Target="../media/image29.png"/><Relationship Id="rId10" Type="http://schemas.openxmlformats.org/officeDocument/2006/relationships/customXml" Target="../ink/ink31.xml"/><Relationship Id="rId19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customXml" Target="../ink/ink30.xml"/><Relationship Id="rId14" Type="http://schemas.openxmlformats.org/officeDocument/2006/relationships/customXml" Target="../ink/ink35.xml"/><Relationship Id="rId22" Type="http://schemas.openxmlformats.org/officeDocument/2006/relationships/customXml" Target="../ink/ink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HTTP, Wireshark, and Digital Forensics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Part 1: HTTP traffic contains text information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500" dirty="0"/>
              <a:t>Traffic files: https://github.com/frankwxu/digital-forensics-lab/tree/main/Illegal_Possession_Images/lab_files/traffic</a:t>
            </a:r>
          </a:p>
        </p:txBody>
      </p:sp>
      <p:pic>
        <p:nvPicPr>
          <p:cNvPr id="5" name="Picture 2" descr="An introduction to HTTP: Exploring Telecommunication in Computer Syste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477" y="-1"/>
            <a:ext cx="3226777" cy="168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415055-1E23-A129-05FA-EDE2749D4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49311" cy="11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8300"/>
            <a:ext cx="4774847" cy="485083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890219" y="1331332"/>
            <a:ext cx="1993392" cy="27432"/>
          </a:xfrm>
          <a:prstGeom prst="straightConnector1">
            <a:avLst/>
          </a:prstGeom>
          <a:ln w="76200">
            <a:solidFill>
              <a:srgbClr val="7E9D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10192" y="838815"/>
            <a:ext cx="199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46396"/>
                </a:solidFill>
              </a:rPr>
              <a:t>HTTP Request </a:t>
            </a:r>
            <a:endParaRPr lang="en-US" dirty="0">
              <a:solidFill>
                <a:srgbClr val="346396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885926" y="2194501"/>
            <a:ext cx="1993391" cy="0"/>
          </a:xfrm>
          <a:prstGeom prst="straightConnector1">
            <a:avLst/>
          </a:prstGeom>
          <a:ln w="76200">
            <a:solidFill>
              <a:srgbClr val="E02C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10192" y="1674552"/>
            <a:ext cx="210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HTTP Response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978" y="1588300"/>
            <a:ext cx="4884684" cy="4962424"/>
          </a:xfrm>
          <a:prstGeom prst="rect">
            <a:avLst/>
          </a:prstGeom>
        </p:spPr>
      </p:pic>
      <p:pic>
        <p:nvPicPr>
          <p:cNvPr id="11" name="Picture 2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4" t="5811" r="16956" b="17800"/>
          <a:stretch/>
        </p:blipFill>
        <p:spPr bwMode="auto">
          <a:xfrm>
            <a:off x="9380220" y="1300480"/>
            <a:ext cx="70866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for po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17" y="4766927"/>
            <a:ext cx="2292791" cy="107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65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7228A3-852B-43F9-8C55-DB26F4929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68" y="718014"/>
            <a:ext cx="10910663" cy="521144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66DCE51-D6E2-BC33-736E-24D0C127B14F}"/>
              </a:ext>
            </a:extLst>
          </p:cNvPr>
          <p:cNvGrpSpPr/>
          <p:nvPr/>
        </p:nvGrpSpPr>
        <p:grpSpPr>
          <a:xfrm>
            <a:off x="5493277" y="3265911"/>
            <a:ext cx="4799160" cy="726120"/>
            <a:chOff x="5493277" y="3265911"/>
            <a:chExt cx="4799160" cy="72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4C6F9AC-AB35-A4A5-02C2-E51E9FBFDBBD}"/>
                    </a:ext>
                  </a:extLst>
                </p14:cNvPr>
                <p14:cNvContentPartPr/>
                <p14:nvPr/>
              </p14:nvContentPartPr>
              <p14:xfrm>
                <a:off x="5493277" y="3467871"/>
                <a:ext cx="1190520" cy="524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4C6F9AC-AB35-A4A5-02C2-E51E9FBFDBB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84637" y="3459231"/>
                  <a:ext cx="120816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B8F246E-BF0D-16F7-21F8-C95374BE065B}"/>
                    </a:ext>
                  </a:extLst>
                </p14:cNvPr>
                <p14:cNvContentPartPr/>
                <p14:nvPr/>
              </p14:nvContentPartPr>
              <p14:xfrm>
                <a:off x="6728437" y="3265911"/>
                <a:ext cx="3461760" cy="345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B8F246E-BF0D-16F7-21F8-C95374BE06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19797" y="3256911"/>
                  <a:ext cx="34794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CCC23C3-E67D-AF7B-A4B4-4AD7A9FD9DD3}"/>
                    </a:ext>
                  </a:extLst>
                </p14:cNvPr>
                <p14:cNvContentPartPr/>
                <p14:nvPr/>
              </p14:nvContentPartPr>
              <p14:xfrm>
                <a:off x="10153117" y="3446271"/>
                <a:ext cx="139320" cy="278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CCC23C3-E67D-AF7B-A4B4-4AD7A9FD9D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44477" y="3437271"/>
                  <a:ext cx="156960" cy="29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0994F78-B87C-6708-D7F9-B8188FEA18BB}"/>
                  </a:ext>
                </a:extLst>
              </p14:cNvPr>
              <p14:cNvContentPartPr/>
              <p14:nvPr/>
            </p14:nvContentPartPr>
            <p14:xfrm>
              <a:off x="4664917" y="4028031"/>
              <a:ext cx="329400" cy="459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0994F78-B87C-6708-D7F9-B8188FEA18B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56277" y="4019031"/>
                <a:ext cx="34704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9E0C74-77AE-CBDA-30F3-5A33981F36B0}"/>
                  </a:ext>
                </a:extLst>
              </p14:cNvPr>
              <p14:cNvContentPartPr/>
              <p14:nvPr/>
            </p14:nvContentPartPr>
            <p14:xfrm>
              <a:off x="5251717" y="4133151"/>
              <a:ext cx="5040360" cy="102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9E0C74-77AE-CBDA-30F3-5A33981F36B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42717" y="4124511"/>
                <a:ext cx="5058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8B66CE0-D885-5DC1-74E3-BDB9F7E040D6}"/>
                  </a:ext>
                </a:extLst>
              </p14:cNvPr>
              <p14:cNvContentPartPr/>
              <p14:nvPr/>
            </p14:nvContentPartPr>
            <p14:xfrm>
              <a:off x="10169317" y="4055751"/>
              <a:ext cx="132480" cy="298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8B66CE0-D885-5DC1-74E3-BDB9F7E040D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60317" y="4047111"/>
                <a:ext cx="150120" cy="31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FF9FC3D-EBB3-F2D9-D3D7-8D610F4D87BA}"/>
              </a:ext>
            </a:extLst>
          </p:cNvPr>
          <p:cNvGrpSpPr/>
          <p:nvPr/>
        </p:nvGrpSpPr>
        <p:grpSpPr>
          <a:xfrm>
            <a:off x="5484637" y="4508991"/>
            <a:ext cx="5754960" cy="891720"/>
            <a:chOff x="5484637" y="4508991"/>
            <a:chExt cx="5754960" cy="89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54BA939-E450-AA20-3074-4AAA6C864873}"/>
                    </a:ext>
                  </a:extLst>
                </p14:cNvPr>
                <p14:cNvContentPartPr/>
                <p14:nvPr/>
              </p14:nvContentPartPr>
              <p14:xfrm>
                <a:off x="5484637" y="4508991"/>
                <a:ext cx="1290960" cy="524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54BA939-E450-AA20-3074-4AAA6C86487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75637" y="4500351"/>
                  <a:ext cx="130860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29B827A-CC1B-4B8D-746C-78FBAFDCFA3B}"/>
                    </a:ext>
                  </a:extLst>
                </p14:cNvPr>
                <p14:cNvContentPartPr/>
                <p14:nvPr/>
              </p14:nvContentPartPr>
              <p14:xfrm>
                <a:off x="6806917" y="4767111"/>
                <a:ext cx="3618000" cy="595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29B827A-CC1B-4B8D-746C-78FBAFDCFA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97917" y="4758111"/>
                  <a:ext cx="363564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7C94B5B-CB54-B456-8120-85ED2EF2E90F}"/>
                    </a:ext>
                  </a:extLst>
                </p14:cNvPr>
                <p14:cNvContentPartPr/>
                <p14:nvPr/>
              </p14:nvContentPartPr>
              <p14:xfrm>
                <a:off x="10378477" y="5134311"/>
                <a:ext cx="114840" cy="241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7C94B5B-CB54-B456-8120-85ED2EF2E9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369477" y="5125671"/>
                  <a:ext cx="1324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17F0DB-5098-081A-5BC5-4065F2768636}"/>
                    </a:ext>
                  </a:extLst>
                </p14:cNvPr>
                <p14:cNvContentPartPr/>
                <p14:nvPr/>
              </p14:nvContentPartPr>
              <p14:xfrm>
                <a:off x="10486837" y="5109471"/>
                <a:ext cx="752760" cy="29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17F0DB-5098-081A-5BC5-4065F27686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477837" y="5100831"/>
                  <a:ext cx="770400" cy="30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6821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7AF9E8F-49E9-9AF9-466B-3C1C8B20F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9" y="3139098"/>
            <a:ext cx="772044" cy="538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337D9F-5E42-421F-BF70-D4F0655D2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1007474" y="5232416"/>
            <a:ext cx="654521" cy="938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EBA191-26E1-4DB6-B3C6-7BED78378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51" y="1024514"/>
            <a:ext cx="3626339" cy="1804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728B2-E777-4FCB-9A11-EC992AE65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517714" y="1024513"/>
            <a:ext cx="3626339" cy="1804207"/>
          </a:xfrm>
          <a:prstGeom prst="rect">
            <a:avLst/>
          </a:prstGeom>
        </p:spPr>
      </p:pic>
      <p:pic>
        <p:nvPicPr>
          <p:cNvPr id="1028" name="Picture 4" descr="Email letter mail icon - Dashboard Line Style">
            <a:extLst>
              <a:ext uri="{FF2B5EF4-FFF2-40B4-BE49-F238E27FC236}">
                <a16:creationId xmlns:a16="http://schemas.microsoft.com/office/drawing/2014/main" id="{017F1FAF-A82C-45D9-90CE-D6792E2E4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>
            <a:off x="941292" y="4106689"/>
            <a:ext cx="1027552" cy="5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mail letter mail icon - Dashboard Line Style">
            <a:extLst>
              <a:ext uri="{FF2B5EF4-FFF2-40B4-BE49-F238E27FC236}">
                <a16:creationId xmlns:a16="http://schemas.microsoft.com/office/drawing/2014/main" id="{2857FA91-84F6-43CF-BCBB-608A9FE50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>
            <a:off x="2119627" y="4106689"/>
            <a:ext cx="1027552" cy="5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mail letter mail icon - Dashboard Line Style">
            <a:extLst>
              <a:ext uri="{FF2B5EF4-FFF2-40B4-BE49-F238E27FC236}">
                <a16:creationId xmlns:a16="http://schemas.microsoft.com/office/drawing/2014/main" id="{782A7292-BC21-4EF2-AB2E-18981EA40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>
            <a:off x="3297962" y="4106689"/>
            <a:ext cx="1027552" cy="5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159DA9-1A1A-46DE-BAA1-516DB57B55B5}"/>
              </a:ext>
            </a:extLst>
          </p:cNvPr>
          <p:cNvSpPr txBox="1"/>
          <p:nvPr/>
        </p:nvSpPr>
        <p:spPr>
          <a:xfrm>
            <a:off x="996298" y="469898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4335F-71BC-4C5E-A79B-B998F2F090C0}"/>
              </a:ext>
            </a:extLst>
          </p:cNvPr>
          <p:cNvSpPr txBox="1"/>
          <p:nvPr/>
        </p:nvSpPr>
        <p:spPr>
          <a:xfrm>
            <a:off x="2174633" y="469898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CFAF5-6E53-4ED1-9605-6A8C8DEC0759}"/>
              </a:ext>
            </a:extLst>
          </p:cNvPr>
          <p:cNvSpPr txBox="1"/>
          <p:nvPr/>
        </p:nvSpPr>
        <p:spPr>
          <a:xfrm>
            <a:off x="3352968" y="469898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8C2EDC-F546-4FDC-A67E-B4616A9C8742}"/>
              </a:ext>
            </a:extLst>
          </p:cNvPr>
          <p:cNvCxnSpPr>
            <a:cxnSpLocks/>
            <a:stCxn id="14" idx="2"/>
            <a:endCxn id="1028" idx="0"/>
          </p:cNvCxnSpPr>
          <p:nvPr/>
        </p:nvCxnSpPr>
        <p:spPr>
          <a:xfrm>
            <a:off x="546415" y="3674815"/>
            <a:ext cx="908653" cy="431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C438E5-4AEC-4258-ADD6-E81B49D7ED5B}"/>
              </a:ext>
            </a:extLst>
          </p:cNvPr>
          <p:cNvCxnSpPr>
            <a:cxnSpLocks/>
            <a:stCxn id="17" idx="2"/>
            <a:endCxn id="9" idx="0"/>
          </p:cNvCxnSpPr>
          <p:nvPr/>
        </p:nvCxnSpPr>
        <p:spPr>
          <a:xfrm>
            <a:off x="1094160" y="3679836"/>
            <a:ext cx="1539243" cy="426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2F121F-229D-4D21-A3F9-E260DA5C285D}"/>
              </a:ext>
            </a:extLst>
          </p:cNvPr>
          <p:cNvCxnSpPr>
            <a:cxnSpLocks/>
            <a:stCxn id="18" idx="2"/>
            <a:endCxn id="10" idx="0"/>
          </p:cNvCxnSpPr>
          <p:nvPr/>
        </p:nvCxnSpPr>
        <p:spPr>
          <a:xfrm>
            <a:off x="1600266" y="3690983"/>
            <a:ext cx="2211472" cy="415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9F352D2-EE11-4786-B408-34564F118D6A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833786" y="2385686"/>
            <a:ext cx="461011" cy="152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C202E45-C69D-40FD-B130-998AD827AE49}"/>
              </a:ext>
            </a:extLst>
          </p:cNvPr>
          <p:cNvSpPr txBox="1"/>
          <p:nvPr/>
        </p:nvSpPr>
        <p:spPr>
          <a:xfrm>
            <a:off x="2389009" y="3028484"/>
            <a:ext cx="2101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from: Building A 102</a:t>
            </a:r>
          </a:p>
          <a:p>
            <a:r>
              <a:rPr lang="en-US" dirty="0">
                <a:solidFill>
                  <a:srgbClr val="7030A0"/>
                </a:solidFill>
              </a:rPr>
              <a:t>to: Building B 103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EA12B2-3441-4B6A-B7E0-60A2E9E00261}"/>
              </a:ext>
            </a:extLst>
          </p:cNvPr>
          <p:cNvSpPr txBox="1"/>
          <p:nvPr/>
        </p:nvSpPr>
        <p:spPr>
          <a:xfrm>
            <a:off x="9279482" y="317846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00209C-8A18-4BCF-A8D8-576B2308191F}"/>
              </a:ext>
            </a:extLst>
          </p:cNvPr>
          <p:cNvSpPr txBox="1"/>
          <p:nvPr/>
        </p:nvSpPr>
        <p:spPr>
          <a:xfrm>
            <a:off x="9489566" y="356954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FFF51A-0BED-4189-AA85-42A3B3C28C2F}"/>
              </a:ext>
            </a:extLst>
          </p:cNvPr>
          <p:cNvSpPr txBox="1"/>
          <p:nvPr/>
        </p:nvSpPr>
        <p:spPr>
          <a:xfrm>
            <a:off x="9920855" y="38939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3</a:t>
            </a:r>
          </a:p>
        </p:txBody>
      </p:sp>
      <p:pic>
        <p:nvPicPr>
          <p:cNvPr id="1030" name="Picture 6" descr="Mailman Postman Delivery Worker Isolated Cartoon by Aloysius Patrimonio">
            <a:extLst>
              <a:ext uri="{FF2B5EF4-FFF2-40B4-BE49-F238E27FC236}">
                <a16:creationId xmlns:a16="http://schemas.microsoft.com/office/drawing/2014/main" id="{B8DF60D3-DD59-43A2-8253-411B28F5E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34" y="1187977"/>
            <a:ext cx="1089660" cy="10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ostman holding a mail - 77625280">
            <a:extLst>
              <a:ext uri="{FF2B5EF4-FFF2-40B4-BE49-F238E27FC236}">
                <a16:creationId xmlns:a16="http://schemas.microsoft.com/office/drawing/2014/main" id="{9069D41A-4A7C-4140-92B5-3E927FAC1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33" y="1265904"/>
            <a:ext cx="575414" cy="9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Arrow: Right 58">
            <a:extLst>
              <a:ext uri="{FF2B5EF4-FFF2-40B4-BE49-F238E27FC236}">
                <a16:creationId xmlns:a16="http://schemas.microsoft.com/office/drawing/2014/main" id="{90F193D6-D1C7-47CA-9B14-AC59BA7227E7}"/>
              </a:ext>
            </a:extLst>
          </p:cNvPr>
          <p:cNvSpPr/>
          <p:nvPr/>
        </p:nvSpPr>
        <p:spPr>
          <a:xfrm>
            <a:off x="4719697" y="1686826"/>
            <a:ext cx="280956" cy="110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CC79F12B-DAA0-48E2-89CD-011023D40DBE}"/>
              </a:ext>
            </a:extLst>
          </p:cNvPr>
          <p:cNvSpPr/>
          <p:nvPr/>
        </p:nvSpPr>
        <p:spPr>
          <a:xfrm>
            <a:off x="5870214" y="1686826"/>
            <a:ext cx="280956" cy="110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9F73FF0C-3989-4FA0-BF51-AD61FCD62DFE}"/>
              </a:ext>
            </a:extLst>
          </p:cNvPr>
          <p:cNvSpPr/>
          <p:nvPr/>
        </p:nvSpPr>
        <p:spPr>
          <a:xfrm>
            <a:off x="7162522" y="1677430"/>
            <a:ext cx="280956" cy="110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227C77F-28D1-4D9F-A8FB-0987124F7ED6}"/>
              </a:ext>
            </a:extLst>
          </p:cNvPr>
          <p:cNvSpPr txBox="1"/>
          <p:nvPr/>
        </p:nvSpPr>
        <p:spPr>
          <a:xfrm>
            <a:off x="1903928" y="513100"/>
            <a:ext cx="1320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Building A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D00C4AF-FCE7-4566-9B5E-A81439EB8FB1}"/>
              </a:ext>
            </a:extLst>
          </p:cNvPr>
          <p:cNvSpPr txBox="1"/>
          <p:nvPr/>
        </p:nvSpPr>
        <p:spPr>
          <a:xfrm>
            <a:off x="8759477" y="508040"/>
            <a:ext cx="1320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Building B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0582AF5-AC78-4FB3-A82C-56C9F7BE0F05}"/>
              </a:ext>
            </a:extLst>
          </p:cNvPr>
          <p:cNvSpPr txBox="1"/>
          <p:nvPr/>
        </p:nvSpPr>
        <p:spPr>
          <a:xfrm>
            <a:off x="3469576" y="1425030"/>
            <a:ext cx="89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Mailroom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AE66595-FC7E-4D98-93B9-F6490617D793}"/>
              </a:ext>
            </a:extLst>
          </p:cNvPr>
          <p:cNvSpPr txBox="1"/>
          <p:nvPr/>
        </p:nvSpPr>
        <p:spPr>
          <a:xfrm>
            <a:off x="7516914" y="1517958"/>
            <a:ext cx="89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Mailroom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55AD383-CC0B-407F-8F51-E441041AB0F1}"/>
              </a:ext>
            </a:extLst>
          </p:cNvPr>
          <p:cNvSpPr txBox="1"/>
          <p:nvPr/>
        </p:nvSpPr>
        <p:spPr>
          <a:xfrm>
            <a:off x="563648" y="5461159"/>
            <a:ext cx="1303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-&gt; </a:t>
            </a:r>
            <a:r>
              <a:rPr lang="en-US" sz="1200" dirty="0">
                <a:solidFill>
                  <a:srgbClr val="FF0000"/>
                </a:solidFill>
              </a:rPr>
              <a:t>mailroom111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73D65B37-DDD4-4BD7-8272-D3448D49ED3D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4392890" y="1926618"/>
            <a:ext cx="269799" cy="3731522"/>
          </a:xfrm>
          <a:prstGeom prst="bentConnector3">
            <a:avLst>
              <a:gd name="adj1" fmla="val -847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C48FA606-F7A8-4AFA-8205-7F3AA54024CC}"/>
              </a:ext>
            </a:extLst>
          </p:cNvPr>
          <p:cNvCxnSpPr>
            <a:cxnSpLocks/>
            <a:endCxn id="5" idx="3"/>
          </p:cNvCxnSpPr>
          <p:nvPr/>
        </p:nvCxnSpPr>
        <p:spPr>
          <a:xfrm rot="5400000" flipH="1" flipV="1">
            <a:off x="1424824" y="3127362"/>
            <a:ext cx="4168809" cy="1767321"/>
          </a:xfrm>
          <a:prstGeom prst="bentConnector4">
            <a:avLst>
              <a:gd name="adj1" fmla="val -5484"/>
              <a:gd name="adj2" fmla="val 1284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BBED4100-4AA6-40DF-8960-E3E4D2D8FA90}"/>
              </a:ext>
            </a:extLst>
          </p:cNvPr>
          <p:cNvCxnSpPr>
            <a:cxnSpLocks/>
            <a:endCxn id="5" idx="3"/>
          </p:cNvCxnSpPr>
          <p:nvPr/>
        </p:nvCxnSpPr>
        <p:spPr>
          <a:xfrm rot="5400000" flipH="1" flipV="1">
            <a:off x="721052" y="2500363"/>
            <a:ext cx="4245582" cy="3098093"/>
          </a:xfrm>
          <a:prstGeom prst="bentConnector4">
            <a:avLst>
              <a:gd name="adj1" fmla="val -3340"/>
              <a:gd name="adj2" fmla="val 1159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4" descr="Email letter mail icon - Dashboard Line Style">
            <a:extLst>
              <a:ext uri="{FF2B5EF4-FFF2-40B4-BE49-F238E27FC236}">
                <a16:creationId xmlns:a16="http://schemas.microsoft.com/office/drawing/2014/main" id="{97277739-E943-4FFD-AABB-827613D1F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 flipH="1">
            <a:off x="4871859" y="823002"/>
            <a:ext cx="639023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Email letter mail icon - Dashboard Line Style">
            <a:extLst>
              <a:ext uri="{FF2B5EF4-FFF2-40B4-BE49-F238E27FC236}">
                <a16:creationId xmlns:a16="http://schemas.microsoft.com/office/drawing/2014/main" id="{6AD97920-8158-48B2-982F-2E6837052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 flipH="1">
            <a:off x="5528427" y="823002"/>
            <a:ext cx="639023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Email letter mail icon - Dashboard Line Style">
            <a:extLst>
              <a:ext uri="{FF2B5EF4-FFF2-40B4-BE49-F238E27FC236}">
                <a16:creationId xmlns:a16="http://schemas.microsoft.com/office/drawing/2014/main" id="{087605B8-4722-4E4F-9154-56FE5C114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 flipH="1">
            <a:off x="6198243" y="818645"/>
            <a:ext cx="639023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Email letter mail icon - Dashboard Line Style">
            <a:extLst>
              <a:ext uri="{FF2B5EF4-FFF2-40B4-BE49-F238E27FC236}">
                <a16:creationId xmlns:a16="http://schemas.microsoft.com/office/drawing/2014/main" id="{D3A9C9C0-0C26-48CA-BFCA-21F4C07FE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>
            <a:off x="7564185" y="4225648"/>
            <a:ext cx="1027552" cy="5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Email letter mail icon - Dashboard Line Style">
            <a:extLst>
              <a:ext uri="{FF2B5EF4-FFF2-40B4-BE49-F238E27FC236}">
                <a16:creationId xmlns:a16="http://schemas.microsoft.com/office/drawing/2014/main" id="{09D76429-C81B-4FE1-8FE2-E764C209C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>
            <a:off x="8839955" y="4225648"/>
            <a:ext cx="1027552" cy="5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Email letter mail icon - Dashboard Line Style">
            <a:extLst>
              <a:ext uri="{FF2B5EF4-FFF2-40B4-BE49-F238E27FC236}">
                <a16:creationId xmlns:a16="http://schemas.microsoft.com/office/drawing/2014/main" id="{959719F3-0525-449A-9D1A-B456E2A65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>
            <a:off x="10018290" y="4225648"/>
            <a:ext cx="1027552" cy="5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B8A79DC-D374-483C-9FF3-A02EC4FF3312}"/>
              </a:ext>
            </a:extLst>
          </p:cNvPr>
          <p:cNvCxnSpPr>
            <a:stCxn id="7" idx="0"/>
          </p:cNvCxnSpPr>
          <p:nvPr/>
        </p:nvCxnSpPr>
        <p:spPr>
          <a:xfrm>
            <a:off x="1368355" y="4698989"/>
            <a:ext cx="10865" cy="466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6A548E6-3321-48C6-9377-C54E4E748081}"/>
              </a:ext>
            </a:extLst>
          </p:cNvPr>
          <p:cNvCxnSpPr>
            <a:cxnSpLocks/>
            <a:stCxn id="12" idx="0"/>
          </p:cNvCxnSpPr>
          <p:nvPr/>
        </p:nvCxnSpPr>
        <p:spPr>
          <a:xfrm>
            <a:off x="2546690" y="4698989"/>
            <a:ext cx="21396" cy="433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4F29043-ED44-408F-90F5-F0EFA81DD740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811738" y="4700577"/>
            <a:ext cx="81883" cy="432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A09DC0B2-BD09-4E8B-AF16-001DF34B5935}"/>
              </a:ext>
            </a:extLst>
          </p:cNvPr>
          <p:cNvCxnSpPr>
            <a:cxnSpLocks/>
            <a:stCxn id="110" idx="0"/>
          </p:cNvCxnSpPr>
          <p:nvPr/>
        </p:nvCxnSpPr>
        <p:spPr>
          <a:xfrm flipV="1">
            <a:off x="8077961" y="2967574"/>
            <a:ext cx="2208203" cy="1258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>
            <a:extLst>
              <a:ext uri="{FF2B5EF4-FFF2-40B4-BE49-F238E27FC236}">
                <a16:creationId xmlns:a16="http://schemas.microsoft.com/office/drawing/2014/main" id="{6326F998-7EEF-4F4F-9B0C-C03D296E0A06}"/>
              </a:ext>
            </a:extLst>
          </p:cNvPr>
          <p:cNvCxnSpPr>
            <a:cxnSpLocks/>
            <a:stCxn id="111" idx="0"/>
          </p:cNvCxnSpPr>
          <p:nvPr/>
        </p:nvCxnSpPr>
        <p:spPr>
          <a:xfrm flipV="1">
            <a:off x="9353731" y="2967574"/>
            <a:ext cx="932433" cy="1258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DDBFFF9E-5B38-4D8E-A5E8-B77A0CA059B1}"/>
              </a:ext>
            </a:extLst>
          </p:cNvPr>
          <p:cNvCxnSpPr>
            <a:cxnSpLocks/>
            <a:stCxn id="112" idx="0"/>
          </p:cNvCxnSpPr>
          <p:nvPr/>
        </p:nvCxnSpPr>
        <p:spPr>
          <a:xfrm flipH="1" flipV="1">
            <a:off x="10286164" y="2967574"/>
            <a:ext cx="245902" cy="1258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Connector: Elbow 1035">
            <a:extLst>
              <a:ext uri="{FF2B5EF4-FFF2-40B4-BE49-F238E27FC236}">
                <a16:creationId xmlns:a16="http://schemas.microsoft.com/office/drawing/2014/main" id="{92328C6B-6DEE-4F38-B1D1-694D3B7C2B8C}"/>
              </a:ext>
            </a:extLst>
          </p:cNvPr>
          <p:cNvCxnSpPr>
            <a:cxnSpLocks/>
            <a:stCxn id="6" idx="3"/>
            <a:endCxn id="67" idx="1"/>
          </p:cNvCxnSpPr>
          <p:nvPr/>
        </p:nvCxnSpPr>
        <p:spPr>
          <a:xfrm rot="10800000" flipH="1" flipV="1">
            <a:off x="7517713" y="1926615"/>
            <a:ext cx="564407" cy="4113667"/>
          </a:xfrm>
          <a:prstGeom prst="bentConnector4">
            <a:avLst>
              <a:gd name="adj1" fmla="val -40503"/>
              <a:gd name="adj2" fmla="val 10900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Connector: Elbow 1039">
            <a:extLst>
              <a:ext uri="{FF2B5EF4-FFF2-40B4-BE49-F238E27FC236}">
                <a16:creationId xmlns:a16="http://schemas.microsoft.com/office/drawing/2014/main" id="{708364A3-8027-4E40-9440-A2AFD84EF3F6}"/>
              </a:ext>
            </a:extLst>
          </p:cNvPr>
          <p:cNvCxnSpPr>
            <a:cxnSpLocks/>
            <a:stCxn id="6" idx="3"/>
            <a:endCxn id="69" idx="1"/>
          </p:cNvCxnSpPr>
          <p:nvPr/>
        </p:nvCxnSpPr>
        <p:spPr>
          <a:xfrm rot="10800000" flipH="1" flipV="1">
            <a:off x="7517714" y="1926615"/>
            <a:ext cx="1835570" cy="4131215"/>
          </a:xfrm>
          <a:prstGeom prst="bentConnector4">
            <a:avLst>
              <a:gd name="adj1" fmla="val -12454"/>
              <a:gd name="adj2" fmla="val 10896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ctor: Elbow 1044">
            <a:extLst>
              <a:ext uri="{FF2B5EF4-FFF2-40B4-BE49-F238E27FC236}">
                <a16:creationId xmlns:a16="http://schemas.microsoft.com/office/drawing/2014/main" id="{E5E38CF3-4E97-4C9F-BCC0-DC619613C9B4}"/>
              </a:ext>
            </a:extLst>
          </p:cNvPr>
          <p:cNvCxnSpPr>
            <a:cxnSpLocks/>
            <a:stCxn id="6" idx="3"/>
            <a:endCxn id="70" idx="1"/>
          </p:cNvCxnSpPr>
          <p:nvPr/>
        </p:nvCxnSpPr>
        <p:spPr>
          <a:xfrm rot="10800000" flipH="1" flipV="1">
            <a:off x="7517714" y="1926616"/>
            <a:ext cx="3032826" cy="4145160"/>
          </a:xfrm>
          <a:prstGeom prst="bentConnector4">
            <a:avLst>
              <a:gd name="adj1" fmla="val -7538"/>
              <a:gd name="adj2" fmla="val 1089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38055EE-2B13-4D62-A5E7-E9B5D793A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2278637" y="5249964"/>
            <a:ext cx="654521" cy="93827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537224F-D8D6-44E3-BF01-D70937AFD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3475893" y="5263909"/>
            <a:ext cx="654521" cy="938272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ABE20B0D-FF5A-467B-B64D-978EEFF1D47E}"/>
              </a:ext>
            </a:extLst>
          </p:cNvPr>
          <p:cNvSpPr txBox="1"/>
          <p:nvPr/>
        </p:nvSpPr>
        <p:spPr>
          <a:xfrm>
            <a:off x="5517795" y="448372"/>
            <a:ext cx="1015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A-&gt;B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470F9B1-BEA6-4B7C-BE85-16A6139431AA}"/>
              </a:ext>
            </a:extLst>
          </p:cNvPr>
          <p:cNvSpPr/>
          <p:nvPr/>
        </p:nvSpPr>
        <p:spPr>
          <a:xfrm>
            <a:off x="10472539" y="2764453"/>
            <a:ext cx="305114" cy="83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3F81394-678A-47C9-9752-3848814E9AA8}"/>
              </a:ext>
            </a:extLst>
          </p:cNvPr>
          <p:cNvSpPr txBox="1"/>
          <p:nvPr/>
        </p:nvSpPr>
        <p:spPr>
          <a:xfrm>
            <a:off x="1894299" y="5461159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-&gt; </a:t>
            </a:r>
            <a:r>
              <a:rPr lang="en-US" sz="1100" dirty="0">
                <a:solidFill>
                  <a:srgbClr val="FF0000"/>
                </a:solidFill>
              </a:rPr>
              <a:t>mailroom 111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4FE9D21-33FE-48A8-98EF-B1B638FC7326}"/>
              </a:ext>
            </a:extLst>
          </p:cNvPr>
          <p:cNvSpPr txBox="1"/>
          <p:nvPr/>
        </p:nvSpPr>
        <p:spPr>
          <a:xfrm>
            <a:off x="3175053" y="5494932"/>
            <a:ext cx="1272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-&gt; </a:t>
            </a:r>
            <a:r>
              <a:rPr lang="en-US" sz="1200" dirty="0">
                <a:solidFill>
                  <a:srgbClr val="FF0000"/>
                </a:solidFill>
              </a:rPr>
              <a:t>mailroom 111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0BD4E994-F99A-436A-A6A5-218CA3E38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7754860" y="5243886"/>
            <a:ext cx="654521" cy="93827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03377D27-E4A9-46BC-BAFC-A28366B5C2E6}"/>
              </a:ext>
            </a:extLst>
          </p:cNvPr>
          <p:cNvSpPr txBox="1"/>
          <p:nvPr/>
        </p:nvSpPr>
        <p:spPr>
          <a:xfrm>
            <a:off x="7444714" y="5472629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-&gt; 103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B442EA1-CCEF-4E94-9F41-04698EA2E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9026023" y="5261434"/>
            <a:ext cx="654521" cy="93827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74DF774-3D28-4B8E-9D0F-85C8F841A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10223279" y="5275379"/>
            <a:ext cx="654521" cy="93827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19F186EC-F2C1-47E1-A601-D3527E2FD134}"/>
              </a:ext>
            </a:extLst>
          </p:cNvPr>
          <p:cNvSpPr txBox="1"/>
          <p:nvPr/>
        </p:nvSpPr>
        <p:spPr>
          <a:xfrm>
            <a:off x="8641685" y="5472629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-&gt; 103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0AD9D48-6CBB-42B7-BD2C-9ED60253C679}"/>
              </a:ext>
            </a:extLst>
          </p:cNvPr>
          <p:cNvSpPr txBox="1"/>
          <p:nvPr/>
        </p:nvSpPr>
        <p:spPr>
          <a:xfrm>
            <a:off x="9922439" y="5506402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-&gt; 103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A64B82-9754-4E95-81E4-B726A73A2848}"/>
              </a:ext>
            </a:extLst>
          </p:cNvPr>
          <p:cNvCxnSpPr>
            <a:cxnSpLocks/>
            <a:stCxn id="67" idx="3"/>
            <a:endCxn id="110" idx="2"/>
          </p:cNvCxnSpPr>
          <p:nvPr/>
        </p:nvCxnSpPr>
        <p:spPr>
          <a:xfrm flipH="1" flipV="1">
            <a:off x="8077961" y="4819536"/>
            <a:ext cx="4160" cy="566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A860C6-F966-4009-9536-57EE1E790A97}"/>
              </a:ext>
            </a:extLst>
          </p:cNvPr>
          <p:cNvCxnSpPr>
            <a:stCxn id="69" idx="3"/>
            <a:endCxn id="111" idx="2"/>
          </p:cNvCxnSpPr>
          <p:nvPr/>
        </p:nvCxnSpPr>
        <p:spPr>
          <a:xfrm flipV="1">
            <a:off x="9353284" y="4819536"/>
            <a:ext cx="447" cy="583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E2C1200-74C2-467E-A164-A11D5941B1F7}"/>
              </a:ext>
            </a:extLst>
          </p:cNvPr>
          <p:cNvCxnSpPr>
            <a:stCxn id="70" idx="3"/>
            <a:endCxn id="112" idx="2"/>
          </p:cNvCxnSpPr>
          <p:nvPr/>
        </p:nvCxnSpPr>
        <p:spPr>
          <a:xfrm flipH="1" flipV="1">
            <a:off x="10532066" y="4819536"/>
            <a:ext cx="18474" cy="597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99D55EC-07C0-4475-9680-395D6D84EB58}"/>
              </a:ext>
            </a:extLst>
          </p:cNvPr>
          <p:cNvSpPr txBox="1"/>
          <p:nvPr/>
        </p:nvSpPr>
        <p:spPr>
          <a:xfrm>
            <a:off x="7811261" y="488904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F219EBE-C63C-4064-9567-E2948641CB24}"/>
              </a:ext>
            </a:extLst>
          </p:cNvPr>
          <p:cNvSpPr txBox="1"/>
          <p:nvPr/>
        </p:nvSpPr>
        <p:spPr>
          <a:xfrm>
            <a:off x="9034127" y="4876644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A84CF8A-E3C6-4299-81AE-E6F7EC1F83D4}"/>
              </a:ext>
            </a:extLst>
          </p:cNvPr>
          <p:cNvSpPr txBox="1"/>
          <p:nvPr/>
        </p:nvSpPr>
        <p:spPr>
          <a:xfrm>
            <a:off x="10045802" y="488365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A7EB9-68C5-4640-8854-DC7AF5195FB1}"/>
              </a:ext>
            </a:extLst>
          </p:cNvPr>
          <p:cNvSpPr txBox="1"/>
          <p:nvPr/>
        </p:nvSpPr>
        <p:spPr>
          <a:xfrm>
            <a:off x="1033572" y="4251446"/>
            <a:ext cx="91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address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8BF90B5-CAFC-47A6-92BE-D22913249551}"/>
              </a:ext>
            </a:extLst>
          </p:cNvPr>
          <p:cNvSpPr txBox="1"/>
          <p:nvPr/>
        </p:nvSpPr>
        <p:spPr>
          <a:xfrm>
            <a:off x="2232846" y="4256075"/>
            <a:ext cx="91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address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7588EC4-B237-45B6-BC30-30829B9399FD}"/>
              </a:ext>
            </a:extLst>
          </p:cNvPr>
          <p:cNvSpPr txBox="1"/>
          <p:nvPr/>
        </p:nvSpPr>
        <p:spPr>
          <a:xfrm>
            <a:off x="3351259" y="4215541"/>
            <a:ext cx="91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address</a:t>
            </a:r>
          </a:p>
        </p:txBody>
      </p:sp>
      <p:pic>
        <p:nvPicPr>
          <p:cNvPr id="2" name="Picture 2" descr="Bible: Word of God or Just a Storybook? - United Methodist Insight">
            <a:extLst>
              <a:ext uri="{FF2B5EF4-FFF2-40B4-BE49-F238E27FC236}">
                <a16:creationId xmlns:a16="http://schemas.microsoft.com/office/drawing/2014/main" id="{BB0B7E2B-B9AC-09ED-E056-D222BCC3D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5" y="2263638"/>
            <a:ext cx="685461" cy="5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ble: Word of God or Just a Storybook? - United Methodist Insight">
            <a:extLst>
              <a:ext uri="{FF2B5EF4-FFF2-40B4-BE49-F238E27FC236}">
                <a16:creationId xmlns:a16="http://schemas.microsoft.com/office/drawing/2014/main" id="{BA388A50-3CD5-DD49-EFD9-81C25128D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502" y="2570180"/>
            <a:ext cx="674270" cy="5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word request - What is this called in English? paper / sheets/ blank page  (picture is attached) - English Language Learners Stack Exchange">
            <a:extLst>
              <a:ext uri="{FF2B5EF4-FFF2-40B4-BE49-F238E27FC236}">
                <a16:creationId xmlns:a16="http://schemas.microsoft.com/office/drawing/2014/main" id="{EA368956-354B-77C8-E527-D438A2701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20" y="3201329"/>
            <a:ext cx="348789" cy="47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word request - What is this called in English? paper / sheets/ blank page  (picture is attached) - English Language Learners Stack Exchange">
            <a:extLst>
              <a:ext uri="{FF2B5EF4-FFF2-40B4-BE49-F238E27FC236}">
                <a16:creationId xmlns:a16="http://schemas.microsoft.com/office/drawing/2014/main" id="{FA047CFF-97E7-149F-A2C5-744E704FB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65" y="3206350"/>
            <a:ext cx="348789" cy="47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word request - What is this called in English? paper / sheets/ blank page  (picture is attached) - English Language Learners Stack Exchange">
            <a:extLst>
              <a:ext uri="{FF2B5EF4-FFF2-40B4-BE49-F238E27FC236}">
                <a16:creationId xmlns:a16="http://schemas.microsoft.com/office/drawing/2014/main" id="{19306D8F-2DE6-62FF-2776-330938E30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71" y="3217497"/>
            <a:ext cx="348789" cy="47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345EB5-4157-90AB-1315-B4A60A8E8730}"/>
              </a:ext>
            </a:extLst>
          </p:cNvPr>
          <p:cNvCxnSpPr>
            <a:stCxn id="2" idx="2"/>
            <a:endCxn id="14" idx="0"/>
          </p:cNvCxnSpPr>
          <p:nvPr/>
        </p:nvCxnSpPr>
        <p:spPr>
          <a:xfrm>
            <a:off x="491056" y="2812553"/>
            <a:ext cx="55359" cy="388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F93B911-DE86-5A45-47EC-DF57399C69DD}"/>
              </a:ext>
            </a:extLst>
          </p:cNvPr>
          <p:cNvCxnSpPr>
            <a:stCxn id="2" idx="2"/>
            <a:endCxn id="17" idx="0"/>
          </p:cNvCxnSpPr>
          <p:nvPr/>
        </p:nvCxnSpPr>
        <p:spPr>
          <a:xfrm>
            <a:off x="491056" y="2812553"/>
            <a:ext cx="603104" cy="39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557ADCF-6D05-845E-4516-1129FFDD270E}"/>
              </a:ext>
            </a:extLst>
          </p:cNvPr>
          <p:cNvCxnSpPr>
            <a:stCxn id="2" idx="2"/>
            <a:endCxn id="18" idx="0"/>
          </p:cNvCxnSpPr>
          <p:nvPr/>
        </p:nvCxnSpPr>
        <p:spPr>
          <a:xfrm>
            <a:off x="491056" y="2812553"/>
            <a:ext cx="1109210" cy="404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6" descr="word request - What is this called in English? paper / sheets/ blank page  (picture is attached) - English Language Learners Stack Exchange">
            <a:extLst>
              <a:ext uri="{FF2B5EF4-FFF2-40B4-BE49-F238E27FC236}">
                <a16:creationId xmlns:a16="http://schemas.microsoft.com/office/drawing/2014/main" id="{80AAE872-90D2-203F-CDBE-9C4F5898D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15401" y="2613135"/>
            <a:ext cx="235183" cy="31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word request - What is this called in English? paper / sheets/ blank page  (picture is attached) - English Language Learners Stack Exchange">
            <a:extLst>
              <a:ext uri="{FF2B5EF4-FFF2-40B4-BE49-F238E27FC236}">
                <a16:creationId xmlns:a16="http://schemas.microsoft.com/office/drawing/2014/main" id="{711276D7-7377-1B4B-3511-D6D45C19D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32310" y="2601751"/>
            <a:ext cx="225799" cy="3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word request - What is this called in English? paper / sheets/ blank page  (picture is attached) - English Language Learners Stack Exchange">
            <a:extLst>
              <a:ext uri="{FF2B5EF4-FFF2-40B4-BE49-F238E27FC236}">
                <a16:creationId xmlns:a16="http://schemas.microsoft.com/office/drawing/2014/main" id="{C4AAB3F4-A242-944A-7DA8-65D8C68E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38796" y="2620227"/>
            <a:ext cx="239443" cy="32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1DA61F-2EAC-48C4-F303-5DE2D44956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1206" y="2048047"/>
            <a:ext cx="511245" cy="548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20DC76-AE27-417C-539C-1B2024CEAA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3140" y="2040023"/>
            <a:ext cx="511245" cy="5489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8ABA941-8A07-D31E-2731-1F6DAC888FF8}"/>
              </a:ext>
            </a:extLst>
          </p:cNvPr>
          <p:cNvSpPr txBox="1"/>
          <p:nvPr/>
        </p:nvSpPr>
        <p:spPr>
          <a:xfrm>
            <a:off x="5191370" y="3028484"/>
            <a:ext cx="183104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Rules</a:t>
            </a:r>
            <a:r>
              <a:rPr lang="en-US" sz="1200" dirty="0"/>
              <a:t>: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All pages must be put in </a:t>
            </a:r>
            <a:r>
              <a:rPr lang="en-US" sz="1200" dirty="0">
                <a:solidFill>
                  <a:srgbClr val="FF0000"/>
                </a:solidFill>
              </a:rPr>
              <a:t>envelopes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each envelop </a:t>
            </a:r>
            <a:r>
              <a:rPr lang="en-US" sz="1200" dirty="0">
                <a:solidFill>
                  <a:srgbClr val="FF0000"/>
                </a:solidFill>
              </a:rPr>
              <a:t>max</a:t>
            </a:r>
            <a:r>
              <a:rPr lang="en-US" sz="1200" dirty="0"/>
              <a:t> 3 pages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All internal mail must be delivered to the </a:t>
            </a:r>
            <a:r>
              <a:rPr lang="en-US" sz="1200" dirty="0">
                <a:solidFill>
                  <a:srgbClr val="FF0000"/>
                </a:solidFill>
              </a:rPr>
              <a:t>mail room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Internal emails delivered are done by staff, not an employee themselves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DC78DF-27FB-6442-B16A-7255948BE080}"/>
              </a:ext>
            </a:extLst>
          </p:cNvPr>
          <p:cNvSpPr txBox="1"/>
          <p:nvPr/>
        </p:nvSpPr>
        <p:spPr>
          <a:xfrm>
            <a:off x="39358" y="3230537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pp.1-3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5B980D-9A89-61F4-61A1-6FDAFAEB1EC7}"/>
              </a:ext>
            </a:extLst>
          </p:cNvPr>
          <p:cNvSpPr txBox="1"/>
          <p:nvPr/>
        </p:nvSpPr>
        <p:spPr>
          <a:xfrm>
            <a:off x="848935" y="3250343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pp.4-6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0103DF-44CA-8A16-5316-F2F659BF2CC1}"/>
              </a:ext>
            </a:extLst>
          </p:cNvPr>
          <p:cNvSpPr txBox="1"/>
          <p:nvPr/>
        </p:nvSpPr>
        <p:spPr>
          <a:xfrm>
            <a:off x="1419096" y="3245497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pp.7-9</a:t>
            </a:r>
          </a:p>
        </p:txBody>
      </p:sp>
    </p:spTree>
    <p:extLst>
      <p:ext uri="{BB962C8B-B14F-4D97-AF65-F5344CB8AC3E}">
        <p14:creationId xmlns:p14="http://schemas.microsoft.com/office/powerpoint/2010/main" val="178067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505898-5BC1-98B7-F4C0-BDE7151E1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1566404" y="-522225"/>
            <a:ext cx="5401869" cy="7743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2B1304-2265-8BD4-9B26-4B605B56A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892" y="2025750"/>
            <a:ext cx="2092620" cy="1460885"/>
          </a:xfrm>
          <a:prstGeom prst="rect">
            <a:avLst/>
          </a:prstGeom>
        </p:spPr>
      </p:pic>
      <p:pic>
        <p:nvPicPr>
          <p:cNvPr id="2" name="Picture 6" descr="word request - What is this called in English? paper / sheets/ blank page  (picture is attached) - English Language Learners Stack Exchange">
            <a:extLst>
              <a:ext uri="{FF2B5EF4-FFF2-40B4-BE49-F238E27FC236}">
                <a16:creationId xmlns:a16="http://schemas.microsoft.com/office/drawing/2014/main" id="{00032F08-B8FD-240C-C97B-AB52F19CD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06" y="2233952"/>
            <a:ext cx="769404" cy="104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8C18A6-7A62-F7E2-7781-945A711EB41D}"/>
              </a:ext>
            </a:extLst>
          </p:cNvPr>
          <p:cNvSpPr txBox="1"/>
          <p:nvPr/>
        </p:nvSpPr>
        <p:spPr>
          <a:xfrm>
            <a:off x="3502617" y="2967335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pp.4-6</a:t>
            </a:r>
          </a:p>
        </p:txBody>
      </p:sp>
      <p:pic>
        <p:nvPicPr>
          <p:cNvPr id="8" name="Picture 4" descr="Email letter mail icon - Dashboard Line Style">
            <a:extLst>
              <a:ext uri="{FF2B5EF4-FFF2-40B4-BE49-F238E27FC236}">
                <a16:creationId xmlns:a16="http://schemas.microsoft.com/office/drawing/2014/main" id="{4B08019B-C9C4-89C2-0EA8-862A7C246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>
            <a:off x="521790" y="941725"/>
            <a:ext cx="5556203" cy="32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68AAAA-AF5C-F7BD-4D62-73DD497744E8}"/>
              </a:ext>
            </a:extLst>
          </p:cNvPr>
          <p:cNvSpPr txBox="1"/>
          <p:nvPr/>
        </p:nvSpPr>
        <p:spPr>
          <a:xfrm>
            <a:off x="927390" y="3278429"/>
            <a:ext cx="2211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from: Building A 102</a:t>
            </a:r>
          </a:p>
          <a:p>
            <a:r>
              <a:rPr lang="en-US" dirty="0">
                <a:solidFill>
                  <a:srgbClr val="7030A0"/>
                </a:solidFill>
              </a:rPr>
              <a:t>to: Building B 103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F932A6-18F6-2E7D-FDB4-73B7316F43B9}"/>
              </a:ext>
            </a:extLst>
          </p:cNvPr>
          <p:cNvSpPr txBox="1"/>
          <p:nvPr/>
        </p:nvSpPr>
        <p:spPr>
          <a:xfrm>
            <a:off x="744704" y="5228171"/>
            <a:ext cx="2393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To mailroom 111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FD16F4-232F-C769-C34F-15B3BE2224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753"/>
          <a:stretch/>
        </p:blipFill>
        <p:spPr>
          <a:xfrm>
            <a:off x="8466523" y="3060915"/>
            <a:ext cx="3132091" cy="4689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4C3C022-132C-AFFD-7340-9DE7B80348C3}"/>
                  </a:ext>
                </a:extLst>
              </p14:cNvPr>
              <p14:cNvContentPartPr/>
              <p14:nvPr/>
            </p14:nvContentPartPr>
            <p14:xfrm>
              <a:off x="4594936" y="2215556"/>
              <a:ext cx="738360" cy="1016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4C3C022-132C-AFFD-7340-9DE7B80348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6936" y="2197916"/>
                <a:ext cx="774000" cy="105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17EA69C-FDBB-0055-448F-9800EB395E5C}"/>
              </a:ext>
            </a:extLst>
          </p:cNvPr>
          <p:cNvGrpSpPr/>
          <p:nvPr/>
        </p:nvGrpSpPr>
        <p:grpSpPr>
          <a:xfrm>
            <a:off x="5214856" y="2277116"/>
            <a:ext cx="5887080" cy="909720"/>
            <a:chOff x="5214856" y="2277116"/>
            <a:chExt cx="5887080" cy="90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BC5EEA8-86AB-1FB5-8560-259B6E8773B3}"/>
                    </a:ext>
                  </a:extLst>
                </p14:cNvPr>
                <p14:cNvContentPartPr/>
                <p14:nvPr/>
              </p14:nvContentPartPr>
              <p14:xfrm>
                <a:off x="5214856" y="2277116"/>
                <a:ext cx="5843880" cy="858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BC5EEA8-86AB-1FB5-8560-259B6E8773B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97216" y="2259476"/>
                  <a:ext cx="5879520" cy="89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589647D-B626-5F81-4C05-3EB612C7E735}"/>
                    </a:ext>
                  </a:extLst>
                </p14:cNvPr>
                <p14:cNvContentPartPr/>
                <p14:nvPr/>
              </p14:nvContentPartPr>
              <p14:xfrm>
                <a:off x="10942456" y="3006476"/>
                <a:ext cx="159480" cy="180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589647D-B626-5F81-4C05-3EB612C7E73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924456" y="2988476"/>
                  <a:ext cx="19512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8D22C-1AC5-8E61-5AF4-2342390B7B59}"/>
              </a:ext>
            </a:extLst>
          </p:cNvPr>
          <p:cNvGrpSpPr/>
          <p:nvPr/>
        </p:nvGrpSpPr>
        <p:grpSpPr>
          <a:xfrm>
            <a:off x="4416736" y="3308876"/>
            <a:ext cx="6214320" cy="1062720"/>
            <a:chOff x="4416736" y="3308876"/>
            <a:chExt cx="6214320" cy="10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4101E65-2EF5-3585-FD82-13F5FE8AF013}"/>
                    </a:ext>
                  </a:extLst>
                </p14:cNvPr>
                <p14:cNvContentPartPr/>
                <p14:nvPr/>
              </p14:nvContentPartPr>
              <p14:xfrm>
                <a:off x="4416736" y="3308876"/>
                <a:ext cx="6036840" cy="1062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4101E65-2EF5-3585-FD82-13F5FE8AF0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99096" y="3290876"/>
                  <a:ext cx="6072480" cy="10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FEAF030-810D-7230-8822-E8453FDA6CA5}"/>
                    </a:ext>
                  </a:extLst>
                </p14:cNvPr>
                <p14:cNvContentPartPr/>
                <p14:nvPr/>
              </p14:nvContentPartPr>
              <p14:xfrm>
                <a:off x="10476616" y="3463676"/>
                <a:ext cx="154440" cy="148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FEAF030-810D-7230-8822-E8453FDA6CA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458616" y="3446036"/>
                  <a:ext cx="19008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48C5A4B-EFD9-98D0-955D-CCFD813B867F}"/>
                  </a:ext>
                </a:extLst>
              </p14:cNvPr>
              <p14:cNvContentPartPr/>
              <p14:nvPr/>
            </p14:nvContentPartPr>
            <p14:xfrm>
              <a:off x="3354736" y="2857796"/>
              <a:ext cx="1172880" cy="700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48C5A4B-EFD9-98D0-955D-CCFD813B86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36736" y="2839796"/>
                <a:ext cx="1208520" cy="7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0E2AAE7-6EA4-F28C-8A91-2CD8C40BC453}"/>
                  </a:ext>
                </a:extLst>
              </p14:cNvPr>
              <p14:cNvContentPartPr/>
              <p14:nvPr/>
            </p14:nvContentPartPr>
            <p14:xfrm>
              <a:off x="921136" y="3037076"/>
              <a:ext cx="2172960" cy="893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0E2AAE7-6EA4-F28C-8A91-2CD8C40BC45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03136" y="3019436"/>
                <a:ext cx="2208600" cy="9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23963C6-AC65-40F1-F8E1-60B28654C6B4}"/>
              </a:ext>
            </a:extLst>
          </p:cNvPr>
          <p:cNvGrpSpPr/>
          <p:nvPr/>
        </p:nvGrpSpPr>
        <p:grpSpPr>
          <a:xfrm>
            <a:off x="2998696" y="3417236"/>
            <a:ext cx="6901560" cy="1403640"/>
            <a:chOff x="2998696" y="3417236"/>
            <a:chExt cx="6901560" cy="14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843943-62CF-0C66-0850-3B1A5CDDAC81}"/>
                    </a:ext>
                  </a:extLst>
                </p14:cNvPr>
                <p14:cNvContentPartPr/>
                <p14:nvPr/>
              </p14:nvContentPartPr>
              <p14:xfrm>
                <a:off x="2998696" y="3421556"/>
                <a:ext cx="6807960" cy="1399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843943-62CF-0C66-0850-3B1A5CDDAC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80696" y="3403556"/>
                  <a:ext cx="6843600" cy="14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59B4909-482D-3FA5-1BE8-3247453563E5}"/>
                    </a:ext>
                  </a:extLst>
                </p14:cNvPr>
                <p14:cNvContentPartPr/>
                <p14:nvPr/>
              </p14:nvContentPartPr>
              <p14:xfrm>
                <a:off x="9794416" y="3417236"/>
                <a:ext cx="105840" cy="11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59B4909-482D-3FA5-1BE8-3247453563E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76776" y="3399236"/>
                  <a:ext cx="14148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9D5EDF0-8E28-78CC-9ECA-A3CCF52A2DB3}"/>
                  </a:ext>
                </a:extLst>
              </p14:cNvPr>
              <p14:cNvContentPartPr/>
              <p14:nvPr/>
            </p14:nvContentPartPr>
            <p14:xfrm>
              <a:off x="658696" y="5152796"/>
              <a:ext cx="2293920" cy="63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9D5EDF0-8E28-78CC-9ECA-A3CCF52A2DB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0696" y="5134796"/>
                <a:ext cx="2329560" cy="67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55D15852-B987-4279-17AE-74F3BDDA25D5}"/>
              </a:ext>
            </a:extLst>
          </p:cNvPr>
          <p:cNvGrpSpPr/>
          <p:nvPr/>
        </p:nvGrpSpPr>
        <p:grpSpPr>
          <a:xfrm>
            <a:off x="2905456" y="3448196"/>
            <a:ext cx="6418080" cy="2503800"/>
            <a:chOff x="2905456" y="3448196"/>
            <a:chExt cx="6418080" cy="250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2398E57-304E-DAE0-40B8-6EE8BE6EAD82}"/>
                    </a:ext>
                  </a:extLst>
                </p14:cNvPr>
                <p14:cNvContentPartPr/>
                <p14:nvPr/>
              </p14:nvContentPartPr>
              <p14:xfrm>
                <a:off x="2905456" y="3450356"/>
                <a:ext cx="6418080" cy="2501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2398E57-304E-DAE0-40B8-6EE8BE6EAD8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87816" y="3432356"/>
                  <a:ext cx="6453720" cy="25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5E339CB-A853-C8A9-FB13-4B6BF00B733C}"/>
                    </a:ext>
                  </a:extLst>
                </p14:cNvPr>
                <p14:cNvContentPartPr/>
                <p14:nvPr/>
              </p14:nvContentPartPr>
              <p14:xfrm>
                <a:off x="9074056" y="3448196"/>
                <a:ext cx="190800" cy="71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5E339CB-A853-C8A9-FB13-4B6BF00B733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56056" y="3430556"/>
                  <a:ext cx="226440" cy="107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29DC98C-EE3F-694C-2C2B-EA3A7BF87015}"/>
              </a:ext>
            </a:extLst>
          </p:cNvPr>
          <p:cNvSpPr txBox="1"/>
          <p:nvPr/>
        </p:nvSpPr>
        <p:spPr>
          <a:xfrm>
            <a:off x="10147613" y="4221230"/>
            <a:ext cx="175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Print" panose="02000600000000000000" pitchFamily="2" charset="0"/>
              </a:rPr>
              <a:t>One of the HTTP data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89C7C32-7AAA-FD1D-8C6D-07B6FC44FBBE}"/>
              </a:ext>
            </a:extLst>
          </p:cNvPr>
          <p:cNvCxnSpPr>
            <a:cxnSpLocks/>
          </p:cNvCxnSpPr>
          <p:nvPr/>
        </p:nvCxnSpPr>
        <p:spPr>
          <a:xfrm flipV="1">
            <a:off x="11006737" y="3538016"/>
            <a:ext cx="217959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54B497A-8F9C-F2E6-7722-FABCE26E5025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b="70183"/>
          <a:stretch/>
        </p:blipFill>
        <p:spPr>
          <a:xfrm>
            <a:off x="8102551" y="0"/>
            <a:ext cx="4089449" cy="10913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5254F17-7D4E-2CD7-AF85-7FF8FA26C96E}"/>
                  </a:ext>
                </a:extLst>
              </p14:cNvPr>
              <p14:cNvContentPartPr/>
              <p14:nvPr/>
            </p14:nvContentPartPr>
            <p14:xfrm>
              <a:off x="8140297" y="456573"/>
              <a:ext cx="1809000" cy="672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5254F17-7D4E-2CD7-AF85-7FF8FA26C96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31297" y="447933"/>
                <a:ext cx="1826640" cy="68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B09E10B0-AC34-2ECF-880A-0101411E6115}"/>
              </a:ext>
            </a:extLst>
          </p:cNvPr>
          <p:cNvGrpSpPr/>
          <p:nvPr/>
        </p:nvGrpSpPr>
        <p:grpSpPr>
          <a:xfrm>
            <a:off x="4880857" y="818373"/>
            <a:ext cx="3990240" cy="1860840"/>
            <a:chOff x="4880857" y="818373"/>
            <a:chExt cx="3990240" cy="186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09667C4-2F5E-66D3-6609-0E364E43F379}"/>
                    </a:ext>
                  </a:extLst>
                </p14:cNvPr>
                <p14:cNvContentPartPr/>
                <p14:nvPr/>
              </p14:nvContentPartPr>
              <p14:xfrm>
                <a:off x="4910377" y="818373"/>
                <a:ext cx="3960720" cy="1846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09667C4-2F5E-66D3-6609-0E364E43F3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01377" y="809373"/>
                  <a:ext cx="3978360" cy="18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2FFAEA4-B8A5-D6CD-8920-2F5DAE9CF0F1}"/>
                    </a:ext>
                  </a:extLst>
                </p14:cNvPr>
                <p14:cNvContentPartPr/>
                <p14:nvPr/>
              </p14:nvContentPartPr>
              <p14:xfrm>
                <a:off x="4880857" y="2470053"/>
                <a:ext cx="186840" cy="209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2FFAEA4-B8A5-D6CD-8920-2F5DAE9CF0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72217" y="2461053"/>
                  <a:ext cx="204480" cy="22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54962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.tfd.com/cde/PROTSTAK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74" b="1"/>
          <a:stretch/>
        </p:blipFill>
        <p:spPr bwMode="auto">
          <a:xfrm>
            <a:off x="7655334" y="502552"/>
            <a:ext cx="4275473" cy="565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.tfd.com/cde/PROTSTAK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1"/>
          <a:stretch/>
        </p:blipFill>
        <p:spPr bwMode="auto">
          <a:xfrm>
            <a:off x="1423712" y="377111"/>
            <a:ext cx="4345947" cy="551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-Up Arrow 1"/>
          <p:cNvSpPr/>
          <p:nvPr/>
        </p:nvSpPr>
        <p:spPr>
          <a:xfrm>
            <a:off x="4790115" y="3036816"/>
            <a:ext cx="2030136" cy="320459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nt Arrow 3"/>
          <p:cNvSpPr/>
          <p:nvPr/>
        </p:nvSpPr>
        <p:spPr>
          <a:xfrm>
            <a:off x="6048463" y="502551"/>
            <a:ext cx="2197915" cy="24503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82" y="2374064"/>
            <a:ext cx="1188534" cy="553998"/>
          </a:xfrm>
          <a:prstGeom prst="rect">
            <a:avLst/>
          </a:prstGeom>
          <a:pattFill prst="pct80">
            <a:fgClr>
              <a:srgbClr val="458898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Segment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982" y="1543071"/>
            <a:ext cx="1188534" cy="369332"/>
          </a:xfrm>
          <a:prstGeom prst="rect">
            <a:avLst/>
          </a:prstGeom>
          <a:pattFill prst="dkVert">
            <a:fgClr>
              <a:srgbClr val="F9EF96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Data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982" y="3943721"/>
            <a:ext cx="1060732" cy="369332"/>
          </a:xfrm>
          <a:prstGeom prst="rect">
            <a:avLst/>
          </a:prstGeom>
          <a:pattFill prst="pct80">
            <a:fgClr>
              <a:srgbClr val="0000FF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Packet</a:t>
            </a:r>
          </a:p>
        </p:txBody>
      </p:sp>
      <p:sp>
        <p:nvSpPr>
          <p:cNvPr id="9" name="Rectangle 8"/>
          <p:cNvSpPr/>
          <p:nvPr/>
        </p:nvSpPr>
        <p:spPr>
          <a:xfrm>
            <a:off x="84177" y="4698336"/>
            <a:ext cx="1060732" cy="369332"/>
          </a:xfrm>
          <a:prstGeom prst="rect">
            <a:avLst/>
          </a:prstGeom>
          <a:pattFill prst="pct80">
            <a:fgClr>
              <a:srgbClr val="CC2DB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Frame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981" y="5452951"/>
            <a:ext cx="1060732" cy="369332"/>
          </a:xfrm>
          <a:prstGeom prst="rect">
            <a:avLst/>
          </a:prstGeom>
          <a:pattFill prst="pct80">
            <a:fgClr>
              <a:srgbClr val="D99946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bit</a:t>
            </a:r>
          </a:p>
        </p:txBody>
      </p:sp>
      <p:pic>
        <p:nvPicPr>
          <p:cNvPr id="12" name="Picture 4" descr="Image for p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12" y="5496154"/>
            <a:ext cx="1033398" cy="4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for p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251" y="802954"/>
            <a:ext cx="1033398" cy="4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81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B305-FCCB-40AB-9C44-04F63761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HTTP traffic using Wireshark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E7EC5-5FAE-4860-866A-F51E063B1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1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A3E2-6110-4884-B69D-6ED7F7C0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Reconfigure </a:t>
            </a:r>
            <a:r>
              <a:rPr lang="en-US" dirty="0" err="1"/>
              <a:t>wireshark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ACBBE-24FB-4F2C-A9A9-61B8F38B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97"/>
          <a:stretch/>
        </p:blipFill>
        <p:spPr>
          <a:xfrm>
            <a:off x="920578" y="1760667"/>
            <a:ext cx="9305284" cy="4565992"/>
          </a:xfrm>
          <a:prstGeom prst="rect">
            <a:avLst/>
          </a:prstGeom>
        </p:spPr>
      </p:pic>
      <p:pic>
        <p:nvPicPr>
          <p:cNvPr id="1026" name="Picture 2" descr="Door Stop Sign I Wandering Devices I Alzstore">
            <a:extLst>
              <a:ext uri="{FF2B5EF4-FFF2-40B4-BE49-F238E27FC236}">
                <a16:creationId xmlns:a16="http://schemas.microsoft.com/office/drawing/2014/main" id="{16F4875B-7F0A-4947-8EB7-21046277D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81448" cy="8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475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49EE2-C4A2-4CE4-B07F-D2619218E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626" y="604151"/>
            <a:ext cx="5395428" cy="1234547"/>
          </a:xfrm>
          <a:prstGeom prst="rect">
            <a:avLst/>
          </a:prstGeom>
        </p:spPr>
      </p:pic>
      <p:pic>
        <p:nvPicPr>
          <p:cNvPr id="5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BEBEAA67-976F-4BC2-B20E-A7B9D9A50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626" y="2097801"/>
            <a:ext cx="5943600" cy="2058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259993-BBE8-4BB5-B06C-E38980152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626" y="4493499"/>
            <a:ext cx="5060118" cy="876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1E62BC-8AA2-4A81-AA5D-5AFD1002D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626" y="5668666"/>
            <a:ext cx="2103302" cy="693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B7911D-9B05-4121-B73F-7C82372AA505}"/>
              </a:ext>
            </a:extLst>
          </p:cNvPr>
          <p:cNvSpPr txBox="1"/>
          <p:nvPr/>
        </p:nvSpPr>
        <p:spPr>
          <a:xfrm>
            <a:off x="1649047" y="606517"/>
            <a:ext cx="189358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Reconfigure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3070E3-8D3C-486B-87CC-E62E1C0192BF}"/>
              </a:ext>
            </a:extLst>
          </p:cNvPr>
          <p:cNvSpPr txBox="1"/>
          <p:nvPr/>
        </p:nvSpPr>
        <p:spPr>
          <a:xfrm>
            <a:off x="1649046" y="4493499"/>
            <a:ext cx="189358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Add student to </a:t>
            </a:r>
            <a:r>
              <a:rPr lang="en-US" dirty="0" err="1"/>
              <a:t>wireshark</a:t>
            </a:r>
            <a:r>
              <a:rPr lang="en-US" dirty="0"/>
              <a:t> group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833AE-8832-401A-A5DD-96E27DC61EBE}"/>
              </a:ext>
            </a:extLst>
          </p:cNvPr>
          <p:cNvSpPr txBox="1"/>
          <p:nvPr/>
        </p:nvSpPr>
        <p:spPr>
          <a:xfrm>
            <a:off x="1649046" y="5686126"/>
            <a:ext cx="189358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Logout and log back in</a:t>
            </a:r>
          </a:p>
        </p:txBody>
      </p:sp>
    </p:spTree>
    <p:extLst>
      <p:ext uri="{BB962C8B-B14F-4D97-AF65-F5344CB8AC3E}">
        <p14:creationId xmlns:p14="http://schemas.microsoft.com/office/powerpoint/2010/main" val="288670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B4CCB3-3A94-416A-8D29-B309CCED0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62" y="1096605"/>
            <a:ext cx="9644962" cy="48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1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585" y="771789"/>
            <a:ext cx="6056314" cy="801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585" y="1877990"/>
            <a:ext cx="7031054" cy="4233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9585" y="434963"/>
            <a:ext cx="208204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Clear browser cache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65502-BF0A-416F-99EB-2E8955F11B28}"/>
              </a:ext>
            </a:extLst>
          </p:cNvPr>
          <p:cNvSpPr txBox="1"/>
          <p:nvPr/>
        </p:nvSpPr>
        <p:spPr>
          <a:xfrm>
            <a:off x="9728983" y="2500337"/>
            <a:ext cx="210312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change interface 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lo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eth0</a:t>
            </a:r>
            <a:r>
              <a:rPr lang="en-US" dirty="0"/>
              <a:t> if you need to capture live traffic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CD59C-B4C3-47D1-9C66-04587B12CA72}"/>
              </a:ext>
            </a:extLst>
          </p:cNvPr>
          <p:cNvSpPr txBox="1"/>
          <p:nvPr/>
        </p:nvSpPr>
        <p:spPr>
          <a:xfrm>
            <a:off x="265725" y="677661"/>
            <a:ext cx="1547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don’t need to have root to capture traffic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D881E7-AF51-4A90-9C78-23FA843BE9F8}"/>
              </a:ext>
            </a:extLst>
          </p:cNvPr>
          <p:cNvCxnSpPr>
            <a:stCxn id="6" idx="3"/>
            <a:endCxn id="3" idx="1"/>
          </p:cNvCxnSpPr>
          <p:nvPr/>
        </p:nvCxnSpPr>
        <p:spPr>
          <a:xfrm flipV="1">
            <a:off x="1813171" y="1172730"/>
            <a:ext cx="606414" cy="105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20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 HTTP traffic with </a:t>
            </a:r>
            <a:r>
              <a:rPr lang="en-US" i="1" dirty="0">
                <a:solidFill>
                  <a:srgbClr val="7030A0"/>
                </a:solidFill>
              </a:rPr>
              <a:t>curl</a:t>
            </a:r>
          </a:p>
          <a:p>
            <a:r>
              <a:rPr lang="en-US" dirty="0"/>
              <a:t>Review Open Systems Interconnection Model (OSI)</a:t>
            </a:r>
          </a:p>
          <a:p>
            <a:pPr lvl="1"/>
            <a:r>
              <a:rPr lang="en-US" dirty="0"/>
              <a:t>Is understanding HTTP enough for forensic investigations?</a:t>
            </a:r>
          </a:p>
          <a:p>
            <a:r>
              <a:rPr lang="en-US" dirty="0"/>
              <a:t>Exam HTTP traffics with </a:t>
            </a:r>
            <a:r>
              <a:rPr lang="en-US" dirty="0">
                <a:solidFill>
                  <a:srgbClr val="7030A0"/>
                </a:solidFill>
              </a:rPr>
              <a:t>Wireshark</a:t>
            </a:r>
          </a:p>
          <a:p>
            <a:pPr lvl="1"/>
            <a:r>
              <a:rPr lang="en-US" dirty="0"/>
              <a:t>Three-way handshake (TCP) </a:t>
            </a:r>
          </a:p>
          <a:p>
            <a:pPr lvl="1"/>
            <a:r>
              <a:rPr lang="en-US" dirty="0"/>
              <a:t>Communication (HTTP request/response)</a:t>
            </a:r>
          </a:p>
          <a:p>
            <a:pPr lvl="1"/>
            <a:r>
              <a:rPr lang="en-US" dirty="0"/>
              <a:t>Close connection (TCP) </a:t>
            </a:r>
          </a:p>
        </p:txBody>
      </p:sp>
      <p:pic>
        <p:nvPicPr>
          <p:cNvPr id="1026" name="Picture 2" descr="Why Are Icebergs Dangerous? - WorldAtlas">
            <a:extLst>
              <a:ext uri="{FF2B5EF4-FFF2-40B4-BE49-F238E27FC236}">
                <a16:creationId xmlns:a16="http://schemas.microsoft.com/office/drawing/2014/main" id="{EA9E3D3A-8A1B-90C0-3D13-3293E2E28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70" y="0"/>
            <a:ext cx="3774930" cy="212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1218FB9-C7D4-AA6C-F722-0C34F3C3D4BE}"/>
              </a:ext>
            </a:extLst>
          </p:cNvPr>
          <p:cNvGrpSpPr/>
          <p:nvPr/>
        </p:nvGrpSpPr>
        <p:grpSpPr>
          <a:xfrm>
            <a:off x="7880463" y="320545"/>
            <a:ext cx="1179000" cy="201600"/>
            <a:chOff x="7880463" y="320545"/>
            <a:chExt cx="11790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8014108-6901-6997-F500-B4D0D0168569}"/>
                    </a:ext>
                  </a:extLst>
                </p14:cNvPr>
                <p14:cNvContentPartPr/>
                <p14:nvPr/>
              </p14:nvContentPartPr>
              <p14:xfrm>
                <a:off x="7880463" y="385345"/>
                <a:ext cx="1140120" cy="39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8014108-6901-6997-F500-B4D0D016856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2823" y="367345"/>
                  <a:ext cx="1175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BB98A90-BF3D-8414-1386-D81E223A2A43}"/>
                    </a:ext>
                  </a:extLst>
                </p14:cNvPr>
                <p14:cNvContentPartPr/>
                <p14:nvPr/>
              </p14:nvContentPartPr>
              <p14:xfrm>
                <a:off x="8935983" y="320545"/>
                <a:ext cx="123480" cy="201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BB98A90-BF3D-8414-1386-D81E223A2A4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18343" y="302545"/>
                  <a:ext cx="1591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6F4240A-6043-BBD1-AB4D-02993AE4F815}"/>
              </a:ext>
            </a:extLst>
          </p:cNvPr>
          <p:cNvGrpSpPr/>
          <p:nvPr/>
        </p:nvGrpSpPr>
        <p:grpSpPr>
          <a:xfrm>
            <a:off x="7880463" y="651068"/>
            <a:ext cx="1179000" cy="201600"/>
            <a:chOff x="7880463" y="320545"/>
            <a:chExt cx="11790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6ADD03-EB6D-97B0-E8C2-5A72F886BF90}"/>
                    </a:ext>
                  </a:extLst>
                </p14:cNvPr>
                <p14:cNvContentPartPr/>
                <p14:nvPr/>
              </p14:nvContentPartPr>
              <p14:xfrm>
                <a:off x="7880463" y="385345"/>
                <a:ext cx="1140120" cy="39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6ADD03-EB6D-97B0-E8C2-5A72F886BF9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2823" y="367345"/>
                  <a:ext cx="1175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CF060BE-92AA-C378-943C-367E48332D85}"/>
                    </a:ext>
                  </a:extLst>
                </p14:cNvPr>
                <p14:cNvContentPartPr/>
                <p14:nvPr/>
              </p14:nvContentPartPr>
              <p14:xfrm>
                <a:off x="8935983" y="320545"/>
                <a:ext cx="123480" cy="201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CF060BE-92AA-C378-943C-367E48332D8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18343" y="302545"/>
                  <a:ext cx="1591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752510-82AF-AC31-7E05-DD6DAD8D379B}"/>
              </a:ext>
            </a:extLst>
          </p:cNvPr>
          <p:cNvGrpSpPr/>
          <p:nvPr/>
        </p:nvGrpSpPr>
        <p:grpSpPr>
          <a:xfrm>
            <a:off x="7880463" y="940330"/>
            <a:ext cx="1179000" cy="201600"/>
            <a:chOff x="7880463" y="320545"/>
            <a:chExt cx="11790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383380-C6A8-C4C8-5AD7-07C812A8C4A8}"/>
                    </a:ext>
                  </a:extLst>
                </p14:cNvPr>
                <p14:cNvContentPartPr/>
                <p14:nvPr/>
              </p14:nvContentPartPr>
              <p14:xfrm>
                <a:off x="7880463" y="385345"/>
                <a:ext cx="1140120" cy="39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C383380-C6A8-C4C8-5AD7-07C812A8C4A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2823" y="367345"/>
                  <a:ext cx="1175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2737561-B0F1-1D69-B61A-7DF96D1A5FBB}"/>
                    </a:ext>
                  </a:extLst>
                </p14:cNvPr>
                <p14:cNvContentPartPr/>
                <p14:nvPr/>
              </p14:nvContentPartPr>
              <p14:xfrm>
                <a:off x="8935983" y="320545"/>
                <a:ext cx="123480" cy="201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2737561-B0F1-1D69-B61A-7DF96D1A5FB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18343" y="302545"/>
                  <a:ext cx="1591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D7D5C1-54D7-A2E5-A841-139984A93501}"/>
              </a:ext>
            </a:extLst>
          </p:cNvPr>
          <p:cNvGrpSpPr/>
          <p:nvPr/>
        </p:nvGrpSpPr>
        <p:grpSpPr>
          <a:xfrm>
            <a:off x="7853248" y="1231826"/>
            <a:ext cx="1179000" cy="201600"/>
            <a:chOff x="7880463" y="320545"/>
            <a:chExt cx="11790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71227B4-3AC5-3BA0-B77B-B714DF032117}"/>
                    </a:ext>
                  </a:extLst>
                </p14:cNvPr>
                <p14:cNvContentPartPr/>
                <p14:nvPr/>
              </p14:nvContentPartPr>
              <p14:xfrm>
                <a:off x="7880463" y="385345"/>
                <a:ext cx="1140120" cy="39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71227B4-3AC5-3BA0-B77B-B714DF03211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2823" y="367345"/>
                  <a:ext cx="1175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1B50AA7-3FE1-B112-3946-25F026B4BB51}"/>
                    </a:ext>
                  </a:extLst>
                </p14:cNvPr>
                <p14:cNvContentPartPr/>
                <p14:nvPr/>
              </p14:nvContentPartPr>
              <p14:xfrm>
                <a:off x="8935983" y="320545"/>
                <a:ext cx="123480" cy="201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1B50AA7-3FE1-B112-3946-25F026B4BB5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18343" y="302545"/>
                  <a:ext cx="1591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4AF6BB-D73E-FFB6-4A02-517CFBB3A893}"/>
              </a:ext>
            </a:extLst>
          </p:cNvPr>
          <p:cNvGrpSpPr/>
          <p:nvPr/>
        </p:nvGrpSpPr>
        <p:grpSpPr>
          <a:xfrm>
            <a:off x="7853248" y="1553888"/>
            <a:ext cx="1179000" cy="201600"/>
            <a:chOff x="7880463" y="320545"/>
            <a:chExt cx="11790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737A70-E9B2-CCA5-4CE6-2C448647DFD7}"/>
                    </a:ext>
                  </a:extLst>
                </p14:cNvPr>
                <p14:cNvContentPartPr/>
                <p14:nvPr/>
              </p14:nvContentPartPr>
              <p14:xfrm>
                <a:off x="7880463" y="385345"/>
                <a:ext cx="1140120" cy="39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737A70-E9B2-CCA5-4CE6-2C448647DFD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2823" y="367345"/>
                  <a:ext cx="1175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066D865-95F9-133A-4254-8A56C9E8F11A}"/>
                    </a:ext>
                  </a:extLst>
                </p14:cNvPr>
                <p14:cNvContentPartPr/>
                <p14:nvPr/>
              </p14:nvContentPartPr>
              <p14:xfrm>
                <a:off x="8935983" y="320545"/>
                <a:ext cx="123480" cy="201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066D865-95F9-133A-4254-8A56C9E8F11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18343" y="302545"/>
                  <a:ext cx="1591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708290-46D9-0DC4-F390-BCF34726C6CC}"/>
              </a:ext>
            </a:extLst>
          </p:cNvPr>
          <p:cNvGrpSpPr/>
          <p:nvPr/>
        </p:nvGrpSpPr>
        <p:grpSpPr>
          <a:xfrm>
            <a:off x="4862223" y="347905"/>
            <a:ext cx="2935440" cy="1840320"/>
            <a:chOff x="4862223" y="347905"/>
            <a:chExt cx="2935440" cy="184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806F1A8-8FD2-727F-0F9A-31AB9F37FD9A}"/>
                    </a:ext>
                  </a:extLst>
                </p14:cNvPr>
                <p14:cNvContentPartPr/>
                <p14:nvPr/>
              </p14:nvContentPartPr>
              <p14:xfrm>
                <a:off x="4862223" y="1619425"/>
                <a:ext cx="766440" cy="56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806F1A8-8FD2-727F-0F9A-31AB9F37FD9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44583" y="1601785"/>
                  <a:ext cx="80208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FC346BC-5332-FF3A-CF31-33AFCE5A0AC1}"/>
                    </a:ext>
                  </a:extLst>
                </p14:cNvPr>
                <p14:cNvContentPartPr/>
                <p14:nvPr/>
              </p14:nvContentPartPr>
              <p14:xfrm>
                <a:off x="5646303" y="413425"/>
                <a:ext cx="2073960" cy="1236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FC346BC-5332-FF3A-CF31-33AFCE5A0AC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28303" y="395425"/>
                  <a:ext cx="2109600" cy="12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1BDF77D-BD34-9FB2-1CD6-9359FC5557C9}"/>
                    </a:ext>
                  </a:extLst>
                </p14:cNvPr>
                <p14:cNvContentPartPr/>
                <p14:nvPr/>
              </p14:nvContentPartPr>
              <p14:xfrm>
                <a:off x="7607223" y="347905"/>
                <a:ext cx="190440" cy="187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1BDF77D-BD34-9FB2-1CD6-9359FC5557C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89223" y="329905"/>
                  <a:ext cx="226080" cy="22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168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ternate - Free arrows icons">
            <a:extLst>
              <a:ext uri="{FF2B5EF4-FFF2-40B4-BE49-F238E27FC236}">
                <a16:creationId xmlns:a16="http://schemas.microsoft.com/office/drawing/2014/main" id="{ECC32169-CDB8-4275-9506-357103086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96" y="4714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D9743B-74C6-4F3B-9B4D-C22F16890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958" y="641022"/>
            <a:ext cx="7683404" cy="4777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F519BA-1073-4759-8E36-FBA8CBF302C0}"/>
              </a:ext>
            </a:extLst>
          </p:cNvPr>
          <p:cNvSpPr txBox="1"/>
          <p:nvPr/>
        </p:nvSpPr>
        <p:spPr>
          <a:xfrm>
            <a:off x="3344958" y="5599166"/>
            <a:ext cx="610384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command to download the </a:t>
            </a:r>
            <a:r>
              <a:rPr lang="da-DK" dirty="0">
                <a:latin typeface="OCRB" panose="020B0609020202020204" pitchFamily="49" charset="0"/>
              </a:rPr>
              <a:t>basic.log </a:t>
            </a:r>
            <a:r>
              <a:rPr lang="da-DK" dirty="0"/>
              <a:t>file:</a:t>
            </a:r>
          </a:p>
          <a:p>
            <a:r>
              <a:rPr lang="da-DK" sz="1400" i="1" dirty="0">
                <a:latin typeface="Abadi" panose="020B0604020104020204" pitchFamily="34" charset="0"/>
              </a:rPr>
              <a:t>wget https://</a:t>
            </a:r>
            <a:r>
              <a:rPr lang="da-DK" sz="1400" i="1" dirty="0">
                <a:solidFill>
                  <a:srgbClr val="FF0000"/>
                </a:solidFill>
                <a:latin typeface="Abadi" panose="020B0604020104020204" pitchFamily="34" charset="0"/>
              </a:rPr>
              <a:t>raw</a:t>
            </a:r>
            <a:r>
              <a:rPr lang="da-DK" sz="1400" i="1" dirty="0">
                <a:latin typeface="Abadi" panose="020B0604020104020204" pitchFamily="34" charset="0"/>
              </a:rPr>
              <a:t>.github</a:t>
            </a:r>
            <a:r>
              <a:rPr lang="da-DK" sz="1400" i="1" dirty="0">
                <a:solidFill>
                  <a:srgbClr val="FF0000"/>
                </a:solidFill>
                <a:latin typeface="Abadi" panose="020B0604020104020204" pitchFamily="34" charset="0"/>
              </a:rPr>
              <a:t>usercontent</a:t>
            </a:r>
            <a:r>
              <a:rPr lang="da-DK" sz="1400" i="1" dirty="0">
                <a:latin typeface="Abadi" panose="020B0604020104020204" pitchFamily="34" charset="0"/>
              </a:rPr>
              <a:t>.com/frankwxu/digital-forensics-lab/main/Illegal_Possession_Images/lab_files/traffic/basic.log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8D09F5-C75F-47CF-A66E-FDCEEAA412FD}"/>
              </a:ext>
            </a:extLst>
          </p:cNvPr>
          <p:cNvSpPr txBox="1"/>
          <p:nvPr/>
        </p:nvSpPr>
        <p:spPr>
          <a:xfrm>
            <a:off x="54708" y="90619"/>
            <a:ext cx="395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can download the recaptured traffic</a:t>
            </a:r>
          </a:p>
        </p:txBody>
      </p:sp>
    </p:spTree>
    <p:extLst>
      <p:ext uri="{BB962C8B-B14F-4D97-AF65-F5344CB8AC3E}">
        <p14:creationId xmlns:p14="http://schemas.microsoft.com/office/powerpoint/2010/main" val="1378242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96" y="2098966"/>
            <a:ext cx="10379505" cy="3777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695C02-FA5C-44DE-96C9-2C760489914C}"/>
              </a:ext>
            </a:extLst>
          </p:cNvPr>
          <p:cNvSpPr txBox="1"/>
          <p:nvPr/>
        </p:nvSpPr>
        <p:spPr>
          <a:xfrm>
            <a:off x="1043629" y="5876454"/>
            <a:ext cx="9954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wget</a:t>
            </a:r>
            <a:r>
              <a:rPr lang="en-US" sz="1400" dirty="0"/>
              <a:t> https://raw.githubusercontent.com/frankwxu/digital-forensics-lab/main/Illegal_Possession_Images/lab_files/traffic/basic.log</a:t>
            </a:r>
          </a:p>
        </p:txBody>
      </p:sp>
      <p:pic>
        <p:nvPicPr>
          <p:cNvPr id="1026" name="Picture 2" descr="Making your handshake work for you in your career (opinion)">
            <a:extLst>
              <a:ext uri="{FF2B5EF4-FFF2-40B4-BE49-F238E27FC236}">
                <a16:creationId xmlns:a16="http://schemas.microsoft.com/office/drawing/2014/main" id="{6B553118-7AB9-42AA-947F-A8C12804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34" y="472041"/>
            <a:ext cx="11303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ving a great conversation with your users | by Priyam | Chatbots Life">
            <a:extLst>
              <a:ext uri="{FF2B5EF4-FFF2-40B4-BE49-F238E27FC236}">
                <a16:creationId xmlns:a16="http://schemas.microsoft.com/office/drawing/2014/main" id="{7F925583-4BBC-4078-B9AB-2F28A0D30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875" y="531697"/>
            <a:ext cx="2036100" cy="11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rd Bye in Lettering Style Stock Vector - Illustration of meet, letters:  208095630">
            <a:extLst>
              <a:ext uri="{FF2B5EF4-FFF2-40B4-BE49-F238E27FC236}">
                <a16:creationId xmlns:a16="http://schemas.microsoft.com/office/drawing/2014/main" id="{4BEA26E6-FC16-467C-A686-DF4691CA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254" y="536780"/>
            <a:ext cx="1853519" cy="111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7AA2968-722E-4A29-B117-A8E4DF12C4B6}"/>
              </a:ext>
            </a:extLst>
          </p:cNvPr>
          <p:cNvSpPr/>
          <p:nvPr/>
        </p:nvSpPr>
        <p:spPr>
          <a:xfrm>
            <a:off x="3822044" y="1012538"/>
            <a:ext cx="533809" cy="111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3E8727A-EDE0-4857-B71A-73B6A3654C73}"/>
              </a:ext>
            </a:extLst>
          </p:cNvPr>
          <p:cNvSpPr/>
          <p:nvPr/>
        </p:nvSpPr>
        <p:spPr>
          <a:xfrm>
            <a:off x="7198534" y="981546"/>
            <a:ext cx="673161" cy="111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BC1AD853-2433-45DE-B8DE-47700AFEAF04}"/>
              </a:ext>
            </a:extLst>
          </p:cNvPr>
          <p:cNvSpPr/>
          <p:nvPr/>
        </p:nvSpPr>
        <p:spPr>
          <a:xfrm rot="10800000">
            <a:off x="5527567" y="1602341"/>
            <a:ext cx="434715" cy="2098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13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Three-way handshake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No. 1, 2, and 3</a:t>
            </a:r>
          </a:p>
        </p:txBody>
      </p:sp>
    </p:spTree>
    <p:extLst>
      <p:ext uri="{BB962C8B-B14F-4D97-AF65-F5344CB8AC3E}">
        <p14:creationId xmlns:p14="http://schemas.microsoft.com/office/powerpoint/2010/main" val="3016566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46F59B-EAE2-AF7F-7DE0-0EC129BE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The purposes of handshake</a:t>
            </a:r>
          </a:p>
        </p:txBody>
      </p:sp>
      <p:pic>
        <p:nvPicPr>
          <p:cNvPr id="7" name="Picture 6" descr="People shaking hands">
            <a:extLst>
              <a:ext uri="{FF2B5EF4-FFF2-40B4-BE49-F238E27FC236}">
                <a16:creationId xmlns:a16="http://schemas.microsoft.com/office/drawing/2014/main" id="{E6539BA2-3F60-3F9C-089C-8125500DA8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4" r="3036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AEC140-6BF7-5F19-83A8-DB9DDE817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r>
              <a:rPr lang="en-GB" sz="2200" dirty="0"/>
              <a:t>Two participants establish a communication link at the start of the communication</a:t>
            </a:r>
          </a:p>
          <a:p>
            <a:pPr lvl="1"/>
            <a:r>
              <a:rPr lang="en-US" sz="2200" dirty="0"/>
              <a:t>Two parties are named as “Alice and Bob” </a:t>
            </a:r>
          </a:p>
          <a:p>
            <a:pPr lvl="1"/>
            <a:r>
              <a:rPr lang="en-US" sz="2200" dirty="0"/>
              <a:t>Before full communication begins</a:t>
            </a:r>
          </a:p>
          <a:p>
            <a:pPr lvl="1"/>
            <a:r>
              <a:rPr lang="en-US" sz="2200" dirty="0"/>
              <a:t>Make sure both sides ready to communicate</a:t>
            </a:r>
          </a:p>
          <a:p>
            <a:r>
              <a:rPr lang="en-US" sz="2200" dirty="0"/>
              <a:t>Each party picks and exchanges a random number </a:t>
            </a:r>
          </a:p>
          <a:p>
            <a:pPr lvl="1"/>
            <a:r>
              <a:rPr lang="en-US" sz="2200" dirty="0"/>
              <a:t>as initial reference ID (byte) to keep track of each byte sending and receiving</a:t>
            </a:r>
          </a:p>
          <a:p>
            <a:pPr lvl="2"/>
            <a:r>
              <a:rPr lang="en-GB" sz="1800" dirty="0"/>
              <a:t>e.g., Bob</a:t>
            </a:r>
            <a:r>
              <a:rPr lang="en-GB" sz="1800" b="1" dirty="0"/>
              <a:t> </a:t>
            </a:r>
            <a:r>
              <a:rPr lang="en-GB" sz="1800" b="1" dirty="0">
                <a:solidFill>
                  <a:srgbClr val="FF0000"/>
                </a:solidFill>
              </a:rPr>
              <a:t>6</a:t>
            </a:r>
            <a:r>
              <a:rPr lang="en-GB" sz="1800" b="1" dirty="0"/>
              <a:t> </a:t>
            </a:r>
            <a:r>
              <a:rPr lang="en-GB" sz="1800" dirty="0"/>
              <a:t>and Alice 141</a:t>
            </a:r>
            <a:endParaRPr lang="en-US" sz="1800" dirty="0"/>
          </a:p>
          <a:p>
            <a:pPr lvl="1"/>
            <a:r>
              <a:rPr lang="en-US" sz="2200" dirty="0"/>
              <a:t>receiver expects ID after three messages </a:t>
            </a:r>
          </a:p>
          <a:p>
            <a:pPr lvl="1"/>
            <a:endParaRPr lang="en-US" sz="22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EB1C6B3-8EFA-B1B7-0D0C-B454618B6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699761"/>
              </p:ext>
            </p:extLst>
          </p:nvPr>
        </p:nvGraphicFramePr>
        <p:xfrm>
          <a:off x="9440189" y="5198677"/>
          <a:ext cx="25641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822">
                  <a:extLst>
                    <a:ext uri="{9D8B030D-6E8A-4147-A177-3AD203B41FA5}">
                      <a16:colId xmlns:a16="http://schemas.microsoft.com/office/drawing/2014/main" val="2138235961"/>
                    </a:ext>
                  </a:extLst>
                </a:gridCol>
                <a:gridCol w="512822">
                  <a:extLst>
                    <a:ext uri="{9D8B030D-6E8A-4147-A177-3AD203B41FA5}">
                      <a16:colId xmlns:a16="http://schemas.microsoft.com/office/drawing/2014/main" val="4122870767"/>
                    </a:ext>
                  </a:extLst>
                </a:gridCol>
                <a:gridCol w="512822">
                  <a:extLst>
                    <a:ext uri="{9D8B030D-6E8A-4147-A177-3AD203B41FA5}">
                      <a16:colId xmlns:a16="http://schemas.microsoft.com/office/drawing/2014/main" val="1853747811"/>
                    </a:ext>
                  </a:extLst>
                </a:gridCol>
                <a:gridCol w="512822">
                  <a:extLst>
                    <a:ext uri="{9D8B030D-6E8A-4147-A177-3AD203B41FA5}">
                      <a16:colId xmlns:a16="http://schemas.microsoft.com/office/drawing/2014/main" val="125473927"/>
                    </a:ext>
                  </a:extLst>
                </a:gridCol>
                <a:gridCol w="512822">
                  <a:extLst>
                    <a:ext uri="{9D8B030D-6E8A-4147-A177-3AD203B41FA5}">
                      <a16:colId xmlns:a16="http://schemas.microsoft.com/office/drawing/2014/main" val="2503142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51348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2C8378-76D3-09B8-76C8-AFB913218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917548"/>
              </p:ext>
            </p:extLst>
          </p:nvPr>
        </p:nvGraphicFramePr>
        <p:xfrm>
          <a:off x="9129361" y="6005068"/>
          <a:ext cx="28749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988">
                  <a:extLst>
                    <a:ext uri="{9D8B030D-6E8A-4147-A177-3AD203B41FA5}">
                      <a16:colId xmlns:a16="http://schemas.microsoft.com/office/drawing/2014/main" val="2138235961"/>
                    </a:ext>
                  </a:extLst>
                </a:gridCol>
                <a:gridCol w="574988">
                  <a:extLst>
                    <a:ext uri="{9D8B030D-6E8A-4147-A177-3AD203B41FA5}">
                      <a16:colId xmlns:a16="http://schemas.microsoft.com/office/drawing/2014/main" val="4122870767"/>
                    </a:ext>
                  </a:extLst>
                </a:gridCol>
                <a:gridCol w="574988">
                  <a:extLst>
                    <a:ext uri="{9D8B030D-6E8A-4147-A177-3AD203B41FA5}">
                      <a16:colId xmlns:a16="http://schemas.microsoft.com/office/drawing/2014/main" val="1853747811"/>
                    </a:ext>
                  </a:extLst>
                </a:gridCol>
                <a:gridCol w="574988">
                  <a:extLst>
                    <a:ext uri="{9D8B030D-6E8A-4147-A177-3AD203B41FA5}">
                      <a16:colId xmlns:a16="http://schemas.microsoft.com/office/drawing/2014/main" val="125473927"/>
                    </a:ext>
                  </a:extLst>
                </a:gridCol>
                <a:gridCol w="574988">
                  <a:extLst>
                    <a:ext uri="{9D8B030D-6E8A-4147-A177-3AD203B41FA5}">
                      <a16:colId xmlns:a16="http://schemas.microsoft.com/office/drawing/2014/main" val="2503142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513483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D31EFD69-2AB2-F6A5-00B6-41CC1DA726AD}"/>
              </a:ext>
            </a:extLst>
          </p:cNvPr>
          <p:cNvGrpSpPr/>
          <p:nvPr/>
        </p:nvGrpSpPr>
        <p:grpSpPr>
          <a:xfrm>
            <a:off x="7344616" y="5121836"/>
            <a:ext cx="2029680" cy="420840"/>
            <a:chOff x="7344616" y="5121836"/>
            <a:chExt cx="202968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277AB62-F9C1-2AC0-FBAD-5F996795E64F}"/>
                    </a:ext>
                  </a:extLst>
                </p14:cNvPr>
                <p14:cNvContentPartPr/>
                <p14:nvPr/>
              </p14:nvContentPartPr>
              <p14:xfrm>
                <a:off x="7344616" y="5244956"/>
                <a:ext cx="265320" cy="297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277AB62-F9C1-2AC0-FBAD-5F996795E64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26976" y="5226956"/>
                  <a:ext cx="3009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20B8D2B-6314-5E16-03FA-55269960076C}"/>
                    </a:ext>
                  </a:extLst>
                </p14:cNvPr>
                <p14:cNvContentPartPr/>
                <p14:nvPr/>
              </p14:nvContentPartPr>
              <p14:xfrm>
                <a:off x="7686616" y="5276636"/>
                <a:ext cx="1665720" cy="9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20B8D2B-6314-5E16-03FA-55269960076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68976" y="5258636"/>
                  <a:ext cx="1701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AA63DE5-1A6C-E263-FBDD-9FD5046A84B0}"/>
                    </a:ext>
                  </a:extLst>
                </p14:cNvPr>
                <p14:cNvContentPartPr/>
                <p14:nvPr/>
              </p14:nvContentPartPr>
              <p14:xfrm>
                <a:off x="9250816" y="5121836"/>
                <a:ext cx="123480" cy="304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AA63DE5-1A6C-E263-FBDD-9FD5046A84B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32816" y="5104196"/>
                  <a:ext cx="159120" cy="34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56675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FAA8-0638-4AE9-B4F4-14AFED95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" y="30479"/>
            <a:ext cx="4198984" cy="632515"/>
          </a:xfrm>
          <a:prstGeom prst="rect">
            <a:avLst/>
          </a:prstGeom>
        </p:spPr>
      </p:pic>
      <p:pic>
        <p:nvPicPr>
          <p:cNvPr id="1028" name="Picture 4" descr="Free Wall Cliparts, Download Free Wall Cliparts png images, Free ClipArts  on Clipart Library">
            <a:extLst>
              <a:ext uri="{FF2B5EF4-FFF2-40B4-BE49-F238E27FC236}">
                <a16:creationId xmlns:a16="http://schemas.microsoft.com/office/drawing/2014/main" id="{8BA10802-77FA-4EA4-A4DD-5B5998A8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70" y="950867"/>
            <a:ext cx="3963351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rtoon Images Of Kids, Download Free Cartoon Images Of Kids png  images, Free ClipArts on Clipart Library">
            <a:extLst>
              <a:ext uri="{FF2B5EF4-FFF2-40B4-BE49-F238E27FC236}">
                <a16:creationId xmlns:a16="http://schemas.microsoft.com/office/drawing/2014/main" id="{7E2EBEBD-1BA7-424F-AA8E-BE34467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0479"/>
            <a:ext cx="1204912" cy="1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artoon Images Of Children Playing, Download Free Cartoon Images Of  Children Playing png images, Free ClipArts on Clipart Library">
            <a:extLst>
              <a:ext uri="{FF2B5EF4-FFF2-40B4-BE49-F238E27FC236}">
                <a16:creationId xmlns:a16="http://schemas.microsoft.com/office/drawing/2014/main" id="{87CF8CCC-4DF4-400E-BB64-923DB9A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870006"/>
            <a:ext cx="1170450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Soccer Ball Hotsell, 58% OFF | lagence.tv">
            <a:extLst>
              <a:ext uri="{FF2B5EF4-FFF2-40B4-BE49-F238E27FC236}">
                <a16:creationId xmlns:a16="http://schemas.microsoft.com/office/drawing/2014/main" id="{2932E954-53BE-46F4-9C23-2F82D440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80" y="3581399"/>
            <a:ext cx="1289685" cy="12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harpie Permanent Marker Super Black | Office Warehouse, Inc.">
            <a:extLst>
              <a:ext uri="{FF2B5EF4-FFF2-40B4-BE49-F238E27FC236}">
                <a16:creationId xmlns:a16="http://schemas.microsoft.com/office/drawing/2014/main" id="{43C0F9FA-3A16-4CF6-87EB-D3B0250E4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18" y="487108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asketball ball cartoon clip art Royalty Free Vector Image">
            <a:extLst>
              <a:ext uri="{FF2B5EF4-FFF2-40B4-BE49-F238E27FC236}">
                <a16:creationId xmlns:a16="http://schemas.microsoft.com/office/drawing/2014/main" id="{6A8E4AB2-B451-47C8-983E-EE780E7FB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 bwMode="auto">
          <a:xfrm>
            <a:off x="10325420" y="463553"/>
            <a:ext cx="845556" cy="82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harpie Permanent Marker Super Black | Office Warehouse, Inc.">
            <a:extLst>
              <a:ext uri="{FF2B5EF4-FFF2-40B4-BE49-F238E27FC236}">
                <a16:creationId xmlns:a16="http://schemas.microsoft.com/office/drawing/2014/main" id="{ACA483D3-E317-43A1-881A-D0F709C9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5" y="45247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2757C206-320A-BB3B-1FE7-2E9C8F9A5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89" y="6093141"/>
            <a:ext cx="571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456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FAA8-0638-4AE9-B4F4-14AFED95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" y="30479"/>
            <a:ext cx="4198984" cy="632515"/>
          </a:xfrm>
          <a:prstGeom prst="rect">
            <a:avLst/>
          </a:prstGeom>
        </p:spPr>
      </p:pic>
      <p:pic>
        <p:nvPicPr>
          <p:cNvPr id="1028" name="Picture 4" descr="Free Wall Cliparts, Download Free Wall Cliparts png images, Free ClipArts  on Clipart Library">
            <a:extLst>
              <a:ext uri="{FF2B5EF4-FFF2-40B4-BE49-F238E27FC236}">
                <a16:creationId xmlns:a16="http://schemas.microsoft.com/office/drawing/2014/main" id="{8BA10802-77FA-4EA4-A4DD-5B5998A8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70" y="950867"/>
            <a:ext cx="3963351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rtoon Images Of Kids, Download Free Cartoon Images Of Kids png  images, Free ClipArts on Clipart Library">
            <a:extLst>
              <a:ext uri="{FF2B5EF4-FFF2-40B4-BE49-F238E27FC236}">
                <a16:creationId xmlns:a16="http://schemas.microsoft.com/office/drawing/2014/main" id="{7E2EBEBD-1BA7-424F-AA8E-BE34467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0479"/>
            <a:ext cx="1204912" cy="1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artoon Images Of Children Playing, Download Free Cartoon Images Of  Children Playing png images, Free ClipArts on Clipart Library">
            <a:extLst>
              <a:ext uri="{FF2B5EF4-FFF2-40B4-BE49-F238E27FC236}">
                <a16:creationId xmlns:a16="http://schemas.microsoft.com/office/drawing/2014/main" id="{87CF8CCC-4DF4-400E-BB64-923DB9A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870006"/>
            <a:ext cx="1170450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Soccer Ball Hotsell, 58% OFF | lagence.tv">
            <a:extLst>
              <a:ext uri="{FF2B5EF4-FFF2-40B4-BE49-F238E27FC236}">
                <a16:creationId xmlns:a16="http://schemas.microsoft.com/office/drawing/2014/main" id="{2932E954-53BE-46F4-9C23-2F82D440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54" y="3784907"/>
            <a:ext cx="1289685" cy="12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08FB42-F0AE-43EC-8567-17BF9135773A}"/>
              </a:ext>
            </a:extLst>
          </p:cNvPr>
          <p:cNvSpPr txBox="1"/>
          <p:nvPr/>
        </p:nvSpPr>
        <p:spPr>
          <a:xfrm>
            <a:off x="2286000" y="41681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14:cNvPr>
              <p14:cNvContentPartPr/>
              <p14:nvPr/>
            </p14:nvContentPartPr>
            <p14:xfrm>
              <a:off x="2963880" y="3855540"/>
              <a:ext cx="18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5240" y="3846900"/>
                <a:ext cx="194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050318C-5F86-4450-8499-471B579CF931}"/>
              </a:ext>
            </a:extLst>
          </p:cNvPr>
          <p:cNvGrpSpPr/>
          <p:nvPr/>
        </p:nvGrpSpPr>
        <p:grpSpPr>
          <a:xfrm>
            <a:off x="2925720" y="975180"/>
            <a:ext cx="5708160" cy="2880720"/>
            <a:chOff x="2925720" y="975180"/>
            <a:chExt cx="5708160" cy="28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2D5F6CD-59B0-4E17-A94B-865F16A23F81}"/>
                    </a:ext>
                  </a:extLst>
                </p14:cNvPr>
                <p14:cNvContentPartPr/>
                <p14:nvPr/>
              </p14:nvContentPartPr>
              <p14:xfrm>
                <a:off x="2925720" y="1119540"/>
                <a:ext cx="5554440" cy="2736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2D5F6CD-59B0-4E17-A94B-865F16A23F8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17080" y="1110900"/>
                  <a:ext cx="5572080" cy="27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D5353DF-ECD1-48B7-AB01-C2CFADD717DC}"/>
                    </a:ext>
                  </a:extLst>
                </p14:cNvPr>
                <p14:cNvContentPartPr/>
                <p14:nvPr/>
              </p14:nvContentPartPr>
              <p14:xfrm>
                <a:off x="8305200" y="975180"/>
                <a:ext cx="328680" cy="322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D5353DF-ECD1-48B7-AB01-C2CFADD717D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96560" y="966540"/>
                  <a:ext cx="346320" cy="339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" name="Picture 13" descr="Sharpie Permanent Marker Super Black | Office Warehouse, Inc.">
            <a:extLst>
              <a:ext uri="{FF2B5EF4-FFF2-40B4-BE49-F238E27FC236}">
                <a16:creationId xmlns:a16="http://schemas.microsoft.com/office/drawing/2014/main" id="{C6CB5E36-A3BA-40AC-BCC9-E4B38FD3C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5" y="45247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06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FAA8-0638-4AE9-B4F4-14AFED95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" y="30479"/>
            <a:ext cx="4198984" cy="632515"/>
          </a:xfrm>
          <a:prstGeom prst="rect">
            <a:avLst/>
          </a:prstGeom>
        </p:spPr>
      </p:pic>
      <p:pic>
        <p:nvPicPr>
          <p:cNvPr id="1028" name="Picture 4" descr="Free Wall Cliparts, Download Free Wall Cliparts png images, Free ClipArts  on Clipart Library">
            <a:extLst>
              <a:ext uri="{FF2B5EF4-FFF2-40B4-BE49-F238E27FC236}">
                <a16:creationId xmlns:a16="http://schemas.microsoft.com/office/drawing/2014/main" id="{8BA10802-77FA-4EA4-A4DD-5B5998A8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70" y="950867"/>
            <a:ext cx="3963351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rtoon Images Of Kids, Download Free Cartoon Images Of Kids png  images, Free ClipArts on Clipart Library">
            <a:extLst>
              <a:ext uri="{FF2B5EF4-FFF2-40B4-BE49-F238E27FC236}">
                <a16:creationId xmlns:a16="http://schemas.microsoft.com/office/drawing/2014/main" id="{7E2EBEBD-1BA7-424F-AA8E-BE34467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0479"/>
            <a:ext cx="1204912" cy="1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artoon Images Of Children Playing, Download Free Cartoon Images Of  Children Playing png images, Free ClipArts on Clipart Library">
            <a:extLst>
              <a:ext uri="{FF2B5EF4-FFF2-40B4-BE49-F238E27FC236}">
                <a16:creationId xmlns:a16="http://schemas.microsoft.com/office/drawing/2014/main" id="{87CF8CCC-4DF4-400E-BB64-923DB9A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870006"/>
            <a:ext cx="1170450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Soccer Ball Hotsell, 58% OFF | lagence.tv">
            <a:extLst>
              <a:ext uri="{FF2B5EF4-FFF2-40B4-BE49-F238E27FC236}">
                <a16:creationId xmlns:a16="http://schemas.microsoft.com/office/drawing/2014/main" id="{2932E954-53BE-46F4-9C23-2F82D440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57" y="497556"/>
            <a:ext cx="1289685" cy="12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08FB42-F0AE-43EC-8567-17BF9135773A}"/>
              </a:ext>
            </a:extLst>
          </p:cNvPr>
          <p:cNvSpPr txBox="1"/>
          <p:nvPr/>
        </p:nvSpPr>
        <p:spPr>
          <a:xfrm>
            <a:off x="7617157" y="819828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6+1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14:cNvPr>
              <p14:cNvContentPartPr/>
              <p14:nvPr/>
            </p14:nvContentPartPr>
            <p14:xfrm>
              <a:off x="2963880" y="3855540"/>
              <a:ext cx="18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5240" y="3846900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14:cNvPr>
              <p14:cNvContentPartPr/>
              <p14:nvPr/>
            </p14:nvContentPartPr>
            <p14:xfrm>
              <a:off x="2476080" y="43811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7440" y="43725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9CA1F90-428E-4627-91D9-AF544A8BB92A}"/>
              </a:ext>
            </a:extLst>
          </p:cNvPr>
          <p:cNvGrpSpPr/>
          <p:nvPr/>
        </p:nvGrpSpPr>
        <p:grpSpPr>
          <a:xfrm>
            <a:off x="1517040" y="1080660"/>
            <a:ext cx="5912640" cy="3449520"/>
            <a:chOff x="1517040" y="1080660"/>
            <a:chExt cx="5912640" cy="344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01DB7EA-3F35-4FD2-9962-82365F78E8E7}"/>
                    </a:ext>
                  </a:extLst>
                </p14:cNvPr>
                <p14:cNvContentPartPr/>
                <p14:nvPr/>
              </p14:nvContentPartPr>
              <p14:xfrm>
                <a:off x="1517040" y="1080660"/>
                <a:ext cx="5912640" cy="3440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01DB7EA-3F35-4FD2-9962-82365F78E8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08040" y="1071660"/>
                  <a:ext cx="5930280" cy="34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485C0D-D658-48D9-8631-32A317EA8274}"/>
                    </a:ext>
                  </a:extLst>
                </p14:cNvPr>
                <p14:cNvContentPartPr/>
                <p14:nvPr/>
              </p14:nvContentPartPr>
              <p14:xfrm>
                <a:off x="1531080" y="4259460"/>
                <a:ext cx="211680" cy="270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485C0D-D658-48D9-8631-32A317EA82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22440" y="4250820"/>
                  <a:ext cx="229320" cy="288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" name="Picture 2" descr="Basketball ball cartoon clip art Royalty Free Vector Image">
            <a:extLst>
              <a:ext uri="{FF2B5EF4-FFF2-40B4-BE49-F238E27FC236}">
                <a16:creationId xmlns:a16="http://schemas.microsoft.com/office/drawing/2014/main" id="{3D87CFAA-0F14-4DA7-98F5-FAD95F27C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 bwMode="auto">
          <a:xfrm>
            <a:off x="10325420" y="463553"/>
            <a:ext cx="845556" cy="82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Sharpie Permanent Marker Super Black | Office Warehouse, Inc.">
            <a:extLst>
              <a:ext uri="{FF2B5EF4-FFF2-40B4-BE49-F238E27FC236}">
                <a16:creationId xmlns:a16="http://schemas.microsoft.com/office/drawing/2014/main" id="{27108184-7EF0-4E74-9919-8094A6C1B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5" y="46009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74AEF1-5535-85C0-1307-1AAFDDBE7A16}"/>
              </a:ext>
            </a:extLst>
          </p:cNvPr>
          <p:cNvSpPr txBox="1"/>
          <p:nvPr/>
        </p:nvSpPr>
        <p:spPr>
          <a:xfrm>
            <a:off x="7851927" y="2048553"/>
            <a:ext cx="4222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Reply: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have received the ball labeled with </a:t>
            </a:r>
            <a:r>
              <a:rPr lang="en-US" dirty="0">
                <a:solidFill>
                  <a:srgbClr val="FF0000"/>
                </a:solidFill>
              </a:rPr>
              <a:t># 6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send me a message (contains multiple packets), I expect the </a:t>
            </a:r>
            <a:r>
              <a:rPr lang="en-US"/>
              <a:t>first byte </a:t>
            </a:r>
            <a:r>
              <a:rPr lang="en-US" dirty="0"/>
              <a:t>should be labeled as </a:t>
            </a:r>
            <a:r>
              <a:rPr lang="en-US" dirty="0">
                <a:solidFill>
                  <a:srgbClr val="FF0000"/>
                </a:solidFill>
              </a:rPr>
              <a:t>6+1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F807CFC6-3CC9-5D36-C665-CB2757C36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333207"/>
              </p:ext>
            </p:extLst>
          </p:nvPr>
        </p:nvGraphicFramePr>
        <p:xfrm>
          <a:off x="8398351" y="3787193"/>
          <a:ext cx="27825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08">
                  <a:extLst>
                    <a:ext uri="{9D8B030D-6E8A-4147-A177-3AD203B41FA5}">
                      <a16:colId xmlns:a16="http://schemas.microsoft.com/office/drawing/2014/main" val="2138235961"/>
                    </a:ext>
                  </a:extLst>
                </a:gridCol>
                <a:gridCol w="556508">
                  <a:extLst>
                    <a:ext uri="{9D8B030D-6E8A-4147-A177-3AD203B41FA5}">
                      <a16:colId xmlns:a16="http://schemas.microsoft.com/office/drawing/2014/main" val="4122870767"/>
                    </a:ext>
                  </a:extLst>
                </a:gridCol>
                <a:gridCol w="556508">
                  <a:extLst>
                    <a:ext uri="{9D8B030D-6E8A-4147-A177-3AD203B41FA5}">
                      <a16:colId xmlns:a16="http://schemas.microsoft.com/office/drawing/2014/main" val="1853747811"/>
                    </a:ext>
                  </a:extLst>
                </a:gridCol>
                <a:gridCol w="556508">
                  <a:extLst>
                    <a:ext uri="{9D8B030D-6E8A-4147-A177-3AD203B41FA5}">
                      <a16:colId xmlns:a16="http://schemas.microsoft.com/office/drawing/2014/main" val="125473927"/>
                    </a:ext>
                  </a:extLst>
                </a:gridCol>
                <a:gridCol w="556508">
                  <a:extLst>
                    <a:ext uri="{9D8B030D-6E8A-4147-A177-3AD203B41FA5}">
                      <a16:colId xmlns:a16="http://schemas.microsoft.com/office/drawing/2014/main" val="2503142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51348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B15C5C1-A86F-3522-8632-E59247D73BD8}"/>
                  </a:ext>
                </a:extLst>
              </p14:cNvPr>
              <p14:cNvContentPartPr/>
              <p14:nvPr/>
            </p14:nvContentPartPr>
            <p14:xfrm>
              <a:off x="9569056" y="2533125"/>
              <a:ext cx="1116720" cy="40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B15C5C1-A86F-3522-8632-E59247D73B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51416" y="2515485"/>
                <a:ext cx="1152360" cy="44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B414C9E-1098-6C57-1E3E-B25C59C0C459}"/>
              </a:ext>
            </a:extLst>
          </p:cNvPr>
          <p:cNvGrpSpPr/>
          <p:nvPr/>
        </p:nvGrpSpPr>
        <p:grpSpPr>
          <a:xfrm>
            <a:off x="7972816" y="2835525"/>
            <a:ext cx="1612800" cy="1252800"/>
            <a:chOff x="7972816" y="2835525"/>
            <a:chExt cx="1612800" cy="12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5FBF541-1AF1-C428-64F6-3B0B619D5120}"/>
                    </a:ext>
                  </a:extLst>
                </p14:cNvPr>
                <p14:cNvContentPartPr/>
                <p14:nvPr/>
              </p14:nvContentPartPr>
              <p14:xfrm>
                <a:off x="7972816" y="2835525"/>
                <a:ext cx="1612800" cy="1093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5FBF541-1AF1-C428-64F6-3B0B619D512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55176" y="2817885"/>
                  <a:ext cx="1648440" cy="11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30A5370-6C09-5BB7-4B66-CC0AE43CD41A}"/>
                    </a:ext>
                  </a:extLst>
                </p14:cNvPr>
                <p14:cNvContentPartPr/>
                <p14:nvPr/>
              </p14:nvContentPartPr>
              <p14:xfrm>
                <a:off x="8249296" y="3789165"/>
                <a:ext cx="210960" cy="299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30A5370-6C09-5BB7-4B66-CC0AE43CD41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31296" y="3771165"/>
                  <a:ext cx="246600" cy="33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D63DEDB-14F4-CFAF-A889-2E0E69D0B4C9}"/>
                  </a:ext>
                </a:extLst>
              </p14:cNvPr>
              <p14:cNvContentPartPr/>
              <p14:nvPr/>
            </p14:nvContentPartPr>
            <p14:xfrm>
              <a:off x="10924456" y="3170325"/>
              <a:ext cx="421200" cy="301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D63DEDB-14F4-CFAF-A889-2E0E69D0B4C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906456" y="3152685"/>
                <a:ext cx="456840" cy="33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9B2C18F4-8985-8603-FE19-7E8F435B64A4}"/>
              </a:ext>
            </a:extLst>
          </p:cNvPr>
          <p:cNvGrpSpPr/>
          <p:nvPr/>
        </p:nvGrpSpPr>
        <p:grpSpPr>
          <a:xfrm>
            <a:off x="8756536" y="3471285"/>
            <a:ext cx="2705040" cy="1279440"/>
            <a:chOff x="8756536" y="3471285"/>
            <a:chExt cx="2705040" cy="12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D866BE2-7D3F-A9EF-4393-0042DEFB4A3E}"/>
                    </a:ext>
                  </a:extLst>
                </p14:cNvPr>
                <p14:cNvContentPartPr/>
                <p14:nvPr/>
              </p14:nvContentPartPr>
              <p14:xfrm>
                <a:off x="8765536" y="3471285"/>
                <a:ext cx="2696040" cy="1279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D866BE2-7D3F-A9EF-4393-0042DEFB4A3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47536" y="3453645"/>
                  <a:ext cx="2731680" cy="13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19B0200-6D74-4E15-A7BC-290BD69FD996}"/>
                    </a:ext>
                  </a:extLst>
                </p14:cNvPr>
                <p14:cNvContentPartPr/>
                <p14:nvPr/>
              </p14:nvContentPartPr>
              <p14:xfrm>
                <a:off x="8756536" y="4045125"/>
                <a:ext cx="8604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19B0200-6D74-4E15-A7BC-290BD69FD99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38536" y="4027125"/>
                  <a:ext cx="12168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75534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FAA8-0638-4AE9-B4F4-14AFED95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" y="30479"/>
            <a:ext cx="4198984" cy="632515"/>
          </a:xfrm>
          <a:prstGeom prst="rect">
            <a:avLst/>
          </a:prstGeom>
        </p:spPr>
      </p:pic>
      <p:pic>
        <p:nvPicPr>
          <p:cNvPr id="1028" name="Picture 4" descr="Free Wall Cliparts, Download Free Wall Cliparts png images, Free ClipArts  on Clipart Library">
            <a:extLst>
              <a:ext uri="{FF2B5EF4-FFF2-40B4-BE49-F238E27FC236}">
                <a16:creationId xmlns:a16="http://schemas.microsoft.com/office/drawing/2014/main" id="{8BA10802-77FA-4EA4-A4DD-5B5998A8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70" y="950867"/>
            <a:ext cx="3963351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rtoon Images Of Kids, Download Free Cartoon Images Of Kids png  images, Free ClipArts on Clipart Library">
            <a:extLst>
              <a:ext uri="{FF2B5EF4-FFF2-40B4-BE49-F238E27FC236}">
                <a16:creationId xmlns:a16="http://schemas.microsoft.com/office/drawing/2014/main" id="{7E2EBEBD-1BA7-424F-AA8E-BE34467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0479"/>
            <a:ext cx="1204912" cy="1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artoon Images Of Children Playing, Download Free Cartoon Images Of  Children Playing png images, Free ClipArts on Clipart Library">
            <a:extLst>
              <a:ext uri="{FF2B5EF4-FFF2-40B4-BE49-F238E27FC236}">
                <a16:creationId xmlns:a16="http://schemas.microsoft.com/office/drawing/2014/main" id="{87CF8CCC-4DF4-400E-BB64-923DB9A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870006"/>
            <a:ext cx="1170450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14:cNvPr>
              <p14:cNvContentPartPr/>
              <p14:nvPr/>
            </p14:nvContentPartPr>
            <p14:xfrm>
              <a:off x="2963880" y="3855540"/>
              <a:ext cx="18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5240" y="3846900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14:cNvPr>
              <p14:cNvContentPartPr/>
              <p14:nvPr/>
            </p14:nvContentPartPr>
            <p14:xfrm>
              <a:off x="2476080" y="43811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7440" y="43725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6B28A-7E73-4F20-91C2-4246E9BB0F75}"/>
                  </a:ext>
                </a:extLst>
              </p14:cNvPr>
              <p14:cNvContentPartPr/>
              <p14:nvPr/>
            </p14:nvContentPartPr>
            <p14:xfrm>
              <a:off x="7939440" y="7008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6B28A-7E73-4F20-91C2-4246E9BB0F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30800" y="6922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5B007A-320B-4F74-B892-D009A2B388DC}"/>
                  </a:ext>
                </a:extLst>
              </p14:cNvPr>
              <p14:cNvContentPartPr/>
              <p14:nvPr/>
            </p14:nvContentPartPr>
            <p14:xfrm>
              <a:off x="8099640" y="6321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5B007A-320B-4F74-B892-D009A2B388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91000" y="6234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Basketball ball cartoon clip art Royalty Free Vector Image">
            <a:extLst>
              <a:ext uri="{FF2B5EF4-FFF2-40B4-BE49-F238E27FC236}">
                <a16:creationId xmlns:a16="http://schemas.microsoft.com/office/drawing/2014/main" id="{713B1D9F-9A70-4BE9-BBDF-F8013581B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 bwMode="auto">
          <a:xfrm>
            <a:off x="7178360" y="346736"/>
            <a:ext cx="1610486" cy="15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CF4916-9C10-435B-B987-BF6378994C06}"/>
              </a:ext>
            </a:extLst>
          </p:cNvPr>
          <p:cNvSpPr txBox="1"/>
          <p:nvPr/>
        </p:nvSpPr>
        <p:spPr>
          <a:xfrm>
            <a:off x="7617157" y="819828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141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F7FEA2-EF0A-4929-8F7F-A43E467B8A80}"/>
              </a:ext>
            </a:extLst>
          </p:cNvPr>
          <p:cNvGrpSpPr/>
          <p:nvPr/>
        </p:nvGrpSpPr>
        <p:grpSpPr>
          <a:xfrm>
            <a:off x="1515960" y="1073820"/>
            <a:ext cx="5821920" cy="3526920"/>
            <a:chOff x="1515960" y="1073820"/>
            <a:chExt cx="5821920" cy="352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787B8D-82AC-407F-A67C-552AA2801D20}"/>
                    </a:ext>
                  </a:extLst>
                </p14:cNvPr>
                <p14:cNvContentPartPr/>
                <p14:nvPr/>
              </p14:nvContentPartPr>
              <p14:xfrm>
                <a:off x="1606680" y="1073820"/>
                <a:ext cx="5731200" cy="3526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787B8D-82AC-407F-A67C-552AA2801D2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98040" y="1065180"/>
                  <a:ext cx="5748840" cy="354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6E1B602-B1CB-440A-85C9-7E1A821D2679}"/>
                    </a:ext>
                  </a:extLst>
                </p14:cNvPr>
                <p14:cNvContentPartPr/>
                <p14:nvPr/>
              </p14:nvContentPartPr>
              <p14:xfrm>
                <a:off x="1515960" y="4289700"/>
                <a:ext cx="334440" cy="305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6E1B602-B1CB-440A-85C9-7E1A821D267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7320" y="4281060"/>
                  <a:ext cx="352080" cy="323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3" name="Picture 22" descr="Sharpie Permanent Marker Super Black | Office Warehouse, Inc.">
            <a:extLst>
              <a:ext uri="{FF2B5EF4-FFF2-40B4-BE49-F238E27FC236}">
                <a16:creationId xmlns:a16="http://schemas.microsoft.com/office/drawing/2014/main" id="{72B799A5-BDE7-4EBD-A3FF-E3F18D3FA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5" y="45247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69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FAA8-0638-4AE9-B4F4-14AFED95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" y="30479"/>
            <a:ext cx="4198984" cy="632515"/>
          </a:xfrm>
          <a:prstGeom prst="rect">
            <a:avLst/>
          </a:prstGeom>
        </p:spPr>
      </p:pic>
      <p:pic>
        <p:nvPicPr>
          <p:cNvPr id="1028" name="Picture 4" descr="Free Wall Cliparts, Download Free Wall Cliparts png images, Free ClipArts  on Clipart Library">
            <a:extLst>
              <a:ext uri="{FF2B5EF4-FFF2-40B4-BE49-F238E27FC236}">
                <a16:creationId xmlns:a16="http://schemas.microsoft.com/office/drawing/2014/main" id="{8BA10802-77FA-4EA4-A4DD-5B5998A8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70" y="950867"/>
            <a:ext cx="3963351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rtoon Images Of Kids, Download Free Cartoon Images Of Kids png  images, Free ClipArts on Clipart Library">
            <a:extLst>
              <a:ext uri="{FF2B5EF4-FFF2-40B4-BE49-F238E27FC236}">
                <a16:creationId xmlns:a16="http://schemas.microsoft.com/office/drawing/2014/main" id="{7E2EBEBD-1BA7-424F-AA8E-BE34467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0479"/>
            <a:ext cx="1204912" cy="1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artoon Images Of Children Playing, Download Free Cartoon Images Of  Children Playing png images, Free ClipArts on Clipart Library">
            <a:extLst>
              <a:ext uri="{FF2B5EF4-FFF2-40B4-BE49-F238E27FC236}">
                <a16:creationId xmlns:a16="http://schemas.microsoft.com/office/drawing/2014/main" id="{87CF8CCC-4DF4-400E-BB64-923DB9A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870006"/>
            <a:ext cx="1170450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14:cNvPr>
              <p14:cNvContentPartPr/>
              <p14:nvPr/>
            </p14:nvContentPartPr>
            <p14:xfrm>
              <a:off x="2963880" y="3855540"/>
              <a:ext cx="18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5240" y="3846900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14:cNvPr>
              <p14:cNvContentPartPr/>
              <p14:nvPr/>
            </p14:nvContentPartPr>
            <p14:xfrm>
              <a:off x="2476080" y="43811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7440" y="43725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6B28A-7E73-4F20-91C2-4246E9BB0F75}"/>
                  </a:ext>
                </a:extLst>
              </p14:cNvPr>
              <p14:cNvContentPartPr/>
              <p14:nvPr/>
            </p14:nvContentPartPr>
            <p14:xfrm>
              <a:off x="2308260" y="4254339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6B28A-7E73-4F20-91C2-4246E9BB0F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9620" y="42456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5B007A-320B-4F74-B892-D009A2B388DC}"/>
                  </a:ext>
                </a:extLst>
              </p14:cNvPr>
              <p14:cNvContentPartPr/>
              <p14:nvPr/>
            </p14:nvContentPartPr>
            <p14:xfrm>
              <a:off x="2468460" y="4185579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5B007A-320B-4F74-B892-D009A2B388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9820" y="417693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Basketball ball cartoon clip art Royalty Free Vector Image">
            <a:extLst>
              <a:ext uri="{FF2B5EF4-FFF2-40B4-BE49-F238E27FC236}">
                <a16:creationId xmlns:a16="http://schemas.microsoft.com/office/drawing/2014/main" id="{713B1D9F-9A70-4BE9-BBDF-F8013581B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 bwMode="auto">
          <a:xfrm>
            <a:off x="1547180" y="3900215"/>
            <a:ext cx="1610486" cy="15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CF4916-9C10-435B-B987-BF6378994C06}"/>
              </a:ext>
            </a:extLst>
          </p:cNvPr>
          <p:cNvSpPr txBox="1"/>
          <p:nvPr/>
        </p:nvSpPr>
        <p:spPr>
          <a:xfrm>
            <a:off x="1985977" y="4373307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141+1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7A6837-5E34-486E-924D-790CB4B9EA18}"/>
                  </a:ext>
                </a:extLst>
              </p14:cNvPr>
              <p14:cNvContentPartPr/>
              <p14:nvPr/>
            </p14:nvContentPartPr>
            <p14:xfrm>
              <a:off x="3306600" y="26592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7A6837-5E34-486E-924D-790CB4B9EA1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97960" y="26506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0FB8A90-6D2E-4375-8AAF-B6811E656553}"/>
              </a:ext>
            </a:extLst>
          </p:cNvPr>
          <p:cNvGrpSpPr/>
          <p:nvPr/>
        </p:nvGrpSpPr>
        <p:grpSpPr>
          <a:xfrm>
            <a:off x="2834280" y="1158060"/>
            <a:ext cx="6020280" cy="2850120"/>
            <a:chOff x="2834280" y="1158060"/>
            <a:chExt cx="6020280" cy="28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7719D9-91D9-42AF-86B1-7DF62350B9BD}"/>
                    </a:ext>
                  </a:extLst>
                </p14:cNvPr>
                <p14:cNvContentPartPr/>
                <p14:nvPr/>
              </p14:nvContentPartPr>
              <p14:xfrm>
                <a:off x="2834280" y="1255620"/>
                <a:ext cx="5974920" cy="2752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7719D9-91D9-42AF-86B1-7DF62350B9B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25640" y="1246980"/>
                  <a:ext cx="5992560" cy="27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863C053-B2D8-4FBB-A2CB-9DF5A6282863}"/>
                    </a:ext>
                  </a:extLst>
                </p14:cNvPr>
                <p14:cNvContentPartPr/>
                <p14:nvPr/>
              </p14:nvContentPartPr>
              <p14:xfrm>
                <a:off x="8655840" y="1158060"/>
                <a:ext cx="198720" cy="29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863C053-B2D8-4FBB-A2CB-9DF5A628286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47200" y="1149420"/>
                  <a:ext cx="216360" cy="30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42E365C-14B1-4C98-A0C9-D9E13069C9EC}"/>
                  </a:ext>
                </a:extLst>
              </p14:cNvPr>
              <p14:cNvContentPartPr/>
              <p14:nvPr/>
            </p14:nvContentPartPr>
            <p14:xfrm>
              <a:off x="11559240" y="-25170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42E365C-14B1-4C98-A0C9-D9E13069C9E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50600" y="-2607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A615365-4819-4113-8716-7F390F3A8ACD}"/>
                  </a:ext>
                </a:extLst>
              </p14:cNvPr>
              <p14:cNvContentPartPr/>
              <p14:nvPr/>
            </p14:nvContentPartPr>
            <p14:xfrm>
              <a:off x="11627640" y="312060"/>
              <a:ext cx="18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A615365-4819-4113-8716-7F390F3A8AC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19000" y="303060"/>
                <a:ext cx="194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 descr="Sharpie Permanent Marker Super Black | Office Warehouse, Inc.">
            <a:extLst>
              <a:ext uri="{FF2B5EF4-FFF2-40B4-BE49-F238E27FC236}">
                <a16:creationId xmlns:a16="http://schemas.microsoft.com/office/drawing/2014/main" id="{762F0235-8F11-445B-A557-46977E3BE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5" y="45247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81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FAA8-0638-4AE9-B4F4-14AFED95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" y="30479"/>
            <a:ext cx="4198984" cy="632515"/>
          </a:xfrm>
          <a:prstGeom prst="rect">
            <a:avLst/>
          </a:prstGeom>
        </p:spPr>
      </p:pic>
      <p:pic>
        <p:nvPicPr>
          <p:cNvPr id="1028" name="Picture 4" descr="Free Wall Cliparts, Download Free Wall Cliparts png images, Free ClipArts  on Clipart Library">
            <a:extLst>
              <a:ext uri="{FF2B5EF4-FFF2-40B4-BE49-F238E27FC236}">
                <a16:creationId xmlns:a16="http://schemas.microsoft.com/office/drawing/2014/main" id="{8BA10802-77FA-4EA4-A4DD-5B5998A8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70" y="950867"/>
            <a:ext cx="3963351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rtoon Images Of Kids, Download Free Cartoon Images Of Kids png  images, Free ClipArts on Clipart Library">
            <a:extLst>
              <a:ext uri="{FF2B5EF4-FFF2-40B4-BE49-F238E27FC236}">
                <a16:creationId xmlns:a16="http://schemas.microsoft.com/office/drawing/2014/main" id="{7E2EBEBD-1BA7-424F-AA8E-BE34467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0479"/>
            <a:ext cx="1204912" cy="1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artoon Images Of Children Playing, Download Free Cartoon Images Of  Children Playing png images, Free ClipArts on Clipart Library">
            <a:extLst>
              <a:ext uri="{FF2B5EF4-FFF2-40B4-BE49-F238E27FC236}">
                <a16:creationId xmlns:a16="http://schemas.microsoft.com/office/drawing/2014/main" id="{87CF8CCC-4DF4-400E-BB64-923DB9A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870006"/>
            <a:ext cx="1170450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Soccer Ball Hotsell, 58% OFF | lagence.tv">
            <a:extLst>
              <a:ext uri="{FF2B5EF4-FFF2-40B4-BE49-F238E27FC236}">
                <a16:creationId xmlns:a16="http://schemas.microsoft.com/office/drawing/2014/main" id="{2932E954-53BE-46F4-9C23-2F82D440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54" y="3784907"/>
            <a:ext cx="1289685" cy="12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08FB42-F0AE-43EC-8567-17BF9135773A}"/>
              </a:ext>
            </a:extLst>
          </p:cNvPr>
          <p:cNvSpPr txBox="1"/>
          <p:nvPr/>
        </p:nvSpPr>
        <p:spPr>
          <a:xfrm>
            <a:off x="2286000" y="41681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14:cNvPr>
              <p14:cNvContentPartPr/>
              <p14:nvPr/>
            </p14:nvContentPartPr>
            <p14:xfrm>
              <a:off x="2963880" y="3855540"/>
              <a:ext cx="18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5240" y="3846900"/>
                <a:ext cx="194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050318C-5F86-4450-8499-471B579CF931}"/>
              </a:ext>
            </a:extLst>
          </p:cNvPr>
          <p:cNvGrpSpPr/>
          <p:nvPr/>
        </p:nvGrpSpPr>
        <p:grpSpPr>
          <a:xfrm>
            <a:off x="2925720" y="975180"/>
            <a:ext cx="5708160" cy="2880720"/>
            <a:chOff x="2925720" y="975180"/>
            <a:chExt cx="5708160" cy="28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2D5F6CD-59B0-4E17-A94B-865F16A23F81}"/>
                    </a:ext>
                  </a:extLst>
                </p14:cNvPr>
                <p14:cNvContentPartPr/>
                <p14:nvPr/>
              </p14:nvContentPartPr>
              <p14:xfrm>
                <a:off x="2925720" y="1119540"/>
                <a:ext cx="5554440" cy="2736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2D5F6CD-59B0-4E17-A94B-865F16A23F8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17080" y="1110900"/>
                  <a:ext cx="5572080" cy="27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D5353DF-ECD1-48B7-AB01-C2CFADD717DC}"/>
                    </a:ext>
                  </a:extLst>
                </p14:cNvPr>
                <p14:cNvContentPartPr/>
                <p14:nvPr/>
              </p14:nvContentPartPr>
              <p14:xfrm>
                <a:off x="8305200" y="975180"/>
                <a:ext cx="328680" cy="322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D5353DF-ECD1-48B7-AB01-C2CFADD717D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96560" y="966540"/>
                  <a:ext cx="346320" cy="339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" name="Picture 13" descr="Sharpie Permanent Marker Super Black | Office Warehouse, Inc.">
            <a:extLst>
              <a:ext uri="{FF2B5EF4-FFF2-40B4-BE49-F238E27FC236}">
                <a16:creationId xmlns:a16="http://schemas.microsoft.com/office/drawing/2014/main" id="{C6CB5E36-A3BA-40AC-BCC9-E4B38FD3C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5" y="45247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00C40F-CADE-4FBC-9B17-345242068B9D}"/>
              </a:ext>
            </a:extLst>
          </p:cNvPr>
          <p:cNvSpPr txBox="1"/>
          <p:nvPr/>
        </p:nvSpPr>
        <p:spPr>
          <a:xfrm>
            <a:off x="2149802" y="3102976"/>
            <a:ext cx="1414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message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102927-AD90-4657-A3AB-EDFF325694CC}"/>
              </a:ext>
            </a:extLst>
          </p:cNvPr>
          <p:cNvSpPr txBox="1"/>
          <p:nvPr/>
        </p:nvSpPr>
        <p:spPr>
          <a:xfrm>
            <a:off x="1888201" y="5160637"/>
            <a:ext cx="2347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Seq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uence #: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random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0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 HTTP traffic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2" descr="Why Are Icebergs Dangerous? - WorldAtlas">
            <a:extLst>
              <a:ext uri="{FF2B5EF4-FFF2-40B4-BE49-F238E27FC236}">
                <a16:creationId xmlns:a16="http://schemas.microsoft.com/office/drawing/2014/main" id="{9A4C5DD0-E07B-F231-7620-3A26FCA8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70" y="0"/>
            <a:ext cx="3774930" cy="212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410363E-8DBD-574A-ECD2-92E3A0BCAF15}"/>
              </a:ext>
            </a:extLst>
          </p:cNvPr>
          <p:cNvGrpSpPr/>
          <p:nvPr/>
        </p:nvGrpSpPr>
        <p:grpSpPr>
          <a:xfrm>
            <a:off x="7880463" y="320545"/>
            <a:ext cx="1179000" cy="201600"/>
            <a:chOff x="7880463" y="320545"/>
            <a:chExt cx="11790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C23B6A0-9F85-EA25-D7B5-5BC645D7D6B9}"/>
                    </a:ext>
                  </a:extLst>
                </p14:cNvPr>
                <p14:cNvContentPartPr/>
                <p14:nvPr/>
              </p14:nvContentPartPr>
              <p14:xfrm>
                <a:off x="7880463" y="385345"/>
                <a:ext cx="1140120" cy="39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C23B6A0-9F85-EA25-D7B5-5BC645D7D6B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2823" y="367345"/>
                  <a:ext cx="1175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E2734F-B3D8-E210-242E-D8AE7B665028}"/>
                    </a:ext>
                  </a:extLst>
                </p14:cNvPr>
                <p14:cNvContentPartPr/>
                <p14:nvPr/>
              </p14:nvContentPartPr>
              <p14:xfrm>
                <a:off x="8935983" y="320545"/>
                <a:ext cx="123480" cy="201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E2734F-B3D8-E210-242E-D8AE7B66502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18343" y="302545"/>
                  <a:ext cx="1591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9F34A9-F3C7-2561-4C53-42DE782A4A8A}"/>
              </a:ext>
            </a:extLst>
          </p:cNvPr>
          <p:cNvGrpSpPr/>
          <p:nvPr/>
        </p:nvGrpSpPr>
        <p:grpSpPr>
          <a:xfrm>
            <a:off x="7880463" y="651068"/>
            <a:ext cx="1179000" cy="201600"/>
            <a:chOff x="7880463" y="320545"/>
            <a:chExt cx="11790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12D5A5D-8947-F277-7531-A2D7833A94AF}"/>
                    </a:ext>
                  </a:extLst>
                </p14:cNvPr>
                <p14:cNvContentPartPr/>
                <p14:nvPr/>
              </p14:nvContentPartPr>
              <p14:xfrm>
                <a:off x="7880463" y="385345"/>
                <a:ext cx="1140120" cy="39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12D5A5D-8947-F277-7531-A2D7833A94A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2823" y="367345"/>
                  <a:ext cx="1175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7F47CA2-EF9D-CD50-A8BA-3ADB86D59B88}"/>
                    </a:ext>
                  </a:extLst>
                </p14:cNvPr>
                <p14:cNvContentPartPr/>
                <p14:nvPr/>
              </p14:nvContentPartPr>
              <p14:xfrm>
                <a:off x="8935983" y="320545"/>
                <a:ext cx="123480" cy="201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7F47CA2-EF9D-CD50-A8BA-3ADB86D59B8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18343" y="302545"/>
                  <a:ext cx="1591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7A3636-0474-BC8A-2DD8-4881829DAEB3}"/>
              </a:ext>
            </a:extLst>
          </p:cNvPr>
          <p:cNvGrpSpPr/>
          <p:nvPr/>
        </p:nvGrpSpPr>
        <p:grpSpPr>
          <a:xfrm>
            <a:off x="7880463" y="940330"/>
            <a:ext cx="1179000" cy="201600"/>
            <a:chOff x="7880463" y="320545"/>
            <a:chExt cx="11790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B10ED1-7DC0-6340-98E7-44F0AC54DB76}"/>
                    </a:ext>
                  </a:extLst>
                </p14:cNvPr>
                <p14:cNvContentPartPr/>
                <p14:nvPr/>
              </p14:nvContentPartPr>
              <p14:xfrm>
                <a:off x="7880463" y="385345"/>
                <a:ext cx="1140120" cy="39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B10ED1-7DC0-6340-98E7-44F0AC54DB7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2823" y="367345"/>
                  <a:ext cx="1175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47F676D-DBCF-9FC7-3317-B079C590A089}"/>
                    </a:ext>
                  </a:extLst>
                </p14:cNvPr>
                <p14:cNvContentPartPr/>
                <p14:nvPr/>
              </p14:nvContentPartPr>
              <p14:xfrm>
                <a:off x="8935983" y="320545"/>
                <a:ext cx="123480" cy="201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47F676D-DBCF-9FC7-3317-B079C590A08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18343" y="302545"/>
                  <a:ext cx="1591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9BDA23-774B-0B39-5E24-408795C3FF49}"/>
              </a:ext>
            </a:extLst>
          </p:cNvPr>
          <p:cNvGrpSpPr/>
          <p:nvPr/>
        </p:nvGrpSpPr>
        <p:grpSpPr>
          <a:xfrm>
            <a:off x="7853248" y="1231826"/>
            <a:ext cx="1179000" cy="201600"/>
            <a:chOff x="7880463" y="320545"/>
            <a:chExt cx="11790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DCEDCDE-306B-5C45-298C-B56CFA6996BB}"/>
                    </a:ext>
                  </a:extLst>
                </p14:cNvPr>
                <p14:cNvContentPartPr/>
                <p14:nvPr/>
              </p14:nvContentPartPr>
              <p14:xfrm>
                <a:off x="7880463" y="385345"/>
                <a:ext cx="1140120" cy="39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DCEDCDE-306B-5C45-298C-B56CFA6996B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2823" y="367345"/>
                  <a:ext cx="1175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16BFA3D-4BAE-B06E-73E6-0A0D1E5EBCF4}"/>
                    </a:ext>
                  </a:extLst>
                </p14:cNvPr>
                <p14:cNvContentPartPr/>
                <p14:nvPr/>
              </p14:nvContentPartPr>
              <p14:xfrm>
                <a:off x="8935983" y="320545"/>
                <a:ext cx="123480" cy="201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16BFA3D-4BAE-B06E-73E6-0A0D1E5EBCF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18343" y="302545"/>
                  <a:ext cx="1591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5A4C86-BA46-835F-3EB1-D413D104E242}"/>
              </a:ext>
            </a:extLst>
          </p:cNvPr>
          <p:cNvGrpSpPr/>
          <p:nvPr/>
        </p:nvGrpSpPr>
        <p:grpSpPr>
          <a:xfrm>
            <a:off x="7853248" y="1553888"/>
            <a:ext cx="1179000" cy="201600"/>
            <a:chOff x="7880463" y="320545"/>
            <a:chExt cx="11790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4A1883F-0329-318A-4181-ED1DB759749E}"/>
                    </a:ext>
                  </a:extLst>
                </p14:cNvPr>
                <p14:cNvContentPartPr/>
                <p14:nvPr/>
              </p14:nvContentPartPr>
              <p14:xfrm>
                <a:off x="7880463" y="385345"/>
                <a:ext cx="1140120" cy="39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4A1883F-0329-318A-4181-ED1DB759749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2823" y="367345"/>
                  <a:ext cx="1175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74527DD-89E1-C41C-0864-72EE0D642D99}"/>
                    </a:ext>
                  </a:extLst>
                </p14:cNvPr>
                <p14:cNvContentPartPr/>
                <p14:nvPr/>
              </p14:nvContentPartPr>
              <p14:xfrm>
                <a:off x="8935983" y="320545"/>
                <a:ext cx="123480" cy="201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74527DD-89E1-C41C-0864-72EE0D642D9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18343" y="302545"/>
                  <a:ext cx="159120" cy="237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A6C923-4608-3AD3-4E42-6CAE84BE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164" y="133639"/>
            <a:ext cx="869633" cy="54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17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FAA8-0638-4AE9-B4F4-14AFED95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" y="30479"/>
            <a:ext cx="4198984" cy="632515"/>
          </a:xfrm>
          <a:prstGeom prst="rect">
            <a:avLst/>
          </a:prstGeom>
        </p:spPr>
      </p:pic>
      <p:pic>
        <p:nvPicPr>
          <p:cNvPr id="1028" name="Picture 4" descr="Free Wall Cliparts, Download Free Wall Cliparts png images, Free ClipArts  on Clipart Library">
            <a:extLst>
              <a:ext uri="{FF2B5EF4-FFF2-40B4-BE49-F238E27FC236}">
                <a16:creationId xmlns:a16="http://schemas.microsoft.com/office/drawing/2014/main" id="{8BA10802-77FA-4EA4-A4DD-5B5998A8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70" y="950867"/>
            <a:ext cx="3963351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rtoon Images Of Kids, Download Free Cartoon Images Of Kids png  images, Free ClipArts on Clipart Library">
            <a:extLst>
              <a:ext uri="{FF2B5EF4-FFF2-40B4-BE49-F238E27FC236}">
                <a16:creationId xmlns:a16="http://schemas.microsoft.com/office/drawing/2014/main" id="{7E2EBEBD-1BA7-424F-AA8E-BE34467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0479"/>
            <a:ext cx="1204912" cy="1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artoon Images Of Children Playing, Download Free Cartoon Images Of  Children Playing png images, Free ClipArts on Clipart Library">
            <a:extLst>
              <a:ext uri="{FF2B5EF4-FFF2-40B4-BE49-F238E27FC236}">
                <a16:creationId xmlns:a16="http://schemas.microsoft.com/office/drawing/2014/main" id="{87CF8CCC-4DF4-400E-BB64-923DB9A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870006"/>
            <a:ext cx="1170450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Soccer Ball Hotsell, 58% OFF | lagence.tv">
            <a:extLst>
              <a:ext uri="{FF2B5EF4-FFF2-40B4-BE49-F238E27FC236}">
                <a16:creationId xmlns:a16="http://schemas.microsoft.com/office/drawing/2014/main" id="{2932E954-53BE-46F4-9C23-2F82D440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57" y="497556"/>
            <a:ext cx="1289685" cy="12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08FB42-F0AE-43EC-8567-17BF9135773A}"/>
              </a:ext>
            </a:extLst>
          </p:cNvPr>
          <p:cNvSpPr txBox="1"/>
          <p:nvPr/>
        </p:nvSpPr>
        <p:spPr>
          <a:xfrm>
            <a:off x="7617157" y="819828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6+1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14:cNvPr>
              <p14:cNvContentPartPr/>
              <p14:nvPr/>
            </p14:nvContentPartPr>
            <p14:xfrm>
              <a:off x="2963880" y="3855540"/>
              <a:ext cx="18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5240" y="3846900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14:cNvPr>
              <p14:cNvContentPartPr/>
              <p14:nvPr/>
            </p14:nvContentPartPr>
            <p14:xfrm>
              <a:off x="2476080" y="43811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7440" y="43725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9CA1F90-428E-4627-91D9-AF544A8BB92A}"/>
              </a:ext>
            </a:extLst>
          </p:cNvPr>
          <p:cNvGrpSpPr/>
          <p:nvPr/>
        </p:nvGrpSpPr>
        <p:grpSpPr>
          <a:xfrm>
            <a:off x="1517040" y="1080660"/>
            <a:ext cx="5912640" cy="3449520"/>
            <a:chOff x="1517040" y="1080660"/>
            <a:chExt cx="5912640" cy="344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01DB7EA-3F35-4FD2-9962-82365F78E8E7}"/>
                    </a:ext>
                  </a:extLst>
                </p14:cNvPr>
                <p14:cNvContentPartPr/>
                <p14:nvPr/>
              </p14:nvContentPartPr>
              <p14:xfrm>
                <a:off x="1517040" y="1080660"/>
                <a:ext cx="5912640" cy="3440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01DB7EA-3F35-4FD2-9962-82365F78E8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08040" y="1071660"/>
                  <a:ext cx="5930280" cy="34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485C0D-D658-48D9-8631-32A317EA8274}"/>
                    </a:ext>
                  </a:extLst>
                </p14:cNvPr>
                <p14:cNvContentPartPr/>
                <p14:nvPr/>
              </p14:nvContentPartPr>
              <p14:xfrm>
                <a:off x="1531080" y="4259460"/>
                <a:ext cx="211680" cy="270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485C0D-D658-48D9-8631-32A317EA82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22440" y="4250820"/>
                  <a:ext cx="229320" cy="288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" name="Picture 2" descr="Basketball ball cartoon clip art Royalty Free Vector Image">
            <a:extLst>
              <a:ext uri="{FF2B5EF4-FFF2-40B4-BE49-F238E27FC236}">
                <a16:creationId xmlns:a16="http://schemas.microsoft.com/office/drawing/2014/main" id="{3D87CFAA-0F14-4DA7-98F5-FAD95F27C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 bwMode="auto">
          <a:xfrm>
            <a:off x="10325420" y="463553"/>
            <a:ext cx="845556" cy="82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Sharpie Permanent Marker Super Black | Office Warehouse, Inc.">
            <a:extLst>
              <a:ext uri="{FF2B5EF4-FFF2-40B4-BE49-F238E27FC236}">
                <a16:creationId xmlns:a16="http://schemas.microsoft.com/office/drawing/2014/main" id="{27108184-7EF0-4E74-9919-8094A6C1B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5" y="46009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2B26F7-7920-430C-A082-E348F7816AD5}"/>
              </a:ext>
            </a:extLst>
          </p:cNvPr>
          <p:cNvSpPr txBox="1"/>
          <p:nvPr/>
        </p:nvSpPr>
        <p:spPr>
          <a:xfrm>
            <a:off x="5192197" y="867764"/>
            <a:ext cx="1994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ACK</a:t>
            </a:r>
            <a:r>
              <a:rPr lang="en-US" b="1" dirty="0" err="1">
                <a:latin typeface="Times New Roman" panose="02020603050405020304" pitchFamily="18" charset="0"/>
              </a:rPr>
              <a:t>nowledge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EE846E-E057-41AE-B795-027FA99FF8DF}"/>
              </a:ext>
            </a:extLst>
          </p:cNvPr>
          <p:cNvSpPr txBox="1"/>
          <p:nvPr/>
        </p:nvSpPr>
        <p:spPr>
          <a:xfrm>
            <a:off x="8440874" y="2992843"/>
            <a:ext cx="28181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ACK</a:t>
            </a:r>
            <a:r>
              <a:rPr lang="en-US" b="1" dirty="0" err="1">
                <a:latin typeface="Times New Roman" panose="02020603050405020304" pitchFamily="18" charset="0"/>
              </a:rPr>
              <a:t>nowledge</a:t>
            </a:r>
            <a:r>
              <a:rPr lang="en-US" b="1" dirty="0">
                <a:latin typeface="Times New Roman" panose="02020603050405020304" pitchFamily="18" charset="0"/>
              </a:rPr>
              <a:t> with seq#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</a:rPr>
              <a:t>I’ve received your request with </a:t>
            </a:r>
            <a:r>
              <a:rPr lang="en-GB" dirty="0" err="1">
                <a:latin typeface="Times New Roman" panose="02020603050405020304" pitchFamily="18" charset="0"/>
              </a:rPr>
              <a:t>seq</a:t>
            </a:r>
            <a:r>
              <a:rPr lang="en-GB" dirty="0">
                <a:latin typeface="Times New Roman" panose="02020603050405020304" pitchFamily="18" charset="0"/>
              </a:rPr>
              <a:t> #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</a:rPr>
              <a:t>I expect to receive your next </a:t>
            </a:r>
            <a:r>
              <a:rPr lang="en-GB" dirty="0" err="1">
                <a:latin typeface="Times New Roman" panose="02020603050405020304" pitchFamily="18" charset="0"/>
              </a:rPr>
              <a:t>seq</a:t>
            </a:r>
            <a:r>
              <a:rPr lang="en-GB" dirty="0">
                <a:latin typeface="Times New Roman" panose="02020603050405020304" pitchFamily="18" charset="0"/>
              </a:rPr>
              <a:t>#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</a:rPr>
              <a:t>6+ 1 </a:t>
            </a: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28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FAA8-0638-4AE9-B4F4-14AFED95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" y="30479"/>
            <a:ext cx="4198984" cy="632515"/>
          </a:xfrm>
          <a:prstGeom prst="rect">
            <a:avLst/>
          </a:prstGeom>
        </p:spPr>
      </p:pic>
      <p:pic>
        <p:nvPicPr>
          <p:cNvPr id="1028" name="Picture 4" descr="Free Wall Cliparts, Download Free Wall Cliparts png images, Free ClipArts  on Clipart Library">
            <a:extLst>
              <a:ext uri="{FF2B5EF4-FFF2-40B4-BE49-F238E27FC236}">
                <a16:creationId xmlns:a16="http://schemas.microsoft.com/office/drawing/2014/main" id="{8BA10802-77FA-4EA4-A4DD-5B5998A8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70" y="950867"/>
            <a:ext cx="3963351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rtoon Images Of Kids, Download Free Cartoon Images Of Kids png  images, Free ClipArts on Clipart Library">
            <a:extLst>
              <a:ext uri="{FF2B5EF4-FFF2-40B4-BE49-F238E27FC236}">
                <a16:creationId xmlns:a16="http://schemas.microsoft.com/office/drawing/2014/main" id="{7E2EBEBD-1BA7-424F-AA8E-BE34467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0479"/>
            <a:ext cx="1204912" cy="1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artoon Images Of Children Playing, Download Free Cartoon Images Of  Children Playing png images, Free ClipArts on Clipart Library">
            <a:extLst>
              <a:ext uri="{FF2B5EF4-FFF2-40B4-BE49-F238E27FC236}">
                <a16:creationId xmlns:a16="http://schemas.microsoft.com/office/drawing/2014/main" id="{87CF8CCC-4DF4-400E-BB64-923DB9A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870006"/>
            <a:ext cx="1170450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14:cNvPr>
              <p14:cNvContentPartPr/>
              <p14:nvPr/>
            </p14:nvContentPartPr>
            <p14:xfrm>
              <a:off x="2963880" y="3855540"/>
              <a:ext cx="18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5240" y="3846900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14:cNvPr>
              <p14:cNvContentPartPr/>
              <p14:nvPr/>
            </p14:nvContentPartPr>
            <p14:xfrm>
              <a:off x="2476080" y="43811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7440" y="43725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6B28A-7E73-4F20-91C2-4246E9BB0F75}"/>
                  </a:ext>
                </a:extLst>
              </p14:cNvPr>
              <p14:cNvContentPartPr/>
              <p14:nvPr/>
            </p14:nvContentPartPr>
            <p14:xfrm>
              <a:off x="7939440" y="7008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6B28A-7E73-4F20-91C2-4246E9BB0F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30800" y="6922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5B007A-320B-4F74-B892-D009A2B388DC}"/>
                  </a:ext>
                </a:extLst>
              </p14:cNvPr>
              <p14:cNvContentPartPr/>
              <p14:nvPr/>
            </p14:nvContentPartPr>
            <p14:xfrm>
              <a:off x="8099640" y="6321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5B007A-320B-4F74-B892-D009A2B388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91000" y="6234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Basketball ball cartoon clip art Royalty Free Vector Image">
            <a:extLst>
              <a:ext uri="{FF2B5EF4-FFF2-40B4-BE49-F238E27FC236}">
                <a16:creationId xmlns:a16="http://schemas.microsoft.com/office/drawing/2014/main" id="{713B1D9F-9A70-4BE9-BBDF-F8013581B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 bwMode="auto">
          <a:xfrm>
            <a:off x="7178360" y="346736"/>
            <a:ext cx="1610486" cy="15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CF4916-9C10-435B-B987-BF6378994C06}"/>
              </a:ext>
            </a:extLst>
          </p:cNvPr>
          <p:cNvSpPr txBox="1"/>
          <p:nvPr/>
        </p:nvSpPr>
        <p:spPr>
          <a:xfrm>
            <a:off x="7617157" y="819828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141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F7FEA2-EF0A-4929-8F7F-A43E467B8A80}"/>
              </a:ext>
            </a:extLst>
          </p:cNvPr>
          <p:cNvGrpSpPr/>
          <p:nvPr/>
        </p:nvGrpSpPr>
        <p:grpSpPr>
          <a:xfrm>
            <a:off x="1515960" y="1073820"/>
            <a:ext cx="5821920" cy="3526920"/>
            <a:chOff x="1515960" y="1073820"/>
            <a:chExt cx="5821920" cy="352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787B8D-82AC-407F-A67C-552AA2801D20}"/>
                    </a:ext>
                  </a:extLst>
                </p14:cNvPr>
                <p14:cNvContentPartPr/>
                <p14:nvPr/>
              </p14:nvContentPartPr>
              <p14:xfrm>
                <a:off x="1606680" y="1073820"/>
                <a:ext cx="5731200" cy="3526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787B8D-82AC-407F-A67C-552AA2801D2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98040" y="1065180"/>
                  <a:ext cx="5748840" cy="354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6E1B602-B1CB-440A-85C9-7E1A821D2679}"/>
                    </a:ext>
                  </a:extLst>
                </p14:cNvPr>
                <p14:cNvContentPartPr/>
                <p14:nvPr/>
              </p14:nvContentPartPr>
              <p14:xfrm>
                <a:off x="1515960" y="4289700"/>
                <a:ext cx="334440" cy="305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6E1B602-B1CB-440A-85C9-7E1A821D267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7320" y="4281060"/>
                  <a:ext cx="352080" cy="323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3" name="Picture 22" descr="Sharpie Permanent Marker Super Black | Office Warehouse, Inc.">
            <a:extLst>
              <a:ext uri="{FF2B5EF4-FFF2-40B4-BE49-F238E27FC236}">
                <a16:creationId xmlns:a16="http://schemas.microsoft.com/office/drawing/2014/main" id="{72B799A5-BDE7-4EBD-A3FF-E3F18D3FA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5" y="45247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8D4824-5C87-4766-AAFD-C50D6A53858B}"/>
              </a:ext>
            </a:extLst>
          </p:cNvPr>
          <p:cNvSpPr txBox="1"/>
          <p:nvPr/>
        </p:nvSpPr>
        <p:spPr>
          <a:xfrm>
            <a:off x="5741706" y="581535"/>
            <a:ext cx="1414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message</a:t>
            </a:r>
          </a:p>
        </p:txBody>
      </p:sp>
    </p:spTree>
    <p:extLst>
      <p:ext uri="{BB962C8B-B14F-4D97-AF65-F5344CB8AC3E}">
        <p14:creationId xmlns:p14="http://schemas.microsoft.com/office/powerpoint/2010/main" val="864640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FAA8-0638-4AE9-B4F4-14AFED95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" y="30479"/>
            <a:ext cx="4198984" cy="632515"/>
          </a:xfrm>
          <a:prstGeom prst="rect">
            <a:avLst/>
          </a:prstGeom>
        </p:spPr>
      </p:pic>
      <p:pic>
        <p:nvPicPr>
          <p:cNvPr id="1028" name="Picture 4" descr="Free Wall Cliparts, Download Free Wall Cliparts png images, Free ClipArts  on Clipart Library">
            <a:extLst>
              <a:ext uri="{FF2B5EF4-FFF2-40B4-BE49-F238E27FC236}">
                <a16:creationId xmlns:a16="http://schemas.microsoft.com/office/drawing/2014/main" id="{8BA10802-77FA-4EA4-A4DD-5B5998A8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70" y="950867"/>
            <a:ext cx="3963351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rtoon Images Of Kids, Download Free Cartoon Images Of Kids png  images, Free ClipArts on Clipart Library">
            <a:extLst>
              <a:ext uri="{FF2B5EF4-FFF2-40B4-BE49-F238E27FC236}">
                <a16:creationId xmlns:a16="http://schemas.microsoft.com/office/drawing/2014/main" id="{7E2EBEBD-1BA7-424F-AA8E-BE34467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0479"/>
            <a:ext cx="1204912" cy="1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artoon Images Of Children Playing, Download Free Cartoon Images Of  Children Playing png images, Free ClipArts on Clipart Library">
            <a:extLst>
              <a:ext uri="{FF2B5EF4-FFF2-40B4-BE49-F238E27FC236}">
                <a16:creationId xmlns:a16="http://schemas.microsoft.com/office/drawing/2014/main" id="{87CF8CCC-4DF4-400E-BB64-923DB9A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870006"/>
            <a:ext cx="1170450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14:cNvPr>
              <p14:cNvContentPartPr/>
              <p14:nvPr/>
            </p14:nvContentPartPr>
            <p14:xfrm>
              <a:off x="2963880" y="3855540"/>
              <a:ext cx="18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5240" y="3846900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14:cNvPr>
              <p14:cNvContentPartPr/>
              <p14:nvPr/>
            </p14:nvContentPartPr>
            <p14:xfrm>
              <a:off x="2476080" y="43811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7440" y="43725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6B28A-7E73-4F20-91C2-4246E9BB0F75}"/>
                  </a:ext>
                </a:extLst>
              </p14:cNvPr>
              <p14:cNvContentPartPr/>
              <p14:nvPr/>
            </p14:nvContentPartPr>
            <p14:xfrm>
              <a:off x="2308260" y="4254339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6B28A-7E73-4F20-91C2-4246E9BB0F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9620" y="42456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5B007A-320B-4F74-B892-D009A2B388DC}"/>
                  </a:ext>
                </a:extLst>
              </p14:cNvPr>
              <p14:cNvContentPartPr/>
              <p14:nvPr/>
            </p14:nvContentPartPr>
            <p14:xfrm>
              <a:off x="2468460" y="4185579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5B007A-320B-4F74-B892-D009A2B388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9820" y="417693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Basketball ball cartoon clip art Royalty Free Vector Image">
            <a:extLst>
              <a:ext uri="{FF2B5EF4-FFF2-40B4-BE49-F238E27FC236}">
                <a16:creationId xmlns:a16="http://schemas.microsoft.com/office/drawing/2014/main" id="{713B1D9F-9A70-4BE9-BBDF-F8013581B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 bwMode="auto">
          <a:xfrm>
            <a:off x="1547180" y="3900215"/>
            <a:ext cx="1610486" cy="15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CF4916-9C10-435B-B987-BF6378994C06}"/>
              </a:ext>
            </a:extLst>
          </p:cNvPr>
          <p:cNvSpPr txBox="1"/>
          <p:nvPr/>
        </p:nvSpPr>
        <p:spPr>
          <a:xfrm>
            <a:off x="1985977" y="4373307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141+1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7A6837-5E34-486E-924D-790CB4B9EA18}"/>
                  </a:ext>
                </a:extLst>
              </p14:cNvPr>
              <p14:cNvContentPartPr/>
              <p14:nvPr/>
            </p14:nvContentPartPr>
            <p14:xfrm>
              <a:off x="3306600" y="26592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7A6837-5E34-486E-924D-790CB4B9EA1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97960" y="26506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0FB8A90-6D2E-4375-8AAF-B6811E656553}"/>
              </a:ext>
            </a:extLst>
          </p:cNvPr>
          <p:cNvGrpSpPr/>
          <p:nvPr/>
        </p:nvGrpSpPr>
        <p:grpSpPr>
          <a:xfrm>
            <a:off x="2834280" y="1158060"/>
            <a:ext cx="6020280" cy="2850120"/>
            <a:chOff x="2834280" y="1158060"/>
            <a:chExt cx="6020280" cy="28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7719D9-91D9-42AF-86B1-7DF62350B9BD}"/>
                    </a:ext>
                  </a:extLst>
                </p14:cNvPr>
                <p14:cNvContentPartPr/>
                <p14:nvPr/>
              </p14:nvContentPartPr>
              <p14:xfrm>
                <a:off x="2834280" y="1255620"/>
                <a:ext cx="5974920" cy="2752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7719D9-91D9-42AF-86B1-7DF62350B9B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25640" y="1246980"/>
                  <a:ext cx="5992560" cy="27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863C053-B2D8-4FBB-A2CB-9DF5A6282863}"/>
                    </a:ext>
                  </a:extLst>
                </p14:cNvPr>
                <p14:cNvContentPartPr/>
                <p14:nvPr/>
              </p14:nvContentPartPr>
              <p14:xfrm>
                <a:off x="8655840" y="1158060"/>
                <a:ext cx="198720" cy="29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863C053-B2D8-4FBB-A2CB-9DF5A628286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47200" y="1149420"/>
                  <a:ext cx="216360" cy="30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42E365C-14B1-4C98-A0C9-D9E13069C9EC}"/>
                  </a:ext>
                </a:extLst>
              </p14:cNvPr>
              <p14:cNvContentPartPr/>
              <p14:nvPr/>
            </p14:nvContentPartPr>
            <p14:xfrm>
              <a:off x="11559240" y="-25170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42E365C-14B1-4C98-A0C9-D9E13069C9E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50600" y="-2607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A615365-4819-4113-8716-7F390F3A8ACD}"/>
                  </a:ext>
                </a:extLst>
              </p14:cNvPr>
              <p14:cNvContentPartPr/>
              <p14:nvPr/>
            </p14:nvContentPartPr>
            <p14:xfrm>
              <a:off x="11627640" y="312060"/>
              <a:ext cx="18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A615365-4819-4113-8716-7F390F3A8AC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19000" y="303060"/>
                <a:ext cx="194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 descr="Sharpie Permanent Marker Super Black | Office Warehouse, Inc.">
            <a:extLst>
              <a:ext uri="{FF2B5EF4-FFF2-40B4-BE49-F238E27FC236}">
                <a16:creationId xmlns:a16="http://schemas.microsoft.com/office/drawing/2014/main" id="{762F0235-8F11-445B-A557-46977E3BE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5" y="45247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4DE5337-609B-46BA-A39D-89D201F68A25}"/>
              </a:ext>
            </a:extLst>
          </p:cNvPr>
          <p:cNvSpPr txBox="1"/>
          <p:nvPr/>
        </p:nvSpPr>
        <p:spPr>
          <a:xfrm>
            <a:off x="1696114" y="3059668"/>
            <a:ext cx="1610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ACK</a:t>
            </a:r>
            <a:r>
              <a:rPr lang="en-US" b="1" dirty="0" err="1">
                <a:latin typeface="Times New Roman" panose="02020603050405020304" pitchFamily="18" charset="0"/>
              </a:rPr>
              <a:t>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88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3" y="1293299"/>
            <a:ext cx="1148045" cy="1148045"/>
          </a:xfrm>
          <a:prstGeom prst="rect">
            <a:avLst/>
          </a:prstGeom>
        </p:spPr>
      </p:pic>
      <p:pic>
        <p:nvPicPr>
          <p:cNvPr id="4" name="Picture 4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5287835" y="1115801"/>
            <a:ext cx="1093062" cy="129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2202472" y="2664069"/>
            <a:ext cx="21986" cy="34641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103270" y="2646457"/>
            <a:ext cx="2" cy="34817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24455" y="2989384"/>
            <a:ext cx="3834853" cy="4659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92372" y="2804718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SYN (</a:t>
            </a:r>
            <a:r>
              <a:rPr lang="en-US" dirty="0" err="1">
                <a:solidFill>
                  <a:srgbClr val="FF0000"/>
                </a:solidFill>
              </a:rPr>
              <a:t>seq</a:t>
            </a:r>
            <a:r>
              <a:rPr lang="en-US" dirty="0">
                <a:solidFill>
                  <a:srgbClr val="FF0000"/>
                </a:solidFill>
              </a:rPr>
              <a:t> =m)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02474" y="3798276"/>
            <a:ext cx="3900796" cy="6008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80493" y="4911968"/>
            <a:ext cx="3834853" cy="46599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01462" y="3591276"/>
            <a:ext cx="2509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SYN (seq =n) , ACK (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7030A0"/>
                </a:solidFill>
              </a:rPr>
              <a:t>+1)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92372" y="4725865"/>
            <a:ext cx="110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ACK (n+1)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80900" y="1986978"/>
            <a:ext cx="1534264" cy="369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CLOSED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80897" y="2707959"/>
            <a:ext cx="15342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LISTEN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80898" y="3428943"/>
            <a:ext cx="153426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SYN-RECEIVED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80898" y="5260672"/>
            <a:ext cx="153426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ESTABLISHED</a:t>
            </a:r>
          </a:p>
        </p:txBody>
      </p:sp>
      <p:cxnSp>
        <p:nvCxnSpPr>
          <p:cNvPr id="34" name="Straight Arrow Connector 33"/>
          <p:cNvCxnSpPr>
            <a:stCxn id="29" idx="2"/>
            <a:endCxn id="31" idx="0"/>
          </p:cNvCxnSpPr>
          <p:nvPr/>
        </p:nvCxnSpPr>
        <p:spPr>
          <a:xfrm flipH="1">
            <a:off x="7148031" y="2356307"/>
            <a:ext cx="1" cy="3516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0"/>
          </p:cNvCxnSpPr>
          <p:nvPr/>
        </p:nvCxnSpPr>
        <p:spPr>
          <a:xfrm>
            <a:off x="7148031" y="3077291"/>
            <a:ext cx="0" cy="3516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2"/>
            <a:endCxn id="33" idx="0"/>
          </p:cNvCxnSpPr>
          <p:nvPr/>
        </p:nvCxnSpPr>
        <p:spPr>
          <a:xfrm>
            <a:off x="7148031" y="3798275"/>
            <a:ext cx="0" cy="1462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4172" y="1956123"/>
            <a:ext cx="1534264" cy="369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CLOSED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7216" y="3239854"/>
            <a:ext cx="15412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SYN-SEND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8571" y="5270790"/>
            <a:ext cx="15412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ESTABLISHED</a:t>
            </a:r>
          </a:p>
        </p:txBody>
      </p:sp>
      <p:cxnSp>
        <p:nvCxnSpPr>
          <p:cNvPr id="45" name="Straight Arrow Connector 44"/>
          <p:cNvCxnSpPr>
            <a:stCxn id="41" idx="2"/>
            <a:endCxn id="43" idx="0"/>
          </p:cNvCxnSpPr>
          <p:nvPr/>
        </p:nvCxnSpPr>
        <p:spPr>
          <a:xfrm flipH="1">
            <a:off x="937826" y="2325452"/>
            <a:ext cx="3478" cy="9144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2"/>
            <a:endCxn id="44" idx="0"/>
          </p:cNvCxnSpPr>
          <p:nvPr/>
        </p:nvCxnSpPr>
        <p:spPr>
          <a:xfrm>
            <a:off x="937826" y="3609186"/>
            <a:ext cx="11355" cy="16616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80493" y="816359"/>
            <a:ext cx="1215589" cy="369332"/>
          </a:xfrm>
          <a:prstGeom prst="rect">
            <a:avLst/>
          </a:prstGeom>
          <a:solidFill>
            <a:srgbClr val="7E9DB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Port 57338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02100" y="789019"/>
            <a:ext cx="8645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Port 80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009792" y="170028"/>
            <a:ext cx="39565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Seq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uence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#: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byte number of the </a:t>
            </a:r>
            <a:r>
              <a:rPr lang="en-US" b="1" dirty="0">
                <a:solidFill>
                  <a:srgbClr val="CC2DB0"/>
                </a:solidFill>
                <a:latin typeface="Times New Roman" panose="02020603050405020304" pitchFamily="18" charset="0"/>
              </a:rPr>
              <a:t>first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byte of data in the TCP segment </a:t>
            </a:r>
            <a:r>
              <a:rPr lang="en-US" b="1" dirty="0">
                <a:solidFill>
                  <a:srgbClr val="CC2DB0"/>
                </a:solidFill>
                <a:latin typeface="Times New Roman" panose="02020603050405020304" pitchFamily="18" charset="0"/>
              </a:rPr>
              <a:t>sent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beginning at random # or 0 (relative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seq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#)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ACK</a:t>
            </a:r>
            <a:r>
              <a:rPr lang="en-US" b="1" dirty="0" err="1">
                <a:latin typeface="Times New Roman" panose="02020603050405020304" pitchFamily="18" charset="0"/>
              </a:rPr>
              <a:t>nowledge</a:t>
            </a:r>
            <a:r>
              <a:rPr lang="en-US" b="1" dirty="0">
                <a:latin typeface="Times New Roman" panose="02020603050405020304" pitchFamily="18" charset="0"/>
              </a:rPr>
              <a:t> #</a:t>
            </a:r>
            <a:r>
              <a:rPr lang="en-US" dirty="0">
                <a:latin typeface="Times New Roman" panose="02020603050405020304" pitchFamily="18" charset="0"/>
              </a:rPr>
              <a:t>: the sequence number of the </a:t>
            </a:r>
            <a:r>
              <a:rPr lang="en-US" b="1" dirty="0">
                <a:latin typeface="Times New Roman" panose="02020603050405020304" pitchFamily="18" charset="0"/>
              </a:rPr>
              <a:t>next</a:t>
            </a:r>
            <a:r>
              <a:rPr lang="en-US" dirty="0">
                <a:latin typeface="Times New Roman" panose="02020603050405020304" pitchFamily="18" charset="0"/>
              </a:rPr>
              <a:t> byte the receiver </a:t>
            </a:r>
            <a:r>
              <a:rPr lang="en-US" b="1" dirty="0">
                <a:solidFill>
                  <a:srgbClr val="CC2DB0"/>
                </a:solidFill>
                <a:latin typeface="Times New Roman" panose="02020603050405020304" pitchFamily="18" charset="0"/>
              </a:rPr>
              <a:t>expects</a:t>
            </a:r>
            <a:r>
              <a:rPr lang="en-US" dirty="0">
                <a:latin typeface="Times New Roman" panose="02020603050405020304" pitchFamily="18" charset="0"/>
              </a:rPr>
              <a:t> to </a:t>
            </a:r>
            <a:r>
              <a:rPr lang="en-US" b="1" dirty="0">
                <a:solidFill>
                  <a:srgbClr val="CC2DB0"/>
                </a:solidFill>
                <a:latin typeface="Times New Roman" panose="02020603050405020304" pitchFamily="18" charset="0"/>
              </a:rPr>
              <a:t>receive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</a:rPr>
              <a:t>Seq</a:t>
            </a:r>
            <a:r>
              <a:rPr lang="en-US" dirty="0">
                <a:latin typeface="Times New Roman" panose="02020603050405020304" pitchFamily="18" charset="0"/>
              </a:rPr>
              <a:t> # + size of packet + 1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The receiver </a:t>
            </a:r>
            <a:r>
              <a:rPr lang="en-US" dirty="0" err="1">
                <a:latin typeface="Times New Roman" panose="02020603050405020304" pitchFamily="18" charset="0"/>
              </a:rPr>
              <a:t>ack'ing</a:t>
            </a:r>
            <a:r>
              <a:rPr lang="en-US" dirty="0">
                <a:latin typeface="Times New Roman" panose="02020603050405020304" pitchFamily="18" charset="0"/>
              </a:rPr>
              <a:t> sequence number </a:t>
            </a:r>
            <a:r>
              <a:rPr lang="en-US" b="1" dirty="0">
                <a:solidFill>
                  <a:srgbClr val="CC2DB0"/>
                </a:solidFill>
                <a:latin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</a:rPr>
              <a:t> acknowledges receipt of all data bytes less than (but not including) byte number </a:t>
            </a:r>
            <a:r>
              <a:rPr lang="en-US" b="1" dirty="0">
                <a:solidFill>
                  <a:srgbClr val="CC2DB0"/>
                </a:solidFill>
                <a:latin typeface="Times New Roman" panose="02020603050405020304" pitchFamily="18" charset="0"/>
              </a:rPr>
              <a:t>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+1 for SYN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33346" y="6040315"/>
            <a:ext cx="18607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/>
              <a:t>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n</a:t>
            </a:r>
            <a:r>
              <a:rPr lang="en-US" dirty="0"/>
              <a:t>  are in bytes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044934" y="2614543"/>
            <a:ext cx="1050431" cy="52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choose </a:t>
            </a:r>
            <a:r>
              <a:rPr lang="en-US" sz="1400" dirty="0" err="1"/>
              <a:t>init</a:t>
            </a:r>
            <a:r>
              <a:rPr lang="en-US" sz="1400" dirty="0"/>
              <a:t> </a:t>
            </a:r>
            <a:r>
              <a:rPr lang="en-US" sz="1400" dirty="0" err="1"/>
              <a:t>seq</a:t>
            </a:r>
            <a:r>
              <a:rPr lang="en-US" sz="1400" dirty="0"/>
              <a:t> </a:t>
            </a:r>
            <a:r>
              <a:rPr lang="en-US" sz="1400" dirty="0" err="1"/>
              <a:t>num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15956" y="4382695"/>
            <a:ext cx="1910983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1400" dirty="0"/>
              <a:t>received SYNACK 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400" dirty="0"/>
              <a:t>indicates server is live;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400" dirty="0"/>
              <a:t>send ACK;</a:t>
            </a:r>
          </a:p>
        </p:txBody>
      </p:sp>
      <p:sp>
        <p:nvSpPr>
          <p:cNvPr id="65" name="Text Box 84"/>
          <p:cNvSpPr txBox="1">
            <a:spLocks noChangeArrowheads="1"/>
          </p:cNvSpPr>
          <p:nvPr/>
        </p:nvSpPr>
        <p:spPr bwMode="auto">
          <a:xfrm>
            <a:off x="261263" y="1346883"/>
            <a:ext cx="11707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altLang="en-US" i="1" dirty="0">
                <a:solidFill>
                  <a:srgbClr val="000099"/>
                </a:solidFill>
              </a:rPr>
              <a:t>client state</a:t>
            </a:r>
          </a:p>
        </p:txBody>
      </p:sp>
      <p:sp>
        <p:nvSpPr>
          <p:cNvPr id="66" name="Text Box 84"/>
          <p:cNvSpPr txBox="1">
            <a:spLocks noChangeArrowheads="1"/>
          </p:cNvSpPr>
          <p:nvPr/>
        </p:nvSpPr>
        <p:spPr bwMode="auto">
          <a:xfrm>
            <a:off x="6453281" y="1346883"/>
            <a:ext cx="12702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altLang="en-US" i="1" dirty="0">
                <a:solidFill>
                  <a:srgbClr val="000099"/>
                </a:solidFill>
              </a:rPr>
              <a:t>Server state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22147" y="2570492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779603" y="3847836"/>
            <a:ext cx="301686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28274" y="5086124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0A32F-1328-4C92-3460-6F6FE6507225}"/>
              </a:ext>
            </a:extLst>
          </p:cNvPr>
          <p:cNvSpPr txBox="1"/>
          <p:nvPr/>
        </p:nvSpPr>
        <p:spPr>
          <a:xfrm>
            <a:off x="2499758" y="339419"/>
            <a:ext cx="509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09855A-29DC-EDB9-8AED-8A66BA07F903}"/>
              </a:ext>
            </a:extLst>
          </p:cNvPr>
          <p:cNvSpPr txBox="1"/>
          <p:nvPr/>
        </p:nvSpPr>
        <p:spPr>
          <a:xfrm>
            <a:off x="5643320" y="377137"/>
            <a:ext cx="372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5230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988" y="0"/>
            <a:ext cx="2678012" cy="3471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65" y="1848246"/>
            <a:ext cx="7787312" cy="4412811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4846186">
            <a:off x="9373625" y="854044"/>
            <a:ext cx="280723" cy="19884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40087" y="4652186"/>
            <a:ext cx="463778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Client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am sending </a:t>
            </a:r>
            <a:r>
              <a:rPr lang="en-US" dirty="0" err="1"/>
              <a:t>seq</a:t>
            </a:r>
            <a:r>
              <a:rPr lang="en-US" dirty="0"/>
              <a:t> # </a:t>
            </a:r>
            <a:r>
              <a:rPr lang="en-US" b="1" dirty="0">
                <a:solidFill>
                  <a:srgbClr val="FF0000"/>
                </a:solidFill>
              </a:rPr>
              <a:t>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will use the seq #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 to indicate the byte number of the </a:t>
            </a:r>
            <a:r>
              <a:rPr lang="en-US" dirty="0">
                <a:solidFill>
                  <a:srgbClr val="FF0000"/>
                </a:solidFill>
              </a:rPr>
              <a:t>first byte of data </a:t>
            </a:r>
            <a:r>
              <a:rPr lang="en-US" dirty="0"/>
              <a:t>in the TCP segment sent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3479" y="4580764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039" y="1850052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5" name="Picture 4" descr="https://img.tfd.com/cde/PROTSTAK.GIF">
            <a:extLst>
              <a:ext uri="{FF2B5EF4-FFF2-40B4-BE49-F238E27FC236}">
                <a16:creationId xmlns:a16="http://schemas.microsoft.com/office/drawing/2014/main" id="{EA00FDE0-1724-D1A8-EA7A-6615FD26F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1"/>
          <a:stretch/>
        </p:blipFill>
        <p:spPr bwMode="auto">
          <a:xfrm rot="10800000">
            <a:off x="546015" y="139251"/>
            <a:ext cx="1316151" cy="167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7719F18-8373-C970-4F45-C6C1ADBF557B}"/>
                  </a:ext>
                </a:extLst>
              </p14:cNvPr>
              <p14:cNvContentPartPr/>
              <p14:nvPr/>
            </p14:nvContentPartPr>
            <p14:xfrm>
              <a:off x="712696" y="751076"/>
              <a:ext cx="720720" cy="264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7719F18-8373-C970-4F45-C6C1ADBF55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4056" y="742436"/>
                <a:ext cx="738360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FD2C936-0367-1DD3-56DE-CF381EC0AE70}"/>
              </a:ext>
            </a:extLst>
          </p:cNvPr>
          <p:cNvGrpSpPr/>
          <p:nvPr/>
        </p:nvGrpSpPr>
        <p:grpSpPr>
          <a:xfrm>
            <a:off x="37336" y="906236"/>
            <a:ext cx="703440" cy="2693160"/>
            <a:chOff x="37336" y="906236"/>
            <a:chExt cx="703440" cy="269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4F2197-4B61-AF81-38A9-D8DB85028D23}"/>
                    </a:ext>
                  </a:extLst>
                </p14:cNvPr>
                <p14:cNvContentPartPr/>
                <p14:nvPr/>
              </p14:nvContentPartPr>
              <p14:xfrm>
                <a:off x="37336" y="906236"/>
                <a:ext cx="681120" cy="2598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4F2197-4B61-AF81-38A9-D8DB85028D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696" y="897596"/>
                  <a:ext cx="698760" cy="261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23095A4-1E4B-34DE-7803-FF17D62F42DA}"/>
                    </a:ext>
                  </a:extLst>
                </p14:cNvPr>
                <p14:cNvContentPartPr/>
                <p14:nvPr/>
              </p14:nvContentPartPr>
              <p14:xfrm>
                <a:off x="546016" y="3378356"/>
                <a:ext cx="194760" cy="221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23095A4-1E4B-34DE-7803-FF17D62F42D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7376" y="3369716"/>
                  <a:ext cx="212400" cy="238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3734606-BBAF-2928-8032-618373B57618}"/>
              </a:ext>
            </a:extLst>
          </p:cNvPr>
          <p:cNvSpPr/>
          <p:nvPr/>
        </p:nvSpPr>
        <p:spPr>
          <a:xfrm>
            <a:off x="1952786" y="139251"/>
            <a:ext cx="325465" cy="876425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DE5FF-ED9F-E6F7-257E-1B5D4746F09E}"/>
              </a:ext>
            </a:extLst>
          </p:cNvPr>
          <p:cNvSpPr txBox="1"/>
          <p:nvPr/>
        </p:nvSpPr>
        <p:spPr>
          <a:xfrm>
            <a:off x="2410674" y="412277"/>
            <a:ext cx="307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Layers involved in handshaking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76C91C1F-1FD5-06F9-38D8-30EFB75A3EE8}"/>
              </a:ext>
            </a:extLst>
          </p:cNvPr>
          <p:cNvSpPr/>
          <p:nvPr/>
        </p:nvSpPr>
        <p:spPr>
          <a:xfrm>
            <a:off x="8407226" y="2747100"/>
            <a:ext cx="325465" cy="876425"/>
          </a:xfrm>
          <a:prstGeom prst="rightBrac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D423ED8-C7EF-16D7-A8A7-2CECD1CFCF67}"/>
                  </a:ext>
                </a:extLst>
              </p14:cNvPr>
              <p14:cNvContentPartPr/>
              <p14:nvPr/>
            </p14:nvContentPartPr>
            <p14:xfrm>
              <a:off x="6183256" y="595916"/>
              <a:ext cx="2674440" cy="2583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D423ED8-C7EF-16D7-A8A7-2CECD1CFCF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65616" y="577916"/>
                <a:ext cx="2710080" cy="26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6EEE822-37AD-114A-511F-C9396E98B1C7}"/>
                  </a:ext>
                </a:extLst>
              </p14:cNvPr>
              <p14:cNvContentPartPr/>
              <p14:nvPr/>
            </p14:nvContentPartPr>
            <p14:xfrm>
              <a:off x="8732776" y="3029876"/>
              <a:ext cx="224280" cy="140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6EEE822-37AD-114A-511F-C9396E98B1C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15136" y="3011876"/>
                <a:ext cx="259920" cy="17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981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988" y="0"/>
            <a:ext cx="2678012" cy="347128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4635335">
            <a:off x="9315794" y="1487243"/>
            <a:ext cx="207853" cy="212799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12" y="2488220"/>
            <a:ext cx="7995599" cy="3903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5689" y="4713733"/>
            <a:ext cx="491416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Server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I’ve received your </a:t>
            </a:r>
            <a:r>
              <a:rPr lang="en-US" dirty="0" err="1"/>
              <a:t>seq</a:t>
            </a:r>
            <a:r>
              <a:rPr lang="en-US" dirty="0"/>
              <a:t> # </a:t>
            </a:r>
            <a:r>
              <a:rPr lang="en-US" dirty="0">
                <a:solidFill>
                  <a:srgbClr val="FF0000"/>
                </a:solidFill>
              </a:rPr>
              <a:t>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expect to receive your next </a:t>
            </a:r>
            <a:r>
              <a:rPr lang="en-US" dirty="0" err="1"/>
              <a:t>seq</a:t>
            </a:r>
            <a:r>
              <a:rPr lang="en-US" dirty="0"/>
              <a:t># </a:t>
            </a:r>
            <a:r>
              <a:rPr lang="en-US" dirty="0">
                <a:solidFill>
                  <a:srgbClr val="FF0000"/>
                </a:solidFill>
              </a:rPr>
              <a:t>m+ 1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I’m sending </a:t>
            </a:r>
            <a:r>
              <a:rPr lang="en-US" dirty="0" err="1"/>
              <a:t>seq</a:t>
            </a:r>
            <a:r>
              <a:rPr lang="en-US" dirty="0"/>
              <a:t> # </a:t>
            </a:r>
            <a:r>
              <a:rPr lang="en-US" b="1" dirty="0">
                <a:solidFill>
                  <a:srgbClr val="7030A0"/>
                </a:solidFill>
              </a:rPr>
              <a:t>n </a:t>
            </a:r>
            <a:r>
              <a:rPr lang="en-US" dirty="0"/>
              <a:t>and I will use it to indicate the byte number of the </a:t>
            </a:r>
            <a:r>
              <a:rPr lang="en-US" dirty="0">
                <a:solidFill>
                  <a:srgbClr val="FF0000"/>
                </a:solidFill>
              </a:rPr>
              <a:t>first byte of data </a:t>
            </a:r>
            <a:r>
              <a:rPr lang="en-US" dirty="0"/>
              <a:t>in the TCP packet I am sending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3205" y="4818157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50316" y="5544730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m+ 1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608" y="2623246"/>
            <a:ext cx="301686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62386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988" y="0"/>
            <a:ext cx="2678012" cy="347128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6435519">
            <a:off x="9380829" y="1460398"/>
            <a:ext cx="279248" cy="1831653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12" y="1551006"/>
            <a:ext cx="8333724" cy="4199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3252" y="3974096"/>
            <a:ext cx="509192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Client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OK. I am sending </a:t>
            </a:r>
            <a:r>
              <a:rPr lang="en-US" dirty="0" err="1"/>
              <a:t>seq</a:t>
            </a:r>
            <a:r>
              <a:rPr lang="en-US" dirty="0"/>
              <a:t> # </a:t>
            </a:r>
            <a:r>
              <a:rPr lang="en-US" b="1" dirty="0">
                <a:solidFill>
                  <a:srgbClr val="FF0000"/>
                </a:solidFill>
              </a:rPr>
              <a:t>m+ 1 </a:t>
            </a:r>
            <a:r>
              <a:rPr lang="en-US" dirty="0"/>
              <a:t>as you requested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ack that I have received </a:t>
            </a:r>
            <a:r>
              <a:rPr lang="en-US" b="1" dirty="0">
                <a:solidFill>
                  <a:srgbClr val="7030A0"/>
                </a:solidFill>
              </a:rPr>
              <a:t>n</a:t>
            </a:r>
            <a:r>
              <a:rPr lang="en-US" dirty="0"/>
              <a:t>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expect to receive package starts with seq # </a:t>
            </a:r>
            <a:r>
              <a:rPr lang="en-US" b="1" dirty="0">
                <a:solidFill>
                  <a:srgbClr val="7030A0"/>
                </a:solidFill>
              </a:rPr>
              <a:t>n +1</a:t>
            </a:r>
          </a:p>
        </p:txBody>
      </p:sp>
      <p:sp>
        <p:nvSpPr>
          <p:cNvPr id="7" name="Rectangle 6"/>
          <p:cNvSpPr/>
          <p:nvPr/>
        </p:nvSpPr>
        <p:spPr>
          <a:xfrm>
            <a:off x="5696011" y="4712649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n +1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37501" y="397409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m+ 1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308" y="1884692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2825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 protocol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No. 4</a:t>
            </a:r>
          </a:p>
        </p:txBody>
      </p:sp>
    </p:spTree>
    <p:extLst>
      <p:ext uri="{BB962C8B-B14F-4D97-AF65-F5344CB8AC3E}">
        <p14:creationId xmlns:p14="http://schemas.microsoft.com/office/powerpoint/2010/main" val="1237592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72" y="667075"/>
            <a:ext cx="625674" cy="625674"/>
          </a:xfrm>
          <a:prstGeom prst="rect">
            <a:avLst/>
          </a:prstGeom>
        </p:spPr>
      </p:pic>
      <p:pic>
        <p:nvPicPr>
          <p:cNvPr id="14" name="Picture 4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6360413" y="557658"/>
            <a:ext cx="595709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3549364" y="1519285"/>
            <a:ext cx="21988" cy="49782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95580" y="1519285"/>
            <a:ext cx="1134" cy="4978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71347" y="1844600"/>
            <a:ext cx="3105692" cy="2415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2606" y="1644411"/>
            <a:ext cx="155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SYN (</a:t>
            </a:r>
            <a:r>
              <a:rPr lang="en-US" sz="1600" dirty="0" err="1">
                <a:solidFill>
                  <a:srgbClr val="FF0000"/>
                </a:solidFill>
              </a:rPr>
              <a:t>seq</a:t>
            </a:r>
            <a:r>
              <a:rPr lang="en-US" sz="1600" dirty="0">
                <a:solidFill>
                  <a:srgbClr val="FF0000"/>
                </a:solidFill>
              </a:rPr>
              <a:t> =0)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549364" y="2432855"/>
            <a:ext cx="3118290" cy="3411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78562" y="3041043"/>
            <a:ext cx="3110941" cy="22418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91692" y="2245487"/>
            <a:ext cx="2385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SYN 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=0) , ACK (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>
                <a:solidFill>
                  <a:srgbClr val="7030A0"/>
                </a:solidFill>
              </a:rPr>
              <a:t>+1)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3620" y="2887676"/>
            <a:ext cx="286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(seq =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) , </a:t>
            </a:r>
            <a:r>
              <a:rPr lang="en-US" sz="1600" dirty="0">
                <a:solidFill>
                  <a:srgbClr val="FFC000"/>
                </a:solidFill>
              </a:rPr>
              <a:t>ACK (</a:t>
            </a:r>
            <a:r>
              <a:rPr lang="en-US" sz="1600" dirty="0">
                <a:solidFill>
                  <a:srgbClr val="7030A0"/>
                </a:solidFill>
              </a:rPr>
              <a:t>0</a:t>
            </a:r>
            <a:r>
              <a:rPr lang="en-US" sz="1600" dirty="0">
                <a:solidFill>
                  <a:srgbClr val="FFC000"/>
                </a:solidFill>
              </a:rPr>
              <a:t>+1) </a:t>
            </a:r>
            <a:r>
              <a:rPr lang="en-US" sz="1600" dirty="0"/>
              <a:t>TCP </a:t>
            </a:r>
            <a:r>
              <a:rPr lang="en-US" sz="1600" dirty="0" err="1"/>
              <a:t>len</a:t>
            </a:r>
            <a:r>
              <a:rPr lang="en-US" sz="1600" dirty="0"/>
              <a:t>=0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8078" y="232356"/>
            <a:ext cx="984739" cy="307777"/>
          </a:xfrm>
          <a:prstGeom prst="rect">
            <a:avLst/>
          </a:prstGeom>
          <a:solidFill>
            <a:srgbClr val="7E9DBF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Port 57338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4384" y="232356"/>
            <a:ext cx="778893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Port 80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2646485" y="3400209"/>
            <a:ext cx="7112976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646485" y="1550230"/>
            <a:ext cx="7051430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008802" y="1550230"/>
            <a:ext cx="27901" cy="1849979"/>
          </a:xfrm>
          <a:prstGeom prst="straightConnector1">
            <a:avLst/>
          </a:prstGeom>
          <a:ln w="38100"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036730" y="2216815"/>
            <a:ext cx="119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handshake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644208" y="4976027"/>
            <a:ext cx="6378544" cy="17583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036703" y="3459612"/>
            <a:ext cx="13964" cy="2925796"/>
          </a:xfrm>
          <a:prstGeom prst="straightConnector1">
            <a:avLst/>
          </a:prstGeom>
          <a:ln w="38100"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9042956" y="4811245"/>
            <a:ext cx="119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Transfer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3555663" y="3644219"/>
            <a:ext cx="3105692" cy="24157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599277" y="3427280"/>
            <a:ext cx="3097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) , </a:t>
            </a:r>
            <a:r>
              <a:rPr lang="en-US" sz="1600" dirty="0">
                <a:solidFill>
                  <a:srgbClr val="FFC000"/>
                </a:solidFill>
              </a:rPr>
              <a:t>ACK (</a:t>
            </a:r>
            <a:r>
              <a:rPr lang="en-US" sz="1600" dirty="0">
                <a:solidFill>
                  <a:srgbClr val="7030A0"/>
                </a:solidFill>
              </a:rPr>
              <a:t>0</a:t>
            </a:r>
            <a:r>
              <a:rPr lang="en-US" sz="1600" dirty="0">
                <a:solidFill>
                  <a:srgbClr val="FFC000"/>
                </a:solidFill>
              </a:rPr>
              <a:t>+1), </a:t>
            </a:r>
            <a:r>
              <a:rPr lang="en-US" sz="1600" dirty="0"/>
              <a:t>TCP </a:t>
            </a:r>
            <a:r>
              <a:rPr lang="en-US" sz="1600" dirty="0" err="1"/>
              <a:t>len</a:t>
            </a:r>
            <a:r>
              <a:rPr lang="en-US" sz="1600" dirty="0"/>
              <a:t>=t1 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3578562" y="4545988"/>
            <a:ext cx="3118290" cy="3411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589893" y="4289693"/>
            <a:ext cx="3084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</a:t>
            </a:r>
            <a:r>
              <a:rPr lang="en-US" sz="1600" dirty="0">
                <a:solidFill>
                  <a:srgbClr val="FFC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) , ACK (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+</a:t>
            </a:r>
            <a:r>
              <a:rPr lang="en-US" sz="1600" dirty="0"/>
              <a:t>t1</a:t>
            </a:r>
            <a:r>
              <a:rPr lang="en-US" sz="1600" dirty="0">
                <a:solidFill>
                  <a:srgbClr val="7030A0"/>
                </a:solidFill>
              </a:rPr>
              <a:t>), </a:t>
            </a:r>
            <a:r>
              <a:rPr lang="en-US" sz="1600" dirty="0"/>
              <a:t>TCP </a:t>
            </a:r>
            <a:r>
              <a:rPr lang="en-US" sz="1600" dirty="0" err="1"/>
              <a:t>len</a:t>
            </a:r>
            <a:r>
              <a:rPr lang="en-US" sz="1600" dirty="0"/>
              <a:t>=0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417979" y="3525642"/>
            <a:ext cx="178478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 request/TCP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3555663" y="5212249"/>
            <a:ext cx="3118290" cy="3411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589893" y="4953365"/>
            <a:ext cx="323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</a:t>
            </a:r>
            <a:r>
              <a:rPr lang="en-US" sz="1600" dirty="0">
                <a:solidFill>
                  <a:srgbClr val="FFC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) , ACK (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+</a:t>
            </a:r>
            <a:r>
              <a:rPr lang="en-US" sz="1600" dirty="0"/>
              <a:t>t1</a:t>
            </a:r>
            <a:r>
              <a:rPr lang="en-US" sz="1600" dirty="0">
                <a:solidFill>
                  <a:srgbClr val="7030A0"/>
                </a:solidFill>
              </a:rPr>
              <a:t>), </a:t>
            </a:r>
            <a:r>
              <a:rPr lang="en-US" sz="1600" dirty="0"/>
              <a:t>TCP </a:t>
            </a:r>
            <a:r>
              <a:rPr lang="en-US" sz="1600" dirty="0" err="1"/>
              <a:t>len</a:t>
            </a:r>
            <a:r>
              <a:rPr lang="en-US" sz="1600" dirty="0"/>
              <a:t>=t2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23277" y="4988984"/>
            <a:ext cx="19749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http response/TCP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2646485" y="6385408"/>
            <a:ext cx="7112976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211515" y="3765834"/>
            <a:ext cx="668216" cy="52385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cxnSpLocks/>
          </p:cNvCxnSpPr>
          <p:nvPr/>
        </p:nvCxnSpPr>
        <p:spPr>
          <a:xfrm flipH="1">
            <a:off x="5312648" y="3765834"/>
            <a:ext cx="669052" cy="569919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3534948" y="5945067"/>
            <a:ext cx="3105692" cy="24157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578562" y="5728128"/>
            <a:ext cx="337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=1+</a:t>
            </a:r>
            <a:r>
              <a:rPr lang="en-US" sz="1600" dirty="0"/>
              <a:t>t1</a:t>
            </a:r>
            <a:r>
              <a:rPr lang="en-US" sz="1600" dirty="0">
                <a:solidFill>
                  <a:srgbClr val="7030A0"/>
                </a:solidFill>
              </a:rPr>
              <a:t>) , </a:t>
            </a:r>
            <a:r>
              <a:rPr lang="en-US" sz="1600" dirty="0">
                <a:solidFill>
                  <a:srgbClr val="FFC000"/>
                </a:solidFill>
              </a:rPr>
              <a:t>ACK (1+</a:t>
            </a:r>
            <a:r>
              <a:rPr lang="en-US" sz="1600" dirty="0"/>
              <a:t>t2</a:t>
            </a:r>
            <a:r>
              <a:rPr lang="en-US" sz="1600" dirty="0">
                <a:solidFill>
                  <a:srgbClr val="FFC000"/>
                </a:solidFill>
              </a:rPr>
              <a:t>), </a:t>
            </a:r>
            <a:r>
              <a:rPr lang="en-US" sz="1600" dirty="0"/>
              <a:t>TCP </a:t>
            </a:r>
            <a:r>
              <a:rPr lang="en-US" sz="1600" dirty="0" err="1"/>
              <a:t>len</a:t>
            </a:r>
            <a:r>
              <a:rPr lang="en-US" sz="1600" dirty="0"/>
              <a:t>=0 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4307630" y="3727166"/>
            <a:ext cx="838131" cy="587838"/>
          </a:xfrm>
          <a:prstGeom prst="straightConnector1">
            <a:avLst/>
          </a:prstGeom>
          <a:ln>
            <a:solidFill>
              <a:schemeClr val="accent4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4268684" y="5263106"/>
            <a:ext cx="668216" cy="52385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cxnSpLocks/>
          </p:cNvCxnSpPr>
          <p:nvPr/>
        </p:nvCxnSpPr>
        <p:spPr>
          <a:xfrm flipH="1">
            <a:off x="5369818" y="5224438"/>
            <a:ext cx="874566" cy="608587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4364799" y="5224438"/>
            <a:ext cx="838131" cy="587838"/>
          </a:xfrm>
          <a:prstGeom prst="straightConnector1">
            <a:avLst/>
          </a:prstGeom>
          <a:ln>
            <a:solidFill>
              <a:schemeClr val="accent4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30566" y="1694002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710020" y="2234094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234663" y="2845699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702791" y="4350763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236935" y="5760401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246822" y="3528705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710020" y="5013488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38691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72" y="667075"/>
            <a:ext cx="625674" cy="625674"/>
          </a:xfrm>
          <a:prstGeom prst="rect">
            <a:avLst/>
          </a:prstGeom>
        </p:spPr>
      </p:pic>
      <p:pic>
        <p:nvPicPr>
          <p:cNvPr id="3" name="Picture 4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6360413" y="557658"/>
            <a:ext cx="595709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3549364" y="1519285"/>
            <a:ext cx="21988" cy="49782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695580" y="1519285"/>
            <a:ext cx="1134" cy="4978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571347" y="1844600"/>
            <a:ext cx="3105692" cy="2415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92606" y="1644411"/>
            <a:ext cx="155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SYN (</a:t>
            </a:r>
            <a:r>
              <a:rPr lang="en-US" sz="1600" dirty="0" err="1">
                <a:solidFill>
                  <a:srgbClr val="FF0000"/>
                </a:solidFill>
              </a:rPr>
              <a:t>seq</a:t>
            </a:r>
            <a:r>
              <a:rPr lang="en-US" sz="1600" dirty="0">
                <a:solidFill>
                  <a:srgbClr val="FF0000"/>
                </a:solidFill>
              </a:rPr>
              <a:t> =0)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549364" y="2432855"/>
            <a:ext cx="3118290" cy="3411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78562" y="3041043"/>
            <a:ext cx="3110941" cy="22418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1692" y="2245487"/>
            <a:ext cx="2385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SYN 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=0) , ACK (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>
                <a:solidFill>
                  <a:srgbClr val="7030A0"/>
                </a:solidFill>
              </a:rPr>
              <a:t>+1)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3620" y="2887676"/>
            <a:ext cx="2009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) , </a:t>
            </a:r>
            <a:r>
              <a:rPr lang="en-US" sz="1600" dirty="0">
                <a:solidFill>
                  <a:srgbClr val="FFC000"/>
                </a:solidFill>
              </a:rPr>
              <a:t>ACK (</a:t>
            </a:r>
            <a:r>
              <a:rPr lang="en-US" sz="1600" dirty="0">
                <a:solidFill>
                  <a:srgbClr val="7030A0"/>
                </a:solidFill>
              </a:rPr>
              <a:t>0</a:t>
            </a:r>
            <a:r>
              <a:rPr lang="en-US" sz="1600" dirty="0">
                <a:solidFill>
                  <a:srgbClr val="FFC000"/>
                </a:solidFill>
              </a:rPr>
              <a:t>+1)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8078" y="232356"/>
            <a:ext cx="984739" cy="307777"/>
          </a:xfrm>
          <a:prstGeom prst="rect">
            <a:avLst/>
          </a:prstGeom>
          <a:solidFill>
            <a:srgbClr val="7E9DBF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Port 57338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4384" y="232356"/>
            <a:ext cx="778893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Port 80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646485" y="3400209"/>
            <a:ext cx="7112976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46485" y="1550230"/>
            <a:ext cx="7051430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008802" y="1550230"/>
            <a:ext cx="27901" cy="1849979"/>
          </a:xfrm>
          <a:prstGeom prst="straightConnector1">
            <a:avLst/>
          </a:prstGeom>
          <a:ln w="38100"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36730" y="2216815"/>
            <a:ext cx="119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handshake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30258" y="4944380"/>
            <a:ext cx="6378544" cy="17583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008802" y="3459612"/>
            <a:ext cx="27901" cy="2925796"/>
          </a:xfrm>
          <a:prstGeom prst="straightConnector1">
            <a:avLst/>
          </a:prstGeom>
          <a:ln w="38100"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223374" y="4777297"/>
            <a:ext cx="119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55663" y="3644219"/>
            <a:ext cx="3105692" cy="24157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99277" y="3427280"/>
            <a:ext cx="3097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) , </a:t>
            </a:r>
            <a:r>
              <a:rPr lang="en-US" sz="1600" dirty="0">
                <a:solidFill>
                  <a:srgbClr val="FFC000"/>
                </a:solidFill>
              </a:rPr>
              <a:t>ACK (</a:t>
            </a:r>
            <a:r>
              <a:rPr lang="en-US" sz="1600" dirty="0">
                <a:solidFill>
                  <a:srgbClr val="7030A0"/>
                </a:solidFill>
              </a:rPr>
              <a:t>0</a:t>
            </a:r>
            <a:r>
              <a:rPr lang="en-US" sz="1600" dirty="0">
                <a:solidFill>
                  <a:srgbClr val="FFC000"/>
                </a:solidFill>
              </a:rPr>
              <a:t>+1), </a:t>
            </a:r>
            <a:r>
              <a:rPr lang="en-US" sz="1600" dirty="0"/>
              <a:t>TCP </a:t>
            </a:r>
            <a:r>
              <a:rPr lang="en-US" sz="1600" dirty="0" err="1"/>
              <a:t>len</a:t>
            </a:r>
            <a:r>
              <a:rPr lang="en-US" sz="1600" dirty="0"/>
              <a:t>=</a:t>
            </a:r>
            <a:r>
              <a:rPr lang="en-US" sz="1600" b="1" dirty="0">
                <a:solidFill>
                  <a:schemeClr val="accent6"/>
                </a:solidFill>
              </a:rPr>
              <a:t>83</a:t>
            </a:r>
            <a:r>
              <a:rPr lang="en-US" sz="1600" dirty="0"/>
              <a:t>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578562" y="4545988"/>
            <a:ext cx="3118290" cy="3411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89893" y="4289693"/>
            <a:ext cx="3084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</a:t>
            </a:r>
            <a:r>
              <a:rPr lang="en-US" sz="1600" dirty="0">
                <a:solidFill>
                  <a:srgbClr val="FFC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) , ACK (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+</a:t>
            </a:r>
            <a:r>
              <a:rPr lang="en-US" sz="1600" dirty="0"/>
              <a:t>83</a:t>
            </a:r>
            <a:r>
              <a:rPr lang="en-US" sz="1600" dirty="0">
                <a:solidFill>
                  <a:srgbClr val="7030A0"/>
                </a:solidFill>
              </a:rPr>
              <a:t>), </a:t>
            </a:r>
            <a:r>
              <a:rPr lang="en-US" sz="1600" dirty="0"/>
              <a:t>TCP </a:t>
            </a:r>
            <a:r>
              <a:rPr lang="en-US" sz="1600" dirty="0" err="1"/>
              <a:t>len</a:t>
            </a:r>
            <a:r>
              <a:rPr lang="en-US" sz="1600" dirty="0"/>
              <a:t>=0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0732" y="3531278"/>
            <a:ext cx="144379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 request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555663" y="5212249"/>
            <a:ext cx="3118290" cy="34114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89893" y="4953365"/>
            <a:ext cx="323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</a:t>
            </a:r>
            <a:r>
              <a:rPr lang="en-US" sz="1600" dirty="0">
                <a:solidFill>
                  <a:srgbClr val="FFC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) , ACK (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+</a:t>
            </a:r>
            <a:r>
              <a:rPr lang="en-US" sz="1600" dirty="0"/>
              <a:t>83</a:t>
            </a:r>
            <a:r>
              <a:rPr lang="en-US" sz="1600" dirty="0">
                <a:solidFill>
                  <a:srgbClr val="7030A0"/>
                </a:solidFill>
              </a:rPr>
              <a:t>), </a:t>
            </a:r>
            <a:r>
              <a:rPr lang="en-US" sz="1600" dirty="0"/>
              <a:t>TCP </a:t>
            </a:r>
            <a:r>
              <a:rPr lang="en-US" sz="1600" dirty="0" err="1"/>
              <a:t>len</a:t>
            </a:r>
            <a:r>
              <a:rPr lang="en-US" sz="1600" dirty="0"/>
              <a:t>=</a:t>
            </a:r>
            <a:r>
              <a:rPr lang="en-US" sz="1600" b="1" dirty="0">
                <a:solidFill>
                  <a:schemeClr val="accent6"/>
                </a:solidFill>
              </a:rPr>
              <a:t>352</a:t>
            </a:r>
            <a:r>
              <a:rPr lang="en-US" sz="1600" dirty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67115" y="5027583"/>
            <a:ext cx="192200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 response/TCP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646485" y="6385408"/>
            <a:ext cx="7112976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30566" y="1694002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10020" y="2234094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34663" y="2845699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21591" y="4352912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211515" y="3765834"/>
            <a:ext cx="668216" cy="52385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312648" y="3752013"/>
            <a:ext cx="1123034" cy="58374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34948" y="5945067"/>
            <a:ext cx="3105692" cy="24157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78562" y="5728128"/>
            <a:ext cx="337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=1+</a:t>
            </a:r>
            <a:r>
              <a:rPr lang="en-US" sz="1600" dirty="0"/>
              <a:t>83</a:t>
            </a:r>
            <a:r>
              <a:rPr lang="en-US" sz="1600" dirty="0">
                <a:solidFill>
                  <a:srgbClr val="7030A0"/>
                </a:solidFill>
              </a:rPr>
              <a:t>) , </a:t>
            </a:r>
            <a:r>
              <a:rPr lang="en-US" sz="1600" dirty="0">
                <a:solidFill>
                  <a:srgbClr val="FFC000"/>
                </a:solidFill>
              </a:rPr>
              <a:t>ACK (1+</a:t>
            </a:r>
            <a:r>
              <a:rPr lang="en-US" sz="1600" b="1" dirty="0">
                <a:solidFill>
                  <a:schemeClr val="accent6"/>
                </a:solidFill>
              </a:rPr>
              <a:t>352</a:t>
            </a:r>
            <a:r>
              <a:rPr lang="en-US" sz="1600" dirty="0">
                <a:solidFill>
                  <a:srgbClr val="FFC000"/>
                </a:solidFill>
              </a:rPr>
              <a:t>), </a:t>
            </a:r>
            <a:r>
              <a:rPr lang="en-US" sz="1600" dirty="0"/>
              <a:t>TCP </a:t>
            </a:r>
            <a:r>
              <a:rPr lang="en-US" sz="1600" dirty="0" err="1"/>
              <a:t>len</a:t>
            </a:r>
            <a:r>
              <a:rPr lang="en-US" sz="1600" dirty="0"/>
              <a:t>=0 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307630" y="3727166"/>
            <a:ext cx="838131" cy="587838"/>
          </a:xfrm>
          <a:prstGeom prst="straightConnector1">
            <a:avLst/>
          </a:prstGeom>
          <a:ln>
            <a:solidFill>
              <a:schemeClr val="accent4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36935" y="5760401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268684" y="5263106"/>
            <a:ext cx="668216" cy="52385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369817" y="5249285"/>
            <a:ext cx="1123034" cy="58374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364799" y="5224438"/>
            <a:ext cx="838131" cy="587838"/>
          </a:xfrm>
          <a:prstGeom prst="straightConnector1">
            <a:avLst/>
          </a:prstGeom>
          <a:ln>
            <a:solidFill>
              <a:schemeClr val="accent4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141677" y="404446"/>
            <a:ext cx="189487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TCP length t1=83</a:t>
            </a:r>
          </a:p>
          <a:p>
            <a:r>
              <a:rPr lang="en-US" dirty="0"/>
              <a:t>TCP length t2=352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46822" y="3528705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10020" y="5013488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9751D9FE-1568-455D-90DC-06492802AB29}"/>
              </a:ext>
            </a:extLst>
          </p:cNvPr>
          <p:cNvSpPr/>
          <p:nvPr/>
        </p:nvSpPr>
        <p:spPr>
          <a:xfrm rot="5400000">
            <a:off x="1605836" y="3669901"/>
            <a:ext cx="232689" cy="1522899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B97651-0E02-46FB-844B-27666E7D5A9A}"/>
              </a:ext>
            </a:extLst>
          </p:cNvPr>
          <p:cNvSpPr/>
          <p:nvPr/>
        </p:nvSpPr>
        <p:spPr>
          <a:xfrm>
            <a:off x="960731" y="3943654"/>
            <a:ext cx="644954" cy="263274"/>
          </a:xfrm>
          <a:prstGeom prst="rect">
            <a:avLst/>
          </a:prstGeom>
          <a:solidFill>
            <a:srgbClr val="4588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seq= 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1C4227F-9699-4A5E-A658-BF9292F95FC5}"/>
              </a:ext>
            </a:extLst>
          </p:cNvPr>
          <p:cNvSpPr/>
          <p:nvPr/>
        </p:nvSpPr>
        <p:spPr>
          <a:xfrm>
            <a:off x="1624226" y="3943654"/>
            <a:ext cx="866418" cy="263274"/>
          </a:xfrm>
          <a:prstGeom prst="rect">
            <a:avLst/>
          </a:prstGeom>
          <a:solidFill>
            <a:srgbClr val="4588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3710D6E-7D5D-4B09-AFC4-A27494855F13}"/>
              </a:ext>
            </a:extLst>
          </p:cNvPr>
          <p:cNvSpPr txBox="1"/>
          <p:nvPr/>
        </p:nvSpPr>
        <p:spPr>
          <a:xfrm>
            <a:off x="1425785" y="4517799"/>
            <a:ext cx="977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83 bytes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4106C03-1B91-02D3-2EA4-5BE3E4FE518A}"/>
                  </a:ext>
                </a:extLst>
              </p14:cNvPr>
              <p14:cNvContentPartPr/>
              <p14:nvPr/>
            </p14:nvContentPartPr>
            <p14:xfrm>
              <a:off x="5362440" y="3332040"/>
              <a:ext cx="1038960" cy="418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4106C03-1B91-02D3-2EA4-5BE3E4FE51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3440" y="3323400"/>
                <a:ext cx="1056600" cy="43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A9FF3E1B-959A-EE23-C0B6-B66EB55AF758}"/>
              </a:ext>
            </a:extLst>
          </p:cNvPr>
          <p:cNvGrpSpPr/>
          <p:nvPr/>
        </p:nvGrpSpPr>
        <p:grpSpPr>
          <a:xfrm>
            <a:off x="6400320" y="3596280"/>
            <a:ext cx="494280" cy="182520"/>
            <a:chOff x="6400320" y="3596280"/>
            <a:chExt cx="49428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17C76B0-A6D1-0845-640C-BFDC6E90ED5B}"/>
                    </a:ext>
                  </a:extLst>
                </p14:cNvPr>
                <p14:cNvContentPartPr/>
                <p14:nvPr/>
              </p14:nvContentPartPr>
              <p14:xfrm>
                <a:off x="6400320" y="3596280"/>
                <a:ext cx="476280" cy="125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17C76B0-A6D1-0845-640C-BFDC6E90ED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91680" y="3587640"/>
                  <a:ext cx="493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BEE930-06FB-B440-38D6-1306C5345EB9}"/>
                    </a:ext>
                  </a:extLst>
                </p14:cNvPr>
                <p14:cNvContentPartPr/>
                <p14:nvPr/>
              </p14:nvContentPartPr>
              <p14:xfrm>
                <a:off x="6834840" y="3642000"/>
                <a:ext cx="59760" cy="136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BBEE930-06FB-B440-38D6-1306C5345EB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26200" y="3633360"/>
                  <a:ext cx="77400" cy="154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54" name="Picture 6">
            <a:extLst>
              <a:ext uri="{FF2B5EF4-FFF2-40B4-BE49-F238E27FC236}">
                <a16:creationId xmlns:a16="http://schemas.microsoft.com/office/drawing/2014/main" id="{8D3AD075-A854-D1C9-6B23-80FA22C49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97" y="3598974"/>
            <a:ext cx="2474937" cy="29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EBB92C5-8240-CE1A-18EE-CEACFD42E8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677" y="2564307"/>
            <a:ext cx="2187130" cy="41913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145F1D22-7A78-8123-E094-31C7273CDC29}"/>
              </a:ext>
            </a:extLst>
          </p:cNvPr>
          <p:cNvGrpSpPr/>
          <p:nvPr/>
        </p:nvGrpSpPr>
        <p:grpSpPr>
          <a:xfrm>
            <a:off x="2896456" y="4970948"/>
            <a:ext cx="2249305" cy="786648"/>
            <a:chOff x="2896456" y="3262076"/>
            <a:chExt cx="2466000" cy="249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D38431D-AD15-9FF1-A363-8E7624CD4010}"/>
                    </a:ext>
                  </a:extLst>
                </p14:cNvPr>
                <p14:cNvContentPartPr/>
                <p14:nvPr/>
              </p14:nvContentPartPr>
              <p14:xfrm>
                <a:off x="2896456" y="3262076"/>
                <a:ext cx="2466000" cy="2469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D38431D-AD15-9FF1-A363-8E7624CD401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78816" y="3244076"/>
                  <a:ext cx="2501640" cy="250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C047F4E-1F82-4DD6-1067-1A58315745F8}"/>
                    </a:ext>
                  </a:extLst>
                </p14:cNvPr>
                <p14:cNvContentPartPr/>
                <p14:nvPr/>
              </p14:nvContentPartPr>
              <p14:xfrm>
                <a:off x="4215136" y="5586956"/>
                <a:ext cx="101520" cy="170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C047F4E-1F82-4DD6-1067-1A58315745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97496" y="5569316"/>
                  <a:ext cx="137160" cy="2062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0DBD6A0-BB1E-1505-796C-9FBA3AD9106D}"/>
              </a:ext>
            </a:extLst>
          </p:cNvPr>
          <p:cNvCxnSpPr>
            <a:cxnSpLocks/>
          </p:cNvCxnSpPr>
          <p:nvPr/>
        </p:nvCxnSpPr>
        <p:spPr>
          <a:xfrm flipH="1">
            <a:off x="1708812" y="2773875"/>
            <a:ext cx="530693" cy="1329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8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HTTP?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9287"/>
          </a:xfrm>
        </p:spPr>
        <p:txBody>
          <a:bodyPr/>
          <a:lstStyle/>
          <a:p>
            <a:r>
              <a:rPr lang="en-US" dirty="0"/>
              <a:t>HTTP stands for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yper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ext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ransfer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rotocol and is used to transfer data across the Web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24" y="3715309"/>
            <a:ext cx="1947024" cy="194702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242816" y="4076700"/>
            <a:ext cx="1993392" cy="27432"/>
          </a:xfrm>
          <a:prstGeom prst="straightConnector1">
            <a:avLst/>
          </a:prstGeom>
          <a:ln w="76200">
            <a:solidFill>
              <a:srgbClr val="7E9D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02290" y="3536372"/>
            <a:ext cx="199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46396"/>
                </a:solidFill>
              </a:rPr>
              <a:t>HTTP Request </a:t>
            </a:r>
            <a:endParaRPr lang="en-US" dirty="0">
              <a:solidFill>
                <a:srgbClr val="34639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38523" y="4939869"/>
            <a:ext cx="1993391" cy="0"/>
          </a:xfrm>
          <a:prstGeom prst="straightConnector1">
            <a:avLst/>
          </a:prstGeom>
          <a:ln w="76200">
            <a:solidFill>
              <a:srgbClr val="E02C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02290" y="4463717"/>
            <a:ext cx="210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HTTP Response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0" name="Picture 4" descr="Lenovo ThinkSystem ST550 4110 - 7X10A03VEA | price in dubai UAE EMEA saudi  arab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33" y="3345872"/>
            <a:ext cx="2864428" cy="28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ntract Free Icon - Icon-Icons.com">
            <a:extLst>
              <a:ext uri="{FF2B5EF4-FFF2-40B4-BE49-F238E27FC236}">
                <a16:creationId xmlns:a16="http://schemas.microsoft.com/office/drawing/2014/main" id="{399A4DBE-66D6-4FEC-866C-0DF599DC1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637" y="575013"/>
            <a:ext cx="878303" cy="87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2F03DE-A50F-409A-90AE-3BADFE8321F2}"/>
              </a:ext>
            </a:extLst>
          </p:cNvPr>
          <p:cNvSpPr/>
          <p:nvPr/>
        </p:nvSpPr>
        <p:spPr>
          <a:xfrm>
            <a:off x="6140523" y="1845470"/>
            <a:ext cx="1273737" cy="4424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3F6292-59B7-46C2-9700-D84F225A5DAA}"/>
              </a:ext>
            </a:extLst>
          </p:cNvPr>
          <p:cNvCxnSpPr>
            <a:cxnSpLocks/>
          </p:cNvCxnSpPr>
          <p:nvPr/>
        </p:nvCxnSpPr>
        <p:spPr>
          <a:xfrm flipV="1">
            <a:off x="6903720" y="1545139"/>
            <a:ext cx="1592580" cy="280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43ED26-F632-46FC-928D-99B289E5B689}"/>
              </a:ext>
            </a:extLst>
          </p:cNvPr>
          <p:cNvSpPr txBox="1"/>
          <p:nvPr/>
        </p:nvSpPr>
        <p:spPr>
          <a:xfrm>
            <a:off x="8025947" y="112991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agreement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3060331-8F7A-49FA-84B2-EB95C9B1A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05" y="343366"/>
            <a:ext cx="2003455" cy="124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70A8FF-7846-4C37-92CE-B8E8EDF15C4B}"/>
              </a:ext>
            </a:extLst>
          </p:cNvPr>
          <p:cNvSpPr/>
          <p:nvPr/>
        </p:nvSpPr>
        <p:spPr>
          <a:xfrm>
            <a:off x="3481143" y="1811138"/>
            <a:ext cx="2614857" cy="4424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37748C-CECE-4482-9548-C9DDF3FA4FC0}"/>
              </a:ext>
            </a:extLst>
          </p:cNvPr>
          <p:cNvCxnSpPr>
            <a:stCxn id="18" idx="0"/>
          </p:cNvCxnSpPr>
          <p:nvPr/>
        </p:nvCxnSpPr>
        <p:spPr>
          <a:xfrm flipV="1">
            <a:off x="4788572" y="1592785"/>
            <a:ext cx="522568" cy="218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36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8" y="1082389"/>
            <a:ext cx="7684002" cy="51946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628" y="735423"/>
            <a:ext cx="467151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Show http request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35" y="1160766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5" name="Picture 4" descr="https://img.tfd.com/cde/PROTSTAK.GIF">
            <a:extLst>
              <a:ext uri="{FF2B5EF4-FFF2-40B4-BE49-F238E27FC236}">
                <a16:creationId xmlns:a16="http://schemas.microsoft.com/office/drawing/2014/main" id="{941ADE8B-CE05-042D-3744-0A560C27D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1"/>
          <a:stretch/>
        </p:blipFill>
        <p:spPr bwMode="auto">
          <a:xfrm rot="10800000">
            <a:off x="9011673" y="543723"/>
            <a:ext cx="3082679" cy="386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8DB260EC-7D73-D3CD-C9A2-69DADE17EEB5}"/>
              </a:ext>
            </a:extLst>
          </p:cNvPr>
          <p:cNvSpPr/>
          <p:nvPr/>
        </p:nvSpPr>
        <p:spPr>
          <a:xfrm rot="10800000">
            <a:off x="8681535" y="543723"/>
            <a:ext cx="330138" cy="3050762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DAE88-6F2B-A834-2127-989D37BB5D26}"/>
              </a:ext>
            </a:extLst>
          </p:cNvPr>
          <p:cNvSpPr txBox="1"/>
          <p:nvPr/>
        </p:nvSpPr>
        <p:spPr>
          <a:xfrm>
            <a:off x="9258489" y="4556501"/>
            <a:ext cx="229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Layers involved in http request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4ECB145-DEB5-3B80-30FD-5BDE6EBE0861}"/>
              </a:ext>
            </a:extLst>
          </p:cNvPr>
          <p:cNvSpPr/>
          <p:nvPr/>
        </p:nvSpPr>
        <p:spPr>
          <a:xfrm>
            <a:off x="8176263" y="1666227"/>
            <a:ext cx="330138" cy="805754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76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040" y="463444"/>
            <a:ext cx="8264158" cy="6044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130" y="1412967"/>
            <a:ext cx="12569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Show </a:t>
            </a:r>
            <a:r>
              <a:rPr lang="en-US" sz="1400" dirty="0">
                <a:solidFill>
                  <a:srgbClr val="FF0000"/>
                </a:solidFill>
              </a:rPr>
              <a:t>TCP</a:t>
            </a:r>
            <a:r>
              <a:rPr lang="en-US" sz="1400" dirty="0"/>
              <a:t> segment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130" y="5080092"/>
            <a:ext cx="12569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Show </a:t>
            </a:r>
            <a:r>
              <a:rPr lang="en-US" sz="1400" dirty="0">
                <a:solidFill>
                  <a:srgbClr val="FF0000"/>
                </a:solidFill>
              </a:rPr>
              <a:t>TCP</a:t>
            </a:r>
            <a:r>
              <a:rPr lang="en-US" sz="1400" dirty="0"/>
              <a:t> payload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38954" y="2198077"/>
            <a:ext cx="74734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70354" y="384208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2040" y="139601"/>
            <a:ext cx="467151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Show </a:t>
            </a:r>
            <a:r>
              <a:rPr lang="en-US" sz="1400" dirty="0">
                <a:solidFill>
                  <a:srgbClr val="FF0000"/>
                </a:solidFill>
              </a:rPr>
              <a:t>http</a:t>
            </a:r>
            <a:r>
              <a:rPr lang="en-US" sz="1400" dirty="0"/>
              <a:t> request</a:t>
            </a:r>
          </a:p>
        </p:txBody>
      </p:sp>
    </p:spTree>
    <p:extLst>
      <p:ext uri="{BB962C8B-B14F-4D97-AF65-F5344CB8AC3E}">
        <p14:creationId xmlns:p14="http://schemas.microsoft.com/office/powerpoint/2010/main" val="2453502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888" y="1105167"/>
            <a:ext cx="7258311" cy="5283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226" y="2347584"/>
            <a:ext cx="118466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Show IP packet 4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751200" y="4384800"/>
            <a:ext cx="360000" cy="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170000" y="4566000"/>
            <a:ext cx="360000" cy="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2888" y="1172378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2888" y="797390"/>
            <a:ext cx="467151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Show http request</a:t>
            </a:r>
          </a:p>
        </p:txBody>
      </p:sp>
    </p:spTree>
    <p:extLst>
      <p:ext uri="{BB962C8B-B14F-4D97-AF65-F5344CB8AC3E}">
        <p14:creationId xmlns:p14="http://schemas.microsoft.com/office/powerpoint/2010/main" val="455360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197" y="801844"/>
            <a:ext cx="6881444" cy="5493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406" y="1337030"/>
            <a:ext cx="145679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Ethernet</a:t>
            </a:r>
            <a:r>
              <a:rPr lang="en-US" sz="1400" dirty="0"/>
              <a:t> Frame 4</a:t>
            </a:r>
          </a:p>
        </p:txBody>
      </p:sp>
      <p:pic>
        <p:nvPicPr>
          <p:cNvPr id="1026" name="Picture 2" descr="https://upload.wikimedia.org/wikipedia/commons/thumb/1/13/Ethernet_Type_II_Frame_format.svg/700px-Ethernet_Type_II_Frame_forma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99" y="2638120"/>
            <a:ext cx="5750275" cy="101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60684" y="4284124"/>
            <a:ext cx="34344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lo interface is not associated with a hardware network interface (it's a virtual loopback interface), it does not have an Ethernet hardware address (MAC address).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446" y="4233600"/>
            <a:ext cx="161775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44444"/>
                </a:solidFill>
                <a:latin typeface="Gotham A"/>
              </a:rPr>
              <a:t>Show </a:t>
            </a:r>
            <a:r>
              <a:rPr lang="en-US" sz="1200" dirty="0">
                <a:solidFill>
                  <a:srgbClr val="FF0000"/>
                </a:solidFill>
                <a:latin typeface="Gotham A"/>
              </a:rPr>
              <a:t>Ethernet</a:t>
            </a:r>
            <a:r>
              <a:rPr lang="en-US" sz="1200" dirty="0">
                <a:solidFill>
                  <a:srgbClr val="444444"/>
                </a:solidFill>
                <a:latin typeface="Gotham A"/>
              </a:rPr>
              <a:t> 802.3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972652" y="4743185"/>
            <a:ext cx="883575" cy="246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000" dirty="0"/>
              <a:t>ARP (0x0806)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0511" y="707179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2197" y="484166"/>
            <a:ext cx="467151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Show http request</a:t>
            </a:r>
          </a:p>
        </p:txBody>
      </p:sp>
    </p:spTree>
    <p:extLst>
      <p:ext uri="{BB962C8B-B14F-4D97-AF65-F5344CB8AC3E}">
        <p14:creationId xmlns:p14="http://schemas.microsoft.com/office/powerpoint/2010/main" val="2367878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24" y="1121093"/>
            <a:ext cx="8856367" cy="5344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6324" y="782539"/>
            <a:ext cx="4562758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Server </a:t>
            </a:r>
            <a:r>
              <a:rPr lang="en-US" sz="1600" dirty="0" err="1">
                <a:solidFill>
                  <a:srgbClr val="FF0000"/>
                </a:solidFill>
              </a:rPr>
              <a:t>ACK</a:t>
            </a:r>
            <a:r>
              <a:rPr lang="en-US" sz="1600" dirty="0" err="1"/>
              <a:t>nowledges</a:t>
            </a:r>
            <a:r>
              <a:rPr lang="en-US" sz="1600" dirty="0"/>
              <a:t> the request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7230" y="3235569"/>
            <a:ext cx="235006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ACK 84  =1+ TCP length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6324" y="1182649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08503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response protocol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No. 5 and 6</a:t>
            </a:r>
          </a:p>
        </p:txBody>
      </p:sp>
    </p:spTree>
    <p:extLst>
      <p:ext uri="{BB962C8B-B14F-4D97-AF65-F5344CB8AC3E}">
        <p14:creationId xmlns:p14="http://schemas.microsoft.com/office/powerpoint/2010/main" val="38125984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59" y="1127536"/>
            <a:ext cx="7453006" cy="5174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3132" y="1188845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0859" y="685002"/>
            <a:ext cx="438577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Server send HTTP response </a:t>
            </a:r>
            <a:r>
              <a:rPr lang="en-US" sz="1600" dirty="0">
                <a:solidFill>
                  <a:srgbClr val="0070C0"/>
                </a:solidFill>
              </a:rPr>
              <a:t>head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857" y="2329807"/>
            <a:ext cx="970002" cy="3088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HTTP head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96421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572" y="953586"/>
            <a:ext cx="7818381" cy="5372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5572" y="585034"/>
            <a:ext cx="4907148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Server send HTTP response data (</a:t>
            </a:r>
            <a:r>
              <a:rPr lang="en-US" sz="1600" dirty="0">
                <a:solidFill>
                  <a:srgbClr val="0070C0"/>
                </a:solidFill>
              </a:rPr>
              <a:t>simple.html</a:t>
            </a:r>
            <a:r>
              <a:rPr lang="en-US" sz="16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1164" y="953586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971" y="2416893"/>
            <a:ext cx="113660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simple.html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875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285" y="971170"/>
            <a:ext cx="8565324" cy="53347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69068" y="4387361"/>
            <a:ext cx="251753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PSH: data must be transmitted promptly to the receiver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7361" y="1058215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2285" y="589094"/>
            <a:ext cx="4907148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Server send HTTP response data (</a:t>
            </a:r>
            <a:r>
              <a:rPr lang="en-US" sz="1600" dirty="0">
                <a:solidFill>
                  <a:srgbClr val="0070C0"/>
                </a:solidFill>
              </a:rPr>
              <a:t>simple.html</a:t>
            </a:r>
            <a:r>
              <a:rPr lang="en-US" sz="1600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29842" y="2300297"/>
            <a:ext cx="492443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Gotham A"/>
              </a:rPr>
              <a:t>TCP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535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11" y="1136983"/>
            <a:ext cx="10502081" cy="4709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911" y="1506624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911" y="782886"/>
            <a:ext cx="3302403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Client sends TCP 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270123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00E30-0C04-4A19-A42A-44550E9A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 simple html page to be observed in Wireshark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0EFB8-4AE9-415B-99B5-A3F571E9B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6968"/>
            <a:ext cx="7267058" cy="29313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98ED70-6E32-4378-A039-227A75319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53"/>
          <a:stretch/>
        </p:blipFill>
        <p:spPr>
          <a:xfrm>
            <a:off x="838200" y="5328297"/>
            <a:ext cx="7267058" cy="8154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095F6F-8347-42C9-81A4-1E399203EF95}"/>
              </a:ext>
            </a:extLst>
          </p:cNvPr>
          <p:cNvSpPr txBox="1"/>
          <p:nvPr/>
        </p:nvSpPr>
        <p:spPr>
          <a:xfrm>
            <a:off x="838200" y="1806656"/>
            <a:ext cx="726705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(optional) if you are logged in as a non-admin account, such as student, you must change the html folder permission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694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Close connection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925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26111" y="6445128"/>
            <a:ext cx="676275" cy="2762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6621EDC3-8EA9-4D64-9134-52F5613383BF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4711578" y="1861404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7300790" y="1931254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1784228" y="2542441"/>
            <a:ext cx="1335087" cy="854075"/>
            <a:chOff x="343" y="1740"/>
            <a:chExt cx="841" cy="538"/>
          </a:xfrm>
        </p:grpSpPr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FIN_WAIT_2</a:t>
              </a:r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8415215" y="1882041"/>
            <a:ext cx="1390650" cy="960438"/>
            <a:chOff x="4520" y="1324"/>
            <a:chExt cx="876" cy="60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/>
                <a:t>CLOSE_WAIT</a:t>
              </a:r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4752857" y="3650516"/>
            <a:ext cx="2974977" cy="579438"/>
            <a:chOff x="2213" y="2438"/>
            <a:chExt cx="1874" cy="365"/>
          </a:xfrm>
        </p:grpSpPr>
        <p:sp>
          <p:nvSpPr>
            <p:cNvPr id="16" name="Line 41"/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" name="Text Box 43"/>
            <p:cNvSpPr txBox="1">
              <a:spLocks noChangeArrowheads="1"/>
            </p:cNvSpPr>
            <p:nvPr/>
          </p:nvSpPr>
          <p:spPr bwMode="auto">
            <a:xfrm>
              <a:off x="2390" y="2527"/>
              <a:ext cx="169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/>
                <a:t>FIN, ACK=</a:t>
              </a:r>
              <a:r>
                <a:rPr lang="en-US" b="1" dirty="0"/>
                <a:t>84+1</a:t>
              </a:r>
              <a:r>
                <a:rPr lang="en-US" dirty="0"/>
                <a:t>, </a:t>
              </a:r>
              <a:r>
                <a:rPr lang="en-US" dirty="0" err="1"/>
                <a:t>seq</a:t>
              </a:r>
              <a:r>
                <a:rPr lang="en-US" dirty="0"/>
                <a:t>=</a:t>
              </a:r>
              <a:r>
                <a:rPr lang="en-US" b="1" dirty="0">
                  <a:solidFill>
                    <a:schemeClr val="accent6"/>
                  </a:solidFill>
                </a:rPr>
                <a:t>353</a:t>
              </a:r>
              <a:endParaRPr lang="en-US" dirty="0"/>
            </a:p>
          </p:txBody>
        </p:sp>
      </p:grpSp>
      <p:grpSp>
        <p:nvGrpSpPr>
          <p:cNvPr id="19" name="Group 80"/>
          <p:cNvGrpSpPr>
            <a:grpSpLocks/>
          </p:cNvGrpSpPr>
          <p:nvPr/>
        </p:nvGrpSpPr>
        <p:grpSpPr bwMode="auto">
          <a:xfrm>
            <a:off x="4783015" y="4358541"/>
            <a:ext cx="2508250" cy="582613"/>
            <a:chOff x="2232" y="2884"/>
            <a:chExt cx="1580" cy="367"/>
          </a:xfrm>
        </p:grpSpPr>
        <p:sp>
          <p:nvSpPr>
            <p:cNvPr id="20" name="Line 44"/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1" name="Rectangle 46"/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2" name="Text Box 47"/>
            <p:cNvSpPr txBox="1">
              <a:spLocks noChangeArrowheads="1"/>
            </p:cNvSpPr>
            <p:nvPr/>
          </p:nvSpPr>
          <p:spPr bwMode="auto">
            <a:xfrm>
              <a:off x="2700" y="2985"/>
              <a:ext cx="85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/>
                <a:t>ACK=</a:t>
              </a:r>
              <a:r>
                <a:rPr lang="en-US" b="1" dirty="0">
                  <a:solidFill>
                    <a:schemeClr val="accent6"/>
                  </a:solidFill>
                </a:rPr>
                <a:t>353</a:t>
              </a:r>
              <a:r>
                <a:rPr lang="en-US" dirty="0"/>
                <a:t>+1</a:t>
              </a:r>
            </a:p>
          </p:txBody>
        </p:sp>
      </p:grpSp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3330453" y="2682141"/>
            <a:ext cx="4930775" cy="854075"/>
            <a:chOff x="1317" y="1828"/>
            <a:chExt cx="3106" cy="538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562" y="1887"/>
              <a:ext cx="7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ACK=</a:t>
              </a: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84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+1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1317" y="2066"/>
              <a:ext cx="86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 wait for server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close</a:t>
              </a:r>
            </a:p>
          </p:txBody>
        </p:sp>
        <p:sp>
          <p:nvSpPr>
            <p:cNvPr id="28" name="Text Box 49"/>
            <p:cNvSpPr txBox="1">
              <a:spLocks noChangeArrowheads="1"/>
            </p:cNvSpPr>
            <p:nvPr/>
          </p:nvSpPr>
          <p:spPr bwMode="auto">
            <a:xfrm>
              <a:off x="3822" y="1979"/>
              <a:ext cx="60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can still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send data</a:t>
              </a:r>
            </a:p>
          </p:txBody>
        </p:sp>
      </p:grpSp>
      <p:grpSp>
        <p:nvGrpSpPr>
          <p:cNvPr id="29" name="Group 78"/>
          <p:cNvGrpSpPr>
            <a:grpSpLocks/>
          </p:cNvGrpSpPr>
          <p:nvPr/>
        </p:nvGrpSpPr>
        <p:grpSpPr bwMode="auto">
          <a:xfrm>
            <a:off x="7299203" y="2812316"/>
            <a:ext cx="2501900" cy="1735138"/>
            <a:chOff x="3817" y="1910"/>
            <a:chExt cx="1576" cy="1093"/>
          </a:xfrm>
        </p:grpSpPr>
        <p:sp>
          <p:nvSpPr>
            <p:cNvPr id="30" name="Text Box 50"/>
            <p:cNvSpPr txBox="1">
              <a:spLocks noChangeArrowheads="1"/>
            </p:cNvSpPr>
            <p:nvPr/>
          </p:nvSpPr>
          <p:spPr bwMode="auto">
            <a:xfrm>
              <a:off x="3817" y="2703"/>
              <a:ext cx="79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can no longer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send data</a:t>
              </a:r>
            </a:p>
          </p:txBody>
        </p:sp>
        <p:grpSp>
          <p:nvGrpSpPr>
            <p:cNvPr id="31" name="Group 76"/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32" name="Line 39"/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3" name="Text Box 55"/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/>
                  <a:t>LAST_ACK</a:t>
                </a:r>
              </a:p>
            </p:txBody>
          </p:sp>
        </p:grpSp>
      </p:grpSp>
      <p:grpSp>
        <p:nvGrpSpPr>
          <p:cNvPr id="34" name="Group 82"/>
          <p:cNvGrpSpPr>
            <a:grpSpLocks/>
          </p:cNvGrpSpPr>
          <p:nvPr/>
        </p:nvGrpSpPr>
        <p:grpSpPr bwMode="auto">
          <a:xfrm>
            <a:off x="8881940" y="3993416"/>
            <a:ext cx="917575" cy="1223963"/>
            <a:chOff x="4814" y="2654"/>
            <a:chExt cx="578" cy="771"/>
          </a:xfrm>
        </p:grpSpPr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/>
                <a:t>CLOSED</a:t>
              </a:r>
            </a:p>
          </p:txBody>
        </p:sp>
        <p:sp>
          <p:nvSpPr>
            <p:cNvPr id="36" name="Line 57"/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7" name="Group 77"/>
          <p:cNvGrpSpPr>
            <a:grpSpLocks/>
          </p:cNvGrpSpPr>
          <p:nvPr/>
        </p:nvGrpSpPr>
        <p:grpSpPr bwMode="auto">
          <a:xfrm>
            <a:off x="1825503" y="3385404"/>
            <a:ext cx="1400175" cy="1044575"/>
            <a:chOff x="369" y="2271"/>
            <a:chExt cx="882" cy="658"/>
          </a:xfrm>
        </p:grpSpPr>
        <p:sp>
          <p:nvSpPr>
            <p:cNvPr id="38" name="Text Box 58"/>
            <p:cNvSpPr txBox="1">
              <a:spLocks noChangeArrowheads="1"/>
            </p:cNvSpPr>
            <p:nvPr/>
          </p:nvSpPr>
          <p:spPr bwMode="auto">
            <a:xfrm>
              <a:off x="369" y="2717"/>
              <a:ext cx="8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TIMED_WAIT</a:t>
              </a:r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0" name="Group 81"/>
          <p:cNvGrpSpPr>
            <a:grpSpLocks/>
          </p:cNvGrpSpPr>
          <p:nvPr/>
        </p:nvGrpSpPr>
        <p:grpSpPr bwMode="auto">
          <a:xfrm>
            <a:off x="1914403" y="4266466"/>
            <a:ext cx="2743200" cy="1768475"/>
            <a:chOff x="425" y="2826"/>
            <a:chExt cx="1728" cy="1114"/>
          </a:xfrm>
        </p:grpSpPr>
        <p:sp>
          <p:nvSpPr>
            <p:cNvPr id="41" name="Line 52"/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" name="Text Box 51"/>
            <p:cNvSpPr txBox="1">
              <a:spLocks noChangeArrowheads="1"/>
            </p:cNvSpPr>
            <p:nvPr/>
          </p:nvSpPr>
          <p:spPr bwMode="auto">
            <a:xfrm>
              <a:off x="1216" y="3093"/>
              <a:ext cx="937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 timed wait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for 2*max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segment lifetime</a:t>
              </a:r>
            </a:p>
          </p:txBody>
        </p:sp>
        <p:sp>
          <p:nvSpPr>
            <p:cNvPr id="43" name="Line 53"/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4" name="Line 54"/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" name="Text Box 59"/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/>
                <a:t>CLOSED</a:t>
              </a:r>
            </a:p>
          </p:txBody>
        </p:sp>
        <p:sp>
          <p:nvSpPr>
            <p:cNvPr id="46" name="Line 61"/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8" name="Group 71"/>
          <p:cNvGrpSpPr>
            <a:grpSpLocks/>
          </p:cNvGrpSpPr>
          <p:nvPr/>
        </p:nvGrpSpPr>
        <p:grpSpPr bwMode="auto">
          <a:xfrm>
            <a:off x="1790578" y="1826479"/>
            <a:ext cx="1335087" cy="700087"/>
            <a:chOff x="347" y="1289"/>
            <a:chExt cx="841" cy="441"/>
          </a:xfrm>
        </p:grpSpPr>
        <p:sp>
          <p:nvSpPr>
            <p:cNvPr id="49" name="Text Box 31"/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FIN_WAIT_1</a:t>
              </a:r>
            </a:p>
          </p:txBody>
        </p: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51" name="Group 70"/>
          <p:cNvGrpSpPr>
            <a:grpSpLocks/>
          </p:cNvGrpSpPr>
          <p:nvPr/>
        </p:nvGrpSpPr>
        <p:grpSpPr bwMode="auto">
          <a:xfrm>
            <a:off x="3159003" y="1953479"/>
            <a:ext cx="4518026" cy="941387"/>
            <a:chOff x="1209" y="1369"/>
            <a:chExt cx="2846" cy="593"/>
          </a:xfrm>
        </p:grpSpPr>
        <p:sp>
          <p:nvSpPr>
            <p:cNvPr id="52" name="Line 6"/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2507" y="1494"/>
              <a:ext cx="15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/>
                <a:t>FIN, ACK=</a:t>
              </a:r>
              <a:r>
                <a:rPr lang="en-US" b="1" dirty="0">
                  <a:solidFill>
                    <a:schemeClr val="accent6"/>
                  </a:solidFill>
                </a:rPr>
                <a:t>353</a:t>
              </a:r>
              <a:r>
                <a:rPr lang="en-US" dirty="0"/>
                <a:t>, </a:t>
              </a:r>
              <a:r>
                <a:rPr lang="en-US" dirty="0" err="1"/>
                <a:t>seq</a:t>
              </a:r>
              <a:r>
                <a:rPr lang="en-US" dirty="0"/>
                <a:t>=</a:t>
              </a:r>
              <a:r>
                <a:rPr lang="en-US" b="1" dirty="0"/>
                <a:t>84</a:t>
              </a: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1209" y="1541"/>
              <a:ext cx="913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can no longer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send but can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 receive data</a:t>
              </a:r>
            </a:p>
          </p:txBody>
        </p:sp>
      </p:grpSp>
      <p:sp>
        <p:nvSpPr>
          <p:cNvPr id="57" name="Text Box 84"/>
          <p:cNvSpPr txBox="1">
            <a:spLocks noChangeArrowheads="1"/>
          </p:cNvSpPr>
          <p:nvPr/>
        </p:nvSpPr>
        <p:spPr bwMode="auto">
          <a:xfrm>
            <a:off x="1738190" y="1148616"/>
            <a:ext cx="1160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altLang="en-US" dirty="0">
                <a:solidFill>
                  <a:srgbClr val="000099"/>
                </a:solidFill>
              </a:rPr>
              <a:t>client state</a:t>
            </a:r>
          </a:p>
          <a:p>
            <a:pPr algn="r">
              <a:defRPr/>
            </a:pP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8593015" y="1166079"/>
            <a:ext cx="1238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altLang="en-US" dirty="0">
                <a:solidFill>
                  <a:srgbClr val="000099"/>
                </a:solidFill>
              </a:rPr>
              <a:t>server state</a:t>
            </a:r>
          </a:p>
          <a:p>
            <a:pPr algn="r">
              <a:defRPr/>
            </a:pP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59" name="Text Box 86"/>
          <p:cNvSpPr txBox="1">
            <a:spLocks noChangeArrowheads="1"/>
          </p:cNvSpPr>
          <p:nvPr/>
        </p:nvSpPr>
        <p:spPr bwMode="auto">
          <a:xfrm>
            <a:off x="9008940" y="1548666"/>
            <a:ext cx="771525" cy="33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ESTAB</a:t>
            </a:r>
          </a:p>
        </p:txBody>
      </p:sp>
      <p:sp>
        <p:nvSpPr>
          <p:cNvPr id="60" name="Text Box 87"/>
          <p:cNvSpPr txBox="1">
            <a:spLocks noChangeArrowheads="1"/>
          </p:cNvSpPr>
          <p:nvPr/>
        </p:nvSpPr>
        <p:spPr bwMode="auto">
          <a:xfrm>
            <a:off x="1773115" y="1531204"/>
            <a:ext cx="771525" cy="33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ESTAB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60" y="1089680"/>
            <a:ext cx="625674" cy="625674"/>
          </a:xfrm>
          <a:prstGeom prst="rect">
            <a:avLst/>
          </a:prstGeom>
        </p:spPr>
      </p:pic>
      <p:pic>
        <p:nvPicPr>
          <p:cNvPr id="98" name="Picture 4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6993410" y="995433"/>
            <a:ext cx="595709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4290645" y="599242"/>
            <a:ext cx="984739" cy="307777"/>
          </a:xfrm>
          <a:prstGeom prst="rect">
            <a:avLst/>
          </a:prstGeom>
          <a:solidFill>
            <a:srgbClr val="7E9DBF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Port 57338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917694" y="617001"/>
            <a:ext cx="778893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Port 80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407511" y="1867754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15017" y="3462676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292677" y="4293732"/>
            <a:ext cx="41870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534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76" y="1243366"/>
            <a:ext cx="11006578" cy="4758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876" y="1409908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212813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7" y="1309620"/>
            <a:ext cx="10783234" cy="4572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684" y="1436285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921961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88" y="1330119"/>
            <a:ext cx="10897849" cy="4637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188" y="1867108"/>
            <a:ext cx="41870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414397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2EC4-DBD6-592F-F709-701CA51E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CD805-C323-AB8D-0F34-A327208A4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Think of a header as an envelope</a:t>
            </a:r>
          </a:p>
          <a:p>
            <a:pPr lvl="1"/>
            <a:r>
              <a:rPr lang="en-US" dirty="0"/>
              <a:t>Only the smallest envelope (TCP header) contains the data (HTTP data) we want to read</a:t>
            </a:r>
          </a:p>
          <a:p>
            <a:r>
              <a:rPr lang="en-US" dirty="0"/>
              <a:t>An envelope describes what is inside the envelope </a:t>
            </a:r>
          </a:p>
          <a:p>
            <a:pPr lvl="1"/>
            <a:r>
              <a:rPr lang="en-US" dirty="0"/>
              <a:t>Information shown on an envelope is the metadata of the payload</a:t>
            </a:r>
          </a:p>
          <a:p>
            <a:r>
              <a:rPr lang="en-GB" dirty="0"/>
              <a:t>Sequence # is the byte number of the first byte of HTTP data in the TCP segment sent </a:t>
            </a:r>
          </a:p>
          <a:p>
            <a:pPr lvl="1"/>
            <a:r>
              <a:rPr lang="en-GB" dirty="0"/>
              <a:t>beginning at random # or 0 (relative </a:t>
            </a:r>
            <a:r>
              <a:rPr lang="en-GB" dirty="0" err="1"/>
              <a:t>seq</a:t>
            </a:r>
            <a:r>
              <a:rPr lang="en-GB" dirty="0"/>
              <a:t>#)</a:t>
            </a:r>
          </a:p>
          <a:p>
            <a:r>
              <a:rPr lang="en-GB" dirty="0"/>
              <a:t>Acknowledge # is the sequence number of the next byte the receiver expects to receive</a:t>
            </a:r>
          </a:p>
          <a:p>
            <a:pPr lvl="1"/>
            <a:r>
              <a:rPr lang="en-GB" dirty="0" err="1"/>
              <a:t>Seq</a:t>
            </a:r>
            <a:r>
              <a:rPr lang="en-GB" dirty="0"/>
              <a:t> # + size of packet + 1</a:t>
            </a:r>
          </a:p>
          <a:p>
            <a:r>
              <a:rPr lang="en-GB" dirty="0"/>
              <a:t>Handshaking TCPs don’t have HTTP data (size=0)</a:t>
            </a:r>
          </a:p>
          <a:p>
            <a:pPr lvl="1"/>
            <a:endParaRPr lang="en-GB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243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38AEB-A50A-D5FD-AC14-0606E0AA4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B0EA1-85DB-99B8-2919-9410B2097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a simple website with your name on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Capture the traffic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Capture screens with the following information</a:t>
            </a:r>
          </a:p>
          <a:p>
            <a:pPr lvl="1"/>
            <a:r>
              <a:rPr lang="en-US" dirty="0"/>
              <a:t>the website with your name</a:t>
            </a:r>
          </a:p>
          <a:p>
            <a:pPr lvl="1"/>
            <a:r>
              <a:rPr lang="en-US" dirty="0"/>
              <a:t>ports (sender and receiver)</a:t>
            </a:r>
          </a:p>
          <a:p>
            <a:pPr lvl="1"/>
            <a:r>
              <a:rPr lang="en-US" dirty="0"/>
              <a:t>initial sequence numbers (sender and receiver)</a:t>
            </a:r>
          </a:p>
          <a:p>
            <a:pPr lvl="1"/>
            <a:r>
              <a:rPr lang="en-US" dirty="0"/>
              <a:t>the timestamps of handshaking</a:t>
            </a:r>
          </a:p>
          <a:p>
            <a:pPr lvl="1"/>
            <a:r>
              <a:rPr lang="en-US" dirty="0"/>
              <a:t>IP addresses (sender and receiver)</a:t>
            </a:r>
          </a:p>
          <a:p>
            <a:pPr lvl="1"/>
            <a:r>
              <a:rPr lang="en-US" dirty="0"/>
              <a:t>Mac addresses (sender and receiver)</a:t>
            </a:r>
          </a:p>
          <a:p>
            <a:pPr lvl="1"/>
            <a:r>
              <a:rPr lang="en-US" dirty="0"/>
              <a:t>the timestamps of HTTP request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tasks 2 and 3 using the following website</a:t>
            </a:r>
          </a:p>
          <a:p>
            <a:pPr lvl="1"/>
            <a:r>
              <a:rPr lang="en-US" dirty="0"/>
              <a:t>http://shinyfreshmajesticsmile.neverssl.com/online/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8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39" y="1492496"/>
            <a:ext cx="5555188" cy="3633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193" y="1492496"/>
            <a:ext cx="5050165" cy="36339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91193" y="5126477"/>
            <a:ext cx="30804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service apache2 stop</a:t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service apache2 restart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139" y="846165"/>
            <a:ext cx="555518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simple webpage, named basic.html,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 it in the folder 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var</a:t>
            </a:r>
            <a:r>
              <a:rPr lang="en-US" dirty="0">
                <a:solidFill>
                  <a:srgbClr val="FF0000"/>
                </a:solidFill>
              </a:rPr>
              <a:t>/www/html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1193" y="846164"/>
            <a:ext cx="555518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web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Show the webpage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D30AA2-0830-5659-82CD-291E001CC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443" y="3010645"/>
            <a:ext cx="1361406" cy="36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88B4621-0F71-AAB2-98BE-93B930627555}"/>
              </a:ext>
            </a:extLst>
          </p:cNvPr>
          <p:cNvGrpSpPr/>
          <p:nvPr/>
        </p:nvGrpSpPr>
        <p:grpSpPr>
          <a:xfrm>
            <a:off x="4030500" y="3317821"/>
            <a:ext cx="3489480" cy="329040"/>
            <a:chOff x="3977160" y="3497280"/>
            <a:chExt cx="348948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C073673-F8AA-4E76-51CF-DF97025F806F}"/>
                    </a:ext>
                  </a:extLst>
                </p14:cNvPr>
                <p14:cNvContentPartPr/>
                <p14:nvPr/>
              </p14:nvContentPartPr>
              <p14:xfrm>
                <a:off x="3977160" y="3656040"/>
                <a:ext cx="3449520" cy="170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C073673-F8AA-4E76-51CF-DF97025F80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59520" y="3638040"/>
                  <a:ext cx="3485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7C83605-04C3-1794-EE20-C620E5AD7742}"/>
                    </a:ext>
                  </a:extLst>
                </p14:cNvPr>
                <p14:cNvContentPartPr/>
                <p14:nvPr/>
              </p14:nvContentPartPr>
              <p14:xfrm>
                <a:off x="7375920" y="3497280"/>
                <a:ext cx="90720" cy="328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7C83605-04C3-1794-EE20-C620E5AD77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58280" y="3479640"/>
                  <a:ext cx="126360" cy="363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4266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298" y="0"/>
            <a:ext cx="7590765" cy="67939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6625" y="113212"/>
            <a:ext cx="3239589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cURL</a:t>
            </a:r>
            <a:r>
              <a:rPr lang="en-US" dirty="0"/>
              <a:t> (pronounced 'curl')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command-line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Transferring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many network protocols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51521" y="113212"/>
            <a:ext cx="26333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-v: verbose, show headers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1D482-7D89-402E-A932-6543648CA410}"/>
              </a:ext>
            </a:extLst>
          </p:cNvPr>
          <p:cNvSpPr txBox="1"/>
          <p:nvPr/>
        </p:nvSpPr>
        <p:spPr>
          <a:xfrm>
            <a:off x="742952" y="2284214"/>
            <a:ext cx="1988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Method</a:t>
            </a:r>
            <a:r>
              <a:rPr lang="en-US" dirty="0"/>
              <a:t>: Get, POST</a:t>
            </a:r>
          </a:p>
          <a:p>
            <a:r>
              <a:rPr lang="en-US" dirty="0">
                <a:solidFill>
                  <a:srgbClr val="FF0000"/>
                </a:solidFill>
              </a:rPr>
              <a:t>Path</a:t>
            </a:r>
            <a:r>
              <a:rPr lang="en-US" dirty="0"/>
              <a:t>: /basic.html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34B6CC-87F1-41FC-81E9-41E495A5DC00}"/>
              </a:ext>
            </a:extLst>
          </p:cNvPr>
          <p:cNvCxnSpPr>
            <a:cxnSpLocks/>
          </p:cNvCxnSpPr>
          <p:nvPr/>
        </p:nvCxnSpPr>
        <p:spPr>
          <a:xfrm flipV="1">
            <a:off x="2731766" y="1181100"/>
            <a:ext cx="1192534" cy="1234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D3FBD7-FA94-45C4-ADB0-C329ED9319D0}"/>
              </a:ext>
            </a:extLst>
          </p:cNvPr>
          <p:cNvCxnSpPr>
            <a:cxnSpLocks/>
          </p:cNvCxnSpPr>
          <p:nvPr/>
        </p:nvCxnSpPr>
        <p:spPr>
          <a:xfrm flipV="1">
            <a:off x="2651760" y="1181100"/>
            <a:ext cx="2087880" cy="1539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2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Open Systems Interconnection Model (OSI)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understanding HTTP enough for forensic investigations?</a:t>
            </a:r>
          </a:p>
          <a:p>
            <a:endParaRPr lang="en-US" dirty="0"/>
          </a:p>
        </p:txBody>
      </p:sp>
      <p:pic>
        <p:nvPicPr>
          <p:cNvPr id="4" name="Picture 2" descr="Why Are Icebergs Dangerous? - WorldAtlas">
            <a:extLst>
              <a:ext uri="{FF2B5EF4-FFF2-40B4-BE49-F238E27FC236}">
                <a16:creationId xmlns:a16="http://schemas.microsoft.com/office/drawing/2014/main" id="{D8169B95-E119-EE89-81D0-BF0AC2F4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70" y="0"/>
            <a:ext cx="3774930" cy="212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E0A8EE8-C088-07DD-729A-E786A6E8BE07}"/>
              </a:ext>
            </a:extLst>
          </p:cNvPr>
          <p:cNvGrpSpPr/>
          <p:nvPr/>
        </p:nvGrpSpPr>
        <p:grpSpPr>
          <a:xfrm>
            <a:off x="7880463" y="320545"/>
            <a:ext cx="1179000" cy="201600"/>
            <a:chOff x="7880463" y="320545"/>
            <a:chExt cx="11790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778D063-A79E-12D6-7B0D-C81F9C67B972}"/>
                    </a:ext>
                  </a:extLst>
                </p14:cNvPr>
                <p14:cNvContentPartPr/>
                <p14:nvPr/>
              </p14:nvContentPartPr>
              <p14:xfrm>
                <a:off x="7880463" y="385345"/>
                <a:ext cx="1140120" cy="39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778D063-A79E-12D6-7B0D-C81F9C67B97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2823" y="367345"/>
                  <a:ext cx="1175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266E7B-E04F-1959-11AB-2CEC72BE88F3}"/>
                    </a:ext>
                  </a:extLst>
                </p14:cNvPr>
                <p14:cNvContentPartPr/>
                <p14:nvPr/>
              </p14:nvContentPartPr>
              <p14:xfrm>
                <a:off x="8935983" y="320545"/>
                <a:ext cx="123480" cy="201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266E7B-E04F-1959-11AB-2CEC72BE88F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18343" y="302545"/>
                  <a:ext cx="1591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D8F2551-3BA9-CFAE-F064-9F45F30AB970}"/>
              </a:ext>
            </a:extLst>
          </p:cNvPr>
          <p:cNvGrpSpPr/>
          <p:nvPr/>
        </p:nvGrpSpPr>
        <p:grpSpPr>
          <a:xfrm>
            <a:off x="7880463" y="651068"/>
            <a:ext cx="1179000" cy="201600"/>
            <a:chOff x="7880463" y="320545"/>
            <a:chExt cx="11790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793001F-51C5-0172-745A-B8A9D0CC0871}"/>
                    </a:ext>
                  </a:extLst>
                </p14:cNvPr>
                <p14:cNvContentPartPr/>
                <p14:nvPr/>
              </p14:nvContentPartPr>
              <p14:xfrm>
                <a:off x="7880463" y="385345"/>
                <a:ext cx="1140120" cy="39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793001F-51C5-0172-745A-B8A9D0CC087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2823" y="367345"/>
                  <a:ext cx="1175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D32EB0-973D-9F38-A265-F693AC146767}"/>
                    </a:ext>
                  </a:extLst>
                </p14:cNvPr>
                <p14:cNvContentPartPr/>
                <p14:nvPr/>
              </p14:nvContentPartPr>
              <p14:xfrm>
                <a:off x="8935983" y="320545"/>
                <a:ext cx="123480" cy="201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D32EB0-973D-9F38-A265-F693AC14676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18343" y="302545"/>
                  <a:ext cx="1591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13350A-D50B-B714-0746-DAC13DF02890}"/>
              </a:ext>
            </a:extLst>
          </p:cNvPr>
          <p:cNvGrpSpPr/>
          <p:nvPr/>
        </p:nvGrpSpPr>
        <p:grpSpPr>
          <a:xfrm>
            <a:off x="7880463" y="940330"/>
            <a:ext cx="1179000" cy="201600"/>
            <a:chOff x="7880463" y="320545"/>
            <a:chExt cx="11790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229AB52-F956-F9B7-3AFB-74A09CCAFDDF}"/>
                    </a:ext>
                  </a:extLst>
                </p14:cNvPr>
                <p14:cNvContentPartPr/>
                <p14:nvPr/>
              </p14:nvContentPartPr>
              <p14:xfrm>
                <a:off x="7880463" y="385345"/>
                <a:ext cx="1140120" cy="39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229AB52-F956-F9B7-3AFB-74A09CCAFDD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2823" y="367345"/>
                  <a:ext cx="1175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6179A3B-67B1-C9E5-FF6A-0C5EF4A3A4AE}"/>
                    </a:ext>
                  </a:extLst>
                </p14:cNvPr>
                <p14:cNvContentPartPr/>
                <p14:nvPr/>
              </p14:nvContentPartPr>
              <p14:xfrm>
                <a:off x="8935983" y="320545"/>
                <a:ext cx="123480" cy="201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6179A3B-67B1-C9E5-FF6A-0C5EF4A3A4A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18343" y="302545"/>
                  <a:ext cx="1591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588E7C-4627-918A-CD77-C930874E65B2}"/>
              </a:ext>
            </a:extLst>
          </p:cNvPr>
          <p:cNvGrpSpPr/>
          <p:nvPr/>
        </p:nvGrpSpPr>
        <p:grpSpPr>
          <a:xfrm>
            <a:off x="7853248" y="1231826"/>
            <a:ext cx="1179000" cy="201600"/>
            <a:chOff x="7880463" y="320545"/>
            <a:chExt cx="11790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ECAE91-E273-ACC9-65FD-50BD58E63664}"/>
                    </a:ext>
                  </a:extLst>
                </p14:cNvPr>
                <p14:cNvContentPartPr/>
                <p14:nvPr/>
              </p14:nvContentPartPr>
              <p14:xfrm>
                <a:off x="7880463" y="385345"/>
                <a:ext cx="1140120" cy="39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ECAE91-E273-ACC9-65FD-50BD58E6366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2823" y="367345"/>
                  <a:ext cx="1175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47731C-EDCA-531F-6771-4918BD6E4748}"/>
                    </a:ext>
                  </a:extLst>
                </p14:cNvPr>
                <p14:cNvContentPartPr/>
                <p14:nvPr/>
              </p14:nvContentPartPr>
              <p14:xfrm>
                <a:off x="8935983" y="320545"/>
                <a:ext cx="123480" cy="201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47731C-EDCA-531F-6771-4918BD6E474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18343" y="302545"/>
                  <a:ext cx="1591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1CF422-44C1-C8F2-7E1B-E69A1E913213}"/>
              </a:ext>
            </a:extLst>
          </p:cNvPr>
          <p:cNvGrpSpPr/>
          <p:nvPr/>
        </p:nvGrpSpPr>
        <p:grpSpPr>
          <a:xfrm>
            <a:off x="7853248" y="1553888"/>
            <a:ext cx="1179000" cy="201600"/>
            <a:chOff x="7880463" y="320545"/>
            <a:chExt cx="11790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7F02B96-A41B-D382-E6FB-A1AB31355219}"/>
                    </a:ext>
                  </a:extLst>
                </p14:cNvPr>
                <p14:cNvContentPartPr/>
                <p14:nvPr/>
              </p14:nvContentPartPr>
              <p14:xfrm>
                <a:off x="7880463" y="385345"/>
                <a:ext cx="1140120" cy="39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7F02B96-A41B-D382-E6FB-A1AB3135521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2823" y="367345"/>
                  <a:ext cx="1175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9064CED-30A7-DCEC-AC77-90745E54EC77}"/>
                    </a:ext>
                  </a:extLst>
                </p14:cNvPr>
                <p14:cNvContentPartPr/>
                <p14:nvPr/>
              </p14:nvContentPartPr>
              <p14:xfrm>
                <a:off x="8935983" y="320545"/>
                <a:ext cx="123480" cy="201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9064CED-30A7-DCEC-AC77-90745E54EC7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18343" y="302545"/>
                  <a:ext cx="159120" cy="237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AC8AF652-8D2C-AB4D-399A-5E6D48AF4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164" y="133639"/>
            <a:ext cx="869633" cy="54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B9F15CC-A9F1-0E48-498B-02B517455618}"/>
                  </a:ext>
                </a:extLst>
              </p14:cNvPr>
              <p14:cNvContentPartPr/>
              <p14:nvPr/>
            </p14:nvContentPartPr>
            <p14:xfrm>
              <a:off x="6248400" y="350160"/>
              <a:ext cx="389880" cy="1442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B9F15CC-A9F1-0E48-498B-02B51745561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30400" y="332520"/>
                <a:ext cx="425520" cy="147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D55D1261-47CA-EC2F-A1C1-5D91F5848C17}"/>
              </a:ext>
            </a:extLst>
          </p:cNvPr>
          <p:cNvGrpSpPr/>
          <p:nvPr/>
        </p:nvGrpSpPr>
        <p:grpSpPr>
          <a:xfrm>
            <a:off x="5400960" y="1035960"/>
            <a:ext cx="4384800" cy="3605040"/>
            <a:chOff x="5400960" y="1035960"/>
            <a:chExt cx="4384800" cy="360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2F2D81F-6340-DB11-8D69-46DCCCF43D88}"/>
                    </a:ext>
                  </a:extLst>
                </p14:cNvPr>
                <p14:cNvContentPartPr/>
                <p14:nvPr/>
              </p14:nvContentPartPr>
              <p14:xfrm>
                <a:off x="7953720" y="3497280"/>
                <a:ext cx="1832040" cy="1143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2F2D81F-6340-DB11-8D69-46DCCCF43D8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36080" y="3479640"/>
                  <a:ext cx="1867680" cy="11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6C286D4-B869-6156-51DD-4348950C4517}"/>
                    </a:ext>
                  </a:extLst>
                </p14:cNvPr>
                <p14:cNvContentPartPr/>
                <p14:nvPr/>
              </p14:nvContentPartPr>
              <p14:xfrm>
                <a:off x="5400960" y="1170600"/>
                <a:ext cx="2973600" cy="2296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6C286D4-B869-6156-51DD-4348950C451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82960" y="1152960"/>
                  <a:ext cx="3009240" cy="23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3A41531-A1FA-9EE0-AE25-AB44D7D81F3A}"/>
                    </a:ext>
                  </a:extLst>
                </p14:cNvPr>
                <p14:cNvContentPartPr/>
                <p14:nvPr/>
              </p14:nvContentPartPr>
              <p14:xfrm>
                <a:off x="5904960" y="1035960"/>
                <a:ext cx="214560" cy="351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3A41531-A1FA-9EE0-AE25-AB44D7D81F3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87320" y="1018320"/>
                  <a:ext cx="250200" cy="38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6256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understanding underneath of HTTP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56089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layers (OSI Model) are defined to form computer networks</a:t>
            </a:r>
          </a:p>
          <a:p>
            <a:pPr lvl="1"/>
            <a:r>
              <a:rPr lang="en-US" dirty="0"/>
              <a:t>HTTP is one protocol at an application layer</a:t>
            </a:r>
          </a:p>
          <a:p>
            <a:r>
              <a:rPr lang="en-US" dirty="0"/>
              <a:t>Forensic investigation focus on all layer</a:t>
            </a:r>
          </a:p>
          <a:p>
            <a:pPr lvl="1"/>
            <a:r>
              <a:rPr lang="en-US" dirty="0"/>
              <a:t>Malware analysis</a:t>
            </a:r>
          </a:p>
          <a:p>
            <a:pPr lvl="1"/>
            <a:r>
              <a:rPr lang="en-US" dirty="0"/>
              <a:t>Attack analysis</a:t>
            </a:r>
          </a:p>
          <a:p>
            <a:pPr lvl="1"/>
            <a:r>
              <a:rPr lang="en-US" dirty="0"/>
              <a:t>File extraction</a:t>
            </a:r>
          </a:p>
          <a:p>
            <a:r>
              <a:rPr lang="en-US" dirty="0"/>
              <a:t>The OSI Model (Open Systems Interconnection Model) </a:t>
            </a:r>
          </a:p>
          <a:p>
            <a:pPr lvl="1"/>
            <a:r>
              <a:rPr lang="en-US" dirty="0"/>
              <a:t>is a conceptual framework used to describe the functions of a networking system. </a:t>
            </a:r>
          </a:p>
        </p:txBody>
      </p:sp>
      <p:pic>
        <p:nvPicPr>
          <p:cNvPr id="8194" name="Picture 2" descr="os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065" y="879155"/>
            <a:ext cx="3473741" cy="59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5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32922</TotalTime>
  <Words>1863</Words>
  <Application>Microsoft Office PowerPoint</Application>
  <PresentationFormat>Widescreen</PresentationFormat>
  <Paragraphs>369</Paragraphs>
  <Slides>56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9" baseType="lpstr">
      <vt:lpstr>Gotham A</vt:lpstr>
      <vt:lpstr>sofia-pro</vt:lpstr>
      <vt:lpstr>urw-din</vt:lpstr>
      <vt:lpstr>Abadi</vt:lpstr>
      <vt:lpstr>Arial</vt:lpstr>
      <vt:lpstr>Calibri</vt:lpstr>
      <vt:lpstr>Calibri Light</vt:lpstr>
      <vt:lpstr>OCRB</vt:lpstr>
      <vt:lpstr>Segoe Print</vt:lpstr>
      <vt:lpstr>Tahoma</vt:lpstr>
      <vt:lpstr>Times New Roman</vt:lpstr>
      <vt:lpstr>Verdana</vt:lpstr>
      <vt:lpstr>Office Theme</vt:lpstr>
      <vt:lpstr>HTTP, Wireshark, and Digital Forensics</vt:lpstr>
      <vt:lpstr>Overview</vt:lpstr>
      <vt:lpstr>Observe HTTP traffic</vt:lpstr>
      <vt:lpstr>What is HTTP?</vt:lpstr>
      <vt:lpstr>Create a simple html page to be observed in Wireshark </vt:lpstr>
      <vt:lpstr>PowerPoint Presentation</vt:lpstr>
      <vt:lpstr>PowerPoint Presentation</vt:lpstr>
      <vt:lpstr>Review Open Systems Interconnection Model (OSI)</vt:lpstr>
      <vt:lpstr>Importance of understanding underneath of HTTP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Capture HTTP traffic using Wireshark</vt:lpstr>
      <vt:lpstr>Reconfigure wireshark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Three-way handshake</vt:lpstr>
      <vt:lpstr>The purposes of handshake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 request protocol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 response protocol</vt:lpstr>
      <vt:lpstr>PowerPoint Presentation</vt:lpstr>
      <vt:lpstr>PowerPoint Presentation</vt:lpstr>
      <vt:lpstr>PowerPoint Presentation</vt:lpstr>
      <vt:lpstr>PowerPoint Presentation</vt:lpstr>
      <vt:lpstr>TCP Close connection</vt:lpstr>
      <vt:lpstr>PowerPoint Presentation</vt:lpstr>
      <vt:lpstr>PowerPoint Presentation</vt:lpstr>
      <vt:lpstr>PowerPoint Presentation</vt:lpstr>
      <vt:lpstr>PowerPoint Presentation</vt:lpstr>
      <vt:lpstr>Summary</vt:lpstr>
      <vt:lpstr>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2415</cp:revision>
  <dcterms:created xsi:type="dcterms:W3CDTF">2020-09-14T14:43:27Z</dcterms:created>
  <dcterms:modified xsi:type="dcterms:W3CDTF">2023-02-23T22:25:32Z</dcterms:modified>
</cp:coreProperties>
</file>