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5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460" r:id="rId3"/>
    <p:sldId id="410" r:id="rId4"/>
    <p:sldId id="397" r:id="rId5"/>
    <p:sldId id="439" r:id="rId6"/>
    <p:sldId id="459" r:id="rId7"/>
    <p:sldId id="464" r:id="rId8"/>
    <p:sldId id="440" r:id="rId9"/>
    <p:sldId id="451" r:id="rId10"/>
    <p:sldId id="452" r:id="rId11"/>
    <p:sldId id="453" r:id="rId12"/>
    <p:sldId id="441" r:id="rId13"/>
    <p:sldId id="448" r:id="rId14"/>
    <p:sldId id="450" r:id="rId15"/>
    <p:sldId id="443" r:id="rId16"/>
    <p:sldId id="461" r:id="rId17"/>
    <p:sldId id="455" r:id="rId18"/>
    <p:sldId id="456" r:id="rId19"/>
    <p:sldId id="458" r:id="rId20"/>
    <p:sldId id="454" r:id="rId21"/>
    <p:sldId id="447" r:id="rId22"/>
    <p:sldId id="445" r:id="rId23"/>
    <p:sldId id="446" r:id="rId24"/>
    <p:sldId id="437" r:id="rId25"/>
    <p:sldId id="408" r:id="rId26"/>
    <p:sldId id="407" r:id="rId27"/>
    <p:sldId id="404" r:id="rId28"/>
    <p:sldId id="442" r:id="rId29"/>
    <p:sldId id="462" r:id="rId30"/>
    <p:sldId id="406" r:id="rId31"/>
    <p:sldId id="436" r:id="rId32"/>
    <p:sldId id="46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2DB0"/>
    <a:srgbClr val="F6D6F1"/>
    <a:srgbClr val="EA700D"/>
    <a:srgbClr val="F9EF96"/>
    <a:srgbClr val="0070C0"/>
    <a:srgbClr val="00B050"/>
    <a:srgbClr val="962D2D"/>
    <a:srgbClr val="D99946"/>
    <a:srgbClr val="7E9DB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5410AC-B24B-4A4C-9679-94B34570C5CB}" v="29" dt="2023-02-22T13:44:53.79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67" autoAdjust="0"/>
    <p:restoredTop sz="84074" autoAdjust="0"/>
  </p:normalViewPr>
  <p:slideViewPr>
    <p:cSldViewPr snapToGrid="0">
      <p:cViewPr varScale="1">
        <p:scale>
          <a:sx n="113" d="100"/>
          <a:sy n="113" d="100"/>
        </p:scale>
        <p:origin x="139" y="283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355410AC-B24B-4A4C-9679-94B34570C5CB}"/>
    <pc:docChg chg="undo custSel addSld modSld">
      <pc:chgData name="Weifeng Xu" userId="e7aed605-a3dd-4d5a-a692-a87037af107b" providerId="ADAL" clId="{355410AC-B24B-4A4C-9679-94B34570C5CB}" dt="2023-02-22T13:45:25.123" v="650" actId="13822"/>
      <pc:docMkLst>
        <pc:docMk/>
      </pc:docMkLst>
      <pc:sldChg chg="modSp mod modNotesTx">
        <pc:chgData name="Weifeng Xu" userId="e7aed605-a3dd-4d5a-a692-a87037af107b" providerId="ADAL" clId="{355410AC-B24B-4A4C-9679-94B34570C5CB}" dt="2022-04-18T18:52:41.071" v="78" actId="20577"/>
        <pc:sldMkLst>
          <pc:docMk/>
          <pc:sldMk cId="162022530" sldId="256"/>
        </pc:sldMkLst>
        <pc:spChg chg="mod">
          <ac:chgData name="Weifeng Xu" userId="e7aed605-a3dd-4d5a-a692-a87037af107b" providerId="ADAL" clId="{355410AC-B24B-4A4C-9679-94B34570C5CB}" dt="2022-04-18T18:52:41.071" v="78" actId="20577"/>
          <ac:spMkLst>
            <pc:docMk/>
            <pc:sldMk cId="162022530" sldId="256"/>
            <ac:spMk id="4" creationId="{00000000-0000-0000-0000-000000000000}"/>
          </ac:spMkLst>
        </pc:spChg>
      </pc:sldChg>
      <pc:sldChg chg="addSp modSp mod modNotesTx">
        <pc:chgData name="Weifeng Xu" userId="e7aed605-a3dd-4d5a-a692-a87037af107b" providerId="ADAL" clId="{355410AC-B24B-4A4C-9679-94B34570C5CB}" dt="2023-02-22T13:13:46.738" v="484" actId="20577"/>
        <pc:sldMkLst>
          <pc:docMk/>
          <pc:sldMk cId="3602191877" sldId="397"/>
        </pc:sldMkLst>
        <pc:spChg chg="add mod">
          <ac:chgData name="Weifeng Xu" userId="e7aed605-a3dd-4d5a-a692-a87037af107b" providerId="ADAL" clId="{355410AC-B24B-4A4C-9679-94B34570C5CB}" dt="2022-04-20T12:36:40.406" v="172" actId="2711"/>
          <ac:spMkLst>
            <pc:docMk/>
            <pc:sldMk cId="3602191877" sldId="397"/>
            <ac:spMk id="11" creationId="{3436DFE2-64E5-4A47-85E5-2B85B4CA1C37}"/>
          </ac:spMkLst>
        </pc:spChg>
        <pc:picChg chg="add mod">
          <ac:chgData name="Weifeng Xu" userId="e7aed605-a3dd-4d5a-a692-a87037af107b" providerId="ADAL" clId="{355410AC-B24B-4A4C-9679-94B34570C5CB}" dt="2022-04-20T12:33:40.821" v="169" actId="1076"/>
          <ac:picMkLst>
            <pc:docMk/>
            <pc:sldMk cId="3602191877" sldId="397"/>
            <ac:picMk id="12" creationId="{4DDCD9F3-D9E5-468A-845C-B13DBEBE96DD}"/>
          </ac:picMkLst>
        </pc:picChg>
      </pc:sldChg>
      <pc:sldChg chg="addSp delSp modSp mod">
        <pc:chgData name="Weifeng Xu" userId="e7aed605-a3dd-4d5a-a692-a87037af107b" providerId="ADAL" clId="{355410AC-B24B-4A4C-9679-94B34570C5CB}" dt="2023-02-22T13:45:25.123" v="650" actId="13822"/>
        <pc:sldMkLst>
          <pc:docMk/>
          <pc:sldMk cId="460746485" sldId="407"/>
        </pc:sldMkLst>
        <pc:spChg chg="add mod">
          <ac:chgData name="Weifeng Xu" userId="e7aed605-a3dd-4d5a-a692-a87037af107b" providerId="ADAL" clId="{355410AC-B24B-4A4C-9679-94B34570C5CB}" dt="2023-02-22T13:44:50.306" v="617" actId="20577"/>
          <ac:spMkLst>
            <pc:docMk/>
            <pc:sldMk cId="460746485" sldId="407"/>
            <ac:spMk id="3" creationId="{F66DAFEB-A6B6-DB7A-3886-9D488DF51658}"/>
          </ac:spMkLst>
        </pc:spChg>
        <pc:spChg chg="add del mod">
          <ac:chgData name="Weifeng Xu" userId="e7aed605-a3dd-4d5a-a692-a87037af107b" providerId="ADAL" clId="{355410AC-B24B-4A4C-9679-94B34570C5CB}" dt="2023-02-22T13:44:03.352" v="577" actId="478"/>
          <ac:spMkLst>
            <pc:docMk/>
            <pc:sldMk cId="460746485" sldId="407"/>
            <ac:spMk id="4" creationId="{D86F1083-023B-9A70-DCB0-8483ED812FF7}"/>
          </ac:spMkLst>
        </pc:spChg>
        <pc:spChg chg="add mod">
          <ac:chgData name="Weifeng Xu" userId="e7aed605-a3dd-4d5a-a692-a87037af107b" providerId="ADAL" clId="{355410AC-B24B-4A4C-9679-94B34570C5CB}" dt="2023-02-22T13:45:06.960" v="646" actId="207"/>
          <ac:spMkLst>
            <pc:docMk/>
            <pc:sldMk cId="460746485" sldId="407"/>
            <ac:spMk id="5" creationId="{944654B2-42EB-B6F0-090F-AA43B42F8189}"/>
          </ac:spMkLst>
        </pc:spChg>
        <pc:picChg chg="mod">
          <ac:chgData name="Weifeng Xu" userId="e7aed605-a3dd-4d5a-a692-a87037af107b" providerId="ADAL" clId="{355410AC-B24B-4A4C-9679-94B34570C5CB}" dt="2023-02-22T13:44:36.162" v="605" actId="1076"/>
          <ac:picMkLst>
            <pc:docMk/>
            <pc:sldMk cId="460746485" sldId="407"/>
            <ac:picMk id="2" creationId="{00000000-0000-0000-0000-000000000000}"/>
          </ac:picMkLst>
        </pc:picChg>
        <pc:cxnChg chg="add mod">
          <ac:chgData name="Weifeng Xu" userId="e7aed605-a3dd-4d5a-a692-a87037af107b" providerId="ADAL" clId="{355410AC-B24B-4A4C-9679-94B34570C5CB}" dt="2023-02-22T13:45:25.123" v="650" actId="13822"/>
          <ac:cxnSpMkLst>
            <pc:docMk/>
            <pc:sldMk cId="460746485" sldId="407"/>
            <ac:cxnSpMk id="7" creationId="{A8BA193C-1BB8-2808-A0DF-57A9FE229A5D}"/>
          </ac:cxnSpMkLst>
        </pc:cxnChg>
      </pc:sldChg>
      <pc:sldChg chg="modSp mod">
        <pc:chgData name="Weifeng Xu" userId="e7aed605-a3dd-4d5a-a692-a87037af107b" providerId="ADAL" clId="{355410AC-B24B-4A4C-9679-94B34570C5CB}" dt="2022-11-28T21:42:15.100" v="437" actId="20577"/>
        <pc:sldMkLst>
          <pc:docMk/>
          <pc:sldMk cId="2998400459" sldId="410"/>
        </pc:sldMkLst>
        <pc:spChg chg="mod">
          <ac:chgData name="Weifeng Xu" userId="e7aed605-a3dd-4d5a-a692-a87037af107b" providerId="ADAL" clId="{355410AC-B24B-4A4C-9679-94B34570C5CB}" dt="2022-11-28T21:42:15.100" v="437" actId="20577"/>
          <ac:spMkLst>
            <pc:docMk/>
            <pc:sldMk cId="2998400459" sldId="410"/>
            <ac:spMk id="3" creationId="{00000000-0000-0000-0000-000000000000}"/>
          </ac:spMkLst>
        </pc:spChg>
      </pc:sldChg>
      <pc:sldChg chg="delSp mod">
        <pc:chgData name="Weifeng Xu" userId="e7aed605-a3dd-4d5a-a692-a87037af107b" providerId="ADAL" clId="{355410AC-B24B-4A4C-9679-94B34570C5CB}" dt="2022-11-22T12:49:53.850" v="341" actId="478"/>
        <pc:sldMkLst>
          <pc:docMk/>
          <pc:sldMk cId="3501692075" sldId="440"/>
        </pc:sldMkLst>
        <pc:spChg chg="del">
          <ac:chgData name="Weifeng Xu" userId="e7aed605-a3dd-4d5a-a692-a87037af107b" providerId="ADAL" clId="{355410AC-B24B-4A4C-9679-94B34570C5CB}" dt="2022-11-22T12:49:53.850" v="341" actId="478"/>
          <ac:spMkLst>
            <pc:docMk/>
            <pc:sldMk cId="3501692075" sldId="440"/>
            <ac:spMk id="3" creationId="{00000000-0000-0000-0000-000000000000}"/>
          </ac:spMkLst>
        </pc:spChg>
      </pc:sldChg>
      <pc:sldChg chg="addSp delSp modSp mod">
        <pc:chgData name="Weifeng Xu" userId="e7aed605-a3dd-4d5a-a692-a87037af107b" providerId="ADAL" clId="{355410AC-B24B-4A4C-9679-94B34570C5CB}" dt="2023-02-22T13:38:31.485" v="487" actId="1076"/>
        <pc:sldMkLst>
          <pc:docMk/>
          <pc:sldMk cId="1432291471" sldId="445"/>
        </pc:sldMkLst>
        <pc:grpChg chg="mod">
          <ac:chgData name="Weifeng Xu" userId="e7aed605-a3dd-4d5a-a692-a87037af107b" providerId="ADAL" clId="{355410AC-B24B-4A4C-9679-94B34570C5CB}" dt="2022-11-16T13:28:36.301" v="310"/>
          <ac:grpSpMkLst>
            <pc:docMk/>
            <pc:sldMk cId="1432291471" sldId="445"/>
            <ac:grpSpMk id="5" creationId="{C77AC897-71B8-2C7F-4D70-5224B9E2D39D}"/>
          </ac:grpSpMkLst>
        </pc:grpChg>
        <pc:grpChg chg="del mod">
          <ac:chgData name="Weifeng Xu" userId="e7aed605-a3dd-4d5a-a692-a87037af107b" providerId="ADAL" clId="{355410AC-B24B-4A4C-9679-94B34570C5CB}" dt="2022-11-16T13:28:54.986" v="324"/>
          <ac:grpSpMkLst>
            <pc:docMk/>
            <pc:sldMk cId="1432291471" sldId="445"/>
            <ac:grpSpMk id="10" creationId="{7655C39D-5C88-C86D-41E3-C34179512A41}"/>
          </ac:grpSpMkLst>
        </pc:grpChg>
        <pc:grpChg chg="mod">
          <ac:chgData name="Weifeng Xu" userId="e7aed605-a3dd-4d5a-a692-a87037af107b" providerId="ADAL" clId="{355410AC-B24B-4A4C-9679-94B34570C5CB}" dt="2022-11-16T13:28:54.986" v="324"/>
          <ac:grpSpMkLst>
            <pc:docMk/>
            <pc:sldMk cId="1432291471" sldId="445"/>
            <ac:grpSpMk id="19" creationId="{48E88160-5473-0BB4-B66C-BA38A7596200}"/>
          </ac:grpSpMkLst>
        </pc:grpChg>
        <pc:picChg chg="add mod">
          <ac:chgData name="Weifeng Xu" userId="e7aed605-a3dd-4d5a-a692-a87037af107b" providerId="ADAL" clId="{355410AC-B24B-4A4C-9679-94B34570C5CB}" dt="2023-02-22T13:38:31.485" v="487" actId="1076"/>
          <ac:picMkLst>
            <pc:docMk/>
            <pc:sldMk cId="1432291471" sldId="445"/>
            <ac:picMk id="4" creationId="{AB0D5EDD-2C87-011D-AACD-2E269AB05F84}"/>
          </ac:picMkLst>
        </pc:picChg>
        <pc:inkChg chg="add mod">
          <ac:chgData name="Weifeng Xu" userId="e7aed605-a3dd-4d5a-a692-a87037af107b" providerId="ADAL" clId="{355410AC-B24B-4A4C-9679-94B34570C5CB}" dt="2022-11-16T13:28:36.301" v="310"/>
          <ac:inkMkLst>
            <pc:docMk/>
            <pc:sldMk cId="1432291471" sldId="445"/>
            <ac:inkMk id="3" creationId="{BE01F6F7-AF67-3672-B229-C3A23D873B79}"/>
          </ac:inkMkLst>
        </pc:inkChg>
        <pc:inkChg chg="add del mod">
          <ac:chgData name="Weifeng Xu" userId="e7aed605-a3dd-4d5a-a692-a87037af107b" providerId="ADAL" clId="{355410AC-B24B-4A4C-9679-94B34570C5CB}" dt="2022-11-16T13:28:36.301" v="310"/>
          <ac:inkMkLst>
            <pc:docMk/>
            <pc:sldMk cId="1432291471" sldId="445"/>
            <ac:inkMk id="4" creationId="{330D1185-3768-967F-3C4D-64D19D172C6B}"/>
          </ac:inkMkLst>
        </pc:inkChg>
        <pc:inkChg chg="add mod">
          <ac:chgData name="Weifeng Xu" userId="e7aed605-a3dd-4d5a-a692-a87037af107b" providerId="ADAL" clId="{355410AC-B24B-4A4C-9679-94B34570C5CB}" dt="2022-11-16T13:28:54.986" v="324"/>
          <ac:inkMkLst>
            <pc:docMk/>
            <pc:sldMk cId="1432291471" sldId="445"/>
            <ac:inkMk id="6" creationId="{47C132B5-9997-8778-8137-1A279B3B7600}"/>
          </ac:inkMkLst>
        </pc:inkChg>
        <pc:inkChg chg="add mod">
          <ac:chgData name="Weifeng Xu" userId="e7aed605-a3dd-4d5a-a692-a87037af107b" providerId="ADAL" clId="{355410AC-B24B-4A4C-9679-94B34570C5CB}" dt="2022-11-16T13:28:54.986" v="324"/>
          <ac:inkMkLst>
            <pc:docMk/>
            <pc:sldMk cId="1432291471" sldId="445"/>
            <ac:inkMk id="7" creationId="{3D2AA04F-DE05-39C3-B06A-60E1B47BD3C1}"/>
          </ac:inkMkLst>
        </pc:inkChg>
        <pc:inkChg chg="add mod">
          <ac:chgData name="Weifeng Xu" userId="e7aed605-a3dd-4d5a-a692-a87037af107b" providerId="ADAL" clId="{355410AC-B24B-4A4C-9679-94B34570C5CB}" dt="2022-11-16T13:28:54.986" v="324"/>
          <ac:inkMkLst>
            <pc:docMk/>
            <pc:sldMk cId="1432291471" sldId="445"/>
            <ac:inkMk id="8" creationId="{8F6DF26F-82E8-CE4B-E9B8-B2B009A7A132}"/>
          </ac:inkMkLst>
        </pc:inkChg>
        <pc:inkChg chg="add mod">
          <ac:chgData name="Weifeng Xu" userId="e7aed605-a3dd-4d5a-a692-a87037af107b" providerId="ADAL" clId="{355410AC-B24B-4A4C-9679-94B34570C5CB}" dt="2022-11-16T13:28:54.986" v="324"/>
          <ac:inkMkLst>
            <pc:docMk/>
            <pc:sldMk cId="1432291471" sldId="445"/>
            <ac:inkMk id="9" creationId="{BAD4EBDB-9B1B-0009-8F1A-71F87469211B}"/>
          </ac:inkMkLst>
        </pc:inkChg>
        <pc:inkChg chg="add mod">
          <ac:chgData name="Weifeng Xu" userId="e7aed605-a3dd-4d5a-a692-a87037af107b" providerId="ADAL" clId="{355410AC-B24B-4A4C-9679-94B34570C5CB}" dt="2022-11-16T13:28:54.986" v="324"/>
          <ac:inkMkLst>
            <pc:docMk/>
            <pc:sldMk cId="1432291471" sldId="445"/>
            <ac:inkMk id="11" creationId="{85138AA8-E7C1-850D-96CA-8DEC210D82DB}"/>
          </ac:inkMkLst>
        </pc:inkChg>
        <pc:inkChg chg="add mod">
          <ac:chgData name="Weifeng Xu" userId="e7aed605-a3dd-4d5a-a692-a87037af107b" providerId="ADAL" clId="{355410AC-B24B-4A4C-9679-94B34570C5CB}" dt="2022-11-16T13:28:54.986" v="324"/>
          <ac:inkMkLst>
            <pc:docMk/>
            <pc:sldMk cId="1432291471" sldId="445"/>
            <ac:inkMk id="12" creationId="{A429F22F-B7A0-0194-4C6A-A488B98163B4}"/>
          </ac:inkMkLst>
        </pc:inkChg>
        <pc:inkChg chg="add mod">
          <ac:chgData name="Weifeng Xu" userId="e7aed605-a3dd-4d5a-a692-a87037af107b" providerId="ADAL" clId="{355410AC-B24B-4A4C-9679-94B34570C5CB}" dt="2022-11-16T13:28:54.986" v="324"/>
          <ac:inkMkLst>
            <pc:docMk/>
            <pc:sldMk cId="1432291471" sldId="445"/>
            <ac:inkMk id="13" creationId="{210EB205-33AF-C38C-C855-E92953241B29}"/>
          </ac:inkMkLst>
        </pc:inkChg>
        <pc:inkChg chg="add mod">
          <ac:chgData name="Weifeng Xu" userId="e7aed605-a3dd-4d5a-a692-a87037af107b" providerId="ADAL" clId="{355410AC-B24B-4A4C-9679-94B34570C5CB}" dt="2022-11-16T13:28:54.986" v="324"/>
          <ac:inkMkLst>
            <pc:docMk/>
            <pc:sldMk cId="1432291471" sldId="445"/>
            <ac:inkMk id="14" creationId="{4FBFAA2E-4EB5-8B03-80C4-06E2C6C27CFF}"/>
          </ac:inkMkLst>
        </pc:inkChg>
        <pc:inkChg chg="add mod">
          <ac:chgData name="Weifeng Xu" userId="e7aed605-a3dd-4d5a-a692-a87037af107b" providerId="ADAL" clId="{355410AC-B24B-4A4C-9679-94B34570C5CB}" dt="2022-11-16T13:28:54.986" v="324"/>
          <ac:inkMkLst>
            <pc:docMk/>
            <pc:sldMk cId="1432291471" sldId="445"/>
            <ac:inkMk id="15" creationId="{F67644C2-4900-CD73-8880-C222C41BA406}"/>
          </ac:inkMkLst>
        </pc:inkChg>
        <pc:inkChg chg="add mod">
          <ac:chgData name="Weifeng Xu" userId="e7aed605-a3dd-4d5a-a692-a87037af107b" providerId="ADAL" clId="{355410AC-B24B-4A4C-9679-94B34570C5CB}" dt="2022-11-16T13:28:54.986" v="324"/>
          <ac:inkMkLst>
            <pc:docMk/>
            <pc:sldMk cId="1432291471" sldId="445"/>
            <ac:inkMk id="16" creationId="{686F7953-AD95-886F-C050-289BAB4CDEC3}"/>
          </ac:inkMkLst>
        </pc:inkChg>
        <pc:inkChg chg="add mod">
          <ac:chgData name="Weifeng Xu" userId="e7aed605-a3dd-4d5a-a692-a87037af107b" providerId="ADAL" clId="{355410AC-B24B-4A4C-9679-94B34570C5CB}" dt="2022-11-16T13:28:54.986" v="324"/>
          <ac:inkMkLst>
            <pc:docMk/>
            <pc:sldMk cId="1432291471" sldId="445"/>
            <ac:inkMk id="17" creationId="{C071029F-7F78-F474-0A44-28205031895D}"/>
          </ac:inkMkLst>
        </pc:inkChg>
        <pc:inkChg chg="add mod">
          <ac:chgData name="Weifeng Xu" userId="e7aed605-a3dd-4d5a-a692-a87037af107b" providerId="ADAL" clId="{355410AC-B24B-4A4C-9679-94B34570C5CB}" dt="2022-11-16T13:28:54.986" v="324"/>
          <ac:inkMkLst>
            <pc:docMk/>
            <pc:sldMk cId="1432291471" sldId="445"/>
            <ac:inkMk id="18" creationId="{0805F10F-7894-6874-248D-F0B6ADE4E522}"/>
          </ac:inkMkLst>
        </pc:inkChg>
      </pc:sldChg>
      <pc:sldChg chg="addSp delSp modSp mod">
        <pc:chgData name="Weifeng Xu" userId="e7aed605-a3dd-4d5a-a692-a87037af107b" providerId="ADAL" clId="{355410AC-B24B-4A4C-9679-94B34570C5CB}" dt="2023-02-22T13:38:58.837" v="491" actId="1076"/>
        <pc:sldMkLst>
          <pc:docMk/>
          <pc:sldMk cId="2601617525" sldId="446"/>
        </pc:sldMkLst>
        <pc:grpChg chg="del mod">
          <ac:chgData name="Weifeng Xu" userId="e7aed605-a3dd-4d5a-a692-a87037af107b" providerId="ADAL" clId="{355410AC-B24B-4A4C-9679-94B34570C5CB}" dt="2022-11-16T13:29:18.055" v="337"/>
          <ac:grpSpMkLst>
            <pc:docMk/>
            <pc:sldMk cId="2601617525" sldId="446"/>
            <ac:grpSpMk id="10" creationId="{673A73DB-E8B1-8705-F17A-BFF317F45E48}"/>
          </ac:grpSpMkLst>
        </pc:grpChg>
        <pc:grpChg chg="mod">
          <ac:chgData name="Weifeng Xu" userId="e7aed605-a3dd-4d5a-a692-a87037af107b" providerId="ADAL" clId="{355410AC-B24B-4A4C-9679-94B34570C5CB}" dt="2022-11-16T13:29:18.055" v="337"/>
          <ac:grpSpMkLst>
            <pc:docMk/>
            <pc:sldMk cId="2601617525" sldId="446"/>
            <ac:grpSpMk id="17" creationId="{451BF0D4-3457-3883-4A0F-FC5CB1D4594A}"/>
          </ac:grpSpMkLst>
        </pc:grpChg>
        <pc:grpChg chg="mod">
          <ac:chgData name="Weifeng Xu" userId="e7aed605-a3dd-4d5a-a692-a87037af107b" providerId="ADAL" clId="{355410AC-B24B-4A4C-9679-94B34570C5CB}" dt="2022-11-16T13:29:23.316" v="340"/>
          <ac:grpSpMkLst>
            <pc:docMk/>
            <pc:sldMk cId="2601617525" sldId="446"/>
            <ac:grpSpMk id="20" creationId="{52E18A47-F958-29B4-D4A5-734EDEF3B38F}"/>
          </ac:grpSpMkLst>
        </pc:grpChg>
        <pc:picChg chg="add mod">
          <ac:chgData name="Weifeng Xu" userId="e7aed605-a3dd-4d5a-a692-a87037af107b" providerId="ADAL" clId="{355410AC-B24B-4A4C-9679-94B34570C5CB}" dt="2023-02-22T13:38:58.837" v="491" actId="1076"/>
          <ac:picMkLst>
            <pc:docMk/>
            <pc:sldMk cId="2601617525" sldId="446"/>
            <ac:picMk id="10" creationId="{941FE6D0-C6DB-7553-96C7-D66D4330CA43}"/>
          </ac:picMkLst>
        </pc:picChg>
        <pc:inkChg chg="add mod">
          <ac:chgData name="Weifeng Xu" userId="e7aed605-a3dd-4d5a-a692-a87037af107b" providerId="ADAL" clId="{355410AC-B24B-4A4C-9679-94B34570C5CB}" dt="2022-11-16T13:29:18.055" v="337"/>
          <ac:inkMkLst>
            <pc:docMk/>
            <pc:sldMk cId="2601617525" sldId="446"/>
            <ac:inkMk id="5" creationId="{CE5EF060-6A9D-84F4-AE07-2D04EB47A891}"/>
          </ac:inkMkLst>
        </pc:inkChg>
        <pc:inkChg chg="add mod">
          <ac:chgData name="Weifeng Xu" userId="e7aed605-a3dd-4d5a-a692-a87037af107b" providerId="ADAL" clId="{355410AC-B24B-4A4C-9679-94B34570C5CB}" dt="2022-11-16T13:29:18.055" v="337"/>
          <ac:inkMkLst>
            <pc:docMk/>
            <pc:sldMk cId="2601617525" sldId="446"/>
            <ac:inkMk id="6" creationId="{FF74A8FE-8BF4-249C-0B3C-CDC7DFC41143}"/>
          </ac:inkMkLst>
        </pc:inkChg>
        <pc:inkChg chg="add mod">
          <ac:chgData name="Weifeng Xu" userId="e7aed605-a3dd-4d5a-a692-a87037af107b" providerId="ADAL" clId="{355410AC-B24B-4A4C-9679-94B34570C5CB}" dt="2022-11-16T13:29:18.055" v="337"/>
          <ac:inkMkLst>
            <pc:docMk/>
            <pc:sldMk cId="2601617525" sldId="446"/>
            <ac:inkMk id="7" creationId="{B8E82104-6E8E-F419-0660-C17321066F1F}"/>
          </ac:inkMkLst>
        </pc:inkChg>
        <pc:inkChg chg="add mod">
          <ac:chgData name="Weifeng Xu" userId="e7aed605-a3dd-4d5a-a692-a87037af107b" providerId="ADAL" clId="{355410AC-B24B-4A4C-9679-94B34570C5CB}" dt="2022-11-16T13:29:18.055" v="337"/>
          <ac:inkMkLst>
            <pc:docMk/>
            <pc:sldMk cId="2601617525" sldId="446"/>
            <ac:inkMk id="8" creationId="{442FC2B4-B6DF-B6B2-B3B1-DDA9CB2A1AF3}"/>
          </ac:inkMkLst>
        </pc:inkChg>
        <pc:inkChg chg="add mod">
          <ac:chgData name="Weifeng Xu" userId="e7aed605-a3dd-4d5a-a692-a87037af107b" providerId="ADAL" clId="{355410AC-B24B-4A4C-9679-94B34570C5CB}" dt="2022-11-16T13:29:18.055" v="337"/>
          <ac:inkMkLst>
            <pc:docMk/>
            <pc:sldMk cId="2601617525" sldId="446"/>
            <ac:inkMk id="9" creationId="{ED759AAF-3C05-AC10-C956-87AD9A20BDE2}"/>
          </ac:inkMkLst>
        </pc:inkChg>
        <pc:inkChg chg="add mod">
          <ac:chgData name="Weifeng Xu" userId="e7aed605-a3dd-4d5a-a692-a87037af107b" providerId="ADAL" clId="{355410AC-B24B-4A4C-9679-94B34570C5CB}" dt="2022-11-16T13:29:18.055" v="337"/>
          <ac:inkMkLst>
            <pc:docMk/>
            <pc:sldMk cId="2601617525" sldId="446"/>
            <ac:inkMk id="11" creationId="{DA1FA895-5DAE-F78E-CE52-571FB2F2958C}"/>
          </ac:inkMkLst>
        </pc:inkChg>
        <pc:inkChg chg="add mod">
          <ac:chgData name="Weifeng Xu" userId="e7aed605-a3dd-4d5a-a692-a87037af107b" providerId="ADAL" clId="{355410AC-B24B-4A4C-9679-94B34570C5CB}" dt="2022-11-16T13:29:18.055" v="337"/>
          <ac:inkMkLst>
            <pc:docMk/>
            <pc:sldMk cId="2601617525" sldId="446"/>
            <ac:inkMk id="12" creationId="{C88F689B-BF09-B9BA-1628-E017A8F4B128}"/>
          </ac:inkMkLst>
        </pc:inkChg>
        <pc:inkChg chg="add mod">
          <ac:chgData name="Weifeng Xu" userId="e7aed605-a3dd-4d5a-a692-a87037af107b" providerId="ADAL" clId="{355410AC-B24B-4A4C-9679-94B34570C5CB}" dt="2022-11-16T13:29:18.055" v="337"/>
          <ac:inkMkLst>
            <pc:docMk/>
            <pc:sldMk cId="2601617525" sldId="446"/>
            <ac:inkMk id="13" creationId="{18DDA3FA-768A-A1B1-12FD-2BB8DD940250}"/>
          </ac:inkMkLst>
        </pc:inkChg>
        <pc:inkChg chg="add mod">
          <ac:chgData name="Weifeng Xu" userId="e7aed605-a3dd-4d5a-a692-a87037af107b" providerId="ADAL" clId="{355410AC-B24B-4A4C-9679-94B34570C5CB}" dt="2022-11-16T13:29:18.055" v="337"/>
          <ac:inkMkLst>
            <pc:docMk/>
            <pc:sldMk cId="2601617525" sldId="446"/>
            <ac:inkMk id="14" creationId="{62146007-0EB0-48C6-27A1-C7D85D74E1F2}"/>
          </ac:inkMkLst>
        </pc:inkChg>
        <pc:inkChg chg="add mod">
          <ac:chgData name="Weifeng Xu" userId="e7aed605-a3dd-4d5a-a692-a87037af107b" providerId="ADAL" clId="{355410AC-B24B-4A4C-9679-94B34570C5CB}" dt="2022-11-16T13:29:18.055" v="337"/>
          <ac:inkMkLst>
            <pc:docMk/>
            <pc:sldMk cId="2601617525" sldId="446"/>
            <ac:inkMk id="15" creationId="{34DAC859-908E-C8B1-2987-E47877E36E0D}"/>
          </ac:inkMkLst>
        </pc:inkChg>
        <pc:inkChg chg="add mod">
          <ac:chgData name="Weifeng Xu" userId="e7aed605-a3dd-4d5a-a692-a87037af107b" providerId="ADAL" clId="{355410AC-B24B-4A4C-9679-94B34570C5CB}" dt="2022-11-16T13:29:18.055" v="337"/>
          <ac:inkMkLst>
            <pc:docMk/>
            <pc:sldMk cId="2601617525" sldId="446"/>
            <ac:inkMk id="16" creationId="{1E9D1D7E-B541-F1F3-F8AF-DB0D17A9AE6B}"/>
          </ac:inkMkLst>
        </pc:inkChg>
        <pc:inkChg chg="add mod">
          <ac:chgData name="Weifeng Xu" userId="e7aed605-a3dd-4d5a-a692-a87037af107b" providerId="ADAL" clId="{355410AC-B24B-4A4C-9679-94B34570C5CB}" dt="2022-11-16T13:29:23.316" v="340"/>
          <ac:inkMkLst>
            <pc:docMk/>
            <pc:sldMk cId="2601617525" sldId="446"/>
            <ac:inkMk id="18" creationId="{2A0A7591-4D51-99A5-83D6-B35DA3317A3A}"/>
          </ac:inkMkLst>
        </pc:inkChg>
        <pc:inkChg chg="add mod">
          <ac:chgData name="Weifeng Xu" userId="e7aed605-a3dd-4d5a-a692-a87037af107b" providerId="ADAL" clId="{355410AC-B24B-4A4C-9679-94B34570C5CB}" dt="2022-11-16T13:29:23.316" v="340"/>
          <ac:inkMkLst>
            <pc:docMk/>
            <pc:sldMk cId="2601617525" sldId="446"/>
            <ac:inkMk id="19" creationId="{011BE18B-D986-9087-3B6D-8099EE791F40}"/>
          </ac:inkMkLst>
        </pc:inkChg>
      </pc:sldChg>
      <pc:sldChg chg="addSp modSp mod">
        <pc:chgData name="Weifeng Xu" userId="e7aed605-a3dd-4d5a-a692-a87037af107b" providerId="ADAL" clId="{355410AC-B24B-4A4C-9679-94B34570C5CB}" dt="2022-04-20T14:00:29.378" v="181" actId="11529"/>
        <pc:sldMkLst>
          <pc:docMk/>
          <pc:sldMk cId="2589041872" sldId="447"/>
        </pc:sldMkLst>
        <pc:spChg chg="mod">
          <ac:chgData name="Weifeng Xu" userId="e7aed605-a3dd-4d5a-a692-a87037af107b" providerId="ADAL" clId="{355410AC-B24B-4A4C-9679-94B34570C5CB}" dt="2022-04-18T20:07:02.199" v="88" actId="20577"/>
          <ac:spMkLst>
            <pc:docMk/>
            <pc:sldMk cId="2589041872" sldId="447"/>
            <ac:spMk id="30" creationId="{00000000-0000-0000-0000-000000000000}"/>
          </ac:spMkLst>
        </pc:spChg>
        <pc:cxnChg chg="add">
          <ac:chgData name="Weifeng Xu" userId="e7aed605-a3dd-4d5a-a692-a87037af107b" providerId="ADAL" clId="{355410AC-B24B-4A4C-9679-94B34570C5CB}" dt="2022-04-20T14:00:29.378" v="181" actId="11529"/>
          <ac:cxnSpMkLst>
            <pc:docMk/>
            <pc:sldMk cId="2589041872" sldId="447"/>
            <ac:cxnSpMk id="6" creationId="{085A65D8-1E69-484B-9829-57D959F61E73}"/>
          </ac:cxnSpMkLst>
        </pc:cxnChg>
        <pc:cxnChg chg="mod">
          <ac:chgData name="Weifeng Xu" userId="e7aed605-a3dd-4d5a-a692-a87037af107b" providerId="ADAL" clId="{355410AC-B24B-4A4C-9679-94B34570C5CB}" dt="2022-04-18T20:07:02.199" v="88" actId="20577"/>
          <ac:cxnSpMkLst>
            <pc:docMk/>
            <pc:sldMk cId="2589041872" sldId="447"/>
            <ac:cxnSpMk id="1028" creationId="{00000000-0000-0000-0000-000000000000}"/>
          </ac:cxnSpMkLst>
        </pc:cxnChg>
      </pc:sldChg>
      <pc:sldChg chg="addSp delSp modSp mod">
        <pc:chgData name="Weifeng Xu" userId="e7aed605-a3dd-4d5a-a692-a87037af107b" providerId="ADAL" clId="{355410AC-B24B-4A4C-9679-94B34570C5CB}" dt="2022-11-16T13:19:17.699" v="284"/>
        <pc:sldMkLst>
          <pc:docMk/>
          <pc:sldMk cId="4028466188" sldId="448"/>
        </pc:sldMkLst>
        <pc:grpChg chg="del mod">
          <ac:chgData name="Weifeng Xu" userId="e7aed605-a3dd-4d5a-a692-a87037af107b" providerId="ADAL" clId="{355410AC-B24B-4A4C-9679-94B34570C5CB}" dt="2022-11-16T13:18:58.522" v="280" actId="478"/>
          <ac:grpSpMkLst>
            <pc:docMk/>
            <pc:sldMk cId="4028466188" sldId="448"/>
            <ac:grpSpMk id="10" creationId="{AC045809-2BDC-2BE0-3697-01B8B11FC130}"/>
          </ac:grpSpMkLst>
        </pc:grpChg>
        <pc:grpChg chg="mod">
          <ac:chgData name="Weifeng Xu" userId="e7aed605-a3dd-4d5a-a692-a87037af107b" providerId="ADAL" clId="{355410AC-B24B-4A4C-9679-94B34570C5CB}" dt="2022-11-16T13:19:17.699" v="284"/>
          <ac:grpSpMkLst>
            <pc:docMk/>
            <pc:sldMk cId="4028466188" sldId="448"/>
            <ac:grpSpMk id="16" creationId="{517CC9DE-A7CF-70A7-609D-BFFEEFA4FA92}"/>
          </ac:grpSpMkLst>
        </pc:grpChg>
        <pc:inkChg chg="add del">
          <ac:chgData name="Weifeng Xu" userId="e7aed605-a3dd-4d5a-a692-a87037af107b" providerId="ADAL" clId="{355410AC-B24B-4A4C-9679-94B34570C5CB}" dt="2022-11-16T13:18:04.177" v="270" actId="9405"/>
          <ac:inkMkLst>
            <pc:docMk/>
            <pc:sldMk cId="4028466188" sldId="448"/>
            <ac:inkMk id="5" creationId="{DB3E1B7F-C476-755E-8CA6-7621E013F984}"/>
          </ac:inkMkLst>
        </pc:inkChg>
        <pc:inkChg chg="add del">
          <ac:chgData name="Weifeng Xu" userId="e7aed605-a3dd-4d5a-a692-a87037af107b" providerId="ADAL" clId="{355410AC-B24B-4A4C-9679-94B34570C5CB}" dt="2022-11-16T13:18:57.754" v="279" actId="478"/>
          <ac:inkMkLst>
            <pc:docMk/>
            <pc:sldMk cId="4028466188" sldId="448"/>
            <ac:inkMk id="6" creationId="{E5095BA2-5258-3FC6-AD82-EFE66E63626F}"/>
          </ac:inkMkLst>
        </pc:inkChg>
        <pc:inkChg chg="add del">
          <ac:chgData name="Weifeng Xu" userId="e7aed605-a3dd-4d5a-a692-a87037af107b" providerId="ADAL" clId="{355410AC-B24B-4A4C-9679-94B34570C5CB}" dt="2022-11-16T13:18:26.687" v="273" actId="9405"/>
          <ac:inkMkLst>
            <pc:docMk/>
            <pc:sldMk cId="4028466188" sldId="448"/>
            <ac:inkMk id="7" creationId="{98F8E79A-72CD-2AC6-CF23-96D75695E1FC}"/>
          </ac:inkMkLst>
        </pc:inkChg>
        <pc:inkChg chg="add mod">
          <ac:chgData name="Weifeng Xu" userId="e7aed605-a3dd-4d5a-a692-a87037af107b" providerId="ADAL" clId="{355410AC-B24B-4A4C-9679-94B34570C5CB}" dt="2022-11-16T13:18:31.119" v="276"/>
          <ac:inkMkLst>
            <pc:docMk/>
            <pc:sldMk cId="4028466188" sldId="448"/>
            <ac:inkMk id="8" creationId="{FDD7E808-5C5C-ED16-972F-7E8094D60D05}"/>
          </ac:inkMkLst>
        </pc:inkChg>
        <pc:inkChg chg="add mod">
          <ac:chgData name="Weifeng Xu" userId="e7aed605-a3dd-4d5a-a692-a87037af107b" providerId="ADAL" clId="{355410AC-B24B-4A4C-9679-94B34570C5CB}" dt="2022-11-16T13:18:31.119" v="276"/>
          <ac:inkMkLst>
            <pc:docMk/>
            <pc:sldMk cId="4028466188" sldId="448"/>
            <ac:inkMk id="9" creationId="{4BDD548B-9725-68DC-E1D9-7FA77DF4ED97}"/>
          </ac:inkMkLst>
        </pc:inkChg>
        <pc:inkChg chg="add">
          <ac:chgData name="Weifeng Xu" userId="e7aed605-a3dd-4d5a-a692-a87037af107b" providerId="ADAL" clId="{355410AC-B24B-4A4C-9679-94B34570C5CB}" dt="2022-11-16T13:18:44.205" v="277" actId="9405"/>
          <ac:inkMkLst>
            <pc:docMk/>
            <pc:sldMk cId="4028466188" sldId="448"/>
            <ac:inkMk id="11" creationId="{C3074A82-D3A3-97D9-1AB1-693B5FEAA760}"/>
          </ac:inkMkLst>
        </pc:inkChg>
        <pc:inkChg chg="add">
          <ac:chgData name="Weifeng Xu" userId="e7aed605-a3dd-4d5a-a692-a87037af107b" providerId="ADAL" clId="{355410AC-B24B-4A4C-9679-94B34570C5CB}" dt="2022-11-16T13:18:47.991" v="278" actId="9405"/>
          <ac:inkMkLst>
            <pc:docMk/>
            <pc:sldMk cId="4028466188" sldId="448"/>
            <ac:inkMk id="12" creationId="{F8B1CD7A-E5E2-76E7-0702-E1EFA44435F2}"/>
          </ac:inkMkLst>
        </pc:inkChg>
        <pc:inkChg chg="add">
          <ac:chgData name="Weifeng Xu" userId="e7aed605-a3dd-4d5a-a692-a87037af107b" providerId="ADAL" clId="{355410AC-B24B-4A4C-9679-94B34570C5CB}" dt="2022-11-16T13:19:12.117" v="281" actId="9405"/>
          <ac:inkMkLst>
            <pc:docMk/>
            <pc:sldMk cId="4028466188" sldId="448"/>
            <ac:inkMk id="13" creationId="{D3DBE995-7983-255E-D2E2-8B75F1C572B1}"/>
          </ac:inkMkLst>
        </pc:inkChg>
        <pc:inkChg chg="add mod">
          <ac:chgData name="Weifeng Xu" userId="e7aed605-a3dd-4d5a-a692-a87037af107b" providerId="ADAL" clId="{355410AC-B24B-4A4C-9679-94B34570C5CB}" dt="2022-11-16T13:19:17.699" v="284"/>
          <ac:inkMkLst>
            <pc:docMk/>
            <pc:sldMk cId="4028466188" sldId="448"/>
            <ac:inkMk id="14" creationId="{C50540B3-EDE7-F094-4F30-62D50B9E7766}"/>
          </ac:inkMkLst>
        </pc:inkChg>
        <pc:inkChg chg="add mod">
          <ac:chgData name="Weifeng Xu" userId="e7aed605-a3dd-4d5a-a692-a87037af107b" providerId="ADAL" clId="{355410AC-B24B-4A4C-9679-94B34570C5CB}" dt="2022-11-16T13:19:17.699" v="284"/>
          <ac:inkMkLst>
            <pc:docMk/>
            <pc:sldMk cId="4028466188" sldId="448"/>
            <ac:inkMk id="15" creationId="{7A07BF26-3ED8-8D32-9521-1CAD7ECAE1FA}"/>
          </ac:inkMkLst>
        </pc:inkChg>
      </pc:sldChg>
      <pc:sldChg chg="addSp mod">
        <pc:chgData name="Weifeng Xu" userId="e7aed605-a3dd-4d5a-a692-a87037af107b" providerId="ADAL" clId="{355410AC-B24B-4A4C-9679-94B34570C5CB}" dt="2022-11-16T13:21:08.841" v="285" actId="9405"/>
        <pc:sldMkLst>
          <pc:docMk/>
          <pc:sldMk cId="1391643010" sldId="450"/>
        </pc:sldMkLst>
        <pc:inkChg chg="add">
          <ac:chgData name="Weifeng Xu" userId="e7aed605-a3dd-4d5a-a692-a87037af107b" providerId="ADAL" clId="{355410AC-B24B-4A4C-9679-94B34570C5CB}" dt="2022-11-16T13:21:08.841" v="285" actId="9405"/>
          <ac:inkMkLst>
            <pc:docMk/>
            <pc:sldMk cId="1391643010" sldId="450"/>
            <ac:inkMk id="2" creationId="{A08A6204-8F75-8D4F-7533-43A719966EF1}"/>
          </ac:inkMkLst>
        </pc:inkChg>
      </pc:sldChg>
      <pc:sldChg chg="addSp modSp mod modNotesTx">
        <pc:chgData name="Weifeng Xu" userId="e7aed605-a3dd-4d5a-a692-a87037af107b" providerId="ADAL" clId="{355410AC-B24B-4A4C-9679-94B34570C5CB}" dt="2022-04-20T12:37:10.112" v="179" actId="1076"/>
        <pc:sldMkLst>
          <pc:docMk/>
          <pc:sldMk cId="3903645044" sldId="451"/>
        </pc:sldMkLst>
        <pc:spChg chg="add mod">
          <ac:chgData name="Weifeng Xu" userId="e7aed605-a3dd-4d5a-a692-a87037af107b" providerId="ADAL" clId="{355410AC-B24B-4A4C-9679-94B34570C5CB}" dt="2022-04-20T12:37:10.112" v="179" actId="1076"/>
          <ac:spMkLst>
            <pc:docMk/>
            <pc:sldMk cId="3903645044" sldId="451"/>
            <ac:spMk id="5" creationId="{F196DEBE-179E-4E35-96B8-1E12B07AA45B}"/>
          </ac:spMkLst>
        </pc:spChg>
        <pc:picChg chg="add mod">
          <ac:chgData name="Weifeng Xu" userId="e7aed605-a3dd-4d5a-a692-a87037af107b" providerId="ADAL" clId="{355410AC-B24B-4A4C-9679-94B34570C5CB}" dt="2022-04-20T12:37:05.421" v="177" actId="1076"/>
          <ac:picMkLst>
            <pc:docMk/>
            <pc:sldMk cId="3903645044" sldId="451"/>
            <ac:picMk id="6" creationId="{71DED4F0-E23E-42A9-AFC9-20197557F839}"/>
          </ac:picMkLst>
        </pc:picChg>
      </pc:sldChg>
      <pc:sldChg chg="modSp mod">
        <pc:chgData name="Weifeng Xu" userId="e7aed605-a3dd-4d5a-a692-a87037af107b" providerId="ADAL" clId="{355410AC-B24B-4A4C-9679-94B34570C5CB}" dt="2022-04-20T12:42:12.640" v="180" actId="1076"/>
        <pc:sldMkLst>
          <pc:docMk/>
          <pc:sldMk cId="1118709933" sldId="453"/>
        </pc:sldMkLst>
        <pc:spChg chg="mod">
          <ac:chgData name="Weifeng Xu" userId="e7aed605-a3dd-4d5a-a692-a87037af107b" providerId="ADAL" clId="{355410AC-B24B-4A4C-9679-94B34570C5CB}" dt="2022-04-20T12:42:12.640" v="180" actId="1076"/>
          <ac:spMkLst>
            <pc:docMk/>
            <pc:sldMk cId="1118709933" sldId="453"/>
            <ac:spMk id="22" creationId="{00000000-0000-0000-0000-000000000000}"/>
          </ac:spMkLst>
        </pc:spChg>
      </pc:sldChg>
      <pc:sldChg chg="addSp delSp modSp mod">
        <pc:chgData name="Weifeng Xu" userId="e7aed605-a3dd-4d5a-a692-a87037af107b" providerId="ADAL" clId="{355410AC-B24B-4A4C-9679-94B34570C5CB}" dt="2022-11-16T13:25:16.817" v="305" actId="478"/>
        <pc:sldMkLst>
          <pc:docMk/>
          <pc:sldMk cId="1240676552" sldId="454"/>
        </pc:sldMkLst>
        <pc:spChg chg="add mod">
          <ac:chgData name="Weifeng Xu" userId="e7aed605-a3dd-4d5a-a692-a87037af107b" providerId="ADAL" clId="{355410AC-B24B-4A4C-9679-94B34570C5CB}" dt="2022-11-16T13:24:20.402" v="291" actId="1076"/>
          <ac:spMkLst>
            <pc:docMk/>
            <pc:sldMk cId="1240676552" sldId="454"/>
            <ac:spMk id="5" creationId="{FB8603B7-298E-5742-8A70-E9D97B6B404F}"/>
          </ac:spMkLst>
        </pc:spChg>
        <pc:spChg chg="add mod">
          <ac:chgData name="Weifeng Xu" userId="e7aed605-a3dd-4d5a-a692-a87037af107b" providerId="ADAL" clId="{355410AC-B24B-4A4C-9679-94B34570C5CB}" dt="2022-11-16T13:25:07.891" v="304" actId="1076"/>
          <ac:spMkLst>
            <pc:docMk/>
            <pc:sldMk cId="1240676552" sldId="454"/>
            <ac:spMk id="6" creationId="{565CD0E9-D437-B901-FDDF-7B4BD9A9DB29}"/>
          </ac:spMkLst>
        </pc:spChg>
        <pc:spChg chg="add mod">
          <ac:chgData name="Weifeng Xu" userId="e7aed605-a3dd-4d5a-a692-a87037af107b" providerId="ADAL" clId="{355410AC-B24B-4A4C-9679-94B34570C5CB}" dt="2022-11-16T13:24:49.998" v="299" actId="1076"/>
          <ac:spMkLst>
            <pc:docMk/>
            <pc:sldMk cId="1240676552" sldId="454"/>
            <ac:spMk id="7" creationId="{A188F5AE-5F53-5FA5-43FB-36144E5C9FFD}"/>
          </ac:spMkLst>
        </pc:spChg>
        <pc:spChg chg="add mod">
          <ac:chgData name="Weifeng Xu" userId="e7aed605-a3dd-4d5a-a692-a87037af107b" providerId="ADAL" clId="{355410AC-B24B-4A4C-9679-94B34570C5CB}" dt="2022-11-16T13:24:57.464" v="302" actId="1076"/>
          <ac:spMkLst>
            <pc:docMk/>
            <pc:sldMk cId="1240676552" sldId="454"/>
            <ac:spMk id="8" creationId="{0AF6F11F-AA92-4E34-6E4E-F0FB7FFE0E56}"/>
          </ac:spMkLst>
        </pc:spChg>
        <pc:spChg chg="add del mod">
          <ac:chgData name="Weifeng Xu" userId="e7aed605-a3dd-4d5a-a692-a87037af107b" providerId="ADAL" clId="{355410AC-B24B-4A4C-9679-94B34570C5CB}" dt="2022-11-16T13:25:16.817" v="305" actId="478"/>
          <ac:spMkLst>
            <pc:docMk/>
            <pc:sldMk cId="1240676552" sldId="454"/>
            <ac:spMk id="9" creationId="{3E9ED70E-4B50-1496-3BE3-C08117DE2F93}"/>
          </ac:spMkLst>
        </pc:spChg>
        <pc:picChg chg="add mod">
          <ac:chgData name="Weifeng Xu" userId="e7aed605-a3dd-4d5a-a692-a87037af107b" providerId="ADAL" clId="{355410AC-B24B-4A4C-9679-94B34570C5CB}" dt="2022-11-16T13:24:40.948" v="296" actId="14100"/>
          <ac:picMkLst>
            <pc:docMk/>
            <pc:sldMk cId="1240676552" sldId="454"/>
            <ac:picMk id="4" creationId="{048E8C87-3967-3E02-5BCA-6AADAEDA51BF}"/>
          </ac:picMkLst>
        </pc:picChg>
      </pc:sldChg>
      <pc:sldChg chg="modSp mod">
        <pc:chgData name="Weifeng Xu" userId="e7aed605-a3dd-4d5a-a692-a87037af107b" providerId="ADAL" clId="{355410AC-B24B-4A4C-9679-94B34570C5CB}" dt="2022-11-28T21:41:46.825" v="434" actId="20577"/>
        <pc:sldMkLst>
          <pc:docMk/>
          <pc:sldMk cId="1368895586" sldId="460"/>
        </pc:sldMkLst>
        <pc:spChg chg="mod">
          <ac:chgData name="Weifeng Xu" userId="e7aed605-a3dd-4d5a-a692-a87037af107b" providerId="ADAL" clId="{355410AC-B24B-4A4C-9679-94B34570C5CB}" dt="2022-11-28T21:41:46.825" v="434" actId="20577"/>
          <ac:spMkLst>
            <pc:docMk/>
            <pc:sldMk cId="1368895586" sldId="460"/>
            <ac:spMk id="3" creationId="{00000000-0000-0000-0000-000000000000}"/>
          </ac:spMkLst>
        </pc:spChg>
      </pc:sldChg>
      <pc:sldChg chg="modSp mod">
        <pc:chgData name="Weifeng Xu" userId="e7aed605-a3dd-4d5a-a692-a87037af107b" providerId="ADAL" clId="{355410AC-B24B-4A4C-9679-94B34570C5CB}" dt="2022-11-28T23:45:02.353" v="481" actId="20577"/>
        <pc:sldMkLst>
          <pc:docMk/>
          <pc:sldMk cId="1527687860" sldId="462"/>
        </pc:sldMkLst>
        <pc:spChg chg="mod">
          <ac:chgData name="Weifeng Xu" userId="e7aed605-a3dd-4d5a-a692-a87037af107b" providerId="ADAL" clId="{355410AC-B24B-4A4C-9679-94B34570C5CB}" dt="2022-11-28T23:45:02.353" v="481" actId="20577"/>
          <ac:spMkLst>
            <pc:docMk/>
            <pc:sldMk cId="1527687860" sldId="462"/>
            <ac:spMk id="5" creationId="{00000000-0000-0000-0000-000000000000}"/>
          </ac:spMkLst>
        </pc:spChg>
      </pc:sldChg>
      <pc:sldChg chg="addSp delSp modSp new mod modClrScheme chgLayout">
        <pc:chgData name="Weifeng Xu" userId="e7aed605-a3dd-4d5a-a692-a87037af107b" providerId="ADAL" clId="{355410AC-B24B-4A4C-9679-94B34570C5CB}" dt="2022-04-20T12:28:39.090" v="139" actId="207"/>
        <pc:sldMkLst>
          <pc:docMk/>
          <pc:sldMk cId="3236647627" sldId="464"/>
        </pc:sldMkLst>
        <pc:spChg chg="del mod ord">
          <ac:chgData name="Weifeng Xu" userId="e7aed605-a3dd-4d5a-a692-a87037af107b" providerId="ADAL" clId="{355410AC-B24B-4A4C-9679-94B34570C5CB}" dt="2022-04-20T12:27:37.275" v="90" actId="700"/>
          <ac:spMkLst>
            <pc:docMk/>
            <pc:sldMk cId="3236647627" sldId="464"/>
            <ac:spMk id="2" creationId="{CEAFE091-4FFC-4960-8728-2E7D1BAB3617}"/>
          </ac:spMkLst>
        </pc:spChg>
        <pc:spChg chg="del">
          <ac:chgData name="Weifeng Xu" userId="e7aed605-a3dd-4d5a-a692-a87037af107b" providerId="ADAL" clId="{355410AC-B24B-4A4C-9679-94B34570C5CB}" dt="2022-04-20T12:27:37.275" v="90" actId="700"/>
          <ac:spMkLst>
            <pc:docMk/>
            <pc:sldMk cId="3236647627" sldId="464"/>
            <ac:spMk id="3" creationId="{02B662FA-E2CE-46D5-83F6-95D08E1A306A}"/>
          </ac:spMkLst>
        </pc:spChg>
        <pc:spChg chg="add mod ord">
          <ac:chgData name="Weifeng Xu" userId="e7aed605-a3dd-4d5a-a692-a87037af107b" providerId="ADAL" clId="{355410AC-B24B-4A4C-9679-94B34570C5CB}" dt="2022-04-20T12:28:39.090" v="139" actId="207"/>
          <ac:spMkLst>
            <pc:docMk/>
            <pc:sldMk cId="3236647627" sldId="464"/>
            <ac:spMk id="4" creationId="{ED57866C-E10E-40B5-BFE5-DDDBA3F91E14}"/>
          </ac:spMkLst>
        </pc:spChg>
        <pc:spChg chg="add">
          <ac:chgData name="Weifeng Xu" userId="e7aed605-a3dd-4d5a-a692-a87037af107b" providerId="ADAL" clId="{355410AC-B24B-4A4C-9679-94B34570C5CB}" dt="2022-04-20T12:28:09.688" v="132" actId="11529"/>
          <ac:spMkLst>
            <pc:docMk/>
            <pc:sldMk cId="3236647627" sldId="464"/>
            <ac:spMk id="6" creationId="{B260410C-40DE-4492-BD42-6B90DB987ED4}"/>
          </ac:spMkLst>
        </pc:spChg>
        <pc:spChg chg="add mod">
          <ac:chgData name="Weifeng Xu" userId="e7aed605-a3dd-4d5a-a692-a87037af107b" providerId="ADAL" clId="{355410AC-B24B-4A4C-9679-94B34570C5CB}" dt="2022-04-20T12:28:14.294" v="134" actId="1076"/>
          <ac:spMkLst>
            <pc:docMk/>
            <pc:sldMk cId="3236647627" sldId="464"/>
            <ac:spMk id="7" creationId="{3626266D-18CF-40A9-9409-6B80607CE2EE}"/>
          </ac:spMkLst>
        </pc:spChg>
        <pc:picChg chg="add mod">
          <ac:chgData name="Weifeng Xu" userId="e7aed605-a3dd-4d5a-a692-a87037af107b" providerId="ADAL" clId="{355410AC-B24B-4A4C-9679-94B34570C5CB}" dt="2022-04-20T12:27:42.969" v="94" actId="1076"/>
          <ac:picMkLst>
            <pc:docMk/>
            <pc:sldMk cId="3236647627" sldId="464"/>
            <ac:picMk id="5" creationId="{E1394BDF-3F46-43BA-AE91-798FF8BF1442}"/>
          </ac:picMkLst>
        </pc:picChg>
      </pc:sldChg>
    </pc:docChg>
  </pc:docChgLst>
  <pc:docChgLst>
    <pc:chgData name="Weifeng Xu" userId="e7aed605-a3dd-4d5a-a692-a87037af107b" providerId="ADAL" clId="{C7AAC2FC-6FE1-4AED-879C-C057ED833CF4}"/>
    <pc:docChg chg="custSel modSld">
      <pc:chgData name="Weifeng Xu" userId="e7aed605-a3dd-4d5a-a692-a87037af107b" providerId="ADAL" clId="{C7AAC2FC-6FE1-4AED-879C-C057ED833CF4}" dt="2021-01-21T03:15:10.169" v="52" actId="20577"/>
      <pc:docMkLst>
        <pc:docMk/>
      </pc:docMkLst>
      <pc:sldChg chg="modNotesTx">
        <pc:chgData name="Weifeng Xu" userId="e7aed605-a3dd-4d5a-a692-a87037af107b" providerId="ADAL" clId="{C7AAC2FC-6FE1-4AED-879C-C057ED833CF4}" dt="2021-01-21T03:15:10.169" v="52" actId="20577"/>
        <pc:sldMkLst>
          <pc:docMk/>
          <pc:sldMk cId="2092019822" sldId="439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13:18:44.2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282 110 24575,'-4'1'0,"0"0"0,0 1 0,0-1 0,1 1 0,-1-1 0,0 1 0,1 0 0,-5 4 0,-10 4 0,10-5 0,0 0 0,1 0 0,-1 0 0,1 1 0,1 1 0,-1-1 0,1 1 0,-7 8 0,6-6 0,0 0 0,-1-1 0,0 0 0,-18 12 0,19-14 0,0 0 0,1 0 0,-1 0 0,1 1 0,0 0 0,1 0 0,0 1 0,0-1 0,0 1 0,1 0 0,1 1 0,-6 16 0,3-6 0,1 0 0,0 0 0,2 1 0,-2 38 0,4-30 0,1 47 0,1-69 0,-1 0 0,1 0 0,0 0 0,1 0 0,0 0 0,-1 0 0,2 0 0,-1-1 0,5 8 0,-3-9 0,0 0 0,1 0 0,0-1 0,0 1 0,0-1 0,0 0 0,0 0 0,1-1 0,-1 0 0,1 0 0,11 3 0,18 8 0,19 18 0,-44-25 0,0 1 0,0-1 0,0-1 0,1 0 0,0-1 0,0 0 0,0 0 0,1-1 0,14 2 0,176-3 0,-101-4 0,-83 1 0,0-1 0,33-8 0,-9 1 0,-3 1 0,1-2 0,-2-2 0,64-27 0,-49 21 0,-40 15 0,0-1 0,0-1 0,16-8 0,42-31 0,-53 32 0,1 0 0,0 1 0,1 1 0,0 0 0,0 2 0,32-9 0,-45 14 0,-1 0 0,0 0 0,0 0 0,0 0 0,0-1 0,0 0 0,-1-1 0,0 1 0,0-1 0,0 0 0,0 0 0,-1-1 0,5-6 0,14-15 0,-19 21 0,0 1 0,-1 0 0,1-1 0,-1 0 0,-1 0 0,1 0 0,-1 0 0,0 0 0,0 0 0,-1 0 0,0-1 0,0 1 0,-1-1 0,1 1 0,-1-1 0,-1 1 0,-1-12 0,-1-3 0,-1 0 0,-1 0 0,-1 1 0,-10-22 0,13 33 0,-2 0 0,1 0 0,-1 1 0,-1 0 0,1 0 0,-1 0 0,-1 0 0,1 1 0,-1 0 0,-1 1 0,1-1 0,-1 2 0,-14-9 0,-4 0 0,-1 2 0,-1 1 0,-32-9 0,51 17 0,-10-3 0,0 0 0,0 1 0,-1 1 0,0 1 0,-35-2 0,20 5 0,1-1 0,-1 2 0,1 1 0,-52 11 0,-21 9 0,67-14 0,22-5 0,0 2 0,1-1 0,-26 12 0,11-6-1365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13:28:40.5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0 24575,'-2'91'0,"5"99"0,7-132 0,-6-42 0,-1 0 0,1 23 0,-4 229 0,-1-127 0,2-124 0,1 0 0,7 28 0,1 17 0,-10-62-19,0 0-1,0 0 1,1 0-1,-1 0 1,0 0-1,0 0 1,0 0-1,0 0 1,0 0-1,0 0 1,0 0-1,1 0 1,-1 0-1,0 0 1,0 0-1,0 0 1,0 0-1,0 0 1,0 0-1,1 0 1,-1 0-1,0 0 1,0 0-1,0 0 1,0 0-1,0 0 1,0 0-1,1 0 1,-1 0-1,0 0 1,0 0-1,0 0 1,0 0-1,0 0 1,0 0-1,0 0 1,0 1-1,1-1 1,-1 0-1,0 0 1,0 0-1,0 0 1,0 0-1,0 0 1,0 0-1,0 1 1,0-1-1,0 0 1,0 0-1,0 0 1,0 0-1,0 0 1,0 0-1,0 1 1,0-1-1,0 0 1,0 0-1,0 0 1,0 0-1,0 0 1,0 0-1,0 1 1,0-1-1,0 0 1,0 0-1,0 0 1,0 0-1,0 0 1,-1 0-1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13:28:41.6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87 24575,'1'-3'0,"0"-1"0,-1 1 0,1 0 0,1 0 0,-1 0 0,0 0 0,1 0 0,-1 0 0,1 0 0,0 0 0,0 0 0,0 1 0,0-1 0,1 1 0,-1 0 0,1-1 0,-1 1 0,1 0 0,5-2 0,-2 0 0,0 0 0,1 0 0,0 1 0,0 0 0,0 0 0,0 1 0,14-3 0,-14 4 0,-1 1 0,0-1 0,0 1 0,0 1 0,0-1 0,0 1 0,1 0 0,-1 1 0,0-1 0,-1 1 0,1 0 0,0 1 0,10 5 0,-6-1 0,-1 0 0,0 1 0,0 0 0,0 1 0,-1 0 0,9 12 0,9 11 0,-14-18 0,-1 0 0,12 20 0,-20-28 0,1 0 0,-2 1 0,1-1 0,-1 1 0,0 0 0,0-1 0,-1 1 0,0 0 0,0 11 0,0-11 0,-1 9 0,1 0 0,-2 0 0,-4 24 0,4-35 0,0-1 0,0 0 0,0 1 0,-1-1 0,0 0 0,0 0 0,0 0 0,0 0 0,-1-1 0,1 1 0,-1-1 0,0 1 0,0-1 0,0 0 0,-1 0 0,1 0 0,-6 3 0,-113 65-1365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13:28:44.0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88 0 24575,'-1'1'0,"0"-1"0,0 1 0,0-1 0,0 0 0,0 1 0,0 0 0,0-1 0,1 1 0,-1-1 0,0 1 0,0 0 0,1 0 0,-1-1 0,0 1 0,1 0 0,-1 0 0,1 0 0,-1 0 0,1 0 0,0 0 0,-1-1 0,1 1 0,0 0 0,-1 0 0,1 0 0,0 0 0,0 2 0,-4 32 0,4-30 0,-2 73 0,3-51 0,-2-1 0,-1 1 0,-8 42 0,9-62 0,-8 26 0,2 1 0,1 0 0,-2 64 0,8-67 0,1-2 0,-1 0 0,-2 0 0,-9 56 0,7-67 0,2 1 0,-2 33 0,5-52-19,-1 0-1,0 0 1,0 0-1,0 0 1,0 0-1,0 0 1,0 0-1,0 0 1,1 0-1,-1 0 1,0 0-1,0 0 1,0 0-1,0 0 1,0 0-1,0 0 1,1 0-1,-1 0 1,0 0-1,0 0 1,0 0-1,0 0 1,0 0-1,1 0 1,-1 0-1,0 0 1,0 0-1,0 0 1,0 0-1,0 0 1,0 0-1,0 0 1,0 0-1,1 1 1,-1-1-1,0 0 1,0 0-1,0 0 1,0 0-1,0 0 1,0 0-1,0 0 1,0 1-1,0-1 1,0 0-1,0 0 1,0 0-1,0 0 1,0 0-1,0 1 1,0-1-1,0 0 1,0 0-1,0 0 1,0 0-1,0 0 1,0 0-1,0 1 1,0-1-1,0 0 1,0 0-1,0 0 1,0 0-1,0 0 1,0 0-1,0 0 1,0 1-1,0-1 1,-1 0-1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13:28:44.6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0 106 24575,'45'-17'0,"28"-14"0,-55 22 0,1 1 0,1 0 0,21-4 0,27-6-1365,-52 15-5461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13:28:45.5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67 1 24575,'1'50'0,"0"-16"0,-1 0 0,-2 0 0,-11 60 0,-9 13 0,19-89 0,1 0 0,0 0 0,2 25 0,0-26 0,0-1 0,-1 1 0,-1 0 0,-4 18 0,0-4 0,2 0 0,0 0 0,2 0 0,4 51 0,-1-21 0,-1-58-52,0-1-1,-1 1 1,1-1-1,0 1 1,0-1-1,1 1 1,-1-1-1,0 1 1,1-1-1,0 1 1,-1-1-1,1 1 1,0-1-1,0 0 1,0 1-1,1-1 1,-1 0-1,1 0 1,-1 0-1,1 0 0,0 0 1,-1 0-1,1-1 1,0 1-1,3 1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13:28:47.5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109 241 24575,'10'0'0,"-1"-1"0,1 1 0,0-2 0,0 0 0,-1 0 0,1 0 0,-1-1 0,0-1 0,0 0 0,0 0 0,15-10 0,-18 10 0,-1 0 0,0 0 0,0 0 0,-1-1 0,1 0 0,-1 0 0,0 0 0,-1-1 0,1 1 0,-1-1 0,0 0 0,0 0 0,-1 0 0,0 0 0,0 0 0,0 0 0,-1-1 0,2-11 0,-3 14 0,1-1 0,-1 0 0,0 1 0,0-1 0,-1 0 0,1 1 0,-1-1 0,0 1 0,0-1 0,0 1 0,-4-7 0,4 9 0,-1 0 0,0 0 0,1 0 0,-1 0 0,0 0 0,0 0 0,0 1 0,-1-1 0,1 1 0,0 0 0,-1 0 0,1-1 0,0 1 0,-1 1 0,1-1 0,-1 0 0,0 1 0,1-1 0,-1 1 0,0 0 0,-3 0 0,-1-1 0,1 1 0,0 0 0,-1 0 0,1 1 0,0 0 0,-1 0 0,1 0 0,0 1 0,0 0 0,0 0 0,0 1 0,-9 5 0,2 1 0,1 1 0,0 0 0,0 1 0,-9 12 0,14-14 0,1-1 0,0 1 0,1 0 0,0 1 0,0-1 0,1 1 0,1 0 0,-5 15 0,-9 26 0,14-43 0,0 1 0,1-1 0,0 1 0,0 0 0,1-1 0,0 1 0,1 0 0,0 0 0,1 12 0,2-2 0,0-1 0,1 0 0,10 26 0,-12-37 0,1 0 0,1-1 0,0 1 0,0 0 0,0-1 0,0 0 0,1 0 0,0-1 0,0 1 0,1-1 0,0 0 0,0-1 0,0 1 0,0-1 0,1 0 0,-1-1 0,1 1 0,0-1 0,0-1 0,0 1 0,0-1 0,1 0 0,-1-1 0,1 0 0,-1 0 0,13-1 0,-12 0 0,0 0 0,-1 0 0,1-1 0,0 0 0,-1 0 0,1-1 0,0 0 0,-1-1 0,0 1 0,0-1 0,0-1 0,9-4 0,-2 0-1365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13:28:49.3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151 43 24575,'0'-2'0,"0"0"0,0 0 0,0 1 0,0-1 0,-1 0 0,1 0 0,-1 1 0,1-1 0,-1 0 0,0 1 0,0-1 0,0 0 0,0 1 0,0-1 0,0 1 0,0 0 0,0-1 0,-1 1 0,1 0 0,0 0 0,-1 0 0,1 0 0,-1 0 0,1 0 0,-1 0 0,0 0 0,1 0 0,-1 1 0,0-1 0,0 1 0,1-1 0,-1 1 0,0 0 0,0 0 0,0 0 0,1 0 0,-1 0 0,-2 0 0,0 0 0,0 1 0,1-1 0,-1 1 0,0-1 0,1 1 0,-1 0 0,1 0 0,-1 1 0,1-1 0,-1 1 0,1 0 0,0 0 0,0 0 0,0 0 0,0 0 0,0 1 0,0-1 0,-3 5 0,2 3 0,-1-1 0,2 1 0,-1 0 0,1 1 0,1-1 0,-2 13 0,0-2 0,2-11 0,0 0 0,1 0 0,0 0 0,1 1 0,1 18 0,0-24 0,0 1 0,0-1 0,1 0 0,0 0 0,0 0 0,0 0 0,0 0 0,1-1 0,0 1 0,0-1 0,0 1 0,7 7 0,-6-7 0,0 0 0,-1 0 0,1 1 0,-1-1 0,-1 1 0,1 0 0,-1 0 0,0 0 0,2 9 0,-2-7 0,0 0 0,0-1 0,1 1 0,7 11 0,-9-17 0,1 0 0,-1 1 0,1-1 0,0-1 0,0 1 0,0 0 0,0 0 0,0-1 0,0 1 0,0-1 0,1 0 0,-1 1 0,0-1 0,1 0 0,-1-1 0,1 1 0,0 0 0,3 0 0,5 0 0,1 0 0,0-1 0,-1-1 0,1 0 0,-1-1 0,1 0 0,-1 0 0,0-1 0,0-1 0,0 1 0,0-2 0,-1 0 0,0 0 0,0-1 0,0 0 0,0-1 0,15-13 0,-20 13 0,1 1 0,-1-1 0,0 0 0,0 0 0,-1 0 0,0-1 0,0 0 0,-1 0 0,4-12 0,-1 0 0,-1 0 0,4-36 0,-6 55 0,3 8 0,5 14 0,-9-18 0,8 15 0,1-1 0,0 0 0,22 23 0,-5-21-18,-16-13-1329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13:28:51.6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239 897 24575,'1'0'0,"-1"0"0,0 0 0,0 0 0,0 1 0,1-1 0,-1 0 0,0 0 0,0 0 0,0 0 0,1 0 0,-1 0 0,0 0 0,0 0 0,1 0 0,-1 0 0,0 0 0,0 0 0,1 0 0,-1 0 0,0 0 0,0 0 0,0 0 0,1 0 0,-1-1 0,0 1 0,0 0 0,0 0 0,1 0 0,-1 0 0,0 0 0,0 0 0,0-1 0,1 1 0,-1 0 0,0 0 0,0 0 0,0-1 0,0 1 0,0 0 0,0 0 0,0 0 0,1-1 0,-1 1 0,0 0 0,0 0 0,0-1 0,0 1 0,0 0 0,0 0 0,0 0 0,0-1 0,0 1 0,0 0 0,0 0 0,0-1 0,0 1 0,0 0 0,-1 0 0,1 0 0,0-1 0,0 1 0,0 0 0,-14-10 0,-3 7 0,0 1 0,0 0 0,0 1 0,0 0 0,-1 2 0,1 0 0,-25 5 0,39-5 0,-1 1 0,1-1 0,0 1 0,0 0 0,0 0 0,0 0 0,0 0 0,1 0 0,-1 0 0,1 1 0,-1-1 0,1 1 0,0 0 0,0 0 0,0 0 0,0 0 0,1 0 0,-1 0 0,1 1 0,0-1 0,0 0 0,-1 4 0,-2 10 0,0 0 0,2 1 0,-2 18 0,0 29 0,8 106 0,-3-161 0,0 0 0,1 0 0,0-1 0,1 1 0,0 0 0,0-1 0,8 14 0,-10-21 0,0 1 0,1-1 0,0 1 0,-1-1 0,1 0 0,0 0 0,0 0 0,0 0 0,0 0 0,1 0 0,-1 0 0,0 0 0,1-1 0,0 0 0,-1 1 0,1-1 0,0 0 0,-1 0 0,1 0 0,0-1 0,0 1 0,0-1 0,0 1 0,-1-1 0,1 0 0,0 0 0,0 0 0,0-1 0,3 0 0,1-1 0,-1 0 0,0 0 0,1-1 0,-1 0 0,-1 0 0,1-1 0,0 0 0,-1 0 0,0 0 0,0 0 0,0-1 0,0 0 0,-1 0 0,0 0 0,6-9 0,17-19 0,6 8 0,-27 22 0,-2 0 0,1-1 0,0 1 0,-1-1 0,1 0 0,5-7 0,8-11 0,-14 18 0,0-1 0,-1 1 0,1-1 0,-1 0 0,0 0 0,0 0 0,-1 0 0,1 0 0,1-8 0,55-157 0,-39 117 0,-13 35 0,0 1 0,-2-1 0,6-28 0,-3 0 0,-3 22 0,-1-1 0,0-31 0,-2 22 0,2-1 0,1 1 0,19-66 0,-20 80 0,-1 0 0,2-29 0,-4 26 0,7-36 0,-2 20 0,-2 0 0,-1 0 0,-6-68 0,1 25 0,0 99 0,-1 0 0,-1 1 0,-10 28 0,-6 22 0,1 0 0,13-50 0,1 0 0,1 0 0,0 1 0,-2 32 0,5 579 0,3-290 0,-1-315 0,2 1 0,7 29 0,-2-11 0,-3-26 31,-3-15-186,-1 0 0,0-1 0,0 1 0,0 0-1,-1 0 1,1-1 0,-1 1 0,1 6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13:28:53.1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1 329 24575,'0'-1'0,"0"0"0,1 0 0,-1 1 0,1-1 0,-1 0 0,1 0 0,-1 0 0,1 0 0,-1 0 0,1 1 0,0-1 0,0 0 0,-1 1 0,1-1 0,0 0 0,0 1 0,0-1 0,0 1 0,0-1 0,0 1 0,0 0 0,0-1 0,-1 1 0,1 0 0,0 0 0,1 0 0,0 0 0,33-4 0,-31 3 0,23 0 0,0-1 0,-1-2 0,41-10 0,-59 11 0,0 0 0,1 0 0,-1 0 0,-1-1 0,1-1 0,-1 1 0,1-1 0,-1-1 0,-1 1 0,1-1 0,-1 0 0,0-1 0,0 1 0,8-15 0,-6 9 0,0-1 0,-1 0 0,10-26 0,-16 34 0,0 0 0,0 0 0,0 0 0,0 0 0,-1 0 0,1 0 0,-1 0 0,-1 1 0,1-1 0,-1 0 0,0 0 0,0 0 0,0 0 0,-1 0 0,-2-7 0,2 10 0,0-1 0,-1 0 0,1 0 0,0 1 0,-1-1 0,0 1 0,1 0 0,-1 0 0,0 0 0,0 0 0,0 0 0,-1 1 0,1-1 0,0 1 0,0 0 0,-1 0 0,1 0 0,-1 0 0,1 1 0,-1 0 0,1-1 0,-1 1 0,1 0 0,-5 1 0,-4 0 0,0 0 0,0 0 0,0 1 0,0 1 0,-22 8 0,27-8 0,-1 0 0,1 1 0,-1 1 0,1-1 0,1 1 0,-1 0 0,1 0 0,-1 1 0,2 0 0,-1 0 0,1 1 0,-1-1 0,2 1 0,-1 0 0,1 0 0,0 1 0,1-1 0,-1 1 0,2 0 0,-1 0 0,1 0 0,0 0 0,1 1 0,0-1 0,0 14 0,-1 13 0,2-1 0,1 1 0,10 61 0,-9-86 0,1 0 0,-1 0 0,2 0 0,-1-1 0,1 1 0,0-1 0,1 0 0,0 0 0,1-1 0,0 0 0,0 0 0,1 0 0,0-1 0,0 1 0,1-2 0,-1 1 0,14 7 0,-8-6 0,1-1 0,0 0 0,0-1 0,0-1 0,1 0 0,22 4 0,-28-8 0,1 0 0,-1 0 0,0-1 0,1-1 0,-1 1 0,1-2 0,-1 1 0,0-1 0,1 0 0,-1-1 0,14-7 0,11-4-1365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13:28:54.4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24575,'0'691'0,"1"-718"0,2 0 0,1 0 0,0 0 0,3 1 0,0-1 0,12-28 0,-12 41 0,1 1 0,0 0 0,1 0 0,1 1 0,12-14 0,3-4 0,13-25-67,-25 35 153,31-38 1,-40 53-200,0 1-1,1-1 1,-1 1 0,1 0 0,0 1 0,0-1 0,1 1 0,-1 0-1,1 0 1,0 1 0,-1-1 0,10-1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13:18:47.9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24575,'0'0'-8191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13:29:03.3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23 24575,'25'-2'0,"48"-7"0,-48 4 0,46-2 0,145 8-1365,-198-1-5461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13:29:03.9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24575,'0'839'0,"0"-836"-94,0-2-4,0 1 0,0-1 0,0 1 1,0-1-1,0 1 0,0-1 0,1 1 1,-1-1-1,0 0 0,1 1 0,-1-1 1,2 2-1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13:29:05.3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282 47 24575,'0'-1'0,"0"-1"0,0 0 0,-1 1 0,1-1 0,0 1 0,-1-1 0,1 1 0,-1-1 0,1 0 0,-1 1 0,0 0 0,0-1 0,1 1 0,-1-1 0,0 1 0,0 0 0,-1 0 0,1 0 0,0-1 0,0 1 0,-2-1 0,0 0 0,-1 0 0,1 1 0,-1-1 0,1 1 0,-1 0 0,0 0 0,0 0 0,-7-1 0,2 1 0,1 1 0,-1 0 0,1 0 0,-1 1 0,0 0 0,1 1 0,-17 4 0,18-3 0,0 0 0,-1 0 0,2 0 0,-1 1 0,0 0 0,1 0 0,-1 1 0,1 0 0,1 0 0,-1 0 0,1 1 0,-1-1 0,2 1 0,-1 1 0,1-1 0,0 1 0,0-1 0,0 1 0,1 0 0,-4 15 0,4-7 0,-14 80 0,16-84 0,1 1 0,0-1 0,0 0 0,1 1 0,1-1 0,4 18 0,2 1 0,9 26 0,-15-52 0,0 0 0,0 0 0,1-1 0,-1 1 0,1-1 0,0 1 0,0-1 0,0 0 0,0 0 0,1 0 0,5 3 0,4 2 11,1-1 0,0 0 0,1-1 0,-1-1 0,1 0 0,0-1-1,0 0 1,1-2 0,-1 0 0,25 1 0,-31-3-85,0 0-1,0-1 1,0 0 0,0-1 0,0 1-1,0-2 1,0 1 0,-1-1 0,1 0-1,-1-1 1,0 0 0,0-1 0,0 1-1,0-2 1,-1 1 0,0-1 0,0 0-1,-1 0 1,7-8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13:29:05.9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 0 24575,'-1'17'0,"-1"-1"0,-6 29 0,4-28 0,1 1 0,-1 20 0,3 259 0,2-140 0,0-141 0,1 0 0,6 29 0,-4-28 0,-1 1 0,1 20 0,-1-2 0,8 39 0,-2-14 0,-7-52 0,-1 1 0,2 0 0,-1-1 0,6 14 0,-8-23 0,1 0 0,-1 0 0,0 0 0,0 0 0,0 1 0,1-1 0,-1 0 0,0 0 0,0 0 0,1 0 0,-1 0 0,0 0 0,0 0 0,1 0 0,-1 1 0,0-1 0,0 0 0,1 0 0,-1 0 0,0 0 0,1 0 0,-1-1 0,0 1 0,0 0 0,1 0 0,-1 0 0,0 0 0,0 0 0,1 0 0,-1 0 0,0 0 0,0-1 0,0 1 0,1 0 0,-1 0 0,0 0 0,0 0 0,0-1 0,1 1 0,-1 0 0,0 0 0,0 0 0,0-1 0,0 1 0,0 0 0,1 0 0,-1-1 0,0 1 0,0 0 0,0 0 0,0-1 0,0 1 0,0 0 0,0-1 0,0 1 0,0 0 0,7-17 0,5-36-1365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13:29:06.9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67 24575,'0'-3'0,"1"1"0,-1 0 0,1-1 0,0 1 0,0 0 0,0 0 0,0 0 0,0 0 0,1 0 0,-1 0 0,1 0 0,-1 0 0,1 0 0,0 0 0,-1 1 0,1-1 0,0 1 0,0 0 0,0-1 0,0 1 0,1 0 0,-1 0 0,0 0 0,0 0 0,3 0 0,9-4 0,0 1 0,27-4 0,-31 6 0,0 1 0,1 0 0,-1 0 0,1 1 0,15 2 0,-21-1 0,-1 0 0,1 0 0,-1 1 0,1-1 0,-1 1 0,0 0 0,0 0 0,0 1 0,0-1 0,0 1 0,-1 0 0,1 0 0,-1 0 0,6 7 0,4 7 0,0 0 0,-1 1 0,-1 1 0,-1 0 0,-1 1 0,0 0 0,-2 0 0,0 1 0,-1 0 0,-1 0 0,-1 0 0,-1 0 0,-1 1 0,-1 28 0,0-44 0,-1 1 0,0-1 0,0 1 0,-1-1 0,0 0 0,0 1 0,0-1 0,-1 0 0,0 0 0,0 0 0,0 0 0,-1 0 0,0 0 0,0-1 0,-1 0 0,1 1 0,-8 7 0,-29 33 0,30-34 0,0 0 0,0 0 0,-2-1 0,-21 17 0,-66 45 0,88-63-1365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13:29:08.9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24575,'1'0'0,"0"1"0,0-1 0,0 0 0,0 1 0,0-1 0,0 1 0,0 0 0,-1-1 0,1 1 0,0 0 0,0-1 0,-1 1 0,1 0 0,0 0 0,-1 0 0,1 0 0,0-1 0,-1 1 0,1 2 0,10 22 0,-10-23 0,4 14 0,-1 0 0,-1 1 0,0-1 0,-1 0 0,0 20 0,-1-12 0,8 40 0,-3-26 0,-2 1 0,-1 0 0,-6 72 0,1-24 0,2-69 0,1 1 0,1-1 0,1 0 0,1 0 0,0 0 0,10 26 0,2 30 0,-12-69-1365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13:29:09.7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0 140 24575,'6'0'0,"0"-1"0,1-1 0,-1 1 0,-1-1 0,1 0 0,0-1 0,10-5 0,18-6 0,2 3 0,-1-1 0,52-27 0,-85 38-49,13-7-390,0 0 1,23-20-1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13:29:10.7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24575,'0'561'0,"1"-548"0,0 0 0,1 0 0,5 18 0,4 29 0,0 24 0,-6-54 0,2 49 0,-5-48 0,2 0 0,1 0 0,1-1 0,15 44 0,-11-54 0,-10-20 0,0 0 0,1 0 0,-1 0 0,0 0 0,1 0 0,-1 0 0,0 0 0,0 0 0,1 0 0,-1 0 0,0 0 0,0 0 0,1 0 0,-1 0 0,0 0 0,0 0 0,1 0 0,-1-1 0,0 1 0,0 0 0,0 0 0,1 0 0,-1 0 0,0-1 0,0 1 0,0 0 0,1 0 0,-1 0 0,0-1 0,0 1 0,0 0 0,0 0 0,0-1 0,0 1 0,0 0 0,0 0 0,1-1 0,-1 1 0,0-1 0,9-42 0,-6 30 0,6-32-1365,-6 25-5461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13:29:12.5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0 321 24575,'43'1'0,"-6"0"0,49-6 0,-74 3 0,1 0 0,-1-1 0,1 0 0,-1-1 0,0 0 0,0-1 0,18-11 0,18-6 0,-41 19 0,0 1 0,-1-1 0,1 0 0,0-1 0,-1 1 0,0-1 0,0-1 0,0 1 0,0-1 0,-1 0 0,0 0 0,6-8 0,-6 5 0,0 1 0,-1-1 0,0 1 0,-1-1 0,0 0 0,0-1 0,0 1 0,-1 0 0,-1-1 0,1 0 0,-1-10 0,-1 15 0,0 1 0,0-1 0,0 0 0,-1 1 0,0-1 0,0 1 0,0-1 0,0 1 0,0-1 0,-1 1 0,1 0 0,-1-1 0,0 1 0,0 0 0,0 0 0,-1 1 0,1-1 0,-1 0 0,1 1 0,-1-1 0,0 1 0,0 0 0,0 0 0,0 0 0,0 0 0,-1 1 0,1-1 0,-7-1 0,3 1 0,0 1 0,-1 0 0,1 0 0,0 1 0,0 0 0,0 0 0,-1 0 0,1 1 0,0 0 0,0 1 0,0 0 0,0 0 0,0 0 0,0 1 0,1 0 0,-1 0 0,1 0 0,-8 7 0,8-7 0,0 2 0,0-1 0,1 1 0,-1 0 0,1 0 0,0 0 0,1 1 0,-1 0 0,1 0 0,0 0 0,1 1 0,-1-1 0,1 1 0,0-1 0,1 1 0,0 0 0,0 0 0,-1 8 0,2-3 0,1-1 0,0 1 0,1 0 0,0-1 0,1 1 0,0-1 0,0 0 0,2 1 0,-1-1 0,1 0 0,1-1 0,0 1 0,10 15 0,-4-9 0,24 29 0,-14-22 0,-2 0 0,0 1 0,22 39 0,-40-61-170,1-1-1,0 1 0,-1-1 1,1 1-1,0-1 0,0 1 1,5 2-1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13:29:14.4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367 66 24575,'0'-3'0,"0"0"0,0 1 0,0-1 0,0 1 0,-1-1 0,1 1 0,-1-1 0,0 1 0,1-1 0,-1 1 0,-1 0 0,1-1 0,0 1 0,0 0 0,-1 0 0,1 0 0,-1 0 0,0 0 0,1 0 0,-4-2 0,2 2 0,0 0 0,-1 0 0,1 1 0,-1-1 0,1 1 0,-1 0 0,0 0 0,1 0 0,-1 1 0,0-1 0,0 1 0,-5 0 0,-3 1 0,0 0 0,0 1 0,1 0 0,-1 1 0,0 0 0,1 1 0,-20 9 0,13-4 0,1 1 0,0 0 0,0 2 0,1 0 0,-17 16 0,27-21 0,0-1 0,0 1 0,1 0 0,0 1 0,0-1 0,1 1 0,0 0 0,0 0 0,1 1 0,0-1 0,0 1 0,1-1 0,0 1 0,-1 10 0,3 8 0,0-1 0,2 1 0,1-1 0,1 1 0,1-1 0,17 50 0,-22-74 0,1-1 0,-1 1 0,1 0 0,-1-1 0,1 1 0,0-1 0,0 1 0,0-1 0,0 1 0,0-1 0,0 0 0,0 1 0,0-1 0,1 0 0,-1 0 0,0 0 0,1 0 0,-1 0 0,1 0 0,-1 0 0,1 0 0,0-1 0,-1 1 0,3 0 0,-1-1 0,1 0 0,-1 0 0,1 0 0,-1 0 0,1-1 0,-1 1 0,1-1 0,-1 0 0,0 0 0,1 0 0,4-3 0,6-3 0,-1-1 0,0 0 0,0-1 0,17-15 0,-13 9 0,0 1 0,2 1 0,0 0 0,0 2 0,26-11 0,-36 15 0,1 0 0,-1-1 0,0 0 0,-1 0 0,0-1 0,0 0 0,-1-1 0,0 0 0,9-16 0,-12 17 0,-6 9 0,-7 18 0,8-5 0,-1-1 0,1 0 0,1 1 0,1-1 0,-1 0 0,2 1 0,0-1 0,0 0 0,1 0 0,7 19 0,1-5 0,0 0 0,2 0 0,25 36 0,-38-61-31,1 1-30,1 1 0,-1-1 1,0 1-1,1-1 0,0 0 1,-1 1-1,1-1 1,0 0-1,0 0 0,0-1 1,0 1-1,1 0 1,-1-1-1,0 1 0,1-1 1,-1 0-1,1 0 0,-1 0 1,1 0-1,0 0 1,4 1-1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13:19:12.1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1333 66 24575,'-1'9'0,"0"0"0,-1 0 0,0-1 0,-4 13 0,-2 8 0,2-3 0,1-2 0,0-1 0,1 1 0,0 31 0,6 20 0,-3 66 0,0-137 0,1 1 0,-1-1 0,0 1 0,0-1 0,-1 1 0,0-1 0,1 0 0,-1 0 0,0 1 0,-1-1 0,1-1 0,-1 1 0,0 0 0,0-1 0,0 1 0,-5 4 0,-3 0 0,-1 0 0,0-1 0,0 0 0,-14 5 0,-9 5 0,20-10 0,1 0 0,-2-1 0,1-1 0,-1-1 0,1 0 0,-1-1 0,-25 2 0,-117-5 0,71-3 0,69 3 0,-10 1 0,0-1 0,1-2 0,-53-10 0,-134-54 0,154 49 0,-49-12 0,100 28 0,-1-1 0,1 2 0,-1-1 0,1 1 0,-1 1 0,1 0 0,-1 0 0,-10 4 0,16-4 0,0 0 0,-1 0 0,1 1 0,0 0 0,1 0 0,-1 0 0,0 0 0,0 1 0,1-1 0,0 1 0,-1 0 0,1 0 0,0 1 0,0-1 0,1 0 0,-1 1 0,1 0 0,0-1 0,-4 8 0,2-2 0,1 1 0,-1 0 0,2-1 0,-1 1 0,1 0 0,1 0 0,0 0 0,0 1 0,1-1 0,0 0 0,1 0 0,0 0 0,1 0 0,0 0 0,0 0 0,1 0 0,1 0 0,-1-1 0,2 0 0,-1 1 0,1-2 0,0 1 0,1 0 0,0-1 0,1 0 0,-1-1 0,17 14 0,15 10 0,-27-24 0,0 2 0,0 0 0,13 15 0,-14-14 0,1 0 0,0 0 0,1-1 0,0 0 0,1-1 0,0 0 0,0-1 0,20 7 0,9-1 0,31 11 0,75 40 0,-133-59 0,0-1 0,0 0 0,0-1 0,0-1 0,25 1 0,27 4 0,23 12 0,-46-9 0,0-1 0,0-3 0,57 2 0,-84-7 0,-1 0 0,29 7 0,-27-4 0,36 3 0,47-7 0,-49-1 0,0 2 0,67 11 0,-74-7 0,1-1 0,81-5 0,42 2 0,-111 9 0,-42-6 0,0-1 0,23 1 0,50-3-15,-40-2-134,0 3 1,64 9-1,-30-1 10,-54-8 439,42 9 0,-33-6-300,0 0 0,0-3 0,75-4 0,-26 0 0,322 2 0,-384 1 0,47 9 0,-46-6 0,45 3 0,-41-6 0,1-1 0,0-2 0,-1-1 0,1-1 0,-1-1 0,36-12 0,-52 13 0,-1 1 0,0 0 0,0 1 0,27 0 0,-29 2 0,0 0 0,0-1 0,0 0 0,0-1 0,0 0 0,-1-1 0,1 0 0,12-6 0,32-15 0,-43 19 0,0 0 0,0 0 0,0-1 0,-1 0 0,0-1 0,20-16 0,-8 2 0,20-21 0,-38 37 0,-1 1 0,1-1 0,0 1 0,0 0 0,1 1 0,-1-1 0,8-2 0,-7 2 0,1 1 0,-1-1 0,0-1 0,9-7 0,20-13 0,-29 21 0,0 1 0,0-1 0,0 0 0,-1-1 0,5-5 0,1-1 0,-1-1 0,0 0 0,-1-1 0,0 0 0,12-28 0,-18 35 0,1 0 0,-1 0 0,1 0 0,1 0 0,5-5 0,-6 6 0,0 1 0,-1-1 0,1 0 0,-1 0 0,0 0 0,0 0 0,4-11 0,21-55 0,-21 57 0,-1-1 0,0 0 0,-1 0 0,-1 0 0,0 0 0,-1-1 0,1-21 0,-4 26 0,-1-1 0,-1 1 0,0 0 0,0 0 0,-1 0 0,0 0 0,-1 0 0,-1 1 0,1-1 0,-2 1 0,1 0 0,-1 1 0,-1 0 0,-14-17 0,-12-14 0,-64-60 0,83 88 0,-1 1 0,0 0 0,0 1 0,-1 0 0,0 2 0,-1-1 0,0 2 0,-24-7 0,23 8 0,1-1 0,-1 0 0,1-1 0,1-1 0,-30-21 0,29 21 0,-1 0 0,0 2 0,0 0 0,-1 1 0,1 1 0,-1 1 0,-22-3 0,18 3 0,-6 0 0,0 2 0,-50 1 0,52 2 0,0-1 0,0-2 0,-36-6 0,11-4 0,14 3 0,-44-6 0,-47-5 0,21-2 0,62 13 0,24 5 0,-1 0 0,-36-1 0,-1104 6 0,1141 1 0,0 0 0,1 2 0,0 0 0,-24 8 0,-39 8 0,50-11-1365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13:29:17.1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341 627 24575,'-14'-1'0,"0"2"0,0 0 0,0 0 0,0 1 0,1 1 0,-1 0 0,1 1 0,0 1 0,0 0 0,0 0 0,-12 8 0,9-4 0,2-1 0,0 0 0,-21 18 0,30-22 0,1 0 0,0 1 0,0-1 0,1 1 0,-1 0 0,1 0 0,0 0 0,0 0 0,0 1 0,1-1 0,-2 7 0,-15 38 0,15-43 0,0 1 0,1 0 0,0 0 0,0 0 0,0 0 0,1 0 0,1 0 0,0 1 0,0-1 0,0 0 0,1 1 0,0-1 0,2 14 0,2-9 0,-1-1 0,0-1 0,1 0 0,9 21 0,-11-30 0,-1 1 0,1 0 0,0-1 0,0 1 0,0-1 0,0 0 0,0 1 0,1-1 0,-1 0 0,1-1 0,-1 1 0,1 0 0,0-1 0,-1 1 0,1-1 0,0 0 0,0 0 0,0 0 0,5 1 0,8 0 0,-1 0 0,1-1 0,0-1 0,0 0 0,18-4 0,-26 3 0,-1 0 0,1-1 0,-1 0 0,0-1 0,0 1 0,0-1 0,-1-1 0,1 1 0,-1-1 0,1 0 0,-1-1 0,10-9 0,25-37 0,-34 40 0,1 1 0,0 0 0,0 0 0,1 1 0,0 0 0,12-8 0,-16 14 0,0 0 0,0 0 0,0-1 0,0 0 0,-1 0 0,1 0 0,-1-1 0,0 1 0,-1-1 0,1 0 0,-1 0 0,0 0 0,4-8 0,33-54 0,-18 24 0,-14 27 0,0 1 0,-1-1 0,5-17 0,6-24 0,-9 32 0,-1-1 0,-1 1 0,-2-1 0,3-31 0,-6 42 0,0 0 0,1 1 0,1-1 0,8-21 0,-7 23 0,-1-1 0,0 0 0,-1 0 0,0 0 0,0-16 0,-3-45 0,-2 44 0,2 0 0,9-60 0,-9 82 0,-3 9 0,-11 19 0,-12 34 0,21-33 0,1 1 0,2 0 0,0 0 0,1 0 0,0 0 0,4 24 0,-1-21 0,-1 0 0,-1 1 0,-2-1 0,-4 27 0,-2 3 0,2 0 0,2 0 0,7 87 0,-1-35 0,-2 261 0,0-384-120,1 10 16,-1 0 1,0-1-1,0 1 0,-1 0 0,1-1 1,-2 1-1,1 0 0,-1 0 0,0 0 0,0 0 1,-6-10-1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13:29:20.8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18 328 24575,'45'-17'0,"-31"11"0,1 0 0,-1-1 0,0-1 0,-1 0 0,0 0 0,23-21 0,-17 12 0,-1-2 0,-1 1 0,23-33 0,-37 46 0,0 0 0,0-1 0,0 1 0,-1 0 0,0-1 0,0 0 0,-1 1 0,1-1 0,-1 0 0,0 0 0,0-8 0,-1 11 0,0 1 0,0 0 0,0 0 0,-1-1 0,1 1 0,0 0 0,-1 0 0,0 0 0,1-1 0,-1 1 0,0 0 0,0 0 0,0 0 0,0 0 0,-1 1 0,1-1 0,-1 0 0,1 0 0,-1 1 0,1-1 0,-1 1 0,0-1 0,0 1 0,1 0 0,-1 0 0,0 0 0,0 0 0,0 0 0,-1 0 0,1 0 0,0 1 0,-3-1 0,-2 0 0,0 0 0,0 0 0,0 1 0,0 0 0,0 0 0,0 1 0,0 0 0,0 0 0,0 0 0,0 1 0,1 0 0,-1 1 0,0-1 0,1 1 0,0 1 0,0-1 0,0 1 0,-8 6 0,6-2 0,0-1 0,0 1 0,1 0 0,0 1 0,1-1 0,0 2 0,0-1 0,1 0 0,0 1 0,1 0 0,-5 15 0,1 2 0,-9 50 0,10-37 0,4-27 0,1 1 0,0 0 0,0 0 0,2 22 0,0-31 0,1-1 0,0 1 0,0-1 0,0 0 0,0 0 0,1 1 0,0-1 0,-1 0 0,2 0 0,-1-1 0,0 1 0,1 0 0,0-1 0,-1 1 0,1-1 0,1 0 0,-1 0 0,8 5 0,-4-2 0,2 0 0,-1-1 0,1 0 0,0 0 0,0-1 0,0 0 0,0-1 0,1 0 0,-1 0 0,1-1 0,0 0 0,0-1 0,15 1 0,-12-2-111,1 1-98,1-1 0,0-1 0,0 0 0,-1-1 0,21-5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13:29:22.4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24575,'0'367'0,"1"-342"0,9 47 0,-6-47 0,3 38 0,-5-80 0,1 0 0,0 0 0,2 1 0,0-1 0,1 1 0,0 0 0,11-18 0,8-24 0,-12 22 0,-11 28 0,0-1 0,1 1 0,1 0 0,-1 0 0,1 1 0,0-1 0,1 1 0,0 0 0,11-13 0,-6 10 0,16-15 0,-2-1 0,28-37 0,-43 52-1365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13:19:15.1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1762 1 24575,'-1'2'0,"1"1"0,-1-1 0,0 1 0,0-1 0,0 0 0,-1 1 0,1-1 0,0 0 0,-1 0 0,0 0 0,-2 3 0,-11 16 0,11-10 0,1 1 0,1 1 0,0-1 0,0 0 0,1 1 0,1-1 0,1 22 0,0-19 0,0 0 0,-2 0 0,0 0 0,-5 27 0,-1-10 0,-4 35 0,2-7 0,-31 97 0,15-69 0,22-72 0,1-1 0,0 1 0,1 26 0,2-31 0,-1 0 0,-1 0 0,1 0 0,-2 0 0,0 0 0,0 0 0,-1 0 0,0 0 0,-5 10 0,3-10 0,1 1 0,0 0 0,1 0 0,0 1 0,1-1 0,0 1 0,1-1 0,1 21 0,0-12 0,-1 0 0,-5 21 0,-30 95 0,-5 27 0,18-14 0,16-112 0,-2 0 0,-2-1 0,-1 0 0,-19 40 0,2-3 0,21-52 0,1-1 0,-8 44 0,5-17 0,-28 85 0,13-54 0,4 23 0,18-82 0,0 1 0,-1-1 0,-2 0 0,0 0 0,-1-1 0,0 0 0,-12 20 0,-54 81 0,47-58 0,19-43 0,-1-1 0,-13 23 0,-87 123 0,65-78 0,34-72 0,0-1 0,-18 19 0,5-7 0,-51 44 0,-37 67 0,101-124 0,0 0 0,0 1 0,1 0 0,-7 16 0,12-22 0,-1 0 0,-1-1 0,1 0 0,-1 1 0,0-2 0,0 1 0,-1 0 0,0-1 0,0 0 0,0-1 0,-8 5 0,-15 14 0,24-19 0,0 2 0,1-1 0,0 0 0,0 1 0,0 0 0,-4 10 0,-9 13 0,-5 0 0,-1-1 0,-33 30 0,7 2 0,2-1 0,-39 43 0,86-101 0,-7 6 0,1-1 0,-1 1 0,-1-1 0,1 0 0,-9 5 0,-20 15 0,30-20 30,0-1 0,-1 1 0,-13 6 0,19-11-65,0 0-1,0-1 1,1 1 0,-1-1-1,0 1 1,0-1-1,0 1 1,0-1 0,0 0-1,0 1 1,0-1 0,0 0-1,0 0 1,0 1 0,0-1-1,0 0 1,0 0 0,0 0-1,0-1 1,0 1-1,0 0 1,0 0 0,0 0-1,0-1 1,0 1 0,0 0-1,0-1 1,0 1 0,0-1-1,1 1 1,-1-1 0,0 0-1,0 1 1,0-1-1,1 0 1,-1 0 0,0 1-1,1-1 1,-1 0 0,1 0-1,-1-1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13:19:16.6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77 1 24575,'0'21'0,"-1"0"0,-1 0 0,-8 31 0,9-44 0,-49 236 0,44-221 0,-1 10 0,7-31 0,0-1 0,1 0 0,-1 1 0,0-1 0,0 0 0,1 1 0,-1-1 0,1 0 0,0 0 0,-1 0 0,1 1 0,0-1 0,-1 0 0,1 0 0,0 0 0,0 0 0,0 0 0,0 0 0,0 0 0,0 0 0,0-1 0,2 2 0,5 2 0,0 0 0,1 0 0,-1-1 0,1 0 0,0-1 0,-1 0 0,1 0 0,0-1 0,0 0 0,14 0 0,-3-2 0,1-1 0,-1 0 0,31-9 0,-15 5-1365,-19 4-5461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13:21:08.8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366 20 24575,'-21'0'0,"12"-1"0,0 0 0,1 1 0,-1 0 0,0 1 0,1 0 0,-1 0 0,0 1 0,1 0 0,0 1 0,-1 0 0,1 0 0,-15 8 0,-40 25 0,45-27 0,-34 22 0,47-26 0,-1-1 0,1 1 0,-1 0 0,2 1 0,-1-1 0,0 1 0,1 0 0,0 0 0,-4 9 0,2-3 0,0 0 0,1 1 0,0 0 0,1 0 0,-3 21 0,6-31 0,1 1 0,0 0 0,0-1 0,0 1 0,1 0 0,-1 0 0,1-1 0,0 1 0,0 0 0,0-1 0,0 1 0,1-1 0,-1 0 0,1 1 0,0-1 0,0 0 0,0 0 0,0 0 0,1 0 0,-1 0 0,1-1 0,0 1 0,0-1 0,5 4 0,0 0 0,-1 0 0,0 1 0,0 0 0,-1 0 0,11 16 0,-9-13 0,0 0 0,16 17 0,-19-22 0,1-1 0,-1 1 0,1-1 0,0 0 0,0 0 0,0-1 0,1 0 0,-1 0 0,1 0 0,-1-1 0,1 0 0,0 0 0,0 0 0,0-1 0,0 0 0,0-1 0,10 0 0,22 0 0,-14-1 0,0 2 0,0 0 0,43 9 0,-47-6 0,0-2 0,0 0 0,23-1 0,-22-1 0,0 1 0,34 6 0,-2 6 0,-31-7 0,1 0 0,0-2 0,44 2 0,-47-6 0,-12-1 0,1 1 0,0 0 0,0 0 0,0 1 0,-1 1 0,1-1 0,-1 1 0,1 1 0,-1 0 0,0 0 0,13 7 0,29 10 0,-6-3 0,-25-8 0,0-1 0,0 0 0,0-2 0,1 0 0,23 3 0,-34-8 0,-1 1 0,1-2 0,-1 1 0,1-1 0,0-1 0,-1 0 0,1 0 0,-1-1 0,0 0 0,1-1 0,-1 0 0,0 0 0,15-9 0,-7 1 0,-2 0 0,0-1 0,0-1 0,-1-1 0,-1 0 0,0-1 0,-1 0 0,13-22 0,-9 9 0,-10 20 0,-1 0 0,0-1 0,-1 0 0,0 0 0,0 0 0,-1-1 0,0 1 0,0-1 0,1-17 0,-3 8 0,-1 0 0,0 0 0,-7-34 0,6 46 0,-1 0 0,0 0 0,0 1 0,0-1 0,-1 0 0,0 1 0,0 0 0,-1 0 0,0 0 0,0 0 0,0 0 0,-1 1 0,-6-7 0,-21-11 0,-1 1 0,-1 2 0,-53-24 0,56 29 0,22 11 0,0 0 0,-1 1 0,1 1 0,-1-1 0,0 1 0,0 1 0,-12-1 0,-75 5 0,38-1 0,30-3 0,1-2 0,-29-6 0,0 0 0,8 0 0,39 6 0,1 1 0,-1 0 0,1 1 0,-1 0 0,0 0 0,1 1 0,-1 1 0,0-1 0,-18 5 0,12-1-136,1 0-1,-1-1 1,1 0-1,-1-1 1,0-1-1,0-1 1,0 0-1,0-1 0,-19-4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13:28:33.2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24575,'25'0'0,"0"1"0,0 1 0,37 8 0,47 12 0,-79-17 0,1-1 0,0-2 0,0-1 0,30-3 0,5 0 0,-27-2-1365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13:28:37.9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1 24575,'-1'55'0,"0"-15"0,4 47 0,-1-75 0,-1 0 0,2 0 0,0 0 0,0-1 0,1 1 0,0-1 0,1 0 0,7 13 0,-2-4 0,-1 0 0,-1 0 0,-1 1 0,-1 0 0,6 35 0,-1-9 0,-8-28 0,-1 0 0,-1 0 0,-1 0 0,0 0 0,-1 0 0,-1 0 0,-1 0 0,-8 29 0,9-39 0,0-1 12,0-1-1,-1 0 0,0 0 0,-8 12 1,0 3-1434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13:28:39.1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23 24575,'91'2'0,"99"-5"0,-132-7 0,-42 6 0,0 1 0,23-1 0,3 4-1365,-23 0-5461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https://www.youtube.com/watch?v=6G3qm60dfA8&amp;ab_channel=PrashantThombre</a:t>
            </a:r>
          </a:p>
          <a:p>
            <a:r>
              <a:rPr lang="en-US" dirty="0"/>
              <a:t>https://github.com/frankwxu/digital-forensics-lab/tree/main/Illegal_Possession_Images/lab_files/traffic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99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sudo</a:t>
            </a:r>
            <a:r>
              <a:rPr lang="en-GB" dirty="0"/>
              <a:t> apt update </a:t>
            </a:r>
          </a:p>
          <a:p>
            <a:r>
              <a:rPr lang="en-GB" dirty="0" err="1"/>
              <a:t>sudo</a:t>
            </a:r>
            <a:r>
              <a:rPr lang="en-GB" dirty="0"/>
              <a:t> apt install apache2</a:t>
            </a:r>
            <a:endParaRPr lang="fr-FR" dirty="0"/>
          </a:p>
          <a:p>
            <a:r>
              <a:rPr lang="fr-FR" dirty="0" err="1"/>
              <a:t>wget</a:t>
            </a:r>
            <a:r>
              <a:rPr lang="fr-FR" dirty="0"/>
              <a:t> -q https://www.dropbox.com/s/jiq17tgi8u1xls3/building.jpg -P /var/www/html/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08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wireshark</a:t>
            </a:r>
            <a:r>
              <a:rPr lang="en-US" dirty="0"/>
              <a:t> –I lo  -k –w ~/traffic/image2.log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02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err="1"/>
              <a:t>wget</a:t>
            </a:r>
            <a:r>
              <a:rPr lang="fr-FR" sz="1200" dirty="0"/>
              <a:t> -q https://raw.githubusercontent.com/frankwxu/digital-forensics-lab/main/Illegal_Possession_Images/lab_files/traffic/image2.log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85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36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rm</a:t>
            </a:r>
            <a:r>
              <a:rPr lang="en-US" dirty="0"/>
              <a:t> -r  ~/.cache/</a:t>
            </a:r>
            <a:r>
              <a:rPr lang="en-US" dirty="0" err="1"/>
              <a:t>mozilla</a:t>
            </a:r>
            <a:r>
              <a:rPr lang="en-US" dirty="0"/>
              <a:t>/</a:t>
            </a:r>
            <a:r>
              <a:rPr lang="en-US" dirty="0" err="1"/>
              <a:t>firefox</a:t>
            </a:r>
            <a:r>
              <a:rPr lang="en-US" dirty="0"/>
              <a:t>/*default*</a:t>
            </a:r>
          </a:p>
          <a:p>
            <a:r>
              <a:rPr lang="en-US" dirty="0" err="1"/>
              <a:t>wireshark</a:t>
            </a:r>
            <a:r>
              <a:rPr lang="en-US" dirty="0"/>
              <a:t> -</a:t>
            </a:r>
            <a:r>
              <a:rPr lang="en-US" dirty="0" err="1"/>
              <a:t>i</a:t>
            </a:r>
            <a:r>
              <a:rPr lang="en-US" dirty="0"/>
              <a:t> lo -k -w ~/traffic/image.html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curl  -V 127.0.0.1/image.html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52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wireshark</a:t>
            </a:r>
            <a:r>
              <a:rPr lang="en-US" dirty="0"/>
              <a:t> ~/traffic/basic.log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95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customXml" Target="../ink/ink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customXml" Target="../ink/ink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customXml" Target="../ink/ink12.xml"/><Relationship Id="rId18" Type="http://schemas.openxmlformats.org/officeDocument/2006/relationships/image" Target="../media/image45.png"/><Relationship Id="rId26" Type="http://schemas.openxmlformats.org/officeDocument/2006/relationships/image" Target="../media/image49.png"/><Relationship Id="rId3" Type="http://schemas.openxmlformats.org/officeDocument/2006/relationships/customXml" Target="../ink/ink7.xml"/><Relationship Id="rId21" Type="http://schemas.openxmlformats.org/officeDocument/2006/relationships/customXml" Target="../ink/ink16.xml"/><Relationship Id="rId7" Type="http://schemas.openxmlformats.org/officeDocument/2006/relationships/customXml" Target="../ink/ink9.xml"/><Relationship Id="rId12" Type="http://schemas.openxmlformats.org/officeDocument/2006/relationships/image" Target="../media/image42.png"/><Relationship Id="rId17" Type="http://schemas.openxmlformats.org/officeDocument/2006/relationships/customXml" Target="../ink/ink14.xml"/><Relationship Id="rId25" Type="http://schemas.openxmlformats.org/officeDocument/2006/relationships/customXml" Target="../ink/ink18.xml"/><Relationship Id="rId2" Type="http://schemas.openxmlformats.org/officeDocument/2006/relationships/image" Target="../media/image37.png"/><Relationship Id="rId16" Type="http://schemas.openxmlformats.org/officeDocument/2006/relationships/image" Target="../media/image44.png"/><Relationship Id="rId20" Type="http://schemas.openxmlformats.org/officeDocument/2006/relationships/image" Target="../media/image46.png"/><Relationship Id="rId29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customXml" Target="../ink/ink11.xml"/><Relationship Id="rId24" Type="http://schemas.openxmlformats.org/officeDocument/2006/relationships/image" Target="../media/image48.png"/><Relationship Id="rId5" Type="http://schemas.openxmlformats.org/officeDocument/2006/relationships/customXml" Target="../ink/ink8.xml"/><Relationship Id="rId15" Type="http://schemas.openxmlformats.org/officeDocument/2006/relationships/customXml" Target="../ink/ink13.xml"/><Relationship Id="rId23" Type="http://schemas.openxmlformats.org/officeDocument/2006/relationships/customXml" Target="../ink/ink17.xml"/><Relationship Id="rId28" Type="http://schemas.openxmlformats.org/officeDocument/2006/relationships/image" Target="../media/image50.png"/><Relationship Id="rId10" Type="http://schemas.openxmlformats.org/officeDocument/2006/relationships/image" Target="../media/image41.png"/><Relationship Id="rId19" Type="http://schemas.openxmlformats.org/officeDocument/2006/relationships/customXml" Target="../ink/ink15.xml"/><Relationship Id="rId4" Type="http://schemas.openxmlformats.org/officeDocument/2006/relationships/image" Target="../media/image38.png"/><Relationship Id="rId9" Type="http://schemas.openxmlformats.org/officeDocument/2006/relationships/customXml" Target="../ink/ink10.xml"/><Relationship Id="rId14" Type="http://schemas.openxmlformats.org/officeDocument/2006/relationships/image" Target="../media/image43.png"/><Relationship Id="rId22" Type="http://schemas.openxmlformats.org/officeDocument/2006/relationships/image" Target="../media/image47.png"/><Relationship Id="rId27" Type="http://schemas.openxmlformats.org/officeDocument/2006/relationships/customXml" Target="../ink/ink1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customXml" Target="../ink/ink25.xml"/><Relationship Id="rId18" Type="http://schemas.openxmlformats.org/officeDocument/2006/relationships/image" Target="../media/image59.png"/><Relationship Id="rId26" Type="http://schemas.openxmlformats.org/officeDocument/2006/relationships/image" Target="../media/image63.png"/><Relationship Id="rId3" Type="http://schemas.openxmlformats.org/officeDocument/2006/relationships/customXml" Target="../ink/ink20.xml"/><Relationship Id="rId21" Type="http://schemas.openxmlformats.org/officeDocument/2006/relationships/customXml" Target="../ink/ink29.xml"/><Relationship Id="rId7" Type="http://schemas.openxmlformats.org/officeDocument/2006/relationships/customXml" Target="../ink/ink22.xml"/><Relationship Id="rId12" Type="http://schemas.openxmlformats.org/officeDocument/2006/relationships/image" Target="../media/image56.png"/><Relationship Id="rId17" Type="http://schemas.openxmlformats.org/officeDocument/2006/relationships/customXml" Target="../ink/ink27.xml"/><Relationship Id="rId25" Type="http://schemas.openxmlformats.org/officeDocument/2006/relationships/customXml" Target="../ink/ink31.xml"/><Relationship Id="rId2" Type="http://schemas.openxmlformats.org/officeDocument/2006/relationships/image" Target="../media/image52.png"/><Relationship Id="rId16" Type="http://schemas.openxmlformats.org/officeDocument/2006/relationships/image" Target="../media/image58.png"/><Relationship Id="rId20" Type="http://schemas.openxmlformats.org/officeDocument/2006/relationships/image" Target="../media/image60.png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customXml" Target="../ink/ink24.xml"/><Relationship Id="rId24" Type="http://schemas.openxmlformats.org/officeDocument/2006/relationships/image" Target="../media/image62.png"/><Relationship Id="rId5" Type="http://schemas.openxmlformats.org/officeDocument/2006/relationships/customXml" Target="../ink/ink21.xml"/><Relationship Id="rId15" Type="http://schemas.openxmlformats.org/officeDocument/2006/relationships/customXml" Target="../ink/ink26.xml"/><Relationship Id="rId23" Type="http://schemas.openxmlformats.org/officeDocument/2006/relationships/customXml" Target="../ink/ink30.xml"/><Relationship Id="rId28" Type="http://schemas.openxmlformats.org/officeDocument/2006/relationships/image" Target="../media/image64.png"/><Relationship Id="rId10" Type="http://schemas.openxmlformats.org/officeDocument/2006/relationships/image" Target="../media/image55.png"/><Relationship Id="rId19" Type="http://schemas.openxmlformats.org/officeDocument/2006/relationships/customXml" Target="../ink/ink28.xml"/><Relationship Id="rId4" Type="http://schemas.openxmlformats.org/officeDocument/2006/relationships/image" Target="../media/image520.png"/><Relationship Id="rId9" Type="http://schemas.openxmlformats.org/officeDocument/2006/relationships/customXml" Target="../ink/ink23.xml"/><Relationship Id="rId14" Type="http://schemas.openxmlformats.org/officeDocument/2006/relationships/image" Target="../media/image57.png"/><Relationship Id="rId22" Type="http://schemas.openxmlformats.org/officeDocument/2006/relationships/image" Target="../media/image61.png"/><Relationship Id="rId27" Type="http://schemas.openxmlformats.org/officeDocument/2006/relationships/customXml" Target="../ink/ink3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HTTP, Wireshark, and Digital Forensics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 2: HTTP traffic contains embedded images</a:t>
            </a:r>
          </a:p>
          <a:p>
            <a:endParaRPr lang="en-US" dirty="0"/>
          </a:p>
          <a:p>
            <a:endParaRPr lang="en-US" sz="1200" dirty="0"/>
          </a:p>
          <a:p>
            <a:r>
              <a:rPr lang="en-US" sz="1200" dirty="0"/>
              <a:t>Traffic files: https://github.com/frankwxu/digital-forensics-lab/tree/main/Illegal_Possession_Images/lab_files/traffic</a:t>
            </a:r>
          </a:p>
        </p:txBody>
      </p:sp>
      <p:pic>
        <p:nvPicPr>
          <p:cNvPr id="5" name="Picture 2" descr="An introduction to HTTP: Exploring Telecommunication in Computer Syste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477" y="-1"/>
            <a:ext cx="3226777" cy="168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2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second HTTP get request/response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 traffic for displaying images </a:t>
            </a:r>
          </a:p>
        </p:txBody>
      </p:sp>
    </p:spTree>
    <p:extLst>
      <p:ext uri="{BB962C8B-B14F-4D97-AF65-F5344CB8AC3E}">
        <p14:creationId xmlns:p14="http://schemas.microsoft.com/office/powerpoint/2010/main" val="2260516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583" y="0"/>
            <a:ext cx="842387" cy="842387"/>
          </a:xfrm>
          <a:prstGeom prst="rect">
            <a:avLst/>
          </a:prstGeom>
        </p:spPr>
      </p:pic>
      <p:pic>
        <p:nvPicPr>
          <p:cNvPr id="3" name="Picture 2" descr="Lenovo ThinkSystem ST550 4110 - 7X10A03VEA | price in dubai UAE EMEA saudi  arabi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7" t="7673" r="16493" b="18352"/>
          <a:stretch/>
        </p:blipFill>
        <p:spPr bwMode="auto">
          <a:xfrm>
            <a:off x="9578341" y="14412"/>
            <a:ext cx="754931" cy="89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H="1">
            <a:off x="6351543" y="967607"/>
            <a:ext cx="5" cy="53347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0230362" y="949995"/>
            <a:ext cx="5572" cy="56077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317381" y="1213707"/>
            <a:ext cx="3932018" cy="304498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50714" y="1011193"/>
            <a:ext cx="267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GET 127.0.0.1/building.jpg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7153" y="126815"/>
            <a:ext cx="1215589" cy="369332"/>
          </a:xfrm>
          <a:prstGeom prst="rect">
            <a:avLst/>
          </a:prstGeom>
          <a:solidFill>
            <a:srgbClr val="7E9DB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Port 52054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333408" y="126815"/>
            <a:ext cx="86453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Port 80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317381" y="2432117"/>
            <a:ext cx="3900796" cy="60080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2" r="64946"/>
          <a:stretch/>
        </p:blipFill>
        <p:spPr>
          <a:xfrm>
            <a:off x="7523340" y="2295126"/>
            <a:ext cx="391166" cy="595146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6302608" y="3572054"/>
            <a:ext cx="3900796" cy="60080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307714" y="4865122"/>
            <a:ext cx="3900796" cy="60080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42515" r="17628"/>
          <a:stretch/>
        </p:blipFill>
        <p:spPr>
          <a:xfrm>
            <a:off x="7895506" y="3447177"/>
            <a:ext cx="390618" cy="5951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81851"/>
          <a:stretch/>
        </p:blipFill>
        <p:spPr>
          <a:xfrm>
            <a:off x="8322089" y="4919931"/>
            <a:ext cx="177867" cy="59514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933550" y="2376038"/>
            <a:ext cx="1381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32768</a:t>
            </a:r>
            <a:r>
              <a:rPr lang="en-US" dirty="0"/>
              <a:t> bytes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262881" y="3512166"/>
            <a:ext cx="1381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32768</a:t>
            </a:r>
            <a:r>
              <a:rPr lang="en-US" dirty="0"/>
              <a:t> bytes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100967" y="4537958"/>
            <a:ext cx="1264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3414</a:t>
            </a:r>
            <a:r>
              <a:rPr lang="en-US" dirty="0"/>
              <a:t> bytes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17795" y="2278029"/>
            <a:ext cx="323165" cy="6405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900" b="1" dirty="0"/>
              <a:t>http 200 ok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6317381" y="1762814"/>
            <a:ext cx="3900796" cy="600807"/>
          </a:xfrm>
          <a:prstGeom prst="straightConnector1">
            <a:avLst/>
          </a:prstGeom>
          <a:ln w="3175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37672" y="1016624"/>
            <a:ext cx="30168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249399" y="1605829"/>
            <a:ext cx="301686" cy="369332"/>
          </a:xfrm>
          <a:prstGeom prst="rect">
            <a:avLst/>
          </a:prstGeom>
          <a:solidFill>
            <a:srgbClr val="F6D6F1"/>
          </a:solidFill>
          <a:ln>
            <a:solidFill>
              <a:srgbClr val="EA700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266074" y="2247502"/>
            <a:ext cx="418704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355347" y="3163482"/>
            <a:ext cx="3912752" cy="251654"/>
          </a:xfrm>
          <a:prstGeom prst="straightConnector1">
            <a:avLst/>
          </a:prstGeom>
          <a:ln w="3175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371369" y="4297731"/>
            <a:ext cx="3912752" cy="251654"/>
          </a:xfrm>
          <a:prstGeom prst="straightConnector1">
            <a:avLst/>
          </a:prstGeom>
          <a:ln w="3175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371369" y="5611381"/>
            <a:ext cx="3912752" cy="251654"/>
          </a:xfrm>
          <a:prstGeom prst="straightConnector1">
            <a:avLst/>
          </a:prstGeom>
          <a:ln w="28575">
            <a:solidFill>
              <a:srgbClr val="F9EF96"/>
            </a:solidFill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904770" y="3140113"/>
            <a:ext cx="41870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05415" y="4218588"/>
            <a:ext cx="41870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05339" y="5533527"/>
            <a:ext cx="418704" cy="369332"/>
          </a:xfrm>
          <a:prstGeom prst="rect">
            <a:avLst/>
          </a:prstGeom>
          <a:solidFill>
            <a:srgbClr val="F9EF96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259066" y="3540006"/>
            <a:ext cx="418704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264172" y="4815234"/>
            <a:ext cx="418704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091704" y="5515111"/>
            <a:ext cx="28455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TCP Window (buffer size) Update</a:t>
            </a:r>
            <a:endParaRPr lang="en-US" sz="14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355347" y="6084550"/>
            <a:ext cx="3912752" cy="251654"/>
          </a:xfrm>
          <a:prstGeom prst="straightConnector1">
            <a:avLst/>
          </a:prstGeom>
          <a:ln w="3175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916455" y="6012277"/>
            <a:ext cx="41870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5"/>
          <a:srcRect l="4325" t="49224" b="21510"/>
          <a:stretch/>
        </p:blipFill>
        <p:spPr>
          <a:xfrm>
            <a:off x="85788" y="244514"/>
            <a:ext cx="5787154" cy="1136011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0264172" y="2639676"/>
            <a:ext cx="1567609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TCP segment 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268422" y="3966821"/>
            <a:ext cx="1567609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TCP segment 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287190" y="5265749"/>
            <a:ext cx="1567609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TCP segment 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15751" y="4063342"/>
            <a:ext cx="4542904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TCP segment reassembly takes places in HTTP layer.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TCP reassembling at receiving 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Wireshark shows the assembled TCP segment at sending 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TCP segment reassembly works only capture the entire packet and if all the checksums for that packet are valid.</a:t>
            </a:r>
          </a:p>
        </p:txBody>
      </p:sp>
    </p:spTree>
    <p:extLst>
      <p:ext uri="{BB962C8B-B14F-4D97-AF65-F5344CB8AC3E}">
        <p14:creationId xmlns:p14="http://schemas.microsoft.com/office/powerpoint/2010/main" val="1118709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759" y="597924"/>
            <a:ext cx="9472481" cy="56621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28900" y="4892040"/>
            <a:ext cx="914400" cy="1828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59759" y="259370"/>
            <a:ext cx="4959499" cy="338554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1600" dirty="0"/>
              <a:t>Calculate the length 3 TCP segments: </a:t>
            </a:r>
            <a:r>
              <a:rPr lang="en-US" sz="1600" dirty="0">
                <a:solidFill>
                  <a:srgbClr val="FF0000"/>
                </a:solidFill>
              </a:rPr>
              <a:t>32768</a:t>
            </a:r>
            <a:r>
              <a:rPr lang="en-US" sz="1600" dirty="0"/>
              <a:t>+</a:t>
            </a:r>
            <a:r>
              <a:rPr lang="en-US" sz="1600" dirty="0">
                <a:solidFill>
                  <a:srgbClr val="FF0000"/>
                </a:solidFill>
              </a:rPr>
              <a:t>32768</a:t>
            </a:r>
            <a:r>
              <a:rPr lang="en-US" sz="1600" dirty="0"/>
              <a:t>+</a:t>
            </a:r>
            <a:r>
              <a:rPr lang="en-US" sz="1600" dirty="0">
                <a:solidFill>
                  <a:srgbClr val="FF0000"/>
                </a:solidFill>
              </a:rPr>
              <a:t>3414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60952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327" y="712234"/>
            <a:ext cx="9053345" cy="54335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69327" y="342902"/>
            <a:ext cx="6794809" cy="338554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1600" dirty="0"/>
              <a:t>Show the content of 3 TCP segments is http response and the data (building.jpg)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2381" y="617702"/>
            <a:ext cx="418704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3074A82-D3A3-97D9-1AB1-693B5FEAA760}"/>
                  </a:ext>
                </a:extLst>
              </p14:cNvPr>
              <p14:cNvContentPartPr/>
              <p14:nvPr/>
            </p14:nvContentPartPr>
            <p14:xfrm>
              <a:off x="8817736" y="3703198"/>
              <a:ext cx="522360" cy="288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3074A82-D3A3-97D9-1AB1-693B5FEAA76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99736" y="3685198"/>
                <a:ext cx="55800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8B1CD7A-E5E2-76E7-0702-E1EFA44435F2}"/>
                  </a:ext>
                </a:extLst>
              </p14:cNvPr>
              <p14:cNvContentPartPr/>
              <p14:nvPr/>
            </p14:nvContentPartPr>
            <p14:xfrm>
              <a:off x="11135056" y="4316278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8B1CD7A-E5E2-76E7-0702-E1EFA44435F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17056" y="429827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3DBE995-7983-255E-D2E2-8B75F1C572B1}"/>
                  </a:ext>
                </a:extLst>
              </p14:cNvPr>
              <p14:cNvContentPartPr/>
              <p14:nvPr/>
            </p14:nvContentPartPr>
            <p14:xfrm>
              <a:off x="6649096" y="5307718"/>
              <a:ext cx="1620000" cy="497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3DBE995-7983-255E-D2E2-8B75F1C572B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31096" y="5289718"/>
                <a:ext cx="1655640" cy="53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517CC9DE-A7CF-70A7-609D-BFFEEFA4FA92}"/>
              </a:ext>
            </a:extLst>
          </p:cNvPr>
          <p:cNvGrpSpPr/>
          <p:nvPr/>
        </p:nvGrpSpPr>
        <p:grpSpPr>
          <a:xfrm>
            <a:off x="8317696" y="3990478"/>
            <a:ext cx="671040" cy="1489320"/>
            <a:chOff x="8317696" y="3990478"/>
            <a:chExt cx="671040" cy="148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50540B3-EDE7-F094-4F30-62D50B9E7766}"/>
                    </a:ext>
                  </a:extLst>
                </p14:cNvPr>
                <p14:cNvContentPartPr/>
                <p14:nvPr/>
              </p14:nvContentPartPr>
              <p14:xfrm>
                <a:off x="8354416" y="3990478"/>
                <a:ext cx="634320" cy="1437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50540B3-EDE7-F094-4F30-62D50B9E776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336776" y="3972838"/>
                  <a:ext cx="669960" cy="147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A07BF26-3ED8-8D32-9521-1CAD7ECAE1FA}"/>
                    </a:ext>
                  </a:extLst>
                </p14:cNvPr>
                <p14:cNvContentPartPr/>
                <p14:nvPr/>
              </p14:nvContentPartPr>
              <p14:xfrm>
                <a:off x="8317696" y="5307718"/>
                <a:ext cx="105120" cy="172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A07BF26-3ED8-8D32-9521-1CAD7ECAE1F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99696" y="5290078"/>
                  <a:ext cx="140760" cy="207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28466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94329" y="356767"/>
            <a:ext cx="5831789" cy="338554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1600" dirty="0"/>
              <a:t>Calculate the length of http response header: </a:t>
            </a:r>
            <a:r>
              <a:rPr lang="en-US" sz="1600" dirty="0">
                <a:solidFill>
                  <a:srgbClr val="FF0000"/>
                </a:solidFill>
              </a:rPr>
              <a:t>289      (0x000 -0x120)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329" y="708130"/>
            <a:ext cx="7876540" cy="5717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75625" y="695321"/>
            <a:ext cx="418704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516777" y="695321"/>
            <a:ext cx="3640183" cy="255297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830286" y="695321"/>
            <a:ext cx="4415247" cy="560097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08A6204-8F75-8D4F-7533-43A719966EF1}"/>
                  </a:ext>
                </a:extLst>
              </p14:cNvPr>
              <p14:cNvContentPartPr/>
              <p14:nvPr/>
            </p14:nvContentPartPr>
            <p14:xfrm>
              <a:off x="3262216" y="2255638"/>
              <a:ext cx="566640" cy="248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08A6204-8F75-8D4F-7533-43A719966EF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44216" y="2237638"/>
                <a:ext cx="602280" cy="28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1643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146" y="815752"/>
            <a:ext cx="8016935" cy="564690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03146" y="446054"/>
            <a:ext cx="6411310" cy="36969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+mn-lt"/>
              </a:rPr>
              <a:t>Verify start and end of Image </a:t>
            </a:r>
            <a:r>
              <a:rPr lang="en-US" sz="1600" dirty="0">
                <a:solidFill>
                  <a:srgbClr val="FF0000"/>
                </a:solidFill>
                <a:latin typeface="+mn-lt"/>
              </a:rPr>
              <a:t>(0x0121 – 0x10d55 +1 =68661 bytes)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84442" y="1105383"/>
            <a:ext cx="418704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258317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 the building.jpg from traffic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80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extract the building.jpg from log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94257"/>
            <a:ext cx="7635902" cy="467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01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90" y="2062142"/>
            <a:ext cx="5166074" cy="33110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513" y="2062141"/>
            <a:ext cx="5083158" cy="331104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20190" y="1692443"/>
            <a:ext cx="3341913" cy="36969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+mn-lt"/>
              </a:rPr>
              <a:t>Save extracted image</a:t>
            </a:r>
            <a:endParaRPr lang="en-US" sz="1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96513" y="1692443"/>
            <a:ext cx="3341913" cy="36969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+mn-lt"/>
              </a:rPr>
              <a:t>Show image</a:t>
            </a:r>
            <a:endParaRPr lang="en-US" sz="16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8483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360" y="2304421"/>
            <a:ext cx="9488620" cy="25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438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Capture HTTP traffic (with a picture embedded)</a:t>
            </a:r>
          </a:p>
          <a:p>
            <a:r>
              <a:rPr lang="en-US" dirty="0"/>
              <a:t>Captured HTTP Traffic Overview</a:t>
            </a:r>
          </a:p>
          <a:p>
            <a:r>
              <a:rPr lang="en-US" dirty="0"/>
              <a:t>Analyze the second HTTP get request/response </a:t>
            </a:r>
          </a:p>
          <a:p>
            <a:pPr lvl="1"/>
            <a:r>
              <a:rPr lang="en-US" dirty="0"/>
              <a:t>Traffic contains the picture</a:t>
            </a:r>
          </a:p>
          <a:p>
            <a:r>
              <a:rPr lang="en-US" dirty="0"/>
              <a:t>Extract the building.jpg from the traffic</a:t>
            </a:r>
          </a:p>
          <a:p>
            <a:r>
              <a:rPr lang="en-US" dirty="0"/>
              <a:t>Size relation between IP packet and TCP payload </a:t>
            </a:r>
          </a:p>
        </p:txBody>
      </p:sp>
    </p:spTree>
    <p:extLst>
      <p:ext uri="{BB962C8B-B14F-4D97-AF65-F5344CB8AC3E}">
        <p14:creationId xmlns:p14="http://schemas.microsoft.com/office/powerpoint/2010/main" val="1368895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relation between IP packet and TCP payload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ttps://img.tfd.com/cde/PROTSTAK.GIF">
            <a:extLst>
              <a:ext uri="{FF2B5EF4-FFF2-40B4-BE49-F238E27FC236}">
                <a16:creationId xmlns:a16="http://schemas.microsoft.com/office/drawing/2014/main" id="{048E8C87-3967-3E02-5BCA-6AADAEDA51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51"/>
          <a:stretch/>
        </p:blipFill>
        <p:spPr bwMode="auto">
          <a:xfrm>
            <a:off x="9861409" y="1"/>
            <a:ext cx="2330592" cy="296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8603B7-298E-5742-8A70-E9D97B6B404F}"/>
              </a:ext>
            </a:extLst>
          </p:cNvPr>
          <p:cNvSpPr/>
          <p:nvPr/>
        </p:nvSpPr>
        <p:spPr>
          <a:xfrm>
            <a:off x="7469122" y="1097218"/>
            <a:ext cx="1414606" cy="369332"/>
          </a:xfrm>
          <a:prstGeom prst="rect">
            <a:avLst/>
          </a:prstGeom>
          <a:pattFill prst="pct80">
            <a:fgClr>
              <a:srgbClr val="458898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Segment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5CD0E9-D437-B901-FDDF-7B4BD9A9DB29}"/>
              </a:ext>
            </a:extLst>
          </p:cNvPr>
          <p:cNvSpPr/>
          <p:nvPr/>
        </p:nvSpPr>
        <p:spPr>
          <a:xfrm>
            <a:off x="7469120" y="484698"/>
            <a:ext cx="1414606" cy="369332"/>
          </a:xfrm>
          <a:prstGeom prst="rect">
            <a:avLst/>
          </a:prstGeom>
          <a:pattFill prst="dkVert">
            <a:fgClr>
              <a:srgbClr val="F9EF96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Data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88F5AE-5F53-5FA5-43FB-36144E5C9FFD}"/>
              </a:ext>
            </a:extLst>
          </p:cNvPr>
          <p:cNvSpPr/>
          <p:nvPr/>
        </p:nvSpPr>
        <p:spPr>
          <a:xfrm>
            <a:off x="7469121" y="1797152"/>
            <a:ext cx="1160694" cy="369332"/>
          </a:xfrm>
          <a:prstGeom prst="rect">
            <a:avLst/>
          </a:prstGeom>
          <a:pattFill prst="pct80">
            <a:fgClr>
              <a:srgbClr val="0000FF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Packet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F6F11F-AA92-4E34-6E4E-F0FB7FFE0E56}"/>
              </a:ext>
            </a:extLst>
          </p:cNvPr>
          <p:cNvSpPr/>
          <p:nvPr/>
        </p:nvSpPr>
        <p:spPr>
          <a:xfrm>
            <a:off x="7469120" y="2171497"/>
            <a:ext cx="1160694" cy="369332"/>
          </a:xfrm>
          <a:prstGeom prst="rect">
            <a:avLst/>
          </a:prstGeom>
          <a:pattFill prst="pct80">
            <a:fgClr>
              <a:srgbClr val="CC2DB0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Frame</a:t>
            </a:r>
          </a:p>
        </p:txBody>
      </p:sp>
    </p:spTree>
    <p:extLst>
      <p:ext uri="{BB962C8B-B14F-4D97-AF65-F5344CB8AC3E}">
        <p14:creationId xmlns:p14="http://schemas.microsoft.com/office/powerpoint/2010/main" val="1240676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472" y="841522"/>
            <a:ext cx="6411310" cy="369698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1600" dirty="0">
                <a:latin typeface="+mn-lt"/>
              </a:rPr>
              <a:t>Verify the length relation between IP packet and TCP payload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73" y="1228233"/>
            <a:ext cx="6624020" cy="17001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72" y="3142331"/>
            <a:ext cx="5966795" cy="2965779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 rot="10800000">
            <a:off x="5326117" y="5624020"/>
            <a:ext cx="27622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DUs of the TCP(IP protocol suite (stack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714" y="3042249"/>
            <a:ext cx="4851537" cy="205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9665060" y="3563520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EA700D"/>
                </a:solidFill>
              </a:rPr>
              <a:t>32768=2^15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962890" y="448348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32</a:t>
            </a:r>
          </a:p>
        </p:txBody>
      </p:sp>
      <p:sp>
        <p:nvSpPr>
          <p:cNvPr id="1024" name="Rectangle 1023"/>
          <p:cNvSpPr/>
          <p:nvPr/>
        </p:nvSpPr>
        <p:spPr>
          <a:xfrm>
            <a:off x="7346074" y="366732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20</a:t>
            </a:r>
          </a:p>
        </p:txBody>
      </p:sp>
      <p:sp>
        <p:nvSpPr>
          <p:cNvPr id="1025" name="Rectangle 1024"/>
          <p:cNvSpPr/>
          <p:nvPr/>
        </p:nvSpPr>
        <p:spPr>
          <a:xfrm>
            <a:off x="8829245" y="2669473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32820</a:t>
            </a:r>
          </a:p>
        </p:txBody>
      </p:sp>
      <p:cxnSp>
        <p:nvCxnSpPr>
          <p:cNvPr id="1028" name="Straight Arrow Connector 1027"/>
          <p:cNvCxnSpPr>
            <a:endCxn id="30" idx="1"/>
          </p:cNvCxnSpPr>
          <p:nvPr/>
        </p:nvCxnSpPr>
        <p:spPr>
          <a:xfrm flipV="1">
            <a:off x="2554014" y="3748186"/>
            <a:ext cx="7111046" cy="2240120"/>
          </a:xfrm>
          <a:prstGeom prst="straightConnector1">
            <a:avLst/>
          </a:prstGeom>
          <a:ln>
            <a:solidFill>
              <a:srgbClr val="EA70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Straight Arrow Connector 1029"/>
          <p:cNvCxnSpPr>
            <a:endCxn id="1025" idx="1"/>
          </p:cNvCxnSpPr>
          <p:nvPr/>
        </p:nvCxnSpPr>
        <p:spPr>
          <a:xfrm>
            <a:off x="2406869" y="2701159"/>
            <a:ext cx="6422376" cy="15298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Straight Arrow Connector 1037"/>
          <p:cNvCxnSpPr/>
          <p:nvPr/>
        </p:nvCxnSpPr>
        <p:spPr>
          <a:xfrm>
            <a:off x="3226676" y="2469931"/>
            <a:ext cx="4156063" cy="126124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Straight Arrow Connector 1039"/>
          <p:cNvCxnSpPr/>
          <p:nvPr/>
        </p:nvCxnSpPr>
        <p:spPr>
          <a:xfrm>
            <a:off x="3405351" y="4625220"/>
            <a:ext cx="4557539" cy="42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2" name="TextBox 1041"/>
          <p:cNvSpPr txBox="1"/>
          <p:nvPr/>
        </p:nvSpPr>
        <p:spPr>
          <a:xfrm>
            <a:off x="6700276" y="5569668"/>
            <a:ext cx="420884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TCP segment length needs to be calculated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0875" y="1240487"/>
            <a:ext cx="418704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85A65D8-1E69-484B-9829-57D959F61E73}"/>
              </a:ext>
            </a:extLst>
          </p:cNvPr>
          <p:cNvCxnSpPr/>
          <p:nvPr/>
        </p:nvCxnSpPr>
        <p:spPr>
          <a:xfrm flipH="1" flipV="1">
            <a:off x="7129670" y="4280452"/>
            <a:ext cx="318052" cy="1289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041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352" y="130476"/>
            <a:ext cx="8748348" cy="629881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E01F6F7-AF67-3672-B229-C3A23D873B79}"/>
                  </a:ext>
                </a:extLst>
              </p14:cNvPr>
              <p14:cNvContentPartPr/>
              <p14:nvPr/>
            </p14:nvContentPartPr>
            <p14:xfrm>
              <a:off x="84856" y="503518"/>
              <a:ext cx="192960" cy="17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E01F6F7-AF67-3672-B229-C3A23D873B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16" y="485518"/>
                <a:ext cx="228600" cy="5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48E88160-5473-0BB4-B66C-BA38A7596200}"/>
              </a:ext>
            </a:extLst>
          </p:cNvPr>
          <p:cNvGrpSpPr/>
          <p:nvPr/>
        </p:nvGrpSpPr>
        <p:grpSpPr>
          <a:xfrm>
            <a:off x="69376" y="402358"/>
            <a:ext cx="1465920" cy="1037520"/>
            <a:chOff x="69376" y="402358"/>
            <a:chExt cx="1465920" cy="103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7C132B5-9997-8778-8137-1A279B3B7600}"/>
                    </a:ext>
                  </a:extLst>
                </p14:cNvPr>
                <p14:cNvContentPartPr/>
                <p14:nvPr/>
              </p14:nvContentPartPr>
              <p14:xfrm>
                <a:off x="153616" y="511078"/>
                <a:ext cx="39960" cy="282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7C132B5-9997-8778-8137-1A279B3B760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5976" y="493438"/>
                  <a:ext cx="7560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D2AA04F-DE05-39C3-B06A-60E1B47BD3C1}"/>
                    </a:ext>
                  </a:extLst>
                </p14:cNvPr>
                <p14:cNvContentPartPr/>
                <p14:nvPr/>
              </p14:nvContentPartPr>
              <p14:xfrm>
                <a:off x="69376" y="766678"/>
                <a:ext cx="169920" cy="9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D2AA04F-DE05-39C3-B06A-60E1B47BD3C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1376" y="749038"/>
                  <a:ext cx="2055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F6DF26F-82E8-CE4B-E9B8-B2B009A7A132}"/>
                    </a:ext>
                  </a:extLst>
                </p14:cNvPr>
                <p14:cNvContentPartPr/>
                <p14:nvPr/>
              </p14:nvContentPartPr>
              <p14:xfrm>
                <a:off x="409936" y="457078"/>
                <a:ext cx="18360" cy="347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F6DF26F-82E8-CE4B-E9B8-B2B009A7A13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91936" y="439078"/>
                  <a:ext cx="5400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AD4EBDB-9B1B-0009-8F1A-71F87469211B}"/>
                    </a:ext>
                  </a:extLst>
                </p14:cNvPr>
                <p14:cNvContentPartPr/>
                <p14:nvPr/>
              </p14:nvContentPartPr>
              <p14:xfrm>
                <a:off x="441256" y="402358"/>
                <a:ext cx="133200" cy="179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AD4EBDB-9B1B-0009-8F1A-71F87469211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23256" y="384358"/>
                  <a:ext cx="1688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5138AA8-E7C1-850D-96CA-8DEC210D82DB}"/>
                    </a:ext>
                  </a:extLst>
                </p14:cNvPr>
                <p14:cNvContentPartPr/>
                <p14:nvPr/>
              </p14:nvContentPartPr>
              <p14:xfrm>
                <a:off x="200776" y="1154398"/>
                <a:ext cx="31680" cy="285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5138AA8-E7C1-850D-96CA-8DEC210D82D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82776" y="1136398"/>
                  <a:ext cx="673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429F22F-B7A0-0194-4C6A-A488B98163B4}"/>
                    </a:ext>
                  </a:extLst>
                </p14:cNvPr>
                <p14:cNvContentPartPr/>
                <p14:nvPr/>
              </p14:nvContentPartPr>
              <p14:xfrm>
                <a:off x="263416" y="1278958"/>
                <a:ext cx="108360" cy="38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429F22F-B7A0-0194-4C6A-A488B98163B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45416" y="1260958"/>
                  <a:ext cx="144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10EB205-33AF-C38C-C855-E92953241B29}"/>
                    </a:ext>
                  </a:extLst>
                </p14:cNvPr>
                <p14:cNvContentPartPr/>
                <p14:nvPr/>
              </p14:nvContentPartPr>
              <p14:xfrm>
                <a:off x="417136" y="1115518"/>
                <a:ext cx="25200" cy="317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10EB205-33AF-C38C-C855-E92953241B2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99136" y="1097878"/>
                  <a:ext cx="608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FBFAA2E-4EB5-8B03-80C4-06E2C6C27CFF}"/>
                    </a:ext>
                  </a:extLst>
                </p14:cNvPr>
                <p14:cNvContentPartPr/>
                <p14:nvPr/>
              </p14:nvContentPartPr>
              <p14:xfrm>
                <a:off x="518656" y="1230358"/>
                <a:ext cx="113040" cy="196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FBFAA2E-4EB5-8B03-80C4-06E2C6C27CF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01016" y="1212718"/>
                  <a:ext cx="1486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67644C2-4900-CD73-8880-C222C41BA406}"/>
                    </a:ext>
                  </a:extLst>
                </p14:cNvPr>
                <p14:cNvContentPartPr/>
                <p14:nvPr/>
              </p14:nvContentPartPr>
              <p14:xfrm>
                <a:off x="712336" y="1255198"/>
                <a:ext cx="193320" cy="155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67644C2-4900-CD73-8880-C222C41BA40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94696" y="1237558"/>
                  <a:ext cx="2289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86F7953-AD95-886F-C050-289BAB4CDEC3}"/>
                    </a:ext>
                  </a:extLst>
                </p14:cNvPr>
                <p14:cNvContentPartPr/>
                <p14:nvPr/>
              </p14:nvContentPartPr>
              <p14:xfrm>
                <a:off x="959656" y="885838"/>
                <a:ext cx="196560" cy="550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86F7953-AD95-886F-C050-289BAB4CDEC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41656" y="868198"/>
                  <a:ext cx="232200" cy="58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071029F-7F78-F474-0A44-28205031895D}"/>
                    </a:ext>
                  </a:extLst>
                </p14:cNvPr>
                <p14:cNvContentPartPr/>
                <p14:nvPr/>
              </p14:nvContentPartPr>
              <p14:xfrm>
                <a:off x="1200856" y="1183198"/>
                <a:ext cx="166320" cy="219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071029F-7F78-F474-0A44-28205031895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83216" y="1165198"/>
                  <a:ext cx="2019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805F10F-7894-6874-248D-F0B6ADE4E522}"/>
                    </a:ext>
                  </a:extLst>
                </p14:cNvPr>
                <p14:cNvContentPartPr/>
                <p14:nvPr/>
              </p14:nvContentPartPr>
              <p14:xfrm>
                <a:off x="1425496" y="1154398"/>
                <a:ext cx="109800" cy="249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805F10F-7894-6874-248D-F0B6ADE4E52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407856" y="1136398"/>
                  <a:ext cx="145440" cy="2847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" name="Picture 4" descr="Email letter mail icon - Dashboard Line Style">
            <a:extLst>
              <a:ext uri="{FF2B5EF4-FFF2-40B4-BE49-F238E27FC236}">
                <a16:creationId xmlns:a16="http://schemas.microsoft.com/office/drawing/2014/main" id="{AB0D5EDD-2C87-011D-AACD-2E269AB05F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0" b="21923"/>
          <a:stretch/>
        </p:blipFill>
        <p:spPr bwMode="auto">
          <a:xfrm>
            <a:off x="0" y="1743718"/>
            <a:ext cx="1900183" cy="109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291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676" y="328357"/>
            <a:ext cx="8749424" cy="61683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83156" y="0"/>
            <a:ext cx="420884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TCP segment length needs to be calculated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64413" y="285246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51BF0D4-3457-3883-4A0F-FC5CB1D4594A}"/>
              </a:ext>
            </a:extLst>
          </p:cNvPr>
          <p:cNvGrpSpPr/>
          <p:nvPr/>
        </p:nvGrpSpPr>
        <p:grpSpPr>
          <a:xfrm>
            <a:off x="46336" y="572638"/>
            <a:ext cx="1056960" cy="1032480"/>
            <a:chOff x="46336" y="572638"/>
            <a:chExt cx="1056960" cy="103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E5EF060-6A9D-84F4-AE07-2D04EB47A891}"/>
                    </a:ext>
                  </a:extLst>
                </p14:cNvPr>
                <p14:cNvContentPartPr/>
                <p14:nvPr/>
              </p14:nvContentPartPr>
              <p14:xfrm>
                <a:off x="46336" y="611518"/>
                <a:ext cx="154440" cy="8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E5EF060-6A9D-84F4-AE07-2D04EB47A89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336" y="593518"/>
                  <a:ext cx="1900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F74A8FE-8BF4-249C-0B3C-CDC7DFC41143}"/>
                    </a:ext>
                  </a:extLst>
                </p14:cNvPr>
                <p14:cNvContentPartPr/>
                <p14:nvPr/>
              </p14:nvContentPartPr>
              <p14:xfrm>
                <a:off x="131296" y="642838"/>
                <a:ext cx="1800" cy="311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F74A8FE-8BF4-249C-0B3C-CDC7DFC4114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3656" y="625198"/>
                  <a:ext cx="3744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8E82104-6E8E-F419-0660-C17321066F1F}"/>
                    </a:ext>
                  </a:extLst>
                </p14:cNvPr>
                <p14:cNvContentPartPr/>
                <p14:nvPr/>
              </p14:nvContentPartPr>
              <p14:xfrm>
                <a:off x="262696" y="703678"/>
                <a:ext cx="154440" cy="188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8E82104-6E8E-F419-0660-C17321066F1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45056" y="686038"/>
                  <a:ext cx="1900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42FC2B4-B6DF-B6B2-B3B1-DDA9CB2A1AF3}"/>
                    </a:ext>
                  </a:extLst>
                </p14:cNvPr>
                <p14:cNvContentPartPr/>
                <p14:nvPr/>
              </p14:nvContentPartPr>
              <p14:xfrm>
                <a:off x="526216" y="658318"/>
                <a:ext cx="33120" cy="356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42FC2B4-B6DF-B6B2-B3B1-DDA9CB2A1AF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08216" y="640318"/>
                  <a:ext cx="6876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D759AAF-3C05-AC10-C956-87AD9A20BDE2}"/>
                    </a:ext>
                  </a:extLst>
                </p14:cNvPr>
                <p14:cNvContentPartPr/>
                <p14:nvPr/>
              </p14:nvContentPartPr>
              <p14:xfrm>
                <a:off x="557536" y="572638"/>
                <a:ext cx="132840" cy="248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D759AAF-3C05-AC10-C956-87AD9A20BDE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39896" y="554638"/>
                  <a:ext cx="1684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A1FA895-5DAE-F78E-CE52-571FB2F2958C}"/>
                    </a:ext>
                  </a:extLst>
                </p14:cNvPr>
                <p14:cNvContentPartPr/>
                <p14:nvPr/>
              </p14:nvContentPartPr>
              <p14:xfrm>
                <a:off x="107896" y="1293718"/>
                <a:ext cx="41040" cy="285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A1FA895-5DAE-F78E-CE52-571FB2F2958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0256" y="1276078"/>
                  <a:ext cx="766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88F689B-BF09-B9BA-1628-E017A8F4B128}"/>
                    </a:ext>
                  </a:extLst>
                </p14:cNvPr>
                <p14:cNvContentPartPr/>
                <p14:nvPr/>
              </p14:nvContentPartPr>
              <p14:xfrm>
                <a:off x="178096" y="1406038"/>
                <a:ext cx="115560" cy="50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88F689B-BF09-B9BA-1628-E017A8F4B12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60096" y="1388038"/>
                  <a:ext cx="1512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8DDA3FA-768A-A1B1-12FD-2BB8DD940250}"/>
                    </a:ext>
                  </a:extLst>
                </p14:cNvPr>
                <p14:cNvContentPartPr/>
                <p14:nvPr/>
              </p14:nvContentPartPr>
              <p14:xfrm>
                <a:off x="301576" y="1208398"/>
                <a:ext cx="45360" cy="396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8DDA3FA-768A-A1B1-12FD-2BB8DD94025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83936" y="1190758"/>
                  <a:ext cx="8100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2146007-0EB0-48C6-27A1-C7D85D74E1F2}"/>
                    </a:ext>
                  </a:extLst>
                </p14:cNvPr>
                <p14:cNvContentPartPr/>
                <p14:nvPr/>
              </p14:nvContentPartPr>
              <p14:xfrm>
                <a:off x="371776" y="1340878"/>
                <a:ext cx="162720" cy="197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2146007-0EB0-48C6-27A1-C7D85D74E1F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3776" y="1323238"/>
                  <a:ext cx="1983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4DAC859-908E-C8B1-2987-E47877E36E0D}"/>
                    </a:ext>
                  </a:extLst>
                </p14:cNvPr>
                <p14:cNvContentPartPr/>
                <p14:nvPr/>
              </p14:nvContentPartPr>
              <p14:xfrm>
                <a:off x="603976" y="1348078"/>
                <a:ext cx="199800" cy="213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4DAC859-908E-C8B1-2987-E47877E36E0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86336" y="1330438"/>
                  <a:ext cx="2354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E9D1D7E-B541-F1F3-F8AF-DB0D17A9AE6B}"/>
                    </a:ext>
                  </a:extLst>
                </p14:cNvPr>
                <p14:cNvContentPartPr/>
                <p14:nvPr/>
              </p14:nvContentPartPr>
              <p14:xfrm>
                <a:off x="861376" y="1107238"/>
                <a:ext cx="241920" cy="420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E9D1D7E-B541-F1F3-F8AF-DB0D17A9AE6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43736" y="1089598"/>
                  <a:ext cx="277560" cy="45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2E18A47-F958-29B4-D4A5-734EDEF3B38F}"/>
              </a:ext>
            </a:extLst>
          </p:cNvPr>
          <p:cNvGrpSpPr/>
          <p:nvPr/>
        </p:nvGrpSpPr>
        <p:grpSpPr>
          <a:xfrm>
            <a:off x="1147936" y="1255198"/>
            <a:ext cx="346680" cy="199080"/>
            <a:chOff x="1147936" y="1255198"/>
            <a:chExt cx="346680" cy="19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A0A7591-4D51-99A5-83D6-B35DA3317A3A}"/>
                    </a:ext>
                  </a:extLst>
                </p14:cNvPr>
                <p14:cNvContentPartPr/>
                <p14:nvPr/>
              </p14:nvContentPartPr>
              <p14:xfrm>
                <a:off x="1147936" y="1261318"/>
                <a:ext cx="112320" cy="188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A0A7591-4D51-99A5-83D6-B35DA3317A3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30296" y="1243678"/>
                  <a:ext cx="1479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11BE18B-D986-9087-3B6D-8099EE791F40}"/>
                    </a:ext>
                  </a:extLst>
                </p14:cNvPr>
                <p14:cNvContentPartPr/>
                <p14:nvPr/>
              </p14:nvContentPartPr>
              <p14:xfrm>
                <a:off x="1394536" y="1255198"/>
                <a:ext cx="100080" cy="199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11BE18B-D986-9087-3B6D-8099EE791F4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376896" y="1237198"/>
                  <a:ext cx="135720" cy="2347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41FE6D0-C6DB-7553-96C7-D66D4330CA43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6336" y="1841441"/>
            <a:ext cx="1804721" cy="125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17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OSI, TCP/IP, security attacks, and forensic evidence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586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206" y="1047952"/>
            <a:ext cx="9781097" cy="467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03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069" y="958385"/>
            <a:ext cx="6857544" cy="55161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6DAFEB-A6B6-DB7A-3886-9D488DF51658}"/>
              </a:ext>
            </a:extLst>
          </p:cNvPr>
          <p:cNvSpPr txBox="1"/>
          <p:nvPr/>
        </p:nvSpPr>
        <p:spPr>
          <a:xfrm>
            <a:off x="8466668" y="1232746"/>
            <a:ext cx="3530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File, images, Software installed, etc.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4654B2-42EB-B6F0-090F-AA43B42F8189}"/>
              </a:ext>
            </a:extLst>
          </p:cNvPr>
          <p:cNvSpPr txBox="1"/>
          <p:nvPr/>
        </p:nvSpPr>
        <p:spPr>
          <a:xfrm>
            <a:off x="4741333" y="386080"/>
            <a:ext cx="276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Evidence you should collect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8BA193C-1BB8-2808-A0DF-57A9FE229A5D}"/>
              </a:ext>
            </a:extLst>
          </p:cNvPr>
          <p:cNvCxnSpPr>
            <a:stCxn id="5" idx="2"/>
          </p:cNvCxnSpPr>
          <p:nvPr/>
        </p:nvCxnSpPr>
        <p:spPr>
          <a:xfrm>
            <a:off x="6125494" y="755412"/>
            <a:ext cx="99199" cy="2673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746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139" y="616503"/>
            <a:ext cx="7743751" cy="544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95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43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Using curl to sent request to the local web server</a:t>
            </a:r>
          </a:p>
          <a:p>
            <a:pPr lvl="1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Capture the http requests and responses in image.log</a:t>
            </a:r>
          </a:p>
          <a:p>
            <a:pPr lvl="1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Why can’t you see the TCP segments?</a:t>
            </a:r>
          </a:p>
          <a:p>
            <a:r>
              <a:rPr lang="en-US" dirty="0"/>
              <a:t>Using Chrome to sent requests from Win 10 and save the log file in image3.log.</a:t>
            </a:r>
          </a:p>
          <a:p>
            <a:pPr lvl="1"/>
            <a:r>
              <a:rPr lang="en-US" dirty="0"/>
              <a:t>insert </a:t>
            </a:r>
            <a:r>
              <a:rPr lang="en-US"/>
              <a:t>any one photo </a:t>
            </a:r>
            <a:r>
              <a:rPr lang="en-US" dirty="0"/>
              <a:t>to .html</a:t>
            </a:r>
          </a:p>
          <a:p>
            <a:pPr lvl="1"/>
            <a:r>
              <a:rPr lang="en-US" dirty="0"/>
              <a:t>Extract the photo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687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Capture HTTP traffic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a picture embedded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400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22070" y="237393"/>
            <a:ext cx="246086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Make sure: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service apache2 start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has traffic folder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525" y="699058"/>
            <a:ext cx="7424228" cy="558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473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94" y="822774"/>
            <a:ext cx="11372960" cy="52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2695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305" y="1139612"/>
            <a:ext cx="3834268" cy="37759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383" y="1821620"/>
            <a:ext cx="4861981" cy="30939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78837" y="16369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28633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95" y="994398"/>
            <a:ext cx="9403895" cy="11583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95" y="2916965"/>
            <a:ext cx="5753599" cy="26443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0939" y="2916965"/>
            <a:ext cx="4846740" cy="37950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45514" y="1609178"/>
            <a:ext cx="192437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-P: directory prefix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795" y="348067"/>
            <a:ext cx="3490443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Download an image </a:t>
            </a:r>
            <a:r>
              <a:rPr lang="en-US" dirty="0">
                <a:solidFill>
                  <a:srgbClr val="FF0000"/>
                </a:solidFill>
              </a:rPr>
              <a:t>building.jpg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Save it to 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var</a:t>
            </a:r>
            <a:r>
              <a:rPr lang="en-US" dirty="0">
                <a:solidFill>
                  <a:srgbClr val="FF0000"/>
                </a:solidFill>
              </a:rPr>
              <a:t>/www/html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795" y="2547633"/>
            <a:ext cx="412645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Add </a:t>
            </a:r>
            <a:r>
              <a:rPr lang="en-US" dirty="0">
                <a:solidFill>
                  <a:srgbClr val="FF0000"/>
                </a:solidFill>
              </a:rPr>
              <a:t>building.jpg </a:t>
            </a:r>
            <a:r>
              <a:rPr lang="en-US" dirty="0"/>
              <a:t>in a webpage </a:t>
            </a:r>
            <a:r>
              <a:rPr lang="en-US" dirty="0">
                <a:solidFill>
                  <a:srgbClr val="FF0000"/>
                </a:solidFill>
              </a:rPr>
              <a:t>image.html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0939" y="2547633"/>
            <a:ext cx="343356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the webpage with the image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36DFE2-64E5-4A47-85E5-2B85B4CA1C37}"/>
              </a:ext>
            </a:extLst>
          </p:cNvPr>
          <p:cNvSpPr txBox="1"/>
          <p:nvPr/>
        </p:nvSpPr>
        <p:spPr>
          <a:xfrm>
            <a:off x="1082815" y="5755546"/>
            <a:ext cx="44569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latin typeface="Abadi" panose="020B0604020104020204" pitchFamily="34" charset="0"/>
              </a:rPr>
              <a:t>https://raw.githubusercontent.com/frankwxu/digital-forensics-lab/main/Illegal_Possession_Images/lab_files/traffic/image.html</a:t>
            </a:r>
          </a:p>
        </p:txBody>
      </p:sp>
      <p:pic>
        <p:nvPicPr>
          <p:cNvPr id="12" name="Picture 2" descr="Direct download - Free arrows icons">
            <a:extLst>
              <a:ext uri="{FF2B5EF4-FFF2-40B4-BE49-F238E27FC236}">
                <a16:creationId xmlns:a16="http://schemas.microsoft.com/office/drawing/2014/main" id="{4DDCD9F3-D9E5-468A-845C-B13DBEBE9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95" y="5739218"/>
            <a:ext cx="477993" cy="47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19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030" y="1317186"/>
            <a:ext cx="8619677" cy="46506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0030" y="947854"/>
            <a:ext cx="153484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Capture traffic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019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Traffic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65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57866C-E10E-40B5-BFE5-DDDBA3F91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http </a:t>
            </a:r>
            <a:r>
              <a:rPr lang="en-US" dirty="0">
                <a:solidFill>
                  <a:srgbClr val="FF0000"/>
                </a:solidFill>
              </a:rPr>
              <a:t>get</a:t>
            </a:r>
            <a:r>
              <a:rPr lang="en-US" dirty="0"/>
              <a:t> requests and responses?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394BDF-3F46-43BA-AE91-798FF8BF1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768" y="2064467"/>
            <a:ext cx="8573509" cy="3940407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B260410C-40DE-4492-BD42-6B90DB987ED4}"/>
              </a:ext>
            </a:extLst>
          </p:cNvPr>
          <p:cNvSpPr/>
          <p:nvPr/>
        </p:nvSpPr>
        <p:spPr>
          <a:xfrm>
            <a:off x="593889" y="3242821"/>
            <a:ext cx="659876" cy="1861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626266D-18CF-40A9-9409-6B80607CE2EE}"/>
              </a:ext>
            </a:extLst>
          </p:cNvPr>
          <p:cNvSpPr/>
          <p:nvPr/>
        </p:nvSpPr>
        <p:spPr>
          <a:xfrm>
            <a:off x="593889" y="4981133"/>
            <a:ext cx="659876" cy="1861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47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59" y="213805"/>
            <a:ext cx="842387" cy="842387"/>
          </a:xfrm>
          <a:prstGeom prst="rect">
            <a:avLst/>
          </a:prstGeom>
        </p:spPr>
      </p:pic>
      <p:pic>
        <p:nvPicPr>
          <p:cNvPr id="5" name="Picture 4" descr="Lenovo ThinkSystem ST550 4110 - 7X10A03VEA | price in dubai UAE EMEA saudi  arabi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7" t="7673" r="16493" b="18352"/>
          <a:stretch/>
        </p:blipFill>
        <p:spPr bwMode="auto">
          <a:xfrm>
            <a:off x="6054866" y="98746"/>
            <a:ext cx="754931" cy="89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>
            <a:off x="2877219" y="1181412"/>
            <a:ext cx="5" cy="53347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756038" y="1163800"/>
            <a:ext cx="6852" cy="53524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877221" y="1506727"/>
            <a:ext cx="3834853" cy="4659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17080" y="1259037"/>
            <a:ext cx="2634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GET 127.0.0.1/image.html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855240" y="2315619"/>
            <a:ext cx="3900796" cy="60080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33259" y="3429311"/>
            <a:ext cx="3834853" cy="465992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66592" y="3226797"/>
            <a:ext cx="267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GET 127.0.0.1/building.jpg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32829" y="340620"/>
            <a:ext cx="1215589" cy="369332"/>
          </a:xfrm>
          <a:prstGeom prst="rect">
            <a:avLst/>
          </a:prstGeom>
          <a:solidFill>
            <a:srgbClr val="7E9DB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Port 52054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9084" y="340620"/>
            <a:ext cx="86453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Port 80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4590" y="1903777"/>
            <a:ext cx="1665492" cy="1131277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H="1">
            <a:off x="2877221" y="4140645"/>
            <a:ext cx="3900796" cy="60080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/>
          <a:srcRect l="2" r="64946"/>
          <a:stretch/>
        </p:blipFill>
        <p:spPr>
          <a:xfrm>
            <a:off x="4083180" y="4003654"/>
            <a:ext cx="391166" cy="5951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/>
          <a:srcRect t="26863"/>
          <a:stretch/>
        </p:blipFill>
        <p:spPr>
          <a:xfrm>
            <a:off x="837415" y="4869180"/>
            <a:ext cx="1937031" cy="125019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5943" y="4116158"/>
            <a:ext cx="4785922" cy="69519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5370" y="2211877"/>
            <a:ext cx="4806463" cy="704549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H="1">
            <a:off x="2899203" y="4820397"/>
            <a:ext cx="3900796" cy="60080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2877221" y="5412122"/>
            <a:ext cx="3900796" cy="60080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/>
          <a:srcRect l="42515" r="17628"/>
          <a:stretch/>
        </p:blipFill>
        <p:spPr>
          <a:xfrm>
            <a:off x="4492101" y="4695520"/>
            <a:ext cx="390618" cy="59514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/>
          <a:srcRect l="81851"/>
          <a:stretch/>
        </p:blipFill>
        <p:spPr>
          <a:xfrm>
            <a:off x="4891596" y="5466931"/>
            <a:ext cx="177867" cy="595146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 flipH="1">
            <a:off x="1567708" y="4899661"/>
            <a:ext cx="6038" cy="116241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308837" y="4899661"/>
            <a:ext cx="10080" cy="116241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749333" y="3658849"/>
            <a:ext cx="186862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32768</a:t>
            </a:r>
            <a:r>
              <a:rPr lang="en-US" sz="1200" dirty="0"/>
              <a:t> bytes : default value of for TCP send and receive buffers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493390" y="4084566"/>
            <a:ext cx="1381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32768</a:t>
            </a:r>
            <a:r>
              <a:rPr lang="en-US" dirty="0"/>
              <a:t> bytes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859476" y="4760509"/>
            <a:ext cx="1381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32768</a:t>
            </a:r>
            <a:r>
              <a:rPr lang="en-US" dirty="0"/>
              <a:t> bytes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051119" y="5282265"/>
            <a:ext cx="1264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3414</a:t>
            </a:r>
            <a:r>
              <a:rPr lang="en-US" dirty="0"/>
              <a:t> bytes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79571" y="6186351"/>
            <a:ext cx="9999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 response head length (289) + </a:t>
            </a:r>
            <a:r>
              <a:rPr lang="en-US" dirty="0">
                <a:solidFill>
                  <a:srgbClr val="FFC000"/>
                </a:solidFill>
              </a:rPr>
              <a:t>Build.jpg (68661) </a:t>
            </a:r>
            <a:r>
              <a:rPr lang="en-US" dirty="0"/>
              <a:t>= TCP 1(</a:t>
            </a:r>
            <a:r>
              <a:rPr lang="en-US" dirty="0">
                <a:solidFill>
                  <a:srgbClr val="FF0000"/>
                </a:solidFill>
              </a:rPr>
              <a:t>32768)</a:t>
            </a:r>
            <a:r>
              <a:rPr lang="en-US" dirty="0"/>
              <a:t>+TCP 2(</a:t>
            </a:r>
            <a:r>
              <a:rPr lang="en-US" dirty="0">
                <a:solidFill>
                  <a:srgbClr val="FF0000"/>
                </a:solidFill>
              </a:rPr>
              <a:t>32768) </a:t>
            </a:r>
            <a:r>
              <a:rPr lang="en-US" dirty="0"/>
              <a:t>+TCP 3 (</a:t>
            </a:r>
            <a:r>
              <a:rPr lang="en-US" dirty="0">
                <a:solidFill>
                  <a:srgbClr val="FF0000"/>
                </a:solidFill>
              </a:rPr>
              <a:t>3414) =68950</a:t>
            </a:r>
            <a:r>
              <a:rPr lang="en-US" dirty="0"/>
              <a:t>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96496" y="3083383"/>
            <a:ext cx="180517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Parse image.html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77635" y="3986557"/>
            <a:ext cx="323165" cy="6405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900" b="1" dirty="0"/>
              <a:t>http 200 ok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2789596" y="3279761"/>
            <a:ext cx="7051430" cy="0"/>
          </a:xfrm>
          <a:prstGeom prst="line">
            <a:avLst/>
          </a:prstGeom>
          <a:ln w="38100">
            <a:solidFill>
              <a:srgbClr val="CC2DB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/>
          <a:srcRect t="-179" b="73432"/>
          <a:stretch/>
        </p:blipFill>
        <p:spPr>
          <a:xfrm>
            <a:off x="822902" y="2494098"/>
            <a:ext cx="1937031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1692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160" y="822716"/>
            <a:ext cx="8763759" cy="56240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53160" y="484162"/>
            <a:ext cx="3131435" cy="338554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1600" dirty="0"/>
              <a:t>Verify two HTTP GET: .</a:t>
            </a:r>
            <a:r>
              <a:rPr lang="en-US" sz="1600" dirty="0">
                <a:solidFill>
                  <a:srgbClr val="FF0000"/>
                </a:solidFill>
              </a:rPr>
              <a:t>html</a:t>
            </a:r>
            <a:r>
              <a:rPr lang="en-US" sz="1600" dirty="0"/>
              <a:t> and .</a:t>
            </a:r>
            <a:r>
              <a:rPr lang="en-US" sz="1600" dirty="0">
                <a:solidFill>
                  <a:srgbClr val="7030A0"/>
                </a:solidFill>
              </a:rPr>
              <a:t>jpg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96DEBE-179E-4E35-96B8-1E12B07AA45B}"/>
              </a:ext>
            </a:extLst>
          </p:cNvPr>
          <p:cNvSpPr txBox="1"/>
          <p:nvPr/>
        </p:nvSpPr>
        <p:spPr>
          <a:xfrm>
            <a:off x="8176260" y="87578"/>
            <a:ext cx="401574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i="1" dirty="0" err="1">
                <a:latin typeface="Abadi" panose="020B0604020104020204" pitchFamily="34" charset="0"/>
              </a:rPr>
              <a:t>wget</a:t>
            </a:r>
            <a:r>
              <a:rPr lang="en-US" sz="1050" i="1" dirty="0">
                <a:latin typeface="Abadi" panose="020B0604020104020204" pitchFamily="34" charset="0"/>
              </a:rPr>
              <a:t> https://raw.githubusercontent.com/frankwxu/digital-forensics-lab/main/Illegal_Possession_Images/lab_files/traffic/image2.log</a:t>
            </a:r>
          </a:p>
        </p:txBody>
      </p:sp>
      <p:pic>
        <p:nvPicPr>
          <p:cNvPr id="6" name="Picture 2" descr="Direct download - Free arrows icons">
            <a:extLst>
              <a:ext uri="{FF2B5EF4-FFF2-40B4-BE49-F238E27FC236}">
                <a16:creationId xmlns:a16="http://schemas.microsoft.com/office/drawing/2014/main" id="{71DED4F0-E23E-42A9-AFC9-20197557F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955" y="87578"/>
            <a:ext cx="477993" cy="47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645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30297</TotalTime>
  <Words>768</Words>
  <Application>Microsoft Office PowerPoint</Application>
  <PresentationFormat>Widescreen</PresentationFormat>
  <Paragraphs>120</Paragraphs>
  <Slides>32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Abadi</vt:lpstr>
      <vt:lpstr>Arial</vt:lpstr>
      <vt:lpstr>Calibri</vt:lpstr>
      <vt:lpstr>Calibri Light</vt:lpstr>
      <vt:lpstr>Office Theme</vt:lpstr>
      <vt:lpstr>HTTP, Wireshark, and Digital Forensics</vt:lpstr>
      <vt:lpstr>Overview</vt:lpstr>
      <vt:lpstr>Capture HTTP traffic</vt:lpstr>
      <vt:lpstr>PowerPoint Presentation</vt:lpstr>
      <vt:lpstr>PowerPoint Presentation</vt:lpstr>
      <vt:lpstr>HTTP Traffic overview</vt:lpstr>
      <vt:lpstr>How many http get requests and responses?</vt:lpstr>
      <vt:lpstr>PowerPoint Presentation</vt:lpstr>
      <vt:lpstr>PowerPoint Presentation</vt:lpstr>
      <vt:lpstr>Analyzing the second HTTP get request/response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Extract the building.jpg from traffic</vt:lpstr>
      <vt:lpstr>How to extract the building.jpg from log</vt:lpstr>
      <vt:lpstr>PowerPoint Presentation</vt:lpstr>
      <vt:lpstr>PowerPoint Presentation</vt:lpstr>
      <vt:lpstr>Size relation between IP packet and TCP payload </vt:lpstr>
      <vt:lpstr>Verify the length relation between IP packet and TCP payload</vt:lpstr>
      <vt:lpstr>PowerPoint Presentation</vt:lpstr>
      <vt:lpstr>PowerPoint Presentation</vt:lpstr>
      <vt:lpstr>OSI, TCP/IP, security attacks, and forensic evidence</vt:lpstr>
      <vt:lpstr>PowerPoint Presentation</vt:lpstr>
      <vt:lpstr>PowerPoint Presentation</vt:lpstr>
      <vt:lpstr>PowerPoint Presentation</vt:lpstr>
      <vt:lpstr>Assignment</vt:lpstr>
      <vt:lpstr>Requirements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Xu</dc:creator>
  <cp:lastModifiedBy>Weifeng Xu</cp:lastModifiedBy>
  <cp:revision>2442</cp:revision>
  <dcterms:created xsi:type="dcterms:W3CDTF">2020-09-14T14:43:27Z</dcterms:created>
  <dcterms:modified xsi:type="dcterms:W3CDTF">2023-02-22T13:45:30Z</dcterms:modified>
</cp:coreProperties>
</file>