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51" r:id="rId3"/>
    <p:sldId id="352" r:id="rId4"/>
    <p:sldId id="353" r:id="rId5"/>
    <p:sldId id="347" r:id="rId6"/>
    <p:sldId id="356" r:id="rId7"/>
    <p:sldId id="357" r:id="rId8"/>
    <p:sldId id="312" r:id="rId9"/>
    <p:sldId id="349" r:id="rId10"/>
    <p:sldId id="350" r:id="rId11"/>
    <p:sldId id="341" r:id="rId12"/>
    <p:sldId id="340" r:id="rId13"/>
    <p:sldId id="342" r:id="rId14"/>
    <p:sldId id="343" r:id="rId15"/>
    <p:sldId id="344" r:id="rId16"/>
    <p:sldId id="345" r:id="rId17"/>
    <p:sldId id="354" r:id="rId18"/>
    <p:sldId id="360" r:id="rId19"/>
    <p:sldId id="361" r:id="rId20"/>
    <p:sldId id="310" r:id="rId21"/>
    <p:sldId id="330" r:id="rId22"/>
    <p:sldId id="359" r:id="rId23"/>
    <p:sldId id="333" r:id="rId24"/>
    <p:sldId id="320" r:id="rId25"/>
    <p:sldId id="321" r:id="rId26"/>
    <p:sldId id="322" r:id="rId27"/>
    <p:sldId id="323" r:id="rId28"/>
    <p:sldId id="334" r:id="rId29"/>
    <p:sldId id="335" r:id="rId30"/>
    <p:sldId id="336" r:id="rId31"/>
    <p:sldId id="355" r:id="rId32"/>
    <p:sldId id="339" r:id="rId33"/>
    <p:sldId id="325" r:id="rId34"/>
    <p:sldId id="315" r:id="rId35"/>
    <p:sldId id="326" r:id="rId36"/>
    <p:sldId id="327" r:id="rId37"/>
    <p:sldId id="358" r:id="rId38"/>
    <p:sldId id="328" r:id="rId39"/>
    <p:sldId id="337" r:id="rId40"/>
    <p:sldId id="348" r:id="rId41"/>
    <p:sldId id="338" r:id="rId42"/>
    <p:sldId id="313" r:id="rId43"/>
    <p:sldId id="314" r:id="rId44"/>
    <p:sldId id="316" r:id="rId45"/>
    <p:sldId id="317" r:id="rId46"/>
    <p:sldId id="318" r:id="rId47"/>
    <p:sldId id="319" r:id="rId48"/>
    <p:sldId id="329" r:id="rId49"/>
    <p:sldId id="31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007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8BE23-DCDD-4239-AEC9-487DEFC8FE7A}" v="396" dt="2022-10-18T14:08:51.6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5" autoAdjust="0"/>
    <p:restoredTop sz="88458" autoAdjust="0"/>
  </p:normalViewPr>
  <p:slideViewPr>
    <p:cSldViewPr snapToGrid="0">
      <p:cViewPr varScale="1">
        <p:scale>
          <a:sx n="109" d="100"/>
          <a:sy n="109" d="100"/>
        </p:scale>
        <p:origin x="163"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B837737D-2B1D-404B-9B86-D057591772C5}"/>
    <pc:docChg chg="undo custSel addSld modSld sldOrd">
      <pc:chgData name="Weifeng Xu" userId="e7aed605-a3dd-4d5a-a692-a87037af107b" providerId="ADAL" clId="{B837737D-2B1D-404B-9B86-D057591772C5}" dt="2021-04-06T21:47:11.117" v="2085"/>
      <pc:docMkLst>
        <pc:docMk/>
      </pc:docMkLst>
      <pc:sldChg chg="modSp mod modNotesTx">
        <pc:chgData name="Weifeng Xu" userId="e7aed605-a3dd-4d5a-a692-a87037af107b" providerId="ADAL" clId="{B837737D-2B1D-404B-9B86-D057591772C5}" dt="2021-04-06T20:30:13.390" v="1948" actId="20577"/>
        <pc:sldMkLst>
          <pc:docMk/>
          <pc:sldMk cId="1540560708" sldId="315"/>
        </pc:sldMkLst>
        <pc:spChg chg="mod">
          <ac:chgData name="Weifeng Xu" userId="e7aed605-a3dd-4d5a-a692-a87037af107b" providerId="ADAL" clId="{B837737D-2B1D-404B-9B86-D057591772C5}" dt="2021-04-06T20:30:13.390" v="1948" actId="20577"/>
          <ac:spMkLst>
            <pc:docMk/>
            <pc:sldMk cId="1540560708" sldId="315"/>
            <ac:spMk id="2" creationId="{00000000-0000-0000-0000-000000000000}"/>
          </ac:spMkLst>
        </pc:spChg>
      </pc:sldChg>
      <pc:sldChg chg="modSp mod">
        <pc:chgData name="Weifeng Xu" userId="e7aed605-a3dd-4d5a-a692-a87037af107b" providerId="ADAL" clId="{B837737D-2B1D-404B-9B86-D057591772C5}" dt="2021-04-06T19:10:22.450" v="1567" actId="20577"/>
        <pc:sldMkLst>
          <pc:docMk/>
          <pc:sldMk cId="3988744244" sldId="322"/>
        </pc:sldMkLst>
        <pc:graphicFrameChg chg="modGraphic">
          <ac:chgData name="Weifeng Xu" userId="e7aed605-a3dd-4d5a-a692-a87037af107b" providerId="ADAL" clId="{B837737D-2B1D-404B-9B86-D057591772C5}" dt="2021-04-06T19:10:22.450" v="1567" actId="20577"/>
          <ac:graphicFrameMkLst>
            <pc:docMk/>
            <pc:sldMk cId="3988744244" sldId="322"/>
            <ac:graphicFrameMk id="6" creationId="{00000000-0000-0000-0000-000000000000}"/>
          </ac:graphicFrameMkLst>
        </pc:graphicFrameChg>
      </pc:sldChg>
      <pc:sldChg chg="addSp delSp modSp mod modNotesTx">
        <pc:chgData name="Weifeng Xu" userId="e7aed605-a3dd-4d5a-a692-a87037af107b" providerId="ADAL" clId="{B837737D-2B1D-404B-9B86-D057591772C5}" dt="2021-04-06T21:31:43.992" v="2016" actId="14100"/>
        <pc:sldMkLst>
          <pc:docMk/>
          <pc:sldMk cId="1249374519" sldId="323"/>
        </pc:sldMkLst>
        <pc:spChg chg="mod">
          <ac:chgData name="Weifeng Xu" userId="e7aed605-a3dd-4d5a-a692-a87037af107b" providerId="ADAL" clId="{B837737D-2B1D-404B-9B86-D057591772C5}" dt="2021-04-06T19:11:15.178" v="1579" actId="20577"/>
          <ac:spMkLst>
            <pc:docMk/>
            <pc:sldMk cId="1249374519" sldId="323"/>
            <ac:spMk id="2" creationId="{00000000-0000-0000-0000-000000000000}"/>
          </ac:spMkLst>
        </pc:spChg>
        <pc:spChg chg="mod">
          <ac:chgData name="Weifeng Xu" userId="e7aed605-a3dd-4d5a-a692-a87037af107b" providerId="ADAL" clId="{B837737D-2B1D-404B-9B86-D057591772C5}" dt="2021-04-06T19:18:10.802" v="1677" actId="1038"/>
          <ac:spMkLst>
            <pc:docMk/>
            <pc:sldMk cId="1249374519" sldId="323"/>
            <ac:spMk id="4" creationId="{00000000-0000-0000-0000-000000000000}"/>
          </ac:spMkLst>
        </pc:spChg>
        <pc:spChg chg="add del mod">
          <ac:chgData name="Weifeng Xu" userId="e7aed605-a3dd-4d5a-a692-a87037af107b" providerId="ADAL" clId="{B837737D-2B1D-404B-9B86-D057591772C5}" dt="2021-04-05T20:13:45.926" v="6" actId="478"/>
          <ac:spMkLst>
            <pc:docMk/>
            <pc:sldMk cId="1249374519" sldId="323"/>
            <ac:spMk id="8" creationId="{3C3B2049-B90F-4290-AC66-325ACD07E365}"/>
          </ac:spMkLst>
        </pc:spChg>
        <pc:spChg chg="add del mod">
          <ac:chgData name="Weifeng Xu" userId="e7aed605-a3dd-4d5a-a692-a87037af107b" providerId="ADAL" clId="{B837737D-2B1D-404B-9B86-D057591772C5}" dt="2021-04-06T18:19:10.334" v="1549" actId="767"/>
          <ac:spMkLst>
            <pc:docMk/>
            <pc:sldMk cId="1249374519" sldId="323"/>
            <ac:spMk id="11" creationId="{64B01B65-E362-48B0-890C-38E959537F11}"/>
          </ac:spMkLst>
        </pc:spChg>
        <pc:spChg chg="add mod">
          <ac:chgData name="Weifeng Xu" userId="e7aed605-a3dd-4d5a-a692-a87037af107b" providerId="ADAL" clId="{B837737D-2B1D-404B-9B86-D057591772C5}" dt="2021-04-06T19:18:10.802" v="1677" actId="1038"/>
          <ac:spMkLst>
            <pc:docMk/>
            <pc:sldMk cId="1249374519" sldId="323"/>
            <ac:spMk id="15" creationId="{ADC2F7B1-574A-452A-BCFB-D0A2394062E4}"/>
          </ac:spMkLst>
        </pc:spChg>
        <pc:spChg chg="add del mod">
          <ac:chgData name="Weifeng Xu" userId="e7aed605-a3dd-4d5a-a692-a87037af107b" providerId="ADAL" clId="{B837737D-2B1D-404B-9B86-D057591772C5}" dt="2021-04-06T21:31:43.992" v="2016" actId="14100"/>
          <ac:spMkLst>
            <pc:docMk/>
            <pc:sldMk cId="1249374519" sldId="323"/>
            <ac:spMk id="24" creationId="{908F7F1B-8857-4125-AC0A-F74E5267EFBB}"/>
          </ac:spMkLst>
        </pc:spChg>
        <pc:spChg chg="add mod">
          <ac:chgData name="Weifeng Xu" userId="e7aed605-a3dd-4d5a-a692-a87037af107b" providerId="ADAL" clId="{B837737D-2B1D-404B-9B86-D057591772C5}" dt="2021-04-06T19:18:10.802" v="1677" actId="1038"/>
          <ac:spMkLst>
            <pc:docMk/>
            <pc:sldMk cId="1249374519" sldId="323"/>
            <ac:spMk id="25" creationId="{9E7D6489-3028-4D76-8F6F-3BCFCFF2257F}"/>
          </ac:spMkLst>
        </pc:spChg>
        <pc:spChg chg="add mod">
          <ac:chgData name="Weifeng Xu" userId="e7aed605-a3dd-4d5a-a692-a87037af107b" providerId="ADAL" clId="{B837737D-2B1D-404B-9B86-D057591772C5}" dt="2021-04-06T19:56:58.572" v="1804" actId="1076"/>
          <ac:spMkLst>
            <pc:docMk/>
            <pc:sldMk cId="1249374519" sldId="323"/>
            <ac:spMk id="28" creationId="{DFA1C4BA-44D0-4776-926D-35BF467D27A7}"/>
          </ac:spMkLst>
        </pc:spChg>
        <pc:spChg chg="add mod">
          <ac:chgData name="Weifeng Xu" userId="e7aed605-a3dd-4d5a-a692-a87037af107b" providerId="ADAL" clId="{B837737D-2B1D-404B-9B86-D057591772C5}" dt="2021-04-06T21:30:29.841" v="1964" actId="1076"/>
          <ac:spMkLst>
            <pc:docMk/>
            <pc:sldMk cId="1249374519" sldId="323"/>
            <ac:spMk id="30" creationId="{A41CF1E2-ED60-45CE-8C3C-5A7134E17BBE}"/>
          </ac:spMkLst>
        </pc:spChg>
        <pc:spChg chg="add mod">
          <ac:chgData name="Weifeng Xu" userId="e7aed605-a3dd-4d5a-a692-a87037af107b" providerId="ADAL" clId="{B837737D-2B1D-404B-9B86-D057591772C5}" dt="2021-04-06T19:18:10.802" v="1677" actId="1038"/>
          <ac:spMkLst>
            <pc:docMk/>
            <pc:sldMk cId="1249374519" sldId="323"/>
            <ac:spMk id="31" creationId="{00C6DCF9-442A-424E-BCD8-356FAE35C870}"/>
          </ac:spMkLst>
        </pc:spChg>
        <pc:spChg chg="add del">
          <ac:chgData name="Weifeng Xu" userId="e7aed605-a3dd-4d5a-a692-a87037af107b" providerId="ADAL" clId="{B837737D-2B1D-404B-9B86-D057591772C5}" dt="2021-04-06T15:02:22.040" v="1435" actId="11529"/>
          <ac:spMkLst>
            <pc:docMk/>
            <pc:sldMk cId="1249374519" sldId="323"/>
            <ac:spMk id="32" creationId="{55856D54-8E65-4BFB-9023-9571CCC26437}"/>
          </ac:spMkLst>
        </pc:spChg>
        <pc:spChg chg="add mod">
          <ac:chgData name="Weifeng Xu" userId="e7aed605-a3dd-4d5a-a692-a87037af107b" providerId="ADAL" clId="{B837737D-2B1D-404B-9B86-D057591772C5}" dt="2021-04-06T19:18:10.802" v="1677" actId="1038"/>
          <ac:spMkLst>
            <pc:docMk/>
            <pc:sldMk cId="1249374519" sldId="323"/>
            <ac:spMk id="33" creationId="{6F530159-BBCB-4046-968B-98D9DAE7AE1F}"/>
          </ac:spMkLst>
        </pc:spChg>
        <pc:picChg chg="mod">
          <ac:chgData name="Weifeng Xu" userId="e7aed605-a3dd-4d5a-a692-a87037af107b" providerId="ADAL" clId="{B837737D-2B1D-404B-9B86-D057591772C5}" dt="2021-04-06T21:29:34.850" v="1952" actId="1076"/>
          <ac:picMkLst>
            <pc:docMk/>
            <pc:sldMk cId="1249374519" sldId="323"/>
            <ac:picMk id="3" creationId="{00000000-0000-0000-0000-000000000000}"/>
          </ac:picMkLst>
        </pc:picChg>
        <pc:cxnChg chg="add mod">
          <ac:chgData name="Weifeng Xu" userId="e7aed605-a3dd-4d5a-a692-a87037af107b" providerId="ADAL" clId="{B837737D-2B1D-404B-9B86-D057591772C5}" dt="2021-04-06T19:18:10.802" v="1677" actId="1038"/>
          <ac:cxnSpMkLst>
            <pc:docMk/>
            <pc:sldMk cId="1249374519" sldId="323"/>
            <ac:cxnSpMk id="10" creationId="{19E793EE-83DB-4B92-BE18-2668F4726544}"/>
          </ac:cxnSpMkLst>
        </pc:cxnChg>
        <pc:cxnChg chg="add mod">
          <ac:chgData name="Weifeng Xu" userId="e7aed605-a3dd-4d5a-a692-a87037af107b" providerId="ADAL" clId="{B837737D-2B1D-404B-9B86-D057591772C5}" dt="2021-04-06T19:18:10.802" v="1677" actId="1038"/>
          <ac:cxnSpMkLst>
            <pc:docMk/>
            <pc:sldMk cId="1249374519" sldId="323"/>
            <ac:cxnSpMk id="12" creationId="{2CF225BE-01C4-4A28-BB79-7A90216860EE}"/>
          </ac:cxnSpMkLst>
        </pc:cxnChg>
        <pc:cxnChg chg="add mod">
          <ac:chgData name="Weifeng Xu" userId="e7aed605-a3dd-4d5a-a692-a87037af107b" providerId="ADAL" clId="{B837737D-2B1D-404B-9B86-D057591772C5}" dt="2021-04-06T19:18:10.802" v="1677" actId="1038"/>
          <ac:cxnSpMkLst>
            <pc:docMk/>
            <pc:sldMk cId="1249374519" sldId="323"/>
            <ac:cxnSpMk id="17" creationId="{2604EBFE-3EC9-4264-8F1D-FB466117D980}"/>
          </ac:cxnSpMkLst>
        </pc:cxnChg>
        <pc:cxnChg chg="add mod">
          <ac:chgData name="Weifeng Xu" userId="e7aed605-a3dd-4d5a-a692-a87037af107b" providerId="ADAL" clId="{B837737D-2B1D-404B-9B86-D057591772C5}" dt="2021-04-06T19:18:10.802" v="1677" actId="1038"/>
          <ac:cxnSpMkLst>
            <pc:docMk/>
            <pc:sldMk cId="1249374519" sldId="323"/>
            <ac:cxnSpMk id="19" creationId="{5969DFFF-A161-4C3C-8BE0-91F5991EE7BE}"/>
          </ac:cxnSpMkLst>
        </pc:cxnChg>
        <pc:cxnChg chg="add mod">
          <ac:chgData name="Weifeng Xu" userId="e7aed605-a3dd-4d5a-a692-a87037af107b" providerId="ADAL" clId="{B837737D-2B1D-404B-9B86-D057591772C5}" dt="2021-04-06T19:18:10.802" v="1677" actId="1038"/>
          <ac:cxnSpMkLst>
            <pc:docMk/>
            <pc:sldMk cId="1249374519" sldId="323"/>
            <ac:cxnSpMk id="21" creationId="{3DC514A4-405F-48A3-B509-4E5E7207B9AD}"/>
          </ac:cxnSpMkLst>
        </pc:cxnChg>
        <pc:cxnChg chg="add mod">
          <ac:chgData name="Weifeng Xu" userId="e7aed605-a3dd-4d5a-a692-a87037af107b" providerId="ADAL" clId="{B837737D-2B1D-404B-9B86-D057591772C5}" dt="2021-04-06T19:18:10.802" v="1677" actId="1038"/>
          <ac:cxnSpMkLst>
            <pc:docMk/>
            <pc:sldMk cId="1249374519" sldId="323"/>
            <ac:cxnSpMk id="23" creationId="{BB558012-C6A4-4A90-9E02-6748C331C569}"/>
          </ac:cxnSpMkLst>
        </pc:cxnChg>
      </pc:sldChg>
      <pc:sldChg chg="modSp mod">
        <pc:chgData name="Weifeng Xu" userId="e7aed605-a3dd-4d5a-a692-a87037af107b" providerId="ADAL" clId="{B837737D-2B1D-404B-9B86-D057591772C5}" dt="2021-04-05T19:56:45.817" v="1" actId="6549"/>
        <pc:sldMkLst>
          <pc:docMk/>
          <pc:sldMk cId="4158913106" sldId="325"/>
        </pc:sldMkLst>
        <pc:spChg chg="mod">
          <ac:chgData name="Weifeng Xu" userId="e7aed605-a3dd-4d5a-a692-a87037af107b" providerId="ADAL" clId="{B837737D-2B1D-404B-9B86-D057591772C5}" dt="2021-04-05T19:56:45.817" v="1" actId="6549"/>
          <ac:spMkLst>
            <pc:docMk/>
            <pc:sldMk cId="4158913106" sldId="325"/>
            <ac:spMk id="3" creationId="{00000000-0000-0000-0000-000000000000}"/>
          </ac:spMkLst>
        </pc:spChg>
      </pc:sldChg>
      <pc:sldChg chg="modSp mod">
        <pc:chgData name="Weifeng Xu" userId="e7aed605-a3dd-4d5a-a692-a87037af107b" providerId="ADAL" clId="{B837737D-2B1D-404B-9B86-D057591772C5}" dt="2021-04-05T23:01:26.717" v="226" actId="207"/>
        <pc:sldMkLst>
          <pc:docMk/>
          <pc:sldMk cId="2011927800" sldId="336"/>
        </pc:sldMkLst>
        <pc:graphicFrameChg chg="modGraphic">
          <ac:chgData name="Weifeng Xu" userId="e7aed605-a3dd-4d5a-a692-a87037af107b" providerId="ADAL" clId="{B837737D-2B1D-404B-9B86-D057591772C5}" dt="2021-04-05T23:01:26.717" v="226" actId="207"/>
          <ac:graphicFrameMkLst>
            <pc:docMk/>
            <pc:sldMk cId="2011927800" sldId="336"/>
            <ac:graphicFrameMk id="4" creationId="{00000000-0000-0000-0000-000000000000}"/>
          </ac:graphicFrameMkLst>
        </pc:graphicFrameChg>
      </pc:sldChg>
      <pc:sldChg chg="modSp mod">
        <pc:chgData name="Weifeng Xu" userId="e7aed605-a3dd-4d5a-a692-a87037af107b" providerId="ADAL" clId="{B837737D-2B1D-404B-9B86-D057591772C5}" dt="2021-04-05T21:16:48.145" v="126" actId="20577"/>
        <pc:sldMkLst>
          <pc:docMk/>
          <pc:sldMk cId="2270476413" sldId="337"/>
        </pc:sldMkLst>
        <pc:spChg chg="mod">
          <ac:chgData name="Weifeng Xu" userId="e7aed605-a3dd-4d5a-a692-a87037af107b" providerId="ADAL" clId="{B837737D-2B1D-404B-9B86-D057591772C5}" dt="2021-04-05T21:16:48.145" v="126" actId="20577"/>
          <ac:spMkLst>
            <pc:docMk/>
            <pc:sldMk cId="2270476413" sldId="337"/>
            <ac:spMk id="3" creationId="{00000000-0000-0000-0000-000000000000}"/>
          </ac:spMkLst>
        </pc:spChg>
      </pc:sldChg>
      <pc:sldChg chg="addSp delSp modSp new mod modClrScheme chgLayout modNotesTx">
        <pc:chgData name="Weifeng Xu" userId="e7aed605-a3dd-4d5a-a692-a87037af107b" providerId="ADAL" clId="{B837737D-2B1D-404B-9B86-D057591772C5}" dt="2021-04-05T21:26:02.526" v="188" actId="20577"/>
        <pc:sldMkLst>
          <pc:docMk/>
          <pc:sldMk cId="2762095431" sldId="338"/>
        </pc:sldMkLst>
        <pc:spChg chg="add del">
          <ac:chgData name="Weifeng Xu" userId="e7aed605-a3dd-4d5a-a692-a87037af107b" providerId="ADAL" clId="{B837737D-2B1D-404B-9B86-D057591772C5}" dt="2021-04-05T21:20:47.491" v="129" actId="22"/>
          <ac:spMkLst>
            <pc:docMk/>
            <pc:sldMk cId="2762095431" sldId="338"/>
            <ac:spMk id="3" creationId="{4155EA8F-E1C0-4455-8B99-FFC4D2C7119A}"/>
          </ac:spMkLst>
        </pc:spChg>
        <pc:spChg chg="add mod ord">
          <ac:chgData name="Weifeng Xu" userId="e7aed605-a3dd-4d5a-a692-a87037af107b" providerId="ADAL" clId="{B837737D-2B1D-404B-9B86-D057591772C5}" dt="2021-04-05T21:21:56.550" v="154"/>
          <ac:spMkLst>
            <pc:docMk/>
            <pc:sldMk cId="2762095431" sldId="338"/>
            <ac:spMk id="4" creationId="{FFA271F7-EB5B-4F82-B365-E02A5CBCDCD3}"/>
          </ac:spMkLst>
        </pc:spChg>
        <pc:spChg chg="add mod ord">
          <ac:chgData name="Weifeng Xu" userId="e7aed605-a3dd-4d5a-a692-a87037af107b" providerId="ADAL" clId="{B837737D-2B1D-404B-9B86-D057591772C5}" dt="2021-04-05T21:21:24.685" v="138"/>
          <ac:spMkLst>
            <pc:docMk/>
            <pc:sldMk cId="2762095431" sldId="338"/>
            <ac:spMk id="5" creationId="{5E2425F9-8C42-42EC-9ECD-793A4449BB70}"/>
          </ac:spMkLst>
        </pc:spChg>
      </pc:sldChg>
      <pc:sldChg chg="addSp delSp modSp new mod ord modClrScheme chgLayout modNotesTx">
        <pc:chgData name="Weifeng Xu" userId="e7aed605-a3dd-4d5a-a692-a87037af107b" providerId="ADAL" clId="{B837737D-2B1D-404B-9B86-D057591772C5}" dt="2021-04-06T20:19:58.209" v="1918" actId="20577"/>
        <pc:sldMkLst>
          <pc:docMk/>
          <pc:sldMk cId="2873054610" sldId="339"/>
        </pc:sldMkLst>
        <pc:spChg chg="mod ord">
          <ac:chgData name="Weifeng Xu" userId="e7aed605-a3dd-4d5a-a692-a87037af107b" providerId="ADAL" clId="{B837737D-2B1D-404B-9B86-D057591772C5}" dt="2021-04-06T20:19:58.209" v="1918" actId="20577"/>
          <ac:spMkLst>
            <pc:docMk/>
            <pc:sldMk cId="2873054610" sldId="339"/>
            <ac:spMk id="2" creationId="{4421826B-EF28-4300-865E-803B908BF65C}"/>
          </ac:spMkLst>
        </pc:spChg>
        <pc:spChg chg="del">
          <ac:chgData name="Weifeng Xu" userId="e7aed605-a3dd-4d5a-a692-a87037af107b" providerId="ADAL" clId="{B837737D-2B1D-404B-9B86-D057591772C5}" dt="2021-04-05T22:54:12.553" v="223" actId="700"/>
          <ac:spMkLst>
            <pc:docMk/>
            <pc:sldMk cId="2873054610" sldId="339"/>
            <ac:spMk id="3" creationId="{07714CC8-E2F0-45F1-AF71-AFC513F4143A}"/>
          </ac:spMkLst>
        </pc:spChg>
        <pc:spChg chg="add del mod">
          <ac:chgData name="Weifeng Xu" userId="e7aed605-a3dd-4d5a-a692-a87037af107b" providerId="ADAL" clId="{B837737D-2B1D-404B-9B86-D057591772C5}" dt="2021-04-06T20:19:24.017" v="1899" actId="478"/>
          <ac:spMkLst>
            <pc:docMk/>
            <pc:sldMk cId="2873054610" sldId="339"/>
            <ac:spMk id="7" creationId="{B7184BA5-CC63-4B25-B877-6D5D9C461077}"/>
          </ac:spMkLst>
        </pc:spChg>
        <pc:spChg chg="add del mod">
          <ac:chgData name="Weifeng Xu" userId="e7aed605-a3dd-4d5a-a692-a87037af107b" providerId="ADAL" clId="{B837737D-2B1D-404B-9B86-D057591772C5}" dt="2021-04-06T20:18:59.011" v="1892" actId="478"/>
          <ac:spMkLst>
            <pc:docMk/>
            <pc:sldMk cId="2873054610" sldId="339"/>
            <ac:spMk id="12" creationId="{B5B3F52C-4D5B-4A05-88FF-47CDE964FF23}"/>
          </ac:spMkLst>
        </pc:spChg>
        <pc:spChg chg="add mod">
          <ac:chgData name="Weifeng Xu" userId="e7aed605-a3dd-4d5a-a692-a87037af107b" providerId="ADAL" clId="{B837737D-2B1D-404B-9B86-D057591772C5}" dt="2021-04-06T20:19:15.282" v="1896" actId="1076"/>
          <ac:spMkLst>
            <pc:docMk/>
            <pc:sldMk cId="2873054610" sldId="339"/>
            <ac:spMk id="15" creationId="{D037C220-1EF3-43FA-B2A6-FC9727335B4F}"/>
          </ac:spMkLst>
        </pc:spChg>
        <pc:spChg chg="add del mod">
          <ac:chgData name="Weifeng Xu" userId="e7aed605-a3dd-4d5a-a692-a87037af107b" providerId="ADAL" clId="{B837737D-2B1D-404B-9B86-D057591772C5}" dt="2021-04-06T20:19:01.386" v="1893" actId="478"/>
          <ac:spMkLst>
            <pc:docMk/>
            <pc:sldMk cId="2873054610" sldId="339"/>
            <ac:spMk id="16" creationId="{12ADC384-F8C5-493F-8EF2-01F37CA1D610}"/>
          </ac:spMkLst>
        </pc:spChg>
        <pc:picChg chg="add mod">
          <ac:chgData name="Weifeng Xu" userId="e7aed605-a3dd-4d5a-a692-a87037af107b" providerId="ADAL" clId="{B837737D-2B1D-404B-9B86-D057591772C5}" dt="2021-04-06T20:19:16.913" v="1897" actId="1076"/>
          <ac:picMkLst>
            <pc:docMk/>
            <pc:sldMk cId="2873054610" sldId="339"/>
            <ac:picMk id="5" creationId="{9DBBBDCB-6ED7-4C04-8B54-68096D04B2FC}"/>
          </ac:picMkLst>
        </pc:picChg>
        <pc:picChg chg="add del mod">
          <ac:chgData name="Weifeng Xu" userId="e7aed605-a3dd-4d5a-a692-a87037af107b" providerId="ADAL" clId="{B837737D-2B1D-404B-9B86-D057591772C5}" dt="2021-04-06T20:18:56.611" v="1890" actId="478"/>
          <ac:picMkLst>
            <pc:docMk/>
            <pc:sldMk cId="2873054610" sldId="339"/>
            <ac:picMk id="9" creationId="{3F32D5E7-0A46-483B-9844-5E5DA9859721}"/>
          </ac:picMkLst>
        </pc:picChg>
        <pc:picChg chg="add del mod">
          <ac:chgData name="Weifeng Xu" userId="e7aed605-a3dd-4d5a-a692-a87037af107b" providerId="ADAL" clId="{B837737D-2B1D-404B-9B86-D057591772C5}" dt="2021-04-06T20:18:57.609" v="1891" actId="478"/>
          <ac:picMkLst>
            <pc:docMk/>
            <pc:sldMk cId="2873054610" sldId="339"/>
            <ac:picMk id="11" creationId="{426934D2-A2B9-4FCF-B909-5A065CCE7E01}"/>
          </ac:picMkLst>
        </pc:picChg>
        <pc:picChg chg="add mod">
          <ac:chgData name="Weifeng Xu" userId="e7aed605-a3dd-4d5a-a692-a87037af107b" providerId="ADAL" clId="{B837737D-2B1D-404B-9B86-D057591772C5}" dt="2021-04-06T20:19:15.282" v="1896" actId="1076"/>
          <ac:picMkLst>
            <pc:docMk/>
            <pc:sldMk cId="2873054610" sldId="339"/>
            <ac:picMk id="14" creationId="{AF40EA6E-0D9C-4664-8EF3-2CAEC358BF4C}"/>
          </ac:picMkLst>
        </pc:picChg>
      </pc:sldChg>
      <pc:sldChg chg="addSp delSp modSp new mod ord modClrScheme chgLayout modNotesTx">
        <pc:chgData name="Weifeng Xu" userId="e7aed605-a3dd-4d5a-a692-a87037af107b" providerId="ADAL" clId="{B837737D-2B1D-404B-9B86-D057591772C5}" dt="2021-04-06T21:47:11.117" v="2085"/>
        <pc:sldMkLst>
          <pc:docMk/>
          <pc:sldMk cId="1088923852" sldId="340"/>
        </pc:sldMkLst>
        <pc:spChg chg="del">
          <ac:chgData name="Weifeng Xu" userId="e7aed605-a3dd-4d5a-a692-a87037af107b" providerId="ADAL" clId="{B837737D-2B1D-404B-9B86-D057591772C5}" dt="2021-04-06T01:55:12.184" v="453" actId="700"/>
          <ac:spMkLst>
            <pc:docMk/>
            <pc:sldMk cId="1088923852" sldId="340"/>
            <ac:spMk id="2" creationId="{DACBD6C0-2B62-4EF3-9B6F-9932C2B08B5B}"/>
          </ac:spMkLst>
        </pc:spChg>
        <pc:spChg chg="add mod">
          <ac:chgData name="Weifeng Xu" userId="e7aed605-a3dd-4d5a-a692-a87037af107b" providerId="ADAL" clId="{B837737D-2B1D-404B-9B86-D057591772C5}" dt="2021-04-06T21:44:39.027" v="2024" actId="1076"/>
          <ac:spMkLst>
            <pc:docMk/>
            <pc:sldMk cId="1088923852" sldId="340"/>
            <ac:spMk id="4" creationId="{DE4D609C-CD69-45D1-959C-CB9937C9A93C}"/>
          </ac:spMkLst>
        </pc:spChg>
        <pc:spChg chg="add mod">
          <ac:chgData name="Weifeng Xu" userId="e7aed605-a3dd-4d5a-a692-a87037af107b" providerId="ADAL" clId="{B837737D-2B1D-404B-9B86-D057591772C5}" dt="2021-04-06T21:44:24.595" v="2020" actId="1076"/>
          <ac:spMkLst>
            <pc:docMk/>
            <pc:sldMk cId="1088923852" sldId="340"/>
            <ac:spMk id="5" creationId="{DC39ED94-F4BE-44D5-8A63-739586C7D738}"/>
          </ac:spMkLst>
        </pc:spChg>
        <pc:spChg chg="add mod">
          <ac:chgData name="Weifeng Xu" userId="e7aed605-a3dd-4d5a-a692-a87037af107b" providerId="ADAL" clId="{B837737D-2B1D-404B-9B86-D057591772C5}" dt="2021-04-06T21:44:30.529" v="2022" actId="1076"/>
          <ac:spMkLst>
            <pc:docMk/>
            <pc:sldMk cId="1088923852" sldId="340"/>
            <ac:spMk id="7" creationId="{BA2CEC70-4E6F-47A0-A140-EFE65BAEE1FF}"/>
          </ac:spMkLst>
        </pc:spChg>
        <pc:graphicFrameChg chg="add mod modGraphic">
          <ac:chgData name="Weifeng Xu" userId="e7aed605-a3dd-4d5a-a692-a87037af107b" providerId="ADAL" clId="{B837737D-2B1D-404B-9B86-D057591772C5}" dt="2021-04-06T21:47:11.117" v="2085"/>
          <ac:graphicFrameMkLst>
            <pc:docMk/>
            <pc:sldMk cId="1088923852" sldId="340"/>
            <ac:graphicFrameMk id="6" creationId="{5CAA8792-B455-4550-8B7D-36AA8E350448}"/>
          </ac:graphicFrameMkLst>
        </pc:graphicFrameChg>
      </pc:sldChg>
      <pc:sldChg chg="addSp modSp new mod setBg modNotesTx">
        <pc:chgData name="Weifeng Xu" userId="e7aed605-a3dd-4d5a-a692-a87037af107b" providerId="ADAL" clId="{B837737D-2B1D-404B-9B86-D057591772C5}" dt="2021-04-06T18:22:26.273" v="1550" actId="207"/>
        <pc:sldMkLst>
          <pc:docMk/>
          <pc:sldMk cId="1490168564" sldId="341"/>
        </pc:sldMkLst>
        <pc:spChg chg="mod">
          <ac:chgData name="Weifeng Xu" userId="e7aed605-a3dd-4d5a-a692-a87037af107b" providerId="ADAL" clId="{B837737D-2B1D-404B-9B86-D057591772C5}" dt="2021-04-06T02:38:13.359" v="694" actId="20577"/>
          <ac:spMkLst>
            <pc:docMk/>
            <pc:sldMk cId="1490168564" sldId="341"/>
            <ac:spMk id="2" creationId="{EFC3B904-3614-44B4-92E9-E5556D1369A3}"/>
          </ac:spMkLst>
        </pc:spChg>
        <pc:spChg chg="add">
          <ac:chgData name="Weifeng Xu" userId="e7aed605-a3dd-4d5a-a692-a87037af107b" providerId="ADAL" clId="{B837737D-2B1D-404B-9B86-D057591772C5}" dt="2021-04-06T02:37:20.996" v="656" actId="26606"/>
          <ac:spMkLst>
            <pc:docMk/>
            <pc:sldMk cId="1490168564" sldId="341"/>
            <ac:spMk id="8" creationId="{594D6AA1-A0E1-45F9-8E25-BAB8092293CC}"/>
          </ac:spMkLst>
        </pc:spChg>
        <pc:graphicFrameChg chg="add mod modGraphic">
          <ac:chgData name="Weifeng Xu" userId="e7aed605-a3dd-4d5a-a692-a87037af107b" providerId="ADAL" clId="{B837737D-2B1D-404B-9B86-D057591772C5}" dt="2021-04-06T18:22:26.273" v="1550" actId="207"/>
          <ac:graphicFrameMkLst>
            <pc:docMk/>
            <pc:sldMk cId="1490168564" sldId="341"/>
            <ac:graphicFrameMk id="3" creationId="{D3611CA4-77C3-4CE8-A8F9-ACE506F623E2}"/>
          </ac:graphicFrameMkLst>
        </pc:graphicFrameChg>
      </pc:sldChg>
      <pc:sldChg chg="addSp delSp modSp new mod ord modClrScheme chgLayout modNotesTx">
        <pc:chgData name="Weifeng Xu" userId="e7aed605-a3dd-4d5a-a692-a87037af107b" providerId="ADAL" clId="{B837737D-2B1D-404B-9B86-D057591772C5}" dt="2021-04-06T12:12:22.006" v="1080" actId="20577"/>
        <pc:sldMkLst>
          <pc:docMk/>
          <pc:sldMk cId="225820452" sldId="342"/>
        </pc:sldMkLst>
        <pc:spChg chg="del">
          <ac:chgData name="Weifeng Xu" userId="e7aed605-a3dd-4d5a-a692-a87037af107b" providerId="ADAL" clId="{B837737D-2B1D-404B-9B86-D057591772C5}" dt="2021-04-06T02:57:40.478" v="820" actId="700"/>
          <ac:spMkLst>
            <pc:docMk/>
            <pc:sldMk cId="225820452" sldId="342"/>
            <ac:spMk id="2" creationId="{6F756DEC-945E-4901-A928-4BC1F65BFC67}"/>
          </ac:spMkLst>
        </pc:spChg>
        <pc:spChg chg="del">
          <ac:chgData name="Weifeng Xu" userId="e7aed605-a3dd-4d5a-a692-a87037af107b" providerId="ADAL" clId="{B837737D-2B1D-404B-9B86-D057591772C5}" dt="2021-04-06T02:57:40.478" v="820" actId="700"/>
          <ac:spMkLst>
            <pc:docMk/>
            <pc:sldMk cId="225820452" sldId="342"/>
            <ac:spMk id="3" creationId="{284DBD37-0E69-4FD8-8DE7-21B5F4FCBB27}"/>
          </ac:spMkLst>
        </pc:spChg>
        <pc:spChg chg="add mod">
          <ac:chgData name="Weifeng Xu" userId="e7aed605-a3dd-4d5a-a692-a87037af107b" providerId="ADAL" clId="{B837737D-2B1D-404B-9B86-D057591772C5}" dt="2021-04-06T11:45:31.657" v="999" actId="207"/>
          <ac:spMkLst>
            <pc:docMk/>
            <pc:sldMk cId="225820452" sldId="342"/>
            <ac:spMk id="7" creationId="{B8B5EAA5-864A-485A-9DBE-40CF961E1617}"/>
          </ac:spMkLst>
        </pc:spChg>
        <pc:spChg chg="add mod">
          <ac:chgData name="Weifeng Xu" userId="e7aed605-a3dd-4d5a-a692-a87037af107b" providerId="ADAL" clId="{B837737D-2B1D-404B-9B86-D057591772C5}" dt="2021-04-06T12:12:22.006" v="1080" actId="20577"/>
          <ac:spMkLst>
            <pc:docMk/>
            <pc:sldMk cId="225820452" sldId="342"/>
            <ac:spMk id="9" creationId="{50A512B8-133F-4ED3-A403-AAA687A796BC}"/>
          </ac:spMkLst>
        </pc:spChg>
        <pc:picChg chg="add mod">
          <ac:chgData name="Weifeng Xu" userId="e7aed605-a3dd-4d5a-a692-a87037af107b" providerId="ADAL" clId="{B837737D-2B1D-404B-9B86-D057591772C5}" dt="2021-04-06T12:10:22.961" v="1068" actId="1076"/>
          <ac:picMkLst>
            <pc:docMk/>
            <pc:sldMk cId="225820452" sldId="342"/>
            <ac:picMk id="5" creationId="{47198085-A9BC-4BE3-8BF7-441A3E99B01A}"/>
          </ac:picMkLst>
        </pc:picChg>
      </pc:sldChg>
      <pc:sldChg chg="addSp delSp modSp new mod ord setBg modNotesTx">
        <pc:chgData name="Weifeng Xu" userId="e7aed605-a3dd-4d5a-a692-a87037af107b" providerId="ADAL" clId="{B837737D-2B1D-404B-9B86-D057591772C5}" dt="2021-04-06T03:33:17.524" v="903"/>
        <pc:sldMkLst>
          <pc:docMk/>
          <pc:sldMk cId="1242105026" sldId="343"/>
        </pc:sldMkLst>
        <pc:spChg chg="add del">
          <ac:chgData name="Weifeng Xu" userId="e7aed605-a3dd-4d5a-a692-a87037af107b" providerId="ADAL" clId="{B837737D-2B1D-404B-9B86-D057591772C5}" dt="2021-04-06T03:12:17.725" v="857" actId="26606"/>
          <ac:spMkLst>
            <pc:docMk/>
            <pc:sldMk cId="1242105026" sldId="343"/>
            <ac:spMk id="8" creationId="{42A4FC2C-047E-45A5-965D-8E1E3BF09BC6}"/>
          </ac:spMkLst>
        </pc:spChg>
        <pc:picChg chg="add mod">
          <ac:chgData name="Weifeng Xu" userId="e7aed605-a3dd-4d5a-a692-a87037af107b" providerId="ADAL" clId="{B837737D-2B1D-404B-9B86-D057591772C5}" dt="2021-04-06T03:12:17.725" v="857" actId="26606"/>
          <ac:picMkLst>
            <pc:docMk/>
            <pc:sldMk cId="1242105026" sldId="343"/>
            <ac:picMk id="3" creationId="{32A661C8-417C-4AF4-BBF4-E08D2D780AB5}"/>
          </ac:picMkLst>
        </pc:picChg>
      </pc:sldChg>
      <pc:sldChg chg="addSp modSp new mod ord modNotesTx">
        <pc:chgData name="Weifeng Xu" userId="e7aed605-a3dd-4d5a-a692-a87037af107b" providerId="ADAL" clId="{B837737D-2B1D-404B-9B86-D057591772C5}" dt="2021-04-06T13:11:20.675" v="1111" actId="207"/>
        <pc:sldMkLst>
          <pc:docMk/>
          <pc:sldMk cId="3280659645" sldId="344"/>
        </pc:sldMkLst>
        <pc:spChg chg="add mod">
          <ac:chgData name="Weifeng Xu" userId="e7aed605-a3dd-4d5a-a692-a87037af107b" providerId="ADAL" clId="{B837737D-2B1D-404B-9B86-D057591772C5}" dt="2021-04-06T13:11:20.675" v="1111" actId="207"/>
          <ac:spMkLst>
            <pc:docMk/>
            <pc:sldMk cId="3280659645" sldId="344"/>
            <ac:spMk id="4" creationId="{8036B00C-64E9-4215-A703-6DCD05D98B5C}"/>
          </ac:spMkLst>
        </pc:spChg>
        <pc:picChg chg="add mod modCrop">
          <ac:chgData name="Weifeng Xu" userId="e7aed605-a3dd-4d5a-a692-a87037af107b" providerId="ADAL" clId="{B837737D-2B1D-404B-9B86-D057591772C5}" dt="2021-04-06T03:31:42.822" v="899" actId="1076"/>
          <ac:picMkLst>
            <pc:docMk/>
            <pc:sldMk cId="3280659645" sldId="344"/>
            <ac:picMk id="2" creationId="{6A76ADCD-830A-4813-ACAD-C4485A84B61D}"/>
          </ac:picMkLst>
        </pc:picChg>
      </pc:sldChg>
      <pc:sldChg chg="addSp modSp new mod ord modNotesTx">
        <pc:chgData name="Weifeng Xu" userId="e7aed605-a3dd-4d5a-a692-a87037af107b" providerId="ADAL" clId="{B837737D-2B1D-404B-9B86-D057591772C5}" dt="2021-04-06T13:11:36.987" v="1116" actId="20577"/>
        <pc:sldMkLst>
          <pc:docMk/>
          <pc:sldMk cId="1630926304" sldId="345"/>
        </pc:sldMkLst>
        <pc:spChg chg="add mod">
          <ac:chgData name="Weifeng Xu" userId="e7aed605-a3dd-4d5a-a692-a87037af107b" providerId="ADAL" clId="{B837737D-2B1D-404B-9B86-D057591772C5}" dt="2021-04-06T03:36:06.250" v="910" actId="1076"/>
          <ac:spMkLst>
            <pc:docMk/>
            <pc:sldMk cId="1630926304" sldId="345"/>
            <ac:spMk id="4" creationId="{9A32D967-1399-47C8-9547-026C440366B8}"/>
          </ac:spMkLst>
        </pc:spChg>
        <pc:spChg chg="add mod">
          <ac:chgData name="Weifeng Xu" userId="e7aed605-a3dd-4d5a-a692-a87037af107b" providerId="ADAL" clId="{B837737D-2B1D-404B-9B86-D057591772C5}" dt="2021-04-06T13:11:36.987" v="1116" actId="20577"/>
          <ac:spMkLst>
            <pc:docMk/>
            <pc:sldMk cId="1630926304" sldId="345"/>
            <ac:spMk id="5" creationId="{E9DFC88F-5B78-4733-9EBB-E28E9AB454E7}"/>
          </ac:spMkLst>
        </pc:spChg>
        <pc:spChg chg="add mod">
          <ac:chgData name="Weifeng Xu" userId="e7aed605-a3dd-4d5a-a692-a87037af107b" providerId="ADAL" clId="{B837737D-2B1D-404B-9B86-D057591772C5}" dt="2021-04-06T03:36:16.336" v="913" actId="1076"/>
          <ac:spMkLst>
            <pc:docMk/>
            <pc:sldMk cId="1630926304" sldId="345"/>
            <ac:spMk id="7" creationId="{649A7D01-962C-4524-B416-B44039119D36}"/>
          </ac:spMkLst>
        </pc:spChg>
        <pc:spChg chg="add mod">
          <ac:chgData name="Weifeng Xu" userId="e7aed605-a3dd-4d5a-a692-a87037af107b" providerId="ADAL" clId="{B837737D-2B1D-404B-9B86-D057591772C5}" dt="2021-04-06T03:37:05.186" v="958" actId="20577"/>
          <ac:spMkLst>
            <pc:docMk/>
            <pc:sldMk cId="1630926304" sldId="345"/>
            <ac:spMk id="10" creationId="{4E6CF14A-00F3-4C02-9043-EE607E52F31F}"/>
          </ac:spMkLst>
        </pc:spChg>
        <pc:picChg chg="add mod">
          <ac:chgData name="Weifeng Xu" userId="e7aed605-a3dd-4d5a-a692-a87037af107b" providerId="ADAL" clId="{B837737D-2B1D-404B-9B86-D057591772C5}" dt="2021-04-06T03:36:06.250" v="910" actId="1076"/>
          <ac:picMkLst>
            <pc:docMk/>
            <pc:sldMk cId="1630926304" sldId="345"/>
            <ac:picMk id="2" creationId="{0C3FA460-33D2-4D28-B4AA-987981B29061}"/>
          </ac:picMkLst>
        </pc:picChg>
        <pc:picChg chg="add mod">
          <ac:chgData name="Weifeng Xu" userId="e7aed605-a3dd-4d5a-a692-a87037af107b" providerId="ADAL" clId="{B837737D-2B1D-404B-9B86-D057591772C5}" dt="2021-04-06T03:36:11.962" v="912" actId="1076"/>
          <ac:picMkLst>
            <pc:docMk/>
            <pc:sldMk cId="1630926304" sldId="345"/>
            <ac:picMk id="3074" creationId="{2D549C93-F7A4-4851-B039-DB6889503546}"/>
          </ac:picMkLst>
        </pc:picChg>
      </pc:sldChg>
      <pc:sldChg chg="addSp modSp new mod modClrScheme chgLayout modNotesTx">
        <pc:chgData name="Weifeng Xu" userId="e7aed605-a3dd-4d5a-a692-a87037af107b" providerId="ADAL" clId="{B837737D-2B1D-404B-9B86-D057591772C5}" dt="2021-04-06T15:33:02.719" v="1466" actId="6549"/>
        <pc:sldMkLst>
          <pc:docMk/>
          <pc:sldMk cId="4292561158" sldId="346"/>
        </pc:sldMkLst>
        <pc:spChg chg="mod ord">
          <ac:chgData name="Weifeng Xu" userId="e7aed605-a3dd-4d5a-a692-a87037af107b" providerId="ADAL" clId="{B837737D-2B1D-404B-9B86-D057591772C5}" dt="2021-04-06T15:33:02.719" v="1466" actId="6549"/>
          <ac:spMkLst>
            <pc:docMk/>
            <pc:sldMk cId="4292561158" sldId="346"/>
            <ac:spMk id="2" creationId="{47091139-0F5E-4606-A9A0-78999BFFB90D}"/>
          </ac:spMkLst>
        </pc:spChg>
        <pc:spChg chg="add mod ord">
          <ac:chgData name="Weifeng Xu" userId="e7aed605-a3dd-4d5a-a692-a87037af107b" providerId="ADAL" clId="{B837737D-2B1D-404B-9B86-D057591772C5}" dt="2021-04-06T14:58:08.091" v="1407" actId="6549"/>
          <ac:spMkLst>
            <pc:docMk/>
            <pc:sldMk cId="4292561158" sldId="346"/>
            <ac:spMk id="3" creationId="{1D682446-99FB-48D6-BE99-DADE3FCDA84A}"/>
          </ac:spMkLst>
        </pc:spChg>
        <pc:picChg chg="add mod">
          <ac:chgData name="Weifeng Xu" userId="e7aed605-a3dd-4d5a-a692-a87037af107b" providerId="ADAL" clId="{B837737D-2B1D-404B-9B86-D057591772C5}" dt="2021-04-06T14:48:04.887" v="1279" actId="14100"/>
          <ac:picMkLst>
            <pc:docMk/>
            <pc:sldMk cId="4292561158" sldId="346"/>
            <ac:picMk id="4" creationId="{7B62230B-32AE-4F51-AD4E-6C3074DEF700}"/>
          </ac:picMkLst>
        </pc:picChg>
        <pc:picChg chg="add mod">
          <ac:chgData name="Weifeng Xu" userId="e7aed605-a3dd-4d5a-a692-a87037af107b" providerId="ADAL" clId="{B837737D-2B1D-404B-9B86-D057591772C5}" dt="2021-04-06T14:48:02.551" v="1278" actId="14100"/>
          <ac:picMkLst>
            <pc:docMk/>
            <pc:sldMk cId="4292561158" sldId="346"/>
            <ac:picMk id="5" creationId="{2EAF4269-03DE-4E4D-B806-B514BEFE2CAC}"/>
          </ac:picMkLst>
        </pc:picChg>
        <pc:cxnChg chg="add mod">
          <ac:chgData name="Weifeng Xu" userId="e7aed605-a3dd-4d5a-a692-a87037af107b" providerId="ADAL" clId="{B837737D-2B1D-404B-9B86-D057591772C5}" dt="2021-04-06T14:54:12.116" v="1381" actId="14100"/>
          <ac:cxnSpMkLst>
            <pc:docMk/>
            <pc:sldMk cId="4292561158" sldId="346"/>
            <ac:cxnSpMk id="7" creationId="{8E3854E9-29EA-4E4C-848F-81EDCF8BFDBB}"/>
          </ac:cxnSpMkLst>
        </pc:cxnChg>
        <pc:cxnChg chg="add mod">
          <ac:chgData name="Weifeng Xu" userId="e7aed605-a3dd-4d5a-a692-a87037af107b" providerId="ADAL" clId="{B837737D-2B1D-404B-9B86-D057591772C5}" dt="2021-04-06T14:54:09.110" v="1380" actId="14100"/>
          <ac:cxnSpMkLst>
            <pc:docMk/>
            <pc:sldMk cId="4292561158" sldId="346"/>
            <ac:cxnSpMk id="9" creationId="{2B550498-3BCF-41A4-B175-59EB8751FB5F}"/>
          </ac:cxnSpMkLst>
        </pc:cxnChg>
      </pc:sldChg>
    </pc:docChg>
  </pc:docChgLst>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Weifeng Xu" userId="e7aed605-a3dd-4d5a-a692-a87037af107b" providerId="ADAL" clId="{A7D8BE23-DCDD-4239-AEC9-487DEFC8FE7A}"/>
    <pc:docChg chg="undo redo custSel addSld delSld modSld sldOrd">
      <pc:chgData name="Weifeng Xu" userId="e7aed605-a3dd-4d5a-a692-a87037af107b" providerId="ADAL" clId="{A7D8BE23-DCDD-4239-AEC9-487DEFC8FE7A}" dt="2022-10-18T14:08:58.421" v="4366" actId="14100"/>
      <pc:docMkLst>
        <pc:docMk/>
      </pc:docMkLst>
      <pc:sldChg chg="addSp modSp mod">
        <pc:chgData name="Weifeng Xu" userId="e7aed605-a3dd-4d5a-a692-a87037af107b" providerId="ADAL" clId="{A7D8BE23-DCDD-4239-AEC9-487DEFC8FE7A}" dt="2022-10-11T20:20:48.269" v="3844" actId="207"/>
        <pc:sldMkLst>
          <pc:docMk/>
          <pc:sldMk cId="162022530" sldId="256"/>
        </pc:sldMkLst>
        <pc:spChg chg="mod">
          <ac:chgData name="Weifeng Xu" userId="e7aed605-a3dd-4d5a-a692-a87037af107b" providerId="ADAL" clId="{A7D8BE23-DCDD-4239-AEC9-487DEFC8FE7A}" dt="2022-10-11T20:20:48.269" v="3844" actId="207"/>
          <ac:spMkLst>
            <pc:docMk/>
            <pc:sldMk cId="162022530" sldId="256"/>
            <ac:spMk id="3" creationId="{00000000-0000-0000-0000-000000000000}"/>
          </ac:spMkLst>
        </pc:spChg>
        <pc:spChg chg="add mod">
          <ac:chgData name="Weifeng Xu" userId="e7aed605-a3dd-4d5a-a692-a87037af107b" providerId="ADAL" clId="{A7D8BE23-DCDD-4239-AEC9-487DEFC8FE7A}" dt="2022-04-05T12:40:12.844" v="2483" actId="207"/>
          <ac:spMkLst>
            <pc:docMk/>
            <pc:sldMk cId="162022530" sldId="256"/>
            <ac:spMk id="4" creationId="{1BFED5E9-F354-4C58-9680-873330DAF704}"/>
          </ac:spMkLst>
        </pc:spChg>
        <pc:spChg chg="add mod">
          <ac:chgData name="Weifeng Xu" userId="e7aed605-a3dd-4d5a-a692-a87037af107b" providerId="ADAL" clId="{A7D8BE23-DCDD-4239-AEC9-487DEFC8FE7A}" dt="2022-04-05T12:39:52.261" v="2482" actId="208"/>
          <ac:spMkLst>
            <pc:docMk/>
            <pc:sldMk cId="162022530" sldId="256"/>
            <ac:spMk id="7" creationId="{0AE9E479-91E0-494C-A45B-BD766AF66313}"/>
          </ac:spMkLst>
        </pc:spChg>
        <pc:picChg chg="add mod">
          <ac:chgData name="Weifeng Xu" userId="e7aed605-a3dd-4d5a-a692-a87037af107b" providerId="ADAL" clId="{A7D8BE23-DCDD-4239-AEC9-487DEFC8FE7A}" dt="2022-04-05T12:38:49.332" v="2442" actId="1076"/>
          <ac:picMkLst>
            <pc:docMk/>
            <pc:sldMk cId="162022530" sldId="256"/>
            <ac:picMk id="6" creationId="{5DFA6C64-128E-4E7F-9B1B-C5EB66A81253}"/>
          </ac:picMkLst>
        </pc:picChg>
        <pc:picChg chg="add mod">
          <ac:chgData name="Weifeng Xu" userId="e7aed605-a3dd-4d5a-a692-a87037af107b" providerId="ADAL" clId="{A7D8BE23-DCDD-4239-AEC9-487DEFC8FE7A}" dt="2022-04-05T12:39:04.908" v="2479" actId="1076"/>
          <ac:picMkLst>
            <pc:docMk/>
            <pc:sldMk cId="162022530" sldId="256"/>
            <ac:picMk id="1026" creationId="{42FF535E-46D3-4EE4-BC21-71E3B664F983}"/>
          </ac:picMkLst>
        </pc:picChg>
      </pc:sldChg>
      <pc:sldChg chg="addSp delSp modSp mod">
        <pc:chgData name="Weifeng Xu" userId="e7aed605-a3dd-4d5a-a692-a87037af107b" providerId="ADAL" clId="{A7D8BE23-DCDD-4239-AEC9-487DEFC8FE7A}" dt="2022-10-11T20:24:01.617" v="3862" actId="15"/>
        <pc:sldMkLst>
          <pc:docMk/>
          <pc:sldMk cId="2332051969" sldId="310"/>
        </pc:sldMkLst>
        <pc:spChg chg="mod">
          <ac:chgData name="Weifeng Xu" userId="e7aed605-a3dd-4d5a-a692-a87037af107b" providerId="ADAL" clId="{A7D8BE23-DCDD-4239-AEC9-487DEFC8FE7A}" dt="2021-10-17T01:32:27.939" v="1662" actId="108"/>
          <ac:spMkLst>
            <pc:docMk/>
            <pc:sldMk cId="2332051969" sldId="310"/>
            <ac:spMk id="2" creationId="{00000000-0000-0000-0000-000000000000}"/>
          </ac:spMkLst>
        </pc:spChg>
        <pc:spChg chg="mod">
          <ac:chgData name="Weifeng Xu" userId="e7aed605-a3dd-4d5a-a692-a87037af107b" providerId="ADAL" clId="{A7D8BE23-DCDD-4239-AEC9-487DEFC8FE7A}" dt="2022-10-11T20:24:01.617" v="3862" actId="15"/>
          <ac:spMkLst>
            <pc:docMk/>
            <pc:sldMk cId="2332051969" sldId="310"/>
            <ac:spMk id="3" creationId="{00000000-0000-0000-0000-000000000000}"/>
          </ac:spMkLst>
        </pc:spChg>
        <pc:grpChg chg="add del mod">
          <ac:chgData name="Weifeng Xu" userId="e7aed605-a3dd-4d5a-a692-a87037af107b" providerId="ADAL" clId="{A7D8BE23-DCDD-4239-AEC9-487DEFC8FE7A}" dt="2022-10-11T12:51:04.135" v="3576"/>
          <ac:grpSpMkLst>
            <pc:docMk/>
            <pc:sldMk cId="2332051969" sldId="310"/>
            <ac:grpSpMk id="9" creationId="{5B548952-12B2-D13E-8341-E8BA08F44CED}"/>
          </ac:grpSpMkLst>
        </pc:grpChg>
        <pc:grpChg chg="add del mod">
          <ac:chgData name="Weifeng Xu" userId="e7aed605-a3dd-4d5a-a692-a87037af107b" providerId="ADAL" clId="{A7D8BE23-DCDD-4239-AEC9-487DEFC8FE7A}" dt="2022-10-11T12:51:02.350" v="3573"/>
          <ac:grpSpMkLst>
            <pc:docMk/>
            <pc:sldMk cId="2332051969" sldId="310"/>
            <ac:grpSpMk id="12" creationId="{97529400-DDA6-5242-A6E2-6E74894A571F}"/>
          </ac:grpSpMkLst>
        </pc:grpChg>
        <pc:grpChg chg="mod">
          <ac:chgData name="Weifeng Xu" userId="e7aed605-a3dd-4d5a-a692-a87037af107b" providerId="ADAL" clId="{A7D8BE23-DCDD-4239-AEC9-487DEFC8FE7A}" dt="2022-10-11T12:51:02.049" v="3570"/>
          <ac:grpSpMkLst>
            <pc:docMk/>
            <pc:sldMk cId="2332051969" sldId="310"/>
            <ac:grpSpMk id="15" creationId="{9C453C25-6E9B-9572-960D-A87B3541D38A}"/>
          </ac:grpSpMkLst>
        </pc:grpChg>
        <pc:grpChg chg="del mod">
          <ac:chgData name="Weifeng Xu" userId="e7aed605-a3dd-4d5a-a692-a87037af107b" providerId="ADAL" clId="{A7D8BE23-DCDD-4239-AEC9-487DEFC8FE7A}" dt="2022-10-11T12:51:19.606" v="3585"/>
          <ac:grpSpMkLst>
            <pc:docMk/>
            <pc:sldMk cId="2332051969" sldId="310"/>
            <ac:grpSpMk id="20" creationId="{71667752-244A-6225-C597-1A26E139A77A}"/>
          </ac:grpSpMkLst>
        </pc:grpChg>
        <pc:grpChg chg="mod">
          <ac:chgData name="Weifeng Xu" userId="e7aed605-a3dd-4d5a-a692-a87037af107b" providerId="ADAL" clId="{A7D8BE23-DCDD-4239-AEC9-487DEFC8FE7A}" dt="2022-10-11T12:51:19.606" v="3585"/>
          <ac:grpSpMkLst>
            <pc:docMk/>
            <pc:sldMk cId="2332051969" sldId="310"/>
            <ac:grpSpMk id="23" creationId="{E4C56858-9F06-A708-0DE1-6FAD7A3230E5}"/>
          </ac:grpSpMkLst>
        </pc:grpChg>
        <pc:grpChg chg="mod">
          <ac:chgData name="Weifeng Xu" userId="e7aed605-a3dd-4d5a-a692-a87037af107b" providerId="ADAL" clId="{A7D8BE23-DCDD-4239-AEC9-487DEFC8FE7A}" dt="2022-10-11T12:52:01.039" v="3596"/>
          <ac:grpSpMkLst>
            <pc:docMk/>
            <pc:sldMk cId="2332051969" sldId="310"/>
            <ac:grpSpMk id="28" creationId="{21821013-24A5-6793-7309-20D6B276C97D}"/>
          </ac:grpSpMkLst>
        </pc:grpChg>
        <pc:picChg chg="add mod">
          <ac:chgData name="Weifeng Xu" userId="e7aed605-a3dd-4d5a-a692-a87037af107b" providerId="ADAL" clId="{A7D8BE23-DCDD-4239-AEC9-487DEFC8FE7A}" dt="2022-10-11T12:49:41.730" v="3544" actId="1076"/>
          <ac:picMkLst>
            <pc:docMk/>
            <pc:sldMk cId="2332051969" sldId="310"/>
            <ac:picMk id="6" creationId="{7138E7BA-4609-9521-0D75-F94E22BBE393}"/>
          </ac:picMkLst>
        </pc:picChg>
        <pc:picChg chg="add del mod">
          <ac:chgData name="Weifeng Xu" userId="e7aed605-a3dd-4d5a-a692-a87037af107b" providerId="ADAL" clId="{A7D8BE23-DCDD-4239-AEC9-487DEFC8FE7A}" dt="2022-10-11T12:55:38.780" v="3630" actId="21"/>
          <ac:picMkLst>
            <pc:docMk/>
            <pc:sldMk cId="2332051969" sldId="310"/>
            <ac:picMk id="31" creationId="{118DB154-BBE5-66CA-1A92-FD409E96FA72}"/>
          </ac:picMkLst>
        </pc:picChg>
        <pc:picChg chg="add del mod">
          <ac:chgData name="Weifeng Xu" userId="e7aed605-a3dd-4d5a-a692-a87037af107b" providerId="ADAL" clId="{A7D8BE23-DCDD-4239-AEC9-487DEFC8FE7A}" dt="2022-10-11T12:45:27.336" v="3518" actId="21"/>
          <ac:picMkLst>
            <pc:docMk/>
            <pc:sldMk cId="2332051969" sldId="310"/>
            <ac:picMk id="1026" creationId="{89D84C3C-90FB-05C3-832B-0741E3444152}"/>
          </ac:picMkLst>
        </pc:picChg>
        <pc:inkChg chg="add">
          <ac:chgData name="Weifeng Xu" userId="e7aed605-a3dd-4d5a-a692-a87037af107b" providerId="ADAL" clId="{A7D8BE23-DCDD-4239-AEC9-487DEFC8FE7A}" dt="2022-10-11T12:49:21.736" v="3540" actId="9405"/>
          <ac:inkMkLst>
            <pc:docMk/>
            <pc:sldMk cId="2332051969" sldId="310"/>
            <ac:inkMk id="4" creationId="{32322101-605F-065B-7C7F-170C70042AF4}"/>
          </ac:inkMkLst>
        </pc:inkChg>
        <pc:inkChg chg="add del mod">
          <ac:chgData name="Weifeng Xu" userId="e7aed605-a3dd-4d5a-a692-a87037af107b" providerId="ADAL" clId="{A7D8BE23-DCDD-4239-AEC9-487DEFC8FE7A}" dt="2022-10-11T12:51:04.592" v="3577" actId="9405"/>
          <ac:inkMkLst>
            <pc:docMk/>
            <pc:sldMk cId="2332051969" sldId="310"/>
            <ac:inkMk id="7" creationId="{F2B3DB14-6D4F-FDC1-0F9A-F9031C1C3173}"/>
          </ac:inkMkLst>
        </pc:inkChg>
        <pc:inkChg chg="add del mod">
          <ac:chgData name="Weifeng Xu" userId="e7aed605-a3dd-4d5a-a692-a87037af107b" providerId="ADAL" clId="{A7D8BE23-DCDD-4239-AEC9-487DEFC8FE7A}" dt="2022-10-11T12:51:04.135" v="3576"/>
          <ac:inkMkLst>
            <pc:docMk/>
            <pc:sldMk cId="2332051969" sldId="310"/>
            <ac:inkMk id="8" creationId="{D31977BE-9301-A0A1-97BB-55E46C883A97}"/>
          </ac:inkMkLst>
        </pc:inkChg>
        <pc:inkChg chg="add del mod">
          <ac:chgData name="Weifeng Xu" userId="e7aed605-a3dd-4d5a-a692-a87037af107b" providerId="ADAL" clId="{A7D8BE23-DCDD-4239-AEC9-487DEFC8FE7A}" dt="2022-10-11T12:51:02.888" v="3574" actId="9405"/>
          <ac:inkMkLst>
            <pc:docMk/>
            <pc:sldMk cId="2332051969" sldId="310"/>
            <ac:inkMk id="10" creationId="{6D19EC7C-4FB0-9D8A-AEF3-4022B6A07B4D}"/>
          </ac:inkMkLst>
        </pc:inkChg>
        <pc:inkChg chg="add del mod">
          <ac:chgData name="Weifeng Xu" userId="e7aed605-a3dd-4d5a-a692-a87037af107b" providerId="ADAL" clId="{A7D8BE23-DCDD-4239-AEC9-487DEFC8FE7A}" dt="2022-10-11T12:51:02.350" v="3573"/>
          <ac:inkMkLst>
            <pc:docMk/>
            <pc:sldMk cId="2332051969" sldId="310"/>
            <ac:inkMk id="11" creationId="{19B6DDA2-96CD-357C-9FF2-B1BF77AAE531}"/>
          </ac:inkMkLst>
        </pc:inkChg>
        <pc:inkChg chg="add del mod">
          <ac:chgData name="Weifeng Xu" userId="e7aed605-a3dd-4d5a-a692-a87037af107b" providerId="ADAL" clId="{A7D8BE23-DCDD-4239-AEC9-487DEFC8FE7A}" dt="2022-10-11T12:51:02.191" v="3571" actId="9405"/>
          <ac:inkMkLst>
            <pc:docMk/>
            <pc:sldMk cId="2332051969" sldId="310"/>
            <ac:inkMk id="13" creationId="{56610B31-1E3F-45C5-F87E-F09E7C4E1388}"/>
          </ac:inkMkLst>
        </pc:inkChg>
        <pc:inkChg chg="add del mod">
          <ac:chgData name="Weifeng Xu" userId="e7aed605-a3dd-4d5a-a692-a87037af107b" providerId="ADAL" clId="{A7D8BE23-DCDD-4239-AEC9-487DEFC8FE7A}" dt="2022-10-11T12:51:02.049" v="3570"/>
          <ac:inkMkLst>
            <pc:docMk/>
            <pc:sldMk cId="2332051969" sldId="310"/>
            <ac:inkMk id="14" creationId="{877E5592-9384-3818-8FFF-EF8FC13E070B}"/>
          </ac:inkMkLst>
        </pc:inkChg>
        <pc:inkChg chg="add mod">
          <ac:chgData name="Weifeng Xu" userId="e7aed605-a3dd-4d5a-a692-a87037af107b" providerId="ADAL" clId="{A7D8BE23-DCDD-4239-AEC9-487DEFC8FE7A}" dt="2022-10-11T12:51:19.606" v="3585"/>
          <ac:inkMkLst>
            <pc:docMk/>
            <pc:sldMk cId="2332051969" sldId="310"/>
            <ac:inkMk id="16" creationId="{79C7D134-24F7-A07C-3780-57445A74C220}"/>
          </ac:inkMkLst>
        </pc:inkChg>
        <pc:inkChg chg="add mod">
          <ac:chgData name="Weifeng Xu" userId="e7aed605-a3dd-4d5a-a692-a87037af107b" providerId="ADAL" clId="{A7D8BE23-DCDD-4239-AEC9-487DEFC8FE7A}" dt="2022-10-11T12:51:19.606" v="3585"/>
          <ac:inkMkLst>
            <pc:docMk/>
            <pc:sldMk cId="2332051969" sldId="310"/>
            <ac:inkMk id="17" creationId="{5DCA7A3A-641B-6114-09F7-C2D1656BD8EE}"/>
          </ac:inkMkLst>
        </pc:inkChg>
        <pc:inkChg chg="add mod">
          <ac:chgData name="Weifeng Xu" userId="e7aed605-a3dd-4d5a-a692-a87037af107b" providerId="ADAL" clId="{A7D8BE23-DCDD-4239-AEC9-487DEFC8FE7A}" dt="2022-10-11T12:51:19.606" v="3585"/>
          <ac:inkMkLst>
            <pc:docMk/>
            <pc:sldMk cId="2332051969" sldId="310"/>
            <ac:inkMk id="18" creationId="{CCA7EE61-27BC-01EF-BBF2-6B77EFD75AE9}"/>
          </ac:inkMkLst>
        </pc:inkChg>
        <pc:inkChg chg="add mod">
          <ac:chgData name="Weifeng Xu" userId="e7aed605-a3dd-4d5a-a692-a87037af107b" providerId="ADAL" clId="{A7D8BE23-DCDD-4239-AEC9-487DEFC8FE7A}" dt="2022-10-11T12:51:19.606" v="3585"/>
          <ac:inkMkLst>
            <pc:docMk/>
            <pc:sldMk cId="2332051969" sldId="310"/>
            <ac:inkMk id="19" creationId="{2C4BA121-2CA0-3B4A-1EE1-E41D13F80FBD}"/>
          </ac:inkMkLst>
        </pc:inkChg>
        <pc:inkChg chg="add mod">
          <ac:chgData name="Weifeng Xu" userId="e7aed605-a3dd-4d5a-a692-a87037af107b" providerId="ADAL" clId="{A7D8BE23-DCDD-4239-AEC9-487DEFC8FE7A}" dt="2022-10-11T12:51:19.606" v="3585"/>
          <ac:inkMkLst>
            <pc:docMk/>
            <pc:sldMk cId="2332051969" sldId="310"/>
            <ac:inkMk id="21" creationId="{9345EB9F-0F6A-000E-AD72-72724B14C37E}"/>
          </ac:inkMkLst>
        </pc:inkChg>
        <pc:inkChg chg="add mod">
          <ac:chgData name="Weifeng Xu" userId="e7aed605-a3dd-4d5a-a692-a87037af107b" providerId="ADAL" clId="{A7D8BE23-DCDD-4239-AEC9-487DEFC8FE7A}" dt="2022-10-11T12:51:19.606" v="3585"/>
          <ac:inkMkLst>
            <pc:docMk/>
            <pc:sldMk cId="2332051969" sldId="310"/>
            <ac:inkMk id="22" creationId="{7CCF9FF7-D77D-3146-8338-2215C2F16E16}"/>
          </ac:inkMkLst>
        </pc:inkChg>
        <pc:inkChg chg="add">
          <ac:chgData name="Weifeng Xu" userId="e7aed605-a3dd-4d5a-a692-a87037af107b" providerId="ADAL" clId="{A7D8BE23-DCDD-4239-AEC9-487DEFC8FE7A}" dt="2022-10-11T12:51:21.397" v="3586" actId="9405"/>
          <ac:inkMkLst>
            <pc:docMk/>
            <pc:sldMk cId="2332051969" sldId="310"/>
            <ac:inkMk id="24" creationId="{D0E26488-B72B-2AC6-6DF4-1BE0BB92A456}"/>
          </ac:inkMkLst>
        </pc:inkChg>
        <pc:inkChg chg="add del">
          <ac:chgData name="Weifeng Xu" userId="e7aed605-a3dd-4d5a-a692-a87037af107b" providerId="ADAL" clId="{A7D8BE23-DCDD-4239-AEC9-487DEFC8FE7A}" dt="2022-10-11T12:52:01.830" v="3598" actId="9405"/>
          <ac:inkMkLst>
            <pc:docMk/>
            <pc:sldMk cId="2332051969" sldId="310"/>
            <ac:inkMk id="25" creationId="{A0EDDFD8-0AD6-DC4C-A2C3-7A309BA10CAF}"/>
          </ac:inkMkLst>
        </pc:inkChg>
        <pc:inkChg chg="add del mod">
          <ac:chgData name="Weifeng Xu" userId="e7aed605-a3dd-4d5a-a692-a87037af107b" providerId="ADAL" clId="{A7D8BE23-DCDD-4239-AEC9-487DEFC8FE7A}" dt="2022-10-11T12:52:01.439" v="3597" actId="9405"/>
          <ac:inkMkLst>
            <pc:docMk/>
            <pc:sldMk cId="2332051969" sldId="310"/>
            <ac:inkMk id="26" creationId="{D4900A26-DECA-2517-A6A8-03BD897AE9AE}"/>
          </ac:inkMkLst>
        </pc:inkChg>
        <pc:inkChg chg="add del mod">
          <ac:chgData name="Weifeng Xu" userId="e7aed605-a3dd-4d5a-a692-a87037af107b" providerId="ADAL" clId="{A7D8BE23-DCDD-4239-AEC9-487DEFC8FE7A}" dt="2022-10-11T12:52:01.039" v="3596"/>
          <ac:inkMkLst>
            <pc:docMk/>
            <pc:sldMk cId="2332051969" sldId="310"/>
            <ac:inkMk id="27" creationId="{D270C314-9D80-DBCA-1272-2990AE203623}"/>
          </ac:inkMkLst>
        </pc:inkChg>
        <pc:inkChg chg="add del">
          <ac:chgData name="Weifeng Xu" userId="e7aed605-a3dd-4d5a-a692-a87037af107b" providerId="ADAL" clId="{A7D8BE23-DCDD-4239-AEC9-487DEFC8FE7A}" dt="2022-10-11T12:52:00.405" v="3594" actId="9405"/>
          <ac:inkMkLst>
            <pc:docMk/>
            <pc:sldMk cId="2332051969" sldId="310"/>
            <ac:inkMk id="29" creationId="{AA4E2903-E7ED-1467-8252-F06C68143664}"/>
          </ac:inkMkLst>
        </pc:inkChg>
        <pc:inkChg chg="add del">
          <ac:chgData name="Weifeng Xu" userId="e7aed605-a3dd-4d5a-a692-a87037af107b" providerId="ADAL" clId="{A7D8BE23-DCDD-4239-AEC9-487DEFC8FE7A}" dt="2022-10-11T12:52:00.206" v="3593" actId="9405"/>
          <ac:inkMkLst>
            <pc:docMk/>
            <pc:sldMk cId="2332051969" sldId="310"/>
            <ac:inkMk id="30" creationId="{83C7B267-30C9-421E-7530-506FBDDEFB7B}"/>
          </ac:inkMkLst>
        </pc:inkChg>
      </pc:sldChg>
      <pc:sldChg chg="addSp delSp modSp mod ord">
        <pc:chgData name="Weifeng Xu" userId="e7aed605-a3dd-4d5a-a692-a87037af107b" providerId="ADAL" clId="{A7D8BE23-DCDD-4239-AEC9-487DEFC8FE7A}" dt="2022-04-05T12:45:00.990" v="2491"/>
        <pc:sldMkLst>
          <pc:docMk/>
          <pc:sldMk cId="1826938792" sldId="312"/>
        </pc:sldMkLst>
        <pc:spChg chg="mod">
          <ac:chgData name="Weifeng Xu" userId="e7aed605-a3dd-4d5a-a692-a87037af107b" providerId="ADAL" clId="{A7D8BE23-DCDD-4239-AEC9-487DEFC8FE7A}" dt="2022-03-30T15:26:15.858" v="2289" actId="6549"/>
          <ac:spMkLst>
            <pc:docMk/>
            <pc:sldMk cId="1826938792" sldId="312"/>
            <ac:spMk id="2" creationId="{00000000-0000-0000-0000-000000000000}"/>
          </ac:spMkLst>
        </pc:spChg>
        <pc:spChg chg="add del mod">
          <ac:chgData name="Weifeng Xu" userId="e7aed605-a3dd-4d5a-a692-a87037af107b" providerId="ADAL" clId="{A7D8BE23-DCDD-4239-AEC9-487DEFC8FE7A}" dt="2021-10-17T01:42:46.120" v="1834" actId="478"/>
          <ac:spMkLst>
            <pc:docMk/>
            <pc:sldMk cId="1826938792" sldId="312"/>
            <ac:spMk id="6" creationId="{434BB540-34D3-4A2C-BEA2-CFF56F745DBA}"/>
          </ac:spMkLst>
        </pc:spChg>
        <pc:spChg chg="add mod">
          <ac:chgData name="Weifeng Xu" userId="e7aed605-a3dd-4d5a-a692-a87037af107b" providerId="ADAL" clId="{A7D8BE23-DCDD-4239-AEC9-487DEFC8FE7A}" dt="2021-10-17T03:34:02.964" v="1948" actId="12"/>
          <ac:spMkLst>
            <pc:docMk/>
            <pc:sldMk cId="1826938792" sldId="312"/>
            <ac:spMk id="6" creationId="{48A7AC3E-0C7C-491F-BE72-5D83D4F6A299}"/>
          </ac:spMkLst>
        </pc:spChg>
        <pc:picChg chg="del">
          <ac:chgData name="Weifeng Xu" userId="e7aed605-a3dd-4d5a-a692-a87037af107b" providerId="ADAL" clId="{A7D8BE23-DCDD-4239-AEC9-487DEFC8FE7A}" dt="2021-10-17T01:07:18.693" v="1567" actId="478"/>
          <ac:picMkLst>
            <pc:docMk/>
            <pc:sldMk cId="1826938792" sldId="312"/>
            <ac:picMk id="4" creationId="{00000000-0000-0000-0000-000000000000}"/>
          </ac:picMkLst>
        </pc:picChg>
        <pc:picChg chg="add mod">
          <ac:chgData name="Weifeng Xu" userId="e7aed605-a3dd-4d5a-a692-a87037af107b" providerId="ADAL" clId="{A7D8BE23-DCDD-4239-AEC9-487DEFC8FE7A}" dt="2021-10-17T01:07:29.516" v="1573" actId="1076"/>
          <ac:picMkLst>
            <pc:docMk/>
            <pc:sldMk cId="1826938792" sldId="312"/>
            <ac:picMk id="5" creationId="{9B720D74-39E5-46DF-9F18-68DBE091E546}"/>
          </ac:picMkLst>
        </pc:picChg>
        <pc:picChg chg="add mod">
          <ac:chgData name="Weifeng Xu" userId="e7aed605-a3dd-4d5a-a692-a87037af107b" providerId="ADAL" clId="{A7D8BE23-DCDD-4239-AEC9-487DEFC8FE7A}" dt="2021-10-17T03:32:28.082" v="1922" actId="14100"/>
          <ac:picMkLst>
            <pc:docMk/>
            <pc:sldMk cId="1826938792" sldId="312"/>
            <ac:picMk id="8" creationId="{04917F31-939A-4084-89B6-4B0CAD0CB62E}"/>
          </ac:picMkLst>
        </pc:picChg>
        <pc:picChg chg="add mod">
          <ac:chgData name="Weifeng Xu" userId="e7aed605-a3dd-4d5a-a692-a87037af107b" providerId="ADAL" clId="{A7D8BE23-DCDD-4239-AEC9-487DEFC8FE7A}" dt="2021-10-19T21:35:35.126" v="2189" actId="14100"/>
          <ac:picMkLst>
            <pc:docMk/>
            <pc:sldMk cId="1826938792" sldId="312"/>
            <ac:picMk id="1026" creationId="{9030C8AB-CFF8-4E29-A928-6B527DEA768A}"/>
          </ac:picMkLst>
        </pc:picChg>
      </pc:sldChg>
      <pc:sldChg chg="modNotesTx">
        <pc:chgData name="Weifeng Xu" userId="e7aed605-a3dd-4d5a-a692-a87037af107b" providerId="ADAL" clId="{A7D8BE23-DCDD-4239-AEC9-487DEFC8FE7A}" dt="2021-10-12T16:33:21.145" v="58"/>
        <pc:sldMkLst>
          <pc:docMk/>
          <pc:sldMk cId="1540560708" sldId="315"/>
        </pc:sldMkLst>
      </pc:sldChg>
      <pc:sldChg chg="modSp mod">
        <pc:chgData name="Weifeng Xu" userId="e7aed605-a3dd-4d5a-a692-a87037af107b" providerId="ADAL" clId="{A7D8BE23-DCDD-4239-AEC9-487DEFC8FE7A}" dt="2022-04-05T23:59:38.304" v="2846" actId="1036"/>
        <pc:sldMkLst>
          <pc:docMk/>
          <pc:sldMk cId="585388774" sldId="318"/>
        </pc:sldMkLst>
        <pc:picChg chg="mod">
          <ac:chgData name="Weifeng Xu" userId="e7aed605-a3dd-4d5a-a692-a87037af107b" providerId="ADAL" clId="{A7D8BE23-DCDD-4239-AEC9-487DEFC8FE7A}" dt="2022-04-05T23:59:38.304" v="2846" actId="1036"/>
          <ac:picMkLst>
            <pc:docMk/>
            <pc:sldMk cId="585388774" sldId="318"/>
            <ac:picMk id="3" creationId="{00000000-0000-0000-0000-000000000000}"/>
          </ac:picMkLst>
        </pc:picChg>
      </pc:sldChg>
      <pc:sldChg chg="modSp mod ord modNotesTx">
        <pc:chgData name="Weifeng Xu" userId="e7aed605-a3dd-4d5a-a692-a87037af107b" providerId="ADAL" clId="{A7D8BE23-DCDD-4239-AEC9-487DEFC8FE7A}" dt="2021-10-17T01:36:06.434" v="1678" actId="108"/>
        <pc:sldMkLst>
          <pc:docMk/>
          <pc:sldMk cId="2139453228" sldId="320"/>
        </pc:sldMkLst>
        <pc:spChg chg="mod">
          <ac:chgData name="Weifeng Xu" userId="e7aed605-a3dd-4d5a-a692-a87037af107b" providerId="ADAL" clId="{A7D8BE23-DCDD-4239-AEC9-487DEFC8FE7A}" dt="2021-10-17T01:36:06.434" v="1678" actId="108"/>
          <ac:spMkLst>
            <pc:docMk/>
            <pc:sldMk cId="2139453228" sldId="320"/>
            <ac:spMk id="2" creationId="{00000000-0000-0000-0000-000000000000}"/>
          </ac:spMkLst>
        </pc:spChg>
        <pc:spChg chg="mod">
          <ac:chgData name="Weifeng Xu" userId="e7aed605-a3dd-4d5a-a692-a87037af107b" providerId="ADAL" clId="{A7D8BE23-DCDD-4239-AEC9-487DEFC8FE7A}" dt="2021-10-12T15:18:18.383" v="2" actId="20577"/>
          <ac:spMkLst>
            <pc:docMk/>
            <pc:sldMk cId="2139453228" sldId="320"/>
            <ac:spMk id="3" creationId="{00000000-0000-0000-0000-000000000000}"/>
          </ac:spMkLst>
        </pc:spChg>
      </pc:sldChg>
      <pc:sldChg chg="addSp modSp mod">
        <pc:chgData name="Weifeng Xu" userId="e7aed605-a3dd-4d5a-a692-a87037af107b" providerId="ADAL" clId="{A7D8BE23-DCDD-4239-AEC9-487DEFC8FE7A}" dt="2022-10-18T13:08:15.892" v="3931" actId="13822"/>
        <pc:sldMkLst>
          <pc:docMk/>
          <pc:sldMk cId="3988744244" sldId="322"/>
        </pc:sldMkLst>
        <pc:spChg chg="add mod">
          <ac:chgData name="Weifeng Xu" userId="e7aed605-a3dd-4d5a-a692-a87037af107b" providerId="ADAL" clId="{A7D8BE23-DCDD-4239-AEC9-487DEFC8FE7A}" dt="2022-10-18T13:08:00.512" v="3929" actId="1076"/>
          <ac:spMkLst>
            <pc:docMk/>
            <pc:sldMk cId="3988744244" sldId="322"/>
            <ac:spMk id="3" creationId="{26AA6928-BEF4-FDE9-F763-5E6355686DFC}"/>
          </ac:spMkLst>
        </pc:spChg>
        <pc:spChg chg="add mod">
          <ac:chgData name="Weifeng Xu" userId="e7aed605-a3dd-4d5a-a692-a87037af107b" providerId="ADAL" clId="{A7D8BE23-DCDD-4239-AEC9-487DEFC8FE7A}" dt="2022-10-18T13:08:00.512" v="3929" actId="1076"/>
          <ac:spMkLst>
            <pc:docMk/>
            <pc:sldMk cId="3988744244" sldId="322"/>
            <ac:spMk id="4" creationId="{AC89B60D-3C0D-D784-2529-ABF63EDA2056}"/>
          </ac:spMkLst>
        </pc:spChg>
        <pc:cxnChg chg="add mod">
          <ac:chgData name="Weifeng Xu" userId="e7aed605-a3dd-4d5a-a692-a87037af107b" providerId="ADAL" clId="{A7D8BE23-DCDD-4239-AEC9-487DEFC8FE7A}" dt="2022-10-18T13:08:15.892" v="3931" actId="13822"/>
          <ac:cxnSpMkLst>
            <pc:docMk/>
            <pc:sldMk cId="3988744244" sldId="322"/>
            <ac:cxnSpMk id="10" creationId="{3F80BCC8-30CD-2E5F-88CA-96D882D6E32F}"/>
          </ac:cxnSpMkLst>
        </pc:cxnChg>
      </pc:sldChg>
      <pc:sldChg chg="delSp modSp mod ord modNotesTx">
        <pc:chgData name="Weifeng Xu" userId="e7aed605-a3dd-4d5a-a692-a87037af107b" providerId="ADAL" clId="{A7D8BE23-DCDD-4239-AEC9-487DEFC8FE7A}" dt="2021-10-17T01:50:03.172" v="1855" actId="14100"/>
        <pc:sldMkLst>
          <pc:docMk/>
          <pc:sldMk cId="1249374519" sldId="323"/>
        </pc:sldMkLst>
        <pc:spChg chg="mod">
          <ac:chgData name="Weifeng Xu" userId="e7aed605-a3dd-4d5a-a692-a87037af107b" providerId="ADAL" clId="{A7D8BE23-DCDD-4239-AEC9-487DEFC8FE7A}" dt="2021-10-17T01:49:57.710" v="1854" actId="1076"/>
          <ac:spMkLst>
            <pc:docMk/>
            <pc:sldMk cId="1249374519" sldId="323"/>
            <ac:spMk id="4" creationId="{00000000-0000-0000-0000-000000000000}"/>
          </ac:spMkLst>
        </pc:spChg>
        <pc:spChg chg="del mod">
          <ac:chgData name="Weifeng Xu" userId="e7aed605-a3dd-4d5a-a692-a87037af107b" providerId="ADAL" clId="{A7D8BE23-DCDD-4239-AEC9-487DEFC8FE7A}" dt="2021-10-17T01:49:31.927" v="1848" actId="478"/>
          <ac:spMkLst>
            <pc:docMk/>
            <pc:sldMk cId="1249374519" sldId="323"/>
            <ac:spMk id="15" creationId="{ADC2F7B1-574A-452A-BCFB-D0A2394062E4}"/>
          </ac:spMkLst>
        </pc:spChg>
        <pc:spChg chg="del">
          <ac:chgData name="Weifeng Xu" userId="e7aed605-a3dd-4d5a-a692-a87037af107b" providerId="ADAL" clId="{A7D8BE23-DCDD-4239-AEC9-487DEFC8FE7A}" dt="2021-10-17T01:49:21.823" v="1847" actId="478"/>
          <ac:spMkLst>
            <pc:docMk/>
            <pc:sldMk cId="1249374519" sldId="323"/>
            <ac:spMk id="24" creationId="{908F7F1B-8857-4125-AC0A-F74E5267EFBB}"/>
          </ac:spMkLst>
        </pc:spChg>
        <pc:spChg chg="del">
          <ac:chgData name="Weifeng Xu" userId="e7aed605-a3dd-4d5a-a692-a87037af107b" providerId="ADAL" clId="{A7D8BE23-DCDD-4239-AEC9-487DEFC8FE7A}" dt="2021-10-17T01:49:38.567" v="1853" actId="478"/>
          <ac:spMkLst>
            <pc:docMk/>
            <pc:sldMk cId="1249374519" sldId="323"/>
            <ac:spMk id="25" creationId="{9E7D6489-3028-4D76-8F6F-3BCFCFF2257F}"/>
          </ac:spMkLst>
        </pc:spChg>
        <pc:spChg chg="del mod">
          <ac:chgData name="Weifeng Xu" userId="e7aed605-a3dd-4d5a-a692-a87037af107b" providerId="ADAL" clId="{A7D8BE23-DCDD-4239-AEC9-487DEFC8FE7A}" dt="2021-10-17T01:49:18.784" v="1845" actId="478"/>
          <ac:spMkLst>
            <pc:docMk/>
            <pc:sldMk cId="1249374519" sldId="323"/>
            <ac:spMk id="28" creationId="{DFA1C4BA-44D0-4776-926D-35BF467D27A7}"/>
          </ac:spMkLst>
        </pc:spChg>
        <pc:spChg chg="del">
          <ac:chgData name="Weifeng Xu" userId="e7aed605-a3dd-4d5a-a692-a87037af107b" providerId="ADAL" clId="{A7D8BE23-DCDD-4239-AEC9-487DEFC8FE7A}" dt="2021-10-17T01:49:20.272" v="1846" actId="478"/>
          <ac:spMkLst>
            <pc:docMk/>
            <pc:sldMk cId="1249374519" sldId="323"/>
            <ac:spMk id="30" creationId="{A41CF1E2-ED60-45CE-8C3C-5A7134E17BBE}"/>
          </ac:spMkLst>
        </pc:spChg>
        <pc:spChg chg="del">
          <ac:chgData name="Weifeng Xu" userId="e7aed605-a3dd-4d5a-a692-a87037af107b" providerId="ADAL" clId="{A7D8BE23-DCDD-4239-AEC9-487DEFC8FE7A}" dt="2021-10-13T15:31:56.650" v="672" actId="478"/>
          <ac:spMkLst>
            <pc:docMk/>
            <pc:sldMk cId="1249374519" sldId="323"/>
            <ac:spMk id="31" creationId="{00C6DCF9-442A-424E-BCD8-356FAE35C870}"/>
          </ac:spMkLst>
        </pc:spChg>
        <pc:spChg chg="del">
          <ac:chgData name="Weifeng Xu" userId="e7aed605-a3dd-4d5a-a692-a87037af107b" providerId="ADAL" clId="{A7D8BE23-DCDD-4239-AEC9-487DEFC8FE7A}" dt="2021-10-13T15:31:57.482" v="673" actId="478"/>
          <ac:spMkLst>
            <pc:docMk/>
            <pc:sldMk cId="1249374519" sldId="323"/>
            <ac:spMk id="33" creationId="{6F530159-BBCB-4046-968B-98D9DAE7AE1F}"/>
          </ac:spMkLst>
        </pc:spChg>
        <pc:picChg chg="mod">
          <ac:chgData name="Weifeng Xu" userId="e7aed605-a3dd-4d5a-a692-a87037af107b" providerId="ADAL" clId="{A7D8BE23-DCDD-4239-AEC9-487DEFC8FE7A}" dt="2021-10-17T01:49:57.710" v="1854" actId="1076"/>
          <ac:picMkLst>
            <pc:docMk/>
            <pc:sldMk cId="1249374519" sldId="323"/>
            <ac:picMk id="3" creationId="{00000000-0000-0000-0000-000000000000}"/>
          </ac:picMkLst>
        </pc:picChg>
        <pc:cxnChg chg="mod">
          <ac:chgData name="Weifeng Xu" userId="e7aed605-a3dd-4d5a-a692-a87037af107b" providerId="ADAL" clId="{A7D8BE23-DCDD-4239-AEC9-487DEFC8FE7A}" dt="2021-10-17T01:50:03.172" v="1855" actId="14100"/>
          <ac:cxnSpMkLst>
            <pc:docMk/>
            <pc:sldMk cId="1249374519" sldId="323"/>
            <ac:cxnSpMk id="7" creationId="{00000000-0000-0000-0000-000000000000}"/>
          </ac:cxnSpMkLst>
        </pc:cxnChg>
        <pc:cxnChg chg="mod">
          <ac:chgData name="Weifeng Xu" userId="e7aed605-a3dd-4d5a-a692-a87037af107b" providerId="ADAL" clId="{A7D8BE23-DCDD-4239-AEC9-487DEFC8FE7A}" dt="2021-10-17T01:49:57.710" v="1854" actId="1076"/>
          <ac:cxnSpMkLst>
            <pc:docMk/>
            <pc:sldMk cId="1249374519" sldId="323"/>
            <ac:cxnSpMk id="10" creationId="{19E793EE-83DB-4B92-BE18-2668F4726544}"/>
          </ac:cxnSpMkLst>
        </pc:cxnChg>
        <pc:cxnChg chg="mod">
          <ac:chgData name="Weifeng Xu" userId="e7aed605-a3dd-4d5a-a692-a87037af107b" providerId="ADAL" clId="{A7D8BE23-DCDD-4239-AEC9-487DEFC8FE7A}" dt="2021-10-17T01:49:57.710" v="1854" actId="1076"/>
          <ac:cxnSpMkLst>
            <pc:docMk/>
            <pc:sldMk cId="1249374519" sldId="323"/>
            <ac:cxnSpMk id="12" creationId="{2CF225BE-01C4-4A28-BB79-7A90216860EE}"/>
          </ac:cxnSpMkLst>
        </pc:cxnChg>
        <pc:cxnChg chg="del">
          <ac:chgData name="Weifeng Xu" userId="e7aed605-a3dd-4d5a-a692-a87037af107b" providerId="ADAL" clId="{A7D8BE23-DCDD-4239-AEC9-487DEFC8FE7A}" dt="2021-10-17T01:49:33.647" v="1849" actId="478"/>
          <ac:cxnSpMkLst>
            <pc:docMk/>
            <pc:sldMk cId="1249374519" sldId="323"/>
            <ac:cxnSpMk id="17" creationId="{2604EBFE-3EC9-4264-8F1D-FB466117D980}"/>
          </ac:cxnSpMkLst>
        </pc:cxnChg>
        <pc:cxnChg chg="del">
          <ac:chgData name="Weifeng Xu" userId="e7aed605-a3dd-4d5a-a692-a87037af107b" providerId="ADAL" clId="{A7D8BE23-DCDD-4239-AEC9-487DEFC8FE7A}" dt="2021-10-17T01:49:34.303" v="1850" actId="478"/>
          <ac:cxnSpMkLst>
            <pc:docMk/>
            <pc:sldMk cId="1249374519" sldId="323"/>
            <ac:cxnSpMk id="19" creationId="{5969DFFF-A161-4C3C-8BE0-91F5991EE7BE}"/>
          </ac:cxnSpMkLst>
        </pc:cxnChg>
        <pc:cxnChg chg="del">
          <ac:chgData name="Weifeng Xu" userId="e7aed605-a3dd-4d5a-a692-a87037af107b" providerId="ADAL" clId="{A7D8BE23-DCDD-4239-AEC9-487DEFC8FE7A}" dt="2021-10-17T01:49:35.303" v="1851" actId="478"/>
          <ac:cxnSpMkLst>
            <pc:docMk/>
            <pc:sldMk cId="1249374519" sldId="323"/>
            <ac:cxnSpMk id="21" creationId="{3DC514A4-405F-48A3-B509-4E5E7207B9AD}"/>
          </ac:cxnSpMkLst>
        </pc:cxnChg>
        <pc:cxnChg chg="del">
          <ac:chgData name="Weifeng Xu" userId="e7aed605-a3dd-4d5a-a692-a87037af107b" providerId="ADAL" clId="{A7D8BE23-DCDD-4239-AEC9-487DEFC8FE7A}" dt="2021-10-17T01:49:36.095" v="1852" actId="478"/>
          <ac:cxnSpMkLst>
            <pc:docMk/>
            <pc:sldMk cId="1249374519" sldId="323"/>
            <ac:cxnSpMk id="23" creationId="{BB558012-C6A4-4A90-9E02-6748C331C569}"/>
          </ac:cxnSpMkLst>
        </pc:cxnChg>
      </pc:sldChg>
      <pc:sldChg chg="addSp delSp modSp mod">
        <pc:chgData name="Weifeng Xu" userId="e7aed605-a3dd-4d5a-a692-a87037af107b" providerId="ADAL" clId="{A7D8BE23-DCDD-4239-AEC9-487DEFC8FE7A}" dt="2022-10-18T14:08:58.421" v="4366" actId="14100"/>
        <pc:sldMkLst>
          <pc:docMk/>
          <pc:sldMk cId="4158913106" sldId="325"/>
        </pc:sldMkLst>
        <pc:spChg chg="add mod">
          <ac:chgData name="Weifeng Xu" userId="e7aed605-a3dd-4d5a-a692-a87037af107b" providerId="ADAL" clId="{A7D8BE23-DCDD-4239-AEC9-487DEFC8FE7A}" dt="2022-10-18T13:59:38.146" v="4273" actId="1076"/>
          <ac:spMkLst>
            <pc:docMk/>
            <pc:sldMk cId="4158913106" sldId="325"/>
            <ac:spMk id="4" creationId="{554384DE-A9DF-4531-4C37-82B4A919093C}"/>
          </ac:spMkLst>
        </pc:spChg>
        <pc:spChg chg="add mod">
          <ac:chgData name="Weifeng Xu" userId="e7aed605-a3dd-4d5a-a692-a87037af107b" providerId="ADAL" clId="{A7D8BE23-DCDD-4239-AEC9-487DEFC8FE7A}" dt="2022-10-18T13:59:38.146" v="4273" actId="1076"/>
          <ac:spMkLst>
            <pc:docMk/>
            <pc:sldMk cId="4158913106" sldId="325"/>
            <ac:spMk id="5" creationId="{EB2C5534-140D-9922-DF85-1786C04374C4}"/>
          </ac:spMkLst>
        </pc:spChg>
        <pc:spChg chg="add mod">
          <ac:chgData name="Weifeng Xu" userId="e7aed605-a3dd-4d5a-a692-a87037af107b" providerId="ADAL" clId="{A7D8BE23-DCDD-4239-AEC9-487DEFC8FE7A}" dt="2022-10-18T14:08:07.367" v="4357" actId="1076"/>
          <ac:spMkLst>
            <pc:docMk/>
            <pc:sldMk cId="4158913106" sldId="325"/>
            <ac:spMk id="28" creationId="{98DEEDEA-0BED-8E32-5433-9455A8807D38}"/>
          </ac:spMkLst>
        </pc:spChg>
        <pc:spChg chg="add mod">
          <ac:chgData name="Weifeng Xu" userId="e7aed605-a3dd-4d5a-a692-a87037af107b" providerId="ADAL" clId="{A7D8BE23-DCDD-4239-AEC9-487DEFC8FE7A}" dt="2022-10-18T14:08:07.367" v="4357" actId="1076"/>
          <ac:spMkLst>
            <pc:docMk/>
            <pc:sldMk cId="4158913106" sldId="325"/>
            <ac:spMk id="29" creationId="{8421C3D1-D7D3-21AB-4195-C6A7BC51EF2D}"/>
          </ac:spMkLst>
        </pc:spChg>
        <pc:grpChg chg="mod">
          <ac:chgData name="Weifeng Xu" userId="e7aed605-a3dd-4d5a-a692-a87037af107b" providerId="ADAL" clId="{A7D8BE23-DCDD-4239-AEC9-487DEFC8FE7A}" dt="2022-10-18T13:56:32.333" v="4238"/>
          <ac:grpSpMkLst>
            <pc:docMk/>
            <pc:sldMk cId="4158913106" sldId="325"/>
            <ac:grpSpMk id="11" creationId="{5DC2D23A-2F8B-0172-8CA3-57F040988565}"/>
          </ac:grpSpMkLst>
        </pc:grpChg>
        <pc:grpChg chg="mod">
          <ac:chgData name="Weifeng Xu" userId="e7aed605-a3dd-4d5a-a692-a87037af107b" providerId="ADAL" clId="{A7D8BE23-DCDD-4239-AEC9-487DEFC8FE7A}" dt="2022-10-18T13:56:38.820" v="4244"/>
          <ac:grpSpMkLst>
            <pc:docMk/>
            <pc:sldMk cId="4158913106" sldId="325"/>
            <ac:grpSpMk id="14" creationId="{072F94ED-451C-0E87-4C0D-39A0A80AD9C5}"/>
          </ac:grpSpMkLst>
        </pc:grpChg>
        <pc:grpChg chg="mod">
          <ac:chgData name="Weifeng Xu" userId="e7aed605-a3dd-4d5a-a692-a87037af107b" providerId="ADAL" clId="{A7D8BE23-DCDD-4239-AEC9-487DEFC8FE7A}" dt="2022-10-18T14:03:45.701" v="4307"/>
          <ac:grpSpMkLst>
            <pc:docMk/>
            <pc:sldMk cId="4158913106" sldId="325"/>
            <ac:grpSpMk id="58" creationId="{625E8881-F548-D60A-1F5D-330A272BCDFC}"/>
          </ac:grpSpMkLst>
        </pc:grpChg>
        <pc:grpChg chg="add del mod">
          <ac:chgData name="Weifeng Xu" userId="e7aed605-a3dd-4d5a-a692-a87037af107b" providerId="ADAL" clId="{A7D8BE23-DCDD-4239-AEC9-487DEFC8FE7A}" dt="2022-10-18T14:04:15.230" v="4320"/>
          <ac:grpSpMkLst>
            <pc:docMk/>
            <pc:sldMk cId="4158913106" sldId="325"/>
            <ac:grpSpMk id="62" creationId="{1FD23794-7788-F593-93FE-0442A41C961E}"/>
          </ac:grpSpMkLst>
        </pc:grpChg>
        <pc:grpChg chg="mod">
          <ac:chgData name="Weifeng Xu" userId="e7aed605-a3dd-4d5a-a692-a87037af107b" providerId="ADAL" clId="{A7D8BE23-DCDD-4239-AEC9-487DEFC8FE7A}" dt="2022-10-18T14:04:15.048" v="4318"/>
          <ac:grpSpMkLst>
            <pc:docMk/>
            <pc:sldMk cId="4158913106" sldId="325"/>
            <ac:grpSpMk id="2048" creationId="{35462F9C-1A50-CE7F-4077-34F54171BEA7}"/>
          </ac:grpSpMkLst>
        </pc:grpChg>
        <pc:grpChg chg="del mod">
          <ac:chgData name="Weifeng Xu" userId="e7aed605-a3dd-4d5a-a692-a87037af107b" providerId="ADAL" clId="{A7D8BE23-DCDD-4239-AEC9-487DEFC8FE7A}" dt="2022-10-18T14:04:31.955" v="4330"/>
          <ac:grpSpMkLst>
            <pc:docMk/>
            <pc:sldMk cId="4158913106" sldId="325"/>
            <ac:grpSpMk id="2053" creationId="{9A9A4797-6EB6-56A8-4432-41B5A2636D1E}"/>
          </ac:grpSpMkLst>
        </pc:grpChg>
        <pc:grpChg chg="mod">
          <ac:chgData name="Weifeng Xu" userId="e7aed605-a3dd-4d5a-a692-a87037af107b" providerId="ADAL" clId="{A7D8BE23-DCDD-4239-AEC9-487DEFC8FE7A}" dt="2022-10-18T14:08:07.367" v="4357" actId="1076"/>
          <ac:grpSpMkLst>
            <pc:docMk/>
            <pc:sldMk cId="4158913106" sldId="325"/>
            <ac:grpSpMk id="2056" creationId="{E5E22C8C-81EB-9A56-0F75-53B191C91E9C}"/>
          </ac:grpSpMkLst>
        </pc:grpChg>
        <pc:picChg chg="add mod">
          <ac:chgData name="Weifeng Xu" userId="e7aed605-a3dd-4d5a-a692-a87037af107b" providerId="ADAL" clId="{A7D8BE23-DCDD-4239-AEC9-487DEFC8FE7A}" dt="2022-10-18T13:59:25.329" v="4271" actId="1076"/>
          <ac:picMkLst>
            <pc:docMk/>
            <pc:sldMk cId="4158913106" sldId="325"/>
            <ac:picMk id="36" creationId="{A35D4B3F-1FAC-41C1-9ACD-74F4BD718026}"/>
          </ac:picMkLst>
        </pc:picChg>
        <pc:picChg chg="add del mod">
          <ac:chgData name="Weifeng Xu" userId="e7aed605-a3dd-4d5a-a692-a87037af107b" providerId="ADAL" clId="{A7D8BE23-DCDD-4239-AEC9-487DEFC8FE7A}" dt="2022-10-18T14:00:21.984" v="4281"/>
          <ac:picMkLst>
            <pc:docMk/>
            <pc:sldMk cId="4158913106" sldId="325"/>
            <ac:picMk id="42" creationId="{CD01CD9D-5688-6033-A3CB-70328EEF3A4D}"/>
          </ac:picMkLst>
        </pc:picChg>
        <pc:picChg chg="add mod">
          <ac:chgData name="Weifeng Xu" userId="e7aed605-a3dd-4d5a-a692-a87037af107b" providerId="ADAL" clId="{A7D8BE23-DCDD-4239-AEC9-487DEFC8FE7A}" dt="2022-10-18T14:08:07.367" v="4357" actId="1076"/>
          <ac:picMkLst>
            <pc:docMk/>
            <pc:sldMk cId="4158913106" sldId="325"/>
            <ac:picMk id="45" creationId="{4812298A-848A-2AA6-597E-C4F7C1B79E26}"/>
          </ac:picMkLst>
        </pc:picChg>
        <pc:picChg chg="add del mod">
          <ac:chgData name="Weifeng Xu" userId="e7aed605-a3dd-4d5a-a692-a87037af107b" providerId="ADAL" clId="{A7D8BE23-DCDD-4239-AEC9-487DEFC8FE7A}" dt="2022-10-18T14:08:00.830" v="4356" actId="478"/>
          <ac:picMkLst>
            <pc:docMk/>
            <pc:sldMk cId="4158913106" sldId="325"/>
            <ac:picMk id="2050" creationId="{09118167-AABB-C663-5804-B88F4E928E24}"/>
          </ac:picMkLst>
        </pc:picChg>
        <pc:picChg chg="add mod">
          <ac:chgData name="Weifeng Xu" userId="e7aed605-a3dd-4d5a-a692-a87037af107b" providerId="ADAL" clId="{A7D8BE23-DCDD-4239-AEC9-487DEFC8FE7A}" dt="2022-10-18T14:08:07.367" v="4357" actId="1076"/>
          <ac:picMkLst>
            <pc:docMk/>
            <pc:sldMk cId="4158913106" sldId="325"/>
            <ac:picMk id="2063" creationId="{FB658D35-BD44-623F-4544-7F3FF9D0FD99}"/>
          </ac:picMkLst>
        </pc:picChg>
        <pc:picChg chg="add mod">
          <ac:chgData name="Weifeng Xu" userId="e7aed605-a3dd-4d5a-a692-a87037af107b" providerId="ADAL" clId="{A7D8BE23-DCDD-4239-AEC9-487DEFC8FE7A}" dt="2022-10-18T14:08:18.710" v="4362" actId="1076"/>
          <ac:picMkLst>
            <pc:docMk/>
            <pc:sldMk cId="4158913106" sldId="325"/>
            <ac:picMk id="2068" creationId="{D540CB20-9A48-EEC7-145E-B8346AC0C5E7}"/>
          </ac:picMkLst>
        </pc:picChg>
        <pc:picChg chg="add mod">
          <ac:chgData name="Weifeng Xu" userId="e7aed605-a3dd-4d5a-a692-a87037af107b" providerId="ADAL" clId="{A7D8BE23-DCDD-4239-AEC9-487DEFC8FE7A}" dt="2022-10-18T14:08:51.667" v="4364" actId="1076"/>
          <ac:picMkLst>
            <pc:docMk/>
            <pc:sldMk cId="4158913106" sldId="325"/>
            <ac:picMk id="2069" creationId="{962ACC3C-8DE7-B93E-1D89-B919394BCC6F}"/>
          </ac:picMkLst>
        </pc:picChg>
        <pc:inkChg chg="add del">
          <ac:chgData name="Weifeng Xu" userId="e7aed605-a3dd-4d5a-a692-a87037af107b" providerId="ADAL" clId="{A7D8BE23-DCDD-4239-AEC9-487DEFC8FE7A}" dt="2022-10-18T13:56:12.462" v="4233" actId="9405"/>
          <ac:inkMkLst>
            <pc:docMk/>
            <pc:sldMk cId="4158913106" sldId="325"/>
            <ac:inkMk id="8" creationId="{EE9654DD-9FCC-C115-1ACD-FC0E6ACB6C87}"/>
          </ac:inkMkLst>
        </pc:inkChg>
        <pc:inkChg chg="add del mod">
          <ac:chgData name="Weifeng Xu" userId="e7aed605-a3dd-4d5a-a692-a87037af107b" providerId="ADAL" clId="{A7D8BE23-DCDD-4239-AEC9-487DEFC8FE7A}" dt="2022-10-18T13:56:32.724" v="4239" actId="9405"/>
          <ac:inkMkLst>
            <pc:docMk/>
            <pc:sldMk cId="4158913106" sldId="325"/>
            <ac:inkMk id="9" creationId="{DEC51156-7A1A-85B0-7D29-110E5A2085D3}"/>
          </ac:inkMkLst>
        </pc:inkChg>
        <pc:inkChg chg="add del mod">
          <ac:chgData name="Weifeng Xu" userId="e7aed605-a3dd-4d5a-a692-a87037af107b" providerId="ADAL" clId="{A7D8BE23-DCDD-4239-AEC9-487DEFC8FE7A}" dt="2022-10-18T13:56:32.333" v="4238"/>
          <ac:inkMkLst>
            <pc:docMk/>
            <pc:sldMk cId="4158913106" sldId="325"/>
            <ac:inkMk id="10" creationId="{AC72B7EA-4F89-1CB7-DEBE-60A995811500}"/>
          </ac:inkMkLst>
        </pc:inkChg>
        <pc:inkChg chg="add del mod">
          <ac:chgData name="Weifeng Xu" userId="e7aed605-a3dd-4d5a-a692-a87037af107b" providerId="ADAL" clId="{A7D8BE23-DCDD-4239-AEC9-487DEFC8FE7A}" dt="2022-10-18T13:56:39.275" v="4245" actId="9405"/>
          <ac:inkMkLst>
            <pc:docMk/>
            <pc:sldMk cId="4158913106" sldId="325"/>
            <ac:inkMk id="12" creationId="{9A3F809E-1979-D64A-F8CF-A738C6812B0F}"/>
          </ac:inkMkLst>
        </pc:inkChg>
        <pc:inkChg chg="add del mod">
          <ac:chgData name="Weifeng Xu" userId="e7aed605-a3dd-4d5a-a692-a87037af107b" providerId="ADAL" clId="{A7D8BE23-DCDD-4239-AEC9-487DEFC8FE7A}" dt="2022-10-18T13:56:38.820" v="4244"/>
          <ac:inkMkLst>
            <pc:docMk/>
            <pc:sldMk cId="4158913106" sldId="325"/>
            <ac:inkMk id="13" creationId="{0BBC2D71-F9A1-6725-DB99-7197F34ED0D5}"/>
          </ac:inkMkLst>
        </pc:inkChg>
        <pc:inkChg chg="add del">
          <ac:chgData name="Weifeng Xu" userId="e7aed605-a3dd-4d5a-a692-a87037af107b" providerId="ADAL" clId="{A7D8BE23-DCDD-4239-AEC9-487DEFC8FE7A}" dt="2022-10-18T13:56:43.932" v="4247" actId="9405"/>
          <ac:inkMkLst>
            <pc:docMk/>
            <pc:sldMk cId="4158913106" sldId="325"/>
            <ac:inkMk id="15" creationId="{3CF67E1E-25DC-DD4C-8D27-1FD80C904092}"/>
          </ac:inkMkLst>
        </pc:inkChg>
        <pc:inkChg chg="add del mod">
          <ac:chgData name="Weifeng Xu" userId="e7aed605-a3dd-4d5a-a692-a87037af107b" providerId="ADAL" clId="{A7D8BE23-DCDD-4239-AEC9-487DEFC8FE7A}" dt="2022-10-18T14:03:46.757" v="4310" actId="9405"/>
          <ac:inkMkLst>
            <pc:docMk/>
            <pc:sldMk cId="4158913106" sldId="325"/>
            <ac:inkMk id="54" creationId="{473FF8B5-39F3-93E9-C6DD-B58045D2EAFF}"/>
          </ac:inkMkLst>
        </pc:inkChg>
        <pc:inkChg chg="add del mod">
          <ac:chgData name="Weifeng Xu" userId="e7aed605-a3dd-4d5a-a692-a87037af107b" providerId="ADAL" clId="{A7D8BE23-DCDD-4239-AEC9-487DEFC8FE7A}" dt="2022-10-18T14:03:46.500" v="4309" actId="9405"/>
          <ac:inkMkLst>
            <pc:docMk/>
            <pc:sldMk cId="4158913106" sldId="325"/>
            <ac:inkMk id="55" creationId="{95758029-2775-0329-8B44-DA758A61BED6}"/>
          </ac:inkMkLst>
        </pc:inkChg>
        <pc:inkChg chg="add del mod">
          <ac:chgData name="Weifeng Xu" userId="e7aed605-a3dd-4d5a-a692-a87037af107b" providerId="ADAL" clId="{A7D8BE23-DCDD-4239-AEC9-487DEFC8FE7A}" dt="2022-10-18T14:03:46.180" v="4308" actId="9405"/>
          <ac:inkMkLst>
            <pc:docMk/>
            <pc:sldMk cId="4158913106" sldId="325"/>
            <ac:inkMk id="56" creationId="{0C719923-F185-A76A-4D2B-1A9D602A00C4}"/>
          </ac:inkMkLst>
        </pc:inkChg>
        <pc:inkChg chg="add del mod">
          <ac:chgData name="Weifeng Xu" userId="e7aed605-a3dd-4d5a-a692-a87037af107b" providerId="ADAL" clId="{A7D8BE23-DCDD-4239-AEC9-487DEFC8FE7A}" dt="2022-10-18T14:03:45.701" v="4307"/>
          <ac:inkMkLst>
            <pc:docMk/>
            <pc:sldMk cId="4158913106" sldId="325"/>
            <ac:inkMk id="57" creationId="{41DE8DDA-BA74-CF8C-181A-BF8E6D1305C2}"/>
          </ac:inkMkLst>
        </pc:inkChg>
        <pc:inkChg chg="add del mod">
          <ac:chgData name="Weifeng Xu" userId="e7aed605-a3dd-4d5a-a692-a87037af107b" providerId="ADAL" clId="{A7D8BE23-DCDD-4239-AEC9-487DEFC8FE7A}" dt="2022-10-18T14:04:15.844" v="4322" actId="9405"/>
          <ac:inkMkLst>
            <pc:docMk/>
            <pc:sldMk cId="4158913106" sldId="325"/>
            <ac:inkMk id="59" creationId="{D99872CE-0A2F-C02C-692B-4F62BB763E64}"/>
          </ac:inkMkLst>
        </pc:inkChg>
        <pc:inkChg chg="add del mod">
          <ac:chgData name="Weifeng Xu" userId="e7aed605-a3dd-4d5a-a692-a87037af107b" providerId="ADAL" clId="{A7D8BE23-DCDD-4239-AEC9-487DEFC8FE7A}" dt="2022-10-18T14:04:15.461" v="4321" actId="9405"/>
          <ac:inkMkLst>
            <pc:docMk/>
            <pc:sldMk cId="4158913106" sldId="325"/>
            <ac:inkMk id="60" creationId="{EF6EBDAB-2378-E236-C92B-270B56066272}"/>
          </ac:inkMkLst>
        </pc:inkChg>
        <pc:inkChg chg="add del mod">
          <ac:chgData name="Weifeng Xu" userId="e7aed605-a3dd-4d5a-a692-a87037af107b" providerId="ADAL" clId="{A7D8BE23-DCDD-4239-AEC9-487DEFC8FE7A}" dt="2022-10-18T14:04:15.230" v="4320"/>
          <ac:inkMkLst>
            <pc:docMk/>
            <pc:sldMk cId="4158913106" sldId="325"/>
            <ac:inkMk id="61" creationId="{3BBFC5B2-9B48-52C9-4697-2F9E098B9030}"/>
          </ac:inkMkLst>
        </pc:inkChg>
        <pc:inkChg chg="add del mod">
          <ac:chgData name="Weifeng Xu" userId="e7aed605-a3dd-4d5a-a692-a87037af107b" providerId="ADAL" clId="{A7D8BE23-DCDD-4239-AEC9-487DEFC8FE7A}" dt="2022-10-18T14:04:15.048" v="4318"/>
          <ac:inkMkLst>
            <pc:docMk/>
            <pc:sldMk cId="4158913106" sldId="325"/>
            <ac:inkMk id="63" creationId="{A3B8E5DC-2B63-2ACF-1EB3-E40B58BC3365}"/>
          </ac:inkMkLst>
        </pc:inkChg>
        <pc:inkChg chg="add mod">
          <ac:chgData name="Weifeng Xu" userId="e7aed605-a3dd-4d5a-a692-a87037af107b" providerId="ADAL" clId="{A7D8BE23-DCDD-4239-AEC9-487DEFC8FE7A}" dt="2022-10-18T14:08:07.367" v="4357" actId="1076"/>
          <ac:inkMkLst>
            <pc:docMk/>
            <pc:sldMk cId="4158913106" sldId="325"/>
            <ac:inkMk id="2049" creationId="{B4EB2FEB-FFA9-8709-6842-73A4F6EDF6E3}"/>
          </ac:inkMkLst>
        </pc:inkChg>
        <pc:inkChg chg="add mod">
          <ac:chgData name="Weifeng Xu" userId="e7aed605-a3dd-4d5a-a692-a87037af107b" providerId="ADAL" clId="{A7D8BE23-DCDD-4239-AEC9-487DEFC8FE7A}" dt="2022-10-18T14:08:07.367" v="4357" actId="1076"/>
          <ac:inkMkLst>
            <pc:docMk/>
            <pc:sldMk cId="4158913106" sldId="325"/>
            <ac:inkMk id="2051" creationId="{B4BD3AF0-FDF2-D349-3A46-3A245E88E45D}"/>
          </ac:inkMkLst>
        </pc:inkChg>
        <pc:inkChg chg="add mod">
          <ac:chgData name="Weifeng Xu" userId="e7aed605-a3dd-4d5a-a692-a87037af107b" providerId="ADAL" clId="{A7D8BE23-DCDD-4239-AEC9-487DEFC8FE7A}" dt="2022-10-18T14:08:07.367" v="4357" actId="1076"/>
          <ac:inkMkLst>
            <pc:docMk/>
            <pc:sldMk cId="4158913106" sldId="325"/>
            <ac:inkMk id="2052" creationId="{46ADFAE2-FF05-4702-43ED-009548C76FB7}"/>
          </ac:inkMkLst>
        </pc:inkChg>
        <pc:inkChg chg="add del">
          <ac:chgData name="Weifeng Xu" userId="e7aed605-a3dd-4d5a-a692-a87037af107b" providerId="ADAL" clId="{A7D8BE23-DCDD-4239-AEC9-487DEFC8FE7A}" dt="2022-10-18T14:04:26.796" v="4328" actId="9405"/>
          <ac:inkMkLst>
            <pc:docMk/>
            <pc:sldMk cId="4158913106" sldId="325"/>
            <ac:inkMk id="2054" creationId="{FD28C9D2-C0DA-EE6D-4ABB-E5D610A2FA1F}"/>
          </ac:inkMkLst>
        </pc:inkChg>
        <pc:inkChg chg="add mod">
          <ac:chgData name="Weifeng Xu" userId="e7aed605-a3dd-4d5a-a692-a87037af107b" providerId="ADAL" clId="{A7D8BE23-DCDD-4239-AEC9-487DEFC8FE7A}" dt="2022-10-18T14:08:07.367" v="4357" actId="1076"/>
          <ac:inkMkLst>
            <pc:docMk/>
            <pc:sldMk cId="4158913106" sldId="325"/>
            <ac:inkMk id="2055" creationId="{76A0E699-DB36-CA5A-E44C-172AB7C589AD}"/>
          </ac:inkMkLst>
        </pc:inkChg>
        <pc:cxnChg chg="add mod">
          <ac:chgData name="Weifeng Xu" userId="e7aed605-a3dd-4d5a-a692-a87037af107b" providerId="ADAL" clId="{A7D8BE23-DCDD-4239-AEC9-487DEFC8FE7A}" dt="2022-10-18T13:59:38.146" v="4273" actId="1076"/>
          <ac:cxnSpMkLst>
            <pc:docMk/>
            <pc:sldMk cId="4158913106" sldId="325"/>
            <ac:cxnSpMk id="6" creationId="{2640E76C-CD76-24A4-64D1-0C473D07A70C}"/>
          </ac:cxnSpMkLst>
        </pc:cxnChg>
        <pc:cxnChg chg="add mod">
          <ac:chgData name="Weifeng Xu" userId="e7aed605-a3dd-4d5a-a692-a87037af107b" providerId="ADAL" clId="{A7D8BE23-DCDD-4239-AEC9-487DEFC8FE7A}" dt="2022-10-18T13:59:38.146" v="4273" actId="1076"/>
          <ac:cxnSpMkLst>
            <pc:docMk/>
            <pc:sldMk cId="4158913106" sldId="325"/>
            <ac:cxnSpMk id="7" creationId="{A0DF9EC5-32DA-5F6A-F23A-565948B784B3}"/>
          </ac:cxnSpMkLst>
        </pc:cxnChg>
        <pc:cxnChg chg="add del mod">
          <ac:chgData name="Weifeng Xu" userId="e7aed605-a3dd-4d5a-a692-a87037af107b" providerId="ADAL" clId="{A7D8BE23-DCDD-4239-AEC9-487DEFC8FE7A}" dt="2022-10-18T13:56:56.036" v="4255"/>
          <ac:cxnSpMkLst>
            <pc:docMk/>
            <pc:sldMk cId="4158913106" sldId="325"/>
            <ac:cxnSpMk id="16" creationId="{561935E9-0AB9-1849-3AFA-C3BD22FBCFCF}"/>
          </ac:cxnSpMkLst>
        </pc:cxnChg>
        <pc:cxnChg chg="add del mod">
          <ac:chgData name="Weifeng Xu" userId="e7aed605-a3dd-4d5a-a692-a87037af107b" providerId="ADAL" clId="{A7D8BE23-DCDD-4239-AEC9-487DEFC8FE7A}" dt="2022-10-18T13:56:55.854" v="4254"/>
          <ac:cxnSpMkLst>
            <pc:docMk/>
            <pc:sldMk cId="4158913106" sldId="325"/>
            <ac:cxnSpMk id="17" creationId="{941187FE-3711-0F54-D395-39F17F920D2D}"/>
          </ac:cxnSpMkLst>
        </pc:cxnChg>
        <pc:cxnChg chg="add del mod">
          <ac:chgData name="Weifeng Xu" userId="e7aed605-a3dd-4d5a-a692-a87037af107b" providerId="ADAL" clId="{A7D8BE23-DCDD-4239-AEC9-487DEFC8FE7A}" dt="2022-10-18T13:56:55.676" v="4253"/>
          <ac:cxnSpMkLst>
            <pc:docMk/>
            <pc:sldMk cId="4158913106" sldId="325"/>
            <ac:cxnSpMk id="18" creationId="{E6D2EB70-7E17-F5BE-DE5D-EA05AFC0363A}"/>
          </ac:cxnSpMkLst>
        </pc:cxnChg>
        <pc:cxnChg chg="add del mod">
          <ac:chgData name="Weifeng Xu" userId="e7aed605-a3dd-4d5a-a692-a87037af107b" providerId="ADAL" clId="{A7D8BE23-DCDD-4239-AEC9-487DEFC8FE7A}" dt="2022-10-18T13:56:55.477" v="4252"/>
          <ac:cxnSpMkLst>
            <pc:docMk/>
            <pc:sldMk cId="4158913106" sldId="325"/>
            <ac:cxnSpMk id="19" creationId="{6B67C7E3-58BD-0248-D44F-0035EFA35EBF}"/>
          </ac:cxnSpMkLst>
        </pc:cxnChg>
        <pc:cxnChg chg="add mod">
          <ac:chgData name="Weifeng Xu" userId="e7aed605-a3dd-4d5a-a692-a87037af107b" providerId="ADAL" clId="{A7D8BE23-DCDD-4239-AEC9-487DEFC8FE7A}" dt="2022-10-18T13:59:38.146" v="4273" actId="1076"/>
          <ac:cxnSpMkLst>
            <pc:docMk/>
            <pc:sldMk cId="4158913106" sldId="325"/>
            <ac:cxnSpMk id="21" creationId="{07173856-4C09-FCBF-DB65-F1FD1C1D120D}"/>
          </ac:cxnSpMkLst>
        </pc:cxnChg>
        <pc:cxnChg chg="add mod">
          <ac:chgData name="Weifeng Xu" userId="e7aed605-a3dd-4d5a-a692-a87037af107b" providerId="ADAL" clId="{A7D8BE23-DCDD-4239-AEC9-487DEFC8FE7A}" dt="2022-10-18T13:59:38.146" v="4273" actId="1076"/>
          <ac:cxnSpMkLst>
            <pc:docMk/>
            <pc:sldMk cId="4158913106" sldId="325"/>
            <ac:cxnSpMk id="23" creationId="{2B1F3D91-E347-49F8-2D2A-34A7E9100376}"/>
          </ac:cxnSpMkLst>
        </pc:cxnChg>
        <pc:cxnChg chg="add mod">
          <ac:chgData name="Weifeng Xu" userId="e7aed605-a3dd-4d5a-a692-a87037af107b" providerId="ADAL" clId="{A7D8BE23-DCDD-4239-AEC9-487DEFC8FE7A}" dt="2022-10-18T13:59:38.146" v="4273" actId="1076"/>
          <ac:cxnSpMkLst>
            <pc:docMk/>
            <pc:sldMk cId="4158913106" sldId="325"/>
            <ac:cxnSpMk id="25" creationId="{05ABC4F0-933E-C752-A00D-B90261916BC9}"/>
          </ac:cxnSpMkLst>
        </pc:cxnChg>
        <pc:cxnChg chg="add mod">
          <ac:chgData name="Weifeng Xu" userId="e7aed605-a3dd-4d5a-a692-a87037af107b" providerId="ADAL" clId="{A7D8BE23-DCDD-4239-AEC9-487DEFC8FE7A}" dt="2022-10-18T13:59:38.146" v="4273" actId="1076"/>
          <ac:cxnSpMkLst>
            <pc:docMk/>
            <pc:sldMk cId="4158913106" sldId="325"/>
            <ac:cxnSpMk id="27" creationId="{40766173-58C7-C139-5816-8EB14355D0A7}"/>
          </ac:cxnSpMkLst>
        </pc:cxnChg>
        <pc:cxnChg chg="add mod">
          <ac:chgData name="Weifeng Xu" userId="e7aed605-a3dd-4d5a-a692-a87037af107b" providerId="ADAL" clId="{A7D8BE23-DCDD-4239-AEC9-487DEFC8FE7A}" dt="2022-10-18T14:08:07.367" v="4357" actId="1076"/>
          <ac:cxnSpMkLst>
            <pc:docMk/>
            <pc:sldMk cId="4158913106" sldId="325"/>
            <ac:cxnSpMk id="30" creationId="{A5350693-E766-AD0D-D824-FAF6FD0CC049}"/>
          </ac:cxnSpMkLst>
        </pc:cxnChg>
        <pc:cxnChg chg="add mod">
          <ac:chgData name="Weifeng Xu" userId="e7aed605-a3dd-4d5a-a692-a87037af107b" providerId="ADAL" clId="{A7D8BE23-DCDD-4239-AEC9-487DEFC8FE7A}" dt="2022-10-18T14:08:07.367" v="4357" actId="1076"/>
          <ac:cxnSpMkLst>
            <pc:docMk/>
            <pc:sldMk cId="4158913106" sldId="325"/>
            <ac:cxnSpMk id="31" creationId="{BEBA6FDC-D26F-11A1-4441-37D2662C6EE0}"/>
          </ac:cxnSpMkLst>
        </pc:cxnChg>
        <pc:cxnChg chg="add mod">
          <ac:chgData name="Weifeng Xu" userId="e7aed605-a3dd-4d5a-a692-a87037af107b" providerId="ADAL" clId="{A7D8BE23-DCDD-4239-AEC9-487DEFC8FE7A}" dt="2022-10-18T14:08:07.367" v="4357" actId="1076"/>
          <ac:cxnSpMkLst>
            <pc:docMk/>
            <pc:sldMk cId="4158913106" sldId="325"/>
            <ac:cxnSpMk id="32" creationId="{5F31EB95-AEBB-86EA-CD28-E04D0D9FDB78}"/>
          </ac:cxnSpMkLst>
        </pc:cxnChg>
        <pc:cxnChg chg="add mod">
          <ac:chgData name="Weifeng Xu" userId="e7aed605-a3dd-4d5a-a692-a87037af107b" providerId="ADAL" clId="{A7D8BE23-DCDD-4239-AEC9-487DEFC8FE7A}" dt="2022-10-18T14:08:07.367" v="4357" actId="1076"/>
          <ac:cxnSpMkLst>
            <pc:docMk/>
            <pc:sldMk cId="4158913106" sldId="325"/>
            <ac:cxnSpMk id="33" creationId="{EE5799E1-3EBA-CFDF-9139-B4903E46B2C0}"/>
          </ac:cxnSpMkLst>
        </pc:cxnChg>
        <pc:cxnChg chg="add mod">
          <ac:chgData name="Weifeng Xu" userId="e7aed605-a3dd-4d5a-a692-a87037af107b" providerId="ADAL" clId="{A7D8BE23-DCDD-4239-AEC9-487DEFC8FE7A}" dt="2022-10-18T14:08:07.367" v="4357" actId="1076"/>
          <ac:cxnSpMkLst>
            <pc:docMk/>
            <pc:sldMk cId="4158913106" sldId="325"/>
            <ac:cxnSpMk id="34" creationId="{70060FCC-A4F8-8D79-108F-BECFE0557D7B}"/>
          </ac:cxnSpMkLst>
        </pc:cxnChg>
        <pc:cxnChg chg="add mod">
          <ac:chgData name="Weifeng Xu" userId="e7aed605-a3dd-4d5a-a692-a87037af107b" providerId="ADAL" clId="{A7D8BE23-DCDD-4239-AEC9-487DEFC8FE7A}" dt="2022-10-18T14:08:07.367" v="4357" actId="1076"/>
          <ac:cxnSpMkLst>
            <pc:docMk/>
            <pc:sldMk cId="4158913106" sldId="325"/>
            <ac:cxnSpMk id="35" creationId="{81DCAD9B-5BEC-1107-3FA0-2D58052180D1}"/>
          </ac:cxnSpMkLst>
        </pc:cxnChg>
        <pc:cxnChg chg="add mod">
          <ac:chgData name="Weifeng Xu" userId="e7aed605-a3dd-4d5a-a692-a87037af107b" providerId="ADAL" clId="{A7D8BE23-DCDD-4239-AEC9-487DEFC8FE7A}" dt="2022-10-18T14:00:06.295" v="4278" actId="14100"/>
          <ac:cxnSpMkLst>
            <pc:docMk/>
            <pc:sldMk cId="4158913106" sldId="325"/>
            <ac:cxnSpMk id="38" creationId="{64AA6F51-1844-360B-2FCB-882FAB4EF72B}"/>
          </ac:cxnSpMkLst>
        </pc:cxnChg>
        <pc:cxnChg chg="add del mod">
          <ac:chgData name="Weifeng Xu" userId="e7aed605-a3dd-4d5a-a692-a87037af107b" providerId="ADAL" clId="{A7D8BE23-DCDD-4239-AEC9-487DEFC8FE7A}" dt="2022-10-18T14:00:21.984" v="4281"/>
          <ac:cxnSpMkLst>
            <pc:docMk/>
            <pc:sldMk cId="4158913106" sldId="325"/>
            <ac:cxnSpMk id="43" creationId="{11FE3EAB-AB95-92DF-2B2C-C83C9362111A}"/>
          </ac:cxnSpMkLst>
        </pc:cxnChg>
        <pc:cxnChg chg="add del mod">
          <ac:chgData name="Weifeng Xu" userId="e7aed605-a3dd-4d5a-a692-a87037af107b" providerId="ADAL" clId="{A7D8BE23-DCDD-4239-AEC9-487DEFC8FE7A}" dt="2022-10-18T14:00:31.407" v="4283"/>
          <ac:cxnSpMkLst>
            <pc:docMk/>
            <pc:sldMk cId="4158913106" sldId="325"/>
            <ac:cxnSpMk id="44" creationId="{54852E2C-B9B2-7D0F-D4AF-05B488929040}"/>
          </ac:cxnSpMkLst>
        </pc:cxnChg>
        <pc:cxnChg chg="add mod">
          <ac:chgData name="Weifeng Xu" userId="e7aed605-a3dd-4d5a-a692-a87037af107b" providerId="ADAL" clId="{A7D8BE23-DCDD-4239-AEC9-487DEFC8FE7A}" dt="2022-10-18T14:08:07.367" v="4357" actId="1076"/>
          <ac:cxnSpMkLst>
            <pc:docMk/>
            <pc:sldMk cId="4158913106" sldId="325"/>
            <ac:cxnSpMk id="46" creationId="{56AC3F6B-7EE7-71D8-DB0E-0C9FE0BE9884}"/>
          </ac:cxnSpMkLst>
        </pc:cxnChg>
        <pc:cxnChg chg="add mod">
          <ac:chgData name="Weifeng Xu" userId="e7aed605-a3dd-4d5a-a692-a87037af107b" providerId="ADAL" clId="{A7D8BE23-DCDD-4239-AEC9-487DEFC8FE7A}" dt="2022-10-18T14:08:07.367" v="4357" actId="1076"/>
          <ac:cxnSpMkLst>
            <pc:docMk/>
            <pc:sldMk cId="4158913106" sldId="325"/>
            <ac:cxnSpMk id="48" creationId="{6A815F19-6171-7816-73A4-9649D4E16DE9}"/>
          </ac:cxnSpMkLst>
        </pc:cxnChg>
        <pc:cxnChg chg="add del mod">
          <ac:chgData name="Weifeng Xu" userId="e7aed605-a3dd-4d5a-a692-a87037af107b" providerId="ADAL" clId="{A7D8BE23-DCDD-4239-AEC9-487DEFC8FE7A}" dt="2022-10-18T14:01:45.457" v="4289" actId="11529"/>
          <ac:cxnSpMkLst>
            <pc:docMk/>
            <pc:sldMk cId="4158913106" sldId="325"/>
            <ac:cxnSpMk id="50" creationId="{0CAA7CD6-295D-7B83-30CC-A0212278F837}"/>
          </ac:cxnSpMkLst>
        </pc:cxnChg>
        <pc:cxnChg chg="add mod">
          <ac:chgData name="Weifeng Xu" userId="e7aed605-a3dd-4d5a-a692-a87037af107b" providerId="ADAL" clId="{A7D8BE23-DCDD-4239-AEC9-487DEFC8FE7A}" dt="2022-10-18T14:08:07.367" v="4357" actId="1076"/>
          <ac:cxnSpMkLst>
            <pc:docMk/>
            <pc:sldMk cId="4158913106" sldId="325"/>
            <ac:cxnSpMk id="52" creationId="{7082FD62-11A5-D624-059D-7AF5FEA65F5B}"/>
          </ac:cxnSpMkLst>
        </pc:cxnChg>
        <pc:cxnChg chg="add mod">
          <ac:chgData name="Weifeng Xu" userId="e7aed605-a3dd-4d5a-a692-a87037af107b" providerId="ADAL" clId="{A7D8BE23-DCDD-4239-AEC9-487DEFC8FE7A}" dt="2022-10-18T14:08:07.367" v="4357" actId="1076"/>
          <ac:cxnSpMkLst>
            <pc:docMk/>
            <pc:sldMk cId="4158913106" sldId="325"/>
            <ac:cxnSpMk id="2057" creationId="{E2047645-281F-03D2-3762-8348941E295D}"/>
          </ac:cxnSpMkLst>
        </pc:cxnChg>
        <pc:cxnChg chg="add mod">
          <ac:chgData name="Weifeng Xu" userId="e7aed605-a3dd-4d5a-a692-a87037af107b" providerId="ADAL" clId="{A7D8BE23-DCDD-4239-AEC9-487DEFC8FE7A}" dt="2022-10-18T14:08:07.367" v="4357" actId="1076"/>
          <ac:cxnSpMkLst>
            <pc:docMk/>
            <pc:sldMk cId="4158913106" sldId="325"/>
            <ac:cxnSpMk id="2059" creationId="{994A62CB-D9C1-6DB6-CA3F-D9DD4350BDE1}"/>
          </ac:cxnSpMkLst>
        </pc:cxnChg>
        <pc:cxnChg chg="add mod">
          <ac:chgData name="Weifeng Xu" userId="e7aed605-a3dd-4d5a-a692-a87037af107b" providerId="ADAL" clId="{A7D8BE23-DCDD-4239-AEC9-487DEFC8FE7A}" dt="2022-10-18T14:08:07.367" v="4357" actId="1076"/>
          <ac:cxnSpMkLst>
            <pc:docMk/>
            <pc:sldMk cId="4158913106" sldId="325"/>
            <ac:cxnSpMk id="2064" creationId="{A8025876-746A-66B3-FE58-E44E586A6038}"/>
          </ac:cxnSpMkLst>
        </pc:cxnChg>
        <pc:cxnChg chg="add mod">
          <ac:chgData name="Weifeng Xu" userId="e7aed605-a3dd-4d5a-a692-a87037af107b" providerId="ADAL" clId="{A7D8BE23-DCDD-4239-AEC9-487DEFC8FE7A}" dt="2022-10-18T14:08:58.421" v="4366" actId="14100"/>
          <ac:cxnSpMkLst>
            <pc:docMk/>
            <pc:sldMk cId="4158913106" sldId="325"/>
            <ac:cxnSpMk id="2070" creationId="{87087ED4-5F24-ABEB-4129-084E119A3F84}"/>
          </ac:cxnSpMkLst>
        </pc:cxnChg>
      </pc:sldChg>
      <pc:sldChg chg="addSp delSp modSp mod modNotesTx">
        <pc:chgData name="Weifeng Xu" userId="e7aed605-a3dd-4d5a-a692-a87037af107b" providerId="ADAL" clId="{A7D8BE23-DCDD-4239-AEC9-487DEFC8FE7A}" dt="2022-04-19T18:52:52.774" v="2862" actId="1076"/>
        <pc:sldMkLst>
          <pc:docMk/>
          <pc:sldMk cId="1452330534" sldId="326"/>
        </pc:sldMkLst>
        <pc:spChg chg="mod">
          <ac:chgData name="Weifeng Xu" userId="e7aed605-a3dd-4d5a-a692-a87037af107b" providerId="ADAL" clId="{A7D8BE23-DCDD-4239-AEC9-487DEFC8FE7A}" dt="2022-04-19T18:52:02.281" v="2849" actId="1076"/>
          <ac:spMkLst>
            <pc:docMk/>
            <pc:sldMk cId="1452330534" sldId="326"/>
            <ac:spMk id="2" creationId="{00000000-0000-0000-0000-000000000000}"/>
          </ac:spMkLst>
        </pc:spChg>
        <pc:spChg chg="mod">
          <ac:chgData name="Weifeng Xu" userId="e7aed605-a3dd-4d5a-a692-a87037af107b" providerId="ADAL" clId="{A7D8BE23-DCDD-4239-AEC9-487DEFC8FE7A}" dt="2022-04-19T18:52:02.281" v="2849" actId="1076"/>
          <ac:spMkLst>
            <pc:docMk/>
            <pc:sldMk cId="1452330534" sldId="326"/>
            <ac:spMk id="6" creationId="{00000000-0000-0000-0000-000000000000}"/>
          </ac:spMkLst>
        </pc:spChg>
        <pc:spChg chg="mod">
          <ac:chgData name="Weifeng Xu" userId="e7aed605-a3dd-4d5a-a692-a87037af107b" providerId="ADAL" clId="{A7D8BE23-DCDD-4239-AEC9-487DEFC8FE7A}" dt="2022-04-19T18:52:02.281" v="2849" actId="1076"/>
          <ac:spMkLst>
            <pc:docMk/>
            <pc:sldMk cId="1452330534" sldId="326"/>
            <ac:spMk id="7" creationId="{00000000-0000-0000-0000-000000000000}"/>
          </ac:spMkLst>
        </pc:spChg>
        <pc:spChg chg="mod">
          <ac:chgData name="Weifeng Xu" userId="e7aed605-a3dd-4d5a-a692-a87037af107b" providerId="ADAL" clId="{A7D8BE23-DCDD-4239-AEC9-487DEFC8FE7A}" dt="2022-04-19T18:52:02.281" v="2849" actId="1076"/>
          <ac:spMkLst>
            <pc:docMk/>
            <pc:sldMk cId="1452330534" sldId="326"/>
            <ac:spMk id="8" creationId="{00000000-0000-0000-0000-000000000000}"/>
          </ac:spMkLst>
        </pc:spChg>
        <pc:spChg chg="add del">
          <ac:chgData name="Weifeng Xu" userId="e7aed605-a3dd-4d5a-a692-a87037af107b" providerId="ADAL" clId="{A7D8BE23-DCDD-4239-AEC9-487DEFC8FE7A}" dt="2021-11-06T00:13:22.901" v="2193" actId="22"/>
          <ac:spMkLst>
            <pc:docMk/>
            <pc:sldMk cId="1452330534" sldId="326"/>
            <ac:spMk id="11" creationId="{91285FD5-1754-4B98-AE1F-9156E4D13A7C}"/>
          </ac:spMkLst>
        </pc:spChg>
        <pc:spChg chg="add mod">
          <ac:chgData name="Weifeng Xu" userId="e7aed605-a3dd-4d5a-a692-a87037af107b" providerId="ADAL" clId="{A7D8BE23-DCDD-4239-AEC9-487DEFC8FE7A}" dt="2022-04-19T18:52:02.281" v="2849" actId="1076"/>
          <ac:spMkLst>
            <pc:docMk/>
            <pc:sldMk cId="1452330534" sldId="326"/>
            <ac:spMk id="13" creationId="{D1DEB4F6-E06F-4CA5-9EF7-44C6B0420558}"/>
          </ac:spMkLst>
        </pc:spChg>
        <pc:spChg chg="add mod">
          <ac:chgData name="Weifeng Xu" userId="e7aed605-a3dd-4d5a-a692-a87037af107b" providerId="ADAL" clId="{A7D8BE23-DCDD-4239-AEC9-487DEFC8FE7A}" dt="2022-04-19T18:52:02.281" v="2849" actId="1076"/>
          <ac:spMkLst>
            <pc:docMk/>
            <pc:sldMk cId="1452330534" sldId="326"/>
            <ac:spMk id="14" creationId="{438AE7CB-21DD-41CF-A923-984CE1987CA3}"/>
          </ac:spMkLst>
        </pc:spChg>
        <pc:spChg chg="add mod">
          <ac:chgData name="Weifeng Xu" userId="e7aed605-a3dd-4d5a-a692-a87037af107b" providerId="ADAL" clId="{A7D8BE23-DCDD-4239-AEC9-487DEFC8FE7A}" dt="2022-04-19T18:52:02.281" v="2849" actId="1076"/>
          <ac:spMkLst>
            <pc:docMk/>
            <pc:sldMk cId="1452330534" sldId="326"/>
            <ac:spMk id="15" creationId="{B0AA43C3-07B4-4039-854B-1EEA23BE16D7}"/>
          </ac:spMkLst>
        </pc:spChg>
        <pc:spChg chg="add mod">
          <ac:chgData name="Weifeng Xu" userId="e7aed605-a3dd-4d5a-a692-a87037af107b" providerId="ADAL" clId="{A7D8BE23-DCDD-4239-AEC9-487DEFC8FE7A}" dt="2022-04-19T18:52:52.774" v="2862" actId="1076"/>
          <ac:spMkLst>
            <pc:docMk/>
            <pc:sldMk cId="1452330534" sldId="326"/>
            <ac:spMk id="16" creationId="{4BF8A62F-7EB0-498E-96D8-95D5E7DC39FE}"/>
          </ac:spMkLst>
        </pc:spChg>
        <pc:picChg chg="mod">
          <ac:chgData name="Weifeng Xu" userId="e7aed605-a3dd-4d5a-a692-a87037af107b" providerId="ADAL" clId="{A7D8BE23-DCDD-4239-AEC9-487DEFC8FE7A}" dt="2022-04-19T18:52:02.281" v="2849" actId="1076"/>
          <ac:picMkLst>
            <pc:docMk/>
            <pc:sldMk cId="1452330534" sldId="326"/>
            <ac:picMk id="3" creationId="{00000000-0000-0000-0000-000000000000}"/>
          </ac:picMkLst>
        </pc:picChg>
        <pc:picChg chg="mod">
          <ac:chgData name="Weifeng Xu" userId="e7aed605-a3dd-4d5a-a692-a87037af107b" providerId="ADAL" clId="{A7D8BE23-DCDD-4239-AEC9-487DEFC8FE7A}" dt="2022-04-19T18:52:02.281" v="2849" actId="1076"/>
          <ac:picMkLst>
            <pc:docMk/>
            <pc:sldMk cId="1452330534" sldId="326"/>
            <ac:picMk id="5" creationId="{00000000-0000-0000-0000-000000000000}"/>
          </ac:picMkLst>
        </pc:picChg>
        <pc:picChg chg="add mod">
          <ac:chgData name="Weifeng Xu" userId="e7aed605-a3dd-4d5a-a692-a87037af107b" providerId="ADAL" clId="{A7D8BE23-DCDD-4239-AEC9-487DEFC8FE7A}" dt="2022-04-19T18:52:18.779" v="2856" actId="1076"/>
          <ac:picMkLst>
            <pc:docMk/>
            <pc:sldMk cId="1452330534" sldId="326"/>
            <ac:picMk id="17" creationId="{EA4A6BB2-0A7A-4BDA-8521-A1F976840E90}"/>
          </ac:picMkLst>
        </pc:picChg>
        <pc:cxnChg chg="add mod">
          <ac:chgData name="Weifeng Xu" userId="e7aed605-a3dd-4d5a-a692-a87037af107b" providerId="ADAL" clId="{A7D8BE23-DCDD-4239-AEC9-487DEFC8FE7A}" dt="2022-04-19T18:52:02.281" v="2849" actId="1076"/>
          <ac:cxnSpMkLst>
            <pc:docMk/>
            <pc:sldMk cId="1452330534" sldId="326"/>
            <ac:cxnSpMk id="9" creationId="{534E8BE4-A148-46CF-ABE2-B6F2C0DAA0E1}"/>
          </ac:cxnSpMkLst>
        </pc:cxnChg>
        <pc:cxnChg chg="add mod">
          <ac:chgData name="Weifeng Xu" userId="e7aed605-a3dd-4d5a-a692-a87037af107b" providerId="ADAL" clId="{A7D8BE23-DCDD-4239-AEC9-487DEFC8FE7A}" dt="2022-04-19T18:52:02.281" v="2849" actId="1076"/>
          <ac:cxnSpMkLst>
            <pc:docMk/>
            <pc:sldMk cId="1452330534" sldId="326"/>
            <ac:cxnSpMk id="12" creationId="{0ED87B02-2F92-4B26-BF4E-0520E60B61DE}"/>
          </ac:cxnSpMkLst>
        </pc:cxnChg>
      </pc:sldChg>
      <pc:sldChg chg="modSp mod">
        <pc:chgData name="Weifeng Xu" userId="e7aed605-a3dd-4d5a-a692-a87037af107b" providerId="ADAL" clId="{A7D8BE23-DCDD-4239-AEC9-487DEFC8FE7A}" dt="2022-10-06T15:11:09.726" v="3118" actId="20577"/>
        <pc:sldMkLst>
          <pc:docMk/>
          <pc:sldMk cId="324573715" sldId="327"/>
        </pc:sldMkLst>
        <pc:spChg chg="mod">
          <ac:chgData name="Weifeng Xu" userId="e7aed605-a3dd-4d5a-a692-a87037af107b" providerId="ADAL" clId="{A7D8BE23-DCDD-4239-AEC9-487DEFC8FE7A}" dt="2022-10-06T15:11:09.726" v="3118" actId="20577"/>
          <ac:spMkLst>
            <pc:docMk/>
            <pc:sldMk cId="324573715" sldId="327"/>
            <ac:spMk id="3" creationId="{00000000-0000-0000-0000-000000000000}"/>
          </ac:spMkLst>
        </pc:spChg>
      </pc:sldChg>
      <pc:sldChg chg="addSp modSp mod">
        <pc:chgData name="Weifeng Xu" userId="e7aed605-a3dd-4d5a-a692-a87037af107b" providerId="ADAL" clId="{A7D8BE23-DCDD-4239-AEC9-487DEFC8FE7A}" dt="2022-03-30T17:55:18.950" v="2325" actId="20577"/>
        <pc:sldMkLst>
          <pc:docMk/>
          <pc:sldMk cId="2420819099" sldId="328"/>
        </pc:sldMkLst>
        <pc:spChg chg="add mod">
          <ac:chgData name="Weifeng Xu" userId="e7aed605-a3dd-4d5a-a692-a87037af107b" providerId="ADAL" clId="{A7D8BE23-DCDD-4239-AEC9-487DEFC8FE7A}" dt="2022-03-30T17:55:18.950" v="2325" actId="20577"/>
          <ac:spMkLst>
            <pc:docMk/>
            <pc:sldMk cId="2420819099" sldId="328"/>
            <ac:spMk id="5" creationId="{E1B27B20-68EE-473E-A6B8-79CDB7A91D90}"/>
          </ac:spMkLst>
        </pc:spChg>
        <pc:spChg chg="mod">
          <ac:chgData name="Weifeng Xu" userId="e7aed605-a3dd-4d5a-a692-a87037af107b" providerId="ADAL" clId="{A7D8BE23-DCDD-4239-AEC9-487DEFC8FE7A}" dt="2021-11-15T03:56:34.151" v="2233" actId="207"/>
          <ac:spMkLst>
            <pc:docMk/>
            <pc:sldMk cId="2420819099" sldId="328"/>
            <ac:spMk id="6" creationId="{00000000-0000-0000-0000-000000000000}"/>
          </ac:spMkLst>
        </pc:spChg>
        <pc:cxnChg chg="add mod">
          <ac:chgData name="Weifeng Xu" userId="e7aed605-a3dd-4d5a-a692-a87037af107b" providerId="ADAL" clId="{A7D8BE23-DCDD-4239-AEC9-487DEFC8FE7A}" dt="2021-11-15T03:57:24.774" v="2288" actId="13822"/>
          <ac:cxnSpMkLst>
            <pc:docMk/>
            <pc:sldMk cId="2420819099" sldId="328"/>
            <ac:cxnSpMk id="8" creationId="{2B6D1E61-FDF4-421A-9635-5ED46517FCF8}"/>
          </ac:cxnSpMkLst>
        </pc:cxnChg>
      </pc:sldChg>
      <pc:sldChg chg="modSp mod ord">
        <pc:chgData name="Weifeng Xu" userId="e7aed605-a3dd-4d5a-a692-a87037af107b" providerId="ADAL" clId="{A7D8BE23-DCDD-4239-AEC9-487DEFC8FE7A}" dt="2022-10-11T13:05:55.205" v="3810" actId="20577"/>
        <pc:sldMkLst>
          <pc:docMk/>
          <pc:sldMk cId="4067985949" sldId="330"/>
        </pc:sldMkLst>
        <pc:spChg chg="mod">
          <ac:chgData name="Weifeng Xu" userId="e7aed605-a3dd-4d5a-a692-a87037af107b" providerId="ADAL" clId="{A7D8BE23-DCDD-4239-AEC9-487DEFC8FE7A}" dt="2022-10-11T13:05:55.205" v="3810" actId="20577"/>
          <ac:spMkLst>
            <pc:docMk/>
            <pc:sldMk cId="4067985949" sldId="330"/>
            <ac:spMk id="2" creationId="{00000000-0000-0000-0000-000000000000}"/>
          </ac:spMkLst>
        </pc:spChg>
        <pc:spChg chg="mod">
          <ac:chgData name="Weifeng Xu" userId="e7aed605-a3dd-4d5a-a692-a87037af107b" providerId="ADAL" clId="{A7D8BE23-DCDD-4239-AEC9-487DEFC8FE7A}" dt="2022-10-11T02:08:07.811" v="3381" actId="20577"/>
          <ac:spMkLst>
            <pc:docMk/>
            <pc:sldMk cId="4067985949" sldId="330"/>
            <ac:spMk id="3" creationId="{00000000-0000-0000-0000-000000000000}"/>
          </ac:spMkLst>
        </pc:spChg>
      </pc:sldChg>
      <pc:sldChg chg="addSp delSp modSp mod ord">
        <pc:chgData name="Weifeng Xu" userId="e7aed605-a3dd-4d5a-a692-a87037af107b" providerId="ADAL" clId="{A7D8BE23-DCDD-4239-AEC9-487DEFC8FE7A}" dt="2022-10-11T13:04:03.046" v="3791" actId="6549"/>
        <pc:sldMkLst>
          <pc:docMk/>
          <pc:sldMk cId="3527892034" sldId="333"/>
        </pc:sldMkLst>
        <pc:spChg chg="mod">
          <ac:chgData name="Weifeng Xu" userId="e7aed605-a3dd-4d5a-a692-a87037af107b" providerId="ADAL" clId="{A7D8BE23-DCDD-4239-AEC9-487DEFC8FE7A}" dt="2022-10-11T13:04:03.046" v="3791" actId="6549"/>
          <ac:spMkLst>
            <pc:docMk/>
            <pc:sldMk cId="3527892034" sldId="333"/>
            <ac:spMk id="2" creationId="{00000000-0000-0000-0000-000000000000}"/>
          </ac:spMkLst>
        </pc:spChg>
        <pc:spChg chg="mod">
          <ac:chgData name="Weifeng Xu" userId="e7aed605-a3dd-4d5a-a692-a87037af107b" providerId="ADAL" clId="{A7D8BE23-DCDD-4239-AEC9-487DEFC8FE7A}" dt="2021-10-17T14:00:11.089" v="2024" actId="1076"/>
          <ac:spMkLst>
            <pc:docMk/>
            <pc:sldMk cId="3527892034" sldId="333"/>
            <ac:spMk id="5" creationId="{BFC32CE7-9EE6-47DB-AAA7-239C1E38A951}"/>
          </ac:spMkLst>
        </pc:spChg>
        <pc:spChg chg="mod">
          <ac:chgData name="Weifeng Xu" userId="e7aed605-a3dd-4d5a-a692-a87037af107b" providerId="ADAL" clId="{A7D8BE23-DCDD-4239-AEC9-487DEFC8FE7A}" dt="2021-10-12T15:23:27.973" v="34" actId="27636"/>
          <ac:spMkLst>
            <pc:docMk/>
            <pc:sldMk cId="3527892034" sldId="333"/>
            <ac:spMk id="7" creationId="{00000000-0000-0000-0000-000000000000}"/>
          </ac:spMkLst>
        </pc:spChg>
        <pc:spChg chg="mod">
          <ac:chgData name="Weifeng Xu" userId="e7aed605-a3dd-4d5a-a692-a87037af107b" providerId="ADAL" clId="{A7D8BE23-DCDD-4239-AEC9-487DEFC8FE7A}" dt="2021-10-17T14:00:11.089" v="2024" actId="1076"/>
          <ac:spMkLst>
            <pc:docMk/>
            <pc:sldMk cId="3527892034" sldId="333"/>
            <ac:spMk id="8" creationId="{00000000-0000-0000-0000-000000000000}"/>
          </ac:spMkLst>
        </pc:spChg>
        <pc:spChg chg="add mod">
          <ac:chgData name="Weifeng Xu" userId="e7aed605-a3dd-4d5a-a692-a87037af107b" providerId="ADAL" clId="{A7D8BE23-DCDD-4239-AEC9-487DEFC8FE7A}" dt="2021-10-17T14:00:11.089" v="2024" actId="1076"/>
          <ac:spMkLst>
            <pc:docMk/>
            <pc:sldMk cId="3527892034" sldId="333"/>
            <ac:spMk id="9" creationId="{F142AECB-0822-47AF-AB47-17519F398F90}"/>
          </ac:spMkLst>
        </pc:spChg>
        <pc:graphicFrameChg chg="mod modGraphic">
          <ac:chgData name="Weifeng Xu" userId="e7aed605-a3dd-4d5a-a692-a87037af107b" providerId="ADAL" clId="{A7D8BE23-DCDD-4239-AEC9-487DEFC8FE7A}" dt="2021-10-17T14:00:11.089" v="2024" actId="1076"/>
          <ac:graphicFrameMkLst>
            <pc:docMk/>
            <pc:sldMk cId="3527892034" sldId="333"/>
            <ac:graphicFrameMk id="6" creationId="{00000000-0000-0000-0000-000000000000}"/>
          </ac:graphicFrameMkLst>
        </pc:graphicFrameChg>
        <pc:inkChg chg="add del">
          <ac:chgData name="Weifeng Xu" userId="e7aed605-a3dd-4d5a-a692-a87037af107b" providerId="ADAL" clId="{A7D8BE23-DCDD-4239-AEC9-487DEFC8FE7A}" dt="2022-10-06T14:43:19" v="2987" actId="9405"/>
          <ac:inkMkLst>
            <pc:docMk/>
            <pc:sldMk cId="3527892034" sldId="333"/>
            <ac:inkMk id="3" creationId="{EBA285B1-CC45-43B1-581C-8D13D040020F}"/>
          </ac:inkMkLst>
        </pc:inkChg>
        <pc:inkChg chg="add del">
          <ac:chgData name="Weifeng Xu" userId="e7aed605-a3dd-4d5a-a692-a87037af107b" providerId="ADAL" clId="{A7D8BE23-DCDD-4239-AEC9-487DEFC8FE7A}" dt="2022-10-06T14:43:18.801" v="2986" actId="9405"/>
          <ac:inkMkLst>
            <pc:docMk/>
            <pc:sldMk cId="3527892034" sldId="333"/>
            <ac:inkMk id="4" creationId="{8461FC1E-D048-88B0-2D31-DF067386ECF7}"/>
          </ac:inkMkLst>
        </pc:inkChg>
        <pc:cxnChg chg="mod">
          <ac:chgData name="Weifeng Xu" userId="e7aed605-a3dd-4d5a-a692-a87037af107b" providerId="ADAL" clId="{A7D8BE23-DCDD-4239-AEC9-487DEFC8FE7A}" dt="2021-10-17T14:00:11.089" v="2024" actId="1076"/>
          <ac:cxnSpMkLst>
            <pc:docMk/>
            <pc:sldMk cId="3527892034" sldId="333"/>
            <ac:cxnSpMk id="10" creationId="{00000000-0000-0000-0000-000000000000}"/>
          </ac:cxnSpMkLst>
        </pc:cxnChg>
        <pc:cxnChg chg="add mod">
          <ac:chgData name="Weifeng Xu" userId="e7aed605-a3dd-4d5a-a692-a87037af107b" providerId="ADAL" clId="{A7D8BE23-DCDD-4239-AEC9-487DEFC8FE7A}" dt="2021-10-17T14:00:19.928" v="2026" actId="13822"/>
          <ac:cxnSpMkLst>
            <pc:docMk/>
            <pc:sldMk cId="3527892034" sldId="333"/>
            <ac:cxnSpMk id="11" creationId="{AF201391-9EAC-4D9D-83CD-6EC905D19CB6}"/>
          </ac:cxnSpMkLst>
        </pc:cxnChg>
        <pc:cxnChg chg="add mod">
          <ac:chgData name="Weifeng Xu" userId="e7aed605-a3dd-4d5a-a692-a87037af107b" providerId="ADAL" clId="{A7D8BE23-DCDD-4239-AEC9-487DEFC8FE7A}" dt="2021-10-17T14:00:31.025" v="2028" actId="13822"/>
          <ac:cxnSpMkLst>
            <pc:docMk/>
            <pc:sldMk cId="3527892034" sldId="333"/>
            <ac:cxnSpMk id="13" creationId="{A50CAB79-6DD4-449B-948E-EAA3445D0852}"/>
          </ac:cxnSpMkLst>
        </pc:cxnChg>
      </pc:sldChg>
      <pc:sldChg chg="addSp modSp mod">
        <pc:chgData name="Weifeng Xu" userId="e7aed605-a3dd-4d5a-a692-a87037af107b" providerId="ADAL" clId="{A7D8BE23-DCDD-4239-AEC9-487DEFC8FE7A}" dt="2022-10-18T13:18:57.653" v="3942"/>
        <pc:sldMkLst>
          <pc:docMk/>
          <pc:sldMk cId="3310945985" sldId="334"/>
        </pc:sldMkLst>
        <pc:spChg chg="add mod">
          <ac:chgData name="Weifeng Xu" userId="e7aed605-a3dd-4d5a-a692-a87037af107b" providerId="ADAL" clId="{A7D8BE23-DCDD-4239-AEC9-487DEFC8FE7A}" dt="2022-10-18T13:17:01.475" v="3933" actId="1076"/>
          <ac:spMkLst>
            <pc:docMk/>
            <pc:sldMk cId="3310945985" sldId="334"/>
            <ac:spMk id="2" creationId="{10729B2B-1B0A-3306-EDD5-CDE69B53F6E4}"/>
          </ac:spMkLst>
        </pc:spChg>
        <pc:spChg chg="add mod">
          <ac:chgData name="Weifeng Xu" userId="e7aed605-a3dd-4d5a-a692-a87037af107b" providerId="ADAL" clId="{A7D8BE23-DCDD-4239-AEC9-487DEFC8FE7A}" dt="2022-10-18T13:17:01.475" v="3933" actId="1076"/>
          <ac:spMkLst>
            <pc:docMk/>
            <pc:sldMk cId="3310945985" sldId="334"/>
            <ac:spMk id="3" creationId="{324F9CF3-5458-3F95-28EF-E44558C23663}"/>
          </ac:spMkLst>
        </pc:spChg>
        <pc:spChg chg="mod">
          <ac:chgData name="Weifeng Xu" userId="e7aed605-a3dd-4d5a-a692-a87037af107b" providerId="ADAL" clId="{A7D8BE23-DCDD-4239-AEC9-487DEFC8FE7A}" dt="2022-10-11T13:12:41.297" v="3825" actId="14100"/>
          <ac:spMkLst>
            <pc:docMk/>
            <pc:sldMk cId="3310945985" sldId="334"/>
            <ac:spMk id="6" creationId="{00000000-0000-0000-0000-000000000000}"/>
          </ac:spMkLst>
        </pc:spChg>
        <pc:graphicFrameChg chg="mod modGraphic">
          <ac:chgData name="Weifeng Xu" userId="e7aed605-a3dd-4d5a-a692-a87037af107b" providerId="ADAL" clId="{A7D8BE23-DCDD-4239-AEC9-487DEFC8FE7A}" dt="2022-10-18T13:18:57.653" v="3942"/>
          <ac:graphicFrameMkLst>
            <pc:docMk/>
            <pc:sldMk cId="3310945985" sldId="334"/>
            <ac:graphicFrameMk id="5" creationId="{00000000-0000-0000-0000-000000000000}"/>
          </ac:graphicFrameMkLst>
        </pc:graphicFrameChg>
        <pc:cxnChg chg="add mod">
          <ac:chgData name="Weifeng Xu" userId="e7aed605-a3dd-4d5a-a692-a87037af107b" providerId="ADAL" clId="{A7D8BE23-DCDD-4239-AEC9-487DEFC8FE7A}" dt="2022-10-18T13:17:16.034" v="3935" actId="208"/>
          <ac:cxnSpMkLst>
            <pc:docMk/>
            <pc:sldMk cId="3310945985" sldId="334"/>
            <ac:cxnSpMk id="7" creationId="{387E0A31-AA21-EF7A-0825-70783B64A8D5}"/>
          </ac:cxnSpMkLst>
        </pc:cxnChg>
        <pc:cxnChg chg="add mod">
          <ac:chgData name="Weifeng Xu" userId="e7aed605-a3dd-4d5a-a692-a87037af107b" providerId="ADAL" clId="{A7D8BE23-DCDD-4239-AEC9-487DEFC8FE7A}" dt="2022-10-18T13:17:26.237" v="3937" actId="208"/>
          <ac:cxnSpMkLst>
            <pc:docMk/>
            <pc:sldMk cId="3310945985" sldId="334"/>
            <ac:cxnSpMk id="9" creationId="{0E242E0D-B478-BC7E-DB7B-34959BA8D3B2}"/>
          </ac:cxnSpMkLst>
        </pc:cxnChg>
        <pc:cxnChg chg="add mod">
          <ac:chgData name="Weifeng Xu" userId="e7aed605-a3dd-4d5a-a692-a87037af107b" providerId="ADAL" clId="{A7D8BE23-DCDD-4239-AEC9-487DEFC8FE7A}" dt="2022-10-18T13:17:58.233" v="3940" actId="208"/>
          <ac:cxnSpMkLst>
            <pc:docMk/>
            <pc:sldMk cId="3310945985" sldId="334"/>
            <ac:cxnSpMk id="11" creationId="{21CB1205-1C98-2A3A-FD66-6EFE2049A7B2}"/>
          </ac:cxnSpMkLst>
        </pc:cxnChg>
      </pc:sldChg>
      <pc:sldChg chg="modSp mod">
        <pc:chgData name="Weifeng Xu" userId="e7aed605-a3dd-4d5a-a692-a87037af107b" providerId="ADAL" clId="{A7D8BE23-DCDD-4239-AEC9-487DEFC8FE7A}" dt="2022-10-11T13:14:14.426" v="3828" actId="207"/>
        <pc:sldMkLst>
          <pc:docMk/>
          <pc:sldMk cId="2819043828" sldId="335"/>
        </pc:sldMkLst>
        <pc:spChg chg="mod">
          <ac:chgData name="Weifeng Xu" userId="e7aed605-a3dd-4d5a-a692-a87037af107b" providerId="ADAL" clId="{A7D8BE23-DCDD-4239-AEC9-487DEFC8FE7A}" dt="2021-10-17T13:21:46.263" v="2020" actId="20577"/>
          <ac:spMkLst>
            <pc:docMk/>
            <pc:sldMk cId="2819043828" sldId="335"/>
            <ac:spMk id="2" creationId="{00000000-0000-0000-0000-000000000000}"/>
          </ac:spMkLst>
        </pc:spChg>
        <pc:spChg chg="mod">
          <ac:chgData name="Weifeng Xu" userId="e7aed605-a3dd-4d5a-a692-a87037af107b" providerId="ADAL" clId="{A7D8BE23-DCDD-4239-AEC9-487DEFC8FE7A}" dt="2022-10-11T13:14:14.426" v="3828" actId="207"/>
          <ac:spMkLst>
            <pc:docMk/>
            <pc:sldMk cId="2819043828" sldId="335"/>
            <ac:spMk id="3" creationId="{00000000-0000-0000-0000-000000000000}"/>
          </ac:spMkLst>
        </pc:spChg>
      </pc:sldChg>
      <pc:sldChg chg="addSp modSp mod">
        <pc:chgData name="Weifeng Xu" userId="e7aed605-a3dd-4d5a-a692-a87037af107b" providerId="ADAL" clId="{A7D8BE23-DCDD-4239-AEC9-487DEFC8FE7A}" dt="2022-10-06T15:31:00.280" v="3162" actId="13822"/>
        <pc:sldMkLst>
          <pc:docMk/>
          <pc:sldMk cId="2270476413" sldId="337"/>
        </pc:sldMkLst>
        <pc:spChg chg="add mod">
          <ac:chgData name="Weifeng Xu" userId="e7aed605-a3dd-4d5a-a692-a87037af107b" providerId="ADAL" clId="{A7D8BE23-DCDD-4239-AEC9-487DEFC8FE7A}" dt="2022-10-06T15:30:53.611" v="3160" actId="1076"/>
          <ac:spMkLst>
            <pc:docMk/>
            <pc:sldMk cId="2270476413" sldId="337"/>
            <ac:spMk id="5" creationId="{844728EC-AD07-D324-93C7-448F8B37948C}"/>
          </ac:spMkLst>
        </pc:spChg>
        <pc:cxnChg chg="add mod">
          <ac:chgData name="Weifeng Xu" userId="e7aed605-a3dd-4d5a-a692-a87037af107b" providerId="ADAL" clId="{A7D8BE23-DCDD-4239-AEC9-487DEFC8FE7A}" dt="2022-10-06T15:31:00.280" v="3162" actId="13822"/>
          <ac:cxnSpMkLst>
            <pc:docMk/>
            <pc:sldMk cId="2270476413" sldId="337"/>
            <ac:cxnSpMk id="7" creationId="{521E2665-F43C-7373-6983-FCA11649F9B1}"/>
          </ac:cxnSpMkLst>
        </pc:cxnChg>
      </pc:sldChg>
      <pc:sldChg chg="addSp delSp modSp mod">
        <pc:chgData name="Weifeng Xu" userId="e7aed605-a3dd-4d5a-a692-a87037af107b" providerId="ADAL" clId="{A7D8BE23-DCDD-4239-AEC9-487DEFC8FE7A}" dt="2022-10-18T13:53:45.195" v="4226" actId="1076"/>
        <pc:sldMkLst>
          <pc:docMk/>
          <pc:sldMk cId="2873054610" sldId="339"/>
        </pc:sldMkLst>
        <pc:spChg chg="add mod">
          <ac:chgData name="Weifeng Xu" userId="e7aed605-a3dd-4d5a-a692-a87037af107b" providerId="ADAL" clId="{A7D8BE23-DCDD-4239-AEC9-487DEFC8FE7A}" dt="2021-10-12T19:33:23.270" v="102" actId="1076"/>
          <ac:spMkLst>
            <pc:docMk/>
            <pc:sldMk cId="2873054610" sldId="339"/>
            <ac:spMk id="3" creationId="{447D3375-E27B-4F16-BFE9-6FA2BEEB9FAE}"/>
          </ac:spMkLst>
        </pc:spChg>
        <pc:grpChg chg="mod">
          <ac:chgData name="Weifeng Xu" userId="e7aed605-a3dd-4d5a-a692-a87037af107b" providerId="ADAL" clId="{A7D8BE23-DCDD-4239-AEC9-487DEFC8FE7A}" dt="2022-10-18T13:53:11.912" v="4219"/>
          <ac:grpSpMkLst>
            <pc:docMk/>
            <pc:sldMk cId="2873054610" sldId="339"/>
            <ac:grpSpMk id="7" creationId="{4057D3E4-4086-F671-228C-5D5170335F8E}"/>
          </ac:grpSpMkLst>
        </pc:grpChg>
        <pc:grpChg chg="mod">
          <ac:chgData name="Weifeng Xu" userId="e7aed605-a3dd-4d5a-a692-a87037af107b" providerId="ADAL" clId="{A7D8BE23-DCDD-4239-AEC9-487DEFC8FE7A}" dt="2022-10-18T13:53:18.731" v="4223"/>
          <ac:grpSpMkLst>
            <pc:docMk/>
            <pc:sldMk cId="2873054610" sldId="339"/>
            <ac:grpSpMk id="10" creationId="{C4EEFCED-9A7B-5620-130D-E70BDB2AF4B2}"/>
          </ac:grpSpMkLst>
        </pc:grpChg>
        <pc:picChg chg="add mod">
          <ac:chgData name="Weifeng Xu" userId="e7aed605-a3dd-4d5a-a692-a87037af107b" providerId="ADAL" clId="{A7D8BE23-DCDD-4239-AEC9-487DEFC8FE7A}" dt="2022-10-18T13:53:45.195" v="4226" actId="1076"/>
          <ac:picMkLst>
            <pc:docMk/>
            <pc:sldMk cId="2873054610" sldId="339"/>
            <ac:picMk id="1026" creationId="{CED41E81-77A2-E9E5-7DBE-64C446D17099}"/>
          </ac:picMkLst>
        </pc:picChg>
        <pc:inkChg chg="add del mod">
          <ac:chgData name="Weifeng Xu" userId="e7aed605-a3dd-4d5a-a692-a87037af107b" providerId="ADAL" clId="{A7D8BE23-DCDD-4239-AEC9-487DEFC8FE7A}" dt="2022-10-18T13:53:12.391" v="4220" actId="9405"/>
          <ac:inkMkLst>
            <pc:docMk/>
            <pc:sldMk cId="2873054610" sldId="339"/>
            <ac:inkMk id="4" creationId="{40C2EF04-7DA3-BED9-2406-9F32EE3E0934}"/>
          </ac:inkMkLst>
        </pc:inkChg>
        <pc:inkChg chg="add del mod">
          <ac:chgData name="Weifeng Xu" userId="e7aed605-a3dd-4d5a-a692-a87037af107b" providerId="ADAL" clId="{A7D8BE23-DCDD-4239-AEC9-487DEFC8FE7A}" dt="2022-10-18T13:53:11.912" v="4219"/>
          <ac:inkMkLst>
            <pc:docMk/>
            <pc:sldMk cId="2873054610" sldId="339"/>
            <ac:inkMk id="6" creationId="{5D778671-4B5C-F1D9-A0C0-2FCA551770D6}"/>
          </ac:inkMkLst>
        </pc:inkChg>
        <pc:inkChg chg="add mod">
          <ac:chgData name="Weifeng Xu" userId="e7aed605-a3dd-4d5a-a692-a87037af107b" providerId="ADAL" clId="{A7D8BE23-DCDD-4239-AEC9-487DEFC8FE7A}" dt="2022-10-18T13:53:18.731" v="4223"/>
          <ac:inkMkLst>
            <pc:docMk/>
            <pc:sldMk cId="2873054610" sldId="339"/>
            <ac:inkMk id="8" creationId="{E3D52ADC-A5E5-84D8-7DFF-48E1E65C3C24}"/>
          </ac:inkMkLst>
        </pc:inkChg>
        <pc:inkChg chg="add mod">
          <ac:chgData name="Weifeng Xu" userId="e7aed605-a3dd-4d5a-a692-a87037af107b" providerId="ADAL" clId="{A7D8BE23-DCDD-4239-AEC9-487DEFC8FE7A}" dt="2022-10-18T13:53:18.731" v="4223"/>
          <ac:inkMkLst>
            <pc:docMk/>
            <pc:sldMk cId="2873054610" sldId="339"/>
            <ac:inkMk id="9" creationId="{3A227A24-A32E-82B7-6748-1A505640F9C9}"/>
          </ac:inkMkLst>
        </pc:inkChg>
      </pc:sldChg>
      <pc:sldChg chg="ord">
        <pc:chgData name="Weifeng Xu" userId="e7aed605-a3dd-4d5a-a692-a87037af107b" providerId="ADAL" clId="{A7D8BE23-DCDD-4239-AEC9-487DEFC8FE7A}" dt="2021-10-17T01:23:48.078" v="1609"/>
        <pc:sldMkLst>
          <pc:docMk/>
          <pc:sldMk cId="1088923852" sldId="340"/>
        </pc:sldMkLst>
      </pc:sldChg>
      <pc:sldChg chg="addSp modSp mod ord">
        <pc:chgData name="Weifeng Xu" userId="e7aed605-a3dd-4d5a-a692-a87037af107b" providerId="ADAL" clId="{A7D8BE23-DCDD-4239-AEC9-487DEFC8FE7A}" dt="2022-10-06T14:21:05.191" v="2892" actId="20577"/>
        <pc:sldMkLst>
          <pc:docMk/>
          <pc:sldMk cId="1490168564" sldId="341"/>
        </pc:sldMkLst>
        <pc:spChg chg="mod">
          <ac:chgData name="Weifeng Xu" userId="e7aed605-a3dd-4d5a-a692-a87037af107b" providerId="ADAL" clId="{A7D8BE23-DCDD-4239-AEC9-487DEFC8FE7A}" dt="2021-10-13T13:14:48.242" v="515" actId="20577"/>
          <ac:spMkLst>
            <pc:docMk/>
            <pc:sldMk cId="1490168564" sldId="341"/>
            <ac:spMk id="2" creationId="{EFC3B904-3614-44B4-92E9-E5556D1369A3}"/>
          </ac:spMkLst>
        </pc:spChg>
        <pc:spChg chg="add mod">
          <ac:chgData name="Weifeng Xu" userId="e7aed605-a3dd-4d5a-a692-a87037af107b" providerId="ADAL" clId="{A7D8BE23-DCDD-4239-AEC9-487DEFC8FE7A}" dt="2021-10-13T13:15:19.610" v="526" actId="6549"/>
          <ac:spMkLst>
            <pc:docMk/>
            <pc:sldMk cId="1490168564" sldId="341"/>
            <ac:spMk id="6" creationId="{4ACAB87F-ABC2-4B78-9579-A548B7699246}"/>
          </ac:spMkLst>
        </pc:spChg>
        <pc:graphicFrameChg chg="modGraphic">
          <ac:chgData name="Weifeng Xu" userId="e7aed605-a3dd-4d5a-a692-a87037af107b" providerId="ADAL" clId="{A7D8BE23-DCDD-4239-AEC9-487DEFC8FE7A}" dt="2022-10-06T14:21:05.191" v="2892" actId="20577"/>
          <ac:graphicFrameMkLst>
            <pc:docMk/>
            <pc:sldMk cId="1490168564" sldId="341"/>
            <ac:graphicFrameMk id="3" creationId="{D3611CA4-77C3-4CE8-A8F9-ACE506F623E2}"/>
          </ac:graphicFrameMkLst>
        </pc:graphicFrameChg>
      </pc:sldChg>
      <pc:sldChg chg="ord">
        <pc:chgData name="Weifeng Xu" userId="e7aed605-a3dd-4d5a-a692-a87037af107b" providerId="ADAL" clId="{A7D8BE23-DCDD-4239-AEC9-487DEFC8FE7A}" dt="2021-10-17T01:23:48.078" v="1609"/>
        <pc:sldMkLst>
          <pc:docMk/>
          <pc:sldMk cId="225820452" sldId="342"/>
        </pc:sldMkLst>
      </pc:sldChg>
      <pc:sldChg chg="ord">
        <pc:chgData name="Weifeng Xu" userId="e7aed605-a3dd-4d5a-a692-a87037af107b" providerId="ADAL" clId="{A7D8BE23-DCDD-4239-AEC9-487DEFC8FE7A}" dt="2021-10-17T01:23:48.078" v="1609"/>
        <pc:sldMkLst>
          <pc:docMk/>
          <pc:sldMk cId="1242105026" sldId="343"/>
        </pc:sldMkLst>
      </pc:sldChg>
      <pc:sldChg chg="ord">
        <pc:chgData name="Weifeng Xu" userId="e7aed605-a3dd-4d5a-a692-a87037af107b" providerId="ADAL" clId="{A7D8BE23-DCDD-4239-AEC9-487DEFC8FE7A}" dt="2021-10-17T01:23:48.078" v="1609"/>
        <pc:sldMkLst>
          <pc:docMk/>
          <pc:sldMk cId="3280659645" sldId="344"/>
        </pc:sldMkLst>
      </pc:sldChg>
      <pc:sldChg chg="ord">
        <pc:chgData name="Weifeng Xu" userId="e7aed605-a3dd-4d5a-a692-a87037af107b" providerId="ADAL" clId="{A7D8BE23-DCDD-4239-AEC9-487DEFC8FE7A}" dt="2021-10-17T01:23:48.078" v="1609"/>
        <pc:sldMkLst>
          <pc:docMk/>
          <pc:sldMk cId="1630926304" sldId="345"/>
        </pc:sldMkLst>
      </pc:sldChg>
      <pc:sldChg chg="modSp del mod">
        <pc:chgData name="Weifeng Xu" userId="e7aed605-a3dd-4d5a-a692-a87037af107b" providerId="ADAL" clId="{A7D8BE23-DCDD-4239-AEC9-487DEFC8FE7A}" dt="2021-10-13T15:33:21.861" v="675" actId="47"/>
        <pc:sldMkLst>
          <pc:docMk/>
          <pc:sldMk cId="4292561158" sldId="346"/>
        </pc:sldMkLst>
        <pc:spChg chg="mod">
          <ac:chgData name="Weifeng Xu" userId="e7aed605-a3dd-4d5a-a692-a87037af107b" providerId="ADAL" clId="{A7D8BE23-DCDD-4239-AEC9-487DEFC8FE7A}" dt="2021-10-13T15:22:08.054" v="671" actId="20577"/>
          <ac:spMkLst>
            <pc:docMk/>
            <pc:sldMk cId="4292561158" sldId="346"/>
            <ac:spMk id="3" creationId="{1D682446-99FB-48D6-BE99-DADE3FCDA84A}"/>
          </ac:spMkLst>
        </pc:spChg>
      </pc:sldChg>
      <pc:sldChg chg="addSp modSp new mod ord modClrScheme chgLayout modNotesTx">
        <pc:chgData name="Weifeng Xu" userId="e7aed605-a3dd-4d5a-a692-a87037af107b" providerId="ADAL" clId="{A7D8BE23-DCDD-4239-AEC9-487DEFC8FE7A}" dt="2021-10-17T13:09:50.317" v="2001" actId="20577"/>
        <pc:sldMkLst>
          <pc:docMk/>
          <pc:sldMk cId="2510793412" sldId="347"/>
        </pc:sldMkLst>
        <pc:spChg chg="mod ord">
          <ac:chgData name="Weifeng Xu" userId="e7aed605-a3dd-4d5a-a692-a87037af107b" providerId="ADAL" clId="{A7D8BE23-DCDD-4239-AEC9-487DEFC8FE7A}" dt="2021-10-17T02:38:18.969" v="1897" actId="20577"/>
          <ac:spMkLst>
            <pc:docMk/>
            <pc:sldMk cId="2510793412" sldId="347"/>
            <ac:spMk id="2" creationId="{356E24B9-4561-4743-A955-0E5B546A678B}"/>
          </ac:spMkLst>
        </pc:spChg>
        <pc:spChg chg="add mod ord">
          <ac:chgData name="Weifeng Xu" userId="e7aed605-a3dd-4d5a-a692-a87037af107b" providerId="ADAL" clId="{A7D8BE23-DCDD-4239-AEC9-487DEFC8FE7A}" dt="2021-10-17T13:09:50.317" v="2001" actId="20577"/>
          <ac:spMkLst>
            <pc:docMk/>
            <pc:sldMk cId="2510793412" sldId="347"/>
            <ac:spMk id="3" creationId="{27CB95E7-968C-4294-B195-53409D1B74E3}"/>
          </ac:spMkLst>
        </pc:spChg>
      </pc:sldChg>
      <pc:sldChg chg="addSp modSp new mod">
        <pc:chgData name="Weifeng Xu" userId="e7aed605-a3dd-4d5a-a692-a87037af107b" providerId="ADAL" clId="{A7D8BE23-DCDD-4239-AEC9-487DEFC8FE7A}" dt="2022-04-05T23:56:42.732" v="2845" actId="1036"/>
        <pc:sldMkLst>
          <pc:docMk/>
          <pc:sldMk cId="2042511570" sldId="348"/>
        </pc:sldMkLst>
        <pc:spChg chg="add mod">
          <ac:chgData name="Weifeng Xu" userId="e7aed605-a3dd-4d5a-a692-a87037af107b" providerId="ADAL" clId="{A7D8BE23-DCDD-4239-AEC9-487DEFC8FE7A}" dt="2021-10-12T20:12:50.986" v="396" actId="20577"/>
          <ac:spMkLst>
            <pc:docMk/>
            <pc:sldMk cId="2042511570" sldId="348"/>
            <ac:spMk id="4" creationId="{4A2B7E60-BB1A-4BF0-9922-A435E18B6A8E}"/>
          </ac:spMkLst>
        </pc:spChg>
        <pc:picChg chg="add mod">
          <ac:chgData name="Weifeng Xu" userId="e7aed605-a3dd-4d5a-a692-a87037af107b" providerId="ADAL" clId="{A7D8BE23-DCDD-4239-AEC9-487DEFC8FE7A}" dt="2022-04-05T23:56:42.732" v="2845" actId="1036"/>
          <ac:picMkLst>
            <pc:docMk/>
            <pc:sldMk cId="2042511570" sldId="348"/>
            <ac:picMk id="3" creationId="{A12036E3-B6C6-453F-A1EA-0FB20BC78997}"/>
          </ac:picMkLst>
        </pc:picChg>
      </pc:sldChg>
      <pc:sldChg chg="addSp modSp new mod ord">
        <pc:chgData name="Weifeng Xu" userId="e7aed605-a3dd-4d5a-a692-a87037af107b" providerId="ADAL" clId="{A7D8BE23-DCDD-4239-AEC9-487DEFC8FE7A}" dt="2022-04-05T13:22:29.533" v="2617" actId="1076"/>
        <pc:sldMkLst>
          <pc:docMk/>
          <pc:sldMk cId="2459352635" sldId="349"/>
        </pc:sldMkLst>
        <pc:spChg chg="mod">
          <ac:chgData name="Weifeng Xu" userId="e7aed605-a3dd-4d5a-a692-a87037af107b" providerId="ADAL" clId="{A7D8BE23-DCDD-4239-AEC9-487DEFC8FE7A}" dt="2021-10-17T01:23:00.420" v="1607" actId="20577"/>
          <ac:spMkLst>
            <pc:docMk/>
            <pc:sldMk cId="2459352635" sldId="349"/>
            <ac:spMk id="2" creationId="{9D942EEF-8E26-4DF4-991F-6EEA8C277C4D}"/>
          </ac:spMkLst>
        </pc:spChg>
        <pc:spChg chg="add mod">
          <ac:chgData name="Weifeng Xu" userId="e7aed605-a3dd-4d5a-a692-a87037af107b" providerId="ADAL" clId="{A7D8BE23-DCDD-4239-AEC9-487DEFC8FE7A}" dt="2022-04-05T13:22:26.211" v="2616" actId="14100"/>
          <ac:spMkLst>
            <pc:docMk/>
            <pc:sldMk cId="2459352635" sldId="349"/>
            <ac:spMk id="5" creationId="{F1492FD4-F68D-47CD-B717-02EAC668A13C}"/>
          </ac:spMkLst>
        </pc:spChg>
        <pc:picChg chg="add mod">
          <ac:chgData name="Weifeng Xu" userId="e7aed605-a3dd-4d5a-a692-a87037af107b" providerId="ADAL" clId="{A7D8BE23-DCDD-4239-AEC9-487DEFC8FE7A}" dt="2021-10-16T20:37:46.150" v="992" actId="1076"/>
          <ac:picMkLst>
            <pc:docMk/>
            <pc:sldMk cId="2459352635" sldId="349"/>
            <ac:picMk id="4" creationId="{89CA751B-E34B-41B2-8318-8B9A265D0346}"/>
          </ac:picMkLst>
        </pc:picChg>
        <pc:picChg chg="add mod">
          <ac:chgData name="Weifeng Xu" userId="e7aed605-a3dd-4d5a-a692-a87037af107b" providerId="ADAL" clId="{A7D8BE23-DCDD-4239-AEC9-487DEFC8FE7A}" dt="2022-04-05T13:22:29.533" v="2617" actId="1076"/>
          <ac:picMkLst>
            <pc:docMk/>
            <pc:sldMk cId="2459352635" sldId="349"/>
            <ac:picMk id="1026" creationId="{F5B9E594-9D04-459B-AC5F-16BE25E378BE}"/>
          </ac:picMkLst>
        </pc:picChg>
      </pc:sldChg>
      <pc:sldChg chg="modSp new del mod">
        <pc:chgData name="Weifeng Xu" userId="e7aed605-a3dd-4d5a-a692-a87037af107b" providerId="ADAL" clId="{A7D8BE23-DCDD-4239-AEC9-487DEFC8FE7A}" dt="2021-10-13T15:33:08.830" v="674" actId="47"/>
        <pc:sldMkLst>
          <pc:docMk/>
          <pc:sldMk cId="2651687974" sldId="349"/>
        </pc:sldMkLst>
        <pc:spChg chg="mod">
          <ac:chgData name="Weifeng Xu" userId="e7aed605-a3dd-4d5a-a692-a87037af107b" providerId="ADAL" clId="{A7D8BE23-DCDD-4239-AEC9-487DEFC8FE7A}" dt="2021-10-13T13:03:12.486" v="398"/>
          <ac:spMkLst>
            <pc:docMk/>
            <pc:sldMk cId="2651687974" sldId="349"/>
            <ac:spMk id="2" creationId="{A9ED912E-6C88-4987-A791-612D3C25B24A}"/>
          </ac:spMkLst>
        </pc:spChg>
        <pc:spChg chg="mod">
          <ac:chgData name="Weifeng Xu" userId="e7aed605-a3dd-4d5a-a692-a87037af107b" providerId="ADAL" clId="{A7D8BE23-DCDD-4239-AEC9-487DEFC8FE7A}" dt="2021-10-13T13:54:48.477" v="658" actId="20577"/>
          <ac:spMkLst>
            <pc:docMk/>
            <pc:sldMk cId="2651687974" sldId="349"/>
            <ac:spMk id="3" creationId="{AE712721-44E6-436C-989D-F6488F9A8A14}"/>
          </ac:spMkLst>
        </pc:spChg>
      </pc:sldChg>
      <pc:sldChg chg="addSp delSp modSp new mod ord modClrScheme chgLayout modNotesTx">
        <pc:chgData name="Weifeng Xu" userId="e7aed605-a3dd-4d5a-a692-a87037af107b" providerId="ADAL" clId="{A7D8BE23-DCDD-4239-AEC9-487DEFC8FE7A}" dt="2022-10-12T00:07:11.704" v="3892"/>
        <pc:sldMkLst>
          <pc:docMk/>
          <pc:sldMk cId="2285995221" sldId="350"/>
        </pc:sldMkLst>
        <pc:spChg chg="del">
          <ac:chgData name="Weifeng Xu" userId="e7aed605-a3dd-4d5a-a692-a87037af107b" providerId="ADAL" clId="{A7D8BE23-DCDD-4239-AEC9-487DEFC8FE7A}" dt="2021-10-16T20:39:35.240" v="1078" actId="700"/>
          <ac:spMkLst>
            <pc:docMk/>
            <pc:sldMk cId="2285995221" sldId="350"/>
            <ac:spMk id="2" creationId="{E3F2C02A-7455-4E51-AF73-45E7A7A0DAED}"/>
          </ac:spMkLst>
        </pc:spChg>
        <pc:spChg chg="add mod">
          <ac:chgData name="Weifeng Xu" userId="e7aed605-a3dd-4d5a-a692-a87037af107b" providerId="ADAL" clId="{A7D8BE23-DCDD-4239-AEC9-487DEFC8FE7A}" dt="2022-10-11T01:42:20.583" v="3225" actId="1076"/>
          <ac:spMkLst>
            <pc:docMk/>
            <pc:sldMk cId="2285995221" sldId="350"/>
            <ac:spMk id="3" creationId="{E11E00E0-246B-E5AF-65ED-7668D6FC65AE}"/>
          </ac:spMkLst>
        </pc:spChg>
        <pc:spChg chg="add mod">
          <ac:chgData name="Weifeng Xu" userId="e7aed605-a3dd-4d5a-a692-a87037af107b" providerId="ADAL" clId="{A7D8BE23-DCDD-4239-AEC9-487DEFC8FE7A}" dt="2022-04-05T14:03:11.079" v="2724"/>
          <ac:spMkLst>
            <pc:docMk/>
            <pc:sldMk cId="2285995221" sldId="350"/>
            <ac:spMk id="7" creationId="{26CAF323-439B-4B12-A9BD-D9A3715F39E9}"/>
          </ac:spMkLst>
        </pc:spChg>
        <pc:spChg chg="add del mod">
          <ac:chgData name="Weifeng Xu" userId="e7aed605-a3dd-4d5a-a692-a87037af107b" providerId="ADAL" clId="{A7D8BE23-DCDD-4239-AEC9-487DEFC8FE7A}" dt="2021-10-17T01:26:31.488" v="1631" actId="20577"/>
          <ac:spMkLst>
            <pc:docMk/>
            <pc:sldMk cId="2285995221" sldId="350"/>
            <ac:spMk id="14" creationId="{53B01300-4BE3-4560-89F2-53925B91285E}"/>
          </ac:spMkLst>
        </pc:spChg>
        <pc:spChg chg="add del mod">
          <ac:chgData name="Weifeng Xu" userId="e7aed605-a3dd-4d5a-a692-a87037af107b" providerId="ADAL" clId="{A7D8BE23-DCDD-4239-AEC9-487DEFC8FE7A}" dt="2022-10-11T23:14:21.817" v="3886" actId="207"/>
          <ac:spMkLst>
            <pc:docMk/>
            <pc:sldMk cId="2285995221" sldId="350"/>
            <ac:spMk id="17" creationId="{DCD9C667-BC58-4DEB-BA83-1640DFA0AC50}"/>
          </ac:spMkLst>
        </pc:spChg>
        <pc:spChg chg="add del mod">
          <ac:chgData name="Weifeng Xu" userId="e7aed605-a3dd-4d5a-a692-a87037af107b" providerId="ADAL" clId="{A7D8BE23-DCDD-4239-AEC9-487DEFC8FE7A}" dt="2021-10-17T01:26:06.992" v="1623" actId="478"/>
          <ac:spMkLst>
            <pc:docMk/>
            <pc:sldMk cId="2285995221" sldId="350"/>
            <ac:spMk id="22" creationId="{32EEE20B-0310-4298-85D5-09C65FACA662}"/>
          </ac:spMkLst>
        </pc:spChg>
        <pc:spChg chg="add mod">
          <ac:chgData name="Weifeng Xu" userId="e7aed605-a3dd-4d5a-a692-a87037af107b" providerId="ADAL" clId="{A7D8BE23-DCDD-4239-AEC9-487DEFC8FE7A}" dt="2022-10-11T01:43:58.174" v="3234" actId="1076"/>
          <ac:spMkLst>
            <pc:docMk/>
            <pc:sldMk cId="2285995221" sldId="350"/>
            <ac:spMk id="22" creationId="{B8AE091F-6DE7-A58B-20B3-94CC7A3B2653}"/>
          </ac:spMkLst>
        </pc:spChg>
        <pc:spChg chg="add del mod">
          <ac:chgData name="Weifeng Xu" userId="e7aed605-a3dd-4d5a-a692-a87037af107b" providerId="ADAL" clId="{A7D8BE23-DCDD-4239-AEC9-487DEFC8FE7A}" dt="2022-10-11T01:45:49.451" v="3238" actId="20577"/>
          <ac:spMkLst>
            <pc:docMk/>
            <pc:sldMk cId="2285995221" sldId="350"/>
            <ac:spMk id="23" creationId="{3EF25775-2E0D-4D67-BB29-156028A307C1}"/>
          </ac:spMkLst>
        </pc:spChg>
        <pc:spChg chg="add del mod">
          <ac:chgData name="Weifeng Xu" userId="e7aed605-a3dd-4d5a-a692-a87037af107b" providerId="ADAL" clId="{A7D8BE23-DCDD-4239-AEC9-487DEFC8FE7A}" dt="2022-04-05T14:13:05.864" v="2740" actId="1076"/>
          <ac:spMkLst>
            <pc:docMk/>
            <pc:sldMk cId="2285995221" sldId="350"/>
            <ac:spMk id="24" creationId="{CD726F53-B6DE-4FC8-80CE-E21164D252C5}"/>
          </ac:spMkLst>
        </pc:spChg>
        <pc:spChg chg="add del mod">
          <ac:chgData name="Weifeng Xu" userId="e7aed605-a3dd-4d5a-a692-a87037af107b" providerId="ADAL" clId="{A7D8BE23-DCDD-4239-AEC9-487DEFC8FE7A}" dt="2021-10-17T01:25:07.012" v="1612" actId="478"/>
          <ac:spMkLst>
            <pc:docMk/>
            <pc:sldMk cId="2285995221" sldId="350"/>
            <ac:spMk id="25" creationId="{31274C4D-9B28-45A1-9397-7AB4DE24FA36}"/>
          </ac:spMkLst>
        </pc:spChg>
        <pc:grpChg chg="del mod">
          <ac:chgData name="Weifeng Xu" userId="e7aed605-a3dd-4d5a-a692-a87037af107b" providerId="ADAL" clId="{A7D8BE23-DCDD-4239-AEC9-487DEFC8FE7A}" dt="2022-10-06T14:15:32.849" v="2879"/>
          <ac:grpSpMkLst>
            <pc:docMk/>
            <pc:sldMk cId="2285995221" sldId="350"/>
            <ac:grpSpMk id="12" creationId="{E060B2A5-919A-F29D-CAD7-FD397FF2FA33}"/>
          </ac:grpSpMkLst>
        </pc:grpChg>
        <pc:grpChg chg="del mod">
          <ac:chgData name="Weifeng Xu" userId="e7aed605-a3dd-4d5a-a692-a87037af107b" providerId="ADAL" clId="{A7D8BE23-DCDD-4239-AEC9-487DEFC8FE7A}" dt="2022-10-06T14:15:34.956" v="2881"/>
          <ac:grpSpMkLst>
            <pc:docMk/>
            <pc:sldMk cId="2285995221" sldId="350"/>
            <ac:grpSpMk id="22" creationId="{0A0BCC8C-9948-F7F9-BB08-16943AA368CE}"/>
          </ac:grpSpMkLst>
        </pc:grpChg>
        <pc:grpChg chg="mod">
          <ac:chgData name="Weifeng Xu" userId="e7aed605-a3dd-4d5a-a692-a87037af107b" providerId="ADAL" clId="{A7D8BE23-DCDD-4239-AEC9-487DEFC8FE7A}" dt="2022-10-06T14:15:34.956" v="2881"/>
          <ac:grpSpMkLst>
            <pc:docMk/>
            <pc:sldMk cId="2285995221" sldId="350"/>
            <ac:grpSpMk id="27" creationId="{172EB927-B643-D7E3-D9E3-DD602CDE8241}"/>
          </ac:grpSpMkLst>
        </pc:grpChg>
        <pc:grpChg chg="mod">
          <ac:chgData name="Weifeng Xu" userId="e7aed605-a3dd-4d5a-a692-a87037af107b" providerId="ADAL" clId="{A7D8BE23-DCDD-4239-AEC9-487DEFC8FE7A}" dt="2022-10-12T00:07:11.704" v="3892"/>
          <ac:grpSpMkLst>
            <pc:docMk/>
            <pc:sldMk cId="2285995221" sldId="350"/>
            <ac:grpSpMk id="31" creationId="{18E2B396-79D1-A9C9-13F5-A9D66FCE7886}"/>
          </ac:grpSpMkLst>
        </pc:grpChg>
        <pc:picChg chg="add mod">
          <ac:chgData name="Weifeng Xu" userId="e7aed605-a3dd-4d5a-a692-a87037af107b" providerId="ADAL" clId="{A7D8BE23-DCDD-4239-AEC9-487DEFC8FE7A}" dt="2021-10-17T01:25:55.582" v="1622" actId="1076"/>
          <ac:picMkLst>
            <pc:docMk/>
            <pc:sldMk cId="2285995221" sldId="350"/>
            <ac:picMk id="4" creationId="{BA78BE53-1344-4A4E-B790-135DDB05E0B8}"/>
          </ac:picMkLst>
        </pc:picChg>
        <pc:picChg chg="add mod">
          <ac:chgData name="Weifeng Xu" userId="e7aed605-a3dd-4d5a-a692-a87037af107b" providerId="ADAL" clId="{A7D8BE23-DCDD-4239-AEC9-487DEFC8FE7A}" dt="2021-10-17T01:25:52.862" v="1621" actId="1076"/>
          <ac:picMkLst>
            <pc:docMk/>
            <pc:sldMk cId="2285995221" sldId="350"/>
            <ac:picMk id="5" creationId="{14472DFF-6D89-4BB5-A8EA-B029B80CE02D}"/>
          </ac:picMkLst>
        </pc:picChg>
        <pc:picChg chg="add del mod">
          <ac:chgData name="Weifeng Xu" userId="e7aed605-a3dd-4d5a-a692-a87037af107b" providerId="ADAL" clId="{A7D8BE23-DCDD-4239-AEC9-487DEFC8FE7A}" dt="2021-10-17T01:25:09.442" v="1613" actId="478"/>
          <ac:picMkLst>
            <pc:docMk/>
            <pc:sldMk cId="2285995221" sldId="350"/>
            <ac:picMk id="13" creationId="{4B6D6A31-FCBE-4539-9DE8-EB9A6FBE71D3}"/>
          </ac:picMkLst>
        </pc:picChg>
        <pc:inkChg chg="add del">
          <ac:chgData name="Weifeng Xu" userId="e7aed605-a3dd-4d5a-a692-a87037af107b" providerId="ADAL" clId="{A7D8BE23-DCDD-4239-AEC9-487DEFC8FE7A}" dt="2022-10-12T00:06:57.615" v="3888" actId="9405"/>
          <ac:inkMkLst>
            <pc:docMk/>
            <pc:sldMk cId="2285995221" sldId="350"/>
            <ac:inkMk id="2" creationId="{04803DE8-BF4A-CA7B-405C-FFF3EABDF2BD}"/>
          </ac:inkMkLst>
        </pc:inkChg>
        <pc:inkChg chg="add del">
          <ac:chgData name="Weifeng Xu" userId="e7aed605-a3dd-4d5a-a692-a87037af107b" providerId="ADAL" clId="{A7D8BE23-DCDD-4239-AEC9-487DEFC8FE7A}" dt="2022-10-06T14:14:38.414" v="2869" actId="9405"/>
          <ac:inkMkLst>
            <pc:docMk/>
            <pc:sldMk cId="2285995221" sldId="350"/>
            <ac:inkMk id="2" creationId="{E4D8980B-E620-CA7C-F279-FDE2CB69C9CA}"/>
          </ac:inkMkLst>
        </pc:inkChg>
        <pc:inkChg chg="add del mod">
          <ac:chgData name="Weifeng Xu" userId="e7aed605-a3dd-4d5a-a692-a87037af107b" providerId="ADAL" clId="{A7D8BE23-DCDD-4239-AEC9-487DEFC8FE7A}" dt="2022-10-06T14:14:54.674" v="2873" actId="9405"/>
          <ac:inkMkLst>
            <pc:docMk/>
            <pc:sldMk cId="2285995221" sldId="350"/>
            <ac:inkMk id="3" creationId="{E8ACC19C-2512-6C43-AB68-E5C1207AD80E}"/>
          </ac:inkMkLst>
        </pc:inkChg>
        <pc:inkChg chg="add">
          <ac:chgData name="Weifeng Xu" userId="e7aed605-a3dd-4d5a-a692-a87037af107b" providerId="ADAL" clId="{A7D8BE23-DCDD-4239-AEC9-487DEFC8FE7A}" dt="2022-10-06T14:15:11.615" v="2874" actId="9405"/>
          <ac:inkMkLst>
            <pc:docMk/>
            <pc:sldMk cId="2285995221" sldId="350"/>
            <ac:inkMk id="6" creationId="{0DD3B8C1-41AB-D523-78BB-C1EB7440D788}"/>
          </ac:inkMkLst>
        </pc:inkChg>
        <pc:inkChg chg="add mod">
          <ac:chgData name="Weifeng Xu" userId="e7aed605-a3dd-4d5a-a692-a87037af107b" providerId="ADAL" clId="{A7D8BE23-DCDD-4239-AEC9-487DEFC8FE7A}" dt="2022-10-06T14:15:34.956" v="2881"/>
          <ac:inkMkLst>
            <pc:docMk/>
            <pc:sldMk cId="2285995221" sldId="350"/>
            <ac:inkMk id="8" creationId="{EB0EA34D-338B-35FC-611C-B4271DAF68A6}"/>
          </ac:inkMkLst>
        </pc:inkChg>
        <pc:inkChg chg="add mod">
          <ac:chgData name="Weifeng Xu" userId="e7aed605-a3dd-4d5a-a692-a87037af107b" providerId="ADAL" clId="{A7D8BE23-DCDD-4239-AEC9-487DEFC8FE7A}" dt="2022-10-06T14:15:34.956" v="2881"/>
          <ac:inkMkLst>
            <pc:docMk/>
            <pc:sldMk cId="2285995221" sldId="350"/>
            <ac:inkMk id="11" creationId="{94BEA061-65B2-51F8-F097-68AF06CF9A69}"/>
          </ac:inkMkLst>
        </pc:inkChg>
        <pc:inkChg chg="add mod">
          <ac:chgData name="Weifeng Xu" userId="e7aed605-a3dd-4d5a-a692-a87037af107b" providerId="ADAL" clId="{A7D8BE23-DCDD-4239-AEC9-487DEFC8FE7A}" dt="2022-10-12T00:07:11.704" v="3892"/>
          <ac:inkMkLst>
            <pc:docMk/>
            <pc:sldMk cId="2285995221" sldId="350"/>
            <ac:inkMk id="12" creationId="{93715D95-D850-BAAD-DFA5-BFE3F252167A}"/>
          </ac:inkMkLst>
        </pc:inkChg>
        <pc:inkChg chg="add mod">
          <ac:chgData name="Weifeng Xu" userId="e7aed605-a3dd-4d5a-a692-a87037af107b" providerId="ADAL" clId="{A7D8BE23-DCDD-4239-AEC9-487DEFC8FE7A}" dt="2022-10-06T14:15:34.956" v="2881"/>
          <ac:inkMkLst>
            <pc:docMk/>
            <pc:sldMk cId="2285995221" sldId="350"/>
            <ac:inkMk id="13" creationId="{3F1A0C16-E994-1F2D-8435-DA88F4D1FDD1}"/>
          </ac:inkMkLst>
        </pc:inkChg>
        <pc:inkChg chg="add mod">
          <ac:chgData name="Weifeng Xu" userId="e7aed605-a3dd-4d5a-a692-a87037af107b" providerId="ADAL" clId="{A7D8BE23-DCDD-4239-AEC9-487DEFC8FE7A}" dt="2022-10-06T14:15:34.956" v="2881"/>
          <ac:inkMkLst>
            <pc:docMk/>
            <pc:sldMk cId="2285995221" sldId="350"/>
            <ac:inkMk id="26" creationId="{30290A2C-C0C1-4F87-8098-D8CC8937E884}"/>
          </ac:inkMkLst>
        </pc:inkChg>
        <pc:inkChg chg="add mod">
          <ac:chgData name="Weifeng Xu" userId="e7aed605-a3dd-4d5a-a692-a87037af107b" providerId="ADAL" clId="{A7D8BE23-DCDD-4239-AEC9-487DEFC8FE7A}" dt="2022-10-12T00:07:11.704" v="3892"/>
          <ac:inkMkLst>
            <pc:docMk/>
            <pc:sldMk cId="2285995221" sldId="350"/>
            <ac:inkMk id="28" creationId="{A5DF3CD8-12AC-3456-B414-255D0DEE993A}"/>
          </ac:inkMkLst>
        </pc:inkChg>
        <pc:inkChg chg="add mod">
          <ac:chgData name="Weifeng Xu" userId="e7aed605-a3dd-4d5a-a692-a87037af107b" providerId="ADAL" clId="{A7D8BE23-DCDD-4239-AEC9-487DEFC8FE7A}" dt="2022-10-12T00:07:11.704" v="3892"/>
          <ac:inkMkLst>
            <pc:docMk/>
            <pc:sldMk cId="2285995221" sldId="350"/>
            <ac:inkMk id="30" creationId="{63CCC987-008D-776B-D5AE-A0903FE6124C}"/>
          </ac:inkMkLst>
        </pc:inkChg>
        <pc:cxnChg chg="add mod">
          <ac:chgData name="Weifeng Xu" userId="e7aed605-a3dd-4d5a-a692-a87037af107b" providerId="ADAL" clId="{A7D8BE23-DCDD-4239-AEC9-487DEFC8FE7A}" dt="2022-04-05T14:03:03.265" v="2723"/>
          <ac:cxnSpMkLst>
            <pc:docMk/>
            <pc:sldMk cId="2285995221" sldId="350"/>
            <ac:cxnSpMk id="9" creationId="{E42B3EDD-3FBE-4494-B23E-92116DC7B42A}"/>
          </ac:cxnSpMkLst>
        </pc:cxnChg>
        <pc:cxnChg chg="add mod">
          <ac:chgData name="Weifeng Xu" userId="e7aed605-a3dd-4d5a-a692-a87037af107b" providerId="ADAL" clId="{A7D8BE23-DCDD-4239-AEC9-487DEFC8FE7A}" dt="2021-10-17T01:27:24.658" v="1640" actId="14100"/>
          <ac:cxnSpMkLst>
            <pc:docMk/>
            <pc:sldMk cId="2285995221" sldId="350"/>
            <ac:cxnSpMk id="10" creationId="{4B2D043E-9802-42CF-828C-51BF1A38A13E}"/>
          </ac:cxnSpMkLst>
        </pc:cxnChg>
        <pc:cxnChg chg="add del mod">
          <ac:chgData name="Weifeng Xu" userId="e7aed605-a3dd-4d5a-a692-a87037af107b" providerId="ADAL" clId="{A7D8BE23-DCDD-4239-AEC9-487DEFC8FE7A}" dt="2021-10-17T01:26:18.137" v="1624" actId="1076"/>
          <ac:cxnSpMkLst>
            <pc:docMk/>
            <pc:sldMk cId="2285995221" sldId="350"/>
            <ac:cxnSpMk id="15" creationId="{17570067-A0E0-42BD-91A7-4D5385C21AAA}"/>
          </ac:cxnSpMkLst>
        </pc:cxnChg>
        <pc:cxnChg chg="add del mod">
          <ac:chgData name="Weifeng Xu" userId="e7aed605-a3dd-4d5a-a692-a87037af107b" providerId="ADAL" clId="{A7D8BE23-DCDD-4239-AEC9-487DEFC8FE7A}" dt="2021-10-17T01:26:18.137" v="1624" actId="1076"/>
          <ac:cxnSpMkLst>
            <pc:docMk/>
            <pc:sldMk cId="2285995221" sldId="350"/>
            <ac:cxnSpMk id="16" creationId="{818C1745-CC0B-45CE-896D-91887BA08E86}"/>
          </ac:cxnSpMkLst>
        </pc:cxnChg>
        <pc:cxnChg chg="add del mod">
          <ac:chgData name="Weifeng Xu" userId="e7aed605-a3dd-4d5a-a692-a87037af107b" providerId="ADAL" clId="{A7D8BE23-DCDD-4239-AEC9-487DEFC8FE7A}" dt="2021-10-17T01:26:49.480" v="1632" actId="1076"/>
          <ac:cxnSpMkLst>
            <pc:docMk/>
            <pc:sldMk cId="2285995221" sldId="350"/>
            <ac:cxnSpMk id="18" creationId="{02CFC62A-A50E-49EF-8591-A42F2D052CF9}"/>
          </ac:cxnSpMkLst>
        </pc:cxnChg>
        <pc:cxnChg chg="add del mod">
          <ac:chgData name="Weifeng Xu" userId="e7aed605-a3dd-4d5a-a692-a87037af107b" providerId="ADAL" clId="{A7D8BE23-DCDD-4239-AEC9-487DEFC8FE7A}" dt="2021-10-17T01:26:49.480" v="1632" actId="1076"/>
          <ac:cxnSpMkLst>
            <pc:docMk/>
            <pc:sldMk cId="2285995221" sldId="350"/>
            <ac:cxnSpMk id="19" creationId="{18A660E4-6D7B-4CA1-959D-3B120D51736D}"/>
          </ac:cxnSpMkLst>
        </pc:cxnChg>
        <pc:cxnChg chg="add del mod">
          <ac:chgData name="Weifeng Xu" userId="e7aed605-a3dd-4d5a-a692-a87037af107b" providerId="ADAL" clId="{A7D8BE23-DCDD-4239-AEC9-487DEFC8FE7A}" dt="2021-10-17T01:26:49.480" v="1632" actId="1076"/>
          <ac:cxnSpMkLst>
            <pc:docMk/>
            <pc:sldMk cId="2285995221" sldId="350"/>
            <ac:cxnSpMk id="20" creationId="{F6B667D2-88D9-40B7-9CA2-9F6E138B2FA3}"/>
          </ac:cxnSpMkLst>
        </pc:cxnChg>
        <pc:cxnChg chg="add del mod">
          <ac:chgData name="Weifeng Xu" userId="e7aed605-a3dd-4d5a-a692-a87037af107b" providerId="ADAL" clId="{A7D8BE23-DCDD-4239-AEC9-487DEFC8FE7A}" dt="2021-10-17T01:26:49.480" v="1632" actId="1076"/>
          <ac:cxnSpMkLst>
            <pc:docMk/>
            <pc:sldMk cId="2285995221" sldId="350"/>
            <ac:cxnSpMk id="21" creationId="{74CE5AA6-8B1A-4035-A351-F3326503BDDE}"/>
          </ac:cxnSpMkLst>
        </pc:cxnChg>
        <pc:cxnChg chg="add mod">
          <ac:chgData name="Weifeng Xu" userId="e7aed605-a3dd-4d5a-a692-a87037af107b" providerId="ADAL" clId="{A7D8BE23-DCDD-4239-AEC9-487DEFC8FE7A}" dt="2022-10-11T01:44:09.748" v="3236" actId="13822"/>
          <ac:cxnSpMkLst>
            <pc:docMk/>
            <pc:sldMk cId="2285995221" sldId="350"/>
            <ac:cxnSpMk id="29" creationId="{65A79420-37CF-28DD-F3E1-A33B17BE8D25}"/>
          </ac:cxnSpMkLst>
        </pc:cxnChg>
      </pc:sldChg>
      <pc:sldChg chg="modSp new mod">
        <pc:chgData name="Weifeng Xu" userId="e7aed605-a3dd-4d5a-a692-a87037af107b" providerId="ADAL" clId="{A7D8BE23-DCDD-4239-AEC9-487DEFC8FE7A}" dt="2021-10-19T20:50:56.776" v="2132" actId="20577"/>
        <pc:sldMkLst>
          <pc:docMk/>
          <pc:sldMk cId="1162548759" sldId="351"/>
        </pc:sldMkLst>
        <pc:spChg chg="mod">
          <ac:chgData name="Weifeng Xu" userId="e7aed605-a3dd-4d5a-a692-a87037af107b" providerId="ADAL" clId="{A7D8BE23-DCDD-4239-AEC9-487DEFC8FE7A}" dt="2021-10-17T00:47:15.660" v="1251" actId="20577"/>
          <ac:spMkLst>
            <pc:docMk/>
            <pc:sldMk cId="1162548759" sldId="351"/>
            <ac:spMk id="2" creationId="{9E05AEA3-E01E-4382-8F05-DB87442E6273}"/>
          </ac:spMkLst>
        </pc:spChg>
        <pc:spChg chg="mod">
          <ac:chgData name="Weifeng Xu" userId="e7aed605-a3dd-4d5a-a692-a87037af107b" providerId="ADAL" clId="{A7D8BE23-DCDD-4239-AEC9-487DEFC8FE7A}" dt="2021-10-19T20:50:56.776" v="2132" actId="20577"/>
          <ac:spMkLst>
            <pc:docMk/>
            <pc:sldMk cId="1162548759" sldId="351"/>
            <ac:spMk id="3" creationId="{2540359F-D878-4A0C-A485-2B5BC1497F20}"/>
          </ac:spMkLst>
        </pc:spChg>
      </pc:sldChg>
      <pc:sldChg chg="addSp delSp new del mod">
        <pc:chgData name="Weifeng Xu" userId="e7aed605-a3dd-4d5a-a692-a87037af107b" providerId="ADAL" clId="{A7D8BE23-DCDD-4239-AEC9-487DEFC8FE7A}" dt="2021-10-16T20:41:39.894" v="1088" actId="47"/>
        <pc:sldMkLst>
          <pc:docMk/>
          <pc:sldMk cId="2884207456" sldId="351"/>
        </pc:sldMkLst>
        <pc:picChg chg="add del">
          <ac:chgData name="Weifeng Xu" userId="e7aed605-a3dd-4d5a-a692-a87037af107b" providerId="ADAL" clId="{A7D8BE23-DCDD-4239-AEC9-487DEFC8FE7A}" dt="2021-10-16T20:40:49.564" v="1083" actId="21"/>
          <ac:picMkLst>
            <pc:docMk/>
            <pc:sldMk cId="2884207456" sldId="351"/>
            <ac:picMk id="3" creationId="{F27D3848-16C1-4013-958C-421B312FF5FB}"/>
          </ac:picMkLst>
        </pc:picChg>
      </pc:sldChg>
      <pc:sldChg chg="addSp delSp modSp new mod modClrScheme chgLayout">
        <pc:chgData name="Weifeng Xu" userId="e7aed605-a3dd-4d5a-a692-a87037af107b" providerId="ADAL" clId="{A7D8BE23-DCDD-4239-AEC9-487DEFC8FE7A}" dt="2022-04-05T12:50:29.012" v="2515" actId="1076"/>
        <pc:sldMkLst>
          <pc:docMk/>
          <pc:sldMk cId="3955787015" sldId="352"/>
        </pc:sldMkLst>
        <pc:spChg chg="del mod ord">
          <ac:chgData name="Weifeng Xu" userId="e7aed605-a3dd-4d5a-a692-a87037af107b" providerId="ADAL" clId="{A7D8BE23-DCDD-4239-AEC9-487DEFC8FE7A}" dt="2021-10-17T00:48:50.094" v="1282" actId="700"/>
          <ac:spMkLst>
            <pc:docMk/>
            <pc:sldMk cId="3955787015" sldId="352"/>
            <ac:spMk id="2" creationId="{87B5BD60-C081-4A66-9282-F290090282D7}"/>
          </ac:spMkLst>
        </pc:spChg>
        <pc:spChg chg="del mod ord">
          <ac:chgData name="Weifeng Xu" userId="e7aed605-a3dd-4d5a-a692-a87037af107b" providerId="ADAL" clId="{A7D8BE23-DCDD-4239-AEC9-487DEFC8FE7A}" dt="2021-10-17T00:48:50.094" v="1282" actId="700"/>
          <ac:spMkLst>
            <pc:docMk/>
            <pc:sldMk cId="3955787015" sldId="352"/>
            <ac:spMk id="3" creationId="{D0669125-B295-4D1F-8E06-194184A36F85}"/>
          </ac:spMkLst>
        </pc:spChg>
        <pc:spChg chg="add mod ord">
          <ac:chgData name="Weifeng Xu" userId="e7aed605-a3dd-4d5a-a692-a87037af107b" providerId="ADAL" clId="{A7D8BE23-DCDD-4239-AEC9-487DEFC8FE7A}" dt="2021-10-17T00:48:53.811" v="1284" actId="20577"/>
          <ac:spMkLst>
            <pc:docMk/>
            <pc:sldMk cId="3955787015" sldId="352"/>
            <ac:spMk id="4" creationId="{8F04A0EA-7BEB-438A-8A5E-85D7954607A4}"/>
          </ac:spMkLst>
        </pc:spChg>
        <pc:spChg chg="add mod ord">
          <ac:chgData name="Weifeng Xu" userId="e7aed605-a3dd-4d5a-a692-a87037af107b" providerId="ADAL" clId="{A7D8BE23-DCDD-4239-AEC9-487DEFC8FE7A}" dt="2021-10-17T00:48:50.094" v="1282" actId="700"/>
          <ac:spMkLst>
            <pc:docMk/>
            <pc:sldMk cId="3955787015" sldId="352"/>
            <ac:spMk id="5" creationId="{8C2DA72D-2E8C-40C1-86D5-6453D495A130}"/>
          </ac:spMkLst>
        </pc:spChg>
        <pc:spChg chg="add mod">
          <ac:chgData name="Weifeng Xu" userId="e7aed605-a3dd-4d5a-a692-a87037af107b" providerId="ADAL" clId="{A7D8BE23-DCDD-4239-AEC9-487DEFC8FE7A}" dt="2022-04-05T12:50:29.012" v="2515" actId="1076"/>
          <ac:spMkLst>
            <pc:docMk/>
            <pc:sldMk cId="3955787015" sldId="352"/>
            <ac:spMk id="8" creationId="{20F32C8A-1A20-4B6E-BD27-F2158C51A889}"/>
          </ac:spMkLst>
        </pc:spChg>
        <pc:spChg chg="add mod">
          <ac:chgData name="Weifeng Xu" userId="e7aed605-a3dd-4d5a-a692-a87037af107b" providerId="ADAL" clId="{A7D8BE23-DCDD-4239-AEC9-487DEFC8FE7A}" dt="2022-04-05T12:50:14.368" v="2510" actId="1076"/>
          <ac:spMkLst>
            <pc:docMk/>
            <pc:sldMk cId="3955787015" sldId="352"/>
            <ac:spMk id="10" creationId="{C79FA74F-0D0D-40A0-AC7C-493D932B10C6}"/>
          </ac:spMkLst>
        </pc:spChg>
        <pc:spChg chg="add mod">
          <ac:chgData name="Weifeng Xu" userId="e7aed605-a3dd-4d5a-a692-a87037af107b" providerId="ADAL" clId="{A7D8BE23-DCDD-4239-AEC9-487DEFC8FE7A}" dt="2022-04-05T12:50:12.202" v="2509" actId="1076"/>
          <ac:spMkLst>
            <pc:docMk/>
            <pc:sldMk cId="3955787015" sldId="352"/>
            <ac:spMk id="11" creationId="{A61E388C-D1C6-4602-BD95-2E24B1DE6BAE}"/>
          </ac:spMkLst>
        </pc:spChg>
        <pc:picChg chg="add mod">
          <ac:chgData name="Weifeng Xu" userId="e7aed605-a3dd-4d5a-a692-a87037af107b" providerId="ADAL" clId="{A7D8BE23-DCDD-4239-AEC9-487DEFC8FE7A}" dt="2022-04-05T12:50:27.541" v="2514" actId="1076"/>
          <ac:picMkLst>
            <pc:docMk/>
            <pc:sldMk cId="3955787015" sldId="352"/>
            <ac:picMk id="6" creationId="{EDA97FB6-5AFF-4787-B46C-EAB69071AAEF}"/>
          </ac:picMkLst>
        </pc:picChg>
        <pc:picChg chg="add mod">
          <ac:chgData name="Weifeng Xu" userId="e7aed605-a3dd-4d5a-a692-a87037af107b" providerId="ADAL" clId="{A7D8BE23-DCDD-4239-AEC9-487DEFC8FE7A}" dt="2022-04-05T12:50:05.136" v="2507" actId="1076"/>
          <ac:picMkLst>
            <pc:docMk/>
            <pc:sldMk cId="3955787015" sldId="352"/>
            <ac:picMk id="7" creationId="{1AD056CD-52DA-436F-B01D-7363209E438E}"/>
          </ac:picMkLst>
        </pc:picChg>
        <pc:picChg chg="add del mod">
          <ac:chgData name="Weifeng Xu" userId="e7aed605-a3dd-4d5a-a692-a87037af107b" providerId="ADAL" clId="{A7D8BE23-DCDD-4239-AEC9-487DEFC8FE7A}" dt="2022-04-05T12:43:29.127" v="2486" actId="478"/>
          <ac:picMkLst>
            <pc:docMk/>
            <pc:sldMk cId="3955787015" sldId="352"/>
            <ac:picMk id="9" creationId="{C5376455-61A2-44E7-B455-BD9645B066A7}"/>
          </ac:picMkLst>
        </pc:picChg>
        <pc:picChg chg="add mod">
          <ac:chgData name="Weifeng Xu" userId="e7aed605-a3dd-4d5a-a692-a87037af107b" providerId="ADAL" clId="{A7D8BE23-DCDD-4239-AEC9-487DEFC8FE7A}" dt="2022-04-05T12:50:02.158" v="2506" actId="1076"/>
          <ac:picMkLst>
            <pc:docMk/>
            <pc:sldMk cId="3955787015" sldId="352"/>
            <ac:picMk id="2050" creationId="{D71FB728-F40C-471D-93B3-BDB8E609DEFC}"/>
          </ac:picMkLst>
        </pc:picChg>
      </pc:sldChg>
      <pc:sldChg chg="addSp delSp modSp new mod modNotesTx">
        <pc:chgData name="Weifeng Xu" userId="e7aed605-a3dd-4d5a-a692-a87037af107b" providerId="ADAL" clId="{A7D8BE23-DCDD-4239-AEC9-487DEFC8FE7A}" dt="2022-10-11T01:27:16.881" v="3205" actId="20577"/>
        <pc:sldMkLst>
          <pc:docMk/>
          <pc:sldMk cId="3969081420" sldId="353"/>
        </pc:sldMkLst>
        <pc:spChg chg="mod">
          <ac:chgData name="Weifeng Xu" userId="e7aed605-a3dd-4d5a-a692-a87037af107b" providerId="ADAL" clId="{A7D8BE23-DCDD-4239-AEC9-487DEFC8FE7A}" dt="2021-10-17T02:38:12.946" v="1896" actId="20577"/>
          <ac:spMkLst>
            <pc:docMk/>
            <pc:sldMk cId="3969081420" sldId="353"/>
            <ac:spMk id="2" creationId="{750B788C-BF15-4197-8DE1-71BE69EB86D3}"/>
          </ac:spMkLst>
        </pc:spChg>
        <pc:spChg chg="add del">
          <ac:chgData name="Weifeng Xu" userId="e7aed605-a3dd-4d5a-a692-a87037af107b" providerId="ADAL" clId="{A7D8BE23-DCDD-4239-AEC9-487DEFC8FE7A}" dt="2021-10-17T00:56:04.172" v="1363"/>
          <ac:spMkLst>
            <pc:docMk/>
            <pc:sldMk cId="3969081420" sldId="353"/>
            <ac:spMk id="3" creationId="{7A2D5034-61D2-4156-A34C-98CFD6CAA4C9}"/>
          </ac:spMkLst>
        </pc:spChg>
        <pc:spChg chg="add del mod">
          <ac:chgData name="Weifeng Xu" userId="e7aed605-a3dd-4d5a-a692-a87037af107b" providerId="ADAL" clId="{A7D8BE23-DCDD-4239-AEC9-487DEFC8FE7A}" dt="2022-10-06T14:01:22.860" v="2867" actId="478"/>
          <ac:spMkLst>
            <pc:docMk/>
            <pc:sldMk cId="3969081420" sldId="353"/>
            <ac:spMk id="4" creationId="{6D449F65-FD26-D842-F853-8F0A11BD1305}"/>
          </ac:spMkLst>
        </pc:spChg>
        <pc:spChg chg="add del mod">
          <ac:chgData name="Weifeng Xu" userId="e7aed605-a3dd-4d5a-a692-a87037af107b" providerId="ADAL" clId="{A7D8BE23-DCDD-4239-AEC9-487DEFC8FE7A}" dt="2021-10-17T01:16:14.037" v="1577" actId="478"/>
          <ac:spMkLst>
            <pc:docMk/>
            <pc:sldMk cId="3969081420" sldId="353"/>
            <ac:spMk id="4" creationId="{77806694-FB2A-41C6-AAA1-A9AA314CC555}"/>
          </ac:spMkLst>
        </pc:spChg>
        <pc:spChg chg="add del mod">
          <ac:chgData name="Weifeng Xu" userId="e7aed605-a3dd-4d5a-a692-a87037af107b" providerId="ADAL" clId="{A7D8BE23-DCDD-4239-AEC9-487DEFC8FE7A}" dt="2021-10-17T00:58:06.063" v="1383" actId="478"/>
          <ac:spMkLst>
            <pc:docMk/>
            <pc:sldMk cId="3969081420" sldId="353"/>
            <ac:spMk id="7" creationId="{DBBEA9CF-0FD5-41A6-8D59-5E6D3CDD7A46}"/>
          </ac:spMkLst>
        </pc:spChg>
        <pc:spChg chg="add del mod">
          <ac:chgData name="Weifeng Xu" userId="e7aed605-a3dd-4d5a-a692-a87037af107b" providerId="ADAL" clId="{A7D8BE23-DCDD-4239-AEC9-487DEFC8FE7A}" dt="2021-10-17T01:16:14.037" v="1577" actId="478"/>
          <ac:spMkLst>
            <pc:docMk/>
            <pc:sldMk cId="3969081420" sldId="353"/>
            <ac:spMk id="10" creationId="{30A6C557-593F-4DAB-87EF-492DB1D354DA}"/>
          </ac:spMkLst>
        </pc:spChg>
        <pc:spChg chg="add del mod">
          <ac:chgData name="Weifeng Xu" userId="e7aed605-a3dd-4d5a-a692-a87037af107b" providerId="ADAL" clId="{A7D8BE23-DCDD-4239-AEC9-487DEFC8FE7A}" dt="2021-10-17T01:16:14.037" v="1577" actId="478"/>
          <ac:spMkLst>
            <pc:docMk/>
            <pc:sldMk cId="3969081420" sldId="353"/>
            <ac:spMk id="12" creationId="{7EC45DA0-F34B-40EC-B3B5-A7DCBC91C63F}"/>
          </ac:spMkLst>
        </pc:spChg>
        <pc:spChg chg="add del">
          <ac:chgData name="Weifeng Xu" userId="e7aed605-a3dd-4d5a-a692-a87037af107b" providerId="ADAL" clId="{A7D8BE23-DCDD-4239-AEC9-487DEFC8FE7A}" dt="2021-10-17T01:16:14.037" v="1577" actId="478"/>
          <ac:spMkLst>
            <pc:docMk/>
            <pc:sldMk cId="3969081420" sldId="353"/>
            <ac:spMk id="13" creationId="{D407DD82-6E81-43A1-B718-B89934D1D49C}"/>
          </ac:spMkLst>
        </pc:spChg>
        <pc:spChg chg="add del mod">
          <ac:chgData name="Weifeng Xu" userId="e7aed605-a3dd-4d5a-a692-a87037af107b" providerId="ADAL" clId="{A7D8BE23-DCDD-4239-AEC9-487DEFC8FE7A}" dt="2021-10-17T01:16:14.037" v="1577" actId="478"/>
          <ac:spMkLst>
            <pc:docMk/>
            <pc:sldMk cId="3969081420" sldId="353"/>
            <ac:spMk id="14" creationId="{5D9FB44E-9BAC-4B18-8313-8C082F1508AA}"/>
          </ac:spMkLst>
        </pc:spChg>
        <pc:spChg chg="add del mod">
          <ac:chgData name="Weifeng Xu" userId="e7aed605-a3dd-4d5a-a692-a87037af107b" providerId="ADAL" clId="{A7D8BE23-DCDD-4239-AEC9-487DEFC8FE7A}" dt="2021-10-17T01:16:14.037" v="1577" actId="478"/>
          <ac:spMkLst>
            <pc:docMk/>
            <pc:sldMk cId="3969081420" sldId="353"/>
            <ac:spMk id="15" creationId="{38EF3165-5B96-4CCB-906E-75A839325D07}"/>
          </ac:spMkLst>
        </pc:spChg>
        <pc:spChg chg="add del mod">
          <ac:chgData name="Weifeng Xu" userId="e7aed605-a3dd-4d5a-a692-a87037af107b" providerId="ADAL" clId="{A7D8BE23-DCDD-4239-AEC9-487DEFC8FE7A}" dt="2021-10-17T01:16:14.037" v="1577" actId="478"/>
          <ac:spMkLst>
            <pc:docMk/>
            <pc:sldMk cId="3969081420" sldId="353"/>
            <ac:spMk id="16" creationId="{D1BF7001-CBD5-46F1-AA70-1185AA10D553}"/>
          </ac:spMkLst>
        </pc:spChg>
        <pc:spChg chg="add mod">
          <ac:chgData name="Weifeng Xu" userId="e7aed605-a3dd-4d5a-a692-a87037af107b" providerId="ADAL" clId="{A7D8BE23-DCDD-4239-AEC9-487DEFC8FE7A}" dt="2021-10-17T03:34:12.486" v="1952" actId="20577"/>
          <ac:spMkLst>
            <pc:docMk/>
            <pc:sldMk cId="3969081420" sldId="353"/>
            <ac:spMk id="19" creationId="{BB6AE70D-D8A1-4828-9305-26EB07437AED}"/>
          </ac:spMkLst>
        </pc:spChg>
        <pc:spChg chg="add del mod">
          <ac:chgData name="Weifeng Xu" userId="e7aed605-a3dd-4d5a-a692-a87037af107b" providerId="ADAL" clId="{A7D8BE23-DCDD-4239-AEC9-487DEFC8FE7A}" dt="2022-04-05T13:11:54.846" v="2609" actId="478"/>
          <ac:spMkLst>
            <pc:docMk/>
            <pc:sldMk cId="3969081420" sldId="353"/>
            <ac:spMk id="20" creationId="{1389AAEF-9C9C-490C-9145-97D704BB554D}"/>
          </ac:spMkLst>
        </pc:spChg>
        <pc:spChg chg="add mod">
          <ac:chgData name="Weifeng Xu" userId="e7aed605-a3dd-4d5a-a692-a87037af107b" providerId="ADAL" clId="{A7D8BE23-DCDD-4239-AEC9-487DEFC8FE7A}" dt="2021-10-17T01:20:20.976" v="1595" actId="1076"/>
          <ac:spMkLst>
            <pc:docMk/>
            <pc:sldMk cId="3969081420" sldId="353"/>
            <ac:spMk id="21" creationId="{C87D2340-C739-48E0-8C03-E6B6343D2BF5}"/>
          </ac:spMkLst>
        </pc:spChg>
        <pc:spChg chg="add del mod">
          <ac:chgData name="Weifeng Xu" userId="e7aed605-a3dd-4d5a-a692-a87037af107b" providerId="ADAL" clId="{A7D8BE23-DCDD-4239-AEC9-487DEFC8FE7A}" dt="2022-04-05T13:01:59.593" v="2518" actId="478"/>
          <ac:spMkLst>
            <pc:docMk/>
            <pc:sldMk cId="3969081420" sldId="353"/>
            <ac:spMk id="22" creationId="{55FAE605-6BB2-4888-B8E8-721AE5DE8310}"/>
          </ac:spMkLst>
        </pc:spChg>
        <pc:spChg chg="add del mod">
          <ac:chgData name="Weifeng Xu" userId="e7aed605-a3dd-4d5a-a692-a87037af107b" providerId="ADAL" clId="{A7D8BE23-DCDD-4239-AEC9-487DEFC8FE7A}" dt="2021-10-17T14:05:15.650" v="2031"/>
          <ac:spMkLst>
            <pc:docMk/>
            <pc:sldMk cId="3969081420" sldId="353"/>
            <ac:spMk id="24" creationId="{A245551E-02EF-4455-82A1-9569CFA852C1}"/>
          </ac:spMkLst>
        </pc:spChg>
        <pc:spChg chg="add del mod">
          <ac:chgData name="Weifeng Xu" userId="e7aed605-a3dd-4d5a-a692-a87037af107b" providerId="ADAL" clId="{A7D8BE23-DCDD-4239-AEC9-487DEFC8FE7A}" dt="2022-04-05T13:01:59.593" v="2518" actId="478"/>
          <ac:spMkLst>
            <pc:docMk/>
            <pc:sldMk cId="3969081420" sldId="353"/>
            <ac:spMk id="26" creationId="{857F53CB-B024-4655-95F5-5DC9A710E49A}"/>
          </ac:spMkLst>
        </pc:spChg>
        <pc:spChg chg="add del mod">
          <ac:chgData name="Weifeng Xu" userId="e7aed605-a3dd-4d5a-a692-a87037af107b" providerId="ADAL" clId="{A7D8BE23-DCDD-4239-AEC9-487DEFC8FE7A}" dt="2022-04-05T13:01:59.593" v="2518" actId="478"/>
          <ac:spMkLst>
            <pc:docMk/>
            <pc:sldMk cId="3969081420" sldId="353"/>
            <ac:spMk id="27" creationId="{B9DD4A9C-9109-4AD1-88F8-D2865CD44A65}"/>
          </ac:spMkLst>
        </pc:spChg>
        <pc:spChg chg="add del mod">
          <ac:chgData name="Weifeng Xu" userId="e7aed605-a3dd-4d5a-a692-a87037af107b" providerId="ADAL" clId="{A7D8BE23-DCDD-4239-AEC9-487DEFC8FE7A}" dt="2022-04-05T13:01:59.593" v="2518" actId="478"/>
          <ac:spMkLst>
            <pc:docMk/>
            <pc:sldMk cId="3969081420" sldId="353"/>
            <ac:spMk id="28" creationId="{1F5C1DCC-AD9F-4E3E-8AD6-F4428EF2320A}"/>
          </ac:spMkLst>
        </pc:spChg>
        <pc:spChg chg="add del mod">
          <ac:chgData name="Weifeng Xu" userId="e7aed605-a3dd-4d5a-a692-a87037af107b" providerId="ADAL" clId="{A7D8BE23-DCDD-4239-AEC9-487DEFC8FE7A}" dt="2022-04-05T13:01:59.593" v="2518" actId="478"/>
          <ac:spMkLst>
            <pc:docMk/>
            <pc:sldMk cId="3969081420" sldId="353"/>
            <ac:spMk id="29" creationId="{CD0C3D87-6EF3-4FCF-86D0-70699F0995F6}"/>
          </ac:spMkLst>
        </pc:spChg>
        <pc:spChg chg="add del mod">
          <ac:chgData name="Weifeng Xu" userId="e7aed605-a3dd-4d5a-a692-a87037af107b" providerId="ADAL" clId="{A7D8BE23-DCDD-4239-AEC9-487DEFC8FE7A}" dt="2022-04-05T13:01:59.593" v="2518" actId="478"/>
          <ac:spMkLst>
            <pc:docMk/>
            <pc:sldMk cId="3969081420" sldId="353"/>
            <ac:spMk id="30" creationId="{4B6CC077-5830-492D-9FE5-D4DE7D82CA87}"/>
          </ac:spMkLst>
        </pc:spChg>
        <pc:graphicFrameChg chg="add del">
          <ac:chgData name="Weifeng Xu" userId="e7aed605-a3dd-4d5a-a692-a87037af107b" providerId="ADAL" clId="{A7D8BE23-DCDD-4239-AEC9-487DEFC8FE7A}" dt="2021-10-17T00:58:37.115" v="1386" actId="3680"/>
          <ac:graphicFrameMkLst>
            <pc:docMk/>
            <pc:sldMk cId="3969081420" sldId="353"/>
            <ac:graphicFrameMk id="8" creationId="{F2BB847B-0FB0-4FDF-A449-0E12200474C5}"/>
          </ac:graphicFrameMkLst>
        </pc:graphicFrameChg>
        <pc:graphicFrameChg chg="add del mod modGraphic">
          <ac:chgData name="Weifeng Xu" userId="e7aed605-a3dd-4d5a-a692-a87037af107b" providerId="ADAL" clId="{A7D8BE23-DCDD-4239-AEC9-487DEFC8FE7A}" dt="2021-10-17T01:16:14.037" v="1577" actId="478"/>
          <ac:graphicFrameMkLst>
            <pc:docMk/>
            <pc:sldMk cId="3969081420" sldId="353"/>
            <ac:graphicFrameMk id="9" creationId="{3DC80DF0-07C0-4B67-A532-A32C02FB997C}"/>
          </ac:graphicFrameMkLst>
        </pc:graphicFrameChg>
        <pc:graphicFrameChg chg="add del mod modGraphic">
          <ac:chgData name="Weifeng Xu" userId="e7aed605-a3dd-4d5a-a692-a87037af107b" providerId="ADAL" clId="{A7D8BE23-DCDD-4239-AEC9-487DEFC8FE7A}" dt="2021-10-17T01:16:14.037" v="1577" actId="478"/>
          <ac:graphicFrameMkLst>
            <pc:docMk/>
            <pc:sldMk cId="3969081420" sldId="353"/>
            <ac:graphicFrameMk id="11" creationId="{67B14BFB-80A0-436C-819C-B20139EE5746}"/>
          </ac:graphicFrameMkLst>
        </pc:graphicFrameChg>
        <pc:graphicFrameChg chg="add mod modGraphic">
          <ac:chgData name="Weifeng Xu" userId="e7aed605-a3dd-4d5a-a692-a87037af107b" providerId="ADAL" clId="{A7D8BE23-DCDD-4239-AEC9-487DEFC8FE7A}" dt="2021-10-19T21:22:07.349" v="2188" actId="6549"/>
          <ac:graphicFrameMkLst>
            <pc:docMk/>
            <pc:sldMk cId="3969081420" sldId="353"/>
            <ac:graphicFrameMk id="17" creationId="{4D561F06-631E-472D-8DD0-2559360859B1}"/>
          </ac:graphicFrameMkLst>
        </pc:graphicFrameChg>
        <pc:graphicFrameChg chg="add mod modGraphic">
          <ac:chgData name="Weifeng Xu" userId="e7aed605-a3dd-4d5a-a692-a87037af107b" providerId="ADAL" clId="{A7D8BE23-DCDD-4239-AEC9-487DEFC8FE7A}" dt="2022-10-11T01:27:16.881" v="3205" actId="20577"/>
          <ac:graphicFrameMkLst>
            <pc:docMk/>
            <pc:sldMk cId="3969081420" sldId="353"/>
            <ac:graphicFrameMk id="23" creationId="{BD8A83B7-5A57-4202-97BD-064BE47F98C8}"/>
          </ac:graphicFrameMkLst>
        </pc:graphicFrameChg>
        <pc:graphicFrameChg chg="add del mod">
          <ac:chgData name="Weifeng Xu" userId="e7aed605-a3dd-4d5a-a692-a87037af107b" providerId="ADAL" clId="{A7D8BE23-DCDD-4239-AEC9-487DEFC8FE7A}" dt="2022-04-05T13:01:59.593" v="2518" actId="478"/>
          <ac:graphicFrameMkLst>
            <pc:docMk/>
            <pc:sldMk cId="3969081420" sldId="353"/>
            <ac:graphicFrameMk id="25" creationId="{3546A8FD-6987-4096-9E8E-16F9975E9A75}"/>
          </ac:graphicFrameMkLst>
        </pc:graphicFrameChg>
        <pc:picChg chg="add del mod">
          <ac:chgData name="Weifeng Xu" userId="e7aed605-a3dd-4d5a-a692-a87037af107b" providerId="ADAL" clId="{A7D8BE23-DCDD-4239-AEC9-487DEFC8FE7A}" dt="2021-10-17T00:58:14.776" v="1384" actId="478"/>
          <ac:picMkLst>
            <pc:docMk/>
            <pc:sldMk cId="3969081420" sldId="353"/>
            <ac:picMk id="5" creationId="{822C40D6-F34B-42F4-B6E4-E5161FCD9764}"/>
          </ac:picMkLst>
        </pc:picChg>
        <pc:picChg chg="add mod">
          <ac:chgData name="Weifeng Xu" userId="e7aed605-a3dd-4d5a-a692-a87037af107b" providerId="ADAL" clId="{A7D8BE23-DCDD-4239-AEC9-487DEFC8FE7A}" dt="2021-10-17T01:20:20.976" v="1595" actId="1076"/>
          <ac:picMkLst>
            <pc:docMk/>
            <pc:sldMk cId="3969081420" sldId="353"/>
            <ac:picMk id="18" creationId="{0979D974-B60B-421D-9E5B-EC230448AA9C}"/>
          </ac:picMkLst>
        </pc:picChg>
        <pc:cxnChg chg="add del">
          <ac:chgData name="Weifeng Xu" userId="e7aed605-a3dd-4d5a-a692-a87037af107b" providerId="ADAL" clId="{A7D8BE23-DCDD-4239-AEC9-487DEFC8FE7A}" dt="2021-10-17T01:18:24.115" v="1587" actId="11529"/>
          <ac:cxnSpMkLst>
            <pc:docMk/>
            <pc:sldMk cId="3969081420" sldId="353"/>
            <ac:cxnSpMk id="20" creationId="{12F57218-0DE9-46BA-9458-50113530562B}"/>
          </ac:cxnSpMkLst>
        </pc:cxnChg>
        <pc:cxnChg chg="add mod">
          <ac:chgData name="Weifeng Xu" userId="e7aed605-a3dd-4d5a-a692-a87037af107b" providerId="ADAL" clId="{A7D8BE23-DCDD-4239-AEC9-487DEFC8FE7A}" dt="2021-10-17T01:20:51.689" v="1599" actId="13822"/>
          <ac:cxnSpMkLst>
            <pc:docMk/>
            <pc:sldMk cId="3969081420" sldId="353"/>
            <ac:cxnSpMk id="32" creationId="{DE9AD0BE-AC41-4E6E-A9B0-BA10CFE8B8DD}"/>
          </ac:cxnSpMkLst>
        </pc:cxnChg>
      </pc:sldChg>
      <pc:sldChg chg="addSp delSp modSp add mod ord modClrScheme chgLayout">
        <pc:chgData name="Weifeng Xu" userId="e7aed605-a3dd-4d5a-a692-a87037af107b" providerId="ADAL" clId="{A7D8BE23-DCDD-4239-AEC9-487DEFC8FE7A}" dt="2022-10-18T13:50:20.858" v="4214" actId="20577"/>
        <pc:sldMkLst>
          <pc:docMk/>
          <pc:sldMk cId="2670878641" sldId="354"/>
        </pc:sldMkLst>
        <pc:spChg chg="del mod ord">
          <ac:chgData name="Weifeng Xu" userId="e7aed605-a3dd-4d5a-a692-a87037af107b" providerId="ADAL" clId="{A7D8BE23-DCDD-4239-AEC9-487DEFC8FE7A}" dt="2021-10-17T01:28:14.222" v="1641" actId="700"/>
          <ac:spMkLst>
            <pc:docMk/>
            <pc:sldMk cId="2670878641" sldId="354"/>
            <ac:spMk id="2" creationId="{750B788C-BF15-4197-8DE1-71BE69EB86D3}"/>
          </ac:spMkLst>
        </pc:spChg>
        <pc:spChg chg="add mod ord">
          <ac:chgData name="Weifeng Xu" userId="e7aed605-a3dd-4d5a-a692-a87037af107b" providerId="ADAL" clId="{A7D8BE23-DCDD-4239-AEC9-487DEFC8FE7A}" dt="2021-10-17T01:28:18.208" v="1643" actId="20577"/>
          <ac:spMkLst>
            <pc:docMk/>
            <pc:sldMk cId="2670878641" sldId="354"/>
            <ac:spMk id="3" creationId="{B7E35749-4EC9-4C43-94B2-7EF6CF70EB1C}"/>
          </ac:spMkLst>
        </pc:spChg>
        <pc:spChg chg="del">
          <ac:chgData name="Weifeng Xu" userId="e7aed605-a3dd-4d5a-a692-a87037af107b" providerId="ADAL" clId="{A7D8BE23-DCDD-4239-AEC9-487DEFC8FE7A}" dt="2021-10-17T01:21:11.607" v="1600" actId="478"/>
          <ac:spMkLst>
            <pc:docMk/>
            <pc:sldMk cId="2670878641" sldId="354"/>
            <ac:spMk id="4" creationId="{77806694-FB2A-41C6-AAA1-A9AA314CC555}"/>
          </ac:spMkLst>
        </pc:spChg>
        <pc:spChg chg="add mod ord">
          <ac:chgData name="Weifeng Xu" userId="e7aed605-a3dd-4d5a-a692-a87037af107b" providerId="ADAL" clId="{A7D8BE23-DCDD-4239-AEC9-487DEFC8FE7A}" dt="2022-10-18T13:23:50.031" v="3943"/>
          <ac:spMkLst>
            <pc:docMk/>
            <pc:sldMk cId="2670878641" sldId="354"/>
            <ac:spMk id="5" creationId="{18669170-F835-4CFC-846E-41D2F3BFF512}"/>
          </ac:spMkLst>
        </pc:spChg>
        <pc:spChg chg="del">
          <ac:chgData name="Weifeng Xu" userId="e7aed605-a3dd-4d5a-a692-a87037af107b" providerId="ADAL" clId="{A7D8BE23-DCDD-4239-AEC9-487DEFC8FE7A}" dt="2021-10-17T01:21:11.607" v="1600" actId="478"/>
          <ac:spMkLst>
            <pc:docMk/>
            <pc:sldMk cId="2670878641" sldId="354"/>
            <ac:spMk id="10" creationId="{30A6C557-593F-4DAB-87EF-492DB1D354DA}"/>
          </ac:spMkLst>
        </pc:spChg>
        <pc:spChg chg="del">
          <ac:chgData name="Weifeng Xu" userId="e7aed605-a3dd-4d5a-a692-a87037af107b" providerId="ADAL" clId="{A7D8BE23-DCDD-4239-AEC9-487DEFC8FE7A}" dt="2021-10-17T01:21:11.607" v="1600" actId="478"/>
          <ac:spMkLst>
            <pc:docMk/>
            <pc:sldMk cId="2670878641" sldId="354"/>
            <ac:spMk id="12" creationId="{7EC45DA0-F34B-40EC-B3B5-A7DCBC91C63F}"/>
          </ac:spMkLst>
        </pc:spChg>
        <pc:spChg chg="del">
          <ac:chgData name="Weifeng Xu" userId="e7aed605-a3dd-4d5a-a692-a87037af107b" providerId="ADAL" clId="{A7D8BE23-DCDD-4239-AEC9-487DEFC8FE7A}" dt="2021-10-17T01:21:11.607" v="1600" actId="478"/>
          <ac:spMkLst>
            <pc:docMk/>
            <pc:sldMk cId="2670878641" sldId="354"/>
            <ac:spMk id="13" creationId="{D407DD82-6E81-43A1-B718-B89934D1D49C}"/>
          </ac:spMkLst>
        </pc:spChg>
        <pc:spChg chg="del">
          <ac:chgData name="Weifeng Xu" userId="e7aed605-a3dd-4d5a-a692-a87037af107b" providerId="ADAL" clId="{A7D8BE23-DCDD-4239-AEC9-487DEFC8FE7A}" dt="2021-10-17T01:21:11.607" v="1600" actId="478"/>
          <ac:spMkLst>
            <pc:docMk/>
            <pc:sldMk cId="2670878641" sldId="354"/>
            <ac:spMk id="14" creationId="{5D9FB44E-9BAC-4B18-8313-8C082F1508AA}"/>
          </ac:spMkLst>
        </pc:spChg>
        <pc:spChg chg="del">
          <ac:chgData name="Weifeng Xu" userId="e7aed605-a3dd-4d5a-a692-a87037af107b" providerId="ADAL" clId="{A7D8BE23-DCDD-4239-AEC9-487DEFC8FE7A}" dt="2021-10-17T01:21:11.607" v="1600" actId="478"/>
          <ac:spMkLst>
            <pc:docMk/>
            <pc:sldMk cId="2670878641" sldId="354"/>
            <ac:spMk id="15" creationId="{38EF3165-5B96-4CCB-906E-75A839325D07}"/>
          </ac:spMkLst>
        </pc:spChg>
        <pc:spChg chg="del">
          <ac:chgData name="Weifeng Xu" userId="e7aed605-a3dd-4d5a-a692-a87037af107b" providerId="ADAL" clId="{A7D8BE23-DCDD-4239-AEC9-487DEFC8FE7A}" dt="2021-10-17T01:21:11.607" v="1600" actId="478"/>
          <ac:spMkLst>
            <pc:docMk/>
            <pc:sldMk cId="2670878641" sldId="354"/>
            <ac:spMk id="16" creationId="{D1BF7001-CBD5-46F1-AA70-1185AA10D553}"/>
          </ac:spMkLst>
        </pc:spChg>
        <pc:graphicFrameChg chg="add mod modGraphic">
          <ac:chgData name="Weifeng Xu" userId="e7aed605-a3dd-4d5a-a692-a87037af107b" providerId="ADAL" clId="{A7D8BE23-DCDD-4239-AEC9-487DEFC8FE7A}" dt="2022-10-18T13:50:20.858" v="4214" actId="20577"/>
          <ac:graphicFrameMkLst>
            <pc:docMk/>
            <pc:sldMk cId="2670878641" sldId="354"/>
            <ac:graphicFrameMk id="4" creationId="{B781AF98-886D-8A0C-0E1F-AF8A2624458A}"/>
          </ac:graphicFrameMkLst>
        </pc:graphicFrameChg>
        <pc:graphicFrameChg chg="del">
          <ac:chgData name="Weifeng Xu" userId="e7aed605-a3dd-4d5a-a692-a87037af107b" providerId="ADAL" clId="{A7D8BE23-DCDD-4239-AEC9-487DEFC8FE7A}" dt="2021-10-17T01:21:11.607" v="1600" actId="478"/>
          <ac:graphicFrameMkLst>
            <pc:docMk/>
            <pc:sldMk cId="2670878641" sldId="354"/>
            <ac:graphicFrameMk id="9" creationId="{3DC80DF0-07C0-4B67-A532-A32C02FB997C}"/>
          </ac:graphicFrameMkLst>
        </pc:graphicFrameChg>
        <pc:graphicFrameChg chg="del">
          <ac:chgData name="Weifeng Xu" userId="e7aed605-a3dd-4d5a-a692-a87037af107b" providerId="ADAL" clId="{A7D8BE23-DCDD-4239-AEC9-487DEFC8FE7A}" dt="2021-10-17T01:21:11.607" v="1600" actId="478"/>
          <ac:graphicFrameMkLst>
            <pc:docMk/>
            <pc:sldMk cId="2670878641" sldId="354"/>
            <ac:graphicFrameMk id="11" creationId="{67B14BFB-80A0-436C-819C-B20139EE5746}"/>
          </ac:graphicFrameMkLst>
        </pc:graphicFrameChg>
        <pc:picChg chg="add mod">
          <ac:chgData name="Weifeng Xu" userId="e7aed605-a3dd-4d5a-a692-a87037af107b" providerId="ADAL" clId="{A7D8BE23-DCDD-4239-AEC9-487DEFC8FE7A}" dt="2022-10-18T12:57:41.407" v="3921" actId="1076"/>
          <ac:picMkLst>
            <pc:docMk/>
            <pc:sldMk cId="2670878641" sldId="354"/>
            <ac:picMk id="2" creationId="{BB68587C-E923-A20E-5B58-27EA30F2B4D2}"/>
          </ac:picMkLst>
        </pc:picChg>
        <pc:picChg chg="add del mod">
          <ac:chgData name="Weifeng Xu" userId="e7aed605-a3dd-4d5a-a692-a87037af107b" providerId="ADAL" clId="{A7D8BE23-DCDD-4239-AEC9-487DEFC8FE7A}" dt="2022-10-18T12:56:43.788" v="3904" actId="478"/>
          <ac:picMkLst>
            <pc:docMk/>
            <pc:sldMk cId="2670878641" sldId="354"/>
            <ac:picMk id="2050" creationId="{167D3F71-E89F-2C47-7AF2-7BA4B11B3CEF}"/>
          </ac:picMkLst>
        </pc:picChg>
        <pc:picChg chg="add mod">
          <ac:chgData name="Weifeng Xu" userId="e7aed605-a3dd-4d5a-a692-a87037af107b" providerId="ADAL" clId="{A7D8BE23-DCDD-4239-AEC9-487DEFC8FE7A}" dt="2022-10-18T12:57:44.041" v="3922" actId="1076"/>
          <ac:picMkLst>
            <pc:docMk/>
            <pc:sldMk cId="2670878641" sldId="354"/>
            <ac:picMk id="2052" creationId="{9F8C443D-FD86-661A-E0DB-0BC041A1415C}"/>
          </ac:picMkLst>
        </pc:picChg>
        <pc:cxnChg chg="add">
          <ac:chgData name="Weifeng Xu" userId="e7aed605-a3dd-4d5a-a692-a87037af107b" providerId="ADAL" clId="{A7D8BE23-DCDD-4239-AEC9-487DEFC8FE7A}" dt="2022-10-18T13:32:50" v="4193" actId="11529"/>
          <ac:cxnSpMkLst>
            <pc:docMk/>
            <pc:sldMk cId="2670878641" sldId="354"/>
            <ac:cxnSpMk id="7" creationId="{A5A69D1D-39BB-4D8D-4713-4884B8FEC5A9}"/>
          </ac:cxnSpMkLst>
        </pc:cxnChg>
      </pc:sldChg>
      <pc:sldChg chg="addSp modSp new mod modClrScheme chgLayout">
        <pc:chgData name="Weifeng Xu" userId="e7aed605-a3dd-4d5a-a692-a87037af107b" providerId="ADAL" clId="{A7D8BE23-DCDD-4239-AEC9-487DEFC8FE7A}" dt="2021-10-17T01:31:45.041" v="1650" actId="207"/>
        <pc:sldMkLst>
          <pc:docMk/>
          <pc:sldMk cId="663545088" sldId="355"/>
        </pc:sldMkLst>
        <pc:spChg chg="add mod">
          <ac:chgData name="Weifeng Xu" userId="e7aed605-a3dd-4d5a-a692-a87037af107b" providerId="ADAL" clId="{A7D8BE23-DCDD-4239-AEC9-487DEFC8FE7A}" dt="2021-10-17T01:31:45.041" v="1650" actId="207"/>
          <ac:spMkLst>
            <pc:docMk/>
            <pc:sldMk cId="663545088" sldId="355"/>
            <ac:spMk id="2" creationId="{A04ED820-6423-4007-BC6A-E1FEE1DC0700}"/>
          </ac:spMkLst>
        </pc:spChg>
        <pc:spChg chg="add mod">
          <ac:chgData name="Weifeng Xu" userId="e7aed605-a3dd-4d5a-a692-a87037af107b" providerId="ADAL" clId="{A7D8BE23-DCDD-4239-AEC9-487DEFC8FE7A}" dt="2021-10-17T01:31:33.511" v="1648" actId="700"/>
          <ac:spMkLst>
            <pc:docMk/>
            <pc:sldMk cId="663545088" sldId="355"/>
            <ac:spMk id="3" creationId="{08AF823B-A4DD-4911-82C7-32D1C11D279A}"/>
          </ac:spMkLst>
        </pc:spChg>
      </pc:sldChg>
      <pc:sldChg chg="addSp delSp modSp new mod modClrScheme chgLayout modNotesTx">
        <pc:chgData name="Weifeng Xu" userId="e7aed605-a3dd-4d5a-a692-a87037af107b" providerId="ADAL" clId="{A7D8BE23-DCDD-4239-AEC9-487DEFC8FE7A}" dt="2022-10-11T01:28:20.400" v="3217" actId="14100"/>
        <pc:sldMkLst>
          <pc:docMk/>
          <pc:sldMk cId="3873455675" sldId="356"/>
        </pc:sldMkLst>
        <pc:spChg chg="del">
          <ac:chgData name="Weifeng Xu" userId="e7aed605-a3dd-4d5a-a692-a87037af107b" providerId="ADAL" clId="{A7D8BE23-DCDD-4239-AEC9-487DEFC8FE7A}" dt="2021-10-17T01:47:08.810" v="1839" actId="700"/>
          <ac:spMkLst>
            <pc:docMk/>
            <pc:sldMk cId="3873455675" sldId="356"/>
            <ac:spMk id="2" creationId="{5602A794-9D78-41DA-BCC3-54C7008360C9}"/>
          </ac:spMkLst>
        </pc:spChg>
        <pc:spChg chg="add mod">
          <ac:chgData name="Weifeng Xu" userId="e7aed605-a3dd-4d5a-a692-a87037af107b" providerId="ADAL" clId="{A7D8BE23-DCDD-4239-AEC9-487DEFC8FE7A}" dt="2022-10-11T01:18:31.873" v="3182" actId="1076"/>
          <ac:spMkLst>
            <pc:docMk/>
            <pc:sldMk cId="3873455675" sldId="356"/>
            <ac:spMk id="2" creationId="{5A22516D-69AD-4BB8-76E9-FD68A285A4D4}"/>
          </ac:spMkLst>
        </pc:spChg>
        <pc:spChg chg="add mod">
          <ac:chgData name="Weifeng Xu" userId="e7aed605-a3dd-4d5a-a692-a87037af107b" providerId="ADAL" clId="{A7D8BE23-DCDD-4239-AEC9-487DEFC8FE7A}" dt="2022-10-11T01:27:43.269" v="3208" actId="208"/>
          <ac:spMkLst>
            <pc:docMk/>
            <pc:sldMk cId="3873455675" sldId="356"/>
            <ac:spMk id="3" creationId="{55F1300A-42E4-D9FB-D357-48210C281190}"/>
          </ac:spMkLst>
        </pc:spChg>
        <pc:spChg chg="del">
          <ac:chgData name="Weifeng Xu" userId="e7aed605-a3dd-4d5a-a692-a87037af107b" providerId="ADAL" clId="{A7D8BE23-DCDD-4239-AEC9-487DEFC8FE7A}" dt="2021-10-17T01:47:08.810" v="1839" actId="700"/>
          <ac:spMkLst>
            <pc:docMk/>
            <pc:sldMk cId="3873455675" sldId="356"/>
            <ac:spMk id="3" creationId="{78443AF7-F18E-4F98-8572-B697B3D05C05}"/>
          </ac:spMkLst>
        </pc:spChg>
        <pc:spChg chg="add mod">
          <ac:chgData name="Weifeng Xu" userId="e7aed605-a3dd-4d5a-a692-a87037af107b" providerId="ADAL" clId="{A7D8BE23-DCDD-4239-AEC9-487DEFC8FE7A}" dt="2022-10-11T01:28:07.332" v="3212" actId="14100"/>
          <ac:spMkLst>
            <pc:docMk/>
            <pc:sldMk cId="3873455675" sldId="356"/>
            <ac:spMk id="4" creationId="{9B74DB56-A414-B9A2-B23C-2010456E22C7}"/>
          </ac:spMkLst>
        </pc:spChg>
        <pc:spChg chg="add mod">
          <ac:chgData name="Weifeng Xu" userId="e7aed605-a3dd-4d5a-a692-a87037af107b" providerId="ADAL" clId="{A7D8BE23-DCDD-4239-AEC9-487DEFC8FE7A}" dt="2022-10-11T01:28:20.400" v="3217" actId="14100"/>
          <ac:spMkLst>
            <pc:docMk/>
            <pc:sldMk cId="3873455675" sldId="356"/>
            <ac:spMk id="5" creationId="{CC532835-C2C6-80CC-428E-6163F05D1CC1}"/>
          </ac:spMkLst>
        </pc:spChg>
        <pc:picChg chg="add mod">
          <ac:chgData name="Weifeng Xu" userId="e7aed605-a3dd-4d5a-a692-a87037af107b" providerId="ADAL" clId="{A7D8BE23-DCDD-4239-AEC9-487DEFC8FE7A}" dt="2022-10-11T01:28:12.010" v="3215" actId="1076"/>
          <ac:picMkLst>
            <pc:docMk/>
            <pc:sldMk cId="3873455675" sldId="356"/>
            <ac:picMk id="2050" creationId="{A52FAC51-0C14-442A-8E4B-2BA5B16F9114}"/>
          </ac:picMkLst>
        </pc:picChg>
      </pc:sldChg>
      <pc:sldChg chg="addSp modSp new mod ord modNotesTx">
        <pc:chgData name="Weifeng Xu" userId="e7aed605-a3dd-4d5a-a692-a87037af107b" providerId="ADAL" clId="{A7D8BE23-DCDD-4239-AEC9-487DEFC8FE7A}" dt="2022-04-05T13:16:04.963" v="2613" actId="1076"/>
        <pc:sldMkLst>
          <pc:docMk/>
          <pc:sldMk cId="263608534" sldId="357"/>
        </pc:sldMkLst>
        <pc:spChg chg="mod">
          <ac:chgData name="Weifeng Xu" userId="e7aed605-a3dd-4d5a-a692-a87037af107b" providerId="ADAL" clId="{A7D8BE23-DCDD-4239-AEC9-487DEFC8FE7A}" dt="2021-10-17T02:37:56.506" v="1894" actId="20577"/>
          <ac:spMkLst>
            <pc:docMk/>
            <pc:sldMk cId="263608534" sldId="357"/>
            <ac:spMk id="2" creationId="{7392E582-D886-49DD-9550-8B3130165FC8}"/>
          </ac:spMkLst>
        </pc:spChg>
        <pc:spChg chg="add mod">
          <ac:chgData name="Weifeng Xu" userId="e7aed605-a3dd-4d5a-a692-a87037af107b" providerId="ADAL" clId="{A7D8BE23-DCDD-4239-AEC9-487DEFC8FE7A}" dt="2021-10-17T02:41:44.342" v="1910" actId="404"/>
          <ac:spMkLst>
            <pc:docMk/>
            <pc:sldMk cId="263608534" sldId="357"/>
            <ac:spMk id="5" creationId="{F24182CB-4713-4611-9EED-B8743827BB42}"/>
          </ac:spMkLst>
        </pc:spChg>
        <pc:picChg chg="add mod">
          <ac:chgData name="Weifeng Xu" userId="e7aed605-a3dd-4d5a-a692-a87037af107b" providerId="ADAL" clId="{A7D8BE23-DCDD-4239-AEC9-487DEFC8FE7A}" dt="2021-10-17T02:37:28.325" v="1873" actId="1076"/>
          <ac:picMkLst>
            <pc:docMk/>
            <pc:sldMk cId="263608534" sldId="357"/>
            <ac:picMk id="3" creationId="{3206B9D2-35FD-4190-9C61-DDDFEF4701D7}"/>
          </ac:picMkLst>
        </pc:picChg>
        <pc:picChg chg="add mod">
          <ac:chgData name="Weifeng Xu" userId="e7aed605-a3dd-4d5a-a692-a87037af107b" providerId="ADAL" clId="{A7D8BE23-DCDD-4239-AEC9-487DEFC8FE7A}" dt="2022-04-05T13:16:04.963" v="2613" actId="1076"/>
          <ac:picMkLst>
            <pc:docMk/>
            <pc:sldMk cId="263608534" sldId="357"/>
            <ac:picMk id="3074" creationId="{512F6CCE-71C5-4003-81BF-0519CEC57388}"/>
          </ac:picMkLst>
        </pc:picChg>
      </pc:sldChg>
      <pc:sldChg chg="addSp delSp modSp new mod modNotesTx">
        <pc:chgData name="Weifeng Xu" userId="e7aed605-a3dd-4d5a-a692-a87037af107b" providerId="ADAL" clId="{A7D8BE23-DCDD-4239-AEC9-487DEFC8FE7A}" dt="2021-10-17T14:21:06.177" v="2106" actId="20577"/>
        <pc:sldMkLst>
          <pc:docMk/>
          <pc:sldMk cId="873542619" sldId="358"/>
        </pc:sldMkLst>
        <pc:spChg chg="add del">
          <ac:chgData name="Weifeng Xu" userId="e7aed605-a3dd-4d5a-a692-a87037af107b" providerId="ADAL" clId="{A7D8BE23-DCDD-4239-AEC9-487DEFC8FE7A}" dt="2021-10-17T14:14:43.739" v="2058" actId="22"/>
          <ac:spMkLst>
            <pc:docMk/>
            <pc:sldMk cId="873542619" sldId="358"/>
            <ac:spMk id="3" creationId="{2CE4B227-19F7-48D1-9FF8-7891D3603B73}"/>
          </ac:spMkLst>
        </pc:spChg>
        <pc:graphicFrameChg chg="add mod modGraphic">
          <ac:chgData name="Weifeng Xu" userId="e7aed605-a3dd-4d5a-a692-a87037af107b" providerId="ADAL" clId="{A7D8BE23-DCDD-4239-AEC9-487DEFC8FE7A}" dt="2021-10-17T14:21:06.177" v="2106" actId="20577"/>
          <ac:graphicFrameMkLst>
            <pc:docMk/>
            <pc:sldMk cId="873542619" sldId="358"/>
            <ac:graphicFrameMk id="4" creationId="{F1D0ABBE-CDAA-4CEA-BD4A-8D8B152717C0}"/>
          </ac:graphicFrameMkLst>
        </pc:graphicFrameChg>
      </pc:sldChg>
      <pc:sldChg chg="addSp delSp modSp new mod ord modClrScheme chgLayout">
        <pc:chgData name="Weifeng Xu" userId="e7aed605-a3dd-4d5a-a692-a87037af107b" providerId="ADAL" clId="{A7D8BE23-DCDD-4239-AEC9-487DEFC8FE7A}" dt="2022-10-11T13:03:14.058" v="3760" actId="1076"/>
        <pc:sldMkLst>
          <pc:docMk/>
          <pc:sldMk cId="3992386888" sldId="359"/>
        </pc:sldMkLst>
        <pc:spChg chg="add mod ord">
          <ac:chgData name="Weifeng Xu" userId="e7aed605-a3dd-4d5a-a692-a87037af107b" providerId="ADAL" clId="{A7D8BE23-DCDD-4239-AEC9-487DEFC8FE7A}" dt="2022-10-11T13:03:08.842" v="3758"/>
          <ac:spMkLst>
            <pc:docMk/>
            <pc:sldMk cId="3992386888" sldId="359"/>
            <ac:spMk id="2" creationId="{1CD28DC3-06F9-B6BE-AA4E-028D62417DF3}"/>
          </ac:spMkLst>
        </pc:spChg>
        <pc:spChg chg="del mod ord">
          <ac:chgData name="Weifeng Xu" userId="e7aed605-a3dd-4d5a-a692-a87037af107b" providerId="ADAL" clId="{A7D8BE23-DCDD-4239-AEC9-487DEFC8FE7A}" dt="2022-10-06T14:53:17.541" v="3054" actId="478"/>
          <ac:spMkLst>
            <pc:docMk/>
            <pc:sldMk cId="3992386888" sldId="359"/>
            <ac:spMk id="2" creationId="{5F03AB08-D458-6C2C-51DE-34B47631B702}"/>
          </ac:spMkLst>
        </pc:spChg>
        <pc:spChg chg="del">
          <ac:chgData name="Weifeng Xu" userId="e7aed605-a3dd-4d5a-a692-a87037af107b" providerId="ADAL" clId="{A7D8BE23-DCDD-4239-AEC9-487DEFC8FE7A}" dt="2022-10-06T14:31:39.128" v="2895" actId="700"/>
          <ac:spMkLst>
            <pc:docMk/>
            <pc:sldMk cId="3992386888" sldId="359"/>
            <ac:spMk id="3" creationId="{9DD24FB6-8307-ADA2-F499-5F876ED12F5C}"/>
          </ac:spMkLst>
        </pc:spChg>
        <pc:spChg chg="add mod">
          <ac:chgData name="Weifeng Xu" userId="e7aed605-a3dd-4d5a-a692-a87037af107b" providerId="ADAL" clId="{A7D8BE23-DCDD-4239-AEC9-487DEFC8FE7A}" dt="2022-10-11T13:03:02.147" v="3756" actId="1076"/>
          <ac:spMkLst>
            <pc:docMk/>
            <pc:sldMk cId="3992386888" sldId="359"/>
            <ac:spMk id="4" creationId="{81BB1E89-DD3D-FE20-9732-6BD44E8F014E}"/>
          </ac:spMkLst>
        </pc:spChg>
        <pc:spChg chg="add del mod">
          <ac:chgData name="Weifeng Xu" userId="e7aed605-a3dd-4d5a-a692-a87037af107b" providerId="ADAL" clId="{A7D8BE23-DCDD-4239-AEC9-487DEFC8FE7A}" dt="2022-10-06T14:33:10.262" v="2903" actId="11529"/>
          <ac:spMkLst>
            <pc:docMk/>
            <pc:sldMk cId="3992386888" sldId="359"/>
            <ac:spMk id="5" creationId="{2E5C26C0-8B62-16D4-639F-1F39963C9AD6}"/>
          </ac:spMkLst>
        </pc:spChg>
        <pc:spChg chg="add mod">
          <ac:chgData name="Weifeng Xu" userId="e7aed605-a3dd-4d5a-a692-a87037af107b" providerId="ADAL" clId="{A7D8BE23-DCDD-4239-AEC9-487DEFC8FE7A}" dt="2022-10-11T13:03:02.147" v="3756" actId="1076"/>
          <ac:spMkLst>
            <pc:docMk/>
            <pc:sldMk cId="3992386888" sldId="359"/>
            <ac:spMk id="6" creationId="{E6526193-F7BF-6F9D-5846-009B6E565F34}"/>
          </ac:spMkLst>
        </pc:spChg>
        <pc:spChg chg="add del mod">
          <ac:chgData name="Weifeng Xu" userId="e7aed605-a3dd-4d5a-a692-a87037af107b" providerId="ADAL" clId="{A7D8BE23-DCDD-4239-AEC9-487DEFC8FE7A}" dt="2022-10-06T14:42:17.025" v="2976" actId="478"/>
          <ac:spMkLst>
            <pc:docMk/>
            <pc:sldMk cId="3992386888" sldId="359"/>
            <ac:spMk id="40" creationId="{39CF0F16-A52A-7DF6-9527-C0210B2722FF}"/>
          </ac:spMkLst>
        </pc:spChg>
        <pc:spChg chg="add mod">
          <ac:chgData name="Weifeng Xu" userId="e7aed605-a3dd-4d5a-a692-a87037af107b" providerId="ADAL" clId="{A7D8BE23-DCDD-4239-AEC9-487DEFC8FE7A}" dt="2022-10-11T13:03:12.237" v="3759" actId="1076"/>
          <ac:spMkLst>
            <pc:docMk/>
            <pc:sldMk cId="3992386888" sldId="359"/>
            <ac:spMk id="1052" creationId="{AA8284D6-4484-BAF2-7CD8-E09B595E3F1C}"/>
          </ac:spMkLst>
        </pc:spChg>
        <pc:spChg chg="add mod">
          <ac:chgData name="Weifeng Xu" userId="e7aed605-a3dd-4d5a-a692-a87037af107b" providerId="ADAL" clId="{A7D8BE23-DCDD-4239-AEC9-487DEFC8FE7A}" dt="2022-10-11T13:03:14.058" v="3760" actId="1076"/>
          <ac:spMkLst>
            <pc:docMk/>
            <pc:sldMk cId="3992386888" sldId="359"/>
            <ac:spMk id="1053" creationId="{3895CDDE-CCC9-F3A7-EB1E-E44CEE094719}"/>
          </ac:spMkLst>
        </pc:spChg>
        <pc:grpChg chg="mod">
          <ac:chgData name="Weifeng Xu" userId="e7aed605-a3dd-4d5a-a692-a87037af107b" providerId="ADAL" clId="{A7D8BE23-DCDD-4239-AEC9-487DEFC8FE7A}" dt="2022-10-06T14:35:02.650" v="2919"/>
          <ac:grpSpMkLst>
            <pc:docMk/>
            <pc:sldMk cId="3992386888" sldId="359"/>
            <ac:grpSpMk id="11" creationId="{1D08B828-6ADB-0BFC-D019-C979D5B0AFB2}"/>
          </ac:grpSpMkLst>
        </pc:grpChg>
        <pc:grpChg chg="mod">
          <ac:chgData name="Weifeng Xu" userId="e7aed605-a3dd-4d5a-a692-a87037af107b" providerId="ADAL" clId="{A7D8BE23-DCDD-4239-AEC9-487DEFC8FE7A}" dt="2022-10-11T13:03:02.147" v="3756" actId="1076"/>
          <ac:grpSpMkLst>
            <pc:docMk/>
            <pc:sldMk cId="3992386888" sldId="359"/>
            <ac:grpSpMk id="19" creationId="{BE58D46B-118A-1411-D907-45A167F132D9}"/>
          </ac:grpSpMkLst>
        </pc:grpChg>
        <pc:grpChg chg="mod">
          <ac:chgData name="Weifeng Xu" userId="e7aed605-a3dd-4d5a-a692-a87037af107b" providerId="ADAL" clId="{A7D8BE23-DCDD-4239-AEC9-487DEFC8FE7A}" dt="2022-10-11T13:03:02.147" v="3756" actId="1076"/>
          <ac:grpSpMkLst>
            <pc:docMk/>
            <pc:sldMk cId="3992386888" sldId="359"/>
            <ac:grpSpMk id="22" creationId="{8094F841-D522-449C-CE07-772036B607CA}"/>
          </ac:grpSpMkLst>
        </pc:grpChg>
        <pc:grpChg chg="mod">
          <ac:chgData name="Weifeng Xu" userId="e7aed605-a3dd-4d5a-a692-a87037af107b" providerId="ADAL" clId="{A7D8BE23-DCDD-4239-AEC9-487DEFC8FE7A}" dt="2022-10-11T13:03:02.147" v="3756" actId="1076"/>
          <ac:grpSpMkLst>
            <pc:docMk/>
            <pc:sldMk cId="3992386888" sldId="359"/>
            <ac:grpSpMk id="43" creationId="{860501F6-6D45-E12B-F178-FCB3E4EBC3C6}"/>
          </ac:grpSpMkLst>
        </pc:grpChg>
        <pc:grpChg chg="mod">
          <ac:chgData name="Weifeng Xu" userId="e7aed605-a3dd-4d5a-a692-a87037af107b" providerId="ADAL" clId="{A7D8BE23-DCDD-4239-AEC9-487DEFC8FE7A}" dt="2022-10-11T13:03:02.147" v="3756" actId="1076"/>
          <ac:grpSpMkLst>
            <pc:docMk/>
            <pc:sldMk cId="3992386888" sldId="359"/>
            <ac:grpSpMk id="50" creationId="{78298ECD-1257-0D8A-B8EF-F9691039CA60}"/>
          </ac:grpSpMkLst>
        </pc:grpChg>
        <pc:grpChg chg="mod">
          <ac:chgData name="Weifeng Xu" userId="e7aed605-a3dd-4d5a-a692-a87037af107b" providerId="ADAL" clId="{A7D8BE23-DCDD-4239-AEC9-487DEFC8FE7A}" dt="2022-10-06T14:45:57.584" v="3006"/>
          <ac:grpSpMkLst>
            <pc:docMk/>
            <pc:sldMk cId="3992386888" sldId="359"/>
            <ac:grpSpMk id="53" creationId="{4A3E6F1D-E1D2-72DF-6596-86A7E24CF99A}"/>
          </ac:grpSpMkLst>
        </pc:grpChg>
        <pc:grpChg chg="mod">
          <ac:chgData name="Weifeng Xu" userId="e7aed605-a3dd-4d5a-a692-a87037af107b" providerId="ADAL" clId="{A7D8BE23-DCDD-4239-AEC9-487DEFC8FE7A}" dt="2022-10-11T13:03:02.147" v="3756" actId="1076"/>
          <ac:grpSpMkLst>
            <pc:docMk/>
            <pc:sldMk cId="3992386888" sldId="359"/>
            <ac:grpSpMk id="58" creationId="{7417F994-4F13-5EDC-0F7B-4431800FBDA3}"/>
          </ac:grpSpMkLst>
        </pc:grpChg>
        <pc:grpChg chg="mod">
          <ac:chgData name="Weifeng Xu" userId="e7aed605-a3dd-4d5a-a692-a87037af107b" providerId="ADAL" clId="{A7D8BE23-DCDD-4239-AEC9-487DEFC8FE7A}" dt="2022-10-06T14:48:24.948" v="3027"/>
          <ac:grpSpMkLst>
            <pc:docMk/>
            <pc:sldMk cId="3992386888" sldId="359"/>
            <ac:grpSpMk id="1027" creationId="{8078A6BD-F3CF-E296-35AE-81745B1B6258}"/>
          </ac:grpSpMkLst>
        </pc:grpChg>
        <pc:grpChg chg="del mod">
          <ac:chgData name="Weifeng Xu" userId="e7aed605-a3dd-4d5a-a692-a87037af107b" providerId="ADAL" clId="{A7D8BE23-DCDD-4239-AEC9-487DEFC8FE7A}" dt="2022-10-06T14:48:34.228" v="3034"/>
          <ac:grpSpMkLst>
            <pc:docMk/>
            <pc:sldMk cId="3992386888" sldId="359"/>
            <ac:grpSpMk id="1033" creationId="{C161C5D5-CD68-9121-618F-B288F095794C}"/>
          </ac:grpSpMkLst>
        </pc:grpChg>
        <pc:grpChg chg="mod">
          <ac:chgData name="Weifeng Xu" userId="e7aed605-a3dd-4d5a-a692-a87037af107b" providerId="ADAL" clId="{A7D8BE23-DCDD-4239-AEC9-487DEFC8FE7A}" dt="2022-10-11T13:03:02.147" v="3756" actId="1076"/>
          <ac:grpSpMkLst>
            <pc:docMk/>
            <pc:sldMk cId="3992386888" sldId="359"/>
            <ac:grpSpMk id="1038" creationId="{305C31C8-4332-4AB5-7A30-87595150D300}"/>
          </ac:grpSpMkLst>
        </pc:grpChg>
        <pc:grpChg chg="mod">
          <ac:chgData name="Weifeng Xu" userId="e7aed605-a3dd-4d5a-a692-a87037af107b" providerId="ADAL" clId="{A7D8BE23-DCDD-4239-AEC9-487DEFC8FE7A}" dt="2022-10-11T13:03:02.147" v="3756" actId="1076"/>
          <ac:grpSpMkLst>
            <pc:docMk/>
            <pc:sldMk cId="3992386888" sldId="359"/>
            <ac:grpSpMk id="1041" creationId="{D83129F4-34F5-1266-3677-FD70C15E122E}"/>
          </ac:grpSpMkLst>
        </pc:grpChg>
        <pc:grpChg chg="del mod">
          <ac:chgData name="Weifeng Xu" userId="e7aed605-a3dd-4d5a-a692-a87037af107b" providerId="ADAL" clId="{A7D8BE23-DCDD-4239-AEC9-487DEFC8FE7A}" dt="2022-10-06T14:53:52.175" v="3059" actId="478"/>
          <ac:grpSpMkLst>
            <pc:docMk/>
            <pc:sldMk cId="3992386888" sldId="359"/>
            <ac:grpSpMk id="1048" creationId="{ED32669C-8888-9C5E-09D7-31634E92E291}"/>
          </ac:grpSpMkLst>
        </pc:grpChg>
        <pc:picChg chg="add mod">
          <ac:chgData name="Weifeng Xu" userId="e7aed605-a3dd-4d5a-a692-a87037af107b" providerId="ADAL" clId="{A7D8BE23-DCDD-4239-AEC9-487DEFC8FE7A}" dt="2022-10-11T13:03:02.147" v="3756" actId="1076"/>
          <ac:picMkLst>
            <pc:docMk/>
            <pc:sldMk cId="3992386888" sldId="359"/>
            <ac:picMk id="1026" creationId="{7C238345-2F37-82CB-DCE6-8F2DA8858903}"/>
          </ac:picMkLst>
        </pc:picChg>
        <pc:picChg chg="add mod">
          <ac:chgData name="Weifeng Xu" userId="e7aed605-a3dd-4d5a-a692-a87037af107b" providerId="ADAL" clId="{A7D8BE23-DCDD-4239-AEC9-487DEFC8FE7A}" dt="2022-10-11T13:03:02.147" v="3756" actId="1076"/>
          <ac:picMkLst>
            <pc:docMk/>
            <pc:sldMk cId="3992386888" sldId="359"/>
            <ac:picMk id="1028" creationId="{31751D4E-FCFF-00FB-E028-B0BDAB2371CD}"/>
          </ac:picMkLst>
        </pc:picChg>
        <pc:picChg chg="add del mod">
          <ac:chgData name="Weifeng Xu" userId="e7aed605-a3dd-4d5a-a692-a87037af107b" providerId="ADAL" clId="{A7D8BE23-DCDD-4239-AEC9-487DEFC8FE7A}" dt="2022-10-06T14:41:46.561" v="2971" actId="478"/>
          <ac:picMkLst>
            <pc:docMk/>
            <pc:sldMk cId="3992386888" sldId="359"/>
            <ac:picMk id="1030" creationId="{B3679AC6-0DAC-84CB-5D48-0CA1EF4F0BC1}"/>
          </ac:picMkLst>
        </pc:picChg>
        <pc:picChg chg="add mod">
          <ac:chgData name="Weifeng Xu" userId="e7aed605-a3dd-4d5a-a692-a87037af107b" providerId="ADAL" clId="{A7D8BE23-DCDD-4239-AEC9-487DEFC8FE7A}" dt="2022-10-11T13:03:02.147" v="3756" actId="1076"/>
          <ac:picMkLst>
            <pc:docMk/>
            <pc:sldMk cId="3992386888" sldId="359"/>
            <ac:picMk id="1032" creationId="{37C98752-F7EA-7DC6-5EE7-F243C0FD4A99}"/>
          </ac:picMkLst>
        </pc:picChg>
        <pc:picChg chg="add mod">
          <ac:chgData name="Weifeng Xu" userId="e7aed605-a3dd-4d5a-a692-a87037af107b" providerId="ADAL" clId="{A7D8BE23-DCDD-4239-AEC9-487DEFC8FE7A}" dt="2022-10-11T13:03:02.147" v="3756" actId="1076"/>
          <ac:picMkLst>
            <pc:docMk/>
            <pc:sldMk cId="3992386888" sldId="359"/>
            <ac:picMk id="1034" creationId="{40CCAC6C-F940-CA36-96DC-812DA3246B32}"/>
          </ac:picMkLst>
        </pc:picChg>
        <pc:picChg chg="add mod">
          <ac:chgData name="Weifeng Xu" userId="e7aed605-a3dd-4d5a-a692-a87037af107b" providerId="ADAL" clId="{A7D8BE23-DCDD-4239-AEC9-487DEFC8FE7A}" dt="2022-10-11T13:03:02.147" v="3756" actId="1076"/>
          <ac:picMkLst>
            <pc:docMk/>
            <pc:sldMk cId="3992386888" sldId="359"/>
            <ac:picMk id="1036" creationId="{D7CF79C9-30D6-6B0F-E971-47DBC9F34CF4}"/>
          </ac:picMkLst>
        </pc:picChg>
        <pc:picChg chg="add mod">
          <ac:chgData name="Weifeng Xu" userId="e7aed605-a3dd-4d5a-a692-a87037af107b" providerId="ADAL" clId="{A7D8BE23-DCDD-4239-AEC9-487DEFC8FE7A}" dt="2022-10-11T13:03:02.147" v="3756" actId="1076"/>
          <ac:picMkLst>
            <pc:docMk/>
            <pc:sldMk cId="3992386888" sldId="359"/>
            <ac:picMk id="1042" creationId="{9A7E2E25-0FC0-1758-FEDE-BED52C6C7B0E}"/>
          </ac:picMkLst>
        </pc:picChg>
        <pc:inkChg chg="add del">
          <ac:chgData name="Weifeng Xu" userId="e7aed605-a3dd-4d5a-a692-a87037af107b" providerId="ADAL" clId="{A7D8BE23-DCDD-4239-AEC9-487DEFC8FE7A}" dt="2022-10-06T14:34:49.913" v="2914" actId="9405"/>
          <ac:inkMkLst>
            <pc:docMk/>
            <pc:sldMk cId="3992386888" sldId="359"/>
            <ac:inkMk id="7" creationId="{950D3037-0D0E-A297-A4C7-030677EAD0AF}"/>
          </ac:inkMkLst>
        </pc:inkChg>
        <pc:inkChg chg="add del">
          <ac:chgData name="Weifeng Xu" userId="e7aed605-a3dd-4d5a-a692-a87037af107b" providerId="ADAL" clId="{A7D8BE23-DCDD-4239-AEC9-487DEFC8FE7A}" dt="2022-10-06T14:34:49.529" v="2913" actId="9405"/>
          <ac:inkMkLst>
            <pc:docMk/>
            <pc:sldMk cId="3992386888" sldId="359"/>
            <ac:inkMk id="8" creationId="{97938CD1-EAB6-BDC1-F191-056D4F75FBFC}"/>
          </ac:inkMkLst>
        </pc:inkChg>
        <pc:inkChg chg="add del mod">
          <ac:chgData name="Weifeng Xu" userId="e7aed605-a3dd-4d5a-a692-a87037af107b" providerId="ADAL" clId="{A7D8BE23-DCDD-4239-AEC9-487DEFC8FE7A}" dt="2022-10-06T14:35:03.010" v="2920" actId="9405"/>
          <ac:inkMkLst>
            <pc:docMk/>
            <pc:sldMk cId="3992386888" sldId="359"/>
            <ac:inkMk id="9" creationId="{B2E89FA4-A770-9ECE-6BF7-DC57E7CF81AA}"/>
          </ac:inkMkLst>
        </pc:inkChg>
        <pc:inkChg chg="add del mod">
          <ac:chgData name="Weifeng Xu" userId="e7aed605-a3dd-4d5a-a692-a87037af107b" providerId="ADAL" clId="{A7D8BE23-DCDD-4239-AEC9-487DEFC8FE7A}" dt="2022-10-06T14:35:02.650" v="2919"/>
          <ac:inkMkLst>
            <pc:docMk/>
            <pc:sldMk cId="3992386888" sldId="359"/>
            <ac:inkMk id="10" creationId="{979AB180-33DA-5C03-F552-DEAD6FA411CF}"/>
          </ac:inkMkLst>
        </pc:inkChg>
        <pc:inkChg chg="add mod">
          <ac:chgData name="Weifeng Xu" userId="e7aed605-a3dd-4d5a-a692-a87037af107b" providerId="ADAL" clId="{A7D8BE23-DCDD-4239-AEC9-487DEFC8FE7A}" dt="2022-10-11T13:03:02.147" v="3756" actId="1076"/>
          <ac:inkMkLst>
            <pc:docMk/>
            <pc:sldMk cId="3992386888" sldId="359"/>
            <ac:inkMk id="12" creationId="{80FA5F43-1759-F38F-56CA-09719460B4C8}"/>
          </ac:inkMkLst>
        </pc:inkChg>
        <pc:inkChg chg="add mod">
          <ac:chgData name="Weifeng Xu" userId="e7aed605-a3dd-4d5a-a692-a87037af107b" providerId="ADAL" clId="{A7D8BE23-DCDD-4239-AEC9-487DEFC8FE7A}" dt="2022-10-11T13:03:02.147" v="3756" actId="1076"/>
          <ac:inkMkLst>
            <pc:docMk/>
            <pc:sldMk cId="3992386888" sldId="359"/>
            <ac:inkMk id="13" creationId="{30B84F84-0D6F-95FD-1E2E-F2CC02394607}"/>
          </ac:inkMkLst>
        </pc:inkChg>
        <pc:inkChg chg="add mod">
          <ac:chgData name="Weifeng Xu" userId="e7aed605-a3dd-4d5a-a692-a87037af107b" providerId="ADAL" clId="{A7D8BE23-DCDD-4239-AEC9-487DEFC8FE7A}" dt="2022-10-11T13:03:02.147" v="3756" actId="1076"/>
          <ac:inkMkLst>
            <pc:docMk/>
            <pc:sldMk cId="3992386888" sldId="359"/>
            <ac:inkMk id="14" creationId="{953EEC4F-3695-C7EF-B56E-DC7214683030}"/>
          </ac:inkMkLst>
        </pc:inkChg>
        <pc:inkChg chg="add mod">
          <ac:chgData name="Weifeng Xu" userId="e7aed605-a3dd-4d5a-a692-a87037af107b" providerId="ADAL" clId="{A7D8BE23-DCDD-4239-AEC9-487DEFC8FE7A}" dt="2022-10-11T13:03:02.147" v="3756" actId="1076"/>
          <ac:inkMkLst>
            <pc:docMk/>
            <pc:sldMk cId="3992386888" sldId="359"/>
            <ac:inkMk id="15" creationId="{E73738B9-354B-7732-CEE7-B580FD656122}"/>
          </ac:inkMkLst>
        </pc:inkChg>
        <pc:inkChg chg="add mod">
          <ac:chgData name="Weifeng Xu" userId="e7aed605-a3dd-4d5a-a692-a87037af107b" providerId="ADAL" clId="{A7D8BE23-DCDD-4239-AEC9-487DEFC8FE7A}" dt="2022-10-11T13:03:02.147" v="3756" actId="1076"/>
          <ac:inkMkLst>
            <pc:docMk/>
            <pc:sldMk cId="3992386888" sldId="359"/>
            <ac:inkMk id="16" creationId="{23D7DFB5-A89A-7282-3302-7C569ACA556F}"/>
          </ac:inkMkLst>
        </pc:inkChg>
        <pc:inkChg chg="add mod">
          <ac:chgData name="Weifeng Xu" userId="e7aed605-a3dd-4d5a-a692-a87037af107b" providerId="ADAL" clId="{A7D8BE23-DCDD-4239-AEC9-487DEFC8FE7A}" dt="2022-10-11T13:03:02.147" v="3756" actId="1076"/>
          <ac:inkMkLst>
            <pc:docMk/>
            <pc:sldMk cId="3992386888" sldId="359"/>
            <ac:inkMk id="17" creationId="{BEB264EA-8663-58E5-E888-999985DA4614}"/>
          </ac:inkMkLst>
        </pc:inkChg>
        <pc:inkChg chg="add mod">
          <ac:chgData name="Weifeng Xu" userId="e7aed605-a3dd-4d5a-a692-a87037af107b" providerId="ADAL" clId="{A7D8BE23-DCDD-4239-AEC9-487DEFC8FE7A}" dt="2022-10-11T13:03:02.147" v="3756" actId="1076"/>
          <ac:inkMkLst>
            <pc:docMk/>
            <pc:sldMk cId="3992386888" sldId="359"/>
            <ac:inkMk id="18" creationId="{0F6E93AA-169D-69B6-E27E-6DCAEF1BDF47}"/>
          </ac:inkMkLst>
        </pc:inkChg>
        <pc:inkChg chg="add mod">
          <ac:chgData name="Weifeng Xu" userId="e7aed605-a3dd-4d5a-a692-a87037af107b" providerId="ADAL" clId="{A7D8BE23-DCDD-4239-AEC9-487DEFC8FE7A}" dt="2022-10-11T13:03:02.147" v="3756" actId="1076"/>
          <ac:inkMkLst>
            <pc:docMk/>
            <pc:sldMk cId="3992386888" sldId="359"/>
            <ac:inkMk id="20" creationId="{49BD22E0-FA72-13E9-1B3F-71EE57EBD331}"/>
          </ac:inkMkLst>
        </pc:inkChg>
        <pc:inkChg chg="add mod">
          <ac:chgData name="Weifeng Xu" userId="e7aed605-a3dd-4d5a-a692-a87037af107b" providerId="ADAL" clId="{A7D8BE23-DCDD-4239-AEC9-487DEFC8FE7A}" dt="2022-10-11T13:03:02.147" v="3756" actId="1076"/>
          <ac:inkMkLst>
            <pc:docMk/>
            <pc:sldMk cId="3992386888" sldId="359"/>
            <ac:inkMk id="21" creationId="{B57D675F-8059-7555-F71B-C46E27CB95C7}"/>
          </ac:inkMkLst>
        </pc:inkChg>
        <pc:inkChg chg="add del">
          <ac:chgData name="Weifeng Xu" userId="e7aed605-a3dd-4d5a-a692-a87037af107b" providerId="ADAL" clId="{A7D8BE23-DCDD-4239-AEC9-487DEFC8FE7A}" dt="2022-10-06T14:41:12.412" v="2967" actId="478"/>
          <ac:inkMkLst>
            <pc:docMk/>
            <pc:sldMk cId="3992386888" sldId="359"/>
            <ac:inkMk id="23" creationId="{F0E0E4D2-8B8F-4E1D-D2A6-CF58BBEA7C32}"/>
          </ac:inkMkLst>
        </pc:inkChg>
        <pc:inkChg chg="add del">
          <ac:chgData name="Weifeng Xu" userId="e7aed605-a3dd-4d5a-a692-a87037af107b" providerId="ADAL" clId="{A7D8BE23-DCDD-4239-AEC9-487DEFC8FE7A}" dt="2022-10-06T14:37:54.652" v="2945" actId="9405"/>
          <ac:inkMkLst>
            <pc:docMk/>
            <pc:sldMk cId="3992386888" sldId="359"/>
            <ac:inkMk id="24" creationId="{92617BE7-9778-BEE3-3D0C-DC2DBC42C846}"/>
          </ac:inkMkLst>
        </pc:inkChg>
        <pc:inkChg chg="add mod">
          <ac:chgData name="Weifeng Xu" userId="e7aed605-a3dd-4d5a-a692-a87037af107b" providerId="ADAL" clId="{A7D8BE23-DCDD-4239-AEC9-487DEFC8FE7A}" dt="2022-10-11T13:03:02.147" v="3756" actId="1076"/>
          <ac:inkMkLst>
            <pc:docMk/>
            <pc:sldMk cId="3992386888" sldId="359"/>
            <ac:inkMk id="25" creationId="{DE77C2AD-E714-3C06-D480-0855530F442E}"/>
          </ac:inkMkLst>
        </pc:inkChg>
        <pc:inkChg chg="add mod">
          <ac:chgData name="Weifeng Xu" userId="e7aed605-a3dd-4d5a-a692-a87037af107b" providerId="ADAL" clId="{A7D8BE23-DCDD-4239-AEC9-487DEFC8FE7A}" dt="2022-10-11T13:03:02.147" v="3756" actId="1076"/>
          <ac:inkMkLst>
            <pc:docMk/>
            <pc:sldMk cId="3992386888" sldId="359"/>
            <ac:inkMk id="26" creationId="{A5188528-67BC-ED38-C039-69644524E23B}"/>
          </ac:inkMkLst>
        </pc:inkChg>
        <pc:inkChg chg="add mod">
          <ac:chgData name="Weifeng Xu" userId="e7aed605-a3dd-4d5a-a692-a87037af107b" providerId="ADAL" clId="{A7D8BE23-DCDD-4239-AEC9-487DEFC8FE7A}" dt="2022-10-11T13:03:02.147" v="3756" actId="1076"/>
          <ac:inkMkLst>
            <pc:docMk/>
            <pc:sldMk cId="3992386888" sldId="359"/>
            <ac:inkMk id="27" creationId="{2463221A-0436-159C-0101-8ED752E26D8D}"/>
          </ac:inkMkLst>
        </pc:inkChg>
        <pc:inkChg chg="add mod">
          <ac:chgData name="Weifeng Xu" userId="e7aed605-a3dd-4d5a-a692-a87037af107b" providerId="ADAL" clId="{A7D8BE23-DCDD-4239-AEC9-487DEFC8FE7A}" dt="2022-10-11T13:03:02.147" v="3756" actId="1076"/>
          <ac:inkMkLst>
            <pc:docMk/>
            <pc:sldMk cId="3992386888" sldId="359"/>
            <ac:inkMk id="28" creationId="{EF6FF0ED-60E5-D623-D47A-DCF64E1279BE}"/>
          </ac:inkMkLst>
        </pc:inkChg>
        <pc:inkChg chg="add mod">
          <ac:chgData name="Weifeng Xu" userId="e7aed605-a3dd-4d5a-a692-a87037af107b" providerId="ADAL" clId="{A7D8BE23-DCDD-4239-AEC9-487DEFC8FE7A}" dt="2022-10-11T13:03:02.147" v="3756" actId="1076"/>
          <ac:inkMkLst>
            <pc:docMk/>
            <pc:sldMk cId="3992386888" sldId="359"/>
            <ac:inkMk id="29" creationId="{793CBCB4-4470-8036-3FC0-DC4EE2FFADF2}"/>
          </ac:inkMkLst>
        </pc:inkChg>
        <pc:inkChg chg="add mod">
          <ac:chgData name="Weifeng Xu" userId="e7aed605-a3dd-4d5a-a692-a87037af107b" providerId="ADAL" clId="{A7D8BE23-DCDD-4239-AEC9-487DEFC8FE7A}" dt="2022-10-11T13:03:02.147" v="3756" actId="1076"/>
          <ac:inkMkLst>
            <pc:docMk/>
            <pc:sldMk cId="3992386888" sldId="359"/>
            <ac:inkMk id="30" creationId="{DDCC5A5D-F545-C8CE-F28C-7DFC74447064}"/>
          </ac:inkMkLst>
        </pc:inkChg>
        <pc:inkChg chg="add del">
          <ac:chgData name="Weifeng Xu" userId="e7aed605-a3dd-4d5a-a692-a87037af107b" providerId="ADAL" clId="{A7D8BE23-DCDD-4239-AEC9-487DEFC8FE7A}" dt="2022-10-06T14:39:12.660" v="2953" actId="9405"/>
          <ac:inkMkLst>
            <pc:docMk/>
            <pc:sldMk cId="3992386888" sldId="359"/>
            <ac:inkMk id="31" creationId="{50FE7CA2-E06C-33DF-F90E-2C71A0A0A6F3}"/>
          </ac:inkMkLst>
        </pc:inkChg>
        <pc:inkChg chg="add del">
          <ac:chgData name="Weifeng Xu" userId="e7aed605-a3dd-4d5a-a692-a87037af107b" providerId="ADAL" clId="{A7D8BE23-DCDD-4239-AEC9-487DEFC8FE7A}" dt="2022-10-06T14:40:23.037" v="2957" actId="9405"/>
          <ac:inkMkLst>
            <pc:docMk/>
            <pc:sldMk cId="3992386888" sldId="359"/>
            <ac:inkMk id="32" creationId="{C110F557-9D89-5B93-10C7-D47B59AB6669}"/>
          </ac:inkMkLst>
        </pc:inkChg>
        <pc:inkChg chg="add del">
          <ac:chgData name="Weifeng Xu" userId="e7aed605-a3dd-4d5a-a692-a87037af107b" providerId="ADAL" clId="{A7D8BE23-DCDD-4239-AEC9-487DEFC8FE7A}" dt="2022-10-06T14:40:22.685" v="2956" actId="9405"/>
          <ac:inkMkLst>
            <pc:docMk/>
            <pc:sldMk cId="3992386888" sldId="359"/>
            <ac:inkMk id="33" creationId="{A0269A49-53D1-D5B2-644A-B2E50B343EC3}"/>
          </ac:inkMkLst>
        </pc:inkChg>
        <pc:inkChg chg="add mod">
          <ac:chgData name="Weifeng Xu" userId="e7aed605-a3dd-4d5a-a692-a87037af107b" providerId="ADAL" clId="{A7D8BE23-DCDD-4239-AEC9-487DEFC8FE7A}" dt="2022-10-11T13:03:02.147" v="3756" actId="1076"/>
          <ac:inkMkLst>
            <pc:docMk/>
            <pc:sldMk cId="3992386888" sldId="359"/>
            <ac:inkMk id="34" creationId="{CB8F0F83-AF21-C381-FC6C-7145DAF385E8}"/>
          </ac:inkMkLst>
        </pc:inkChg>
        <pc:inkChg chg="add mod">
          <ac:chgData name="Weifeng Xu" userId="e7aed605-a3dd-4d5a-a692-a87037af107b" providerId="ADAL" clId="{A7D8BE23-DCDD-4239-AEC9-487DEFC8FE7A}" dt="2022-10-11T13:03:02.147" v="3756" actId="1076"/>
          <ac:inkMkLst>
            <pc:docMk/>
            <pc:sldMk cId="3992386888" sldId="359"/>
            <ac:inkMk id="35" creationId="{BA68DC7A-00FE-D863-3C14-7A23E2A719E8}"/>
          </ac:inkMkLst>
        </pc:inkChg>
        <pc:inkChg chg="add del">
          <ac:chgData name="Weifeng Xu" userId="e7aed605-a3dd-4d5a-a692-a87037af107b" providerId="ADAL" clId="{A7D8BE23-DCDD-4239-AEC9-487DEFC8FE7A}" dt="2022-10-06T14:40:51.691" v="2961" actId="9405"/>
          <ac:inkMkLst>
            <pc:docMk/>
            <pc:sldMk cId="3992386888" sldId="359"/>
            <ac:inkMk id="36" creationId="{7D8DC539-E13D-707C-8012-3EA8F7B04571}"/>
          </ac:inkMkLst>
        </pc:inkChg>
        <pc:inkChg chg="add del">
          <ac:chgData name="Weifeng Xu" userId="e7aed605-a3dd-4d5a-a692-a87037af107b" providerId="ADAL" clId="{A7D8BE23-DCDD-4239-AEC9-487DEFC8FE7A}" dt="2022-10-06T14:41:16.124" v="2968" actId="478"/>
          <ac:inkMkLst>
            <pc:docMk/>
            <pc:sldMk cId="3992386888" sldId="359"/>
            <ac:inkMk id="37" creationId="{323DCD74-607F-338E-22FB-61B243DED118}"/>
          </ac:inkMkLst>
        </pc:inkChg>
        <pc:inkChg chg="add del">
          <ac:chgData name="Weifeng Xu" userId="e7aed605-a3dd-4d5a-a692-a87037af107b" providerId="ADAL" clId="{A7D8BE23-DCDD-4239-AEC9-487DEFC8FE7A}" dt="2022-10-06T14:41:04.628" v="2964" actId="9405"/>
          <ac:inkMkLst>
            <pc:docMk/>
            <pc:sldMk cId="3992386888" sldId="359"/>
            <ac:inkMk id="38" creationId="{020A76DC-FBB9-72F0-3612-D57CBAEDEDBE}"/>
          </ac:inkMkLst>
        </pc:inkChg>
        <pc:inkChg chg="add del">
          <ac:chgData name="Weifeng Xu" userId="e7aed605-a3dd-4d5a-a692-a87037af107b" providerId="ADAL" clId="{A7D8BE23-DCDD-4239-AEC9-487DEFC8FE7A}" dt="2022-10-06T14:41:06.952" v="2966" actId="9405"/>
          <ac:inkMkLst>
            <pc:docMk/>
            <pc:sldMk cId="3992386888" sldId="359"/>
            <ac:inkMk id="39" creationId="{C8F18209-7658-C82B-D60E-510A0ECA83EF}"/>
          </ac:inkMkLst>
        </pc:inkChg>
        <pc:inkChg chg="add mod">
          <ac:chgData name="Weifeng Xu" userId="e7aed605-a3dd-4d5a-a692-a87037af107b" providerId="ADAL" clId="{A7D8BE23-DCDD-4239-AEC9-487DEFC8FE7A}" dt="2022-10-11T13:03:02.147" v="3756" actId="1076"/>
          <ac:inkMkLst>
            <pc:docMk/>
            <pc:sldMk cId="3992386888" sldId="359"/>
            <ac:inkMk id="41" creationId="{9009A3E7-9E98-D703-7250-5C8FF3C2BDE2}"/>
          </ac:inkMkLst>
        </pc:inkChg>
        <pc:inkChg chg="add mod">
          <ac:chgData name="Weifeng Xu" userId="e7aed605-a3dd-4d5a-a692-a87037af107b" providerId="ADAL" clId="{A7D8BE23-DCDD-4239-AEC9-487DEFC8FE7A}" dt="2022-10-11T13:03:02.147" v="3756" actId="1076"/>
          <ac:inkMkLst>
            <pc:docMk/>
            <pc:sldMk cId="3992386888" sldId="359"/>
            <ac:inkMk id="42" creationId="{17A2BCE0-ABA8-3C87-9346-B95228E479C0}"/>
          </ac:inkMkLst>
        </pc:inkChg>
        <pc:inkChg chg="add del mod">
          <ac:chgData name="Weifeng Xu" userId="e7aed605-a3dd-4d5a-a692-a87037af107b" providerId="ADAL" clId="{A7D8BE23-DCDD-4239-AEC9-487DEFC8FE7A}" dt="2022-10-06T14:53:31.230" v="3058" actId="478"/>
          <ac:inkMkLst>
            <pc:docMk/>
            <pc:sldMk cId="3992386888" sldId="359"/>
            <ac:inkMk id="44" creationId="{6275B854-E510-A0FF-3959-10575C26BDAF}"/>
          </ac:inkMkLst>
        </pc:inkChg>
        <pc:inkChg chg="add del">
          <ac:chgData name="Weifeng Xu" userId="e7aed605-a3dd-4d5a-a692-a87037af107b" providerId="ADAL" clId="{A7D8BE23-DCDD-4239-AEC9-487DEFC8FE7A}" dt="2022-10-06T14:44:03.074" v="2993" actId="9405"/>
          <ac:inkMkLst>
            <pc:docMk/>
            <pc:sldMk cId="3992386888" sldId="359"/>
            <ac:inkMk id="45" creationId="{314F275C-463C-C1CF-0BA0-BD68949FE899}"/>
          </ac:inkMkLst>
        </pc:inkChg>
        <pc:inkChg chg="add del">
          <ac:chgData name="Weifeng Xu" userId="e7aed605-a3dd-4d5a-a692-a87037af107b" providerId="ADAL" clId="{A7D8BE23-DCDD-4239-AEC9-487DEFC8FE7A}" dt="2022-10-06T14:44:08.808" v="2995" actId="9405"/>
          <ac:inkMkLst>
            <pc:docMk/>
            <pc:sldMk cId="3992386888" sldId="359"/>
            <ac:inkMk id="46" creationId="{7170A851-D149-B05F-ACEF-F96AA2E402E2}"/>
          </ac:inkMkLst>
        </pc:inkChg>
        <pc:inkChg chg="add mod">
          <ac:chgData name="Weifeng Xu" userId="e7aed605-a3dd-4d5a-a692-a87037af107b" providerId="ADAL" clId="{A7D8BE23-DCDD-4239-AEC9-487DEFC8FE7A}" dt="2022-10-11T13:03:02.147" v="3756" actId="1076"/>
          <ac:inkMkLst>
            <pc:docMk/>
            <pc:sldMk cId="3992386888" sldId="359"/>
            <ac:inkMk id="47" creationId="{43D7DABA-6EAB-B880-E13A-980A184E8374}"/>
          </ac:inkMkLst>
        </pc:inkChg>
        <pc:inkChg chg="add mod">
          <ac:chgData name="Weifeng Xu" userId="e7aed605-a3dd-4d5a-a692-a87037af107b" providerId="ADAL" clId="{A7D8BE23-DCDD-4239-AEC9-487DEFC8FE7A}" dt="2022-10-11T13:03:02.147" v="3756" actId="1076"/>
          <ac:inkMkLst>
            <pc:docMk/>
            <pc:sldMk cId="3992386888" sldId="359"/>
            <ac:inkMk id="48" creationId="{B54F4981-5644-7FEE-B90E-DD729E20F4DB}"/>
          </ac:inkMkLst>
        </pc:inkChg>
        <pc:inkChg chg="add mod">
          <ac:chgData name="Weifeng Xu" userId="e7aed605-a3dd-4d5a-a692-a87037af107b" providerId="ADAL" clId="{A7D8BE23-DCDD-4239-AEC9-487DEFC8FE7A}" dt="2022-10-11T13:03:02.147" v="3756" actId="1076"/>
          <ac:inkMkLst>
            <pc:docMk/>
            <pc:sldMk cId="3992386888" sldId="359"/>
            <ac:inkMk id="49" creationId="{F00A855B-5B41-B10C-91B0-9C1B9AF0F59E}"/>
          </ac:inkMkLst>
        </pc:inkChg>
        <pc:inkChg chg="add del mod">
          <ac:chgData name="Weifeng Xu" userId="e7aed605-a3dd-4d5a-a692-a87037af107b" providerId="ADAL" clId="{A7D8BE23-DCDD-4239-AEC9-487DEFC8FE7A}" dt="2022-10-06T14:45:57.975" v="3007" actId="9405"/>
          <ac:inkMkLst>
            <pc:docMk/>
            <pc:sldMk cId="3992386888" sldId="359"/>
            <ac:inkMk id="51" creationId="{135FA963-6ED9-97DD-5026-DE7B7510F351}"/>
          </ac:inkMkLst>
        </pc:inkChg>
        <pc:inkChg chg="add del mod">
          <ac:chgData name="Weifeng Xu" userId="e7aed605-a3dd-4d5a-a692-a87037af107b" providerId="ADAL" clId="{A7D8BE23-DCDD-4239-AEC9-487DEFC8FE7A}" dt="2022-10-06T14:45:57.584" v="3006"/>
          <ac:inkMkLst>
            <pc:docMk/>
            <pc:sldMk cId="3992386888" sldId="359"/>
            <ac:inkMk id="52" creationId="{C91E3B3A-3CFC-91F7-89AA-0AA53C27E0EC}"/>
          </ac:inkMkLst>
        </pc:inkChg>
        <pc:inkChg chg="add del">
          <ac:chgData name="Weifeng Xu" userId="e7aed605-a3dd-4d5a-a692-a87037af107b" providerId="ADAL" clId="{A7D8BE23-DCDD-4239-AEC9-487DEFC8FE7A}" dt="2022-10-06T14:46:10.642" v="3011" actId="9405"/>
          <ac:inkMkLst>
            <pc:docMk/>
            <pc:sldMk cId="3992386888" sldId="359"/>
            <ac:inkMk id="54" creationId="{EC92626C-76B7-0CF9-135A-F351A771AE73}"/>
          </ac:inkMkLst>
        </pc:inkChg>
        <pc:inkChg chg="add del">
          <ac:chgData name="Weifeng Xu" userId="e7aed605-a3dd-4d5a-a692-a87037af107b" providerId="ADAL" clId="{A7D8BE23-DCDD-4239-AEC9-487DEFC8FE7A}" dt="2022-10-06T14:46:09.750" v="3010" actId="9405"/>
          <ac:inkMkLst>
            <pc:docMk/>
            <pc:sldMk cId="3992386888" sldId="359"/>
            <ac:inkMk id="55" creationId="{73100D33-C638-123A-0CDD-2BC99C050F8A}"/>
          </ac:inkMkLst>
        </pc:inkChg>
        <pc:inkChg chg="add mod">
          <ac:chgData name="Weifeng Xu" userId="e7aed605-a3dd-4d5a-a692-a87037af107b" providerId="ADAL" clId="{A7D8BE23-DCDD-4239-AEC9-487DEFC8FE7A}" dt="2022-10-11T13:03:02.147" v="3756" actId="1076"/>
          <ac:inkMkLst>
            <pc:docMk/>
            <pc:sldMk cId="3992386888" sldId="359"/>
            <ac:inkMk id="56" creationId="{48FAE262-7680-2EB4-E730-6CC86E11251D}"/>
          </ac:inkMkLst>
        </pc:inkChg>
        <pc:inkChg chg="add mod">
          <ac:chgData name="Weifeng Xu" userId="e7aed605-a3dd-4d5a-a692-a87037af107b" providerId="ADAL" clId="{A7D8BE23-DCDD-4239-AEC9-487DEFC8FE7A}" dt="2022-10-11T13:03:02.147" v="3756" actId="1076"/>
          <ac:inkMkLst>
            <pc:docMk/>
            <pc:sldMk cId="3992386888" sldId="359"/>
            <ac:inkMk id="57" creationId="{6317BFAA-3E06-01D0-8217-3A167CE04238}"/>
          </ac:inkMkLst>
        </pc:inkChg>
        <pc:inkChg chg="add del">
          <ac:chgData name="Weifeng Xu" userId="e7aed605-a3dd-4d5a-a692-a87037af107b" providerId="ADAL" clId="{A7D8BE23-DCDD-4239-AEC9-487DEFC8FE7A}" dt="2022-10-06T14:47:49.756" v="3016" actId="9405"/>
          <ac:inkMkLst>
            <pc:docMk/>
            <pc:sldMk cId="3992386888" sldId="359"/>
            <ac:inkMk id="59" creationId="{A1858B5E-CB71-8737-252B-7295A0A78A51}"/>
          </ac:inkMkLst>
        </pc:inkChg>
        <pc:inkChg chg="add del">
          <ac:chgData name="Weifeng Xu" userId="e7aed605-a3dd-4d5a-a692-a87037af107b" providerId="ADAL" clId="{A7D8BE23-DCDD-4239-AEC9-487DEFC8FE7A}" dt="2022-10-06T14:48:09.429" v="3019" actId="9405"/>
          <ac:inkMkLst>
            <pc:docMk/>
            <pc:sldMk cId="3992386888" sldId="359"/>
            <ac:inkMk id="60" creationId="{02245EF7-5A52-A620-0E4A-31EB7626947D}"/>
          </ac:inkMkLst>
        </pc:inkChg>
        <pc:inkChg chg="add mod">
          <ac:chgData name="Weifeng Xu" userId="e7aed605-a3dd-4d5a-a692-a87037af107b" providerId="ADAL" clId="{A7D8BE23-DCDD-4239-AEC9-487DEFC8FE7A}" dt="2022-10-11T13:03:02.147" v="3756" actId="1076"/>
          <ac:inkMkLst>
            <pc:docMk/>
            <pc:sldMk cId="3992386888" sldId="359"/>
            <ac:inkMk id="61" creationId="{86EE2430-2E89-6EAF-01D3-4865B1BB4296}"/>
          </ac:inkMkLst>
        </pc:inkChg>
        <pc:inkChg chg="add mod">
          <ac:chgData name="Weifeng Xu" userId="e7aed605-a3dd-4d5a-a692-a87037af107b" providerId="ADAL" clId="{A7D8BE23-DCDD-4239-AEC9-487DEFC8FE7A}" dt="2022-10-11T13:03:02.147" v="3756" actId="1076"/>
          <ac:inkMkLst>
            <pc:docMk/>
            <pc:sldMk cId="3992386888" sldId="359"/>
            <ac:inkMk id="62" creationId="{5F9732B2-43B8-052E-B045-67B9ACC9A9BC}"/>
          </ac:inkMkLst>
        </pc:inkChg>
        <pc:inkChg chg="add mod">
          <ac:chgData name="Weifeng Xu" userId="e7aed605-a3dd-4d5a-a692-a87037af107b" providerId="ADAL" clId="{A7D8BE23-DCDD-4239-AEC9-487DEFC8FE7A}" dt="2022-10-11T13:03:02.147" v="3756" actId="1076"/>
          <ac:inkMkLst>
            <pc:docMk/>
            <pc:sldMk cId="3992386888" sldId="359"/>
            <ac:inkMk id="63" creationId="{176F5EF6-188F-B645-D7F4-A1822C40669B}"/>
          </ac:inkMkLst>
        </pc:inkChg>
        <pc:inkChg chg="add del mod">
          <ac:chgData name="Weifeng Xu" userId="e7aed605-a3dd-4d5a-a692-a87037af107b" providerId="ADAL" clId="{A7D8BE23-DCDD-4239-AEC9-487DEFC8FE7A}" dt="2022-10-06T14:48:25.404" v="3028" actId="9405"/>
          <ac:inkMkLst>
            <pc:docMk/>
            <pc:sldMk cId="3992386888" sldId="359"/>
            <ac:inkMk id="1024" creationId="{4842C1BD-5623-351D-9BC7-1ED147A57C88}"/>
          </ac:inkMkLst>
        </pc:inkChg>
        <pc:inkChg chg="add del mod">
          <ac:chgData name="Weifeng Xu" userId="e7aed605-a3dd-4d5a-a692-a87037af107b" providerId="ADAL" clId="{A7D8BE23-DCDD-4239-AEC9-487DEFC8FE7A}" dt="2022-10-06T14:48:24.948" v="3027"/>
          <ac:inkMkLst>
            <pc:docMk/>
            <pc:sldMk cId="3992386888" sldId="359"/>
            <ac:inkMk id="1025" creationId="{C67F50DA-1340-75AA-C2A8-C5F6E8D2997D}"/>
          </ac:inkMkLst>
        </pc:inkChg>
        <pc:inkChg chg="add mod">
          <ac:chgData name="Weifeng Xu" userId="e7aed605-a3dd-4d5a-a692-a87037af107b" providerId="ADAL" clId="{A7D8BE23-DCDD-4239-AEC9-487DEFC8FE7A}" dt="2022-10-11T13:03:02.147" v="3756" actId="1076"/>
          <ac:inkMkLst>
            <pc:docMk/>
            <pc:sldMk cId="3992386888" sldId="359"/>
            <ac:inkMk id="1029" creationId="{64A0DDBD-4380-227D-8234-2D0F3B1147BB}"/>
          </ac:inkMkLst>
        </pc:inkChg>
        <pc:inkChg chg="add mod">
          <ac:chgData name="Weifeng Xu" userId="e7aed605-a3dd-4d5a-a692-a87037af107b" providerId="ADAL" clId="{A7D8BE23-DCDD-4239-AEC9-487DEFC8FE7A}" dt="2022-10-11T13:03:02.147" v="3756" actId="1076"/>
          <ac:inkMkLst>
            <pc:docMk/>
            <pc:sldMk cId="3992386888" sldId="359"/>
            <ac:inkMk id="1031" creationId="{9E20E35E-1514-B240-AF69-62DCAE977D72}"/>
          </ac:inkMkLst>
        </pc:inkChg>
        <pc:inkChg chg="add mod">
          <ac:chgData name="Weifeng Xu" userId="e7aed605-a3dd-4d5a-a692-a87037af107b" providerId="ADAL" clId="{A7D8BE23-DCDD-4239-AEC9-487DEFC8FE7A}" dt="2022-10-11T13:03:02.147" v="3756" actId="1076"/>
          <ac:inkMkLst>
            <pc:docMk/>
            <pc:sldMk cId="3992386888" sldId="359"/>
            <ac:inkMk id="1035" creationId="{F8622B28-38E8-5986-34BD-A5ED0C4A0EED}"/>
          </ac:inkMkLst>
        </pc:inkChg>
        <pc:inkChg chg="add mod">
          <ac:chgData name="Weifeng Xu" userId="e7aed605-a3dd-4d5a-a692-a87037af107b" providerId="ADAL" clId="{A7D8BE23-DCDD-4239-AEC9-487DEFC8FE7A}" dt="2022-10-11T13:03:02.147" v="3756" actId="1076"/>
          <ac:inkMkLst>
            <pc:docMk/>
            <pc:sldMk cId="3992386888" sldId="359"/>
            <ac:inkMk id="1037" creationId="{A1A54DC1-76B3-080D-DAE0-1BB2DA6C2EA1}"/>
          </ac:inkMkLst>
        </pc:inkChg>
        <pc:inkChg chg="add mod">
          <ac:chgData name="Weifeng Xu" userId="e7aed605-a3dd-4d5a-a692-a87037af107b" providerId="ADAL" clId="{A7D8BE23-DCDD-4239-AEC9-487DEFC8FE7A}" dt="2022-10-11T13:03:02.147" v="3756" actId="1076"/>
          <ac:inkMkLst>
            <pc:docMk/>
            <pc:sldMk cId="3992386888" sldId="359"/>
            <ac:inkMk id="1039" creationId="{9F4C5954-753D-B4E2-C957-703ECCA54691}"/>
          </ac:inkMkLst>
        </pc:inkChg>
        <pc:inkChg chg="add mod">
          <ac:chgData name="Weifeng Xu" userId="e7aed605-a3dd-4d5a-a692-a87037af107b" providerId="ADAL" clId="{A7D8BE23-DCDD-4239-AEC9-487DEFC8FE7A}" dt="2022-10-11T13:03:02.147" v="3756" actId="1076"/>
          <ac:inkMkLst>
            <pc:docMk/>
            <pc:sldMk cId="3992386888" sldId="359"/>
            <ac:inkMk id="1040" creationId="{8C199C4D-D2A0-0F97-FA51-6C019AA48551}"/>
          </ac:inkMkLst>
        </pc:inkChg>
        <pc:inkChg chg="add del">
          <ac:chgData name="Weifeng Xu" userId="e7aed605-a3dd-4d5a-a692-a87037af107b" providerId="ADAL" clId="{A7D8BE23-DCDD-4239-AEC9-487DEFC8FE7A}" dt="2022-10-06T14:52:06.567" v="3043" actId="9405"/>
          <ac:inkMkLst>
            <pc:docMk/>
            <pc:sldMk cId="3992386888" sldId="359"/>
            <ac:inkMk id="1043" creationId="{0357E738-6178-11FA-C158-42712DF8E002}"/>
          </ac:inkMkLst>
        </pc:inkChg>
        <pc:inkChg chg="add del mod">
          <ac:chgData name="Weifeng Xu" userId="e7aed605-a3dd-4d5a-a692-a87037af107b" providerId="ADAL" clId="{A7D8BE23-DCDD-4239-AEC9-487DEFC8FE7A}" dt="2022-10-06T14:53:29" v="3056" actId="478"/>
          <ac:inkMkLst>
            <pc:docMk/>
            <pc:sldMk cId="3992386888" sldId="359"/>
            <ac:inkMk id="1044" creationId="{36035ABA-E266-BB90-5674-9E1915BBD3B5}"/>
          </ac:inkMkLst>
        </pc:inkChg>
        <pc:inkChg chg="add del mod">
          <ac:chgData name="Weifeng Xu" userId="e7aed605-a3dd-4d5a-a692-a87037af107b" providerId="ADAL" clId="{A7D8BE23-DCDD-4239-AEC9-487DEFC8FE7A}" dt="2022-10-06T14:53:29.971" v="3057" actId="478"/>
          <ac:inkMkLst>
            <pc:docMk/>
            <pc:sldMk cId="3992386888" sldId="359"/>
            <ac:inkMk id="1045" creationId="{04F5986B-CA7E-F483-D01A-741287ECE198}"/>
          </ac:inkMkLst>
        </pc:inkChg>
        <pc:inkChg chg="add mod">
          <ac:chgData name="Weifeng Xu" userId="e7aed605-a3dd-4d5a-a692-a87037af107b" providerId="ADAL" clId="{A7D8BE23-DCDD-4239-AEC9-487DEFC8FE7A}" dt="2022-10-06T14:53:23.548" v="3055" actId="1076"/>
          <ac:inkMkLst>
            <pc:docMk/>
            <pc:sldMk cId="3992386888" sldId="359"/>
            <ac:inkMk id="1046" creationId="{A2DCA4D2-1685-448D-FA9C-01E7A0FB318E}"/>
          </ac:inkMkLst>
        </pc:inkChg>
        <pc:inkChg chg="add mod">
          <ac:chgData name="Weifeng Xu" userId="e7aed605-a3dd-4d5a-a692-a87037af107b" providerId="ADAL" clId="{A7D8BE23-DCDD-4239-AEC9-487DEFC8FE7A}" dt="2022-10-06T14:53:23.548" v="3055" actId="1076"/>
          <ac:inkMkLst>
            <pc:docMk/>
            <pc:sldMk cId="3992386888" sldId="359"/>
            <ac:inkMk id="1047" creationId="{9964D1C2-C564-138E-E5EC-3930E72A8996}"/>
          </ac:inkMkLst>
        </pc:inkChg>
        <pc:cxnChg chg="add del">
          <ac:chgData name="Weifeng Xu" userId="e7aed605-a3dd-4d5a-a692-a87037af107b" providerId="ADAL" clId="{A7D8BE23-DCDD-4239-AEC9-487DEFC8FE7A}" dt="2022-10-06T14:54:16.192" v="3061" actId="11529"/>
          <ac:cxnSpMkLst>
            <pc:docMk/>
            <pc:sldMk cId="3992386888" sldId="359"/>
            <ac:cxnSpMk id="1050" creationId="{E5580C41-277C-BF62-EC19-BAAD9B0787BF}"/>
          </ac:cxnSpMkLst>
        </pc:cxnChg>
      </pc:sldChg>
      <pc:sldChg chg="addSp delSp modSp new mod modClrScheme chgLayout">
        <pc:chgData name="Weifeng Xu" userId="e7aed605-a3dd-4d5a-a692-a87037af107b" providerId="ADAL" clId="{A7D8BE23-DCDD-4239-AEC9-487DEFC8FE7A}" dt="2022-10-18T12:51:24.246" v="3897" actId="21"/>
        <pc:sldMkLst>
          <pc:docMk/>
          <pc:sldMk cId="2458439474" sldId="360"/>
        </pc:sldMkLst>
        <pc:spChg chg="del mod ord">
          <ac:chgData name="Weifeng Xu" userId="e7aed605-a3dd-4d5a-a692-a87037af107b" providerId="ADAL" clId="{A7D8BE23-DCDD-4239-AEC9-487DEFC8FE7A}" dt="2022-10-11T02:00:29.590" v="3247" actId="700"/>
          <ac:spMkLst>
            <pc:docMk/>
            <pc:sldMk cId="2458439474" sldId="360"/>
            <ac:spMk id="2" creationId="{D1712BC6-A207-5023-E169-0445CA95CED2}"/>
          </ac:spMkLst>
        </pc:spChg>
        <pc:spChg chg="del mod ord">
          <ac:chgData name="Weifeng Xu" userId="e7aed605-a3dd-4d5a-a692-a87037af107b" providerId="ADAL" clId="{A7D8BE23-DCDD-4239-AEC9-487DEFC8FE7A}" dt="2022-10-11T02:00:29.590" v="3247" actId="700"/>
          <ac:spMkLst>
            <pc:docMk/>
            <pc:sldMk cId="2458439474" sldId="360"/>
            <ac:spMk id="3" creationId="{24F02880-0581-F326-DAD1-5D33BBB7D116}"/>
          </ac:spMkLst>
        </pc:spChg>
        <pc:spChg chg="add mod ord">
          <ac:chgData name="Weifeng Xu" userId="e7aed605-a3dd-4d5a-a692-a87037af107b" providerId="ADAL" clId="{A7D8BE23-DCDD-4239-AEC9-487DEFC8FE7A}" dt="2022-10-11T02:01:03.721" v="3255" actId="20577"/>
          <ac:spMkLst>
            <pc:docMk/>
            <pc:sldMk cId="2458439474" sldId="360"/>
            <ac:spMk id="4" creationId="{A443B0CD-1B8F-CFC0-7AAC-272A150349F2}"/>
          </ac:spMkLst>
        </pc:spChg>
        <pc:spChg chg="add mod ord">
          <ac:chgData name="Weifeng Xu" userId="e7aed605-a3dd-4d5a-a692-a87037af107b" providerId="ADAL" clId="{A7D8BE23-DCDD-4239-AEC9-487DEFC8FE7A}" dt="2022-10-11T13:06:53.044" v="3819" actId="6549"/>
          <ac:spMkLst>
            <pc:docMk/>
            <pc:sldMk cId="2458439474" sldId="360"/>
            <ac:spMk id="5" creationId="{1D64FB97-8B9A-08B2-E643-B5E3D91DC911}"/>
          </ac:spMkLst>
        </pc:spChg>
        <pc:picChg chg="add del mod">
          <ac:chgData name="Weifeng Xu" userId="e7aed605-a3dd-4d5a-a692-a87037af107b" providerId="ADAL" clId="{A7D8BE23-DCDD-4239-AEC9-487DEFC8FE7A}" dt="2022-10-18T12:51:24.246" v="3897" actId="21"/>
          <ac:picMkLst>
            <pc:docMk/>
            <pc:sldMk cId="2458439474" sldId="360"/>
            <ac:picMk id="1026" creationId="{D9F80598-D768-40E8-FAC0-5702198FC881}"/>
          </ac:picMkLst>
        </pc:picChg>
      </pc:sldChg>
      <pc:sldChg chg="addSp delSp modSp new mod modClrScheme chgLayout modNotesTx">
        <pc:chgData name="Weifeng Xu" userId="e7aed605-a3dd-4d5a-a692-a87037af107b" providerId="ADAL" clId="{A7D8BE23-DCDD-4239-AEC9-487DEFC8FE7A}" dt="2022-10-11T13:08:05.176" v="3824" actId="1076"/>
        <pc:sldMkLst>
          <pc:docMk/>
          <pc:sldMk cId="2166843585" sldId="361"/>
        </pc:sldMkLst>
        <pc:spChg chg="mod ord">
          <ac:chgData name="Weifeng Xu" userId="e7aed605-a3dd-4d5a-a692-a87037af107b" providerId="ADAL" clId="{A7D8BE23-DCDD-4239-AEC9-487DEFC8FE7A}" dt="2022-10-11T12:52:36.867" v="3618" actId="20577"/>
          <ac:spMkLst>
            <pc:docMk/>
            <pc:sldMk cId="2166843585" sldId="361"/>
            <ac:spMk id="2" creationId="{8F89ACA2-80E0-DC62-64A5-9155809DBCD9}"/>
          </ac:spMkLst>
        </pc:spChg>
        <pc:spChg chg="del mod ord">
          <ac:chgData name="Weifeng Xu" userId="e7aed605-a3dd-4d5a-a692-a87037af107b" providerId="ADAL" clId="{A7D8BE23-DCDD-4239-AEC9-487DEFC8FE7A}" dt="2022-10-11T12:38:00.149" v="3472" actId="478"/>
          <ac:spMkLst>
            <pc:docMk/>
            <pc:sldMk cId="2166843585" sldId="361"/>
            <ac:spMk id="3" creationId="{9CB560D9-B9CD-06A0-C163-A5B9CFD30CAA}"/>
          </ac:spMkLst>
        </pc:spChg>
        <pc:spChg chg="add mod">
          <ac:chgData name="Weifeng Xu" userId="e7aed605-a3dd-4d5a-a692-a87037af107b" providerId="ADAL" clId="{A7D8BE23-DCDD-4239-AEC9-487DEFC8FE7A}" dt="2022-10-11T13:07:46.708" v="3821" actId="404"/>
          <ac:spMkLst>
            <pc:docMk/>
            <pc:sldMk cId="2166843585" sldId="361"/>
            <ac:spMk id="5" creationId="{4CC748CF-51D3-3768-ADA5-41623DA05A75}"/>
          </ac:spMkLst>
        </pc:spChg>
        <pc:spChg chg="add del mod">
          <ac:chgData name="Weifeng Xu" userId="e7aed605-a3dd-4d5a-a692-a87037af107b" providerId="ADAL" clId="{A7D8BE23-DCDD-4239-AEC9-487DEFC8FE7A}" dt="2022-10-11T12:42:33.083" v="3496" actId="22"/>
          <ac:spMkLst>
            <pc:docMk/>
            <pc:sldMk cId="2166843585" sldId="361"/>
            <ac:spMk id="8" creationId="{133D7CC8-C911-E49D-AEEC-951B96EDA353}"/>
          </ac:spMkLst>
        </pc:spChg>
        <pc:spChg chg="add mod">
          <ac:chgData name="Weifeng Xu" userId="e7aed605-a3dd-4d5a-a692-a87037af107b" providerId="ADAL" clId="{A7D8BE23-DCDD-4239-AEC9-487DEFC8FE7A}" dt="2022-10-11T13:08:02.336" v="3823" actId="1076"/>
          <ac:spMkLst>
            <pc:docMk/>
            <pc:sldMk cId="2166843585" sldId="361"/>
            <ac:spMk id="10" creationId="{EDACE86E-C62B-94E5-42A4-7982C7028B12}"/>
          </ac:spMkLst>
        </pc:spChg>
        <pc:grpChg chg="mod">
          <ac:chgData name="Weifeng Xu" userId="e7aed605-a3dd-4d5a-a692-a87037af107b" providerId="ADAL" clId="{A7D8BE23-DCDD-4239-AEC9-487DEFC8FE7A}" dt="2022-10-11T12:47:08.518" v="3529"/>
          <ac:grpSpMkLst>
            <pc:docMk/>
            <pc:sldMk cId="2166843585" sldId="361"/>
            <ac:grpSpMk id="15" creationId="{9662ED41-C21E-84EA-6FD5-6F0B23AFF234}"/>
          </ac:grpSpMkLst>
        </pc:grpChg>
        <pc:grpChg chg="mod">
          <ac:chgData name="Weifeng Xu" userId="e7aed605-a3dd-4d5a-a692-a87037af107b" providerId="ADAL" clId="{A7D8BE23-DCDD-4239-AEC9-487DEFC8FE7A}" dt="2022-10-11T12:47:29.372" v="3533"/>
          <ac:grpSpMkLst>
            <pc:docMk/>
            <pc:sldMk cId="2166843585" sldId="361"/>
            <ac:grpSpMk id="19" creationId="{6B9900E2-87F5-921F-E4BB-A519F8759687}"/>
          </ac:grpSpMkLst>
        </pc:grpChg>
        <pc:grpChg chg="mod">
          <ac:chgData name="Weifeng Xu" userId="e7aed605-a3dd-4d5a-a692-a87037af107b" providerId="ADAL" clId="{A7D8BE23-DCDD-4239-AEC9-487DEFC8FE7A}" dt="2022-10-11T12:48:17.708" v="3538"/>
          <ac:grpSpMkLst>
            <pc:docMk/>
            <pc:sldMk cId="2166843585" sldId="361"/>
            <ac:grpSpMk id="23" creationId="{9DBD83A3-9E8A-116C-D089-4C4D524E6392}"/>
          </ac:grpSpMkLst>
        </pc:grpChg>
        <pc:picChg chg="add mod">
          <ac:chgData name="Weifeng Xu" userId="e7aed605-a3dd-4d5a-a692-a87037af107b" providerId="ADAL" clId="{A7D8BE23-DCDD-4239-AEC9-487DEFC8FE7A}" dt="2022-10-11T12:45:36.299" v="3519" actId="1076"/>
          <ac:picMkLst>
            <pc:docMk/>
            <pc:sldMk cId="2166843585" sldId="361"/>
            <ac:picMk id="6" creationId="{7393EA2B-1C49-5294-C79F-D33DF98540BE}"/>
          </ac:picMkLst>
        </pc:picChg>
        <pc:picChg chg="add mod">
          <ac:chgData name="Weifeng Xu" userId="e7aed605-a3dd-4d5a-a692-a87037af107b" providerId="ADAL" clId="{A7D8BE23-DCDD-4239-AEC9-487DEFC8FE7A}" dt="2022-10-11T13:08:05.176" v="3824" actId="1076"/>
          <ac:picMkLst>
            <pc:docMk/>
            <pc:sldMk cId="2166843585" sldId="361"/>
            <ac:picMk id="11" creationId="{646BD325-4B62-1605-9C88-01C40E882691}"/>
          </ac:picMkLst>
        </pc:picChg>
        <pc:picChg chg="add mod">
          <ac:chgData name="Weifeng Xu" userId="e7aed605-a3dd-4d5a-a692-a87037af107b" providerId="ADAL" clId="{A7D8BE23-DCDD-4239-AEC9-487DEFC8FE7A}" dt="2022-10-11T12:55:57.268" v="3634" actId="1076"/>
          <ac:picMkLst>
            <pc:docMk/>
            <pc:sldMk cId="2166843585" sldId="361"/>
            <ac:picMk id="25" creationId="{6D19E015-D0BD-F583-B08B-9F8F118FEBC3}"/>
          </ac:picMkLst>
        </pc:picChg>
        <pc:picChg chg="add mod">
          <ac:chgData name="Weifeng Xu" userId="e7aed605-a3dd-4d5a-a692-a87037af107b" providerId="ADAL" clId="{A7D8BE23-DCDD-4239-AEC9-487DEFC8FE7A}" dt="2022-10-11T12:45:36.299" v="3519" actId="1076"/>
          <ac:picMkLst>
            <pc:docMk/>
            <pc:sldMk cId="2166843585" sldId="361"/>
            <ac:picMk id="2050" creationId="{933EC086-764A-A6AA-1AB8-59088604D5C6}"/>
          </ac:picMkLst>
        </pc:picChg>
        <pc:picChg chg="add del mod">
          <ac:chgData name="Weifeng Xu" userId="e7aed605-a3dd-4d5a-a692-a87037af107b" providerId="ADAL" clId="{A7D8BE23-DCDD-4239-AEC9-487DEFC8FE7A}" dt="2022-10-11T12:53:34.781" v="3621" actId="21"/>
          <ac:picMkLst>
            <pc:docMk/>
            <pc:sldMk cId="2166843585" sldId="361"/>
            <ac:picMk id="2052" creationId="{E71482D5-BB1D-891F-FE50-B13481D9A37E}"/>
          </ac:picMkLst>
        </pc:picChg>
        <pc:inkChg chg="add">
          <ac:chgData name="Weifeng Xu" userId="e7aed605-a3dd-4d5a-a692-a87037af107b" providerId="ADAL" clId="{A7D8BE23-DCDD-4239-AEC9-487DEFC8FE7A}" dt="2022-10-11T12:47:00.490" v="3526" actId="9405"/>
          <ac:inkMkLst>
            <pc:docMk/>
            <pc:sldMk cId="2166843585" sldId="361"/>
            <ac:inkMk id="12" creationId="{17492BA7-C546-2C6E-8D09-226A9094A492}"/>
          </ac:inkMkLst>
        </pc:inkChg>
        <pc:inkChg chg="add mod">
          <ac:chgData name="Weifeng Xu" userId="e7aed605-a3dd-4d5a-a692-a87037af107b" providerId="ADAL" clId="{A7D8BE23-DCDD-4239-AEC9-487DEFC8FE7A}" dt="2022-10-11T12:47:08.518" v="3529"/>
          <ac:inkMkLst>
            <pc:docMk/>
            <pc:sldMk cId="2166843585" sldId="361"/>
            <ac:inkMk id="13" creationId="{1355944F-BBC8-49AF-098A-4F46E0924FA1}"/>
          </ac:inkMkLst>
        </pc:inkChg>
        <pc:inkChg chg="add mod">
          <ac:chgData name="Weifeng Xu" userId="e7aed605-a3dd-4d5a-a692-a87037af107b" providerId="ADAL" clId="{A7D8BE23-DCDD-4239-AEC9-487DEFC8FE7A}" dt="2022-10-11T12:47:08.518" v="3529"/>
          <ac:inkMkLst>
            <pc:docMk/>
            <pc:sldMk cId="2166843585" sldId="361"/>
            <ac:inkMk id="14" creationId="{FA97B436-FB5A-04D6-4E92-249EF49C0941}"/>
          </ac:inkMkLst>
        </pc:inkChg>
        <pc:inkChg chg="add">
          <ac:chgData name="Weifeng Xu" userId="e7aed605-a3dd-4d5a-a692-a87037af107b" providerId="ADAL" clId="{A7D8BE23-DCDD-4239-AEC9-487DEFC8FE7A}" dt="2022-10-11T12:47:24.278" v="3530" actId="9405"/>
          <ac:inkMkLst>
            <pc:docMk/>
            <pc:sldMk cId="2166843585" sldId="361"/>
            <ac:inkMk id="16" creationId="{7C921087-401A-5ADB-E2C0-46AA3BEA1D19}"/>
          </ac:inkMkLst>
        </pc:inkChg>
        <pc:inkChg chg="add mod">
          <ac:chgData name="Weifeng Xu" userId="e7aed605-a3dd-4d5a-a692-a87037af107b" providerId="ADAL" clId="{A7D8BE23-DCDD-4239-AEC9-487DEFC8FE7A}" dt="2022-10-11T12:47:29.372" v="3533"/>
          <ac:inkMkLst>
            <pc:docMk/>
            <pc:sldMk cId="2166843585" sldId="361"/>
            <ac:inkMk id="17" creationId="{A77BBEF4-B329-74F0-FFD6-9B687B776A63}"/>
          </ac:inkMkLst>
        </pc:inkChg>
        <pc:inkChg chg="add mod">
          <ac:chgData name="Weifeng Xu" userId="e7aed605-a3dd-4d5a-a692-a87037af107b" providerId="ADAL" clId="{A7D8BE23-DCDD-4239-AEC9-487DEFC8FE7A}" dt="2022-10-11T12:47:29.372" v="3533"/>
          <ac:inkMkLst>
            <pc:docMk/>
            <pc:sldMk cId="2166843585" sldId="361"/>
            <ac:inkMk id="18" creationId="{2488DE3C-5A06-C8C7-2E35-50BB5751A0E5}"/>
          </ac:inkMkLst>
        </pc:inkChg>
        <pc:inkChg chg="add del">
          <ac:chgData name="Weifeng Xu" userId="e7aed605-a3dd-4d5a-a692-a87037af107b" providerId="ADAL" clId="{A7D8BE23-DCDD-4239-AEC9-487DEFC8FE7A}" dt="2022-10-11T12:48:09.569" v="3535" actId="9405"/>
          <ac:inkMkLst>
            <pc:docMk/>
            <pc:sldMk cId="2166843585" sldId="361"/>
            <ac:inkMk id="20" creationId="{DC869518-B3A9-06DA-09E9-95722BA26253}"/>
          </ac:inkMkLst>
        </pc:inkChg>
        <pc:inkChg chg="add mod">
          <ac:chgData name="Weifeng Xu" userId="e7aed605-a3dd-4d5a-a692-a87037af107b" providerId="ADAL" clId="{A7D8BE23-DCDD-4239-AEC9-487DEFC8FE7A}" dt="2022-10-11T12:48:17.708" v="3538"/>
          <ac:inkMkLst>
            <pc:docMk/>
            <pc:sldMk cId="2166843585" sldId="361"/>
            <ac:inkMk id="21" creationId="{20DF895D-55CB-F688-6FA9-AC559F4ABA5A}"/>
          </ac:inkMkLst>
        </pc:inkChg>
        <pc:inkChg chg="add mod">
          <ac:chgData name="Weifeng Xu" userId="e7aed605-a3dd-4d5a-a692-a87037af107b" providerId="ADAL" clId="{A7D8BE23-DCDD-4239-AEC9-487DEFC8FE7A}" dt="2022-10-11T12:48:17.708" v="3538"/>
          <ac:inkMkLst>
            <pc:docMk/>
            <pc:sldMk cId="2166843585" sldId="361"/>
            <ac:inkMk id="22" creationId="{2FA6C1E4-0F77-EFDE-7340-4E03595F62BB}"/>
          </ac:inkMkLst>
        </pc:inkChg>
        <pc:inkChg chg="add">
          <ac:chgData name="Weifeng Xu" userId="e7aed605-a3dd-4d5a-a692-a87037af107b" providerId="ADAL" clId="{A7D8BE23-DCDD-4239-AEC9-487DEFC8FE7A}" dt="2022-10-11T12:49:04.080" v="3539" actId="9405"/>
          <ac:inkMkLst>
            <pc:docMk/>
            <pc:sldMk cId="2166843585" sldId="361"/>
            <ac:inkMk id="24" creationId="{8C00BDBC-9188-9B2F-2384-E8F26DF77FF5}"/>
          </ac:inkMkLst>
        </pc:inkChg>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Weifeng Xu" userId="e7aed605-a3dd-4d5a-a692-a87037af107b" providerId="ADAL" clId="{23A64AA4-7C8E-4BD2-8DAA-653C0EB8C1AD}"/>
    <pc:docChg chg="undo custSel modSld">
      <pc:chgData name="Weifeng Xu" userId="e7aed605-a3dd-4d5a-a692-a87037af107b" providerId="ADAL" clId="{23A64AA4-7C8E-4BD2-8DAA-653C0EB8C1AD}" dt="2021-01-28T16:26:04.377" v="20" actId="1076"/>
      <pc:docMkLst>
        <pc:docMk/>
      </pc:docMkLst>
      <pc:sldChg chg="modSp mod">
        <pc:chgData name="Weifeng Xu" userId="e7aed605-a3dd-4d5a-a692-a87037af107b" providerId="ADAL" clId="{23A64AA4-7C8E-4BD2-8DAA-653C0EB8C1AD}" dt="2021-01-28T16:06:48.076" v="1" actId="20577"/>
        <pc:sldMkLst>
          <pc:docMk/>
          <pc:sldMk cId="2139453228" sldId="320"/>
        </pc:sldMkLst>
        <pc:spChg chg="mod">
          <ac:chgData name="Weifeng Xu" userId="e7aed605-a3dd-4d5a-a692-a87037af107b" providerId="ADAL" clId="{23A64AA4-7C8E-4BD2-8DAA-653C0EB8C1AD}" dt="2021-01-28T16:06:48.076" v="1" actId="20577"/>
          <ac:spMkLst>
            <pc:docMk/>
            <pc:sldMk cId="2139453228" sldId="320"/>
            <ac:spMk id="3" creationId="{00000000-0000-0000-0000-000000000000}"/>
          </ac:spMkLst>
        </pc:spChg>
      </pc:sldChg>
      <pc:sldChg chg="addSp delSp modSp mod">
        <pc:chgData name="Weifeng Xu" userId="e7aed605-a3dd-4d5a-a692-a87037af107b" providerId="ADAL" clId="{23A64AA4-7C8E-4BD2-8DAA-653C0EB8C1AD}" dt="2021-01-28T16:26:04.377" v="20" actId="1076"/>
        <pc:sldMkLst>
          <pc:docMk/>
          <pc:sldMk cId="3527892034" sldId="333"/>
        </pc:sldMkLst>
        <pc:spChg chg="add mod">
          <ac:chgData name="Weifeng Xu" userId="e7aed605-a3dd-4d5a-a692-a87037af107b" providerId="ADAL" clId="{23A64AA4-7C8E-4BD2-8DAA-653C0EB8C1AD}" dt="2021-01-28T16:26:04.377" v="20" actId="1076"/>
          <ac:spMkLst>
            <pc:docMk/>
            <pc:sldMk cId="3527892034" sldId="333"/>
            <ac:spMk id="5" creationId="{BFC32CE7-9EE6-47DB-AAA7-239C1E38A951}"/>
          </ac:spMkLst>
        </pc:spChg>
        <pc:spChg chg="mod">
          <ac:chgData name="Weifeng Xu" userId="e7aed605-a3dd-4d5a-a692-a87037af107b" providerId="ADAL" clId="{23A64AA4-7C8E-4BD2-8DAA-653C0EB8C1AD}" dt="2021-01-28T16:25:53.671" v="19" actId="14100"/>
          <ac:spMkLst>
            <pc:docMk/>
            <pc:sldMk cId="3527892034" sldId="333"/>
            <ac:spMk id="7" creationId="{00000000-0000-0000-0000-000000000000}"/>
          </ac:spMkLst>
        </pc:spChg>
        <pc:spChg chg="mod">
          <ac:chgData name="Weifeng Xu" userId="e7aed605-a3dd-4d5a-a692-a87037af107b" providerId="ADAL" clId="{23A64AA4-7C8E-4BD2-8DAA-653C0EB8C1AD}" dt="2021-01-28T16:26:04.377" v="20" actId="1076"/>
          <ac:spMkLst>
            <pc:docMk/>
            <pc:sldMk cId="3527892034" sldId="333"/>
            <ac:spMk id="8" creationId="{00000000-0000-0000-0000-000000000000}"/>
          </ac:spMkLst>
        </pc:spChg>
        <pc:graphicFrameChg chg="mod">
          <ac:chgData name="Weifeng Xu" userId="e7aed605-a3dd-4d5a-a692-a87037af107b" providerId="ADAL" clId="{23A64AA4-7C8E-4BD2-8DAA-653C0EB8C1AD}" dt="2021-01-28T16:26:04.377" v="20" actId="1076"/>
          <ac:graphicFrameMkLst>
            <pc:docMk/>
            <pc:sldMk cId="3527892034" sldId="333"/>
            <ac:graphicFrameMk id="6" creationId="{00000000-0000-0000-0000-000000000000}"/>
          </ac:graphicFrameMkLst>
        </pc:graphicFrameChg>
        <pc:cxnChg chg="add del">
          <ac:chgData name="Weifeng Xu" userId="e7aed605-a3dd-4d5a-a692-a87037af107b" providerId="ADAL" clId="{23A64AA4-7C8E-4BD2-8DAA-653C0EB8C1AD}" dt="2021-01-28T16:18:53.974" v="16" actId="11529"/>
          <ac:cxnSpMkLst>
            <pc:docMk/>
            <pc:sldMk cId="3527892034" sldId="333"/>
            <ac:cxnSpMk id="4" creationId="{9BC45246-62D8-4CD1-B49B-FE6E5BD78363}"/>
          </ac:cxnSpMkLst>
        </pc:cxnChg>
        <pc:cxnChg chg="mod">
          <ac:chgData name="Weifeng Xu" userId="e7aed605-a3dd-4d5a-a692-a87037af107b" providerId="ADAL" clId="{23A64AA4-7C8E-4BD2-8DAA-653C0EB8C1AD}" dt="2021-01-28T16:26:04.377" v="20" actId="1076"/>
          <ac:cxnSpMkLst>
            <pc:docMk/>
            <pc:sldMk cId="3527892034" sldId="333"/>
            <ac:cxnSpMk id="10" creationId="{00000000-0000-0000-0000-000000000000}"/>
          </ac:cxnSpMkLst>
        </pc:cxnChg>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11.614"/>
    </inkml:context>
    <inkml:brush xml:id="br0">
      <inkml:brushProperty name="width" value="0.1" units="cm"/>
      <inkml:brushProperty name="height" value="0.1" units="cm"/>
      <inkml:brushProperty name="color" value="#FF0066"/>
    </inkml:brush>
  </inkml:definitions>
  <inkml:trace contextRef="#ctx0" brushRef="#br0">2023 260 24575,'-358'0'0,"343"-1"0,1 0 0,0-1 0,-14-4 0,12 2 0,1 1 0,-22-1 0,19 3 0,-162 3 0,80 18 0,81-18 0,1 1 0,0 1 0,-20 7 0,21-6 0,1 0 0,-1-2 0,0 0 0,-20 1 0,8-1 0,1 0 0,0 2 0,-32 9 0,5-1 0,-13 3 0,-61 11 0,120-27 0,0 2 0,-1-1 0,1 2 0,0-1 0,0 1 0,0 0 0,1 1 0,-1 0 0,1 0 0,0 1 0,0 0 0,-12 11 0,-33 24 0,42-32 0,0-1 0,1 1 0,-1 1 0,-14 17 0,-44 44 0,62-62 0,0 1 0,0-1 0,1 1 0,0 1 0,1-1 0,0 1 0,0 0 0,1 0 0,0 0 0,-2 13 0,-24 77 0,1-1 0,14-36 0,8-38 0,1 2 0,1-1 0,-3 50 0,7-58 0,-1 1 0,-1-1 0,-1 0 0,-6 19 0,5-18 0,0 0 0,1 0 0,-2 33 0,4-37 0,1 1 0,-2-1 0,0 1 0,-1-1 0,-1 0 0,0-1 0,-1 1 0,-10 17 0,12-23 0,1-1 0,0 1 0,1 0 0,0 0 0,1 0 0,-1 0 0,1 10 0,3 69 0,1-33 0,-5-27 0,-1-1 0,0 1 0,-9 28 0,5-28 0,2 0 0,-4 54 0,9-63 0,0 0 0,-2-1 0,-7 34 0,6-39 0,2 0 0,-1 0 0,2-1 0,0 1 0,0 0 0,1 0 0,1 0 0,5 23 0,-4-20 0,5 51 0,-7-48 0,1 1 0,5 20 0,-5-33 0,0 0 0,1-1 0,0 1 0,0 0 0,0-1 0,0 0 0,1 0 0,0 0 0,7 8 0,21 19 0,-19-20 0,0 0 0,-1 1 0,0 0 0,11 21 0,-8-13 0,0 0 0,2-1 0,35 34 0,-26-29 0,26 36 0,60 93 0,-107-147 0,1 0 0,1 0 0,0-1 0,0 0 0,0 0 0,1 0 0,0-1 0,0 0 0,1 0 0,-1-1 0,1-1 0,1 1 0,-1-1 0,13 3 0,11 4 0,0 2 0,-2 1 0,38 21 0,18 9 0,-42-14 0,-38-25 0,0 0 0,0 0 0,0 0 0,0-1 0,1 0 0,9 3 0,32 10 0,-24-8 0,-1-1 0,37 6 0,-29-7 0,0 1 0,43 17 0,-45-14 0,1-1 0,46 8 0,-36-11 0,-13-2 0,1-1 0,32 0 0,-41-4 0,5-1 0,1 1 0,-1 2 0,47 8 0,-48-6 0,0-1 0,0 0 0,42-3 0,-41-1 0,-1 1 0,1 2 0,40 7 0,-31-4 0,0-1 0,0-1 0,0-2 0,40-4 0,6 1 0,-57 1 0,-1 2 0,1 1 0,36 7 0,-25-3 0,0-2 0,0-2 0,0-1 0,40-4 0,6 1 0,-79 2 0,25 1 0,0-2 0,0-1 0,42-8 0,62-10 0,-96 16 0,1 1 0,66 3 0,27-1 0,-100-3 0,42-11 0,-47 9 0,0 1 0,0 1 0,28-1 0,89-15 0,290 19 0,-205 3 0,-211-3 0,0-1 0,0 0 0,15-4 0,-14 3 0,1 0 0,20-1 0,516 2 0,-270 4 0,-180-4 0,112 5 0,-159 7 0,-41-7 0,0 0 0,23 1 0,86 6 0,32 0 0,302-10 0,-434 1 0,43 8 0,-42-5 0,41 2 0,-4-6 0,-19-1 0,1 2 0,69 10 0,-79-6 0,1-2 0,38-1 0,-38-2 0,-1 2 0,39 6 0,-24-2 0,1-2 0,0-2 0,49-4 0,-5 0 0,-53 3 0,0 1 0,44 10 0,-9-1 0,1-3 0,86-2 0,929-6 0,-1077-1 0,1 0 0,-1-2 0,14-3 0,-12 3 0,-1 0 0,21-1 0,40-6 0,-55 6 0,41-2 0,-30 6 0,1-2 0,41-7 0,-22 2 0,-1 3 0,104 5 0,-55 1 0,614-2 0,-699-1 0,0 0 0,25-7 0,22-1 0,382 6 0,-226 5 0,-202-3 0,0-1 0,1 0 0,-2-2 0,25-7 0,-23 6 0,1 0 0,0 1 0,23-2 0,41-4 0,-56 6 0,45-3 0,1060 8 0,-1108-2 0,44-8 0,-43 5 0,41-2 0,49 8 0,89-4 0,-150-8 0,-38 7 0,0 0 0,21-1 0,113 6 0,59-4 0,-141-7 0,-43 5 0,44-3 0,-48 7 0,0-1 0,0-1 0,27-6 0,-46 8 0,31-8 0,1 1 0,0 1 0,58-1 0,12 9 0,132-4 0,-169-8 0,-42 6 0,45-3 0,18 9 0,63-3 0,-133-2 0,0 0 0,29-10 0,-30 7 0,1 2 0,29-5 0,-10 4 0,67-20 0,-72 17 0,0 0 0,0 2 0,35-3 0,11-1 0,-54 6 0,36-2 0,17-4 0,-56 6 0,1 1 0,20 0 0,-22 1 0,-1 0 0,27-6 0,-7 0 0,-21 4 0,1-1 0,-1-1 0,0 0 0,29-16 0,16-7 0,40-20 0,-88 43 0,-1-1 0,0 0 0,0-1 0,12-9 0,6-4 0,89-57 0,-105 69 0,0-1 0,-1 0 0,0-1 0,-1 0 0,0-1 0,-1-1 0,0 0 0,15-22 0,0-14 0,-23 39 0,1 0 0,1 1 0,-1-1 0,13-14 0,-2 4 0,0 0 0,-2-1 0,-1-1 0,20-42 0,8-38 0,15-33 0,-48 116 0,-1-1 0,0 0 0,-1 0 0,3-26 0,-3 19 0,13-40 0,-15 53 0,0-1 0,-1 0 0,-1 0 0,1-16 0,5-33 0,-2 28 0,-2-1 0,-2 1 0,-4-65 0,0 21 0,2-258 0,-1 326 0,0-1 0,-1 1 0,-4-15 0,-4-28 0,7 35 0,-1-1 0,-1 1 0,-1 1 0,-1-1 0,0 1 0,-13-22 0,6 10 0,3 8 0,-1 1 0,0 0 0,-2 1 0,-30-36 0,33 46 0,-1 1 0,0 0 0,-1 1 0,-20-12 0,4 3 0,9 6 0,-33-14 0,-18-10 0,41 19 0,0 1 0,-51-19 0,52 24 0,19 6 0,-1-1 0,1 0 0,1 0 0,-13-11 0,14 10 0,-1 1 0,1 0 0,-1 1 0,0-1 0,0 2 0,-12-5 0,13 5 0,0 1 0,0-1 0,1-1 0,-1 0 0,-12-11 0,13 10 0,0 1 0,-1 0 0,1 0 0,-1 0 0,0 1 0,-11-4 0,-5 2 0,-46-6 0,46 9 0,2-1 0,-38-11 0,-22-20 0,65 26 0,0 1 0,-1 1 0,0 0 0,0 2 0,-1 0 0,1 1 0,-24-3 0,25 5 0,1 0 0,0-2 0,0 0 0,0-1 0,-21-9 0,14 5 0,-36-9 0,2-1 0,47 15 0,0 0 0,-1 0 0,1 1 0,-1 1 0,-18-3 0,17 4 0,0-1 0,-1-1 0,1 0 0,-18-7 0,18 5 0,0 1 0,-1 1 0,0 0 0,-16-2 0,-150-16 0,112 13 0,35 3 0,-48-1 0,10 8 0,-78-4 0,95-7 0,39 5 0,-1 1 0,-22-1 0,-241 4 0,263 1 0,1 1 0,0 0 0,-14 4 0,12-3 0,1 0 0,-22 1 0,-49-3 0,44-2 0,1 2 0,-68 10 0,-70 9 0,-43 23 0,196-39 0,-19 3 0,-50 14 0,7 10 0,-109 8 0,158-30 0,23-5 0,0-1 0,0 0 0,-17 0 0,-54 6 0,61-4 0,-40 0 0,44-5 0,0 1 0,0 0 0,-39 9 0,30-2 0,0-1 0,-1-1 0,1-2 0,-34 0 0,-8-6 0,-92 3 0,111 9 0,40-7 0,-1 0 0,-21 1 0,-330-3 0,176-3 0,175 3 0,0 1 0,-26 6 0,-27 2 0,-510-9 0,282-3 0,265 2 0,1 2 0,-47 8 0,29-4 0,-1-2 0,1-2 0,-51-4 0,5 0 0,24 1 0,-77 2 0,88 9 0,41-6 0,-1-1 0,-24 0 0,-50-4 0,-72 2 0,112 9 0,38-7 0,1 0 0,-23 2 0,7-5 0,6 0 0,1 1 0,0 2 0,-24 4 0,25-3 0,-36 2 0,-21 4 0,43-4 0,1-3 0,-1 0 0,-67-5 0,23 0 0,17 3 0,-92 13 0,96-9 0,-1-2 0,-59-5 0,19 0 0,-2102 2 0,2178-1 0,-42-8 0,42 5 0,-41-2 0,-12 6 0,31 2 0,-1-3 0,-81-11 0,95 7 0,0 2 0,0 2 0,-39 2 0,-54-2 0,72-8 0,40 5 0,-1 2 0,-21-2 0,-542 2 0,283 4 0,-360-2 0,643-1 0,0 0 0,0-1 0,-17-4 0,-26-4 0,-9 0 0,46 6 0,0 1 0,-20-1 0,-101-15 0,120 17 0,0 0 0,-19-6 0,-6 0 0,19 3 0,-1-1 0,-32-13 0,33 10 0,-1 1 0,-31-6 0,41 11 0,0-1 0,-21-8 0,22 6 0,0 2 0,-25-6 0,23 8 0,-32-6 0,-84-1 0,88 7 0,33 1 0,-1 0 0,0 1 0,0 0 0,0 1 0,0 0 0,0 1 0,-22 7 0,17 0-76,-30 21 0,31-19-1137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05.015"/>
    </inkml:context>
    <inkml:brush xml:id="br0">
      <inkml:brushProperty name="width" value="0.1" units="cm"/>
      <inkml:brushProperty name="height" value="0.1" units="cm"/>
      <inkml:brushProperty name="color" value="#E71224"/>
    </inkml:brush>
  </inkml:definitions>
  <inkml:trace contextRef="#ctx0" brushRef="#br0">2843 7039 24575,'2'-1'0,"0"1"0,-1-1 0,1 1 0,0-1 0,-1 0 0,1 1 0,0-1 0,-1 0 0,1 0 0,-1 0 0,1 0 0,-1-1 0,0 1 0,1 0 0,-1-1 0,0 1 0,0 0 0,0-1 0,0 1 0,0-1 0,0-2 0,18-39 0,-15 34 0,0-1 0,8-20 0,-1 0 0,9-44 0,-17 60 0,3-17 0,-1 1 0,2-56 0,-8-661 0,0 731 0,-1 0 0,-6-30 0,-1 3 0,-31-199 0,33 209 0,-18-57 0,15 56 0,-10-50 0,14 53 0,-16-48 0,14 57 0,2 0 0,0-1 0,2 0 0,-4-39 0,7 49 0,-1 0 0,0 1 0,-1-1 0,-1 1 0,0-1 0,-1 1 0,0 1 0,-8-15 0,5 12 0,2-1 0,-1 0 0,2 0 0,-7-27 0,3 2 0,-2 0 0,-2 0 0,-2 1 0,-28-54 0,43 93 0,-6-16 0,0 0 0,-6-31 0,-5-14 0,15 56 0,-3-12 0,-2 0 0,-16-28 0,12 23 0,0 0 0,1 0 0,-6-25 0,4-15 0,11 49 0,-1 0 0,0-1 0,-8-21 0,-72-158 0,67 163 0,10 21 0,0 0 0,1 0 0,0 0 0,-3-11 0,4 7 0,-2 0 0,1 1 0,-2 0 0,0 0 0,0 1 0,-1 0 0,-11-14 0,10 10 0,0 1 0,0-1 0,-9-30 0,-7-15 0,-4-1 0,16 33 0,-29-49 0,33 64 0,1-1 0,-8-22 0,11 26 0,0 0 0,0 0 0,-1 0 0,0 1 0,-1 0 0,-12-15 0,14 18 0,1 1 0,-1 0 0,1-1 0,-1 0 0,2 0 0,-1 0 0,-2-6 0,4 6 0,-2 0 0,1 0 0,-1 1 0,1-1 0,-2 1 0,1 0 0,-8-9 0,5 7 0,0 0 0,1-1 0,0 1 0,0-1 0,0 0 0,-6-17 0,-4-7 0,5 11 0,0 0 0,-6-23 0,0 7 0,-3-12 0,16 40 0,-1 0 0,0 1 0,-1-1 0,0 1 0,0 0 0,-9-10 0,-7-12 0,13 16 0,2 7 0,2-1 0,-1 0 0,1-1 0,0 1 0,1-1 0,-3-10 0,2 8 0,0 0 0,0 0 0,-1 1 0,-9-15 0,-13-30 0,24 47 0,-1-1 0,-1 1 0,1 1 0,-1-1 0,-11-12 0,10 13 0,1 0 0,-1 0 0,1-1 0,1 0 0,-1 0 0,-4-12 0,-21-57 0,20 56 0,1-1 0,-8-33 0,-3-8 0,14 46 0,0 0 0,-4-26 0,8 37 0,0 0 0,0 0 0,0 0 0,0 1 0,-1-1 0,-4-6 0,-11-24 0,13 21 0,-1 1 0,-1 1 0,-16-25 0,2 3 0,8 12 0,7 15 0,2 0 0,-1 0 0,-5-14 0,-41-87 0,19 43 0,21 45 0,1 0 0,-7-23 0,4 10 0,-2 1 0,0 0 0,-27-38 0,3 3 0,-34-60 0,23 36 0,28 55 0,-27-68 0,36 76 0,-2 1 0,-32-49 0,-66-112 0,84 142 0,-44-91 0,67 122 0,-2 0 0,0 1 0,-1 0 0,-18-23 0,-16-19 0,34 45 0,1-1 0,0 0 0,-7-14 0,-3-7 0,3 8 0,9 13 0,-1 1 0,-1-1 0,0 1 0,-1 1 0,0-1 0,-1 2 0,-13-12 0,17 16 0,0 0 0,0 0 0,1 0 0,-7-11 0,10 14 0,-1-1 0,1 0 0,-1 1 0,1-1 0,-1 1 0,0 0 0,-1 0 0,1 0 0,0 0 0,-1 1 0,0-1 0,1 1 0,-1 0 0,0 0 0,0 0 0,0 1 0,0-1 0,-1 1 0,-5-1 0,-27-1 0,-61 4 0,31 1 0,64-2 0,0 0 0,0 0 0,0 1 0,0-1 0,0 1 0,1-1 0,-1 1 0,0 0 0,0 0 0,0 0 0,0 1 0,1-1 0,-1 1 0,1-1 0,-1 1 0,1 0 0,0 0 0,-4 4 0,3-2 0,0 0 0,1 0 0,-1 0 0,1 1 0,0-1 0,1 1 0,-1 0 0,1 0 0,-1-1 0,2 1 0,-2 5 0,-2 40 0,3-29 0,-7 36 0,5-39-455,0 0 0,1 31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07.512"/>
    </inkml:context>
    <inkml:brush xml:id="br0">
      <inkml:brushProperty name="width" value="0.1" units="cm"/>
      <inkml:brushProperty name="height" value="0.1" units="cm"/>
      <inkml:brushProperty name="color" value="#E71224"/>
    </inkml:brush>
  </inkml:definitions>
  <inkml:trace contextRef="#ctx0" brushRef="#br0">223 0 24575,'0'6'0,"0"-1"0,-1 1 0,0-1 0,0 1 0,-1-1 0,1 0 0,-1 0 0,0 0 0,0 0 0,-5 7 0,-35 44 0,15-23 0,-15 15 0,34-40 0,0 1 0,0 0 0,1 0 0,0 1 0,0 0 0,1 0 0,1 0 0,-8 19 0,7-7 0,0 1 0,2-1 0,0 1 0,2 0 0,1 42 0,1 157-1365,0-204-5461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24.277"/>
    </inkml:context>
    <inkml:brush xml:id="br0">
      <inkml:brushProperty name="width" value="0.1" units="cm"/>
      <inkml:brushProperty name="height" value="0.1" units="cm"/>
      <inkml:brushProperty name="color" value="#AB008B"/>
    </inkml:brush>
  </inkml:definitions>
  <inkml:trace contextRef="#ctx0" brushRef="#br0">486 84 24575,'1'0'0,"0"1"0,0-1 0,0 1 0,-1-1 0,1 0 0,0 1 0,0 0 0,0-1 0,-1 1 0,1-1 0,0 1 0,-1 0 0,1-1 0,0 1 0,-1 0 0,1 0 0,-1 0 0,1 0 0,-1-1 0,0 1 0,1 0 0,-1 0 0,0 0 0,1 0 0,-1 0 0,0 0 0,0 0 0,0 0 0,0 1 0,0 30 0,-3-23 0,0 0 0,0 0 0,-1 0 0,0 0 0,0-1 0,-1 1 0,0-1 0,-1 0 0,0-1 0,-12 13 0,9-10 0,0 1 0,0 0 0,1 1 0,-7 13 0,6-4 0,-11 39 0,15-42 0,-1 1 0,-1-1 0,-12 22 0,8-14 0,0 0 0,2 1 0,0 0 0,2 0 0,2 1 0,-5 52 0,6-59 0,0 1 0,-9 21 0,-6 32 0,11-36 0,-14 44 0,10-45 0,-7 45 0,13-54 0,-1 0 0,-15 36 0,1-4 0,7-17 0,7-26 0,1-1 0,1 1 0,1 1 0,1-1 0,-2 26 0,3-21 0,-8 42 0,1-12 0,-10 49 0,13-61 0,0-5 0,-3 68 0,8-17 0,4 88 0,-2-169 0,0 1 0,1 0 0,0-1 0,0 1 0,0-1 0,1 0 0,0 0 0,0 0 0,7 10 0,12 21 0,-10 7 0,-12-40 0,1 0 0,-1 0 0,1 0 0,0 0 0,0 0 0,1 0 0,-1 0 0,1-1 0,0 1 0,0 0 0,0-1 0,1 1 0,-1-1 0,1 0 0,-1 0 0,1 0 0,5 4 0,7 5 0,-1 1 0,-1 0 0,19 25 0,12 11 0,-32-40 0,1 1 0,0-2 0,1 0 0,0 0 0,0-2 0,1 0 0,0 0 0,17 3 0,4 4 0,-1-1 0,0-2 0,1-1 0,0-1 0,1-2 0,0-2 0,58 0 0,-17-3 0,65-3 0,-141 1 0,1 1 0,-1-1 0,0 1 0,0-1 0,0 0 0,0 0 0,0 0 0,0 0 0,0 0 0,-1 0 0,1 0 0,0-1 0,0 1 0,-1-1 0,1 1 0,-1-1 0,1 0 0,-1 1 0,0-1 0,0 0 0,0 0 0,0 0 0,0 0 0,0 0 0,0 0 0,-1 0 0,1 0 0,-1 0 0,1-1 0,-1-3 0,1-9 0,0 0 0,-1 0 0,-3-24 0,1 11 0,1-295 0,1 313 0,1 1 0,0 0 0,1-1 0,0 1 0,0 0 0,1 0 0,0 0 0,1 0 0,0 0 0,0 1 0,1 0 0,9-12 0,6-5 0,1 1 0,33-30 0,-17 19 0,-14 8 0,12-10 0,-21 25 0,0-1 0,-1 0 0,-1-2 0,0 1 0,-1-1 0,13-24 0,-16 29 0,0 1 0,1 0 0,0 0 0,0 1 0,1 0 0,-1 0 0,2 1 0,-1 1 0,17-8 0,12-9 0,76-46 0,-100 62 0,0 2 0,1 0 0,0 0 0,23-2 0,35-11 0,-18 2 0,-40 12 0,1 0 0,-1-1 0,-1-1 0,1 0 0,26-16 0,-22 8 0,-1-1 0,28-27 0,-41 36 0,-1-1 0,1 0 0,-1 0 0,0 0 0,-1-1 0,0 1 0,0-1 0,-1 0 0,0-1 0,3-12 0,1-11 0,-2-1 0,-1 1 0,0-52 0,-5-280 0,0 348 0,-1-1 0,-7-31 0,1 9 0,3 16 0,-2 1 0,0 0 0,-1 1 0,-22-39 0,-17-32 0,15 34 0,24 43 0,-1 1 0,2-1 0,-11-30 0,14 36 0,0-1 0,-1 1 0,0 0 0,0 0 0,-1 1 0,0-1 0,0 1 0,-1 0 0,0 1 0,-15-12 0,11 10 0,0 0 0,-1 0 0,-1 2 0,1-1 0,-1 2 0,0 0 0,-17-5 0,-38-1 0,14 4 0,30 4 0,-1 1 0,-44 1 0,45 3 0,1-2 0,-1-1 0,-29-6 0,26 3 0,0 2 0,0 1 0,0 0 0,-1 2 0,-29 5 0,30-1 0,1 2 0,-1 0 0,2 2 0,-33 14 0,-25 9 0,72-27 0,1 0 0,0 1 0,-20 12 0,-15 7 0,31-19 0,-1-1 0,-25 4 0,10-2 0,23-5-151,1 1-1,-1-1 0,0 0 0,0-1 1,0 0-1,0 0 0,1 0 1,-9-2-1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27.373"/>
    </inkml:context>
    <inkml:brush xml:id="br0">
      <inkml:brushProperty name="width" value="0.1" units="cm"/>
      <inkml:brushProperty name="height" value="0.1" units="cm"/>
      <inkml:brushProperty name="color" value="#AB008B"/>
    </inkml:brush>
  </inkml:definitions>
  <inkml:trace contextRef="#ctx0" brushRef="#br0">3489 5305 24575,'-1'-10'0,"0"0"0,0 0 0,-1 0 0,-1 0 0,1 1 0,-1-1 0,-1 1 0,0-1 0,-1 1 0,1 0 0,-1 1 0,-1-1 0,0 1 0,0 0 0,-1 1 0,0-1 0,0 1 0,-1 0 0,-11-7 0,9 6 0,1-1 0,0 0 0,1 0 0,0 0 0,0-1 0,1 0 0,0-1 0,-7-16 0,-12-16 0,12 21 0,-1 0 0,-1 1 0,-1 0 0,0 2 0,-2 0 0,-37-30 0,47 43 0,-1-1 0,1-1 0,0 0 0,1 0 0,0-1 0,0 1 0,1-2 0,-10-15 0,7 10 0,-1 1 0,-1 0 0,-1 0 0,0 1 0,0 0 0,-28-18 0,-19-19 0,26 25 0,28 22 0,0-1 0,0-1 0,0 1 0,1-1 0,-1 0 0,-5-7 0,-82-95 0,68 79 0,-29-26 0,-42-36 0,46 40 0,36 35 0,1 0 0,-12-18 0,-21-25 0,30 39 0,-22-32 0,-4-4 0,-55-70 0,40 38 0,38 55 0,-26-31 0,14 20 0,-46-83 0,-4-28 0,71 136 0,2-1 0,-10-28 0,13 32 0,0 0 0,-1 0 0,-1 1 0,0 0 0,-13-20 0,-2-3 0,19 31 0,-1 0 0,1-1 0,-1 1 0,0 1 0,0-1 0,-8-7 0,5 6 0,1-1 0,0 0 0,0-1 0,1 1 0,0-1 0,-4-9 0,-4-7 0,-31-69 0,22 44 0,11 22 0,8 20 0,0 0 0,-1 0 0,1 1 0,-2-1 0,1 1 0,-10-12 0,11 15 0,0-1 0,0 1 0,0-1 0,1 0 0,0 1 0,0-1 0,0 0 0,0 0 0,1-1 0,0 1 0,0 0 0,1 0 0,-1-7 0,1 5 0,-1 1 0,0-1 0,0 1 0,-1 0 0,1-1 0,-1 1 0,-1 0 0,-3-7 0,-17-30 0,-18-46 0,17 34 0,-18-44 0,26 57 0,-2 1 0,-27-46 0,29 56 0,13 23 0,0 1 0,-1 0 0,0 0 0,-7-8 0,5 6 0,1 1 0,0-1 0,0 0 0,1-1 0,0 1 0,0-1 0,1 1 0,1-1 0,-3-15 0,2 10 0,0 1 0,-1-1 0,-8-15 0,-16-12 0,23 35 0,0 1 0,0-1 0,1 0 0,-7-15 0,-8-20 0,-27-44 0,4 7 0,11 26 0,20 37 0,-15-33 0,6 0 0,8 17 0,-2 1 0,-28-48 0,-59-61 0,54 62 0,35 57 0,-1 0 0,-1 0 0,-28-33 0,36 47 0,1 0 0,0 0 0,1-1 0,0 1 0,0-1 0,1 0 0,-3-9 0,-13-26 0,-8-11 0,18 34 0,-1 0 0,0 1 0,-25-33 0,-1 18 0,29 28 0,-1 0 0,2-1 0,-1 0 0,-9-13 0,-22-29 0,29 39 0,1 0 0,0 0 0,1-1 0,0 0 0,0 0 0,-7-21 0,10 22 0,0 1 0,0 0 0,0 1 0,-1-1 0,-1 1 0,1-1 0,-1 2 0,-1-1 0,0 1 0,0 0 0,-10-8 0,6 5 0,0-1 0,-17-21 0,19 21 0,0 0 0,-1 1 0,-18-16 0,18 17 0,0 0 0,0 0 0,1-1 0,0-1 0,1 0 0,0 0 0,1 0 0,0-1 0,1 0 0,0 0 0,-5-17 0,11 27 0,0 1 0,-1 0 0,1 0 0,0 0 0,-1 0 0,1 0 0,0 0 0,-1-1 0,0 1 0,1 0 0,-1 0 0,0 0 0,1 1 0,-1-1 0,0 0 0,0 0 0,-1-1 0,2 3 0,-1-1 0,1 0 0,-1 0 0,1 1 0,-1-1 0,1 1 0,0-1 0,-1 0 0,1 1 0,0-1 0,-1 1 0,1-1 0,0 0 0,0 1 0,-1-1 0,1 1 0,0-1 0,0 1 0,0-1 0,-1 1 0,1-1 0,0 1 0,0-1 0,0 2 0,-5 44 0,6 9 0,0-27 0,-2-1 0,0 1 0,-10 51 0,8-62 0,0 0 0,0 32 0,3-46-24,0-6 82,1-7-1457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28.831"/>
    </inkml:context>
    <inkml:brush xml:id="br0">
      <inkml:brushProperty name="width" value="0.1" units="cm"/>
      <inkml:brushProperty name="height" value="0.1" units="cm"/>
      <inkml:brushProperty name="color" value="#AB008B"/>
    </inkml:brush>
  </inkml:definitions>
  <inkml:trace contextRef="#ctx0" brushRef="#br0">0 21 24575,'4'0'0,"4"0"0,4 0 0,4 0 0,3 0 0,0 0 0,2 0 0,-3-3 0,-2-2 0,1 1 0,0 0 0,1 2 0,1 0 0,0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8:15.778"/>
    </inkml:context>
    <inkml:brush xml:id="br0">
      <inkml:brushProperty name="width" value="0.1" units="cm"/>
      <inkml:brushProperty name="height" value="0.1" units="cm"/>
      <inkml:brushProperty name="color" value="#00A0D7"/>
    </inkml:brush>
  </inkml:definitions>
  <inkml:trace contextRef="#ctx0" brushRef="#br0">1 1 24575,'0'1251'0,"1"-1235"0,0 1 0,7 26 0,2 22 0,2 8 0,-3-25 0,-2-12 0,23 69 0,-15-57 0,-12-36 0,-1 0 0,0 1 0,0 16 0,-2-20 0,1 1 0,0-1 0,0 0 0,1 0 0,0 0 0,0 0 0,7 15 0,-4-13 0,-1 1 0,0 0 0,-1 0 0,0 1 0,-1-1 0,0 0 0,-1 1 0,-1 15 0,0-14 0,1 0 0,0 0 0,1 0 0,1 0 0,0 0 0,6 17 0,42 119 0,-29-75 0,52 118 0,-71-184 0,1 1 0,-2 0 0,1-1 0,1 18 0,-3-18 0,1 0 0,0 0 0,0 0 0,1 0 0,0 0 0,5 11 0,30 65 0,-14-29 0,-18-39 0,0 0 0,-1 0 0,-1 0 0,2 22 0,-2-18 0,0 0 0,9 28 0,-7-37 0,0 0 0,0 0 0,16 20 0,13 26 0,22 46 0,-35-56 0,-18-38 0,0 0 0,1 0 0,0-1 0,8 13 0,9 11 0,28 52 0,-37-59 0,-6-12 0,-1 1 0,0 0 0,4 17 0,-8-20 0,2-1 0,-1 0 0,2 0 0,-1 0 0,1 0 0,1-1 0,10 15 0,1-5 0,-7-8 0,0 0 0,-1 1 0,14 24 0,42 68 0,-55-88 0,0 0 0,1 0 0,20 22 0,5 8 0,-32-41 0,-1 1 0,1 0 0,-1 0 0,3 12 0,-5-13 0,0-1 0,1 0 0,0 0 0,0 0 0,1 0 0,-1 0 0,1 0 0,0 0 0,6 6 0,-9-11 0,1 0 0,-1 0 0,1-1 0,-1 1 0,0 0 0,1 0 0,-1-1 0,1 1 0,-1 0 0,0 0 0,1-1 0,-1 1 0,0 0 0,0-1 0,1 1 0,-1-1 0,0 1 0,0 0 0,1-1 0,-1 1 0,0-1 0,0 1 0,0-1 0,0 1 0,0 0 0,0-1 0,0 1 0,0-1 0,0 1 0,0-1 0,0 1 0,0-1 0,0 1 0,0 0 0,0-2 0,1-20 0,-1-39-1365,0 42-5461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8:16.975"/>
    </inkml:context>
    <inkml:brush xml:id="br0">
      <inkml:brushProperty name="width" value="0.1" units="cm"/>
      <inkml:brushProperty name="height" value="0.1" units="cm"/>
      <inkml:brushProperty name="color" value="#00A0D7"/>
    </inkml:brush>
  </inkml:definitions>
  <inkml:trace contextRef="#ctx0" brushRef="#br0">481 0 24575,'1'13'0,"1"-1"0,1 1 0,-1-1 0,2 0 0,0 0 0,0 0 0,7 11 0,12 38 0,42 116 0,-52-138 0,-7-22 0,-1-1 0,0 1 0,-1 0 0,-1 0 0,1 19 0,-4-34 0,0 0 0,0-1 0,-1 1 0,1 0 0,-1 0 0,1 0 0,-1-1 0,1 1 0,-1 0 0,0-1 0,0 1 0,0 0 0,0-1 0,0 0 0,-1 1 0,1-1 0,0 0 0,-1 1 0,1-1 0,-1 0 0,1 0 0,-1 0 0,1 0 0,-1 0 0,0-1 0,1 1 0,-1 0 0,0-1 0,0 1 0,1-1 0,-1 0 0,0 1 0,-2-1 0,-10 1 0,0 0 0,0-1 0,-21-2 0,16 1 0,-1 0 0,1 0 0,-1-2 0,1 0 0,0-1 0,0-1 0,-21-7 0,22 5 0,0 0 0,-1 2 0,0 0 0,0 2 0,0 0 0,-36-1 0,35 3 41,0-1 0,-22-5 0,22 3-785,-39-2 0,42 6-6082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9:04.079"/>
    </inkml:context>
    <inkml:brush xml:id="br0">
      <inkml:brushProperty name="width" value="0.1" units="cm"/>
      <inkml:brushProperty name="height" value="0.1" units="cm"/>
      <inkml:brushProperty name="color" value="#00A0D7"/>
    </inkml:brush>
  </inkml:definitions>
  <inkml:trace contextRef="#ctx0" brushRef="#br0">1 1 24575,'3'0'0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9:21.735"/>
    </inkml:context>
    <inkml:brush xml:id="br0">
      <inkml:brushProperty name="width" value="0.1" units="cm"/>
      <inkml:brushProperty name="height" value="0.1" units="cm"/>
      <inkml:brushProperty name="color" value="#00A0D7"/>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0.507"/>
    </inkml:context>
    <inkml:brush xml:id="br0">
      <inkml:brushProperty name="width" value="0.1" units="cm"/>
      <inkml:brushProperty name="height" value="0.1" units="cm"/>
      <inkml:brushProperty name="color" value="#F6630D"/>
    </inkml:brush>
  </inkml:definitions>
  <inkml:trace contextRef="#ctx0" brushRef="#br0">0 4669 24575,'2'-16'0,"0"1"0,2-1 0,0 0 0,0 1 0,1 0 0,1 0 0,9-16 0,-2 2 0,-7 16 0,2 1 0,-1-1 0,2 1 0,13-15 0,20-31 0,19-31 0,-45 69 0,-1-1 0,-1 0 0,-2-1 0,16-34 0,-19 20 0,-9 31 0,1 1 0,0-1 0,0 0 0,0 1 0,1-1 0,-1 1 0,1-1 0,0 1 0,1 0 0,4-8 0,51-71 0,-39 55 0,0 1 0,29-31 0,-35 45 0,-1-1 0,-1 1 0,0-2 0,-1 0 0,9-17 0,4-5 0,-16 25 0,0 1 0,-1-1 0,8-20 0,-7 16 0,0 1 0,1 0 0,1 1 0,0 0 0,1 0 0,0 1 0,23-21 0,17-25 0,27-59 0,10-2 0,-74 102 0,0 1 0,2 1 0,23-22 0,7-7 0,55-63 0,-71 80 0,-24 23 0,0 0 0,1 0 0,-1 0 0,-1 0 0,1-1 0,5-9 0,8-13 0,0 1 0,45-49 0,-36 45 0,0 2 0,1 1 0,48-37 0,-64 55 0,-1-1 0,-1-1 0,17-22 0,19-21 0,-19 26 0,-18 20 0,0-1 0,1 1 0,0 0 0,0 1 0,12-7 0,31-22 0,-40 26 0,2 1 0,24-14 0,-32 19 0,1 0 0,-1-1 0,0 0 0,-1 0 0,1-1 0,-1 0 0,7-11 0,15-14 0,-4 9 0,52-36 0,-16 14 0,59-44 0,38-30 0,-71 56 0,-49 34 0,-21 16 0,0 0 0,0 2 0,25-14 0,-27 17 0,-1-1 0,1 0 0,19-20 0,18-12 0,-26 23 0,35-34 0,-45 37 0,0 1 0,1 1 0,0 1 0,1 0 0,32-16 0,-9 11 0,-9 4 0,-1 0 0,48-31 0,-64 35 0,0 2 0,26-11 0,11-6 0,-22 8 0,-1 1 0,0 0 0,-2-3 0,35-27 0,-42 30 0,0 0 0,1 2 0,1 0 0,25-11 0,22-1 0,-55 22 0,-1-1 0,1-1 0,0 0 0,-1 0 0,0-2 0,16-10 0,0-2 0,1 1 0,1 2 0,33-14 0,-31 15 0,-7 3 0,-1-1 0,0-1 0,24-20 0,-30 20 0,2 0 0,0 1 0,38-18 0,-17 17 0,-32 12 0,0-1 0,0 0 0,0-1 0,0 0 0,-1 0 0,1 0 0,-1-1 0,0-1 0,11-9 0,0-1 0,1 0 0,1 2 0,24-14 0,5-3 0,82-50 0,-62 38 0,-62 38 0,0 0 0,1 1 0,-1 0 0,1 0 0,15-3 0,9-4 0,22-12 0,93-53 0,-134 69 0,0 0 0,30-10 0,-28 12 0,-1-1 0,24-12 0,-8 1 0,0 1 0,2 2 0,56-18 0,-60 24 0,39-7 0,53-5 0,-74 11 0,-1-1 0,86-31 0,-60 16 0,-37 14 0,-21 5 0,0 2 0,0 0 0,0 0 0,0 1 0,28-1 0,-23 2 0,0 0 0,25-6 0,-5 0 0,35-11 0,-58 14 0,0 0 0,0 1 0,0 1 0,27-2 0,-13 3 0,42-9 0,-33 5 0,-37 6-114,1-1 1,-1 1-1,1-1 0,-1 0 0,0 0 1,0 0-1,1 0 0,-1 0 0,0 0 1,0 0-1,2-2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24.697"/>
    </inkml:context>
    <inkml:brush xml:id="br0">
      <inkml:brushProperty name="width" value="0.1" units="cm"/>
      <inkml:brushProperty name="height" value="0.1" units="cm"/>
      <inkml:brushProperty name="color" value="#FF0066"/>
    </inkml:brush>
  </inkml:definitions>
  <inkml:trace contextRef="#ctx0" brushRef="#br0">279 3968 24575,'1'-14'0,"-1"0"0,0 0 0,-1 0 0,0 1 0,-2-1 0,1 0 0,-2 0 0,0 1 0,0 0 0,-1 0 0,-7-13 0,3 9 0,1-1 0,1 0 0,0 0 0,2-1 0,0 0 0,-3-28 0,3 21 0,-1-1 0,-12-33 0,13 47 0,0 0 0,1-1 0,0 1 0,1-1 0,0 0 0,1 0 0,0-21 0,2 16 0,0-1 0,-2 1 0,-6-31 0,-9-15 0,8 37 0,2-1 0,1-1 0,-3-48 0,7 56 0,-1-1 0,0 1 0,-9-27 0,6 28 0,2 0 0,0-1 0,-2-36 0,5 43 0,0-1 0,-7-25 0,-2-26 0,0-42 0,0-21 0,11-425 0,0 531 0,8-42 0,-5 42 0,2-41 0,-6 46 0,0-16 0,2 0 0,8-54 0,19-90 0,-10 81 0,-13 71 0,-1 0 0,-1 0 0,1-32 0,-3 30 0,1 0 0,12-51 0,-9 51 0,0 0 0,2-52 0,-7 66 0,1 0 0,0 1 0,1-1 0,1 1 0,6-16 0,6-27 0,-9 34 0,1 0 0,1 1 0,1 0 0,0 0 0,2 1 0,26-35 0,12-24 0,-34 52 0,2 1 0,0 1 0,40-44 0,-12 15 0,-32 37 0,20-34 0,7-11 0,-24 39 12,15-16-1389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1.734"/>
    </inkml:context>
    <inkml:brush xml:id="br0">
      <inkml:brushProperty name="width" value="0.1" units="cm"/>
      <inkml:brushProperty name="height" value="0.1" units="cm"/>
      <inkml:brushProperty name="color" value="#F6630D"/>
    </inkml:brush>
  </inkml:definitions>
  <inkml:trace contextRef="#ctx0" brushRef="#br0">1 0 24575,'3'1'0,"0"0"0,0 1 0,0-1 0,0 1 0,0 0 0,0-1 0,0 1 0,-1 1 0,1-1 0,-1 0 0,1 1 0,-1-1 0,0 1 0,0-1 0,0 1 0,0 0 0,1 3 0,10 12 0,48 44 0,-57-58 0,4 4 0,-1 0 0,2 0 0,-1-1 0,1 0 0,0 0 0,15 7 0,-19-11 0,1 1 0,-1-1 0,0 1 0,0 0 0,4 5 0,24 17 0,-30-24 0,0 0 0,0 0 0,-1 0 0,1 0 0,-1 0 0,1 1 0,-1-1 0,0 1 0,0 0 0,0-1 0,0 1 0,-1 0 0,1 0 0,-1 0 0,0 0 0,1 0 0,-2 1 0,1-1 0,0 0 0,0 0 0,-1 1 0,0-1 0,0 0 0,0 1 0,0-1 0,0 1 0,-1-1 0,1 0 0,-1 0 0,-1 4 0,-4 12 0,0-1 0,0 0 0,-19 33 0,20-42 0,-21 36 0,17-32 0,1 0 0,-12 28 0,11-20-195,0 0 0,-2-1 0,-1 0 0,0 0 0,-2-1 0,-22 25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4.523"/>
    </inkml:context>
    <inkml:brush xml:id="br0">
      <inkml:brushProperty name="width" value="0.1" units="cm"/>
      <inkml:brushProperty name="height" value="0.1" units="cm"/>
      <inkml:brushProperty name="color" value="#F6630D"/>
    </inkml:brush>
  </inkml:definitions>
  <inkml:trace contextRef="#ctx0" brushRef="#br0">1 4359 24575,'10'-1'0,"0"0"0,1-1 0,-1 0 0,0 0 0,0-1 0,12-6 0,-11 5 0,0 0 0,0 0 0,0 1 0,23-2 0,-13 5 0,-1 1 0,0 0 0,28 7 0,-24-4 0,45 3 0,-44-5 0,46 8 0,-26-3 0,85 22 0,-98-20 0,0-1 0,1-2 0,63 4 0,-20-12 0,69 4 0,-91 7 0,-39-5 0,0-1 0,22 1 0,348-3 0,-185-3 0,-172 4 0,50 8 0,-23-1 0,-2 0 0,-33-5 0,1-1 0,26 1 0,-33-3 0,0 0 0,24 6 0,22 3 0,21 0 0,-54-5 0,46 1 0,-27-4 0,66 11 0,-50-7 0,0-3 0,68-5 0,-25 0 0,685 2 0,-768-1 0,1-1 0,23-6 0,-23 4 0,44-3 0,-32 5 0,0-2 0,1-2 0,36-10 0,49-8 0,-30 15-219,-39 5 48,51-12 1,-52 8 170,71-4 0,-2 1 0,107-10-1451,171-32 851,-222 27 426,-35 14 174,-83 8 0,62-10 0,70-30 0,219-80 0,-308 86 96,-47 17 9,0 2 0,63-13 1,-55 17 610,119-47 0,-11 3 129,-99 37-845,69-33 0,-93 37 48,67-19 0,-75 26-48,59-14 0,-46 12 0,-1-1 0,-1-3 0,50-24 0,-22 8 0,-29 14 0,20-7 0,121-65 0,-118 54 7,-48 26-76,45-28 0,-2-4-643,-40 27 741,48-38 0,-55 39-4,1 0 0,1 2 1,40-19-1,27-16 34,14-12-59,-67 41 0,-1-1 0,38-30 0,111-86 615,-168 125-605,57-33-10,-54 35 0,-1-2 0,-1 0 0,32-26 0,31-51 0,-65 69 0,1 0 0,1 1 0,0 1 0,1 1 0,36-26 0,-39 31 0,0-1 0,-2 0 0,1 0 0,-2-2 0,0 0 0,21-30 0,29-58 0,-41 74 0,41-42 0,-40 45 0,-1 0 0,-1-2 0,29-51 0,-29 45 0,-8 14 0,-2 5 0,-1-1 0,-1 0 0,7-19 0,-7 16 0,1 0 0,17-27 0,-16 30 0,-1-1 0,-1 0 0,11-28 0,26-70 0,-31 83 0,-3-1 0,0 0 0,-3-1 0,8-45 0,-9 26 0,-1 16 0,0-58 0,-6 80 0,0 0 0,-2-1 0,0 1 0,0 0 0,-1 0 0,-1 0 0,-1 0 0,-10-22 0,-66-111 0,37 73 0,18 35 0,19 30 0,0-1 0,1 0 0,-10-19 0,11 20 0,-1-1 0,0 1 0,-1 1 0,0-1 0,0 1 0,0 0 0,-1 1 0,-16-11 0,-3-5 0,-75-83 0,63 63 0,17 22 0,15 14 0,0 0 0,0-1 0,0 1 0,1-1 0,1-1 0,-8-11 0,11 16 0,-2 0 0,1 1 0,0-1 0,-1 1 0,0 0 0,0 0 0,0 0 0,0 0 0,0 1 0,0-1 0,-1 1 0,1 0 0,-1 1 0,1-1 0,-1 1 0,-8-2 0,-31-12 0,-127-86 0,110 63 0,-82-37 0,103 58 0,-64-19 0,69 27 0,1 2 0,-71-5 0,16 2 0,57 5 0,-48-1 0,40 6 0,-3 1 0,-1-2 0,-72-10 0,67 4 0,0 3 0,0 2 0,-52 5 0,7-1 0,3-4 0,-100 4 0,90 18 0,0 0 0,56-11 0,25-5 0,0 0 0,-35 1 0,22-5 0,1 1 0,-45 9 0,-144 37 0,192-39 0,1 0 0,-47 22 0,66-26 0,0 1 0,0 0 0,0 1 0,1 0 0,0 0 0,-8 8 0,-30 22 0,23-22 0,-34 30 0,3-2 0,53-41-45,0 0-1,0-1 1,0 1-1,0 0 1,0-1-1,0 1 1,0-1-1,0 1 1,0-1-1,0 1 1,0-1-1,0 0 1,0 1-1,-1-1 1,1 0-1,0 0 1,0 0-1,0 0 1,0 0-1,-1 0 1,1 0-1,0 0 1,0-1-1,0 1 0,0 0 1,0-1-1,0 1 1,0-1-1,-2 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5.618"/>
    </inkml:context>
    <inkml:brush xml:id="br0">
      <inkml:brushProperty name="width" value="0.1" units="cm"/>
      <inkml:brushProperty name="height" value="0.1" units="cm"/>
      <inkml:brushProperty name="color" value="#F6630D"/>
    </inkml:brush>
  </inkml:definitions>
  <inkml:trace contextRef="#ctx0" brushRef="#br0">25 1 24575,'-1'33'0,"-8"44"0,4-44 0,-1 46 0,5-23 0,-1-36 0,1-1 0,1 1 0,1 0 0,1-1 0,0 1 0,11 36 0,-12-52 2,1-1 1,0 1-1,0-1 0,0 0 0,1 1 1,-1-1-1,1 0 0,0 0 0,0-1 1,0 1-1,0-1 0,0 1 0,0-1 1,1 0-1,6 3 0,4 1-58,1-1 0,27 6 0,-3 0-1177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7.620"/>
    </inkml:context>
    <inkml:brush xml:id="br0">
      <inkml:brushProperty name="width" value="0.1" units="cm"/>
      <inkml:brushProperty name="height" value="0.1" units="cm"/>
      <inkml:brushProperty name="color" value="#F6630D"/>
    </inkml:brush>
  </inkml:definitions>
  <inkml:trace contextRef="#ctx0" brushRef="#br0">1 2491 24575,'3'-1'0,"0"0"0,1-1 0,-1 1 0,0-1 0,0 0 0,0 0 0,0 0 0,0-1 0,0 1 0,-1-1 0,1 1 0,3-6 0,7-5 0,2 2 0,1 0 0,-1 1 0,2 1 0,-1 1 0,1 0 0,34-10 0,-34 12 0,6-4 0,0-1 0,-1-1 0,27-20 0,31-29 0,-56 40 0,1 1 0,41-23 0,88-51 0,33-2 0,-162 86 0,-16 6 0,0 0 0,0 0 0,0 0 0,-1-1 0,11-8 0,-2 1 0,1 0 0,0 1 0,0 2 0,24-10 0,-17 8 0,40-25 0,-51 29 0,0 0 0,0 0 0,1 1 0,20-5 0,-22 7 0,0 0 0,0-1 0,0 0 0,-1-1 0,0 0 0,13-9 0,-14 7 0,0 2 0,0-1 0,1 2 0,23-9 0,-23 10 0,0-1 0,0 0 0,0-1 0,-1 0 0,11-9 0,8-6 0,0 0 0,60-28 0,72-22 0,-152 67 0,280-105 0,-223 79 0,-54 23 0,1 0 0,0 1 0,0 1 0,0 0 0,19-3 0,-23 6 0,0-1 0,0 0 0,-1 0 0,16-9 0,3 0 0,3 1 0,24-12 0,-49 20 0,0 1 0,0 0 0,1 0 0,-1 0 0,13-1 0,-14 3 0,-1-1 0,0 1 0,0-1 0,1 0 0,-1 0 0,0 0 0,0-1 0,0 0 0,0 0 0,0 0 0,-1 0 0,1 0 0,0-1 0,-1 1 0,5-5 0,-6 4 0,1 0 0,0 0 0,0 1 0,0-1 0,0 1 0,1 0 0,-1-1 0,1 2 0,-1-1 0,1 0 0,6-1 0,46-7 0,-47 9 0,0 0 0,0 0 0,0-1 0,0 0 0,0-1 0,0 0 0,10-5 0,0-1 0,1 0 0,0 1 0,0 1 0,27-6 0,14-4 0,12-9 0,-38 13 0,0 1 0,44-8 0,-53 13 0,0 0 0,-1-2 0,26-13 0,-30 13 0,27-17 0,8-4 0,-12 14 0,-1-2 0,77-44 0,-99 47 0,31-29 0,-33 26 0,34-22 0,-51 39 0,39-27 0,1 3 0,74-33 0,-94 48 0,0-2 0,-1 0 0,23-17 0,-22 13 0,0 2 0,35-16 0,-42 21 0,0 0 0,0 0 0,-1-2 0,20-18 0,-3 4 0,-18 15 0,6-7 0,2 1 0,0 2 0,0 0 0,31-14 0,-38 21 0,-1-2 0,0 1 0,-1-1 0,0-1 0,0 0 0,-1-1 0,15-19 0,-12 14 0,1 0 0,34-26 0,-37 33-227,-1-1-1,0 0 1,-1-1-1,0 0 1,13-19-1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8.943"/>
    </inkml:context>
    <inkml:brush xml:id="br0">
      <inkml:brushProperty name="width" value="0.1" units="cm"/>
      <inkml:brushProperty name="height" value="0.1" units="cm"/>
      <inkml:brushProperty name="color" value="#F6630D"/>
    </inkml:brush>
  </inkml:definitions>
  <inkml:trace contextRef="#ctx0" brushRef="#br0">1 1 24575,'364'0'0,"-361"0"0,-1 0 0,1 0 0,-1 0 0,1 0 0,-1 0 0,1 1 0,-1-1 0,1 1 0,-1 0 0,0-1 0,1 1 0,-1 0 0,0 0 0,0 1 0,1-1 0,-1 0 0,0 1 0,0-1 0,-1 1 0,1 0 0,2 2 0,-2 0 0,0 0 0,-1 0 0,1 0 0,-1 0 0,0 0 0,0 1 0,0-1 0,0 0 0,-1 1 0,0-1 0,0 7 0,-4 275-1365,4-269-5461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21.396"/>
    </inkml:context>
    <inkml:brush xml:id="br0">
      <inkml:brushProperty name="width" value="0.1" units="cm"/>
      <inkml:brushProperty name="height" value="0.1" units="cm"/>
      <inkml:brushProperty name="color" value="#F6630D"/>
    </inkml:brush>
  </inkml:definitions>
  <inkml:trace contextRef="#ctx0" brushRef="#br0">1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5:08.464"/>
    </inkml:context>
    <inkml:brush xml:id="br0">
      <inkml:brushProperty name="width" value="0.1" units="cm"/>
      <inkml:brushProperty name="height" value="0.1" units="cm"/>
      <inkml:brushProperty name="color" value="#FF0066"/>
    </inkml:brush>
  </inkml:definitions>
  <inkml:trace contextRef="#ctx0" brushRef="#br0">0 1826 24575,'1'-10'0,"1"1"0,0-1 0,0 1 0,1 0 0,0 0 0,1 0 0,0 0 0,9-16 0,9-19 0,-10 13 0,1 1 0,1 0 0,27-41 0,-33 61 0,0-1 0,-1-1 0,-1 1 0,0-1 0,-1 0 0,0-1 0,-1 1 0,4-14 0,-4 8 0,2 1 0,8-18 0,5-11 0,-16 39 0,0-1 0,1 1 0,0 0 0,7-9 0,8-13 0,-13 14 0,0 0 0,-1 0 0,6-28 0,6-22 0,-7 39 0,-3 0 0,10-48 0,-15 63 0,1-1 0,1 1 0,0 1 0,1-1 0,0 1 0,8-13 0,13-28 0,-17 30 0,4-12 0,-1 0 0,9-41 0,-18 65 0,0-1 0,1 1 0,0 0 0,1-1 0,7-11 0,14-31 0,-12 16 0,36-64 0,-7 16 0,-1-45 0,-29 98-116,-7 15-40,1 1 0,0 0 0,1 0-1,0 1 1,1 0 0,1 0 0,15-16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5:12.149"/>
    </inkml:context>
    <inkml:brush xml:id="br0">
      <inkml:brushProperty name="width" value="0.1" units="cm"/>
      <inkml:brushProperty name="height" value="0.1" units="cm"/>
      <inkml:brushProperty name="color" value="#FF0066"/>
    </inkml:brush>
  </inkml:definitions>
  <inkml:trace contextRef="#ctx0" brushRef="#br0">1 1421 24575,'0'-7'0,"1"0"0,0 0 0,1 1 0,-1-1 0,1 0 0,1 1 0,-1-1 0,1 1 0,0 0 0,0 0 0,1 0 0,5-7 0,8-8 0,35-34 0,-36 39 0,-6 7 0,1 1 0,-1 1 0,1-1 0,0 2 0,1-1 0,-1 2 0,25-9 0,-22 8 0,1-1 0,-2-2 0,1 0 0,-1 0 0,-1-1 0,0-1 0,0 0 0,19-24 0,-4 6 0,44-61 0,-52 73 0,0 1 0,24-14 0,25-20 0,-11 1 0,-13 13 0,56-61 0,-58 54 0,60-48 0,16-15 0,-2 1 0,-72 67 0,-20 14 0,36-43 0,4-6 0,-31 30 35,-28 36-210,0 0 0,1 0 0,-1 0 0,1 0 0,1 1 0,-1 0 0,14-10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5:15.424"/>
    </inkml:context>
    <inkml:brush xml:id="br0">
      <inkml:brushProperty name="width" value="0.1" units="cm"/>
      <inkml:brushProperty name="height" value="0.1" units="cm"/>
      <inkml:brushProperty name="color" value="#FF0066"/>
    </inkml:brush>
  </inkml:definitions>
  <inkml:trace contextRef="#ctx0" brushRef="#br0">1 968 24575,'3'-1'0,"0"-1"0,0 1 0,0 0 0,0-1 0,-1 1 0,1-1 0,0 0 0,-1 0 0,1 0 0,1-3 0,10-5 0,17-15 0,-26 21 0,0-1 0,0 1 0,0 0 0,1 0 0,0 0 0,6-2 0,19-6 0,60-13 0,-75 20 0,0-1 0,-1-1 0,0 0 0,0-1 0,-1-1 0,15-11 0,-9 7 0,41-21 0,-3 8 0,135-66 0,-166 79 0,1 1 0,0 1 0,0 1 0,34-6 0,2-2 0,-55 14 0,-1 1 0,0-2 0,-1 1 0,1-1 0,-1 0 0,0-1 0,0 1 0,9-12 0,-9 10 0,1 0 0,-1 0 0,1 1 0,1 0 0,-1 1 0,12-6 0,-3 2 0,1 0 0,-1-1 0,0-1 0,19-16 0,-9 7 0,-17 13 0,1 1 0,0 0 0,0 1 0,15-4 0,27-14 0,25-13 0,-52 25 0,45-25 0,-34 3 0,-32 28 0,-1 0 0,1 0 0,0 1 0,0 0 0,0 0 0,1 0 0,8-4 0,108-49 0,-81 42-85,-30 12-43,0-1 0,0 0 0,0-1 0,-1 0 0,1 0 0,-1-1 0,-1 0 0,1-1 0,13-13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0.966"/>
    </inkml:context>
    <inkml:brush xml:id="br0">
      <inkml:brushProperty name="width" value="0.1" units="cm"/>
      <inkml:brushProperty name="height" value="0.1" units="cm"/>
      <inkml:brushProperty name="color" value="#FF0066"/>
    </inkml:brush>
  </inkml:definitions>
  <inkml:trace contextRef="#ctx0" brushRef="#br0">1 273 24575,'110'2'0,"118"-5"0,-161-6 0,-43 4 0,44-1 0,-37 4 0,45-8 0,-25 2 0,39-11 0,-68 13 0,0 1 0,0 1 0,40-2 0,-43 5 0,0-1 0,0-1 0,0 0 0,-1-1 0,27-10 0,-36 11 0,14-2 0,0 1 0,1 1 0,-1 2 0,0 0 0,43 4 0,2 0 0,-39-3 0,-4 1 0,1-1 0,-1-1 0,0-1 0,0-1 0,0-1 0,46-14 0,-52 12 0,1 2 0,-1 1 0,1 0 0,0 1 0,0 2 0,1 0 0,23 3 0,18-1 0,-35-2 0,1 1 0,0-1 0,0-2 0,48-9 0,42-10 0,32-7 0,-144 27 17,-1 0 0,0 0 1,1-1-1,-1 1 0,0-1 0,10-5 0,-14 6-76,1 0-1,-1 1 1,1-1-1,-1 0 1,0 0 0,1-1-1,-1 1 1,0 0-1,0 0 1,1-1 0,-1 1-1,0 0 1,0-1-1,-1 1 1,1-1 0,0 1-1,0-1 1,-1 0-1,1 1 1,-1-1 0,1 0-1,-1 1 1,0-1-1,0-3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25.997"/>
    </inkml:context>
    <inkml:brush xml:id="br0">
      <inkml:brushProperty name="width" value="0.1" units="cm"/>
      <inkml:brushProperty name="height" value="0.1" units="cm"/>
      <inkml:brushProperty name="color" value="#FF0066"/>
    </inkml:brush>
  </inkml:definitions>
  <inkml:trace contextRef="#ctx0" brushRef="#br0">1 63 24575,'0'-1'0,"0"0"0,0-1 0,1 1 0,-1 0 0,0-1 0,1 1 0,-1 0 0,1 0 0,0 0 0,-1-1 0,1 1 0,0 0 0,0 0 0,0 0 0,0 0 0,-1 0 0,1 0 0,1 0 0,-1 1 0,0-1 0,0 0 0,0 1 0,0-1 0,2 0 0,36-12 0,-24 9 0,9-2 0,1 1 0,0 1 0,0 2 0,0 0 0,0 1 0,30 4 0,6-2 0,-57-1 0,1 1 0,-1-1 0,1 1 0,0-1 0,-1 1 0,1 1 0,-1-1 0,0 1 0,1-1 0,-1 1 0,0 1 0,0-1 0,0 0 0,0 1 0,5 4 0,-1 2 0,0 0 0,-1 0 0,0 0 0,12 21 0,-15-21 0,-1 1 0,0-1 0,0 1 0,-1 0 0,0 0 0,0 0 0,-1 0 0,-1 0 0,0 0 0,0 0 0,-3 15 0,2-11 0,0-1 0,1 1 0,0-1 0,1 1 0,5 22 0,2-4 0,5 51 0,-6-28 0,-4-38-1365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3.760"/>
    </inkml:context>
    <inkml:brush xml:id="br0">
      <inkml:brushProperty name="width" value="0.1" units="cm"/>
      <inkml:brushProperty name="height" value="0.1" units="cm"/>
      <inkml:brushProperty name="color" value="#FF0066"/>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4.614"/>
    </inkml:context>
    <inkml:brush xml:id="br0">
      <inkml:brushProperty name="width" value="0.1" units="cm"/>
      <inkml:brushProperty name="height" value="0.1" units="cm"/>
      <inkml:brushProperty name="color" value="#FF0066"/>
    </inkml:brush>
  </inkml:definitions>
  <inkml:trace contextRef="#ctx0" brushRef="#br0">1 0 24575,'3'0'0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5.222"/>
    </inkml:context>
    <inkml:brush xml:id="br0">
      <inkml:brushProperty name="width" value="0.1" units="cm"/>
      <inkml:brushProperty name="height" value="0.1" units="cm"/>
      <inkml:brushProperty name="color" value="#FF0066"/>
    </inkml:brush>
  </inkml:definitions>
  <inkml:trace contextRef="#ctx0" brushRef="#br0">0 1 24575,'4'0'0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7:06.015"/>
    </inkml:context>
    <inkml:brush xml:id="br0">
      <inkml:brushProperty name="width" value="0.1" units="cm"/>
      <inkml:brushProperty name="height" value="0.1" units="cm"/>
      <inkml:brushProperty name="color" value="#FF0066"/>
    </inkml:brush>
  </inkml:definitions>
  <inkml:trace contextRef="#ctx0" brushRef="#br0">1 1 24575,'0'1'0,"0"-1"0,0 1 0,0 0 0,1-1 0,-1 1 0,1 0 0,-1-1 0,0 1 0,1 0 0,-1-1 0,1 1 0,-1-1 0,1 1 0,-1-1 0,1 1 0,0-1 0,-1 1 0,1-1 0,0 0 0,-1 1 0,1-1 0,0 0 0,-1 1 0,1-1 0,1 0 0,24 7 0,-13-4 0,9 6 0,0 2 0,-1 1 0,0 1 0,-1 0 0,34 31 0,1 14 0,-42-43 0,1 0 0,21 18 0,64 47 0,-68-51 0,-26-23 0,1-1 0,-1 0 0,1 0 0,0 0 0,9 4 0,-6-2 0,1 0 0,-1 1 0,0 0 0,-1 0 0,1 1 0,11 16 0,13 15 0,-2-9 0,0-2 0,43 32 0,-54-44 0,0 0 0,-2 2 0,0 0 0,-1 1 0,-1 0 0,18 32 0,28 35 0,-25-52 0,-30-30 0,-1 0 0,0 1 0,0 0 0,-1-1 0,0 2 0,0-1 0,6 11 0,55 90 0,-40-67 0,-8-1 0,-16-34 0,-1-1 0,1 1 0,0-1 0,0 1 0,1-1 0,-1 0 0,1 0 0,0 0 0,0 0 0,0-1 0,0 1 0,1-1 0,4 4 0,3 1 0,0 1 0,-1 1 0,0 0 0,0 0 0,-1 1 0,0 1 0,7 12 0,5 13 0,18 43 0,-2 2 0,-26-63 0,1-1 0,-2 1 0,0 0 0,-1 1 0,-1-1 0,7 31 0,-11-38 0,-1 0 0,2 0 0,-1 0 0,2-1 0,0 0 0,0 0 0,1 0 0,0-1 0,0 0 0,17 16 0,-11-10 0,0 1 0,-1 1 0,13 26 0,7 9 0,72 117 0,-100-163 0,-1 1 0,1 0 0,-1 0 0,-1 0 0,1 0 0,1 14 0,-3-13 0,1 0 0,1 0 0,0 0 0,0 0 0,5 11 0,3-2 0,0 1 0,-2 0 0,0 0 0,-2 1 0,0 0 0,-1 0 0,-1 1 0,-1 0 0,-1 0 0,2 42 0,-5-46 0,2 1 0,7 31 0,-2-13 0,2 6 0,-5-26 0,-1 0 0,2 29 0,-4-31 0,1 0 0,0-1 0,1 1 0,9 23 0,-7-23 0,-1 0 0,-1 1 0,5 29 0,1 22 109,1 6-1583,-9-56-5352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7:08.830"/>
    </inkml:context>
    <inkml:brush xml:id="br0">
      <inkml:brushProperty name="width" value="0.1" units="cm"/>
      <inkml:brushProperty name="height" value="0.1" units="cm"/>
      <inkml:brushProperty name="color" value="#FF0066"/>
    </inkml:brush>
  </inkml:definitions>
  <inkml:trace contextRef="#ctx0" brushRef="#br0">1 168 24575,'1'4'0,"1"0"0,0 0 0,0-1 0,0 1 0,0 0 0,1-1 0,-1 0 0,1 1 0,0-1 0,0 0 0,6 4 0,0 1 0,2 2 0,1 0 0,0-1 0,1-1 0,0 0 0,16 7 0,-11-6 0,0 1 0,16 13 0,-15-9 0,-12-10 0,-1 1 0,1 0 0,-1 0 0,8 9 0,-8-8 0,0-1 0,1 1 0,0-1 0,0-1 0,0 1 0,0-2 0,1 1 0,0-1 0,8 3 0,29 14 0,-34-14 0,-1 0 0,0 1 0,0 0 0,-1 1 0,1-1 0,-2 2 0,12 12 0,1 4 0,-9-12 0,-1 0 0,0 0 0,-1 1 0,-1 1 0,0 0 0,7 16 0,-16-30 0,0 1 0,0-1 0,1 0 0,-1 0 0,1 0 0,-1 0 0,1 0 0,-1 0 0,1 0 0,-1 0 0,1 0 0,0-1 0,0 1 0,-1 0 0,1 0 0,0 0 0,0-1 0,0 1 0,0-1 0,0 1 0,0 0 0,0-1 0,2 1 0,-2-1 0,0 0 0,0-1 0,0 1 0,1 0 0,-1 0 0,0-1 0,0 1 0,0-1 0,0 1 0,0-1 0,0 0 0,0 1 0,0-1 0,0 0 0,0 0 0,0 0 0,0 0 0,0-1 0,7-8 0,-1 0 0,0-1 0,8-16 0,-8 15 0,14-26 0,3 1 0,35-44 0,-17 41 0,-35 34 0,0 0 0,0 0 0,0-1 0,-1 0 0,0 0 0,0-1 0,-1 1 0,0-1 0,0 0 0,4-10 0,-1-5 0,-3 3 0,1 1 0,2 1 0,-1-1 0,2 2 0,1-1 0,0 1 0,1 0 0,16-18 0,8-9 76,-25 31-556,0 0-1,18-16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7:58.147"/>
    </inkml:context>
    <inkml:brush xml:id="br0">
      <inkml:brushProperty name="width" value="0.1" units="cm"/>
      <inkml:brushProperty name="height" value="0.1" units="cm"/>
      <inkml:brushProperty name="color" value="#FF0066"/>
    </inkml:brush>
  </inkml:definitions>
  <inkml:trace contextRef="#ctx0" brushRef="#br0">2052 0 24575,'-2'4'0,"1"0"0,-1 0 0,0-1 0,0 1 0,-1-1 0,1 0 0,-1 1 0,1-1 0,-1 0 0,0-1 0,0 1 0,-4 2 0,-2 4 0,-2 2 0,0 0 0,-1 0 0,0-1 0,-1-1 0,0 0 0,-17 10 0,10-9 0,0 2 0,-32 26 0,34-24 0,-1 0 0,-32 17 0,-87 47 0,84-48 0,-22 9 0,44-28 0,-62 14 0,-10 2 0,91-23 0,0 1 0,1 1 0,0 0 0,0 0 0,-21 16 0,17-10 0,-1-1 0,0-2 0,-37 16 0,-12 7 0,-33 14 0,-4 2 0,88-40 0,-1-1 0,0-1 0,-23 6 0,23-7 0,-1 0 0,1 1 0,-22 12 0,6-2 0,0-1 0,-68 20 0,93-31 0,0-1 0,0 1 0,1 1 0,-1-1 0,1 1 0,0 0 0,0 1 0,-8 9 0,-17 14 0,2-6 0,0-2 0,-48 27 0,32-30 0,38-16 0,1-1 0,-1 2 0,1-1 0,-1 1 0,1 0 0,0 0 0,0 1 0,1 0 0,-1 0 0,1 0 0,-1 1 0,1 0 0,1 0 0,-7 8 0,6-5-170,0-1-1,0-1 0,0 1 1,-1-1-1,0 0 0,0 0 1,-9 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2.119"/>
    </inkml:context>
    <inkml:brush xml:id="br0">
      <inkml:brushProperty name="width" value="0.1" units="cm"/>
      <inkml:brushProperty name="height" value="0.1" units="cm"/>
      <inkml:brushProperty name="color" value="#FF0066"/>
    </inkml:brush>
  </inkml:definitions>
  <inkml:trace contextRef="#ctx0" brushRef="#br0">1725 0 24575,'0'3'0,"-1"0"0,0-1 0,-1 1 0,1-1 0,0 1 0,-1-1 0,1 1 0,-1-1 0,0 0 0,-3 4 0,-7 10 0,1 4 0,0-1 0,-2 0 0,0-1 0,-1 0 0,-1-2 0,-1 1 0,0-2 0,-1 0 0,-23 15 0,2-2 0,-57 55 0,54-35 0,33-38 0,0 0 0,-1 0 0,0-1 0,0 0 0,-1 0 0,0-1 0,-17 10 0,11-7 0,1 0 0,0 0 0,0 1 0,1 1 0,1 0 0,-19 25 0,18-20 0,-2-1 0,0-1 0,-36 29 0,2-9 0,1 3 0,-43 44 0,83-72 0,0 0 0,0 0 0,-13 26 0,14-22 0,-2-1 0,-12 17 0,13-20 0,-1 1 0,-1-2 0,1 1 0,-2-1 0,1-1 0,-1 0 0,-1-1 0,-13 7 0,-35 20 0,15-8 0,38-22 0,0 1 0,0 0 0,1 1 0,0 0 0,0 0 0,0 1 0,-6 10 0,-18 19 0,-79 74 0,104-106 0,1 0 0,-1 0 0,0-1 0,-1 0 0,1 0 0,-9 3 0,8-5 0,1 1 0,1 1 0,-1-1 0,0 1 0,1 0 0,-1 0 0,1 0 0,-7 9 0,-9 17 0,15-21 0,0-1 0,0 1 0,-1-1 0,-14 12 0,8-6 0,-1-1 0,-18 27 0,-10 10 0,-21 25-1365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3.651"/>
    </inkml:context>
    <inkml:brush xml:id="br0">
      <inkml:brushProperty name="width" value="0.1" units="cm"/>
      <inkml:brushProperty name="height" value="0.1" units="cm"/>
      <inkml:brushProperty name="color" value="#FF0066"/>
    </inkml:brush>
  </inkml:definitions>
  <inkml:trace contextRef="#ctx0" brushRef="#br0">0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4.278"/>
    </inkml:context>
    <inkml:brush xml:id="br0">
      <inkml:brushProperty name="width" value="0.1" units="cm"/>
      <inkml:brushProperty name="height" value="0.1" units="cm"/>
      <inkml:brushProperty name="color" value="#FF0066"/>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5.343"/>
    </inkml:context>
    <inkml:brush xml:id="br0">
      <inkml:brushProperty name="width" value="0.1" units="cm"/>
      <inkml:brushProperty name="height" value="0.1" units="cm"/>
      <inkml:brushProperty name="color" value="#FF0066"/>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31.891"/>
    </inkml:context>
    <inkml:brush xml:id="br0">
      <inkml:brushProperty name="width" value="0.1" units="cm"/>
      <inkml:brushProperty name="height" value="0.1" units="cm"/>
      <inkml:brushProperty name="color" value="#FF0066"/>
    </inkml:brush>
  </inkml:definitions>
  <inkml:trace contextRef="#ctx0" brushRef="#br0">1077 10498 24575,'0'-1'0,"-1"0"0,1 0 0,0 0 0,-1 0 0,1 0 0,-1 1 0,1-1 0,-1 0 0,1 0 0,-1 1 0,0-1 0,1 0 0,-1 1 0,0-1 0,1 0 0,-1 1 0,0-1 0,0 1 0,0-1 0,0 1 0,0 0 0,1-1 0,-1 1 0,0 0 0,0 0 0,0 0 0,-2-1 0,-29-2 0,28 2 0,-21-3 0,0-1 0,1-1 0,0-2 0,0 0 0,0-2 0,-23-13 0,-127-45 0,148 57 0,16 7 0,-1 0 0,0 0 0,1-2 0,0 1 0,0-1 0,0-1 0,1 1 0,0-2 0,-13-12 0,-3-10 0,-47-61 0,52 54 0,17 29 0,-1 1 0,0-1 0,0 1 0,-1 0 0,-5-7 0,-4-3 0,1 0 0,1-1 0,1 0 0,1-1 0,0 0 0,1 0 0,1-1 0,-7-30 0,4 19 0,-1 0 0,-1 1 0,-1 1 0,-25-37 0,31 51 0,0 1 0,1-1 0,1 0 0,0-1 0,-6-27 0,9 31 0,-5-17 0,-7-20 0,3-2 0,1 1 0,-5-86 0,6 60 0,6 55 0,-2-40 0,6 22 0,1 14 0,-1 1 0,-2-1 0,0 1 0,-7-26 0,5 29 0,1 1 0,1-1 0,1-28 0,1 27 0,-1 1 0,-8-44 0,4 31 0,1 0 0,1-1 0,2 1 0,4-38 0,0-8 0,-4-377 0,2 442 0,1 0 0,6-26 0,2-26 0,-10 38 0,2-20 0,8-60 0,-7 78 0,0-51 0,0 4 0,0 54 0,1 0 0,10-28 0,4-26 0,2-40 0,-15 87 0,10-34 0,4-18 0,-15 62 0,13-38 0,1-1 0,0-8 0,-9 40 0,5-34 0,4-12 0,-12 58 0,-2 0 0,0 0 0,-1 0 0,1-24 0,-3 3 0,-2 19 0,1-1 0,1 0 0,0 0 0,2 0 0,0 1 0,1-1 0,10-25 0,24-66 0,-33 95 0,-1 0 0,0 0 0,-1 0 0,1-16 0,4-21 0,37-95 0,-36 122 0,9-45 0,-14 48 0,13-36 0,1-7 0,-15 49 0,0 1 0,12-29 0,-8 28 0,-1 0 0,-1 0 0,0 0 0,-1-1 0,-1 1 0,-1-1 0,1-34 0,-2 33 0,1-1 0,1 1 0,1 0 0,6-20 0,-5 19 0,0 0 0,-1 0 0,2-32 0,7-106 0,-7 96 0,14-57 0,-12 66 0,-4 32 0,0-1 0,-1-25 0,-1 29 0,0 1 0,0 0 0,2 0 0,8-25 0,7-32 0,0-27 0,-13 72 0,18-53 0,-15 54 0,12-54 0,-3 10 0,-13 58 0,0-2 0,-2 1 0,1 0 0,0-19 0,-1 8 0,1-1 0,13-43 0,-2 10 0,-1-2 0,-7 31 0,0 0 0,-2 0 0,3-56 0,-7 61 0,1 0 0,6-27 0,1-5 0,-1 2 0,-3 20 0,2-54 0,-6 74 0,0-1 0,6-25 0,3-26 0,-9 45 0,0-1 0,9-39 0,-6 40 0,-2 0 0,1-42 0,-3 42 0,1-1 0,8-42 0,-5 44 0,-1 0 0,0-36 0,-2 35 0,0 0 0,7-34 0,-4 34 0,-1-1 0,-1 0 0,-1-26 0,-2 27 0,2 0 0,1 0 0,6-33 0,-4 32 0,-1 0 0,-1 0 0,-1 0 0,-3-34 0,3-44 0,8 48 0,-5 38 0,-2 0 0,2-21 0,6-56 0,-5 61 0,0-44 0,-5 53 0,1-1 0,0 1 0,9-39 0,-7 42 0,0-1 0,-2 0 0,0-29 0,-1 28 0,0 0 0,7-39 0,5-30 0,-10 61 0,8-38 0,-6 45 0,-1 0 0,0-41 0,-3 41 0,1 1 0,1 0 0,5-27 0,-3 26 0,0-1 0,-2 0 0,-2-38 0,0 37 0,0 1 0,2 0 0,6-36 0,-4 38 0,3-38 0,2-19 0,-3 42 0,-2 1 0,-2-2 0,-4-65 0,0 22 0,1 46 0,1 9 0,0 1 0,1 0 0,6-30 0,-6 47 0,1-1 0,1 1 0,-1 0 0,1 0 0,0 0 0,1 0 0,-1 1 0,1-1 0,1 1 0,-1 0 0,1 0 0,0 1 0,0-1 0,11-7 0,29-32 87,-22 21-1539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6.151"/>
    </inkml:context>
    <inkml:brush xml:id="br0">
      <inkml:brushProperty name="width" value="0.1" units="cm"/>
      <inkml:brushProperty name="height" value="0.1" units="cm"/>
      <inkml:brushProperty name="color" value="#FF0066"/>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0:31.139"/>
    </inkml:context>
    <inkml:brush xml:id="br0">
      <inkml:brushProperty name="width" value="0.1" units="cm"/>
      <inkml:brushProperty name="height" value="0.1" units="cm"/>
      <inkml:brushProperty name="color" value="#66CC00"/>
    </inkml:brush>
  </inkml:definitions>
  <inkml:trace contextRef="#ctx0" brushRef="#br0">1 0 24575,'6'1'0,"0"1"0,0 0 0,0 0 0,0 0 0,7 5 0,-1-2 0,-1-1 0,0 1 0,-1 0 0,1 0 0,-1 1 0,0 1 0,17 14 0,-9-6 0,1-1 0,1-1 0,0 0 0,1-2 0,0 0 0,27 8 0,-18-5 0,62 25 0,30 16 0,-94-42 0,1-2 0,0-1 0,0-2 0,35 6 0,-8-7 0,-39-6 0,0 1 0,-1 0 0,1 1 0,31 11 0,-7 1 0,1-2 0,60 12 0,23 7 0,-107-26 0,-11-4 0,0 1 0,-1 1 0,1-1 0,-1 1 0,7 6 0,16 8 0,32 9 0,-39-18 0,31 17 0,-23-7 0,-14-9 0,0 0 0,1-1 0,19 7 0,18 7 0,52 30 0,-12-5 0,-63-36 0,-25-10 0,1 0 0,-1 0 0,0 1 0,1 0 0,-1 0 0,-1 1 0,1 0 0,0 0 0,-1 0 0,7 7 0,-8-7 0,0 0 0,0 0 0,0-1 0,0 0 0,1 1 0,0-1 0,-1-1 0,1 1 0,8 2 0,-7-3 0,-1 1 0,1 0 0,0 0 0,-1 1 0,0-1 0,7 6 0,-6-3 0,1 0 0,0-1 0,0 0 0,1-1 0,0 1 0,0-2 0,9 5 0,61 16 0,-60-19 0,-17-4-72,0-1 1,0 0-1,0 1 0,0-1 0,0 0 0,0 0 0,1 0 0,-1 0 1,0 0-1,0 0 0,0 0 0,0 0 0,0 0 0,0 0 0,0-1 1,0 1-1,0 0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0:34.330"/>
    </inkml:context>
    <inkml:brush xml:id="br0">
      <inkml:brushProperty name="width" value="0.1" units="cm"/>
      <inkml:brushProperty name="height" value="0.1" units="cm"/>
      <inkml:brushProperty name="color" value="#66CC00"/>
    </inkml:brush>
  </inkml:definitions>
  <inkml:trace contextRef="#ctx0" brushRef="#br0">1 1 24575,'0'3'0,"1"1"0,0-1 0,0 0 0,0 0 0,0 1 0,0-1 0,1 0 0,-1 0 0,1 0 0,0 0 0,4 4 0,29 34 0,-24-30 0,35 35 0,2-2 0,58 40 0,-79-63 0,-13-8 0,0 0 0,-1 1 0,17 24 0,24 25 0,104 84 0,-146-135 0,-1 0 0,0 2 0,13 21 0,-13-19 0,0 0 0,17 18 0,-16-21 0,-1 1 0,18 29 0,-20-28 0,1 0 0,0-1 0,15 16 0,22 12 0,-34-32 0,-1 1 0,0 0 0,0 1 0,-1 0 0,17 26 0,-22-29 0,1 1 0,1-1 0,-1 0 0,1-1 0,1 0 0,0 0 0,0-1 0,12 8 0,23 19 0,-18-9 0,-19-18 0,0 0 0,0-1 0,1 0 0,0 0 0,15 9 0,-14-11 0,-1 0 0,0 1 0,0 0 0,0 1 0,0 0 0,-1 0 0,0 1 0,0-1 0,-1 2 0,0-1 0,0 1 0,9 16 0,-9-15 0,1 1 0,0-1 0,1-1 0,15 14 0,-14-14 0,-1 0 0,0 1 0,0 0 0,10 15 0,-15-19 0,1 0 0,0-1 0,0 1 0,0-1 0,6 5 0,15 16 0,-10-8 0,0 0 0,21 17 0,11 12 0,-29-21-45,-16-22-18,-1-1 0,1 1 0,0 0 0,0-1 0,0 1 1,0-1-1,0 0 0,0 0 0,1 0 0,-1 0 0,1 0 1,-1 0-1,1 0 0,0-1 0,0 0 0,0 1 0,-1-1 0,1 0 1,0 0-1,5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2:31.306"/>
    </inkml:context>
    <inkml:brush xml:id="br0">
      <inkml:brushProperty name="width" value="0.1" units="cm"/>
      <inkml:brushProperty name="height" value="0.1" units="cm"/>
      <inkml:brushProperty name="color" value="#66CC00"/>
    </inkml:brush>
  </inkml:definitions>
  <inkml:trace contextRef="#ctx0" brushRef="#br0">0 22 24575,'716'0'0,"-693"1"0,43 8 0,-42-5 0,41 2 0,392-6 0,-442-1 0,0-1 0,26-5 0,26-4 0,-46 11 0,0-2 0,1 0 0,21-6 0,-24 5-114,0 0 1,0 1-1,1 1 0,-1 1 0,0 1 1,0 0-1,0 2 0,0 0 0,0 1 1,-1 1-1,31 11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2:33.117"/>
    </inkml:context>
    <inkml:brush xml:id="br0">
      <inkml:brushProperty name="width" value="0.1" units="cm"/>
      <inkml:brushProperty name="height" value="0.1" units="cm"/>
      <inkml:brushProperty name="color" value="#66CC00"/>
    </inkml:brush>
  </inkml:definitions>
  <inkml:trace contextRef="#ctx0" brushRef="#br0">0 0 24575,'0'2'0,"0"0"0,1-1 0,-1 1 0,1 0 0,-1 0 0,1-1 0,0 1 0,-1 0 0,1-1 0,0 1 0,0-1 0,0 1 0,0-1 0,0 1 0,1-1 0,-1 0 0,0 1 0,2 0 0,34 22 0,-6-4 0,5 16 0,57 71 0,-72-83 0,5 1 0,-23-22 0,1 0 0,-1 0 0,0 0 0,0 0 0,0 1 0,0-1 0,3 6 0,-5-7 0,-1 1 0,1-1 0,0 0 0,-1 0 0,0 0 0,0 0 0,1 1 0,-1-1 0,0 0 0,-1 0 0,1 0 0,0 0 0,-1 1 0,1-1 0,-1 0 0,0 0 0,1 0 0,-1 0 0,-2 3 0,-55 91 0,38-66 0,-21 43 0,36-64-43,-1 0 0,0 0 1,0 0-1,-11 10 0,6-5-1108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4:15.181"/>
    </inkml:context>
    <inkml:brush xml:id="br0">
      <inkml:brushProperty name="width" value="0.05" units="cm"/>
      <inkml:brushProperty name="height" value="0.05" units="cm"/>
      <inkml:brushProperty name="color" value="#00A0D7"/>
    </inkml:brush>
  </inkml:definitions>
  <inkml:trace contextRef="#ctx0" brushRef="#br0">0 180 24575,'17'-1'0,"0"-1"0,0 0 0,-1-1 0,1-1 0,23-8 0,-17 5 0,-7 3 0,1 0 0,27-1 0,18-3 0,17-2 0,1 1 0,-44 3 0,0 2 0,-1 2 0,68 4 0,-23 0 0,952-2 0,-1012-1 0,1-1 0,-2-1 0,39-11 0,-39 8 0,2 1 0,-1 1 0,39-2 0,-42 5 0,-1-1 0,23-5 0,29-2 0,-47 7 30,0-1 0,-1-1-1,26-7 1,-26 5-401,0 1 0,0 2 0,29-3 0,-32 6-6455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5:03.381"/>
    </inkml:context>
    <inkml:brush xml:id="br0">
      <inkml:brushProperty name="width" value="0.05" units="cm"/>
      <inkml:brushProperty name="height" value="0.05" units="cm"/>
      <inkml:brushProperty name="color" value="#00A0D7"/>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5:03.906"/>
    </inkml:context>
    <inkml:brush xml:id="br0">
      <inkml:brushProperty name="width" value="0.05" units="cm"/>
      <inkml:brushProperty name="height" value="0.05" units="cm"/>
      <inkml:brushProperty name="color" value="#00A0D7"/>
    </inkml:brush>
  </inkml:definitions>
  <inkml:trace contextRef="#ctx0" brushRef="#br0">0 4 24575,'0'-4'0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6:15.932"/>
    </inkml:context>
    <inkml:brush xml:id="br0">
      <inkml:brushProperty name="width" value="0.1" units="cm"/>
      <inkml:brushProperty name="height" value="0.1" units="cm"/>
      <inkml:brushProperty name="color" value="#00A0D7"/>
    </inkml:brush>
  </inkml:definitions>
  <inkml:trace contextRef="#ctx0" brushRef="#br0">2 0 24575,'-1'97'0,"3"105"0,7-136 0,-5-41 0,3 43 0,-9 25 0,3 71 0,-1-163 0,0 0 0,0 0 0,0 0 0,0 0 0,1 0 0,-1 0 0,0 0 0,0 0 0,1 0 0,-1 0 0,0 0 0,1 0 0,-1-1 0,1 1 0,-1 0 0,1 0 0,-1 0 0,1 0 0,0-1 0,-1 1 0,1 0 0,0-1 0,0 1 0,0-1 0,-1 1 0,1-1 0,0 1 0,0-1 0,0 1 0,0-1 0,0 0 0,0 1 0,0-1 0,0 0 0,0 0 0,0 0 0,0 0 0,0 0 0,0 0 0,0 0 0,0 0 0,0 0 0,0 0 0,0-1 0,0 1 0,0 0 0,0-1 0,-1 1 0,1-1 0,1 0 0,9-4 0,-1 0 0,0-1 0,16-12 0,-6 5 0,-8 7 0,1 1 0,0 0 0,1 1 0,-1 0 0,1 1 0,0 0 0,-1 1 0,1 1 0,0 0 0,17 2 0,29-4 0,-38 0 0,1-1 0,-1-1 0,33-12 0,-36 10 0,0 1 0,0 1 0,1 1 0,0 1 0,20-2 0,47-4 0,-61 5 0,40-2 0,566 7 0,-606-3 0,-1 0 0,0-2 0,32-9 0,-31 7 0,0 1 0,49-4 0,-51 7 0,39-8 0,-12 2 0,1-1 0,-32 5 0,1 1 0,25-1 0,62-5 0,-1-1 0,-58 7 0,92-17 0,-30 2 0,-61 9 0,-34 6 0,0 0 0,22-1 0,-20 2 0,1 0 0,20-5 0,4-1 0,-18 4 0,21-3 0,82-3 0,268 11 0,-372-2 0,42-8 0,-42 5 0,41-2 0,-20 6 0,-20 1 0,0-1 0,0-1 0,0-1 0,-1-2 0,47-11 0,-53 9 0,1-1 0,-1 0 0,2 2 0,-1 0 0,0 1 0,1 1 0,23 0 0,-8 3 0,-1-1 0,56-8 0,89-12 0,-55-2 0,-22 7 0,-30-3 0,31-6 0,64 1 0,-95 6 0,-54 12 0,0 1 0,0 1 0,0 1 0,25-1 0,85 6 0,80-3 0,-206 1-57,-1-1 0,1 1 1,0 0-1,0 0 0,-1-1 0,1 1 0,0-1 0,-1 0 0,1 1 0,0-1 0,-1 0 1,1 0-1,-1 0 0,1 0 0,-1 0 0,0-1 0,0 1 0,1 0 0,-1 0 1,0-1-1,0 1 0,0-1 0,1-1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6:17.692"/>
    </inkml:context>
    <inkml:brush xml:id="br0">
      <inkml:brushProperty name="width" value="0.1" units="cm"/>
      <inkml:brushProperty name="height" value="0.1" units="cm"/>
      <inkml:brushProperty name="color" value="#00A0D7"/>
    </inkml:brush>
  </inkml:definitions>
  <inkml:trace contextRef="#ctx0" brushRef="#br0">1 0 24575,'5'2'0,"0"0"0,0 0 0,0 0 0,0 0 0,0 1 0,0 0 0,-1 0 0,1 0 0,-1 1 0,5 4 0,-2-2 0,34 35 0,-26-23 0,-7-11 0,0 0 0,1-1 0,0 0 0,0-1 0,16 7 0,6 5 0,120 82 0,-110-81 0,-35-16 0,0 0 0,-1 0 0,1 0 0,-1 1 0,1 0 0,-1 0 0,7 6 0,-11-8 0,0-1 0,0 1 0,-1 0 0,1 0 0,-1 0 0,1 0 0,-1 0 0,1 0 0,-1 0 0,1 0 0,-1 0 0,0 0 0,1 0 0,-1 0 0,0 0 0,0 0 0,0 0 0,0 2 0,-1 0 0,1-1 0,-1 1 0,0-1 0,0 0 0,0 1 0,0-1 0,0 0 0,-1 0 0,1 0 0,-1 0 0,-1 3 0,-19 20 0,-83 107 0,87-107 0,-23 37 0,-38 70-1365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34.011"/>
    </inkml:context>
    <inkml:brush xml:id="br0">
      <inkml:brushProperty name="width" value="0.1" units="cm"/>
      <inkml:brushProperty name="height" value="0.1" units="cm"/>
      <inkml:brushProperty name="color" value="#FF0066"/>
    </inkml:brush>
  </inkml:definitions>
  <inkml:trace contextRef="#ctx0" brushRef="#br0">0 132 24575,'1'-1'0,"-1"0"0,0 0 0,1 0 0,-1 0 0,1 0 0,0 0 0,-1 1 0,1-1 0,0 0 0,-1 1 0,1-1 0,0 0 0,0 1 0,-1-1 0,1 1 0,0-1 0,0 1 0,0-1 0,2 0 0,23-9 0,-19 7 0,53-21 0,-30 10 0,2 2 0,37-9 0,17-11 0,-85 32 0,0 0 0,0 0 0,0-1 0,0 1 0,0 1 0,0-1 0,1 0 0,-1 0 0,0 0 0,0 1 0,0-1 0,0 0 0,0 1 0,0-1 0,0 1 0,0-1 0,0 1 0,0 0 0,0-1 0,0 1 0,0 0 0,-1 0 0,1-1 0,0 1 0,0 0 0,-1 0 0,1 0 0,-1 0 0,1 0 0,-1 0 0,1 0 0,-1 0 0,0 0 0,1 2 0,9 47 0,-8-33 0,9 34 0,-5-29 0,-1 1 0,3 44 0,-7-54-324,0 0 0,2 0 0,3 14 0,-6-27 255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11.057"/>
    </inkml:context>
    <inkml:brush xml:id="br0">
      <inkml:brushProperty name="width" value="0.1" units="cm"/>
      <inkml:brushProperty name="height" value="0.1" units="cm"/>
      <inkml:brushProperty name="color" value="#AB008B"/>
    </inkml:brush>
  </inkml:definitions>
  <inkml:trace contextRef="#ctx0" brushRef="#br0">1064 1 24575,'-5'0'0,"1"1"0,-1 0 0,0 0 0,1 1 0,-1-1 0,1 1 0,-1 0 0,1 0 0,0 1 0,0-1 0,0 1 0,-4 3 0,-31 17 0,-77 11 0,14 15 0,76-38 0,1 1 0,-38 24 0,-9 5 0,47-23 0,22-15 0,1 0 0,-1-1 0,0 0 0,0 1 0,-1-1 0,1 0 0,0-1 0,-6 3 0,-20 8 0,-1 0 0,2 2 0,-47 31 0,4-3 0,29-14 0,31-20 0,0 0 0,-21 10 0,-26 13 0,42-21 0,-1-1 0,-37 14 0,26-12-1365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15.946"/>
    </inkml:context>
    <inkml:brush xml:id="br0">
      <inkml:brushProperty name="width" value="0.1" units="cm"/>
      <inkml:brushProperty name="height" value="0.1" units="cm"/>
      <inkml:brushProperty name="color" value="#AB008B"/>
    </inkml:brush>
  </inkml:definitions>
  <inkml:trace contextRef="#ctx0" brushRef="#br0">0 1 24575,'14'-1'0,"0"2"0,0 0 0,0 0 0,0 1 0,0 1 0,0 1 0,0 0 0,-1 0 0,0 2 0,0-1 0,0 2 0,-1-1 0,12 10 0,15 10 0,-29-20 0,1 0 0,16 16 0,-12-9 0,2 4 0,2 0 0,0-2 0,29 19 0,-4-7 0,-25-14 0,1-2 0,0 0 0,29 11 0,-28-13 0,-1 1 0,0 0 0,0 2 0,-1 0 0,0 1 0,20 19 0,-16-14 0,0-1 0,31 18 0,-28-19 0,-1 0 0,24 21 0,-28-15 0,-18-19 0,0 1 0,0-1 0,1 0 0,-1 0 0,1 0 0,0 0 0,0-1 0,0 1 0,0-1 0,0 0 0,0 0 0,9 2 0,-1-1 0,0 1 0,-1 0 0,1 0 0,-1 1 0,0 1 0,0-1 0,-1 2 0,19 14 0,46 28 0,-50-27 0,1 0 0,0-1 0,2-2 0,37 20 0,-60-36 0,0 1 0,0-1 0,0 1 0,-1 0 0,6 5 0,-6-5 0,-1 0 0,1 0 0,1-1 0,-1 0 0,0 0 0,1 0 0,6 3 0,1-2 0,-1 1 0,0 0 0,0 1 0,0 0 0,-1 1 0,0 0 0,0 0 0,-1 1 0,10 11 0,-6-5 0,1-1 0,1 0 0,0 0 0,1-2 0,21 13 0,-31-20 0,0 0 0,-1 0 0,1 1 0,-1-1 0,8 11 0,19 15 0,-1-4 0,-24-19 0,-1-1 0,1-1 0,1 1 0,9 5 0,5 1 0,73 43 0,-85-48 0,-1 0 0,0 1 0,-1-1 0,1 2 0,-1-1 0,-1 1 0,9 14 0,-9-14 0,0 0 0,1-1 0,0 0 0,0 0 0,1-1 0,17 12 0,7 5 0,-7-4 0,1-1 0,0-2 0,41 20 0,-61-33 0,-1 0 0,0 0 0,1 1 0,-2 1 0,1-1 0,-1 1 0,6 6 0,-6-5 0,1-1 0,0 0 0,0 0 0,1 0 0,0-1 0,7 5 0,-1-3 0,-1-1 0,1 1 0,-1 0 0,-1 1 0,1 0 0,-1 0 0,15 18 0,-19-19 0,0 0 0,1-1 0,-1 0 0,1 0 0,1 0 0,10 5 0,4 3 0,0 8 0,-21-19 0,1 0 0,0-1 0,0 1 0,-1 0 0,2-1 0,-1 1 0,0-1 0,4 2 0,32 14 0,-1 1 0,-1 2 0,0 2 0,-2 1 0,52 46 0,-71-54 0,-5-5 0,1 1 0,1-1 0,25 16 0,13 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18.371"/>
    </inkml:context>
    <inkml:brush xml:id="br0">
      <inkml:brushProperty name="width" value="0.1" units="cm"/>
      <inkml:brushProperty name="height" value="0.1" units="cm"/>
      <inkml:brushProperty name="color" value="#AB008B"/>
    </inkml:brush>
  </inkml:definitions>
  <inkml:trace contextRef="#ctx0" brushRef="#br0">512 0 24575,'-6'1'0,"0"0"0,0 0 0,0 0 0,0 1 0,0 0 0,0 0 0,1 1 0,-1-1 0,1 1 0,-1 1 0,-5 4 0,5-4 0,0 0 0,-1 0 0,1-1 0,-1 0 0,1 0 0,-1 0 0,-13 2 0,8-2 0,1-1 0,0 2 0,-19 7 0,20-7 0,1 0 0,-1-1 0,0 0 0,0 0 0,-15 1 0,19-4 0,0 0 0,-1 0 0,1 1 0,0 0 0,0 0 0,1 1 0,-1-1 0,0 1 0,0 0 0,1 1 0,-1 0 0,1-1 0,0 2 0,0-1 0,0 1 0,0-1 0,0 1 0,1 1 0,0-1 0,-7 9 0,-17 33-64,19-27-153,-2-1 0,0-1 0,-1 0 0,-1-1 1,-16 17-1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29.613"/>
    </inkml:context>
    <inkml:brush xml:id="br0">
      <inkml:brushProperty name="width" value="0.1" units="cm"/>
      <inkml:brushProperty name="height" value="0.1" units="cm"/>
      <inkml:brushProperty name="color" value="#AB008B"/>
    </inkml:brush>
  </inkml:definitions>
  <inkml:trace contextRef="#ctx0" brushRef="#br0">1 0 24575,'2'1'0,"1"-1"0,0 1 0,0 0 0,-1 0 0,1 0 0,-1 0 0,1 0 0,-1 1 0,1-1 0,-1 1 0,0-1 0,0 1 0,1 0 0,-1 0 0,0 0 0,-1 0 0,1 1 0,2 2 0,31 53 0,-25-39 0,9 14 0,-1-3 0,15 35 0,-16-31 0,1-2 0,45 60 0,-37-56 0,-16-23 0,-2 1 0,1 0 0,-2 1 0,0 0 0,7 21 0,-7-18 0,0-1 0,2 0 0,0-1 0,1 0 0,1 0 0,0-1 0,1 0 0,1-1 0,0-1 0,16 13 0,-20-15 0,1-1 0,12 21 0,16 16 0,-25-31 0,-1-1 0,0 2 0,18 32 0,-21-32 0,1 0 0,1-1 0,0-1 0,20 22 0,90 101 0,-48-61 0,-49-53 0,36 46 0,-38-44 0,0 0 0,2-2 0,31 26 0,-15-14 0,54 62 0,-86-92 0,1 0 0,0 0 0,12 6 0,-12-8 0,0 1 0,-1 0 0,0 0 0,13 11 0,-21-15 0,133 118 0,-75-67 0,-43-37 0,1 0 0,0-1 0,20 12 0,93 67 0,-88-62 0,67 64 0,-87-81 0,0-1 0,1-1 0,1-1 0,31 12 0,-23-10 0,-2 2 0,43 29 0,18 9 0,43 26 0,-112-65 0,0 0 0,1-2 0,0 0 0,1-1 0,1-1 0,29 8 0,-34-12 0,-1 0 0,-1 2 0,1 0 0,28 19 0,-42-25 0,51 37 0,-44-30 0,0-1 0,0 0 0,1 0 0,0-1 0,1-1 0,21 8 0,3-1 0,-1 1 0,35 19 0,-15-6 0,-19-12 0,60 16 0,-79-26 0,-6-3 0,0 1 0,-1 0 0,0 1 0,1 0 0,-1 1 0,-1 0 0,1 1 0,-1 1 0,16 11 0,-8-5 0,0-1 0,2 0 0,-1-1 0,2-1 0,-1-2 0,1 1 0,36 7 0,55 25 0,-2 3 0,-43-29 0,-49-12 0,0 1 0,25 8 0,-25-6 0,0-1 0,22 3 0,-1 0 0,80 12 0,-77-9 0,65 28 0,-105-39 0,24 9 0,40 8 0,2 0 0,9 0 0,-53-12 0,46 14 0,-57-15 0,1-1 0,0 0 0,25 2 0,-27-4 0,0 0 0,0 1 0,0 1 0,0 0 0,-1 0 0,16 7 0,-14-4 0,1 0 0,0-1 0,0 0 0,1-1 0,-1-1 0,27 3 0,2 1 0,79 24 0,-91-21 0,1-1 0,0-2 0,0-1 0,54 2 0,-56-6 0,0 1 0,0 2 0,31 9 0,7 0 0,4 5 0,-53-13 0,0-1 0,0-1 0,31 4 0,22 1 0,-50-5 0,42 2 0,2-5 0,87 13 0,-91-8 0,1-3 0,63-5 0,-20-1 0,-78 5 0,42 7 0,-41-5 0,39 2 0,-40-6 0,6 0 0,0 1 0,56 9 0,-45-4 0,0-2 0,1-2 0,59-4 0,-12 0 0,16 4 0,119-5 0,-162-6 0,-41 5 0,42-3 0,-46 7 0,15 0 0,0-1 0,50-9 0,-38 4 0,1 2 0,-1 2 0,51 4 0,-6 0 0,72-12 0,9 0 0,-135 8 0,-1-1 0,0-3 0,44-11 0,-68 13 0,0-1 0,0 0 0,-1-1 0,0 0 0,0-2 0,16-10 0,-24 14 0,11-3 0,0-1 0,0 2 0,0 0 0,1 1 0,23-4 0,-11 3 0,140-24 0,1 0 0,-142 25 0,1 0 0,28 0 0,-27 3 0,51-10 0,189-59 0,-232 61 0,0-2 0,0-1 0,60-32 0,-54 23 0,-27 14 0,-1-1 0,0 0 0,0-1 0,25-20 0,-23 15 0,0 0 0,0 2 0,1 0 0,28-12 0,84-32 0,-79 37 0,9-10 0,-49 22 0,1 1 0,0 1 0,1 0 0,0 1 0,0 0 0,27-5 0,-27 8 0,-1 0 0,1-2 0,-1 0 0,0 0 0,0-1 0,0-1 0,-1 0 0,1 0 0,-1-2 0,11-8 0,32-12 0,-45 24 0,-1 0 0,0 0 0,-1-1 0,1 0 0,-1 0 0,13-11 0,7-9 0,-20 19 0,0 0 0,-1 0 0,0-1 0,0 0 0,-1-1 0,0 1 0,6-11 0,-8 12 0,0 0 0,1 0 0,-1 0 0,1 0 0,0 0 0,1 1 0,-1 0 0,12-8 0,55-30 0,-45 28 0,-12 7 0,37-21 0,-1-3 0,61-49 0,-11 8 0,-70 51 0,-21 17 0,-1-1 0,-1-1 0,1 0 0,-1 0 0,7-8 0,72-95 0,-73 97 0,0-1 0,0 2 0,1 0 0,0 1 0,1 0 0,25-11 0,-14 6 0,3 0 0,49-18 0,-59 27 0,-1-1 0,1-1 0,-1-1 0,-1 0 0,0-1 0,30-25 0,34-36 0,27-27 0,-99 89 0,1 1 0,1 1 0,-1-1 0,15-6 0,-12 7 0,-1 0 0,0-1 0,16-14 0,40-37 0,10-9 0,-72 61 0,0 2 0,0-1 0,1 1 0,0 0 0,0 0 0,0 1 0,1 0 0,10-4 0,163-87 0,-169 87 0,0 0 0,-1-1 0,0-1 0,10-12 0,-10 11 0,0 1 0,0 0 0,19-13 0,52-37 0,-43 29 0,20-9 0,-40 28 0,0 0 0,-1-1 0,17-17 0,118-106 0,-145 127 0,1 0 0,0 1 0,0 0 0,1 0 0,0 1 0,1 1 0,14-7 0,42-16 0,-29 14 0,61-35 0,-93 46 0,-1 0 0,0-1 0,0 1 0,-1-1 0,1 0 0,-1-1 0,-1 1 0,8-13 0,-8 11 0,1 0 0,0 1 0,0 0 0,1 0 0,0 1 0,0-1 0,9-6 0,12-6 0,-8 4 0,2 1 0,43-23 0,-58 35-273,0-1 0,0 0 0,0-1 0,8-6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30.808"/>
    </inkml:context>
    <inkml:brush xml:id="br0">
      <inkml:brushProperty name="width" value="0.1" units="cm"/>
      <inkml:brushProperty name="height" value="0.1" units="cm"/>
      <inkml:brushProperty name="color" value="#AB008B"/>
    </inkml:brush>
  </inkml:definitions>
  <inkml:trace contextRef="#ctx0" brushRef="#br0">0 1 24575,'14'1'0,"0"0"0,-1 1 0,1 0 0,-1 1 0,1 1 0,19 7 0,0 7 0,-24-12 0,0-1 0,1 0 0,0-1 0,0 0 0,12 3 0,-1-3 0,-1-1 0,23 0 0,-22-3 0,0 2 0,21 5 0,-25-4 0,1-1 0,-1-1 0,29-1 0,-31-1 0,-1 1 0,1 0 0,-1 1 0,1 1 0,24 6 0,-36-7 0,-1 0 0,1 0 0,-1 1 0,1-1 0,-1 1 0,0-1 0,1 1 0,-1 0 0,0 0 0,0 0 0,0 0 0,-1 1 0,1-1 0,0 0 0,-1 1 0,0-1 0,1 1 0,-1 0 0,0-1 0,0 1 0,0 0 0,-1-1 0,1 1 0,0 4 0,0 8 0,0 0 0,-1 0 0,-3 24 0,1-9 0,0-9 0,-8 39 0,0-2 0,5-16 0,-3 0 0,-21 70 0,29-111 7,-1 1 0,1 0 0,-1-1 0,1 1 0,-1-1 1,0 1-1,0 0 0,1-1 0,-1 0 0,0 1 0,0-1 0,-1 1 0,1-1 0,0 0 0,0 0 0,-3 2 0,3-3-60,0 0 0,0 0 0,0 0 0,0-1 0,0 1 0,0 0 0,0-1 0,0 1 0,0-1 0,0 1 0,0 0 0,1-1 0,-1 0-1,0 1 1,0-1 0,0 0 0,1 1 0,-1-1 0,0 0 0,1 0 0,-1 0 0,1 1 0,-1-1 0,1 0 0,-1 0 0,1 0 0,-1-1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32.293"/>
    </inkml:context>
    <inkml:brush xml:id="br0">
      <inkml:brushProperty name="width" value="0.1" units="cm"/>
      <inkml:brushProperty name="height" value="0.1" units="cm"/>
      <inkml:brushProperty name="color" value="#AB008B"/>
    </inkml:brush>
  </inkml:definitions>
  <inkml:trace contextRef="#ctx0" brushRef="#br0">160 0 24575,'0'20'0,"0"0"0,-2 0 0,0 0 0,-1 0 0,-1-1 0,-12 35 0,12-43 0,1 1 0,1-1 0,-2 22 0,3-23 0,0-1 0,-1 1 0,0 0 0,0-1 0,-1 1 0,-6 12 0,-31 77 0,16-36 0,16-39-170,0 1-1,2 0 0,1 0 1,1 1-1,1 0 0,2-1 1,1 32-1,0-40-6655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33.420"/>
    </inkml:context>
    <inkml:brush xml:id="br0">
      <inkml:brushProperty name="width" value="0.1" units="cm"/>
      <inkml:brushProperty name="height" value="0.1" units="cm"/>
      <inkml:brushProperty name="color" value="#AB008B"/>
    </inkml:brush>
  </inkml:definitions>
  <inkml:trace contextRef="#ctx0" brushRef="#br0">0 81 24575,'42'-16'0,"76"-9"0,-32 7 0,-64 12 0,1 1 0,0 1 0,40-2 0,17 6-1365,-63 1-5461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58.137"/>
    </inkml:context>
    <inkml:brush xml:id="br0">
      <inkml:brushProperty name="width" value="0.1" units="cm"/>
      <inkml:brushProperty name="height" value="0.1" units="cm"/>
      <inkml:brushProperty name="color" value="#00A0D7"/>
    </inkml:brush>
  </inkml:definitions>
  <inkml:trace contextRef="#ctx0" brushRef="#br0">25 1367 24575,'0'-15'0,"1"-12"0,-2-1 0,-1 0 0,-8-41 0,5 35 0,1-1 0,2 0 0,1 0 0,4-36 0,-1-9 0,-2 54 0,1 0 0,7-38 0,-6 53 0,0 1 0,1 0 0,1 0 0,0 0 0,0 0 0,1 0 0,0 1 0,12-17 0,-9 14 0,-1 0 0,0-1 0,0 0 0,-1-1 0,5-18 0,-6 18 0,0-1 0,1 1 0,1 0 0,15-23 0,-1 6 0,-1-1 0,19-45 0,18-28 0,101-134 0,-148 226-1365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59.415"/>
    </inkml:context>
    <inkml:brush xml:id="br0">
      <inkml:brushProperty name="width" value="0.1" units="cm"/>
      <inkml:brushProperty name="height" value="0.1" units="cm"/>
      <inkml:brushProperty name="color" value="#00A0D7"/>
    </inkml:brush>
  </inkml:definitions>
  <inkml:trace contextRef="#ctx0" brushRef="#br0">1 108 24575,'12'0'0,"1"0"0,0-1 0,-1 0 0,1-1 0,-1 0 0,0-1 0,1 0 0,17-8 0,-16 6 0,1 1 0,-1 0 0,1 1 0,0 1 0,0 0 0,0 1 0,27 2 0,-22-1 0,1 0 0,-1-1 0,29-6 0,122-44 0,-161 47 0,-8 4 0,0-1 0,0 1 0,-1 0 0,1 0 0,0 0 0,0 0 0,-1 0 0,1 0 0,0 0 0,0 0 0,-1 1 0,1-1 0,0 0 0,-1 1 0,1 0 0,-1-1 0,1 1 0,0 0 0,-1 0 0,1 0 0,-1 0 0,0 0 0,1 0 0,-1 0 0,0 1 0,0-1 0,0 0 0,0 1 0,0-1 0,0 1 0,1 2 0,4 7 0,0 1 0,-2 0 0,7 20 0,2 5 0,1-12 0,-10-21 0,-1 1 0,-1 0 0,1 0 0,0 1 0,-1-1 0,0 1 0,-1-1 0,3 9 0,18 123 0,-10-89-1365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3:53:15.609"/>
    </inkml:context>
    <inkml:brush xml:id="br0">
      <inkml:brushProperty name="width" value="0.05" units="cm"/>
      <inkml:brushProperty name="height" value="0.05" units="cm"/>
      <inkml:brushProperty name="color" value="#E71224"/>
    </inkml:brush>
  </inkml:definitions>
  <inkml:trace contextRef="#ctx0" brushRef="#br0">82 2258 24575,'23'0'0,"0"-1"0,0-1 0,33-7 0,-2 1 0,-47 8 0,0 0 0,0-1 0,-1 1 0,1-2 0,0 1 0,-1-1 0,1 0 0,-1 0 0,1-1 0,-1 0 0,0 0 0,0 0 0,0-1 0,0 0 0,9-9 0,18-25 0,-2-2 0,45-75 0,-37 58 0,-31 46 0,-1 0 0,0-1 0,-1 0 0,-1 0 0,0 0 0,0 0 0,4-23 0,-6 21 0,2 0 0,-1 0 0,2 0 0,0 1 0,12-21 0,-9 21 0,-1 0 0,0-1 0,-1-1 0,0 1 0,-1-1 0,-1 0 0,0-1 0,3-21 0,-2 2 0,-1 7 0,-1-1 0,0-35 0,-3 39 0,1-1 0,7-32 0,-6 45 0,2-34 0,-2 0 0,-5-76 0,0 31 0,3 70 0,-1-1 0,-2 0 0,0 0 0,-1 0 0,-12-40 0,-9 2 0,15 39 0,0-1 0,-6-26 0,11 37 0,1 1 0,-2 0 0,-10-20 0,9 19 0,0 0 0,-7-22 0,11 28 0,0 0 0,0 0 0,-1 0 0,0 0 0,0 1 0,0 0 0,-1-1 0,0 1 0,0 1 0,0-1 0,0 0 0,-1 1 0,1 0 0,-1 0 0,-7-4 0,-4-4 0,0-3 0,1 0 0,0-1 0,-16-23 0,-19-22 0,8 30 0,5 4 0,27 19 0,0 0 0,-1 1 0,0 0 0,-1 1 0,-11-5 0,11 6 0,1-1 0,0 0 0,0-1 0,0 0 0,-11-10 0,-8-9 64,-37-24-1,1 1-1555,53 39-5334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0:07:08.644"/>
    </inkml:context>
    <inkml:brush xml:id="br0">
      <inkml:brushProperty name="width" value="0.05" units="cm"/>
      <inkml:brushProperty name="height" value="0.05" units="cm"/>
      <inkml:brushProperty name="color" value="#F6630D"/>
    </inkml:brush>
  </inkml:definitions>
  <inkml:trace contextRef="#ctx0" brushRef="#br0">174 121 24575,'-3'1'0,"1"1"0,-1-1 0,1 1 0,0 0 0,0 0 0,0 0 0,0 0 0,0 0 0,1 1 0,-1-1 0,0 0 0,-1 5 0,-5 4 0,2-3 0,-4 3 0,1 0 0,0 1 0,1-1 0,0 2 0,1-1 0,0 1 0,1 0 0,-6 19 0,-27 66 0,33-77 0,3-15 0,2-1 0,-1 1 0,1-1 0,0 1 0,-1 6 0,2-11 0,0 1 0,0 0 0,0-1 0,1 1 0,-1-1 0,0 1 0,1-1 0,-1 1 0,1-1 0,-1 0 0,1 1 0,0-1 0,0 0 0,-1 1 0,1-1 0,0 0 0,0 0 0,0 0 0,1 1 0,-1-1 0,0 0 0,0-1 0,2 2 0,15 8 0,0-2 0,0 0 0,29 8 0,11 4 0,125 46 0,-129-51 0,-44-14 0,0 1 0,-1 1 0,0 0 0,1 0 0,10 6 0,-4 0 0,1 0 0,0-2 0,0 0 0,1-1 0,0 0 0,0-2 0,19 3 0,45 12 0,-62-14 0,-1 0 0,1-1 0,36 3 0,-38-7 0,0 1 0,-1 1 0,1 1 0,-1 0 0,34 12 0,-30-10 0,1 0 0,-1-2 0,1 0 0,0-2 0,-1 0 0,41-4 0,-35 1 0,-1 1 0,1 2 0,-1 0 0,27 6 0,111 37 0,-154-42 0,-1 0 0,1-1 0,0 0 0,-1 0 0,1-1 0,0 0 0,0-1 0,0 0 0,16-4 0,9-4 0,42-17 0,-64 21 0,-7 3 0,0-1 0,0 0 0,-1 0 0,1 0 0,0 0 0,-1-1 0,0 0 0,0 0 0,0-1 0,4-4 0,0-3 0,0 0 0,-1-1 0,7-16 0,-5 11 0,-3 6 0,0 1 0,-1-1 0,-1 0 0,0-1 0,-1 0 0,0 1 0,-1-1 0,0 0 0,1-15 0,-5-168 0,-1 189 0,1 0 0,-1 0 0,0 0 0,-1 0 0,1 0 0,-1 0 0,-1 0 0,1 1 0,-1 0 0,0 0 0,-1 0 0,0 0 0,0 0 0,0 1 0,-11-9 0,-1 1 0,0 1 0,-1 0 0,-1 2 0,-24-11 0,24 13 0,0 2 0,-37-8 0,-3 0 0,-66-30 0,95 36 0,-1 2 0,0 1 0,-36-2 0,39 5 0,-4-3 0,-37-9 0,41 7 0,0 2 0,-30-2 0,-1 4 0,-77 6 0,108 1 0,-46 13 0,0 1 0,35-10 0,-44 16 0,6 0 0,37-16 0,-72 7 0,99-12 0,0 1 0,0 0 0,0 1 0,1 0 0,0 1 0,-22 14 0,21-8-97,13-11 103,0-1 0,0 0 1,0 1-1,0-1 0,0 0 1,0 1-1,0-1 0,0 0 1,0 1-1,0-1 0,0 0 1,0 1-1,0-1 0,0 0 1,0 1-1,0-1 0,0 0 1,1 1-1,-1-1 1,0 0-1,0 0 0,0 1 1,1-1-1,-1 0 0,0 0 1,0 1-1,1-1 0,-1 0 1,30 12-717,-24-10-32,11 2-6084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3:53:17.772"/>
    </inkml:context>
    <inkml:brush xml:id="br0">
      <inkml:brushProperty name="width" value="0.05" units="cm"/>
      <inkml:brushProperty name="height" value="0.05" units="cm"/>
      <inkml:brushProperty name="color" value="#E71224"/>
    </inkml:brush>
  </inkml:definitions>
  <inkml:trace contextRef="#ctx0" brushRef="#br0">279 1 24575,'-4'1'0,"1"0"0,0 1 0,0 0 0,0 0 0,0 0 0,0 0 0,0 0 0,0 0 0,1 1 0,-1-1 0,1 1 0,0 0 0,-4 6 0,-12 10 0,7-9 0,-1 0 0,-1 0 0,2 1 0,-1 0 0,2 1 0,-10 13 0,15-19 0,0 0 0,0 0 0,0-1 0,-1 0 0,1 0 0,-1-1 0,0 1 0,-12 5 0,10-5 0,0 0 0,0 0 0,1 1 0,-10 9 0,15-12 0,0 0 0,-1 1 0,1 0 0,0-1 0,1 1 0,-1 0 0,1 0 0,0 0 0,0 0 0,0 0 0,0 0 0,1 0 0,-1 5 0,3 60 0,0-37 0,-2 66-1365,0-82-5461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19.137"/>
    </inkml:context>
    <inkml:brush xml:id="br0">
      <inkml:brushProperty name="width" value="0.05" units="cm"/>
      <inkml:brushProperty name="height" value="0.05" units="cm"/>
      <inkml:brushProperty name="color" value="#F6630D"/>
    </inkml:brush>
  </inkml:definitions>
  <inkml:trace contextRef="#ctx0" brushRef="#br0">15 1 24575,'2'0'0,"-1"0"0,1 1 0,-1-1 0,1 1 0,-1-1 0,0 1 0,1 0 0,-1-1 0,0 1 0,1 0 0,-1 0 0,0 0 0,0 0 0,0 0 0,0 0 0,0 0 0,1 2 0,18 26 0,-9-13 0,-3-4 0,-1-1 0,1 1 0,-2 1 0,0-1 0,0 1 0,-1 0 0,-1 1 0,0-1 0,-1 1 0,2 22 0,-1 11 0,-5 87 0,-1-49 0,2 286 0,-2-354 0,-1-1 0,0 1 0,0-1 0,-2 0 0,0 0 0,-1-1 0,-14 27 0,-5 17 0,2-13 0,21-43 0,0 0 0,0 0 0,0 0 0,0 0 0,0-1 0,-1 1 0,0-1 0,1 1 0,-1-1 0,0 0 0,-5 3 0,8-5 0,0 0 0,0 0 0,0 0 0,0 0 0,0 0 0,-1 0 0,1 0 0,0 0 0,0 0 0,0 0 0,0 0 0,0 0 0,0 0 0,0 0 0,0 0 0,-1 0 0,1 0 0,0 0 0,0 0 0,0 0 0,0 0 0,0 0 0,0 0 0,0 0 0,0 0 0,-1 0 0,1-1 0,0 1 0,0 0 0,0 0 0,0 0 0,0 0 0,0 0 0,0 0 0,0 0 0,0 0 0,0 0 0,0-1 0,0 1 0,0 0 0,0 0 0,0 0 0,0 0 0,0 0 0,0 0 0,0 0 0,0-1 0,0 1 0,0 0 0,0 0 0,0 0 0,0 0 0,0 0 0,0 0 0,0 0 0,3-12 0,6-10 0,36-52-1365,-38 62-5461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22.406"/>
    </inkml:context>
    <inkml:brush xml:id="br0">
      <inkml:brushProperty name="width" value="0.05" units="cm"/>
      <inkml:brushProperty name="height" value="0.05" units="cm"/>
      <inkml:brushProperty name="color" value="#F6630D"/>
    </inkml:brush>
  </inkml:definitions>
  <inkml:trace contextRef="#ctx0" brushRef="#br0">1 0 24575,'1'4'0,"1"1"0,0-1 0,0 0 0,0 0 0,0 0 0,1-1 0,0 1 0,5 6 0,4 6 0,3 6 0,-1 0 0,-1 1 0,-2 1 0,0 0 0,-1 1 0,-2 0 0,11 46 0,0 45 0,0 2 0,0-20 0,-11-55 0,-4-23 0,0-1 0,1 35 0,-4 25 0,-4 116 0,1-179 0,-2-1 0,1 0 0,-10 21 0,-4 20 0,1 9 0,8-36 0,-8 51 0,14-69 0,-1 1 0,0-1 0,-1 0 0,0 0 0,0-1 0,-1 1 0,0-1 0,-1 0 0,-1 0 0,1 0 0,-1-1 0,-1 0 0,-9 9 0,16-18 0,1 0 0,0 0 0,0 0 0,0 1 0,-1-1 0,1 0 0,0 0 0,0 0 0,0 1 0,-1-1 0,1 0 0,0 0 0,-1 0 0,1 0 0,0 0 0,0 0 0,-1 0 0,1 0 0,0 0 0,-1 0 0,1 0 0,0 0 0,0 0 0,-1 0 0,1 0 0,0 0 0,-1 0 0,1 0 0,0 0 0,0 0 0,-1 0 0,1 0 0,0 0 0,0-1 0,-1 1 0,1 0 0,0 0 0,-8-14 0,-2-25 0,9 32 0,-9-43-1365,6 37-5461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24.718"/>
    </inkml:context>
    <inkml:brush xml:id="br0">
      <inkml:brushProperty name="width" value="0.05" units="cm"/>
      <inkml:brushProperty name="height" value="0.05" units="cm"/>
      <inkml:brushProperty name="color" value="#F6630D"/>
    </inkml:brush>
  </inkml:definitions>
  <inkml:trace contextRef="#ctx0" brushRef="#br0">1 1 24575,'1'0'0,"1"0"0,-1 1 0,0-1 0,1 1 0,-1-1 0,1 1 0,-1 0 0,0 0 0,1-1 0,-1 1 0,0 0 0,0 0 0,0 0 0,0 0 0,0 0 0,2 3 0,17 26 0,-9-14 0,-4-7 0,-1 1 0,-1 0 0,9 18 0,2 7 0,23 63 0,-33-85 0,0 1 0,6 23 0,5 14 0,-9-31 0,-1 1 0,7 41 0,-10-38 0,2-1 0,9 26 0,-6-24 0,-1 0 0,-2 0 0,-1 0 0,0 1 0,0 30 0,-4 133 0,-3-88 0,3-7 0,-3 104 0,-2-170 0,-1 0 0,-2 0 0,-1-1 0,-19 45 0,1-24 0,20-38 0,0 0 0,0 1 0,1 0 0,-5 16 0,3-5 0,-2-1 0,-12 24 0,-1 3 0,16-36 0,0 0 0,-1 0 0,0-1 0,-1 0 0,0-1 0,-13 13 0,21-23 2,0 1 0,-1-1 0,1 0 0,0 1-1,0-1 1,0 0 0,-1 1 0,1-1 0,0 0-1,-1 0 1,1 1 0,0-1 0,-1 0 0,1 0 0,0 1-1,-1-1 1,1 0 0,-1 0 0,1 0 0,0 0-1,-1 1 1,1-1 0,-1 0 0,1 0 0,-1 0 0,1 0-1,0 0 1,-1 0 0,1 0 0,-1 0 0,1-1-1,-1 1 1,1 0 0,0 0 0,-1 0 0,1 0 0,-1 0-1,1-1 1,0 1 0,-1 0 0,1 0 0,0-1-1,-1 1 1,1 0 0,0-1 0,0 1 0,-1 0 0,1-1-1,0 1 1,0 0 0,-1-1 0,1 1 0,0 0-1,0-1 1,0 1 0,0-1 0,0 1 0,-1 0 0,1-2-1,-4-26-1214,4 27 952,0-16-6565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31.001"/>
    </inkml:context>
    <inkml:brush xml:id="br0">
      <inkml:brushProperty name="width" value="0.05" units="cm"/>
      <inkml:brushProperty name="height" value="0.05" units="cm"/>
      <inkml:brushProperty name="color" value="#F6630D"/>
    </inkml:brush>
  </inkml:definitions>
  <inkml:trace contextRef="#ctx0" brushRef="#br0">97 0 24575,'0'14'0,"1"-1"0,1 0 0,0 1 0,1-1 0,1 0 0,4 13 0,38 74 0,-30-68 0,17 47 0,-21-40 0,63 166 0,-68-186 0,0 0 0,-1 1 0,-2-1 0,0 1 0,2 25 0,13 54 0,-1-27 0,-13-56 0,0-1 0,-1 1 0,-1-1 0,1 26 0,-5 410 0,-1-432 0,0 0 0,-2 0 0,-1-1 0,0 1 0,-1-1 0,-1 0 0,-14 28 0,1-1 0,-64 139 0,70-156 0,-2-2 0,0 1 0,-1-2 0,-23 25 0,34-42 0,0 1 0,0 0 0,1 0 0,0 1 0,1-1 0,0 1 0,-4 16 0,-8 19 0,6-20-95,9-20 21,0-1-1,0 1 0,-1 0 0,0-1 1,0 0-1,0 1 0,-1-1 0,1 0 1,-1 0-1,0 0 0,0-1 1,0 1-1,-1-1 0,1 1 0,-1-1 1,-6 4-1,-2-2-6751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0:07:10.237"/>
    </inkml:context>
    <inkml:brush xml:id="br0">
      <inkml:brushProperty name="width" value="0.05" units="cm"/>
      <inkml:brushProperty name="height" value="0.05" units="cm"/>
      <inkml:brushProperty name="color" value="#F6630D"/>
    </inkml:brush>
  </inkml:definitions>
  <inkml:trace contextRef="#ctx0" brushRef="#br0">1 648 24575,'3'-1'0,"0"-1"0,0 0 0,-1 0 0,1 0 0,0-1 0,-1 1 0,1-1 0,2-4 0,8-6 0,5 0 0,1 0 0,0 1 0,1 2 0,0-1 0,1 2 0,0 1 0,42-11 0,-39 11 0,40-19 0,-27 11 0,-1 2 0,0 3 0,40-8 0,-70 17 0,26-7 0,42-18 0,-43 15 0,49-13 0,204-25 0,-229 42-336,63-17-1,-47 8 384,71-2-868,-24 4 194,171-19-1127,-167 22 1283,172-7 471,-97 10 0,12-1 0,-27 1 6,14-2-85,-82 3 79,148 7 0,-114 3 0,13-12 42,-3 0-7,72-1 83,-37 1-92,-3 0-28,47 2-530,-8 0 24,427-6-226,-418 16 577,171-13 157,213 1-2181,-379 12 1659,954-2 159,-1068 10 2747,-23-1-389,10 1-1233,21 1 1,4-1-91,6 0-85,17 0-587,3-1 0,9 1-357,-4 0 14,-26-1 343,-4 1 0,-68-10-209,246 11-1853,-57 9 2062,-114-11-166,15 2-26,48-3 192,-137-8 0,80 11 0,-106-6 263,75-4 0,9 1 93,5 18 3841,16 0-3960,-54-2-237,-3 2 0,-53-12 0,-25-4 0,1 0 0,34 1 0,-26-4 0,57 10 0,-76-9 0,162 23 0,-147-21 0,40 12 0,4 1 0,239 47-645,-179-36 554,64 10-314,93 21 39,-236-49 366,-1-2 0,77 2 0,-99-7 70,1 1 0,-1 2 0,33 10 0,-34-8-1,1-1-1,0-1 1,33 2 0,-30-5 248,0 1 1,46 12-1,-45-6-317,45 22 0,18 7 0,37 2 0,-123-38 0,1 1 0,0 0 0,-1 1 0,0 0 0,0 0 0,-1 0 0,1 1 0,-1 0 0,0 0 0,-1 0 0,1 1 0,-1 0 0,8 14 0,28 33 0,-32-47-1365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0:07:11.036"/>
    </inkml:context>
    <inkml:brush xml:id="br0">
      <inkml:brushProperty name="width" value="0.05" units="cm"/>
      <inkml:brushProperty name="height" value="0.05" units="cm"/>
      <inkml:brushProperty name="color" value="#F6630D"/>
    </inkml:brush>
  </inkml:definitions>
  <inkml:trace contextRef="#ctx0" brushRef="#br0">494 1 24575,'0'35'0,"2"1"0,8 50 0,-8-74 0,1 1 0,0-1 0,1 0 0,0 0 0,1 0 0,0-1 0,1 0 0,9 13 0,-13-21 0,-1-1 0,1 0 0,-1 1 0,1-1 0,-1 1 0,0-1 0,0 1 0,0 0 0,0-1 0,-1 1 0,1 0 0,-1 0 0,1-1 0,-1 1 0,0 0 0,0 0 0,0 0 0,-1 0 0,1-1 0,-2 5 0,1-3 0,-2-1 0,1 1 0,0 0 0,-1-1 0,1 1 0,-1-1 0,0 0 0,0 0 0,-1 0 0,1 0 0,0-1 0,-6 4 0,-39 32 0,37-29 0,0 1 0,0-2 0,-1 0 0,-22 12 0,-156 60 0,102-45 90,-19 9-1545,96-39-5371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00.489"/>
    </inkml:context>
    <inkml:brush xml:id="br0">
      <inkml:brushProperty name="width" value="0.1" units="cm"/>
      <inkml:brushProperty name="height" value="0.1" units="cm"/>
      <inkml:brushProperty name="color" value="#E71224"/>
    </inkml:brush>
  </inkml:definitions>
  <inkml:trace contextRef="#ctx0" brushRef="#br0">788 42 24575,'-1'3'0,"-1"-1"0,1 1 0,-1-1 0,0 0 0,0 0 0,0 0 0,0 0 0,0 0 0,-1 0 0,1 0 0,0-1 0,-6 3 0,-3 4 0,-84 61 0,81-61 0,0-1 0,-26 10 0,-18 8 0,46-19 0,0 0 0,0-1 0,0 0 0,-1-1 0,0-1 0,-20 4 0,1-4 0,-50-2 0,75-1 0,-1 0 0,1 1 0,0 0 0,0 0 0,0 0 0,0 1 0,0 0 0,0 0 0,0 1 0,0 0 0,1 0 0,0 1 0,-1 0 0,1 0 0,1 0 0,-1 1 0,1 0 0,-1 0 0,-6 9 0,-26 23 0,21-22 0,1 2 0,-22 27 0,34-36 0,0 0 0,1 1 0,0-1 0,0 0 0,1 1 0,0 0 0,-1 14 0,-2 7 0,3-22 0,-6 27 0,1 0 0,2 1 0,-1 45 0,6-46 0,2 1 0,7 45 0,-6-69 0,-1-1 0,1 0 0,1 0 0,0 0 0,0 0 0,1-1 0,1 0 0,0 0 0,0 0 0,0 0 0,10 9 0,-5-6 0,-1 0 0,0 1 0,9 16 0,-14-19 0,2-1 0,-1 0 0,1 0 0,1 0 0,0-1 0,0 0 0,15 12 0,33 8 0,-18-11 0,-21-8 0,2 1 0,1-1 0,0 0 0,0-1 0,38 10 0,39 11 0,-57-16 0,-4-4 0,0-1 0,1-2 0,0-2 0,0-1 0,66-3 0,-89 0 0,0 0 0,1 1 0,15 5 0,-14-4 0,-1 0 0,22 1 0,265-4 0,-290-1 0,-1-1 0,0 0 0,0-1 0,-1 0 0,1-1 0,0 0 0,16-10 0,10-3 0,164-57 0,-195 70 0,-1 1 0,1-1 0,-1 0 0,1-1 0,-1 1 0,-1-1 0,1 0 0,-1 0 0,1-1 0,4-7 0,-5 6 0,1 0 0,1 0 0,-1 1 0,1 0 0,0 0 0,11-8 0,-5 5 0,-1 0 0,-1-1 0,0 0 0,0-1 0,-1 0 0,0-1 0,-1 1 0,0-2 0,6-13 0,-7 9 0,-1-2 0,0 1 0,-2 0 0,0-1 0,3-37 0,-7 56 0,18-103 0,-8 31 0,-6 50 0,-1 1 0,1-24 0,-4 18 0,1-5 0,-1-1 0,-2 1 0,-10-54 0,4 41 0,8 38 0,-1 0 0,0 0 0,0 0 0,-1 1 0,0-1 0,0 1 0,0-1 0,-1 1 0,0 0 0,0 0 0,0 0 0,-1 0 0,0 0 0,-9-9 0,-35-23 0,39 32 0,1 1 0,0-2 0,0 1 0,0-1 0,1 0 0,0-1 0,-8-11 0,8 11 0,0 0 0,0 1 0,0 0 0,-1 0 0,0 1 0,-1 0 0,0 0 0,1 1 0,-13-5 0,12 6 0,1 1 0,-1 1 0,0-1 0,-10 0 0,10 1 0,0 1 0,0-1 0,1-1 0,-14-5 0,13 4 0,-1-2 0,-1 0 0,1 1 0,-1 1 0,-1 0 0,1 0 0,-1 2 0,-22-4 0,-40-4 0,52 6 0,-43-2 0,10 5 0,-92 3 0,142-1 0,0 0 0,0 1 0,0-1 0,0 1 0,0 0 0,0 1 0,1-1 0,-1 1 0,1 0 0,0 0 0,-5 4 0,-44 44 0,40-37 0,2 0-110,-19 16 347,28-28-337,1-1 1,-1 1-1,0-1 1,0 0-1,0 0 1,0 0 0,0 0-1,0 0 1,0 0-1,-1 0 1,1 0-1,0-1 1,-1 1-1,-1-1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http://xmlstar.sourceforge.net/doc/UG/</a:t>
            </a:r>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254462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https://winaero.com/disable-ntfs-last-access-time-updates-in-windows-10/</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120773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https://www.sans.org/security-resources/posters/windows-forensic-analysis/170/download</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123543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https://cyberforensicator.com/wp-content/uploads/2018/03/Windows-10-Time-Rules-Cyber-Forensicator_2.png</a:t>
            </a:r>
          </a:p>
          <a:p>
            <a:r>
              <a:rPr lang="en-US" dirty="0"/>
              <a:t>https://cyberforensicator.com/2018/03/25/windows-10-time-rules/</a:t>
            </a:r>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402925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https://forensixchange.com/posts/19_04_22_win10_ntfs_time_rules/#:~:text=The%20MACB%20timestamps%20are%20stored,%24STANDARD_INFORMATION%20and%20%24FILE_NAME%20attribute.&amp;text=One%20important%20difference%20is%20that,changed%20by%20the%20system%20kernel.</a:t>
            </a:r>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332465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328577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353313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https://en.wikipedia.org/wiki/USN_Journal#:~:text=The%20USN%20Journal%20(Update%20Sequence,the%20NTFS%20file%20system%20journaling.</a:t>
            </a:r>
          </a:p>
        </p:txBody>
      </p:sp>
      <p:sp>
        <p:nvSpPr>
          <p:cNvPr id="4" name="Slide Number Placeholder 3"/>
          <p:cNvSpPr>
            <a:spLocks noGrp="1"/>
          </p:cNvSpPr>
          <p:nvPr>
            <p:ph type="sldNum" sz="quarter" idx="10"/>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288553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https://velociraptor.velocidex.com/the-windows-usn-journal-f0c55c9010e</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305227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-P  "[\$]Extend/[\$]</a:t>
            </a:r>
            <a:r>
              <a:rPr lang="en-US" dirty="0" err="1"/>
              <a:t>UsnJrnl</a:t>
            </a:r>
            <a:r>
              <a:rPr lang="en-US" dirty="0"/>
              <a:t>" --color </a:t>
            </a:r>
          </a:p>
          <a:p>
            <a:r>
              <a:rPr lang="en-US" dirty="0"/>
              <a:t>https://countuponsecurity.com/tag/ntfs-logfile/</a:t>
            </a:r>
          </a:p>
        </p:txBody>
      </p:sp>
      <p:sp>
        <p:nvSpPr>
          <p:cNvPr id="4" name="Slide Number Placeholder 3"/>
          <p:cNvSpPr>
            <a:spLocks noGrp="1"/>
          </p:cNvSpPr>
          <p:nvPr>
            <p:ph type="sldNum" sz="quarter" idx="10"/>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145167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a:t>
            </a:r>
            <a:r>
              <a:rPr lang="en-US" dirty="0" err="1"/>
              <a:t>i</a:t>
            </a:r>
            <a:r>
              <a:rPr lang="en-US" dirty="0"/>
              <a:t> raw -o 206848 cfreds_2015_data_leakage_pc.dd 59016-128-5 | </a:t>
            </a:r>
            <a:r>
              <a:rPr lang="en-US" dirty="0" err="1"/>
              <a:t>xxd</a:t>
            </a:r>
            <a:endParaRPr lang="en-US" dirty="0"/>
          </a:p>
          <a:p>
            <a:r>
              <a:rPr lang="en-US" dirty="0"/>
              <a:t>http://forensicinsight.org/wp-content/uploads/2013/07/F-INSIGHT-Advanced-UsnJrnl-Forensics-English.pdf</a:t>
            </a:r>
          </a:p>
        </p:txBody>
      </p:sp>
      <p:sp>
        <p:nvSpPr>
          <p:cNvPr id="4" name="Slide Number Placeholder 3"/>
          <p:cNvSpPr>
            <a:spLocks noGrp="1"/>
          </p:cNvSpPr>
          <p:nvPr>
            <p:ph type="sldNum" sz="quarter" idx="10"/>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287500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221778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istat</a:t>
            </a:r>
            <a:r>
              <a:rPr lang="en-US" dirty="0"/>
              <a:t> -</a:t>
            </a:r>
            <a:r>
              <a:rPr lang="en-US" dirty="0" err="1"/>
              <a:t>i</a:t>
            </a:r>
            <a:r>
              <a:rPr lang="en-US" dirty="0"/>
              <a:t> raw -o 206848 cfreds_2015_data_leakage_pc.dd 59016 | head -n 29</a:t>
            </a:r>
          </a:p>
          <a:p>
            <a:r>
              <a:rPr lang="en-US" dirty="0"/>
              <a:t>https://jmharkness.wordpress.com/2011/01/27/mft-file-reference-number/</a:t>
            </a:r>
          </a:p>
          <a:p>
            <a:r>
              <a:rPr lang="en-US" dirty="0"/>
              <a:t>https://flatcap.org/linux-ntfs/ntfs/concepts/file_record.html</a:t>
            </a:r>
          </a:p>
          <a:p>
            <a:r>
              <a:rPr lang="en-US" dirty="0"/>
              <a:t>https://forensicswiki.xyz/wiki/index.php?title=MAC_times#:~:text=The%20term%20MAC%20times%20refers,ctime)%20of%20a%20certain%20file.&amp;text=The%20latter%20refers%20to%20the,MFT%20entry%20itself%20was%20modified.</a:t>
            </a:r>
          </a:p>
        </p:txBody>
      </p:sp>
      <p:sp>
        <p:nvSpPr>
          <p:cNvPr id="4" name="Slide Number Placeholder 3"/>
          <p:cNvSpPr>
            <a:spLocks noGrp="1"/>
          </p:cNvSpPr>
          <p:nvPr>
            <p:ph type="sldNum" sz="quarter" idx="10"/>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14175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https://docs.microsoft.com/en-us/windows/win32/api/winioctl/ns-winioctl-usn_record_v2?redirectedfrom=MSDN</a:t>
            </a:r>
          </a:p>
        </p:txBody>
      </p:sp>
      <p:sp>
        <p:nvSpPr>
          <p:cNvPr id="4" name="Slide Number Placeholder 3"/>
          <p:cNvSpPr>
            <a:spLocks noGrp="1"/>
          </p:cNvSpPr>
          <p:nvPr>
            <p:ph type="sldNum" sz="quarter" idx="10"/>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167030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http://windowsir.blogspot.com/2014/07/file-system-ops-effects-on-mft-records.html</a:t>
            </a:r>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319903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clone https://github.com/jschicht/UsnJrnl2Csv.git</a:t>
            </a:r>
          </a:p>
          <a:p>
            <a:r>
              <a:rPr lang="en-US" dirty="0" err="1"/>
              <a:t>icat</a:t>
            </a:r>
            <a:r>
              <a:rPr lang="en-US" dirty="0"/>
              <a:t> -</a:t>
            </a:r>
            <a:r>
              <a:rPr lang="en-US" dirty="0" err="1"/>
              <a:t>i</a:t>
            </a:r>
            <a:r>
              <a:rPr lang="en-US" dirty="0"/>
              <a:t> raw -o 206848 cfreds_2015_data_leakage_pc.dd 59016-128-3 &gt; UsnJrnl2Csv/</a:t>
            </a:r>
            <a:r>
              <a:rPr lang="en-US" dirty="0" err="1"/>
              <a:t>usnJrnl.bin</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17856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processed file </a:t>
            </a:r>
          </a:p>
          <a:p>
            <a:endParaRPr lang="en-US" dirty="0"/>
          </a:p>
          <a:p>
            <a:r>
              <a:rPr lang="en-US" dirty="0"/>
              <a:t>https://www.dropbox.com/sh/3lyzpi7vyod0pfs/AADh2b3Tn-mMqWZHB1Uzv9_ma?dl=0</a:t>
            </a:r>
          </a:p>
          <a:p>
            <a:r>
              <a:rPr lang="en-US" dirty="0"/>
              <a:t>https://ubalt-my.sharepoint.com/:f:/g/personal/id31ga53_ubalt_edu/EoJThlUPE85Hm7592HB5sjIBGo4Ht9drLxt9XnwDdnf3PA?e=4Okj4m</a:t>
            </a:r>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857999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308088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http://forensicinsight.org/wp-content/uploads/2013/07/F-INSIGHT-Advanced-UsnJrnl-Forensics-English.pdf</a:t>
            </a:r>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318044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-P "\.jpg.*RENAME_OLD"  UsnJrnl_2020-11-28_12-15-14.csv --color</a:t>
            </a:r>
          </a:p>
        </p:txBody>
      </p:sp>
      <p:sp>
        <p:nvSpPr>
          <p:cNvPr id="4" name="Slide Number Placeholder 3"/>
          <p:cNvSpPr>
            <a:spLocks noGrp="1"/>
          </p:cNvSpPr>
          <p:nvPr>
            <p:ph type="sldNum" sz="quarter" idx="10"/>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83829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http://windowsir.blogspot.com/2014/07/file-system-ops-effects-on-mft-records.html</a:t>
            </a:r>
          </a:p>
          <a:p>
            <a:r>
              <a:rPr lang="en-US" dirty="0"/>
              <a:t>could be a research topic</a:t>
            </a:r>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65697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install </a:t>
            </a:r>
            <a:r>
              <a:rPr lang="en-US" dirty="0" err="1"/>
              <a:t>usncarve</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42</a:t>
            </a:fld>
            <a:endParaRPr lang="en-US"/>
          </a:p>
        </p:txBody>
      </p:sp>
    </p:spTree>
    <p:extLst>
      <p:ext uri="{BB962C8B-B14F-4D97-AF65-F5344CB8AC3E}">
        <p14:creationId xmlns:p14="http://schemas.microsoft.com/office/powerpoint/2010/main" val="396820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https://www.andreafortuna.org/2018/06/04/using-mft-anomalies-to-spot-suspicious-files-in-forensic-analysis/</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55219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usncarve.py -h</a:t>
            </a:r>
          </a:p>
        </p:txBody>
      </p:sp>
      <p:sp>
        <p:nvSpPr>
          <p:cNvPr id="4" name="Slide Number Placeholder 3"/>
          <p:cNvSpPr>
            <a:spLocks noGrp="1"/>
          </p:cNvSpPr>
          <p:nvPr>
            <p:ph type="sldNum" sz="quarter" idx="10"/>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1485907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install </a:t>
            </a:r>
            <a:r>
              <a:rPr lang="en-US" dirty="0" err="1"/>
              <a:t>usnparser</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3300773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usn.py -h</a:t>
            </a:r>
          </a:p>
        </p:txBody>
      </p:sp>
      <p:sp>
        <p:nvSpPr>
          <p:cNvPr id="4" name="Slide Number Placeholder 3"/>
          <p:cNvSpPr>
            <a:spLocks noGrp="1"/>
          </p:cNvSpPr>
          <p:nvPr>
            <p:ph type="sldNum" sz="quarter" idx="10"/>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1308420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usncarve.py -f cfreds_2015_data_leakage_pc.dd -o </a:t>
            </a:r>
            <a:r>
              <a:rPr lang="en-US" dirty="0" err="1"/>
              <a:t>usn.raw</a:t>
            </a:r>
            <a:endParaRPr lang="en-US" dirty="0"/>
          </a:p>
          <a:p>
            <a:r>
              <a:rPr lang="en-US" dirty="0"/>
              <a:t>usn.py -f </a:t>
            </a:r>
            <a:r>
              <a:rPr lang="en-US" dirty="0" err="1"/>
              <a:t>usn.raw</a:t>
            </a:r>
            <a:r>
              <a:rPr lang="en-US" dirty="0"/>
              <a:t> -o usn.csv</a:t>
            </a:r>
          </a:p>
        </p:txBody>
      </p:sp>
      <p:sp>
        <p:nvSpPr>
          <p:cNvPr id="4" name="Slide Number Placeholder 3"/>
          <p:cNvSpPr>
            <a:spLocks noGrp="1"/>
          </p:cNvSpPr>
          <p:nvPr>
            <p:ph type="sldNum" sz="quarter" idx="10"/>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182928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--text -P "\.jpg.*RENAME_OLD"  usn.csv –color</a:t>
            </a:r>
          </a:p>
          <a:p>
            <a:endParaRPr lang="en-US" dirty="0"/>
          </a:p>
          <a:p>
            <a:r>
              <a:rPr lang="en-US" dirty="0"/>
              <a:t>Without --text, it will show “binary file .</a:t>
            </a:r>
            <a:r>
              <a:rPr lang="en-US" dirty="0" err="1"/>
              <a:t>cvs</a:t>
            </a:r>
            <a:r>
              <a:rPr lang="en-US"/>
              <a:t> matches</a:t>
            </a:r>
            <a:r>
              <a:rPr lang="en-US" dirty="0"/>
              <a:t>” </a:t>
            </a:r>
          </a:p>
        </p:txBody>
      </p:sp>
      <p:sp>
        <p:nvSpPr>
          <p:cNvPr id="4" name="Slide Number Placeholder 3"/>
          <p:cNvSpPr>
            <a:spLocks noGrp="1"/>
          </p:cNvSpPr>
          <p:nvPr>
            <p:ph type="sldNum" sz="quarter" idx="10"/>
          </p:nvPr>
        </p:nvSpPr>
        <p:spPr/>
        <p:txBody>
          <a:bodyPr/>
          <a:lstStyle/>
          <a:p>
            <a:fld id="{DDBF98C7-164A-4723-84F0-B1E4B080DDEC}" type="slidenum">
              <a:rPr lang="en-US" smtClean="0"/>
              <a:t>48</a:t>
            </a:fld>
            <a:endParaRPr lang="en-US"/>
          </a:p>
        </p:txBody>
      </p:sp>
    </p:spTree>
    <p:extLst>
      <p:ext uri="{BB962C8B-B14F-4D97-AF65-F5344CB8AC3E}">
        <p14:creationId xmlns:p14="http://schemas.microsoft.com/office/powerpoint/2010/main" val="182644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https://www.writeblocked.org/resources/NTFS_CHEAT_SHEETS.pdf</a:t>
            </a:r>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423384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https://www.raisedr.com/resources/general/recovery-chances/</a:t>
            </a:r>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204788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-o 206848 cfreds_2015_data_leakage_pc.dd </a:t>
            </a:r>
          </a:p>
        </p:txBody>
      </p:sp>
      <p:sp>
        <p:nvSpPr>
          <p:cNvPr id="4" name="Slide Number Placeholder 3"/>
          <p:cNvSpPr>
            <a:spLocks noGrp="1"/>
          </p:cNvSpPr>
          <p:nvPr>
            <p:ph type="sldNum" sz="quarter" idx="10"/>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5038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66666"/>
                </a:solidFill>
                <a:effectLst/>
                <a:latin typeface="Roboto Slab"/>
              </a:rPr>
              <a:t>A file with a single name has 12 timestamps: 4 timestamps come from the $STANDARD_INFORMATION attribute in a file record, 4 timestamps come from the $FILE_NAME attribute in the same file record, and 4 timestamps come from the $FILE_NAME attribute in an index record ($I30) of a parent directory.</a:t>
            </a:r>
          </a:p>
          <a:p>
            <a:r>
              <a:rPr lang="en-US" dirty="0"/>
              <a:t>https://dfir.ru/2021/01/10/standard_information-vs-file_name/#:~:text=A%20file%20with%20a%20single,I30)%20of%20a%20parent%20directory.</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329344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https://forensixchange.com/posts/19_04_22_win10_ntfs_time_rules/#:~:text=The%20MACB%20timestamps%20are%20stored,%24STANDARD_INFORMATION%20and%20%24FILE_NAME%20attribute.&amp;text=One%20important%20difference%20is%20that,changed%20by%20the%20system%20kernel.</a:t>
            </a:r>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82625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https://forensicswiki.xyz/wiki/index.php?title=MAC_times#:~:text=The%20term%20MAC%20times%20refers,ctime)%20of%20a%20certain%20file.&amp;text=The%20latter%20refers%20to%20the,MFT%20entry%20itself%20was%20modified.</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246743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5.xml"/><Relationship Id="rId1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customXml" Target="../ink/ink2.xml"/><Relationship Id="rId12" Type="http://schemas.openxmlformats.org/officeDocument/2006/relationships/image" Target="../media/image24.png"/><Relationship Id="rId17" Type="http://schemas.openxmlformats.org/officeDocument/2006/relationships/customXml" Target="../ink/ink7.xml"/><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23.png"/><Relationship Id="rId19" Type="http://schemas.openxmlformats.org/officeDocument/2006/relationships/customXml" Target="../ink/ink8.xml"/><Relationship Id="rId4" Type="http://schemas.openxmlformats.org/officeDocument/2006/relationships/image" Target="../media/image20.png"/><Relationship Id="rId9" Type="http://schemas.openxmlformats.org/officeDocument/2006/relationships/customXml" Target="../ink/ink3.xml"/><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forensixchange.com/posts/19_04_22_win10_ntfs_time_rules/#:~:text=The%20MACB%20timestamps%20are%20stored,%24STANDARD_INFORMATION%20and%20%24FILE_NAME%20attribute.&amp;text=One%20important%20difference%20is%20that,changed%20by%20the%20system%20kernel."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71.png"/><Relationship Id="rId18" Type="http://schemas.openxmlformats.org/officeDocument/2006/relationships/customXml" Target="../ink/ink15.xml"/><Relationship Id="rId3" Type="http://schemas.openxmlformats.org/officeDocument/2006/relationships/image" Target="../media/image36.png"/><Relationship Id="rId21" Type="http://schemas.openxmlformats.org/officeDocument/2006/relationships/image" Target="../media/image41.png"/><Relationship Id="rId7" Type="http://schemas.openxmlformats.org/officeDocument/2006/relationships/image" Target="../media/image340.png"/><Relationship Id="rId12" Type="http://schemas.openxmlformats.org/officeDocument/2006/relationships/customXml" Target="../ink/ink12.xml"/><Relationship Id="rId17" Type="http://schemas.openxmlformats.org/officeDocument/2006/relationships/image" Target="../media/image39.png"/><Relationship Id="rId2" Type="http://schemas.openxmlformats.org/officeDocument/2006/relationships/notesSlide" Target="../notesSlides/notesSlide15.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6.xml"/><Relationship Id="rId6" Type="http://schemas.openxmlformats.org/officeDocument/2006/relationships/customXml" Target="../ink/ink9.xml"/><Relationship Id="rId11" Type="http://schemas.openxmlformats.org/officeDocument/2006/relationships/image" Target="../media/image360.png"/><Relationship Id="rId24"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381.png"/><Relationship Id="rId23" Type="http://schemas.openxmlformats.org/officeDocument/2006/relationships/image" Target="../media/image42.png"/><Relationship Id="rId10" Type="http://schemas.openxmlformats.org/officeDocument/2006/relationships/customXml" Target="../ink/ink11.xml"/><Relationship Id="rId19"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50.png"/><Relationship Id="rId14" Type="http://schemas.openxmlformats.org/officeDocument/2006/relationships/customXml" Target="../ink/ink13.xml"/><Relationship Id="rId22" Type="http://schemas.openxmlformats.org/officeDocument/2006/relationships/customXml" Target="../ink/ink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49.png"/><Relationship Id="rId18" Type="http://schemas.openxmlformats.org/officeDocument/2006/relationships/customXml" Target="../ink/ink25.xml"/><Relationship Id="rId3" Type="http://schemas.openxmlformats.org/officeDocument/2006/relationships/customXml" Target="../ink/ink18.xml"/><Relationship Id="rId7" Type="http://schemas.openxmlformats.org/officeDocument/2006/relationships/image" Target="../media/image46.png"/><Relationship Id="rId12" Type="http://schemas.openxmlformats.org/officeDocument/2006/relationships/customXml" Target="../ink/ink22.xml"/><Relationship Id="rId17" Type="http://schemas.openxmlformats.org/officeDocument/2006/relationships/image" Target="../media/image51.png"/><Relationship Id="rId2" Type="http://schemas.openxmlformats.org/officeDocument/2006/relationships/notesSlide" Target="../notesSlides/notesSlide16.xml"/><Relationship Id="rId16"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customXml" Target="../ink/ink21.xml"/><Relationship Id="rId19"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customXml" Target="../ink/ink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6" Type="http://schemas.openxmlformats.org/officeDocument/2006/relationships/customXml" Target="../ink/ink37.xml"/><Relationship Id="rId21" Type="http://schemas.openxmlformats.org/officeDocument/2006/relationships/image" Target="../media/image410.png"/><Relationship Id="rId42" Type="http://schemas.openxmlformats.org/officeDocument/2006/relationships/customXml" Target="../ink/ink45.xml"/><Relationship Id="rId47" Type="http://schemas.openxmlformats.org/officeDocument/2006/relationships/image" Target="../media/image530.png"/><Relationship Id="rId63" Type="http://schemas.openxmlformats.org/officeDocument/2006/relationships/image" Target="../media/image610.png"/><Relationship Id="rId68" Type="http://schemas.openxmlformats.org/officeDocument/2006/relationships/customXml" Target="../ink/ink58.xml"/><Relationship Id="rId7" Type="http://schemas.openxmlformats.org/officeDocument/2006/relationships/image" Target="../media/image55.png"/><Relationship Id="rId2" Type="http://schemas.openxmlformats.org/officeDocument/2006/relationships/customXml" Target="../ink/ink26.xml"/><Relationship Id="rId16" Type="http://schemas.openxmlformats.org/officeDocument/2006/relationships/customXml" Target="../ink/ink32.xml"/><Relationship Id="rId29" Type="http://schemas.openxmlformats.org/officeDocument/2006/relationships/customXml" Target="../ink/ink39.xml"/><Relationship Id="rId11" Type="http://schemas.openxmlformats.org/officeDocument/2006/relationships/image" Target="../media/image58.png"/><Relationship Id="rId24" Type="http://schemas.openxmlformats.org/officeDocument/2006/relationships/customXml" Target="../ink/ink36.xml"/><Relationship Id="rId32" Type="http://schemas.openxmlformats.org/officeDocument/2006/relationships/image" Target="../media/image62.png"/><Relationship Id="rId37" Type="http://schemas.openxmlformats.org/officeDocument/2006/relationships/customXml" Target="../ink/ink43.xml"/><Relationship Id="rId40" Type="http://schemas.openxmlformats.org/officeDocument/2006/relationships/image" Target="../media/image490.png"/><Relationship Id="rId45" Type="http://schemas.openxmlformats.org/officeDocument/2006/relationships/image" Target="../media/image520.png"/><Relationship Id="rId53" Type="http://schemas.openxmlformats.org/officeDocument/2006/relationships/image" Target="../media/image68.png"/><Relationship Id="rId58" Type="http://schemas.openxmlformats.org/officeDocument/2006/relationships/customXml" Target="../ink/ink53.xml"/><Relationship Id="rId66" Type="http://schemas.openxmlformats.org/officeDocument/2006/relationships/customXml" Target="../ink/ink57.xml"/><Relationship Id="rId5" Type="http://schemas.openxmlformats.org/officeDocument/2006/relationships/image" Target="../media/image54.png"/><Relationship Id="rId61" Type="http://schemas.openxmlformats.org/officeDocument/2006/relationships/image" Target="../media/image600.png"/><Relationship Id="rId19" Type="http://schemas.openxmlformats.org/officeDocument/2006/relationships/image" Target="../media/image400.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61.png"/><Relationship Id="rId30" Type="http://schemas.openxmlformats.org/officeDocument/2006/relationships/customXml" Target="../ink/ink40.xml"/><Relationship Id="rId35" Type="http://schemas.openxmlformats.org/officeDocument/2006/relationships/image" Target="../media/image64.png"/><Relationship Id="rId43" Type="http://schemas.openxmlformats.org/officeDocument/2006/relationships/image" Target="../media/image67.png"/><Relationship Id="rId48" Type="http://schemas.openxmlformats.org/officeDocument/2006/relationships/customXml" Target="../ink/ink48.xml"/><Relationship Id="rId56" Type="http://schemas.openxmlformats.org/officeDocument/2006/relationships/customXml" Target="../ink/ink52.xml"/><Relationship Id="rId64" Type="http://schemas.openxmlformats.org/officeDocument/2006/relationships/customXml" Target="../ink/ink56.xml"/><Relationship Id="rId69" Type="http://schemas.openxmlformats.org/officeDocument/2006/relationships/image" Target="../media/image640.png"/><Relationship Id="rId8" Type="http://schemas.openxmlformats.org/officeDocument/2006/relationships/image" Target="../media/image56.png"/><Relationship Id="rId51" Type="http://schemas.openxmlformats.org/officeDocument/2006/relationships/image" Target="../media/image550.png"/><Relationship Id="rId3" Type="http://schemas.openxmlformats.org/officeDocument/2006/relationships/image" Target="../media/image53.png"/><Relationship Id="rId12" Type="http://schemas.openxmlformats.org/officeDocument/2006/relationships/customXml" Target="../ink/ink30.xml"/><Relationship Id="rId17" Type="http://schemas.openxmlformats.org/officeDocument/2006/relationships/image" Target="../media/image390.png"/><Relationship Id="rId25" Type="http://schemas.openxmlformats.org/officeDocument/2006/relationships/image" Target="../media/image60.png"/><Relationship Id="rId33" Type="http://schemas.openxmlformats.org/officeDocument/2006/relationships/customXml" Target="../ink/ink42.xml"/><Relationship Id="rId38" Type="http://schemas.openxmlformats.org/officeDocument/2006/relationships/image" Target="../media/image480.png"/><Relationship Id="rId46" Type="http://schemas.openxmlformats.org/officeDocument/2006/relationships/customXml" Target="../ink/ink47.xml"/><Relationship Id="rId59" Type="http://schemas.openxmlformats.org/officeDocument/2006/relationships/image" Target="../media/image590.png"/><Relationship Id="rId67" Type="http://schemas.openxmlformats.org/officeDocument/2006/relationships/image" Target="../media/image630.png"/><Relationship Id="rId20" Type="http://schemas.openxmlformats.org/officeDocument/2006/relationships/customXml" Target="../ink/ink34.xml"/><Relationship Id="rId41" Type="http://schemas.openxmlformats.org/officeDocument/2006/relationships/image" Target="../media/image66.png"/><Relationship Id="rId54" Type="http://schemas.openxmlformats.org/officeDocument/2006/relationships/customXml" Target="../ink/ink51.xml"/><Relationship Id="rId62" Type="http://schemas.openxmlformats.org/officeDocument/2006/relationships/customXml" Target="../ink/ink55.xml"/><Relationship Id="rId7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customXml" Target="../ink/ink28.xml"/><Relationship Id="rId15" Type="http://schemas.openxmlformats.org/officeDocument/2006/relationships/image" Target="../media/image380.png"/><Relationship Id="rId23" Type="http://schemas.openxmlformats.org/officeDocument/2006/relationships/image" Target="../media/image59.png"/><Relationship Id="rId28" Type="http://schemas.openxmlformats.org/officeDocument/2006/relationships/customXml" Target="../ink/ink38.xml"/><Relationship Id="rId36" Type="http://schemas.openxmlformats.org/officeDocument/2006/relationships/image" Target="../media/image65.png"/><Relationship Id="rId49" Type="http://schemas.openxmlformats.org/officeDocument/2006/relationships/image" Target="../media/image540.png"/><Relationship Id="rId57" Type="http://schemas.openxmlformats.org/officeDocument/2006/relationships/image" Target="../media/image580.png"/><Relationship Id="rId10" Type="http://schemas.openxmlformats.org/officeDocument/2006/relationships/customXml" Target="../ink/ink29.xml"/><Relationship Id="rId31" Type="http://schemas.openxmlformats.org/officeDocument/2006/relationships/customXml" Target="../ink/ink41.xml"/><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4.xml"/><Relationship Id="rId65" Type="http://schemas.openxmlformats.org/officeDocument/2006/relationships/image" Target="../media/image620.png"/><Relationship Id="rId4" Type="http://schemas.openxmlformats.org/officeDocument/2006/relationships/customXml" Target="../ink/ink27.xml"/><Relationship Id="rId9" Type="http://schemas.openxmlformats.org/officeDocument/2006/relationships/image" Target="../media/image57.png"/><Relationship Id="rId13" Type="http://schemas.openxmlformats.org/officeDocument/2006/relationships/image" Target="../media/image370.png"/><Relationship Id="rId18" Type="http://schemas.openxmlformats.org/officeDocument/2006/relationships/customXml" Target="../ink/ink33.xml"/><Relationship Id="rId39" Type="http://schemas.openxmlformats.org/officeDocument/2006/relationships/customXml" Target="../ink/ink44.xml"/><Relationship Id="rId34" Type="http://schemas.openxmlformats.org/officeDocument/2006/relationships/image" Target="../media/image63.png"/><Relationship Id="rId50" Type="http://schemas.openxmlformats.org/officeDocument/2006/relationships/customXml" Target="../ink/ink49.xml"/><Relationship Id="rId55" Type="http://schemas.openxmlformats.org/officeDocument/2006/relationships/image" Target="../media/image5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at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hyperlink" Target="https://docs.microsoft.com/en-us/windows/desktop/api/minwinbase/ns-minwinbase-filetim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docs.microsoft.com/en-us/windows/desktop/api/fileapi/nf-fileapi-getfileattributes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customXml" Target="../ink/ink60.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customXml" Target="../ink/ink59.xml"/><Relationship Id="rId4" Type="http://schemas.openxmlformats.org/officeDocument/2006/relationships/image" Target="../media/image75.png"/><Relationship Id="rId9" Type="http://schemas.openxmlformats.org/officeDocument/2006/relationships/image" Target="../media/image78.png"/></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61.xml"/><Relationship Id="rId7" Type="http://schemas.openxmlformats.org/officeDocument/2006/relationships/customXml" Target="../ink/ink63.xml"/><Relationship Id="rId12" Type="http://schemas.openxmlformats.org/officeDocument/2006/relationships/image" Target="../media/image84.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3.png"/><Relationship Id="rId5" Type="http://schemas.openxmlformats.org/officeDocument/2006/relationships/customXml" Target="../ink/ink62.xml"/><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customXml" Target="../ink/ink64.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Investigate Data Leakage Case </a:t>
            </a:r>
          </a:p>
        </p:txBody>
      </p:sp>
      <p:sp>
        <p:nvSpPr>
          <p:cNvPr id="3" name="Subtitle 2"/>
          <p:cNvSpPr>
            <a:spLocks noGrp="1"/>
          </p:cNvSpPr>
          <p:nvPr>
            <p:ph type="subTitle" idx="1"/>
          </p:nvPr>
        </p:nvSpPr>
        <p:spPr/>
        <p:txBody>
          <a:bodyPr/>
          <a:lstStyle/>
          <a:p>
            <a:r>
              <a:rPr lang="en-US" dirty="0"/>
              <a:t>Keywords: Update Sequence Number (</a:t>
            </a:r>
            <a:r>
              <a:rPr lang="en-US" dirty="0">
                <a:solidFill>
                  <a:srgbClr val="FF0000"/>
                </a:solidFill>
              </a:rPr>
              <a:t>USN</a:t>
            </a:r>
            <a:r>
              <a:rPr lang="en-US" dirty="0"/>
              <a:t>) Journaling</a:t>
            </a:r>
          </a:p>
          <a:p>
            <a:endParaRPr lang="en-US" dirty="0"/>
          </a:p>
        </p:txBody>
      </p:sp>
      <p:pic>
        <p:nvPicPr>
          <p:cNvPr id="1026" name="Picture 2" descr="Busting marketing's most common myths | MyCustomer">
            <a:extLst>
              <a:ext uri="{FF2B5EF4-FFF2-40B4-BE49-F238E27FC236}">
                <a16:creationId xmlns:a16="http://schemas.microsoft.com/office/drawing/2014/main" id="{42FF535E-46D3-4EE4-BC21-71E3B664F9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73" t="5707" r="14057" b="11213"/>
          <a:stretch/>
        </p:blipFill>
        <p:spPr bwMode="auto">
          <a:xfrm>
            <a:off x="3165231" y="5042803"/>
            <a:ext cx="1800665" cy="1385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FED5E9-F354-4C58-9680-873330DAF704}"/>
              </a:ext>
            </a:extLst>
          </p:cNvPr>
          <p:cNvSpPr txBox="1"/>
          <p:nvPr/>
        </p:nvSpPr>
        <p:spPr>
          <a:xfrm>
            <a:off x="5198012" y="4972929"/>
            <a:ext cx="4466493" cy="923330"/>
          </a:xfrm>
          <a:prstGeom prst="rect">
            <a:avLst/>
          </a:prstGeom>
          <a:noFill/>
        </p:spPr>
        <p:txBody>
          <a:bodyPr wrap="square" rtlCol="0">
            <a:spAutoFit/>
          </a:bodyPr>
          <a:lstStyle/>
          <a:p>
            <a:r>
              <a:rPr lang="en-US" dirty="0">
                <a:solidFill>
                  <a:srgbClr val="FF0000"/>
                </a:solidFill>
              </a:rPr>
              <a:t>If I delete a file from                     and change the file entry, no one will know which file I have deleted.</a:t>
            </a:r>
          </a:p>
        </p:txBody>
      </p:sp>
      <p:pic>
        <p:nvPicPr>
          <p:cNvPr id="6" name="Picture 5">
            <a:extLst>
              <a:ext uri="{FF2B5EF4-FFF2-40B4-BE49-F238E27FC236}">
                <a16:creationId xmlns:a16="http://schemas.microsoft.com/office/drawing/2014/main" id="{5DFA6C64-128E-4E7F-9B1B-C5EB66A81253}"/>
              </a:ext>
            </a:extLst>
          </p:cNvPr>
          <p:cNvPicPr>
            <a:picLocks noChangeAspect="1"/>
          </p:cNvPicPr>
          <p:nvPr/>
        </p:nvPicPr>
        <p:blipFill>
          <a:blip r:embed="rId4"/>
          <a:stretch>
            <a:fillRect/>
          </a:stretch>
        </p:blipFill>
        <p:spPr>
          <a:xfrm>
            <a:off x="7318393" y="4534114"/>
            <a:ext cx="708721" cy="693480"/>
          </a:xfrm>
          <a:prstGeom prst="rect">
            <a:avLst/>
          </a:prstGeom>
        </p:spPr>
      </p:pic>
      <p:sp>
        <p:nvSpPr>
          <p:cNvPr id="7" name="Arrow: Right 6">
            <a:extLst>
              <a:ext uri="{FF2B5EF4-FFF2-40B4-BE49-F238E27FC236}">
                <a16:creationId xmlns:a16="http://schemas.microsoft.com/office/drawing/2014/main" id="{0AE9E479-91E0-494C-A45B-BD766AF66313}"/>
              </a:ext>
            </a:extLst>
          </p:cNvPr>
          <p:cNvSpPr/>
          <p:nvPr/>
        </p:nvSpPr>
        <p:spPr>
          <a:xfrm>
            <a:off x="4965896" y="5359791"/>
            <a:ext cx="232116" cy="11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8BE53-1344-4A4E-B790-135DDB05E0B8}"/>
              </a:ext>
            </a:extLst>
          </p:cNvPr>
          <p:cNvPicPr>
            <a:picLocks noChangeAspect="1"/>
          </p:cNvPicPr>
          <p:nvPr/>
        </p:nvPicPr>
        <p:blipFill>
          <a:blip r:embed="rId3"/>
          <a:stretch>
            <a:fillRect/>
          </a:stretch>
        </p:blipFill>
        <p:spPr>
          <a:xfrm>
            <a:off x="2450096" y="307590"/>
            <a:ext cx="5842529" cy="5330908"/>
          </a:xfrm>
          <a:prstGeom prst="rect">
            <a:avLst/>
          </a:prstGeom>
        </p:spPr>
      </p:pic>
      <p:pic>
        <p:nvPicPr>
          <p:cNvPr id="5" name="Picture 4">
            <a:extLst>
              <a:ext uri="{FF2B5EF4-FFF2-40B4-BE49-F238E27FC236}">
                <a16:creationId xmlns:a16="http://schemas.microsoft.com/office/drawing/2014/main" id="{14472DFF-6D89-4BB5-A8EA-B029B80CE02D}"/>
              </a:ext>
            </a:extLst>
          </p:cNvPr>
          <p:cNvPicPr>
            <a:picLocks noChangeAspect="1"/>
          </p:cNvPicPr>
          <p:nvPr/>
        </p:nvPicPr>
        <p:blipFill>
          <a:blip r:embed="rId4"/>
          <a:stretch>
            <a:fillRect/>
          </a:stretch>
        </p:blipFill>
        <p:spPr>
          <a:xfrm>
            <a:off x="2450096" y="5638498"/>
            <a:ext cx="5842529" cy="988736"/>
          </a:xfrm>
          <a:prstGeom prst="rect">
            <a:avLst/>
          </a:prstGeom>
        </p:spPr>
      </p:pic>
      <p:sp>
        <p:nvSpPr>
          <p:cNvPr id="7" name="TextBox 6">
            <a:extLst>
              <a:ext uri="{FF2B5EF4-FFF2-40B4-BE49-F238E27FC236}">
                <a16:creationId xmlns:a16="http://schemas.microsoft.com/office/drawing/2014/main" id="{26CAF323-439B-4B12-A9BD-D9A3715F39E9}"/>
              </a:ext>
            </a:extLst>
          </p:cNvPr>
          <p:cNvSpPr txBox="1"/>
          <p:nvPr/>
        </p:nvSpPr>
        <p:spPr>
          <a:xfrm>
            <a:off x="7384572" y="4113662"/>
            <a:ext cx="2942342" cy="954107"/>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GB" sz="1400" dirty="0"/>
              <a:t>Same files, two hard links</a:t>
            </a:r>
          </a:p>
          <a:p>
            <a:pPr marL="285750" indent="-285750">
              <a:buFont typeface="Arial" panose="020B0604020202020204" pitchFamily="34" charset="0"/>
              <a:buChar char="•"/>
            </a:pPr>
            <a:r>
              <a:rPr lang="en-US" sz="1400" dirty="0"/>
              <a:t>Long file name has two link</a:t>
            </a:r>
          </a:p>
          <a:p>
            <a:pPr marL="742950" lvl="1" indent="-285750">
              <a:buFont typeface="Arial" panose="020B0604020202020204" pitchFamily="34" charset="0"/>
              <a:buChar char="•"/>
            </a:pPr>
            <a:r>
              <a:rPr lang="en-GB" sz="1400" dirty="0"/>
              <a:t>DOS-compatible short name (EXTRE~1.TXT).</a:t>
            </a:r>
            <a:endParaRPr lang="en-US" sz="1400" dirty="0"/>
          </a:p>
        </p:txBody>
      </p:sp>
      <p:cxnSp>
        <p:nvCxnSpPr>
          <p:cNvPr id="9" name="Straight Arrow Connector 8">
            <a:extLst>
              <a:ext uri="{FF2B5EF4-FFF2-40B4-BE49-F238E27FC236}">
                <a16:creationId xmlns:a16="http://schemas.microsoft.com/office/drawing/2014/main" id="{E42B3EDD-3FBE-4494-B23E-92116DC7B42A}"/>
              </a:ext>
            </a:extLst>
          </p:cNvPr>
          <p:cNvCxnSpPr>
            <a:cxnSpLocks/>
            <a:stCxn id="7" idx="1"/>
          </p:cNvCxnSpPr>
          <p:nvPr/>
        </p:nvCxnSpPr>
        <p:spPr>
          <a:xfrm flipH="1" flipV="1">
            <a:off x="6109212" y="3937210"/>
            <a:ext cx="1275360" cy="6535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4B2D043E-9802-42CF-828C-51BF1A38A13E}"/>
              </a:ext>
            </a:extLst>
          </p:cNvPr>
          <p:cNvCxnSpPr>
            <a:cxnSpLocks/>
          </p:cNvCxnSpPr>
          <p:nvPr/>
        </p:nvCxnSpPr>
        <p:spPr>
          <a:xfrm flipH="1">
            <a:off x="6109212" y="4478500"/>
            <a:ext cx="1275360" cy="8038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3B01300-4BE3-4560-89F2-53925B91285E}"/>
              </a:ext>
            </a:extLst>
          </p:cNvPr>
          <p:cNvSpPr txBox="1"/>
          <p:nvPr/>
        </p:nvSpPr>
        <p:spPr>
          <a:xfrm>
            <a:off x="5595872" y="1059497"/>
            <a:ext cx="3800774" cy="954107"/>
          </a:xfrm>
          <a:prstGeom prst="rect">
            <a:avLst/>
          </a:prstGeom>
          <a:solidFill>
            <a:schemeClr val="accent4">
              <a:lumMod val="20000"/>
              <a:lumOff val="80000"/>
            </a:schemeClr>
          </a:solidFill>
        </p:spPr>
        <p:txBody>
          <a:bodyPr wrap="square" rtlCol="0">
            <a:spAutoFit/>
          </a:bodyPr>
          <a:lstStyle/>
          <a:p>
            <a:r>
              <a:rPr lang="en-US" sz="1400" b="0" i="0" kern="1200" dirty="0">
                <a:solidFill>
                  <a:schemeClr val="dk1"/>
                </a:solidFill>
                <a:effectLst/>
                <a:latin typeface="+mn-lt"/>
                <a:ea typeface="+mn-ea"/>
                <a:cs typeface="+mn-cs"/>
              </a:rPr>
              <a:t>MFT File Reference Number (8 </a:t>
            </a:r>
            <a:r>
              <a:rPr lang="en-US" sz="1400" dirty="0">
                <a:solidFill>
                  <a:schemeClr val="dk1"/>
                </a:solidFill>
              </a:rPr>
              <a:t>bytes</a:t>
            </a:r>
            <a:r>
              <a:rPr lang="en-US" sz="1400" b="0" i="0" kern="1200" dirty="0">
                <a:solidFill>
                  <a:schemeClr val="dk1"/>
                </a:solidFill>
                <a:effectLst/>
                <a:latin typeface="+mn-lt"/>
                <a:ea typeface="+mn-ea"/>
                <a:cs typeface="+mn-cs"/>
              </a:rPr>
              <a:t>) =</a:t>
            </a:r>
            <a:endParaRPr lang="en-US" sz="1400" dirty="0"/>
          </a:p>
          <a:p>
            <a:r>
              <a:rPr lang="en-US" sz="1400" dirty="0"/>
              <a:t>MFT Entry (</a:t>
            </a:r>
            <a:r>
              <a:rPr lang="en-US" sz="1400" dirty="0" err="1"/>
              <a:t>inode</a:t>
            </a:r>
            <a:r>
              <a:rPr lang="en-US" sz="1400" dirty="0"/>
              <a:t> #, 6 bytes): </a:t>
            </a:r>
            <a:r>
              <a:rPr lang="en-US" sz="1400" dirty="0">
                <a:solidFill>
                  <a:srgbClr val="C00000"/>
                </a:solidFill>
              </a:rPr>
              <a:t>27331</a:t>
            </a:r>
            <a:r>
              <a:rPr lang="en-US" sz="1400" dirty="0"/>
              <a:t> +</a:t>
            </a:r>
          </a:p>
          <a:p>
            <a:r>
              <a:rPr lang="en-US" sz="1400" dirty="0"/>
              <a:t>MFT sequence (</a:t>
            </a:r>
            <a:r>
              <a:rPr lang="en-GB" sz="1400" dirty="0"/>
              <a:t>Number of times this </a:t>
            </a:r>
            <a:r>
              <a:rPr lang="en-GB" sz="1400" dirty="0" err="1"/>
              <a:t>mft</a:t>
            </a:r>
            <a:r>
              <a:rPr lang="en-GB" sz="1400" dirty="0"/>
              <a:t> record has been reused </a:t>
            </a:r>
            <a:r>
              <a:rPr lang="en-US" sz="1400" dirty="0"/>
              <a:t>2 bytes): 1</a:t>
            </a:r>
            <a:endParaRPr lang="en-US" sz="1400" dirty="0">
              <a:solidFill>
                <a:srgbClr val="C00000"/>
              </a:solidFill>
            </a:endParaRPr>
          </a:p>
        </p:txBody>
      </p:sp>
      <p:cxnSp>
        <p:nvCxnSpPr>
          <p:cNvPr id="15" name="Straight Arrow Connector 14">
            <a:extLst>
              <a:ext uri="{FF2B5EF4-FFF2-40B4-BE49-F238E27FC236}">
                <a16:creationId xmlns:a16="http://schemas.microsoft.com/office/drawing/2014/main" id="{17570067-A0E0-42BD-91A7-4D5385C21AAA}"/>
              </a:ext>
            </a:extLst>
          </p:cNvPr>
          <p:cNvCxnSpPr>
            <a:cxnSpLocks/>
          </p:cNvCxnSpPr>
          <p:nvPr/>
        </p:nvCxnSpPr>
        <p:spPr>
          <a:xfrm flipH="1" flipV="1">
            <a:off x="3329060" y="1059499"/>
            <a:ext cx="2266812" cy="6021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818C1745-CC0B-45CE-896D-91887BA08E86}"/>
              </a:ext>
            </a:extLst>
          </p:cNvPr>
          <p:cNvCxnSpPr>
            <a:cxnSpLocks/>
          </p:cNvCxnSpPr>
          <p:nvPr/>
        </p:nvCxnSpPr>
        <p:spPr>
          <a:xfrm flipH="1" flipV="1">
            <a:off x="4700660" y="1059499"/>
            <a:ext cx="895212" cy="37741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DCD9C667-BC58-4DEB-BA83-1640DFA0AC50}"/>
              </a:ext>
            </a:extLst>
          </p:cNvPr>
          <p:cNvSpPr txBox="1"/>
          <p:nvPr/>
        </p:nvSpPr>
        <p:spPr>
          <a:xfrm>
            <a:off x="6589657" y="2348769"/>
            <a:ext cx="5295745" cy="954107"/>
          </a:xfrm>
          <a:prstGeom prst="rect">
            <a:avLst/>
          </a:prstGeom>
          <a:solidFill>
            <a:schemeClr val="accent4">
              <a:lumMod val="20000"/>
              <a:lumOff val="80000"/>
            </a:schemeClr>
          </a:solidFill>
        </p:spPr>
        <p:txBody>
          <a:bodyPr wrap="none" rtlCol="0">
            <a:spAutoFit/>
          </a:bodyPr>
          <a:lstStyle/>
          <a:p>
            <a:r>
              <a:rPr lang="en-US" sz="1400" dirty="0">
                <a:solidFill>
                  <a:srgbClr val="C00000"/>
                </a:solidFill>
              </a:rPr>
              <a:t>B/</a:t>
            </a:r>
            <a:r>
              <a:rPr lang="en-US" sz="1400" dirty="0"/>
              <a:t>created/birth: when a file a birth/created/</a:t>
            </a:r>
            <a:r>
              <a:rPr lang="en-US" sz="1400" dirty="0">
                <a:solidFill>
                  <a:srgbClr val="FF0000"/>
                </a:solidFill>
              </a:rPr>
              <a:t>Copied</a:t>
            </a:r>
            <a:r>
              <a:rPr lang="en-US" sz="1400" dirty="0"/>
              <a:t>/Moved</a:t>
            </a:r>
          </a:p>
          <a:p>
            <a:r>
              <a:rPr lang="en-US" sz="1400" dirty="0">
                <a:solidFill>
                  <a:srgbClr val="C00000"/>
                </a:solidFill>
              </a:rPr>
              <a:t>File M</a:t>
            </a:r>
            <a:r>
              <a:rPr lang="en-US" sz="1400" dirty="0"/>
              <a:t>/</a:t>
            </a:r>
            <a:r>
              <a:rPr lang="en-US" sz="1400" dirty="0" err="1"/>
              <a:t>mtime</a:t>
            </a:r>
            <a:r>
              <a:rPr lang="en-US" sz="1400" dirty="0"/>
              <a:t>: the last time the content $</a:t>
            </a:r>
            <a:r>
              <a:rPr lang="en-US" sz="1400" dirty="0">
                <a:solidFill>
                  <a:srgbClr val="7030A0"/>
                </a:solidFill>
              </a:rPr>
              <a:t>DATA</a:t>
            </a:r>
            <a:r>
              <a:rPr lang="en-US" sz="1400" dirty="0"/>
              <a:t> a file has been changed</a:t>
            </a:r>
          </a:p>
          <a:p>
            <a:r>
              <a:rPr lang="en-US" sz="1400" dirty="0">
                <a:solidFill>
                  <a:srgbClr val="C00000"/>
                </a:solidFill>
              </a:rPr>
              <a:t>MFT M</a:t>
            </a:r>
            <a:r>
              <a:rPr lang="en-US" sz="1400" dirty="0"/>
              <a:t>: </a:t>
            </a:r>
            <a:r>
              <a:rPr lang="en-GB" sz="1400" dirty="0"/>
              <a:t>the file’s metadata changes (</a:t>
            </a:r>
            <a:r>
              <a:rPr lang="en-GB" sz="1400" dirty="0">
                <a:solidFill>
                  <a:srgbClr val="FF0000"/>
                </a:solidFill>
              </a:rPr>
              <a:t>C</a:t>
            </a:r>
            <a:r>
              <a:rPr lang="en-GB" sz="1400" dirty="0"/>
              <a:t>)</a:t>
            </a:r>
            <a:endParaRPr lang="en-US" sz="1400" dirty="0"/>
          </a:p>
          <a:p>
            <a:r>
              <a:rPr lang="en-US" sz="1400" dirty="0">
                <a:solidFill>
                  <a:srgbClr val="C00000"/>
                </a:solidFill>
              </a:rPr>
              <a:t>A</a:t>
            </a:r>
            <a:r>
              <a:rPr lang="en-US" sz="1400" dirty="0"/>
              <a:t>/</a:t>
            </a:r>
            <a:r>
              <a:rPr lang="en-US" sz="1400" dirty="0" err="1"/>
              <a:t>atime</a:t>
            </a:r>
            <a:r>
              <a:rPr lang="en-US" sz="1400" dirty="0"/>
              <a:t>: access time of $</a:t>
            </a:r>
            <a:r>
              <a:rPr lang="en-US" sz="1400" dirty="0">
                <a:solidFill>
                  <a:srgbClr val="7030A0"/>
                </a:solidFill>
              </a:rPr>
              <a:t>DATA</a:t>
            </a:r>
            <a:endParaRPr lang="en-US" sz="1400" i="1" dirty="0">
              <a:solidFill>
                <a:srgbClr val="C00000"/>
              </a:solidFill>
            </a:endParaRPr>
          </a:p>
        </p:txBody>
      </p:sp>
      <p:cxnSp>
        <p:nvCxnSpPr>
          <p:cNvPr id="18" name="Straight Arrow Connector 17">
            <a:extLst>
              <a:ext uri="{FF2B5EF4-FFF2-40B4-BE49-F238E27FC236}">
                <a16:creationId xmlns:a16="http://schemas.microsoft.com/office/drawing/2014/main" id="{02CFC62A-A50E-49EF-8591-A42F2D052CF9}"/>
              </a:ext>
            </a:extLst>
          </p:cNvPr>
          <p:cNvCxnSpPr/>
          <p:nvPr/>
        </p:nvCxnSpPr>
        <p:spPr>
          <a:xfrm>
            <a:off x="6109211" y="2348769"/>
            <a:ext cx="480446" cy="1800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18A660E4-6D7B-4CA1-959D-3B120D51736D}"/>
              </a:ext>
            </a:extLst>
          </p:cNvPr>
          <p:cNvCxnSpPr/>
          <p:nvPr/>
        </p:nvCxnSpPr>
        <p:spPr>
          <a:xfrm>
            <a:off x="6078214" y="2536598"/>
            <a:ext cx="511443" cy="2402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id="{F6B667D2-88D9-40B7-9CA2-9F6E138B2FA3}"/>
              </a:ext>
            </a:extLst>
          </p:cNvPr>
          <p:cNvCxnSpPr/>
          <p:nvPr/>
        </p:nvCxnSpPr>
        <p:spPr>
          <a:xfrm>
            <a:off x="6031719" y="2699330"/>
            <a:ext cx="557938" cy="31771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74CE5AA6-8B1A-4035-A351-F3326503BDDE}"/>
              </a:ext>
            </a:extLst>
          </p:cNvPr>
          <p:cNvCxnSpPr>
            <a:cxnSpLocks/>
          </p:cNvCxnSpPr>
          <p:nvPr/>
        </p:nvCxnSpPr>
        <p:spPr>
          <a:xfrm>
            <a:off x="6078214" y="2862062"/>
            <a:ext cx="511443" cy="35321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3EF25775-2E0D-4D67-BB29-156028A307C1}"/>
              </a:ext>
            </a:extLst>
          </p:cNvPr>
          <p:cNvSpPr txBox="1"/>
          <p:nvPr/>
        </p:nvSpPr>
        <p:spPr>
          <a:xfrm>
            <a:off x="108488" y="1271551"/>
            <a:ext cx="2161743" cy="2031325"/>
          </a:xfrm>
          <a:prstGeom prst="rect">
            <a:avLst/>
          </a:prstGeom>
          <a:solidFill>
            <a:schemeClr val="accent4">
              <a:lumMod val="20000"/>
              <a:lumOff val="80000"/>
            </a:schemeClr>
          </a:solidFill>
        </p:spPr>
        <p:txBody>
          <a:bodyPr wrap="square">
            <a:spAutoFit/>
          </a:bodyPr>
          <a:lstStyle/>
          <a:p>
            <a:r>
              <a:rPr lang="en-US" sz="1400" dirty="0"/>
              <a:t>$STD timestamp</a:t>
            </a:r>
          </a:p>
          <a:p>
            <a:pPr marL="285750" indent="-285750">
              <a:buFont typeface="Arial" panose="020B0604020202020204" pitchFamily="34" charset="0"/>
              <a:buChar char="•"/>
            </a:pPr>
            <a:r>
              <a:rPr lang="en-US" sz="1400" dirty="0"/>
              <a:t>can be modified by </a:t>
            </a:r>
            <a:r>
              <a:rPr lang="en-US" sz="1400" dirty="0">
                <a:solidFill>
                  <a:srgbClr val="C00000"/>
                </a:solidFill>
              </a:rPr>
              <a:t>user</a:t>
            </a:r>
            <a:r>
              <a:rPr lang="en-US" altLang="zh-CN" sz="1400" dirty="0">
                <a:solidFill>
                  <a:srgbClr val="C00000"/>
                </a:solidFill>
              </a:rPr>
              <a:t>/application</a:t>
            </a:r>
            <a:r>
              <a:rPr lang="en-US" sz="1400" dirty="0">
                <a:solidFill>
                  <a:srgbClr val="C00000"/>
                </a:solidFill>
              </a:rPr>
              <a:t>-level processes. </a:t>
            </a:r>
          </a:p>
          <a:p>
            <a:pPr marL="285750" indent="-285750">
              <a:buFont typeface="Arial" panose="020B0604020202020204" pitchFamily="34" charset="0"/>
              <a:buChar char="•"/>
            </a:pPr>
            <a:r>
              <a:rPr lang="en-US" sz="1400" dirty="0"/>
              <a:t>Easy to be changed for anti-forensics</a:t>
            </a:r>
          </a:p>
          <a:p>
            <a:pPr marL="285750" indent="-285750">
              <a:buFont typeface="Arial" panose="020B0604020202020204" pitchFamily="34" charset="0"/>
              <a:buChar char="•"/>
            </a:pPr>
            <a:r>
              <a:rPr lang="en-GB" sz="1400" dirty="0"/>
              <a:t>collected by Windows explorer, </a:t>
            </a:r>
            <a:r>
              <a:rPr lang="en-GB" sz="1400" dirty="0" err="1"/>
              <a:t>fls</a:t>
            </a:r>
            <a:r>
              <a:rPr lang="en-GB" sz="1400" dirty="0"/>
              <a:t>, </a:t>
            </a:r>
            <a:r>
              <a:rPr lang="en-GB" sz="1400" dirty="0" err="1"/>
              <a:t>mactime</a:t>
            </a:r>
            <a:r>
              <a:rPr lang="en-GB" sz="1400" dirty="0"/>
              <a:t>, timestamp, find</a:t>
            </a:r>
            <a:endParaRPr lang="en-US" sz="1400" dirty="0"/>
          </a:p>
        </p:txBody>
      </p:sp>
      <p:sp>
        <p:nvSpPr>
          <p:cNvPr id="24" name="TextBox 23">
            <a:extLst>
              <a:ext uri="{FF2B5EF4-FFF2-40B4-BE49-F238E27FC236}">
                <a16:creationId xmlns:a16="http://schemas.microsoft.com/office/drawing/2014/main" id="{CD726F53-B6DE-4FC8-80CE-E21164D252C5}"/>
              </a:ext>
            </a:extLst>
          </p:cNvPr>
          <p:cNvSpPr txBox="1"/>
          <p:nvPr/>
        </p:nvSpPr>
        <p:spPr>
          <a:xfrm>
            <a:off x="108488" y="3403955"/>
            <a:ext cx="2161743" cy="2031325"/>
          </a:xfrm>
          <a:prstGeom prst="rect">
            <a:avLst/>
          </a:prstGeom>
          <a:solidFill>
            <a:schemeClr val="accent4">
              <a:lumMod val="20000"/>
              <a:lumOff val="80000"/>
            </a:schemeClr>
          </a:solidFill>
        </p:spPr>
        <p:txBody>
          <a:bodyPr wrap="square">
            <a:spAutoFit/>
          </a:bodyPr>
          <a:lstStyle/>
          <a:p>
            <a:r>
              <a:rPr lang="en-GB" sz="1400" dirty="0"/>
              <a:t>$FILE_NAME timestamps</a:t>
            </a:r>
          </a:p>
          <a:p>
            <a:pPr marL="285750" indent="-285750">
              <a:buFont typeface="Arial" panose="020B0604020202020204" pitchFamily="34" charset="0"/>
              <a:buChar char="•"/>
            </a:pPr>
            <a:r>
              <a:rPr lang="en-GB" sz="1400" dirty="0"/>
              <a:t>can only be changed by the </a:t>
            </a:r>
            <a:r>
              <a:rPr lang="en-GB" sz="1400" dirty="0">
                <a:solidFill>
                  <a:srgbClr val="C00000"/>
                </a:solidFill>
              </a:rPr>
              <a:t>system kernel</a:t>
            </a:r>
            <a:r>
              <a:rPr lang="en-GB" sz="1400" dirty="0"/>
              <a:t>.</a:t>
            </a:r>
          </a:p>
          <a:p>
            <a:pPr marL="285750" indent="-285750">
              <a:buFont typeface="Arial" panose="020B0604020202020204" pitchFamily="34" charset="0"/>
              <a:buChar char="•"/>
            </a:pPr>
            <a:r>
              <a:rPr lang="en-GB" sz="1400" dirty="0"/>
              <a:t>Difficult to be modified by users/application.</a:t>
            </a:r>
          </a:p>
          <a:p>
            <a:pPr marL="285750" indent="-285750">
              <a:buFont typeface="Arial" panose="020B0604020202020204" pitchFamily="34" charset="0"/>
              <a:buChar char="•"/>
            </a:pPr>
            <a:r>
              <a:rPr lang="en-GB" sz="1400" dirty="0"/>
              <a:t>More important</a:t>
            </a:r>
          </a:p>
          <a:p>
            <a:pPr marL="285750" indent="-285750">
              <a:buFont typeface="Arial" panose="020B0604020202020204" pitchFamily="34" charset="0"/>
              <a:buChar char="•"/>
            </a:pPr>
            <a:r>
              <a:rPr lang="en-GB" sz="1400" b="0" i="1" dirty="0">
                <a:solidFill>
                  <a:srgbClr val="111111"/>
                </a:solidFill>
                <a:effectLst/>
                <a:latin typeface="-apple-system"/>
              </a:rPr>
              <a:t>only create/copy/volume move change</a:t>
            </a:r>
            <a:endParaRPr lang="en-US" sz="1400" dirty="0"/>
          </a:p>
        </p:txBody>
      </p:sp>
      <p:sp>
        <p:nvSpPr>
          <p:cNvPr id="25" name="TextBox 24">
            <a:extLst>
              <a:ext uri="{FF2B5EF4-FFF2-40B4-BE49-F238E27FC236}">
                <a16:creationId xmlns:a16="http://schemas.microsoft.com/office/drawing/2014/main" id="{31274C4D-9B28-45A1-9397-7AB4DE24FA36}"/>
              </a:ext>
            </a:extLst>
          </p:cNvPr>
          <p:cNvSpPr txBox="1"/>
          <p:nvPr/>
        </p:nvSpPr>
        <p:spPr>
          <a:xfrm>
            <a:off x="108488" y="5536360"/>
            <a:ext cx="2150119" cy="1046440"/>
          </a:xfrm>
          <a:prstGeom prst="rect">
            <a:avLst/>
          </a:prstGeom>
          <a:solidFill>
            <a:schemeClr val="accent4">
              <a:lumMod val="20000"/>
              <a:lumOff val="80000"/>
            </a:schemeClr>
          </a:solidFill>
        </p:spPr>
        <p:txBody>
          <a:bodyPr wrap="square">
            <a:spAutoFit/>
          </a:bodyPr>
          <a:lstStyle/>
          <a:p>
            <a:r>
              <a:rPr lang="en-GB" sz="1400" dirty="0">
                <a:solidFill>
                  <a:srgbClr val="FF0000"/>
                </a:solidFill>
              </a:rPr>
              <a:t>Anti-forensics indication: </a:t>
            </a:r>
            <a:r>
              <a:rPr lang="en-GB" sz="1200" dirty="0"/>
              <a:t>$FILE_NAME time occurs after the $STANDARD_INFORMATION Creation Time.</a:t>
            </a:r>
            <a:endParaRPr lang="en-US" sz="1400" dirty="0"/>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DD3B8C1-41AB-D523-78BB-C1EB7440D788}"/>
                  </a:ext>
                </a:extLst>
              </p14:cNvPr>
              <p14:cNvContentPartPr/>
              <p14:nvPr/>
            </p14:nvContentPartPr>
            <p14:xfrm>
              <a:off x="2300479" y="5500069"/>
              <a:ext cx="6087600" cy="1251000"/>
            </p14:xfrm>
          </p:contentPart>
        </mc:Choice>
        <mc:Fallback xmlns="">
          <p:pic>
            <p:nvPicPr>
              <p:cNvPr id="6" name="Ink 5">
                <a:extLst>
                  <a:ext uri="{FF2B5EF4-FFF2-40B4-BE49-F238E27FC236}">
                    <a16:creationId xmlns:a16="http://schemas.microsoft.com/office/drawing/2014/main" id="{0DD3B8C1-41AB-D523-78BB-C1EB7440D788}"/>
                  </a:ext>
                </a:extLst>
              </p:cNvPr>
              <p:cNvPicPr/>
              <p:nvPr/>
            </p:nvPicPr>
            <p:blipFill>
              <a:blip r:embed="rId6"/>
              <a:stretch>
                <a:fillRect/>
              </a:stretch>
            </p:blipFill>
            <p:spPr>
              <a:xfrm>
                <a:off x="2282839" y="5482429"/>
                <a:ext cx="6123240" cy="1286640"/>
              </a:xfrm>
              <a:prstGeom prst="rect">
                <a:avLst/>
              </a:prstGeom>
            </p:spPr>
          </p:pic>
        </mc:Fallback>
      </mc:AlternateContent>
      <p:grpSp>
        <p:nvGrpSpPr>
          <p:cNvPr id="27" name="Group 26">
            <a:extLst>
              <a:ext uri="{FF2B5EF4-FFF2-40B4-BE49-F238E27FC236}">
                <a16:creationId xmlns:a16="http://schemas.microsoft.com/office/drawing/2014/main" id="{172EB927-B643-D7E3-D9E3-DD602CDE8241}"/>
              </a:ext>
            </a:extLst>
          </p:cNvPr>
          <p:cNvGrpSpPr/>
          <p:nvPr/>
        </p:nvGrpSpPr>
        <p:grpSpPr>
          <a:xfrm>
            <a:off x="1948039" y="2059909"/>
            <a:ext cx="537480" cy="3834000"/>
            <a:chOff x="1948039" y="2059909"/>
            <a:chExt cx="537480" cy="383400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B0EA34D-338B-35FC-611C-B4271DAF68A6}"/>
                    </a:ext>
                  </a:extLst>
                </p14:cNvPr>
                <p14:cNvContentPartPr/>
                <p14:nvPr/>
              </p14:nvContentPartPr>
              <p14:xfrm>
                <a:off x="2206879" y="4450669"/>
                <a:ext cx="222480" cy="1428840"/>
              </p14:xfrm>
            </p:contentPart>
          </mc:Choice>
          <mc:Fallback xmlns="">
            <p:pic>
              <p:nvPicPr>
                <p:cNvPr id="8" name="Ink 7">
                  <a:extLst>
                    <a:ext uri="{FF2B5EF4-FFF2-40B4-BE49-F238E27FC236}">
                      <a16:creationId xmlns:a16="http://schemas.microsoft.com/office/drawing/2014/main" id="{EB0EA34D-338B-35FC-611C-B4271DAF68A6}"/>
                    </a:ext>
                  </a:extLst>
                </p:cNvPr>
                <p:cNvPicPr/>
                <p:nvPr/>
              </p:nvPicPr>
              <p:blipFill>
                <a:blip r:embed="rId8"/>
                <a:stretch>
                  <a:fillRect/>
                </a:stretch>
              </p:blipFill>
              <p:spPr>
                <a:xfrm>
                  <a:off x="2188879" y="4433029"/>
                  <a:ext cx="258120" cy="146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94BEA061-65B2-51F8-F097-68AF06CF9A69}"/>
                    </a:ext>
                  </a:extLst>
                </p14:cNvPr>
                <p14:cNvContentPartPr/>
                <p14:nvPr/>
              </p14:nvContentPartPr>
              <p14:xfrm>
                <a:off x="2299759" y="4391989"/>
                <a:ext cx="185760" cy="188280"/>
              </p14:xfrm>
            </p:contentPart>
          </mc:Choice>
          <mc:Fallback xmlns="">
            <p:pic>
              <p:nvPicPr>
                <p:cNvPr id="11" name="Ink 10">
                  <a:extLst>
                    <a:ext uri="{FF2B5EF4-FFF2-40B4-BE49-F238E27FC236}">
                      <a16:creationId xmlns:a16="http://schemas.microsoft.com/office/drawing/2014/main" id="{94BEA061-65B2-51F8-F097-68AF06CF9A69}"/>
                    </a:ext>
                  </a:extLst>
                </p:cNvPr>
                <p:cNvPicPr/>
                <p:nvPr/>
              </p:nvPicPr>
              <p:blipFill>
                <a:blip r:embed="rId10"/>
                <a:stretch>
                  <a:fillRect/>
                </a:stretch>
              </p:blipFill>
              <p:spPr>
                <a:xfrm>
                  <a:off x="2282119" y="4373989"/>
                  <a:ext cx="221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F1A0C16-E994-1F2D-8435-DA88F4D1FDD1}"/>
                    </a:ext>
                  </a:extLst>
                </p14:cNvPr>
                <p14:cNvContentPartPr/>
                <p14:nvPr/>
              </p14:nvContentPartPr>
              <p14:xfrm>
                <a:off x="1948039" y="2114629"/>
                <a:ext cx="467280" cy="3779280"/>
              </p14:xfrm>
            </p:contentPart>
          </mc:Choice>
          <mc:Fallback xmlns="">
            <p:pic>
              <p:nvPicPr>
                <p:cNvPr id="13" name="Ink 12">
                  <a:extLst>
                    <a:ext uri="{FF2B5EF4-FFF2-40B4-BE49-F238E27FC236}">
                      <a16:creationId xmlns:a16="http://schemas.microsoft.com/office/drawing/2014/main" id="{3F1A0C16-E994-1F2D-8435-DA88F4D1FDD1}"/>
                    </a:ext>
                  </a:extLst>
                </p:cNvPr>
                <p:cNvPicPr/>
                <p:nvPr/>
              </p:nvPicPr>
              <p:blipFill>
                <a:blip r:embed="rId12"/>
                <a:stretch>
                  <a:fillRect/>
                </a:stretch>
              </p:blipFill>
              <p:spPr>
                <a:xfrm>
                  <a:off x="1930039" y="2096989"/>
                  <a:ext cx="502920" cy="3814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30290A2C-C0C1-4F87-8098-D8CC8937E884}"/>
                    </a:ext>
                  </a:extLst>
                </p14:cNvPr>
                <p14:cNvContentPartPr/>
                <p14:nvPr/>
              </p14:nvContentPartPr>
              <p14:xfrm>
                <a:off x="2307319" y="2059909"/>
                <a:ext cx="147600" cy="114840"/>
              </p14:xfrm>
            </p:contentPart>
          </mc:Choice>
          <mc:Fallback xmlns="">
            <p:pic>
              <p:nvPicPr>
                <p:cNvPr id="26" name="Ink 25">
                  <a:extLst>
                    <a:ext uri="{FF2B5EF4-FFF2-40B4-BE49-F238E27FC236}">
                      <a16:creationId xmlns:a16="http://schemas.microsoft.com/office/drawing/2014/main" id="{30290A2C-C0C1-4F87-8098-D8CC8937E884}"/>
                    </a:ext>
                  </a:extLst>
                </p:cNvPr>
                <p:cNvPicPr/>
                <p:nvPr/>
              </p:nvPicPr>
              <p:blipFill>
                <a:blip r:embed="rId14"/>
                <a:stretch>
                  <a:fillRect/>
                </a:stretch>
              </p:blipFill>
              <p:spPr>
                <a:xfrm>
                  <a:off x="2289319" y="2041909"/>
                  <a:ext cx="183240" cy="150480"/>
                </a:xfrm>
                <a:prstGeom prst="rect">
                  <a:avLst/>
                </a:prstGeom>
              </p:spPr>
            </p:pic>
          </mc:Fallback>
        </mc:AlternateContent>
      </p:grpSp>
      <p:sp>
        <p:nvSpPr>
          <p:cNvPr id="3" name="TextBox 2">
            <a:extLst>
              <a:ext uri="{FF2B5EF4-FFF2-40B4-BE49-F238E27FC236}">
                <a16:creationId xmlns:a16="http://schemas.microsoft.com/office/drawing/2014/main" id="{E11E00E0-246B-E5AF-65ED-7668D6FC65AE}"/>
              </a:ext>
            </a:extLst>
          </p:cNvPr>
          <p:cNvSpPr txBox="1"/>
          <p:nvPr/>
        </p:nvSpPr>
        <p:spPr>
          <a:xfrm>
            <a:off x="8855743" y="158327"/>
            <a:ext cx="2697843" cy="430887"/>
          </a:xfrm>
          <a:prstGeom prst="rect">
            <a:avLst/>
          </a:prstGeom>
          <a:noFill/>
        </p:spPr>
        <p:txBody>
          <a:bodyPr wrap="square">
            <a:spAutoFit/>
          </a:bodyPr>
          <a:lstStyle/>
          <a:p>
            <a:r>
              <a:rPr lang="en-US" sz="1100" dirty="0"/>
              <a:t>https://flatcap.github.io/linux-ntfs/ntfs/concepts/file_record.html</a:t>
            </a:r>
          </a:p>
        </p:txBody>
      </p:sp>
      <p:sp>
        <p:nvSpPr>
          <p:cNvPr id="22" name="TextBox 21">
            <a:extLst>
              <a:ext uri="{FF2B5EF4-FFF2-40B4-BE49-F238E27FC236}">
                <a16:creationId xmlns:a16="http://schemas.microsoft.com/office/drawing/2014/main" id="{B8AE091F-6DE7-A58B-20B3-94CC7A3B2653}"/>
              </a:ext>
            </a:extLst>
          </p:cNvPr>
          <p:cNvSpPr txBox="1"/>
          <p:nvPr/>
        </p:nvSpPr>
        <p:spPr>
          <a:xfrm>
            <a:off x="117604" y="502426"/>
            <a:ext cx="2242559" cy="461665"/>
          </a:xfrm>
          <a:prstGeom prst="rect">
            <a:avLst/>
          </a:prstGeom>
          <a:solidFill>
            <a:schemeClr val="accent4">
              <a:lumMod val="20000"/>
              <a:lumOff val="80000"/>
            </a:schemeClr>
          </a:solidFill>
        </p:spPr>
        <p:txBody>
          <a:bodyPr wrap="square">
            <a:spAutoFit/>
          </a:bodyPr>
          <a:lstStyle/>
          <a:p>
            <a:r>
              <a:rPr lang="en-GB" sz="1200" dirty="0"/>
              <a:t>changed every time the record is modified.</a:t>
            </a:r>
            <a:endParaRPr lang="en-US" sz="1200" dirty="0"/>
          </a:p>
        </p:txBody>
      </p:sp>
      <p:cxnSp>
        <p:nvCxnSpPr>
          <p:cNvPr id="29" name="Straight Arrow Connector 28">
            <a:extLst>
              <a:ext uri="{FF2B5EF4-FFF2-40B4-BE49-F238E27FC236}">
                <a16:creationId xmlns:a16="http://schemas.microsoft.com/office/drawing/2014/main" id="{65A79420-37CF-28DD-F3E1-A33B17BE8D25}"/>
              </a:ext>
            </a:extLst>
          </p:cNvPr>
          <p:cNvCxnSpPr>
            <a:stCxn id="22" idx="2"/>
          </p:cNvCxnSpPr>
          <p:nvPr/>
        </p:nvCxnSpPr>
        <p:spPr>
          <a:xfrm>
            <a:off x="1238884" y="964091"/>
            <a:ext cx="1211212" cy="2789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31" name="Group 30">
            <a:extLst>
              <a:ext uri="{FF2B5EF4-FFF2-40B4-BE49-F238E27FC236}">
                <a16:creationId xmlns:a16="http://schemas.microsoft.com/office/drawing/2014/main" id="{18E2B396-79D1-A9C9-13F5-A9D66FCE7886}"/>
              </a:ext>
            </a:extLst>
          </p:cNvPr>
          <p:cNvGrpSpPr/>
          <p:nvPr/>
        </p:nvGrpSpPr>
        <p:grpSpPr>
          <a:xfrm>
            <a:off x="4185969" y="1996422"/>
            <a:ext cx="6035760" cy="444240"/>
            <a:chOff x="4185969" y="1996422"/>
            <a:chExt cx="6035760" cy="44424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3715D95-D850-BAAD-DFA5-BFE3F252167A}"/>
                    </a:ext>
                  </a:extLst>
                </p14:cNvPr>
                <p14:cNvContentPartPr/>
                <p14:nvPr/>
              </p14:nvContentPartPr>
              <p14:xfrm>
                <a:off x="4185969" y="2136822"/>
                <a:ext cx="681480" cy="303840"/>
              </p14:xfrm>
            </p:contentPart>
          </mc:Choice>
          <mc:Fallback xmlns="">
            <p:pic>
              <p:nvPicPr>
                <p:cNvPr id="12" name="Ink 11">
                  <a:extLst>
                    <a:ext uri="{FF2B5EF4-FFF2-40B4-BE49-F238E27FC236}">
                      <a16:creationId xmlns:a16="http://schemas.microsoft.com/office/drawing/2014/main" id="{93715D95-D850-BAAD-DFA5-BFE3F252167A}"/>
                    </a:ext>
                  </a:extLst>
                </p:cNvPr>
                <p:cNvPicPr/>
                <p:nvPr/>
              </p:nvPicPr>
              <p:blipFill>
                <a:blip r:embed="rId16"/>
                <a:stretch>
                  <a:fillRect/>
                </a:stretch>
              </p:blipFill>
              <p:spPr>
                <a:xfrm>
                  <a:off x="4177329" y="2128182"/>
                  <a:ext cx="699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A5DF3CD8-12AC-3456-B414-255D0DEE993A}"/>
                    </a:ext>
                  </a:extLst>
                </p14:cNvPr>
                <p14:cNvContentPartPr/>
                <p14:nvPr/>
              </p14:nvContentPartPr>
              <p14:xfrm>
                <a:off x="4873929" y="1996422"/>
                <a:ext cx="5347800" cy="340200"/>
              </p14:xfrm>
            </p:contentPart>
          </mc:Choice>
          <mc:Fallback xmlns="">
            <p:pic>
              <p:nvPicPr>
                <p:cNvPr id="28" name="Ink 27">
                  <a:extLst>
                    <a:ext uri="{FF2B5EF4-FFF2-40B4-BE49-F238E27FC236}">
                      <a16:creationId xmlns:a16="http://schemas.microsoft.com/office/drawing/2014/main" id="{A5DF3CD8-12AC-3456-B414-255D0DEE993A}"/>
                    </a:ext>
                  </a:extLst>
                </p:cNvPr>
                <p:cNvPicPr/>
                <p:nvPr/>
              </p:nvPicPr>
              <p:blipFill>
                <a:blip r:embed="rId18"/>
                <a:stretch>
                  <a:fillRect/>
                </a:stretch>
              </p:blipFill>
              <p:spPr>
                <a:xfrm>
                  <a:off x="4865289" y="1987782"/>
                  <a:ext cx="53654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63CCC987-008D-776B-D5AE-A0903FE6124C}"/>
                    </a:ext>
                  </a:extLst>
                </p14:cNvPr>
                <p14:cNvContentPartPr/>
                <p14:nvPr/>
              </p14:nvContentPartPr>
              <p14:xfrm>
                <a:off x="10006809" y="2180022"/>
                <a:ext cx="204480" cy="230040"/>
              </p14:xfrm>
            </p:contentPart>
          </mc:Choice>
          <mc:Fallback xmlns="">
            <p:pic>
              <p:nvPicPr>
                <p:cNvPr id="30" name="Ink 29">
                  <a:extLst>
                    <a:ext uri="{FF2B5EF4-FFF2-40B4-BE49-F238E27FC236}">
                      <a16:creationId xmlns:a16="http://schemas.microsoft.com/office/drawing/2014/main" id="{63CCC987-008D-776B-D5AE-A0903FE6124C}"/>
                    </a:ext>
                  </a:extLst>
                </p:cNvPr>
                <p:cNvPicPr/>
                <p:nvPr/>
              </p:nvPicPr>
              <p:blipFill>
                <a:blip r:embed="rId20"/>
                <a:stretch>
                  <a:fillRect/>
                </a:stretch>
              </p:blipFill>
              <p:spPr>
                <a:xfrm>
                  <a:off x="9998169" y="2171382"/>
                  <a:ext cx="222120" cy="247680"/>
                </a:xfrm>
                <a:prstGeom prst="rect">
                  <a:avLst/>
                </a:prstGeom>
              </p:spPr>
            </p:pic>
          </mc:Fallback>
        </mc:AlternateContent>
      </p:grpSp>
    </p:spTree>
    <p:extLst>
      <p:ext uri="{BB962C8B-B14F-4D97-AF65-F5344CB8AC3E}">
        <p14:creationId xmlns:p14="http://schemas.microsoft.com/office/powerpoint/2010/main" val="228599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3B904-3614-44B4-92E9-E5556D1369A3}"/>
              </a:ext>
            </a:extLst>
          </p:cNvPr>
          <p:cNvSpPr>
            <a:spLocks noGrp="1"/>
          </p:cNvSpPr>
          <p:nvPr>
            <p:ph type="title"/>
          </p:nvPr>
        </p:nvSpPr>
        <p:spPr>
          <a:xfrm>
            <a:off x="838199" y="557189"/>
            <a:ext cx="10515599" cy="1296287"/>
          </a:xfrm>
        </p:spPr>
        <p:txBody>
          <a:bodyPr vert="horz" lIns="91440" tIns="45720" rIns="91440" bIns="45720" rtlCol="0" anchor="b">
            <a:normAutofit fontScale="90000"/>
          </a:bodyPr>
          <a:lstStyle/>
          <a:p>
            <a:pPr algn="ctr"/>
            <a:r>
              <a:rPr lang="en-US" sz="5200" kern="1200" dirty="0">
                <a:solidFill>
                  <a:schemeClr val="tx1"/>
                </a:solidFill>
                <a:latin typeface="+mj-lt"/>
                <a:ea typeface="+mj-ea"/>
                <a:cs typeface="+mj-cs"/>
              </a:rPr>
              <a:t>MACB timestamps for different file systems (from </a:t>
            </a:r>
            <a:r>
              <a:rPr lang="en-US" sz="5200" kern="1200" dirty="0" err="1">
                <a:solidFill>
                  <a:schemeClr val="tx1"/>
                </a:solidFill>
                <a:latin typeface="+mj-lt"/>
                <a:ea typeface="+mj-ea"/>
                <a:cs typeface="+mj-cs"/>
              </a:rPr>
              <a:t>sleuthkit</a:t>
            </a:r>
            <a:r>
              <a:rPr lang="en-US" sz="5200" kern="1200" dirty="0">
                <a:solidFill>
                  <a:schemeClr val="tx1"/>
                </a:solidFill>
                <a:latin typeface="+mj-lt"/>
                <a:ea typeface="+mj-ea"/>
                <a:cs typeface="+mj-cs"/>
              </a:rPr>
              <a:t>)</a:t>
            </a:r>
          </a:p>
        </p:txBody>
      </p:sp>
      <p:graphicFrame>
        <p:nvGraphicFramePr>
          <p:cNvPr id="3" name="Table 2">
            <a:extLst>
              <a:ext uri="{FF2B5EF4-FFF2-40B4-BE49-F238E27FC236}">
                <a16:creationId xmlns:a16="http://schemas.microsoft.com/office/drawing/2014/main" id="{D3611CA4-77C3-4CE8-A8F9-ACE506F623E2}"/>
              </a:ext>
            </a:extLst>
          </p:cNvPr>
          <p:cNvGraphicFramePr>
            <a:graphicFrameLocks noGrp="1"/>
          </p:cNvGraphicFramePr>
          <p:nvPr>
            <p:extLst>
              <p:ext uri="{D42A27DB-BD31-4B8C-83A1-F6EECF244321}">
                <p14:modId xmlns:p14="http://schemas.microsoft.com/office/powerpoint/2010/main" val="2940719121"/>
              </p:ext>
            </p:extLst>
          </p:nvPr>
        </p:nvGraphicFramePr>
        <p:xfrm>
          <a:off x="836675" y="2166099"/>
          <a:ext cx="10515599" cy="2838426"/>
        </p:xfrm>
        <a:graphic>
          <a:graphicData uri="http://schemas.openxmlformats.org/drawingml/2006/table">
            <a:tbl>
              <a:tblPr firstRow="1" bandRow="1">
                <a:tableStyleId>{69012ECD-51FC-41F1-AA8D-1B2483CD663E}</a:tableStyleId>
              </a:tblPr>
              <a:tblGrid>
                <a:gridCol w="2262148">
                  <a:extLst>
                    <a:ext uri="{9D8B030D-6E8A-4147-A177-3AD203B41FA5}">
                      <a16:colId xmlns:a16="http://schemas.microsoft.com/office/drawing/2014/main" val="342982062"/>
                    </a:ext>
                  </a:extLst>
                </a:gridCol>
                <a:gridCol w="2298725">
                  <a:extLst>
                    <a:ext uri="{9D8B030D-6E8A-4147-A177-3AD203B41FA5}">
                      <a16:colId xmlns:a16="http://schemas.microsoft.com/office/drawing/2014/main" val="2419617221"/>
                    </a:ext>
                  </a:extLst>
                </a:gridCol>
                <a:gridCol w="1937155">
                  <a:extLst>
                    <a:ext uri="{9D8B030D-6E8A-4147-A177-3AD203B41FA5}">
                      <a16:colId xmlns:a16="http://schemas.microsoft.com/office/drawing/2014/main" val="964874050"/>
                    </a:ext>
                  </a:extLst>
                </a:gridCol>
                <a:gridCol w="2298725">
                  <a:extLst>
                    <a:ext uri="{9D8B030D-6E8A-4147-A177-3AD203B41FA5}">
                      <a16:colId xmlns:a16="http://schemas.microsoft.com/office/drawing/2014/main" val="3523923091"/>
                    </a:ext>
                  </a:extLst>
                </a:gridCol>
                <a:gridCol w="1718846">
                  <a:extLst>
                    <a:ext uri="{9D8B030D-6E8A-4147-A177-3AD203B41FA5}">
                      <a16:colId xmlns:a16="http://schemas.microsoft.com/office/drawing/2014/main" val="2811571495"/>
                    </a:ext>
                  </a:extLst>
                </a:gridCol>
              </a:tblGrid>
              <a:tr h="473071">
                <a:tc>
                  <a:txBody>
                    <a:bodyPr/>
                    <a:lstStyle/>
                    <a:p>
                      <a:pPr algn="ctr"/>
                      <a:r>
                        <a:rPr lang="en-US" sz="2000" b="0">
                          <a:effectLst/>
                        </a:rPr>
                        <a:t>File System</a:t>
                      </a:r>
                    </a:p>
                  </a:txBody>
                  <a:tcPr marL="66630" marR="66630" marT="66630" marB="66630" anchor="ctr"/>
                </a:tc>
                <a:tc>
                  <a:txBody>
                    <a:bodyPr/>
                    <a:lstStyle/>
                    <a:p>
                      <a:pPr algn="ctr"/>
                      <a:r>
                        <a:rPr lang="en-US" sz="2000" b="0" dirty="0">
                          <a:effectLst/>
                        </a:rPr>
                        <a:t>M</a:t>
                      </a:r>
                    </a:p>
                  </a:txBody>
                  <a:tcPr marL="66630" marR="66630" marT="66630" marB="66630" anchor="ctr"/>
                </a:tc>
                <a:tc>
                  <a:txBody>
                    <a:bodyPr/>
                    <a:lstStyle/>
                    <a:p>
                      <a:pPr algn="ctr"/>
                      <a:r>
                        <a:rPr lang="en-US" sz="2000" b="0">
                          <a:effectLst/>
                        </a:rPr>
                        <a:t>A</a:t>
                      </a:r>
                    </a:p>
                  </a:txBody>
                  <a:tcPr marL="66630" marR="66630" marT="66630" marB="66630" anchor="ctr"/>
                </a:tc>
                <a:tc>
                  <a:txBody>
                    <a:bodyPr/>
                    <a:lstStyle/>
                    <a:p>
                      <a:pPr algn="ctr"/>
                      <a:r>
                        <a:rPr lang="en-US" sz="2000" b="0">
                          <a:effectLst/>
                        </a:rPr>
                        <a:t>C</a:t>
                      </a:r>
                    </a:p>
                  </a:txBody>
                  <a:tcPr marL="66630" marR="66630" marT="66630" marB="66630" anchor="ctr"/>
                </a:tc>
                <a:tc>
                  <a:txBody>
                    <a:bodyPr/>
                    <a:lstStyle/>
                    <a:p>
                      <a:pPr algn="ctr"/>
                      <a:r>
                        <a:rPr lang="en-US" sz="2000" b="0">
                          <a:effectLst/>
                        </a:rPr>
                        <a:t>B</a:t>
                      </a:r>
                    </a:p>
                  </a:txBody>
                  <a:tcPr marL="66630" marR="66630" marT="66630" marB="66630" anchor="ctr"/>
                </a:tc>
                <a:extLst>
                  <a:ext uri="{0D108BD9-81ED-4DB2-BD59-A6C34878D82A}">
                    <a16:rowId xmlns:a16="http://schemas.microsoft.com/office/drawing/2014/main" val="3820123731"/>
                  </a:ext>
                </a:extLst>
              </a:tr>
              <a:tr h="473071">
                <a:tc>
                  <a:txBody>
                    <a:bodyPr/>
                    <a:lstStyle/>
                    <a:p>
                      <a:pPr algn="ctr"/>
                      <a:r>
                        <a:rPr lang="en-US" sz="2000">
                          <a:effectLst/>
                        </a:rPr>
                        <a:t>Ext4</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a:effectLst/>
                        </a:rPr>
                        <a:t>Changed</a:t>
                      </a:r>
                    </a:p>
                  </a:txBody>
                  <a:tcPr marL="66630" marR="66630" marT="66630" marB="66630" anchor="ctr"/>
                </a:tc>
                <a:tc>
                  <a:txBody>
                    <a:bodyPr/>
                    <a:lstStyle/>
                    <a:p>
                      <a:pPr algn="ctr"/>
                      <a:r>
                        <a:rPr lang="en-US" sz="2000">
                          <a:effectLst/>
                        </a:rPr>
                        <a:t>Created</a:t>
                      </a:r>
                    </a:p>
                  </a:txBody>
                  <a:tcPr marL="66630" marR="66630" marT="66630" marB="66630" anchor="ctr"/>
                </a:tc>
                <a:extLst>
                  <a:ext uri="{0D108BD9-81ED-4DB2-BD59-A6C34878D82A}">
                    <a16:rowId xmlns:a16="http://schemas.microsoft.com/office/drawing/2014/main" val="1122779073"/>
                  </a:ext>
                </a:extLst>
              </a:tr>
              <a:tr h="473071">
                <a:tc>
                  <a:txBody>
                    <a:bodyPr/>
                    <a:lstStyle/>
                    <a:p>
                      <a:pPr algn="ctr"/>
                      <a:r>
                        <a:rPr lang="en-US" sz="2000">
                          <a:effectLst/>
                        </a:rPr>
                        <a:t>Ext2/3</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a:effectLst/>
                        </a:rPr>
                        <a:t>Changed</a:t>
                      </a:r>
                    </a:p>
                  </a:txBody>
                  <a:tcPr marL="66630" marR="66630" marT="66630" marB="66630" anchor="ctr"/>
                </a:tc>
                <a:tc>
                  <a:txBody>
                    <a:bodyPr/>
                    <a:lstStyle/>
                    <a:p>
                      <a:pPr algn="ctr"/>
                      <a:r>
                        <a:rPr lang="en-US" sz="2000">
                          <a:effectLst/>
                        </a:rPr>
                        <a:t>N/A</a:t>
                      </a:r>
                    </a:p>
                  </a:txBody>
                  <a:tcPr marL="66630" marR="66630" marT="66630" marB="66630" anchor="ctr"/>
                </a:tc>
                <a:extLst>
                  <a:ext uri="{0D108BD9-81ED-4DB2-BD59-A6C34878D82A}">
                    <a16:rowId xmlns:a16="http://schemas.microsoft.com/office/drawing/2014/main" val="2408520148"/>
                  </a:ext>
                </a:extLst>
              </a:tr>
              <a:tr h="473071">
                <a:tc>
                  <a:txBody>
                    <a:bodyPr/>
                    <a:lstStyle/>
                    <a:p>
                      <a:pPr algn="ctr"/>
                      <a:r>
                        <a:rPr lang="en-US" sz="2000" dirty="0">
                          <a:solidFill>
                            <a:srgbClr val="7030A0"/>
                          </a:solidFill>
                          <a:effectLst/>
                        </a:rPr>
                        <a:t>FAT</a:t>
                      </a:r>
                    </a:p>
                  </a:txBody>
                  <a:tcPr marL="66630" marR="66630" marT="66630" marB="66630" anchor="ctr"/>
                </a:tc>
                <a:tc>
                  <a:txBody>
                    <a:bodyPr/>
                    <a:lstStyle/>
                    <a:p>
                      <a:pPr algn="ctr"/>
                      <a:r>
                        <a:rPr lang="en-US" sz="2000" dirty="0">
                          <a:solidFill>
                            <a:srgbClr val="7030A0"/>
                          </a:solidFill>
                          <a:effectLst/>
                        </a:rPr>
                        <a:t>Written</a:t>
                      </a:r>
                    </a:p>
                  </a:txBody>
                  <a:tcPr marL="66630" marR="66630" marT="66630" marB="66630" anchor="ctr"/>
                </a:tc>
                <a:tc>
                  <a:txBody>
                    <a:bodyPr/>
                    <a:lstStyle/>
                    <a:p>
                      <a:pPr algn="ctr"/>
                      <a:r>
                        <a:rPr lang="en-US" sz="2000" dirty="0">
                          <a:solidFill>
                            <a:srgbClr val="7030A0"/>
                          </a:solidFill>
                          <a:effectLst/>
                        </a:rPr>
                        <a:t>Accessed</a:t>
                      </a:r>
                    </a:p>
                  </a:txBody>
                  <a:tcPr marL="66630" marR="66630" marT="66630" marB="66630" anchor="ctr"/>
                </a:tc>
                <a:tc>
                  <a:txBody>
                    <a:bodyPr/>
                    <a:lstStyle/>
                    <a:p>
                      <a:pPr algn="ctr"/>
                      <a:r>
                        <a:rPr lang="en-US" sz="2000" dirty="0">
                          <a:solidFill>
                            <a:srgbClr val="7030A0"/>
                          </a:solidFill>
                          <a:effectLst/>
                        </a:rPr>
                        <a:t>N/A</a:t>
                      </a:r>
                    </a:p>
                  </a:txBody>
                  <a:tcPr marL="66630" marR="66630" marT="66630" marB="66630" anchor="ctr"/>
                </a:tc>
                <a:tc>
                  <a:txBody>
                    <a:bodyPr/>
                    <a:lstStyle/>
                    <a:p>
                      <a:pPr algn="ctr"/>
                      <a:r>
                        <a:rPr lang="en-US" sz="2000" dirty="0">
                          <a:solidFill>
                            <a:srgbClr val="7030A0"/>
                          </a:solidFill>
                          <a:effectLst/>
                        </a:rPr>
                        <a:t>Created</a:t>
                      </a:r>
                    </a:p>
                  </a:txBody>
                  <a:tcPr marL="66630" marR="66630" marT="66630" marB="66630" anchor="ctr"/>
                </a:tc>
                <a:extLst>
                  <a:ext uri="{0D108BD9-81ED-4DB2-BD59-A6C34878D82A}">
                    <a16:rowId xmlns:a16="http://schemas.microsoft.com/office/drawing/2014/main" val="2423236743"/>
                  </a:ext>
                </a:extLst>
              </a:tr>
              <a:tr h="473071">
                <a:tc>
                  <a:txBody>
                    <a:bodyPr/>
                    <a:lstStyle/>
                    <a:p>
                      <a:pPr algn="ctr"/>
                      <a:r>
                        <a:rPr lang="en-US" sz="2000" dirty="0">
                          <a:solidFill>
                            <a:srgbClr val="FF0000"/>
                          </a:solidFill>
                          <a:effectLst/>
                        </a:rPr>
                        <a:t>NTFS</a:t>
                      </a:r>
                    </a:p>
                  </a:txBody>
                  <a:tcPr marL="66630" marR="66630" marT="66630" marB="66630" anchor="ctr"/>
                </a:tc>
                <a:tc>
                  <a:txBody>
                    <a:bodyPr/>
                    <a:lstStyle/>
                    <a:p>
                      <a:pPr algn="ctr"/>
                      <a:r>
                        <a:rPr lang="en-US" sz="2000" dirty="0">
                          <a:solidFill>
                            <a:srgbClr val="FF0000"/>
                          </a:solidFill>
                          <a:effectLst/>
                        </a:rPr>
                        <a:t>$Data Modified</a:t>
                      </a:r>
                    </a:p>
                  </a:txBody>
                  <a:tcPr marL="66630" marR="66630" marT="66630" marB="66630" anchor="ctr"/>
                </a:tc>
                <a:tc>
                  <a:txBody>
                    <a:bodyPr/>
                    <a:lstStyle/>
                    <a:p>
                      <a:pPr algn="ctr"/>
                      <a:r>
                        <a:rPr lang="en-US" sz="2000" dirty="0">
                          <a:solidFill>
                            <a:srgbClr val="FF0000"/>
                          </a:solidFill>
                          <a:effectLst/>
                        </a:rPr>
                        <a:t>Accessed</a:t>
                      </a:r>
                    </a:p>
                  </a:txBody>
                  <a:tcPr marL="66630" marR="66630" marT="66630" marB="66630" anchor="ctr"/>
                </a:tc>
                <a:tc>
                  <a:txBody>
                    <a:bodyPr/>
                    <a:lstStyle/>
                    <a:p>
                      <a:pPr algn="ctr"/>
                      <a:r>
                        <a:rPr lang="en-US" sz="2000" dirty="0">
                          <a:solidFill>
                            <a:srgbClr val="FF0000"/>
                          </a:solidFill>
                          <a:effectLst/>
                        </a:rPr>
                        <a:t>$MFT Modified</a:t>
                      </a:r>
                    </a:p>
                  </a:txBody>
                  <a:tcPr marL="66630" marR="66630" marT="66630" marB="66630" anchor="ctr"/>
                </a:tc>
                <a:tc>
                  <a:txBody>
                    <a:bodyPr/>
                    <a:lstStyle/>
                    <a:p>
                      <a:pPr algn="ctr"/>
                      <a:r>
                        <a:rPr lang="en-US" sz="2000" dirty="0">
                          <a:solidFill>
                            <a:srgbClr val="FF0000"/>
                          </a:solidFill>
                          <a:effectLst/>
                        </a:rPr>
                        <a:t>Created</a:t>
                      </a:r>
                    </a:p>
                  </a:txBody>
                  <a:tcPr marL="66630" marR="66630" marT="66630" marB="66630" anchor="ctr"/>
                </a:tc>
                <a:extLst>
                  <a:ext uri="{0D108BD9-81ED-4DB2-BD59-A6C34878D82A}">
                    <a16:rowId xmlns:a16="http://schemas.microsoft.com/office/drawing/2014/main" val="2467794451"/>
                  </a:ext>
                </a:extLst>
              </a:tr>
              <a:tr h="473071">
                <a:tc>
                  <a:txBody>
                    <a:bodyPr/>
                    <a:lstStyle/>
                    <a:p>
                      <a:pPr algn="ctr"/>
                      <a:r>
                        <a:rPr lang="en-US" sz="2000">
                          <a:effectLst/>
                        </a:rPr>
                        <a:t>UFS</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dirty="0">
                          <a:effectLst/>
                        </a:rPr>
                        <a:t>Changed</a:t>
                      </a:r>
                    </a:p>
                  </a:txBody>
                  <a:tcPr marL="66630" marR="66630" marT="66630" marB="66630" anchor="ctr"/>
                </a:tc>
                <a:tc>
                  <a:txBody>
                    <a:bodyPr/>
                    <a:lstStyle/>
                    <a:p>
                      <a:pPr algn="ctr"/>
                      <a:r>
                        <a:rPr lang="en-US" sz="2000" dirty="0">
                          <a:effectLst/>
                        </a:rPr>
                        <a:t>N/A</a:t>
                      </a:r>
                    </a:p>
                  </a:txBody>
                  <a:tcPr marL="66630" marR="66630" marT="66630" marB="66630" anchor="ctr"/>
                </a:tc>
                <a:extLst>
                  <a:ext uri="{0D108BD9-81ED-4DB2-BD59-A6C34878D82A}">
                    <a16:rowId xmlns:a16="http://schemas.microsoft.com/office/drawing/2014/main" val="3878339673"/>
                  </a:ext>
                </a:extLst>
              </a:tr>
            </a:tbl>
          </a:graphicData>
        </a:graphic>
      </p:graphicFrame>
      <p:sp>
        <p:nvSpPr>
          <p:cNvPr id="6" name="TextBox 5">
            <a:extLst>
              <a:ext uri="{FF2B5EF4-FFF2-40B4-BE49-F238E27FC236}">
                <a16:creationId xmlns:a16="http://schemas.microsoft.com/office/drawing/2014/main" id="{4ACAB87F-ABC2-4B78-9579-A548B7699246}"/>
              </a:ext>
            </a:extLst>
          </p:cNvPr>
          <p:cNvSpPr txBox="1"/>
          <p:nvPr/>
        </p:nvSpPr>
        <p:spPr>
          <a:xfrm>
            <a:off x="836674" y="5438330"/>
            <a:ext cx="9035745" cy="369332"/>
          </a:xfrm>
          <a:prstGeom prst="rect">
            <a:avLst/>
          </a:prstGeom>
          <a:noFill/>
        </p:spPr>
        <p:txBody>
          <a:bodyPr wrap="square">
            <a:spAutoFit/>
          </a:bodyPr>
          <a:lstStyle/>
          <a:p>
            <a:r>
              <a:rPr lang="en-GB" dirty="0"/>
              <a:t>Note: Difference version many produce different BMAC timestamp changes</a:t>
            </a:r>
          </a:p>
        </p:txBody>
      </p:sp>
    </p:spTree>
    <p:extLst>
      <p:ext uri="{BB962C8B-B14F-4D97-AF65-F5344CB8AC3E}">
        <p14:creationId xmlns:p14="http://schemas.microsoft.com/office/powerpoint/2010/main" val="149016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D609C-CD69-45D1-959C-CB9937C9A93C}"/>
              </a:ext>
            </a:extLst>
          </p:cNvPr>
          <p:cNvSpPr txBox="1"/>
          <p:nvPr/>
        </p:nvSpPr>
        <p:spPr>
          <a:xfrm>
            <a:off x="170482" y="5596587"/>
            <a:ext cx="10506075" cy="646331"/>
          </a:xfrm>
          <a:prstGeom prst="rect">
            <a:avLst/>
          </a:prstGeom>
          <a:noFill/>
        </p:spPr>
        <p:txBody>
          <a:bodyPr wrap="square">
            <a:spAutoFit/>
          </a:bodyPr>
          <a:lstStyle/>
          <a:p>
            <a:r>
              <a:rPr lang="en-GB" dirty="0"/>
              <a:t>On various operating systems the update of the access time can be disabled. This means when a file is accessed the </a:t>
            </a:r>
            <a:r>
              <a:rPr lang="en-GB" i="1" dirty="0" err="1">
                <a:solidFill>
                  <a:srgbClr val="C00000"/>
                </a:solidFill>
              </a:rPr>
              <a:t>atime</a:t>
            </a:r>
            <a:r>
              <a:rPr lang="en-GB" dirty="0"/>
              <a:t> in the corresponding file system entry is not updated.</a:t>
            </a:r>
            <a:endParaRPr lang="en-US" dirty="0"/>
          </a:p>
        </p:txBody>
      </p:sp>
      <p:sp>
        <p:nvSpPr>
          <p:cNvPr id="5" name="Rectangle 1">
            <a:extLst>
              <a:ext uri="{FF2B5EF4-FFF2-40B4-BE49-F238E27FC236}">
                <a16:creationId xmlns:a16="http://schemas.microsoft.com/office/drawing/2014/main" id="{DC39ED94-F4BE-44D5-8A63-739586C7D738}"/>
              </a:ext>
            </a:extLst>
          </p:cNvPr>
          <p:cNvSpPr>
            <a:spLocks noChangeArrowheads="1"/>
          </p:cNvSpPr>
          <p:nvPr/>
        </p:nvSpPr>
        <p:spPr bwMode="auto">
          <a:xfrm>
            <a:off x="2550763" y="6501431"/>
            <a:ext cx="7430146"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HKEY_LOCAL_MACHINE\SYSTEM\</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CurrentControlSet</a:t>
            </a: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\Control\</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FileSystem</a:t>
            </a: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NtfsDisableLastAccessUpdate</a:t>
            </a:r>
            <a:r>
              <a:rPr kumimoji="0" lang="en-US" altLang="en-US" sz="7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5CAA8792-B455-4550-8B7D-36AA8E350448}"/>
              </a:ext>
            </a:extLst>
          </p:cNvPr>
          <p:cNvGraphicFramePr>
            <a:graphicFrameLocks noGrp="1"/>
          </p:cNvGraphicFramePr>
          <p:nvPr>
            <p:extLst>
              <p:ext uri="{D42A27DB-BD31-4B8C-83A1-F6EECF244321}">
                <p14:modId xmlns:p14="http://schemas.microsoft.com/office/powerpoint/2010/main" val="2060288413"/>
              </p:ext>
            </p:extLst>
          </p:nvPr>
        </p:nvGraphicFramePr>
        <p:xfrm>
          <a:off x="170482" y="615082"/>
          <a:ext cx="11801958" cy="4572000"/>
        </p:xfrm>
        <a:graphic>
          <a:graphicData uri="http://schemas.openxmlformats.org/drawingml/2006/table">
            <a:tbl>
              <a:tblPr/>
              <a:tblGrid>
                <a:gridCol w="4654183">
                  <a:extLst>
                    <a:ext uri="{9D8B030D-6E8A-4147-A177-3AD203B41FA5}">
                      <a16:colId xmlns:a16="http://schemas.microsoft.com/office/drawing/2014/main" val="3767974464"/>
                    </a:ext>
                  </a:extLst>
                </a:gridCol>
                <a:gridCol w="1499514">
                  <a:extLst>
                    <a:ext uri="{9D8B030D-6E8A-4147-A177-3AD203B41FA5}">
                      <a16:colId xmlns:a16="http://schemas.microsoft.com/office/drawing/2014/main" val="3749016189"/>
                    </a:ext>
                  </a:extLst>
                </a:gridCol>
                <a:gridCol w="1393977">
                  <a:extLst>
                    <a:ext uri="{9D8B030D-6E8A-4147-A177-3AD203B41FA5}">
                      <a16:colId xmlns:a16="http://schemas.microsoft.com/office/drawing/2014/main" val="3470190371"/>
                    </a:ext>
                  </a:extLst>
                </a:gridCol>
                <a:gridCol w="2588217">
                  <a:extLst>
                    <a:ext uri="{9D8B030D-6E8A-4147-A177-3AD203B41FA5}">
                      <a16:colId xmlns:a16="http://schemas.microsoft.com/office/drawing/2014/main" val="2515371740"/>
                    </a:ext>
                  </a:extLst>
                </a:gridCol>
                <a:gridCol w="1666067">
                  <a:extLst>
                    <a:ext uri="{9D8B030D-6E8A-4147-A177-3AD203B41FA5}">
                      <a16:colId xmlns:a16="http://schemas.microsoft.com/office/drawing/2014/main" val="789757932"/>
                    </a:ext>
                  </a:extLst>
                </a:gridCol>
              </a:tblGrid>
              <a:tr h="0">
                <a:tc>
                  <a:txBody>
                    <a:bodyPr/>
                    <a:lstStyle/>
                    <a:p>
                      <a:pPr algn="ctr"/>
                      <a:r>
                        <a:rPr lang="en-US" dirty="0">
                          <a:effectLst/>
                        </a:rPr>
                        <a:t>Condition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Modified</a:t>
                      </a:r>
                    </a:p>
                    <a:p>
                      <a:pPr algn="ctr"/>
                      <a:r>
                        <a:rPr lang="en-US" dirty="0">
                          <a:solidFill>
                            <a:srgbClr val="C00000"/>
                          </a:solidFill>
                          <a:effectLst/>
                        </a:rPr>
                        <a:t>(is content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solidFill>
                            <a:srgbClr val="C00000"/>
                          </a:solidFill>
                          <a:effectLst/>
                        </a:rPr>
                        <a:t>$MFT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Accessed </a:t>
                      </a:r>
                    </a:p>
                    <a:p>
                      <a:pPr algn="ctr"/>
                      <a:r>
                        <a:rPr lang="en-US" dirty="0">
                          <a:solidFill>
                            <a:srgbClr val="C00000"/>
                          </a:solidFill>
                          <a:effectLst/>
                        </a:rPr>
                        <a:t>(need to read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Created </a:t>
                      </a:r>
                    </a:p>
                    <a:p>
                      <a:pPr algn="ctr"/>
                      <a:r>
                        <a:rPr lang="en-US" sz="1800" kern="1200" dirty="0">
                          <a:solidFill>
                            <a:srgbClr val="C00000"/>
                          </a:solidFill>
                          <a:effectLst/>
                          <a:latin typeface="+mn-lt"/>
                          <a:ea typeface="+mn-ea"/>
                          <a:cs typeface="+mn-cs"/>
                        </a:rPr>
                        <a:t>(birth of a new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436285408"/>
                  </a:ext>
                </a:extLst>
              </a:tr>
              <a:tr h="0">
                <a:tc>
                  <a:txBody>
                    <a:bodyPr/>
                    <a:lstStyle/>
                    <a:p>
                      <a:r>
                        <a:rPr lang="en-US" dirty="0">
                          <a:effectLst/>
                        </a:rPr>
                        <a:t>When renaming a file</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3888923"/>
                  </a:ext>
                </a:extLst>
              </a:tr>
              <a:tr h="0">
                <a:tc>
                  <a:txBody>
                    <a:bodyPr/>
                    <a:lstStyle/>
                    <a:p>
                      <a:r>
                        <a:rPr lang="en-GB" dirty="0">
                          <a:effectLst/>
                        </a:rPr>
                        <a:t>When moving a file between folders</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9320075"/>
                  </a:ext>
                </a:extLst>
              </a:tr>
              <a:tr h="0">
                <a:tc>
                  <a:txBody>
                    <a:bodyPr/>
                    <a:lstStyle/>
                    <a:p>
                      <a:r>
                        <a:rPr lang="en-GB" dirty="0">
                          <a:effectLst/>
                        </a:rPr>
                        <a:t>When moving a file between disks or partitions</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move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0655116"/>
                  </a:ext>
                </a:extLst>
              </a:tr>
              <a:tr h="0">
                <a:tc>
                  <a:txBody>
                    <a:bodyPr/>
                    <a:lstStyle/>
                    <a:p>
                      <a:r>
                        <a:rPr lang="en-US" dirty="0">
                          <a:effectLst/>
                        </a:rPr>
                        <a:t>When copying a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copy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copy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58394854"/>
                  </a:ext>
                </a:extLst>
              </a:tr>
              <a:tr h="0">
                <a:tc>
                  <a:txBody>
                    <a:bodyPr/>
                    <a:lstStyle/>
                    <a:p>
                      <a:r>
                        <a:rPr lang="en-GB">
                          <a:effectLst/>
                        </a:rPr>
                        <a:t>When writing a new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01697933"/>
                  </a:ext>
                </a:extLst>
              </a:tr>
              <a:tr h="0">
                <a:tc>
                  <a:txBody>
                    <a:bodyPr/>
                    <a:lstStyle/>
                    <a:p>
                      <a:r>
                        <a:rPr lang="en-GB">
                          <a:effectLst/>
                        </a:rPr>
                        <a:t>When modifying an existing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7918060"/>
                  </a:ext>
                </a:extLst>
              </a:tr>
              <a:tr h="0">
                <a:tc>
                  <a:txBody>
                    <a:bodyPr/>
                    <a:lstStyle/>
                    <a:p>
                      <a:r>
                        <a:rPr lang="en-GB">
                          <a:effectLst/>
                        </a:rPr>
                        <a:t>When accessing an existing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GB" dirty="0">
                          <a:effectLst/>
                        </a:rPr>
                        <a:t>Updated within an hour if enabled, otherwise Preserved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51061143"/>
                  </a:ext>
                </a:extLst>
              </a:tr>
            </a:tbl>
          </a:graphicData>
        </a:graphic>
      </p:graphicFrame>
      <p:sp>
        <p:nvSpPr>
          <p:cNvPr id="7" name="TextBox 6">
            <a:extLst>
              <a:ext uri="{FF2B5EF4-FFF2-40B4-BE49-F238E27FC236}">
                <a16:creationId xmlns:a16="http://schemas.microsoft.com/office/drawing/2014/main" id="{BA2CEC70-4E6F-47A0-A140-EFE65BAEE1FF}"/>
              </a:ext>
            </a:extLst>
          </p:cNvPr>
          <p:cNvSpPr txBox="1"/>
          <p:nvPr/>
        </p:nvSpPr>
        <p:spPr>
          <a:xfrm>
            <a:off x="170482" y="245750"/>
            <a:ext cx="9786590" cy="369332"/>
          </a:xfrm>
          <a:prstGeom prst="rect">
            <a:avLst/>
          </a:prstGeom>
          <a:solidFill>
            <a:srgbClr val="FFC000"/>
          </a:solidFill>
        </p:spPr>
        <p:txBody>
          <a:bodyPr wrap="none" rtlCol="0">
            <a:spAutoFit/>
          </a:bodyPr>
          <a:lstStyle/>
          <a:p>
            <a:r>
              <a:rPr lang="en-US" dirty="0"/>
              <a:t>General rules, but not always true because file operations may involve both app and system level APIs</a:t>
            </a:r>
          </a:p>
        </p:txBody>
      </p:sp>
    </p:spTree>
    <p:extLst>
      <p:ext uri="{BB962C8B-B14F-4D97-AF65-F5344CB8AC3E}">
        <p14:creationId xmlns:p14="http://schemas.microsoft.com/office/powerpoint/2010/main" val="108892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98085-A9BC-4BE3-8BF7-441A3E99B01A}"/>
              </a:ext>
            </a:extLst>
          </p:cNvPr>
          <p:cNvPicPr>
            <a:picLocks noChangeAspect="1"/>
          </p:cNvPicPr>
          <p:nvPr/>
        </p:nvPicPr>
        <p:blipFill>
          <a:blip r:embed="rId3"/>
          <a:stretch>
            <a:fillRect/>
          </a:stretch>
        </p:blipFill>
        <p:spPr>
          <a:xfrm>
            <a:off x="80990" y="2317882"/>
            <a:ext cx="8672312" cy="412277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B5EAA5-864A-485A-9DBE-40CF961E1617}"/>
              </a:ext>
            </a:extLst>
          </p:cNvPr>
          <p:cNvSpPr txBox="1"/>
          <p:nvPr/>
        </p:nvSpPr>
        <p:spPr>
          <a:xfrm>
            <a:off x="205611" y="530664"/>
            <a:ext cx="5136009" cy="1077218"/>
          </a:xfrm>
          <a:prstGeom prst="rect">
            <a:avLst/>
          </a:prstGeom>
          <a:solidFill>
            <a:schemeClr val="accent4">
              <a:lumMod val="20000"/>
              <a:lumOff val="80000"/>
            </a:schemeClr>
          </a:solidFill>
        </p:spPr>
        <p:txBody>
          <a:bodyPr wrap="square">
            <a:spAutoFit/>
          </a:bodyPr>
          <a:lstStyle/>
          <a:p>
            <a:r>
              <a:rPr lang="en-GB" sz="1600" dirty="0"/>
              <a:t>0 = </a:t>
            </a:r>
            <a:r>
              <a:rPr lang="en-GB" sz="1600" dirty="0">
                <a:solidFill>
                  <a:schemeClr val="accent6"/>
                </a:solidFill>
              </a:rPr>
              <a:t>User Managed</a:t>
            </a:r>
            <a:r>
              <a:rPr lang="en-GB" sz="1600" dirty="0"/>
              <a:t>, Last Access Updates Enabled</a:t>
            </a:r>
          </a:p>
          <a:p>
            <a:r>
              <a:rPr lang="en-GB" sz="1600" dirty="0"/>
              <a:t>1 = </a:t>
            </a:r>
            <a:r>
              <a:rPr lang="en-GB" sz="1600" dirty="0">
                <a:solidFill>
                  <a:schemeClr val="accent6"/>
                </a:solidFill>
              </a:rPr>
              <a:t>User Managed, </a:t>
            </a:r>
            <a:r>
              <a:rPr lang="en-GB" sz="1600" dirty="0"/>
              <a:t>Last Access Updates Disabled</a:t>
            </a:r>
          </a:p>
          <a:p>
            <a:r>
              <a:rPr lang="en-GB" sz="1600" dirty="0">
                <a:solidFill>
                  <a:srgbClr val="C00000"/>
                </a:solidFill>
              </a:rPr>
              <a:t>2 = System Managed, Last Access Updates Enabled (default)</a:t>
            </a:r>
          </a:p>
          <a:p>
            <a:r>
              <a:rPr lang="en-GB" sz="1600" dirty="0">
                <a:solidFill>
                  <a:srgbClr val="C00000"/>
                </a:solidFill>
              </a:rPr>
              <a:t>3 = System Managed</a:t>
            </a:r>
            <a:r>
              <a:rPr lang="en-GB" sz="1600" dirty="0"/>
              <a:t>, Last Access Updates Disabled</a:t>
            </a:r>
            <a:endParaRPr lang="en-US" sz="1600" dirty="0"/>
          </a:p>
        </p:txBody>
      </p:sp>
      <p:sp>
        <p:nvSpPr>
          <p:cNvPr id="9" name="TextBox 8">
            <a:extLst>
              <a:ext uri="{FF2B5EF4-FFF2-40B4-BE49-F238E27FC236}">
                <a16:creationId xmlns:a16="http://schemas.microsoft.com/office/drawing/2014/main" id="{50A512B8-133F-4ED3-A403-AAA687A796BC}"/>
              </a:ext>
            </a:extLst>
          </p:cNvPr>
          <p:cNvSpPr txBox="1"/>
          <p:nvPr/>
        </p:nvSpPr>
        <p:spPr>
          <a:xfrm>
            <a:off x="5814189" y="147000"/>
            <a:ext cx="6172200" cy="2031325"/>
          </a:xfrm>
          <a:prstGeom prst="rect">
            <a:avLst/>
          </a:prstGeom>
          <a:solidFill>
            <a:schemeClr val="accent4">
              <a:lumMod val="20000"/>
              <a:lumOff val="80000"/>
            </a:schemeClr>
          </a:solidFill>
        </p:spPr>
        <p:txBody>
          <a:bodyPr wrap="square">
            <a:spAutoFit/>
          </a:bodyPr>
          <a:lstStyle/>
          <a:p>
            <a:r>
              <a:rPr lang="en-GB" sz="1400" dirty="0">
                <a:solidFill>
                  <a:schemeClr val="accent6"/>
                </a:solidFill>
              </a:rPr>
              <a:t>'User Managed</a:t>
            </a:r>
            <a:r>
              <a:rPr lang="en-GB" sz="1400" dirty="0"/>
              <a:t>’ mode</a:t>
            </a:r>
          </a:p>
          <a:p>
            <a:pPr marL="285750" indent="-285750">
              <a:buFont typeface="Arial" panose="020B0604020202020204" pitchFamily="34" charset="0"/>
              <a:buChar char="•"/>
            </a:pPr>
            <a:r>
              <a:rPr lang="en-GB" sz="1400" dirty="0"/>
              <a:t>disabled: the last access time stamp remains unchanged during the boot, regardless of the volume size. </a:t>
            </a:r>
          </a:p>
          <a:p>
            <a:pPr marL="285750" indent="-285750">
              <a:buFont typeface="Arial" panose="020B0604020202020204" pitchFamily="34" charset="0"/>
              <a:buChar char="•"/>
            </a:pPr>
            <a:r>
              <a:rPr lang="en-GB" sz="1400" dirty="0"/>
              <a:t>enabled: the OS changes it only when a user activity occur.</a:t>
            </a:r>
          </a:p>
          <a:p>
            <a:r>
              <a:rPr lang="en-GB" sz="1400" dirty="0">
                <a:solidFill>
                  <a:srgbClr val="C00000"/>
                </a:solidFill>
              </a:rPr>
              <a:t>'System Managed</a:t>
            </a:r>
            <a:r>
              <a:rPr lang="en-GB" sz="1400" dirty="0"/>
              <a:t>' mode</a:t>
            </a:r>
          </a:p>
          <a:p>
            <a:pPr marL="285750" indent="-285750">
              <a:buFont typeface="Arial" panose="020B0604020202020204" pitchFamily="34" charset="0"/>
              <a:buChar char="•"/>
            </a:pPr>
            <a:r>
              <a:rPr lang="en-GB" sz="1400" dirty="0"/>
              <a:t>disabled: completely disables the Last Access Time Stamp feature for NTFS</a:t>
            </a:r>
          </a:p>
          <a:p>
            <a:pPr marL="285750" indent="-285750">
              <a:buFont typeface="Arial" panose="020B0604020202020204" pitchFamily="34" charset="0"/>
              <a:buChar char="•"/>
            </a:pPr>
            <a:r>
              <a:rPr lang="en-GB" sz="1400" dirty="0"/>
              <a:t>enabled: the last access time stamp is modified during the boot, once the OS mounts volumes. Windows 10 doesn't change it for large volumes (&gt;128GB), it is a performance-maintenance trade off.</a:t>
            </a:r>
          </a:p>
        </p:txBody>
      </p:sp>
    </p:spTree>
    <p:extLst>
      <p:ext uri="{BB962C8B-B14F-4D97-AF65-F5344CB8AC3E}">
        <p14:creationId xmlns:p14="http://schemas.microsoft.com/office/powerpoint/2010/main" val="22582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661C8-417C-4AF4-BBF4-E08D2D780AB5}"/>
              </a:ext>
            </a:extLst>
          </p:cNvPr>
          <p:cNvPicPr>
            <a:picLocks noChangeAspect="1"/>
          </p:cNvPicPr>
          <p:nvPr/>
        </p:nvPicPr>
        <p:blipFill>
          <a:blip r:embed="rId3"/>
          <a:stretch>
            <a:fillRect/>
          </a:stretch>
        </p:blipFill>
        <p:spPr>
          <a:xfrm>
            <a:off x="1521298" y="0"/>
            <a:ext cx="9149404" cy="6858000"/>
          </a:xfrm>
          <a:prstGeom prst="rect">
            <a:avLst/>
          </a:prstGeom>
        </p:spPr>
      </p:pic>
    </p:spTree>
    <p:extLst>
      <p:ext uri="{BB962C8B-B14F-4D97-AF65-F5344CB8AC3E}">
        <p14:creationId xmlns:p14="http://schemas.microsoft.com/office/powerpoint/2010/main" val="124210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6ADCD-830A-4813-ACAD-C4485A84B61D}"/>
              </a:ext>
            </a:extLst>
          </p:cNvPr>
          <p:cNvPicPr>
            <a:picLocks noChangeAspect="1"/>
          </p:cNvPicPr>
          <p:nvPr/>
        </p:nvPicPr>
        <p:blipFill rotWithShape="1">
          <a:blip r:embed="rId3"/>
          <a:srcRect l="9330" t="21000" r="7773" b="3889"/>
          <a:stretch/>
        </p:blipFill>
        <p:spPr>
          <a:xfrm>
            <a:off x="175192" y="144780"/>
            <a:ext cx="11841616" cy="6263640"/>
          </a:xfrm>
          <a:prstGeom prst="rect">
            <a:avLst/>
          </a:prstGeom>
        </p:spPr>
      </p:pic>
      <p:sp>
        <p:nvSpPr>
          <p:cNvPr id="4" name="TextBox 3">
            <a:extLst>
              <a:ext uri="{FF2B5EF4-FFF2-40B4-BE49-F238E27FC236}">
                <a16:creationId xmlns:a16="http://schemas.microsoft.com/office/drawing/2014/main" id="{8036B00C-64E9-4215-A703-6DCD05D98B5C}"/>
              </a:ext>
            </a:extLst>
          </p:cNvPr>
          <p:cNvSpPr txBox="1"/>
          <p:nvPr/>
        </p:nvSpPr>
        <p:spPr>
          <a:xfrm>
            <a:off x="8465820" y="144780"/>
            <a:ext cx="3261360" cy="369332"/>
          </a:xfrm>
          <a:prstGeom prst="rect">
            <a:avLst/>
          </a:prstGeom>
          <a:solidFill>
            <a:schemeClr val="accent4">
              <a:lumMod val="20000"/>
              <a:lumOff val="80000"/>
            </a:schemeClr>
          </a:solidFill>
        </p:spPr>
        <p:txBody>
          <a:bodyPr wrap="square">
            <a:spAutoFit/>
          </a:bodyPr>
          <a:lstStyle/>
          <a:p>
            <a:r>
              <a:rPr lang="en-US" dirty="0">
                <a:solidFill>
                  <a:srgbClr val="222222"/>
                </a:solidFill>
                <a:latin typeface="Droid Sans"/>
              </a:rPr>
              <a:t>using </a:t>
            </a:r>
            <a:r>
              <a:rPr lang="en-US" b="0" i="0" dirty="0">
                <a:solidFill>
                  <a:srgbClr val="C00000"/>
                </a:solidFill>
                <a:effectLst/>
                <a:latin typeface="Droid Sans"/>
              </a:rPr>
              <a:t>.docx </a:t>
            </a:r>
            <a:r>
              <a:rPr lang="en-US" b="0" i="0" dirty="0">
                <a:solidFill>
                  <a:srgbClr val="222222"/>
                </a:solidFill>
                <a:effectLst/>
                <a:latin typeface="Droid Sans"/>
              </a:rPr>
              <a:t>for experiments</a:t>
            </a:r>
            <a:endParaRPr lang="en-US" dirty="0"/>
          </a:p>
        </p:txBody>
      </p:sp>
    </p:spTree>
    <p:extLst>
      <p:ext uri="{BB962C8B-B14F-4D97-AF65-F5344CB8AC3E}">
        <p14:creationId xmlns:p14="http://schemas.microsoft.com/office/powerpoint/2010/main" val="328065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FA460-33D2-4D28-B4AA-987981B29061}"/>
              </a:ext>
            </a:extLst>
          </p:cNvPr>
          <p:cNvPicPr>
            <a:picLocks noChangeAspect="1"/>
          </p:cNvPicPr>
          <p:nvPr/>
        </p:nvPicPr>
        <p:blipFill>
          <a:blip r:embed="rId3"/>
          <a:stretch>
            <a:fillRect/>
          </a:stretch>
        </p:blipFill>
        <p:spPr>
          <a:xfrm>
            <a:off x="1097280" y="626745"/>
            <a:ext cx="7543800" cy="1771650"/>
          </a:xfrm>
          <a:prstGeom prst="rect">
            <a:avLst/>
          </a:prstGeom>
        </p:spPr>
      </p:pic>
      <p:sp>
        <p:nvSpPr>
          <p:cNvPr id="4" name="TextBox 3">
            <a:extLst>
              <a:ext uri="{FF2B5EF4-FFF2-40B4-BE49-F238E27FC236}">
                <a16:creationId xmlns:a16="http://schemas.microsoft.com/office/drawing/2014/main" id="{9A32D967-1399-47C8-9547-026C440366B8}"/>
              </a:ext>
            </a:extLst>
          </p:cNvPr>
          <p:cNvSpPr txBox="1"/>
          <p:nvPr/>
        </p:nvSpPr>
        <p:spPr>
          <a:xfrm>
            <a:off x="1097280" y="257413"/>
            <a:ext cx="6172200" cy="369332"/>
          </a:xfrm>
          <a:prstGeom prst="rect">
            <a:avLst/>
          </a:prstGeom>
          <a:noFill/>
        </p:spPr>
        <p:txBody>
          <a:bodyPr wrap="square">
            <a:spAutoFit/>
          </a:bodyPr>
          <a:lstStyle/>
          <a:p>
            <a:r>
              <a:rPr lang="en-US" dirty="0"/>
              <a:t>File Rename</a:t>
            </a:r>
          </a:p>
        </p:txBody>
      </p:sp>
      <p:sp>
        <p:nvSpPr>
          <p:cNvPr id="5" name="TextBox 4">
            <a:extLst>
              <a:ext uri="{FF2B5EF4-FFF2-40B4-BE49-F238E27FC236}">
                <a16:creationId xmlns:a16="http://schemas.microsoft.com/office/drawing/2014/main" id="{E9DFC88F-5B78-4733-9EBB-E28E9AB454E7}"/>
              </a:ext>
            </a:extLst>
          </p:cNvPr>
          <p:cNvSpPr txBox="1"/>
          <p:nvPr/>
        </p:nvSpPr>
        <p:spPr>
          <a:xfrm>
            <a:off x="7383780" y="146804"/>
            <a:ext cx="2971800" cy="369332"/>
          </a:xfrm>
          <a:prstGeom prst="rect">
            <a:avLst/>
          </a:prstGeom>
          <a:solidFill>
            <a:schemeClr val="accent4">
              <a:lumMod val="20000"/>
              <a:lumOff val="80000"/>
            </a:schemeClr>
          </a:solidFill>
        </p:spPr>
        <p:txBody>
          <a:bodyPr wrap="square">
            <a:spAutoFit/>
          </a:bodyPr>
          <a:lstStyle/>
          <a:p>
            <a:r>
              <a:rPr lang="en-US" dirty="0">
                <a:solidFill>
                  <a:srgbClr val="222222"/>
                </a:solidFill>
                <a:latin typeface="Droid Sans"/>
              </a:rPr>
              <a:t>using </a:t>
            </a:r>
            <a:r>
              <a:rPr lang="en-US" b="0" i="0" dirty="0">
                <a:solidFill>
                  <a:srgbClr val="C00000"/>
                </a:solidFill>
                <a:effectLst/>
                <a:latin typeface="Droid Sans"/>
              </a:rPr>
              <a:t>.txt </a:t>
            </a:r>
            <a:r>
              <a:rPr lang="en-US" b="0" i="0" dirty="0">
                <a:solidFill>
                  <a:srgbClr val="222222"/>
                </a:solidFill>
                <a:effectLst/>
                <a:latin typeface="Droid Sans"/>
              </a:rPr>
              <a:t>for experiments</a:t>
            </a:r>
            <a:endParaRPr lang="en-US" dirty="0"/>
          </a:p>
        </p:txBody>
      </p:sp>
      <p:sp>
        <p:nvSpPr>
          <p:cNvPr id="7" name="TextBox 6">
            <a:extLst>
              <a:ext uri="{FF2B5EF4-FFF2-40B4-BE49-F238E27FC236}">
                <a16:creationId xmlns:a16="http://schemas.microsoft.com/office/drawing/2014/main" id="{649A7D01-962C-4524-B416-B44039119D36}"/>
              </a:ext>
            </a:extLst>
          </p:cNvPr>
          <p:cNvSpPr txBox="1"/>
          <p:nvPr/>
        </p:nvSpPr>
        <p:spPr>
          <a:xfrm>
            <a:off x="998220" y="2509004"/>
            <a:ext cx="6172200" cy="369332"/>
          </a:xfrm>
          <a:prstGeom prst="rect">
            <a:avLst/>
          </a:prstGeom>
          <a:noFill/>
        </p:spPr>
        <p:txBody>
          <a:bodyPr wrap="square">
            <a:spAutoFit/>
          </a:bodyPr>
          <a:lstStyle/>
          <a:p>
            <a:pPr algn="l"/>
            <a:r>
              <a:rPr lang="en-US" b="0" i="0" dirty="0">
                <a:solidFill>
                  <a:srgbClr val="666666"/>
                </a:solidFill>
                <a:effectLst/>
                <a:latin typeface="Inconsolata"/>
              </a:rPr>
              <a:t>File Modification</a:t>
            </a:r>
          </a:p>
        </p:txBody>
      </p:sp>
      <p:pic>
        <p:nvPicPr>
          <p:cNvPr id="3074" name="Picture 2" descr="Timestamp changes in case of file modification">
            <a:extLst>
              <a:ext uri="{FF2B5EF4-FFF2-40B4-BE49-F238E27FC236}">
                <a16:creationId xmlns:a16="http://schemas.microsoft.com/office/drawing/2014/main" id="{2D549C93-F7A4-4851-B039-DB6889503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2952393"/>
            <a:ext cx="7648575" cy="1790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6CF14A-00F3-4C02-9043-EE607E52F31F}"/>
              </a:ext>
            </a:extLst>
          </p:cNvPr>
          <p:cNvSpPr txBox="1"/>
          <p:nvPr/>
        </p:nvSpPr>
        <p:spPr>
          <a:xfrm>
            <a:off x="998220" y="5060156"/>
            <a:ext cx="10066020" cy="369332"/>
          </a:xfrm>
          <a:prstGeom prst="rect">
            <a:avLst/>
          </a:prstGeom>
          <a:noFill/>
        </p:spPr>
        <p:txBody>
          <a:bodyPr wrap="square">
            <a:spAutoFit/>
          </a:bodyPr>
          <a:lstStyle/>
          <a:p>
            <a:r>
              <a:rPr lang="en-US" dirty="0"/>
              <a:t>Check </a:t>
            </a:r>
            <a:r>
              <a:rPr lang="en-US" dirty="0">
                <a:hlinkClick r:id="rId5"/>
              </a:rPr>
              <a:t>here</a:t>
            </a:r>
            <a:r>
              <a:rPr lang="en-US" dirty="0"/>
              <a:t> for comprehensive study results</a:t>
            </a:r>
          </a:p>
        </p:txBody>
      </p:sp>
    </p:spTree>
    <p:extLst>
      <p:ext uri="{BB962C8B-B14F-4D97-AF65-F5344CB8AC3E}">
        <p14:creationId xmlns:p14="http://schemas.microsoft.com/office/powerpoint/2010/main" val="163092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35749-4EC9-4C43-94B2-7EF6CF70EB1C}"/>
              </a:ext>
            </a:extLst>
          </p:cNvPr>
          <p:cNvSpPr>
            <a:spLocks noGrp="1"/>
          </p:cNvSpPr>
          <p:nvPr>
            <p:ph type="title"/>
          </p:nvPr>
        </p:nvSpPr>
        <p:spPr/>
        <p:txBody>
          <a:bodyPr/>
          <a:lstStyle/>
          <a:p>
            <a:r>
              <a:rPr lang="en-US" dirty="0"/>
              <a:t>USN Journal </a:t>
            </a:r>
          </a:p>
        </p:txBody>
      </p:sp>
      <p:sp>
        <p:nvSpPr>
          <p:cNvPr id="5" name="Text Placeholder 4">
            <a:extLst>
              <a:ext uri="{FF2B5EF4-FFF2-40B4-BE49-F238E27FC236}">
                <a16:creationId xmlns:a16="http://schemas.microsoft.com/office/drawing/2014/main" id="{18669170-F835-4CFC-846E-41D2F3BFF512}"/>
              </a:ext>
            </a:extLst>
          </p:cNvPr>
          <p:cNvSpPr>
            <a:spLocks noGrp="1"/>
          </p:cNvSpPr>
          <p:nvPr>
            <p:ph type="body" idx="1"/>
          </p:nvPr>
        </p:nvSpPr>
        <p:spPr/>
        <p:txBody>
          <a:bodyPr/>
          <a:lstStyle/>
          <a:p>
            <a:r>
              <a:rPr lang="en-US" dirty="0">
                <a:solidFill>
                  <a:srgbClr val="FF0000"/>
                </a:solidFill>
              </a:rPr>
              <a:t>U</a:t>
            </a:r>
            <a:r>
              <a:rPr lang="en-US" dirty="0"/>
              <a:t>pdate </a:t>
            </a:r>
            <a:r>
              <a:rPr lang="en-US" dirty="0">
                <a:solidFill>
                  <a:srgbClr val="FF0000"/>
                </a:solidFill>
              </a:rPr>
              <a:t>S</a:t>
            </a:r>
            <a:r>
              <a:rPr lang="en-US" dirty="0"/>
              <a:t>equence </a:t>
            </a:r>
            <a:r>
              <a:rPr lang="en-US" dirty="0">
                <a:solidFill>
                  <a:srgbClr val="FF0000"/>
                </a:solidFill>
              </a:rPr>
              <a:t>N</a:t>
            </a:r>
            <a:r>
              <a:rPr lang="en-US" dirty="0"/>
              <a:t>umber</a:t>
            </a:r>
          </a:p>
        </p:txBody>
      </p:sp>
      <p:pic>
        <p:nvPicPr>
          <p:cNvPr id="2" name="Picture 2" descr="Things To Consider When Putting Your Belongings In Storage | GEICO Living">
            <a:extLst>
              <a:ext uri="{FF2B5EF4-FFF2-40B4-BE49-F238E27FC236}">
                <a16:creationId xmlns:a16="http://schemas.microsoft.com/office/drawing/2014/main" id="{BB68587C-E923-A20E-5B58-27EA30F2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703" y="112539"/>
            <a:ext cx="3478823" cy="2319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F8C443D-FD86-661A-E0DB-0BC041A14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752" y="2668436"/>
            <a:ext cx="3920270" cy="3304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a:extLst>
              <a:ext uri="{FF2B5EF4-FFF2-40B4-BE49-F238E27FC236}">
                <a16:creationId xmlns:a16="http://schemas.microsoft.com/office/drawing/2014/main" id="{B781AF98-886D-8A0C-0E1F-AF8A2624458A}"/>
              </a:ext>
            </a:extLst>
          </p:cNvPr>
          <p:cNvGraphicFramePr>
            <a:graphicFrameLocks noGrp="1"/>
          </p:cNvGraphicFramePr>
          <p:nvPr>
            <p:extLst>
              <p:ext uri="{D42A27DB-BD31-4B8C-83A1-F6EECF244321}">
                <p14:modId xmlns:p14="http://schemas.microsoft.com/office/powerpoint/2010/main" val="2362883988"/>
              </p:ext>
            </p:extLst>
          </p:nvPr>
        </p:nvGraphicFramePr>
        <p:xfrm>
          <a:off x="8349175" y="3210483"/>
          <a:ext cx="3744352" cy="1463040"/>
        </p:xfrm>
        <a:graphic>
          <a:graphicData uri="http://schemas.openxmlformats.org/drawingml/2006/table">
            <a:tbl>
              <a:tblPr firstRow="1" bandRow="1">
                <a:tableStyleId>{5C22544A-7EE6-4342-B048-85BDC9FD1C3A}</a:tableStyleId>
              </a:tblPr>
              <a:tblGrid>
                <a:gridCol w="487498">
                  <a:extLst>
                    <a:ext uri="{9D8B030D-6E8A-4147-A177-3AD203B41FA5}">
                      <a16:colId xmlns:a16="http://schemas.microsoft.com/office/drawing/2014/main" val="744234481"/>
                    </a:ext>
                  </a:extLst>
                </a:gridCol>
                <a:gridCol w="1344970">
                  <a:extLst>
                    <a:ext uri="{9D8B030D-6E8A-4147-A177-3AD203B41FA5}">
                      <a16:colId xmlns:a16="http://schemas.microsoft.com/office/drawing/2014/main" val="816724601"/>
                    </a:ext>
                  </a:extLst>
                </a:gridCol>
                <a:gridCol w="955942">
                  <a:extLst>
                    <a:ext uri="{9D8B030D-6E8A-4147-A177-3AD203B41FA5}">
                      <a16:colId xmlns:a16="http://schemas.microsoft.com/office/drawing/2014/main" val="2920776851"/>
                    </a:ext>
                  </a:extLst>
                </a:gridCol>
                <a:gridCol w="955942">
                  <a:extLst>
                    <a:ext uri="{9D8B030D-6E8A-4147-A177-3AD203B41FA5}">
                      <a16:colId xmlns:a16="http://schemas.microsoft.com/office/drawing/2014/main" val="1594374837"/>
                    </a:ext>
                  </a:extLst>
                </a:gridCol>
              </a:tblGrid>
              <a:tr h="0">
                <a:tc>
                  <a:txBody>
                    <a:bodyPr/>
                    <a:lstStyle/>
                    <a:p>
                      <a:r>
                        <a:rPr lang="en-US" sz="1200" dirty="0"/>
                        <a:t>Box ID</a:t>
                      </a:r>
                    </a:p>
                  </a:txBody>
                  <a:tcPr/>
                </a:tc>
                <a:tc>
                  <a:txBody>
                    <a:bodyPr/>
                    <a:lstStyle/>
                    <a:p>
                      <a:r>
                        <a:rPr lang="en-US" sz="1200" dirty="0"/>
                        <a:t>Box Name</a:t>
                      </a:r>
                    </a:p>
                  </a:txBody>
                  <a:tcPr/>
                </a:tc>
                <a:tc>
                  <a:txBody>
                    <a:bodyPr/>
                    <a:lstStyle/>
                    <a:p>
                      <a:r>
                        <a:rPr lang="en-US" sz="1200" dirty="0"/>
                        <a:t>Reason for changes</a:t>
                      </a:r>
                    </a:p>
                  </a:txBody>
                  <a:tcPr/>
                </a:tc>
                <a:tc>
                  <a:txBody>
                    <a:bodyPr/>
                    <a:lstStyle/>
                    <a:p>
                      <a:r>
                        <a:rPr lang="en-US" sz="1200" dirty="0"/>
                        <a:t>Change Date</a:t>
                      </a:r>
                    </a:p>
                  </a:txBody>
                  <a:tcPr/>
                </a:tc>
                <a:extLst>
                  <a:ext uri="{0D108BD9-81ED-4DB2-BD59-A6C34878D82A}">
                    <a16:rowId xmlns:a16="http://schemas.microsoft.com/office/drawing/2014/main" val="2850406260"/>
                  </a:ext>
                </a:extLst>
              </a:tr>
              <a:tr h="291466">
                <a:tc>
                  <a:txBody>
                    <a:bodyPr/>
                    <a:lstStyle/>
                    <a:p>
                      <a:r>
                        <a:rPr lang="en-US" sz="1200" dirty="0"/>
                        <a:t>1</a:t>
                      </a:r>
                    </a:p>
                  </a:txBody>
                  <a:tcPr/>
                </a:tc>
                <a:tc>
                  <a:txBody>
                    <a:bodyPr/>
                    <a:lstStyle/>
                    <a:p>
                      <a:r>
                        <a:rPr lang="en-US" sz="1200" dirty="0"/>
                        <a:t>My homework 1</a:t>
                      </a:r>
                    </a:p>
                  </a:txBody>
                  <a:tcPr/>
                </a:tc>
                <a:tc>
                  <a:txBody>
                    <a:bodyPr/>
                    <a:lstStyle/>
                    <a:p>
                      <a:r>
                        <a:rPr lang="en-US" sz="1200" dirty="0"/>
                        <a:t>Change answer 2</a:t>
                      </a:r>
                    </a:p>
                  </a:txBody>
                  <a:tcPr/>
                </a:tc>
                <a:tc>
                  <a:txBody>
                    <a:bodyPr/>
                    <a:lstStyle/>
                    <a:p>
                      <a:r>
                        <a:rPr lang="en-US" sz="1200" dirty="0"/>
                        <a:t>10/18/2022</a:t>
                      </a:r>
                    </a:p>
                  </a:txBody>
                  <a:tcPr/>
                </a:tc>
                <a:extLst>
                  <a:ext uri="{0D108BD9-81ED-4DB2-BD59-A6C34878D82A}">
                    <a16:rowId xmlns:a16="http://schemas.microsoft.com/office/drawing/2014/main" val="4196092545"/>
                  </a:ext>
                </a:extLst>
              </a:tr>
              <a:tr h="260253">
                <a:tc>
                  <a:txBody>
                    <a:bodyPr/>
                    <a:lstStyle/>
                    <a:p>
                      <a:r>
                        <a:rPr lang="en-US" sz="12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homework 2</a:t>
                      </a:r>
                    </a:p>
                  </a:txBody>
                  <a:tcPr/>
                </a:tc>
                <a:tc>
                  <a:txBody>
                    <a:bodyPr/>
                    <a:lstStyle/>
                    <a:p>
                      <a:r>
                        <a:rPr lang="en-US" sz="1200" dirty="0"/>
                        <a:t>Throw away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1/22/2023</a:t>
                      </a:r>
                    </a:p>
                  </a:txBody>
                  <a:tcPr/>
                </a:tc>
                <a:extLst>
                  <a:ext uri="{0D108BD9-81ED-4DB2-BD59-A6C34878D82A}">
                    <a16:rowId xmlns:a16="http://schemas.microsoft.com/office/drawing/2014/main" val="4202656490"/>
                  </a:ext>
                </a:extLst>
              </a:tr>
              <a:tr h="239151">
                <a:tc>
                  <a:txBody>
                    <a:bodyPr/>
                    <a:lstStyle/>
                    <a:p>
                      <a:r>
                        <a:rPr lang="en-US" sz="1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homework 1</a:t>
                      </a:r>
                    </a:p>
                  </a:txBody>
                  <a:tcPr/>
                </a:tc>
                <a:tc>
                  <a:txBody>
                    <a:bodyPr/>
                    <a:lstStyle/>
                    <a:p>
                      <a:r>
                        <a:rPr lang="en-US" sz="1200" dirty="0"/>
                        <a:t>Move to B5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10/2/2023</a:t>
                      </a:r>
                    </a:p>
                  </a:txBody>
                  <a:tcPr/>
                </a:tc>
                <a:extLst>
                  <a:ext uri="{0D108BD9-81ED-4DB2-BD59-A6C34878D82A}">
                    <a16:rowId xmlns:a16="http://schemas.microsoft.com/office/drawing/2014/main" val="1021334255"/>
                  </a:ext>
                </a:extLst>
              </a:tr>
            </a:tbl>
          </a:graphicData>
        </a:graphic>
      </p:graphicFrame>
      <p:cxnSp>
        <p:nvCxnSpPr>
          <p:cNvPr id="7" name="Straight Arrow Connector 6">
            <a:extLst>
              <a:ext uri="{FF2B5EF4-FFF2-40B4-BE49-F238E27FC236}">
                <a16:creationId xmlns:a16="http://schemas.microsoft.com/office/drawing/2014/main" id="{A5A69D1D-39BB-4D8D-4713-4884B8FEC5A9}"/>
              </a:ext>
            </a:extLst>
          </p:cNvPr>
          <p:cNvCxnSpPr>
            <a:endCxn id="4" idx="1"/>
          </p:cNvCxnSpPr>
          <p:nvPr/>
        </p:nvCxnSpPr>
        <p:spPr>
          <a:xfrm flipV="1">
            <a:off x="4902591" y="3942003"/>
            <a:ext cx="3446584" cy="186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87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3B0CD-1B8F-CFC0-7AAC-272A150349F2}"/>
              </a:ext>
            </a:extLst>
          </p:cNvPr>
          <p:cNvSpPr>
            <a:spLocks noGrp="1"/>
          </p:cNvSpPr>
          <p:nvPr>
            <p:ph type="title"/>
          </p:nvPr>
        </p:nvSpPr>
        <p:spPr/>
        <p:txBody>
          <a:bodyPr/>
          <a:lstStyle/>
          <a:p>
            <a:r>
              <a:rPr lang="en-US" dirty="0"/>
              <a:t>Outlines</a:t>
            </a:r>
          </a:p>
        </p:txBody>
      </p:sp>
      <p:sp>
        <p:nvSpPr>
          <p:cNvPr id="5" name="Content Placeholder 4">
            <a:extLst>
              <a:ext uri="{FF2B5EF4-FFF2-40B4-BE49-F238E27FC236}">
                <a16:creationId xmlns:a16="http://schemas.microsoft.com/office/drawing/2014/main" id="{1D64FB97-8B9A-08B2-E643-B5E3D91DC911}"/>
              </a:ext>
            </a:extLst>
          </p:cNvPr>
          <p:cNvSpPr>
            <a:spLocks noGrp="1"/>
          </p:cNvSpPr>
          <p:nvPr>
            <p:ph idx="1"/>
          </p:nvPr>
        </p:nvSpPr>
        <p:spPr/>
        <p:txBody>
          <a:bodyPr/>
          <a:lstStyle/>
          <a:p>
            <a:r>
              <a:rPr lang="en-US" dirty="0"/>
              <a:t>How to backup disks?</a:t>
            </a:r>
          </a:p>
          <a:p>
            <a:r>
              <a:rPr lang="en-US" dirty="0"/>
              <a:t>What is USN Journal?</a:t>
            </a:r>
          </a:p>
          <a:p>
            <a:r>
              <a:rPr lang="en-GB" dirty="0"/>
              <a:t>The Structure of USN Journal</a:t>
            </a:r>
          </a:p>
          <a:p>
            <a:r>
              <a:rPr lang="en-US" dirty="0"/>
              <a:t>What information is included in USN Journal (Journal Record)?</a:t>
            </a:r>
          </a:p>
          <a:p>
            <a:r>
              <a:rPr lang="en-US" dirty="0"/>
              <a:t>How is the information used for digital forensics?</a:t>
            </a:r>
          </a:p>
          <a:p>
            <a:endParaRPr lang="en-US" dirty="0"/>
          </a:p>
        </p:txBody>
      </p:sp>
    </p:spTree>
    <p:extLst>
      <p:ext uri="{BB962C8B-B14F-4D97-AF65-F5344CB8AC3E}">
        <p14:creationId xmlns:p14="http://schemas.microsoft.com/office/powerpoint/2010/main" val="245843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ACA2-80E0-DC62-64A5-9155809DBCD9}"/>
              </a:ext>
            </a:extLst>
          </p:cNvPr>
          <p:cNvSpPr>
            <a:spLocks noGrp="1"/>
          </p:cNvSpPr>
          <p:nvPr>
            <p:ph type="title"/>
          </p:nvPr>
        </p:nvSpPr>
        <p:spPr/>
        <p:txBody>
          <a:bodyPr/>
          <a:lstStyle/>
          <a:p>
            <a:r>
              <a:rPr lang="en-US" dirty="0"/>
              <a:t>How to backup disks?</a:t>
            </a:r>
          </a:p>
        </p:txBody>
      </p:sp>
      <p:pic>
        <p:nvPicPr>
          <p:cNvPr id="2050" name="Picture 2" descr="Types of Backup in Windows that You Should Know - BKF File Recovery">
            <a:extLst>
              <a:ext uri="{FF2B5EF4-FFF2-40B4-BE49-F238E27FC236}">
                <a16:creationId xmlns:a16="http://schemas.microsoft.com/office/drawing/2014/main" id="{933EC086-764A-A6AA-1AB8-59088604D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18" y="1695579"/>
            <a:ext cx="5195511" cy="2275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C748CF-51D3-3768-ADA5-41623DA05A75}"/>
              </a:ext>
            </a:extLst>
          </p:cNvPr>
          <p:cNvSpPr txBox="1"/>
          <p:nvPr/>
        </p:nvSpPr>
        <p:spPr>
          <a:xfrm>
            <a:off x="1053494" y="4190778"/>
            <a:ext cx="4337957" cy="230832"/>
          </a:xfrm>
          <a:prstGeom prst="rect">
            <a:avLst/>
          </a:prstGeom>
          <a:noFill/>
        </p:spPr>
        <p:txBody>
          <a:bodyPr wrap="square">
            <a:spAutoFit/>
          </a:bodyPr>
          <a:lstStyle/>
          <a:p>
            <a:r>
              <a:rPr lang="en-US" sz="900" dirty="0"/>
              <a:t>http://msbkffilerecovery.com/blog/wp-content/uploads/2019/01/1.png</a:t>
            </a:r>
          </a:p>
        </p:txBody>
      </p:sp>
      <p:pic>
        <p:nvPicPr>
          <p:cNvPr id="6" name="Picture 5">
            <a:extLst>
              <a:ext uri="{FF2B5EF4-FFF2-40B4-BE49-F238E27FC236}">
                <a16:creationId xmlns:a16="http://schemas.microsoft.com/office/drawing/2014/main" id="{7393EA2B-1C49-5294-C79F-D33DF98540BE}"/>
              </a:ext>
            </a:extLst>
          </p:cNvPr>
          <p:cNvPicPr>
            <a:picLocks noChangeAspect="1"/>
          </p:cNvPicPr>
          <p:nvPr/>
        </p:nvPicPr>
        <p:blipFill>
          <a:blip r:embed="rId4"/>
          <a:stretch>
            <a:fillRect/>
          </a:stretch>
        </p:blipFill>
        <p:spPr>
          <a:xfrm>
            <a:off x="6835402" y="1581559"/>
            <a:ext cx="5056638" cy="3033983"/>
          </a:xfrm>
          <a:prstGeom prst="rect">
            <a:avLst/>
          </a:prstGeom>
        </p:spPr>
      </p:pic>
      <p:sp>
        <p:nvSpPr>
          <p:cNvPr id="10" name="TextBox 9">
            <a:extLst>
              <a:ext uri="{FF2B5EF4-FFF2-40B4-BE49-F238E27FC236}">
                <a16:creationId xmlns:a16="http://schemas.microsoft.com/office/drawing/2014/main" id="{EDACE86E-C62B-94E5-42A4-7982C7028B12}"/>
              </a:ext>
            </a:extLst>
          </p:cNvPr>
          <p:cNvSpPr txBox="1"/>
          <p:nvPr/>
        </p:nvSpPr>
        <p:spPr>
          <a:xfrm>
            <a:off x="8286696" y="6465556"/>
            <a:ext cx="2960915" cy="430887"/>
          </a:xfrm>
          <a:prstGeom prst="rect">
            <a:avLst/>
          </a:prstGeom>
          <a:noFill/>
        </p:spPr>
        <p:txBody>
          <a:bodyPr wrap="square">
            <a:spAutoFit/>
          </a:bodyPr>
          <a:lstStyle/>
          <a:p>
            <a:r>
              <a:rPr lang="en-US" sz="1050" dirty="0"/>
              <a:t>https://www.virtualizor.com/sitepad-data/uploads//2022/08/virt_incremental.png</a:t>
            </a:r>
          </a:p>
        </p:txBody>
      </p:sp>
      <p:pic>
        <p:nvPicPr>
          <p:cNvPr id="11" name="Picture 2" descr="Default Changed Block Tracking Mechanism">
            <a:extLst>
              <a:ext uri="{FF2B5EF4-FFF2-40B4-BE49-F238E27FC236}">
                <a16:creationId xmlns:a16="http://schemas.microsoft.com/office/drawing/2014/main" id="{646BD325-4B62-1605-9C88-01C40E882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802"/>
          <a:stretch/>
        </p:blipFill>
        <p:spPr bwMode="auto">
          <a:xfrm>
            <a:off x="7570358" y="4970312"/>
            <a:ext cx="3099776" cy="16963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7492BA7-C546-2C6E-8D09-226A9094A492}"/>
                  </a:ext>
                </a:extLst>
              </p14:cNvPr>
              <p14:cNvContentPartPr/>
              <p14:nvPr/>
            </p14:nvContentPartPr>
            <p14:xfrm>
              <a:off x="10166394" y="6044297"/>
              <a:ext cx="698040" cy="502200"/>
            </p14:xfrm>
          </p:contentPart>
        </mc:Choice>
        <mc:Fallback xmlns="">
          <p:pic>
            <p:nvPicPr>
              <p:cNvPr id="12" name="Ink 11">
                <a:extLst>
                  <a:ext uri="{FF2B5EF4-FFF2-40B4-BE49-F238E27FC236}">
                    <a16:creationId xmlns:a16="http://schemas.microsoft.com/office/drawing/2014/main" id="{17492BA7-C546-2C6E-8D09-226A9094A492}"/>
                  </a:ext>
                </a:extLst>
              </p:cNvPr>
              <p:cNvPicPr/>
              <p:nvPr/>
            </p:nvPicPr>
            <p:blipFill>
              <a:blip r:embed="rId7"/>
              <a:stretch>
                <a:fillRect/>
              </a:stretch>
            </p:blipFill>
            <p:spPr>
              <a:xfrm>
                <a:off x="10148754" y="6026657"/>
                <a:ext cx="733680" cy="537840"/>
              </a:xfrm>
              <a:prstGeom prst="rect">
                <a:avLst/>
              </a:prstGeom>
            </p:spPr>
          </p:pic>
        </mc:Fallback>
      </mc:AlternateContent>
      <p:grpSp>
        <p:nvGrpSpPr>
          <p:cNvPr id="15" name="Group 14">
            <a:extLst>
              <a:ext uri="{FF2B5EF4-FFF2-40B4-BE49-F238E27FC236}">
                <a16:creationId xmlns:a16="http://schemas.microsoft.com/office/drawing/2014/main" id="{9662ED41-C21E-84EA-6FD5-6F0B23AFF234}"/>
              </a:ext>
            </a:extLst>
          </p:cNvPr>
          <p:cNvGrpSpPr/>
          <p:nvPr/>
        </p:nvGrpSpPr>
        <p:grpSpPr>
          <a:xfrm>
            <a:off x="9651234" y="3338177"/>
            <a:ext cx="1074960" cy="2678040"/>
            <a:chOff x="9651234" y="3338177"/>
            <a:chExt cx="1074960" cy="267804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1355944F-BBC8-49AF-098A-4F46E0924FA1}"/>
                    </a:ext>
                  </a:extLst>
                </p14:cNvPr>
                <p14:cNvContentPartPr/>
                <p14:nvPr/>
              </p14:nvContentPartPr>
              <p14:xfrm>
                <a:off x="9658794" y="3482177"/>
                <a:ext cx="1067400" cy="2534040"/>
              </p14:xfrm>
            </p:contentPart>
          </mc:Choice>
          <mc:Fallback xmlns="">
            <p:pic>
              <p:nvPicPr>
                <p:cNvPr id="13" name="Ink 12">
                  <a:extLst>
                    <a:ext uri="{FF2B5EF4-FFF2-40B4-BE49-F238E27FC236}">
                      <a16:creationId xmlns:a16="http://schemas.microsoft.com/office/drawing/2014/main" id="{1355944F-BBC8-49AF-098A-4F46E0924FA1}"/>
                    </a:ext>
                  </a:extLst>
                </p:cNvPr>
                <p:cNvPicPr/>
                <p:nvPr/>
              </p:nvPicPr>
              <p:blipFill>
                <a:blip r:embed="rId9"/>
                <a:stretch>
                  <a:fillRect/>
                </a:stretch>
              </p:blipFill>
              <p:spPr>
                <a:xfrm>
                  <a:off x="9641154" y="3464177"/>
                  <a:ext cx="1103040" cy="256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A97B436-FB5A-04D6-4E92-249EF49C0941}"/>
                    </a:ext>
                  </a:extLst>
                </p14:cNvPr>
                <p14:cNvContentPartPr/>
                <p14:nvPr/>
              </p14:nvContentPartPr>
              <p14:xfrm>
                <a:off x="9651234" y="3338177"/>
                <a:ext cx="80640" cy="260640"/>
              </p14:xfrm>
            </p:contentPart>
          </mc:Choice>
          <mc:Fallback xmlns="">
            <p:pic>
              <p:nvPicPr>
                <p:cNvPr id="14" name="Ink 13">
                  <a:extLst>
                    <a:ext uri="{FF2B5EF4-FFF2-40B4-BE49-F238E27FC236}">
                      <a16:creationId xmlns:a16="http://schemas.microsoft.com/office/drawing/2014/main" id="{FA97B436-FB5A-04D6-4E92-249EF49C0941}"/>
                    </a:ext>
                  </a:extLst>
                </p:cNvPr>
                <p:cNvPicPr/>
                <p:nvPr/>
              </p:nvPicPr>
              <p:blipFill>
                <a:blip r:embed="rId11"/>
                <a:stretch>
                  <a:fillRect/>
                </a:stretch>
              </p:blipFill>
              <p:spPr>
                <a:xfrm>
                  <a:off x="9633594" y="3320177"/>
                  <a:ext cx="116280" cy="29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7C921087-401A-5ADB-E2C0-46AA3BEA1D19}"/>
                  </a:ext>
                </a:extLst>
              </p14:cNvPr>
              <p14:cNvContentPartPr/>
              <p14:nvPr/>
            </p14:nvContentPartPr>
            <p14:xfrm>
              <a:off x="9767154" y="5419697"/>
              <a:ext cx="748800" cy="960120"/>
            </p14:xfrm>
          </p:contentPart>
        </mc:Choice>
        <mc:Fallback xmlns="">
          <p:pic>
            <p:nvPicPr>
              <p:cNvPr id="16" name="Ink 15">
                <a:extLst>
                  <a:ext uri="{FF2B5EF4-FFF2-40B4-BE49-F238E27FC236}">
                    <a16:creationId xmlns:a16="http://schemas.microsoft.com/office/drawing/2014/main" id="{7C921087-401A-5ADB-E2C0-46AA3BEA1D19}"/>
                  </a:ext>
                </a:extLst>
              </p:cNvPr>
              <p:cNvPicPr/>
              <p:nvPr/>
            </p:nvPicPr>
            <p:blipFill>
              <a:blip r:embed="rId13"/>
              <a:stretch>
                <a:fillRect/>
              </a:stretch>
            </p:blipFill>
            <p:spPr>
              <a:xfrm>
                <a:off x="9749154" y="5401697"/>
                <a:ext cx="784440" cy="995760"/>
              </a:xfrm>
              <a:prstGeom prst="rect">
                <a:avLst/>
              </a:prstGeom>
            </p:spPr>
          </p:pic>
        </mc:Fallback>
      </mc:AlternateContent>
      <p:grpSp>
        <p:nvGrpSpPr>
          <p:cNvPr id="19" name="Group 18">
            <a:extLst>
              <a:ext uri="{FF2B5EF4-FFF2-40B4-BE49-F238E27FC236}">
                <a16:creationId xmlns:a16="http://schemas.microsoft.com/office/drawing/2014/main" id="{6B9900E2-87F5-921F-E4BB-A519F8759687}"/>
              </a:ext>
            </a:extLst>
          </p:cNvPr>
          <p:cNvGrpSpPr/>
          <p:nvPr/>
        </p:nvGrpSpPr>
        <p:grpSpPr>
          <a:xfrm>
            <a:off x="8802354" y="3512057"/>
            <a:ext cx="1256040" cy="1923840"/>
            <a:chOff x="8802354" y="3512057"/>
            <a:chExt cx="1256040" cy="1923840"/>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77BBEF4-B329-74F0-FFD6-9B687B776A63}"/>
                    </a:ext>
                  </a:extLst>
                </p14:cNvPr>
                <p14:cNvContentPartPr/>
                <p14:nvPr/>
              </p14:nvContentPartPr>
              <p14:xfrm>
                <a:off x="8802354" y="3525737"/>
                <a:ext cx="1256040" cy="1910160"/>
              </p14:xfrm>
            </p:contentPart>
          </mc:Choice>
          <mc:Fallback xmlns="">
            <p:pic>
              <p:nvPicPr>
                <p:cNvPr id="17" name="Ink 16">
                  <a:extLst>
                    <a:ext uri="{FF2B5EF4-FFF2-40B4-BE49-F238E27FC236}">
                      <a16:creationId xmlns:a16="http://schemas.microsoft.com/office/drawing/2014/main" id="{A77BBEF4-B329-74F0-FFD6-9B687B776A63}"/>
                    </a:ext>
                  </a:extLst>
                </p:cNvPr>
                <p:cNvPicPr/>
                <p:nvPr/>
              </p:nvPicPr>
              <p:blipFill>
                <a:blip r:embed="rId15"/>
                <a:stretch>
                  <a:fillRect/>
                </a:stretch>
              </p:blipFill>
              <p:spPr>
                <a:xfrm>
                  <a:off x="8784354" y="3507737"/>
                  <a:ext cx="1291680" cy="194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2488DE3C-5A06-C8C7-2E35-50BB5751A0E5}"/>
                    </a:ext>
                  </a:extLst>
                </p14:cNvPr>
                <p14:cNvContentPartPr/>
                <p14:nvPr/>
              </p14:nvContentPartPr>
              <p14:xfrm>
                <a:off x="8824314" y="3512057"/>
                <a:ext cx="80640" cy="7920"/>
              </p14:xfrm>
            </p:contentPart>
          </mc:Choice>
          <mc:Fallback xmlns="">
            <p:pic>
              <p:nvPicPr>
                <p:cNvPr id="18" name="Ink 17">
                  <a:extLst>
                    <a:ext uri="{FF2B5EF4-FFF2-40B4-BE49-F238E27FC236}">
                      <a16:creationId xmlns:a16="http://schemas.microsoft.com/office/drawing/2014/main" id="{2488DE3C-5A06-C8C7-2E35-50BB5751A0E5}"/>
                    </a:ext>
                  </a:extLst>
                </p:cNvPr>
                <p:cNvPicPr/>
                <p:nvPr/>
              </p:nvPicPr>
              <p:blipFill>
                <a:blip r:embed="rId17"/>
                <a:stretch>
                  <a:fillRect/>
                </a:stretch>
              </p:blipFill>
              <p:spPr>
                <a:xfrm>
                  <a:off x="8806314" y="3494417"/>
                  <a:ext cx="116280" cy="43560"/>
                </a:xfrm>
                <a:prstGeom prst="rect">
                  <a:avLst/>
                </a:prstGeom>
              </p:spPr>
            </p:pic>
          </mc:Fallback>
        </mc:AlternateContent>
      </p:grpSp>
      <p:grpSp>
        <p:nvGrpSpPr>
          <p:cNvPr id="23" name="Group 22">
            <a:extLst>
              <a:ext uri="{FF2B5EF4-FFF2-40B4-BE49-F238E27FC236}">
                <a16:creationId xmlns:a16="http://schemas.microsoft.com/office/drawing/2014/main" id="{9DBD83A3-9E8A-116C-D089-4C4D524E6392}"/>
              </a:ext>
            </a:extLst>
          </p:cNvPr>
          <p:cNvGrpSpPr/>
          <p:nvPr/>
        </p:nvGrpSpPr>
        <p:grpSpPr>
          <a:xfrm>
            <a:off x="7561434" y="3947657"/>
            <a:ext cx="435240" cy="1504440"/>
            <a:chOff x="7561434" y="3947657"/>
            <a:chExt cx="435240" cy="1504440"/>
          </a:xfrm>
        </p:grpSpPr>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20DF895D-55CB-F688-6FA9-AC559F4ABA5A}"/>
                    </a:ext>
                  </a:extLst>
                </p14:cNvPr>
                <p14:cNvContentPartPr/>
                <p14:nvPr/>
              </p14:nvContentPartPr>
              <p14:xfrm>
                <a:off x="7561434" y="3947657"/>
                <a:ext cx="392760" cy="1473480"/>
              </p14:xfrm>
            </p:contentPart>
          </mc:Choice>
          <mc:Fallback xmlns="">
            <p:pic>
              <p:nvPicPr>
                <p:cNvPr id="21" name="Ink 20">
                  <a:extLst>
                    <a:ext uri="{FF2B5EF4-FFF2-40B4-BE49-F238E27FC236}">
                      <a16:creationId xmlns:a16="http://schemas.microsoft.com/office/drawing/2014/main" id="{20DF895D-55CB-F688-6FA9-AC559F4ABA5A}"/>
                    </a:ext>
                  </a:extLst>
                </p:cNvPr>
                <p:cNvPicPr/>
                <p:nvPr/>
              </p:nvPicPr>
              <p:blipFill>
                <a:blip r:embed="rId19"/>
                <a:stretch>
                  <a:fillRect/>
                </a:stretch>
              </p:blipFill>
              <p:spPr>
                <a:xfrm>
                  <a:off x="7543794" y="3930017"/>
                  <a:ext cx="428400" cy="150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2FA6C1E4-0F77-EFDE-7340-4E03595F62BB}"/>
                    </a:ext>
                  </a:extLst>
                </p14:cNvPr>
                <p14:cNvContentPartPr/>
                <p14:nvPr/>
              </p14:nvContentPartPr>
              <p14:xfrm>
                <a:off x="7765914" y="5254097"/>
                <a:ext cx="230760" cy="198000"/>
              </p14:xfrm>
            </p:contentPart>
          </mc:Choice>
          <mc:Fallback xmlns="">
            <p:pic>
              <p:nvPicPr>
                <p:cNvPr id="22" name="Ink 21">
                  <a:extLst>
                    <a:ext uri="{FF2B5EF4-FFF2-40B4-BE49-F238E27FC236}">
                      <a16:creationId xmlns:a16="http://schemas.microsoft.com/office/drawing/2014/main" id="{2FA6C1E4-0F77-EFDE-7340-4E03595F62BB}"/>
                    </a:ext>
                  </a:extLst>
                </p:cNvPr>
                <p:cNvPicPr/>
                <p:nvPr/>
              </p:nvPicPr>
              <p:blipFill>
                <a:blip r:embed="rId21"/>
                <a:stretch>
                  <a:fillRect/>
                </a:stretch>
              </p:blipFill>
              <p:spPr>
                <a:xfrm>
                  <a:off x="7748274" y="5236097"/>
                  <a:ext cx="266400" cy="23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8C00BDBC-9188-9B2F-2384-E8F26DF77FF5}"/>
                  </a:ext>
                </a:extLst>
              </p14:cNvPr>
              <p14:cNvContentPartPr/>
              <p14:nvPr/>
            </p14:nvContentPartPr>
            <p14:xfrm>
              <a:off x="3787914" y="4970777"/>
              <a:ext cx="1440" cy="360"/>
            </p14:xfrm>
          </p:contentPart>
        </mc:Choice>
        <mc:Fallback xmlns="">
          <p:pic>
            <p:nvPicPr>
              <p:cNvPr id="24" name="Ink 23">
                <a:extLst>
                  <a:ext uri="{FF2B5EF4-FFF2-40B4-BE49-F238E27FC236}">
                    <a16:creationId xmlns:a16="http://schemas.microsoft.com/office/drawing/2014/main" id="{8C00BDBC-9188-9B2F-2384-E8F26DF77FF5}"/>
                  </a:ext>
                </a:extLst>
              </p:cNvPr>
              <p:cNvPicPr/>
              <p:nvPr/>
            </p:nvPicPr>
            <p:blipFill>
              <a:blip r:embed="rId23"/>
              <a:stretch>
                <a:fillRect/>
              </a:stretch>
            </p:blipFill>
            <p:spPr>
              <a:xfrm>
                <a:off x="3770274" y="4953137"/>
                <a:ext cx="37080" cy="36000"/>
              </a:xfrm>
              <a:prstGeom prst="rect">
                <a:avLst/>
              </a:prstGeom>
            </p:spPr>
          </p:pic>
        </mc:Fallback>
      </mc:AlternateContent>
      <p:pic>
        <p:nvPicPr>
          <p:cNvPr id="25" name="Picture 4">
            <a:extLst>
              <a:ext uri="{FF2B5EF4-FFF2-40B4-BE49-F238E27FC236}">
                <a16:creationId xmlns:a16="http://schemas.microsoft.com/office/drawing/2014/main" id="{6D19E015-D0BD-F583-B08B-9F8F118FEBC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71485" y="6484210"/>
            <a:ext cx="3986329" cy="24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AEA3-E01E-4382-8F05-DB87442E6273}"/>
              </a:ext>
            </a:extLst>
          </p:cNvPr>
          <p:cNvSpPr>
            <a:spLocks noGrp="1"/>
          </p:cNvSpPr>
          <p:nvPr>
            <p:ph type="title"/>
          </p:nvPr>
        </p:nvSpPr>
        <p:spPr/>
        <p:txBody>
          <a:bodyPr/>
          <a:lstStyle/>
          <a:p>
            <a:r>
              <a:rPr lang="en-GB" dirty="0"/>
              <a:t>Overview</a:t>
            </a:r>
            <a:endParaRPr lang="en-US" dirty="0"/>
          </a:p>
        </p:txBody>
      </p:sp>
      <p:sp>
        <p:nvSpPr>
          <p:cNvPr id="3" name="Content Placeholder 2">
            <a:extLst>
              <a:ext uri="{FF2B5EF4-FFF2-40B4-BE49-F238E27FC236}">
                <a16:creationId xmlns:a16="http://schemas.microsoft.com/office/drawing/2014/main" id="{2540359F-D878-4A0C-A485-2B5BC1497F20}"/>
              </a:ext>
            </a:extLst>
          </p:cNvPr>
          <p:cNvSpPr>
            <a:spLocks noGrp="1"/>
          </p:cNvSpPr>
          <p:nvPr>
            <p:ph idx="1"/>
          </p:nvPr>
        </p:nvSpPr>
        <p:spPr/>
        <p:txBody>
          <a:bodyPr/>
          <a:lstStyle/>
          <a:p>
            <a:r>
              <a:rPr lang="en-GB" dirty="0"/>
              <a:t>$MFT: Master File Table</a:t>
            </a:r>
          </a:p>
          <a:p>
            <a:r>
              <a:rPr lang="en-GB" dirty="0"/>
              <a:t>USN Journal </a:t>
            </a:r>
          </a:p>
          <a:p>
            <a:r>
              <a:rPr lang="en-GB" dirty="0"/>
              <a:t>Identify all traces related to changing of files in Windows Desktop</a:t>
            </a:r>
          </a:p>
          <a:p>
            <a:endParaRPr lang="en-US" dirty="0"/>
          </a:p>
        </p:txBody>
      </p:sp>
    </p:spTree>
    <p:extLst>
      <p:ext uri="{BB962C8B-B14F-4D97-AF65-F5344CB8AC3E}">
        <p14:creationId xmlns:p14="http://schemas.microsoft.com/office/powerpoint/2010/main" val="116254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USN Journal?</a:t>
            </a:r>
          </a:p>
        </p:txBody>
      </p:sp>
      <p:sp>
        <p:nvSpPr>
          <p:cNvPr id="3" name="Content Placeholder 2"/>
          <p:cNvSpPr>
            <a:spLocks noGrp="1"/>
          </p:cNvSpPr>
          <p:nvPr>
            <p:ph idx="1"/>
          </p:nvPr>
        </p:nvSpPr>
        <p:spPr/>
        <p:txBody>
          <a:bodyPr>
            <a:normAutofit/>
          </a:bodyPr>
          <a:lstStyle/>
          <a:p>
            <a:r>
              <a:rPr lang="en-US" dirty="0"/>
              <a:t>USN (</a:t>
            </a:r>
            <a:r>
              <a:rPr lang="en-US" dirty="0">
                <a:solidFill>
                  <a:srgbClr val="FF0000"/>
                </a:solidFill>
              </a:rPr>
              <a:t>U</a:t>
            </a:r>
            <a:r>
              <a:rPr lang="en-US" dirty="0"/>
              <a:t>pdate </a:t>
            </a:r>
            <a:r>
              <a:rPr lang="en-US" dirty="0">
                <a:solidFill>
                  <a:srgbClr val="FF0000"/>
                </a:solidFill>
              </a:rPr>
              <a:t>S</a:t>
            </a:r>
            <a:r>
              <a:rPr lang="en-US" dirty="0"/>
              <a:t>equence </a:t>
            </a:r>
            <a:r>
              <a:rPr lang="en-US" dirty="0">
                <a:solidFill>
                  <a:srgbClr val="FF0000"/>
                </a:solidFill>
              </a:rPr>
              <a:t>N</a:t>
            </a:r>
            <a:r>
              <a:rPr lang="en-US" dirty="0"/>
              <a:t>umber) Journal </a:t>
            </a:r>
          </a:p>
          <a:p>
            <a:pPr lvl="1"/>
            <a:r>
              <a:rPr lang="en-US" dirty="0"/>
              <a:t>keep tracking of changed files in volumes (e.g.., rename) </a:t>
            </a:r>
          </a:p>
          <a:p>
            <a:pPr lvl="1"/>
            <a:r>
              <a:rPr lang="en-US" dirty="0"/>
              <a:t>Is a feature of the Windows NT file system (NTFS) </a:t>
            </a:r>
          </a:p>
          <a:p>
            <a:r>
              <a:rPr lang="en-GB" dirty="0"/>
              <a:t>Minimum Change information is saved</a:t>
            </a:r>
          </a:p>
          <a:p>
            <a:pPr lvl="1"/>
            <a:r>
              <a:rPr lang="en-GB" dirty="0"/>
              <a:t>Doesn’t need to include the details of data changes</a:t>
            </a:r>
          </a:p>
          <a:p>
            <a:pPr lvl="2"/>
            <a:r>
              <a:rPr lang="en-GB" dirty="0"/>
              <a:t>When and what was done to the various objects (not HOW).</a:t>
            </a:r>
          </a:p>
          <a:p>
            <a:pPr lvl="1"/>
            <a:r>
              <a:rPr lang="en-US" dirty="0"/>
              <a:t>Changes are described using </a:t>
            </a:r>
            <a:r>
              <a:rPr lang="en-US" dirty="0">
                <a:solidFill>
                  <a:srgbClr val="FF0000"/>
                </a:solidFill>
              </a:rPr>
              <a:t>bit flags</a:t>
            </a:r>
          </a:p>
          <a:p>
            <a:r>
              <a:rPr lang="en-US" dirty="0"/>
              <a:t>From Win7, Journal Function is activated by default </a:t>
            </a:r>
          </a:p>
          <a:p>
            <a:pPr lvl="1"/>
            <a:r>
              <a:rPr lang="en-US" dirty="0"/>
              <a:t>USN is a treasure trove of information for a forensic investigation.</a:t>
            </a:r>
          </a:p>
          <a:p>
            <a:pPr lvl="1"/>
            <a:r>
              <a:rPr lang="en-US" dirty="0"/>
              <a:t>Keep track of suspect’s behaviors to volumes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2322101-605F-065B-7C7F-170C70042AF4}"/>
                  </a:ext>
                </a:extLst>
              </p14:cNvPr>
              <p14:cNvContentPartPr/>
              <p14:nvPr/>
            </p14:nvContentPartPr>
            <p14:xfrm>
              <a:off x="7946274" y="935897"/>
              <a:ext cx="360" cy="360"/>
            </p14:xfrm>
          </p:contentPart>
        </mc:Choice>
        <mc:Fallback xmlns="">
          <p:pic>
            <p:nvPicPr>
              <p:cNvPr id="4" name="Ink 3">
                <a:extLst>
                  <a:ext uri="{FF2B5EF4-FFF2-40B4-BE49-F238E27FC236}">
                    <a16:creationId xmlns:a16="http://schemas.microsoft.com/office/drawing/2014/main" id="{32322101-605F-065B-7C7F-170C70042AF4}"/>
                  </a:ext>
                </a:extLst>
              </p:cNvPr>
              <p:cNvPicPr/>
              <p:nvPr/>
            </p:nvPicPr>
            <p:blipFill>
              <a:blip r:embed="rId4"/>
              <a:stretch>
                <a:fillRect/>
              </a:stretch>
            </p:blipFill>
            <p:spPr>
              <a:xfrm>
                <a:off x="7928274" y="918257"/>
                <a:ext cx="36000" cy="36000"/>
              </a:xfrm>
              <a:prstGeom prst="rect">
                <a:avLst/>
              </a:prstGeom>
            </p:spPr>
          </p:pic>
        </mc:Fallback>
      </mc:AlternateContent>
      <p:pic>
        <p:nvPicPr>
          <p:cNvPr id="6" name="Picture 5">
            <a:extLst>
              <a:ext uri="{FF2B5EF4-FFF2-40B4-BE49-F238E27FC236}">
                <a16:creationId xmlns:a16="http://schemas.microsoft.com/office/drawing/2014/main" id="{7138E7BA-4609-9521-0D75-F94E22BBE393}"/>
              </a:ext>
            </a:extLst>
          </p:cNvPr>
          <p:cNvPicPr>
            <a:picLocks noChangeAspect="1"/>
          </p:cNvPicPr>
          <p:nvPr/>
        </p:nvPicPr>
        <p:blipFill>
          <a:blip r:embed="rId5"/>
          <a:stretch>
            <a:fillRect/>
          </a:stretch>
        </p:blipFill>
        <p:spPr>
          <a:xfrm>
            <a:off x="6994781" y="365125"/>
            <a:ext cx="1372704" cy="1620240"/>
          </a:xfrm>
          <a:prstGeom prst="rect">
            <a:avLst/>
          </a:prstGeom>
        </p:spPr>
      </p:pic>
      <p:grpSp>
        <p:nvGrpSpPr>
          <p:cNvPr id="23" name="Group 22">
            <a:extLst>
              <a:ext uri="{FF2B5EF4-FFF2-40B4-BE49-F238E27FC236}">
                <a16:creationId xmlns:a16="http://schemas.microsoft.com/office/drawing/2014/main" id="{E4C56858-9F06-A708-0DE1-6FAD7A3230E5}"/>
              </a:ext>
            </a:extLst>
          </p:cNvPr>
          <p:cNvGrpSpPr/>
          <p:nvPr/>
        </p:nvGrpSpPr>
        <p:grpSpPr>
          <a:xfrm>
            <a:off x="5377314" y="580577"/>
            <a:ext cx="3999240" cy="2004840"/>
            <a:chOff x="5377314" y="580577"/>
            <a:chExt cx="3999240" cy="2004840"/>
          </a:xfrm>
        </p:grpSpPr>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79C7D134-24F7-A07C-3780-57445A74C220}"/>
                    </a:ext>
                  </a:extLst>
                </p14:cNvPr>
                <p14:cNvContentPartPr/>
                <p14:nvPr/>
              </p14:nvContentPartPr>
              <p14:xfrm>
                <a:off x="5377314" y="677417"/>
                <a:ext cx="2268000" cy="1681200"/>
              </p14:xfrm>
            </p:contentPart>
          </mc:Choice>
          <mc:Fallback xmlns="">
            <p:pic>
              <p:nvPicPr>
                <p:cNvPr id="16" name="Ink 15">
                  <a:extLst>
                    <a:ext uri="{FF2B5EF4-FFF2-40B4-BE49-F238E27FC236}">
                      <a16:creationId xmlns:a16="http://schemas.microsoft.com/office/drawing/2014/main" id="{79C7D134-24F7-A07C-3780-57445A74C220}"/>
                    </a:ext>
                  </a:extLst>
                </p:cNvPr>
                <p:cNvPicPr/>
                <p:nvPr/>
              </p:nvPicPr>
              <p:blipFill>
                <a:blip r:embed="rId7"/>
                <a:stretch>
                  <a:fillRect/>
                </a:stretch>
              </p:blipFill>
              <p:spPr>
                <a:xfrm>
                  <a:off x="5359314" y="659777"/>
                  <a:ext cx="2303640" cy="171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5DCA7A3A-641B-6114-09F7-C2D1656BD8EE}"/>
                    </a:ext>
                  </a:extLst>
                </p14:cNvPr>
                <p14:cNvContentPartPr/>
                <p14:nvPr/>
              </p14:nvContentPartPr>
              <p14:xfrm>
                <a:off x="7532634" y="580577"/>
                <a:ext cx="110880" cy="259920"/>
              </p14:xfrm>
            </p:contentPart>
          </mc:Choice>
          <mc:Fallback xmlns="">
            <p:pic>
              <p:nvPicPr>
                <p:cNvPr id="17" name="Ink 16">
                  <a:extLst>
                    <a:ext uri="{FF2B5EF4-FFF2-40B4-BE49-F238E27FC236}">
                      <a16:creationId xmlns:a16="http://schemas.microsoft.com/office/drawing/2014/main" id="{5DCA7A3A-641B-6114-09F7-C2D1656BD8EE}"/>
                    </a:ext>
                  </a:extLst>
                </p:cNvPr>
                <p:cNvPicPr/>
                <p:nvPr/>
              </p:nvPicPr>
              <p:blipFill>
                <a:blip r:embed="rId9"/>
                <a:stretch>
                  <a:fillRect/>
                </a:stretch>
              </p:blipFill>
              <p:spPr>
                <a:xfrm>
                  <a:off x="7514994" y="562577"/>
                  <a:ext cx="146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CA7EE61-27BC-01EF-BBF2-6B77EFD75AE9}"/>
                    </a:ext>
                  </a:extLst>
                </p14:cNvPr>
                <p14:cNvContentPartPr/>
                <p14:nvPr/>
              </p14:nvContentPartPr>
              <p14:xfrm>
                <a:off x="5653074" y="948857"/>
                <a:ext cx="3723480" cy="1636560"/>
              </p14:xfrm>
            </p:contentPart>
          </mc:Choice>
          <mc:Fallback xmlns="">
            <p:pic>
              <p:nvPicPr>
                <p:cNvPr id="18" name="Ink 17">
                  <a:extLst>
                    <a:ext uri="{FF2B5EF4-FFF2-40B4-BE49-F238E27FC236}">
                      <a16:creationId xmlns:a16="http://schemas.microsoft.com/office/drawing/2014/main" id="{CCA7EE61-27BC-01EF-BBF2-6B77EFD75AE9}"/>
                    </a:ext>
                  </a:extLst>
                </p:cNvPr>
                <p:cNvPicPr/>
                <p:nvPr/>
              </p:nvPicPr>
              <p:blipFill>
                <a:blip r:embed="rId11"/>
                <a:stretch>
                  <a:fillRect/>
                </a:stretch>
              </p:blipFill>
              <p:spPr>
                <a:xfrm>
                  <a:off x="5635434" y="930857"/>
                  <a:ext cx="3759120" cy="167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2C4BA121-2CA0-3B4A-1EE1-E41D13F80FBD}"/>
                    </a:ext>
                  </a:extLst>
                </p14:cNvPr>
                <p14:cNvContentPartPr/>
                <p14:nvPr/>
              </p14:nvContentPartPr>
              <p14:xfrm>
                <a:off x="8097114" y="950297"/>
                <a:ext cx="64080" cy="192600"/>
              </p14:xfrm>
            </p:contentPart>
          </mc:Choice>
          <mc:Fallback xmlns="">
            <p:pic>
              <p:nvPicPr>
                <p:cNvPr id="19" name="Ink 18">
                  <a:extLst>
                    <a:ext uri="{FF2B5EF4-FFF2-40B4-BE49-F238E27FC236}">
                      <a16:creationId xmlns:a16="http://schemas.microsoft.com/office/drawing/2014/main" id="{2C4BA121-2CA0-3B4A-1EE1-E41D13F80FBD}"/>
                    </a:ext>
                  </a:extLst>
                </p:cNvPr>
                <p:cNvPicPr/>
                <p:nvPr/>
              </p:nvPicPr>
              <p:blipFill>
                <a:blip r:embed="rId13"/>
                <a:stretch>
                  <a:fillRect/>
                </a:stretch>
              </p:blipFill>
              <p:spPr>
                <a:xfrm>
                  <a:off x="8079114" y="932657"/>
                  <a:ext cx="99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9345EB9F-0F6A-000E-AD72-72724B14C37E}"/>
                    </a:ext>
                  </a:extLst>
                </p14:cNvPr>
                <p14:cNvContentPartPr/>
                <p14:nvPr/>
              </p14:nvContentPartPr>
              <p14:xfrm>
                <a:off x="5681874" y="1425497"/>
                <a:ext cx="1707480" cy="897120"/>
              </p14:xfrm>
            </p:contentPart>
          </mc:Choice>
          <mc:Fallback xmlns="">
            <p:pic>
              <p:nvPicPr>
                <p:cNvPr id="21" name="Ink 20">
                  <a:extLst>
                    <a:ext uri="{FF2B5EF4-FFF2-40B4-BE49-F238E27FC236}">
                      <a16:creationId xmlns:a16="http://schemas.microsoft.com/office/drawing/2014/main" id="{9345EB9F-0F6A-000E-AD72-72724B14C37E}"/>
                    </a:ext>
                  </a:extLst>
                </p:cNvPr>
                <p:cNvPicPr/>
                <p:nvPr/>
              </p:nvPicPr>
              <p:blipFill>
                <a:blip r:embed="rId15"/>
                <a:stretch>
                  <a:fillRect/>
                </a:stretch>
              </p:blipFill>
              <p:spPr>
                <a:xfrm>
                  <a:off x="5664234" y="1407857"/>
                  <a:ext cx="174312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7CCF9FF7-D77D-3146-8338-2215C2F16E16}"/>
                    </a:ext>
                  </a:extLst>
                </p14:cNvPr>
                <p14:cNvContentPartPr/>
                <p14:nvPr/>
              </p14:nvContentPartPr>
              <p14:xfrm>
                <a:off x="7256514" y="1421897"/>
                <a:ext cx="154440" cy="137520"/>
              </p14:xfrm>
            </p:contentPart>
          </mc:Choice>
          <mc:Fallback xmlns="">
            <p:pic>
              <p:nvPicPr>
                <p:cNvPr id="22" name="Ink 21">
                  <a:extLst>
                    <a:ext uri="{FF2B5EF4-FFF2-40B4-BE49-F238E27FC236}">
                      <a16:creationId xmlns:a16="http://schemas.microsoft.com/office/drawing/2014/main" id="{7CCF9FF7-D77D-3146-8338-2215C2F16E16}"/>
                    </a:ext>
                  </a:extLst>
                </p:cNvPr>
                <p:cNvPicPr/>
                <p:nvPr/>
              </p:nvPicPr>
              <p:blipFill>
                <a:blip r:embed="rId17"/>
                <a:stretch>
                  <a:fillRect/>
                </a:stretch>
              </p:blipFill>
              <p:spPr>
                <a:xfrm>
                  <a:off x="7238874" y="1404257"/>
                  <a:ext cx="19008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D0E26488-B72B-2AC6-6DF4-1BE0BB92A456}"/>
                  </a:ext>
                </a:extLst>
              </p14:cNvPr>
              <p14:cNvContentPartPr/>
              <p14:nvPr/>
            </p14:nvContentPartPr>
            <p14:xfrm>
              <a:off x="10979634" y="667697"/>
              <a:ext cx="360" cy="360"/>
            </p14:xfrm>
          </p:contentPart>
        </mc:Choice>
        <mc:Fallback xmlns="">
          <p:pic>
            <p:nvPicPr>
              <p:cNvPr id="24" name="Ink 23">
                <a:extLst>
                  <a:ext uri="{FF2B5EF4-FFF2-40B4-BE49-F238E27FC236}">
                    <a16:creationId xmlns:a16="http://schemas.microsoft.com/office/drawing/2014/main" id="{D0E26488-B72B-2AC6-6DF4-1BE0BB92A456}"/>
                  </a:ext>
                </a:extLst>
              </p:cNvPr>
              <p:cNvPicPr/>
              <p:nvPr/>
            </p:nvPicPr>
            <p:blipFill>
              <a:blip r:embed="rId19"/>
              <a:stretch>
                <a:fillRect/>
              </a:stretch>
            </p:blipFill>
            <p:spPr>
              <a:xfrm>
                <a:off x="10961994" y="649697"/>
                <a:ext cx="36000" cy="36000"/>
              </a:xfrm>
              <a:prstGeom prst="rect">
                <a:avLst/>
              </a:prstGeom>
            </p:spPr>
          </p:pic>
        </mc:Fallback>
      </mc:AlternateContent>
    </p:spTree>
    <p:extLst>
      <p:ext uri="{BB962C8B-B14F-4D97-AF65-F5344CB8AC3E}">
        <p14:creationId xmlns:p14="http://schemas.microsoft.com/office/powerpoint/2010/main" val="233205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of USN Journal Record </a:t>
            </a:r>
          </a:p>
        </p:txBody>
      </p:sp>
      <p:sp>
        <p:nvSpPr>
          <p:cNvPr id="3" name="Content Placeholder 2"/>
          <p:cNvSpPr>
            <a:spLocks noGrp="1"/>
          </p:cNvSpPr>
          <p:nvPr>
            <p:ph idx="1"/>
          </p:nvPr>
        </p:nvSpPr>
        <p:spPr/>
        <p:txBody>
          <a:bodyPr>
            <a:normAutofit fontScale="92500" lnSpcReduction="10000"/>
          </a:bodyPr>
          <a:lstStyle/>
          <a:p>
            <a:r>
              <a:rPr lang="en-US" dirty="0"/>
              <a:t>USN of the record</a:t>
            </a:r>
          </a:p>
          <a:p>
            <a:r>
              <a:rPr lang="en-US" dirty="0"/>
              <a:t>Time of change</a:t>
            </a:r>
          </a:p>
          <a:p>
            <a:r>
              <a:rPr lang="en-US" dirty="0"/>
              <a:t>Reason for the change</a:t>
            </a:r>
          </a:p>
          <a:p>
            <a:r>
              <a:rPr lang="en-US" dirty="0"/>
              <a:t>File/directory’s name</a:t>
            </a:r>
          </a:p>
          <a:p>
            <a:r>
              <a:rPr lang="en-US" dirty="0"/>
              <a:t>File/directory’s attributes</a:t>
            </a:r>
          </a:p>
          <a:p>
            <a:r>
              <a:rPr lang="en-US" dirty="0"/>
              <a:t>File/directory’s MFT reference number</a:t>
            </a:r>
          </a:p>
          <a:p>
            <a:r>
              <a:rPr lang="en-US" dirty="0"/>
              <a:t>File reference number of the file’s parent directory</a:t>
            </a:r>
          </a:p>
          <a:p>
            <a:r>
              <a:rPr lang="en-US" dirty="0"/>
              <a:t>Security ID to </a:t>
            </a:r>
            <a:r>
              <a:rPr lang="en-GB" dirty="0"/>
              <a:t>identifier of a user, user group </a:t>
            </a:r>
          </a:p>
          <a:p>
            <a:pPr lvl="1"/>
            <a:r>
              <a:rPr lang="en-GB" dirty="0"/>
              <a:t>"S-1-5-21-3623811015-3361044348-30300820-1013"</a:t>
            </a:r>
            <a:endParaRPr lang="en-US" dirty="0"/>
          </a:p>
          <a:p>
            <a:r>
              <a:rPr lang="en-US" dirty="0"/>
              <a:t>Information about the source of the change</a:t>
            </a:r>
          </a:p>
        </p:txBody>
      </p:sp>
    </p:spTree>
    <p:extLst>
      <p:ext uri="{BB962C8B-B14F-4D97-AF65-F5344CB8AC3E}">
        <p14:creationId xmlns:p14="http://schemas.microsoft.com/office/powerpoint/2010/main" val="406798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81BB1E89-DD3D-FE20-9732-6BD44E8F014E}"/>
              </a:ext>
            </a:extLst>
          </p:cNvPr>
          <p:cNvSpPr/>
          <p:nvPr/>
        </p:nvSpPr>
        <p:spPr>
          <a:xfrm>
            <a:off x="3620066" y="1641609"/>
            <a:ext cx="4564856" cy="4471987"/>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E6526193-F7BF-6F9D-5846-009B6E565F34}"/>
              </a:ext>
            </a:extLst>
          </p:cNvPr>
          <p:cNvSpPr/>
          <p:nvPr/>
        </p:nvSpPr>
        <p:spPr>
          <a:xfrm>
            <a:off x="4455883" y="2396467"/>
            <a:ext cx="2886075" cy="2845592"/>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80FA5F43-1759-F38F-56CA-09719460B4C8}"/>
                  </a:ext>
                </a:extLst>
              </p14:cNvPr>
              <p14:cNvContentPartPr/>
              <p14:nvPr/>
            </p14:nvContentPartPr>
            <p14:xfrm>
              <a:off x="6448800" y="1820035"/>
              <a:ext cx="279360" cy="657720"/>
            </p14:xfrm>
          </p:contentPart>
        </mc:Choice>
        <mc:Fallback xmlns="">
          <p:pic>
            <p:nvPicPr>
              <p:cNvPr id="12" name="Ink 11">
                <a:extLst>
                  <a:ext uri="{FF2B5EF4-FFF2-40B4-BE49-F238E27FC236}">
                    <a16:creationId xmlns:a16="http://schemas.microsoft.com/office/drawing/2014/main" id="{80FA5F43-1759-F38F-56CA-09719460B4C8}"/>
                  </a:ext>
                </a:extLst>
              </p:cNvPr>
              <p:cNvPicPr/>
              <p:nvPr/>
            </p:nvPicPr>
            <p:blipFill>
              <a:blip r:embed="rId3"/>
              <a:stretch>
                <a:fillRect/>
              </a:stretch>
            </p:blipFill>
            <p:spPr>
              <a:xfrm>
                <a:off x="6430800" y="1802035"/>
                <a:ext cx="31500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0B84F84-0D6F-95FD-1E2E-F2CC02394607}"/>
                  </a:ext>
                </a:extLst>
              </p14:cNvPr>
              <p14:cNvContentPartPr/>
              <p14:nvPr/>
            </p14:nvContentPartPr>
            <p14:xfrm>
              <a:off x="6855600" y="2251675"/>
              <a:ext cx="532440" cy="511920"/>
            </p14:xfrm>
          </p:contentPart>
        </mc:Choice>
        <mc:Fallback xmlns="">
          <p:pic>
            <p:nvPicPr>
              <p:cNvPr id="13" name="Ink 12">
                <a:extLst>
                  <a:ext uri="{FF2B5EF4-FFF2-40B4-BE49-F238E27FC236}">
                    <a16:creationId xmlns:a16="http://schemas.microsoft.com/office/drawing/2014/main" id="{30B84F84-0D6F-95FD-1E2E-F2CC02394607}"/>
                  </a:ext>
                </a:extLst>
              </p:cNvPr>
              <p:cNvPicPr/>
              <p:nvPr/>
            </p:nvPicPr>
            <p:blipFill>
              <a:blip r:embed="rId5"/>
              <a:stretch>
                <a:fillRect/>
              </a:stretch>
            </p:blipFill>
            <p:spPr>
              <a:xfrm>
                <a:off x="6837600" y="2233675"/>
                <a:ext cx="5680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953EEC4F-3695-C7EF-B56E-DC7214683030}"/>
                  </a:ext>
                </a:extLst>
              </p14:cNvPr>
              <p14:cNvContentPartPr/>
              <p14:nvPr/>
            </p14:nvContentPartPr>
            <p14:xfrm>
              <a:off x="7191480" y="2800675"/>
              <a:ext cx="673920" cy="348480"/>
            </p14:xfrm>
          </p:contentPart>
        </mc:Choice>
        <mc:Fallback xmlns="">
          <p:pic>
            <p:nvPicPr>
              <p:cNvPr id="14" name="Ink 13">
                <a:extLst>
                  <a:ext uri="{FF2B5EF4-FFF2-40B4-BE49-F238E27FC236}">
                    <a16:creationId xmlns:a16="http://schemas.microsoft.com/office/drawing/2014/main" id="{953EEC4F-3695-C7EF-B56E-DC7214683030}"/>
                  </a:ext>
                </a:extLst>
              </p:cNvPr>
              <p:cNvPicPr/>
              <p:nvPr/>
            </p:nvPicPr>
            <p:blipFill>
              <a:blip r:embed="rId7"/>
              <a:stretch>
                <a:fillRect/>
              </a:stretch>
            </p:blipFill>
            <p:spPr>
              <a:xfrm>
                <a:off x="7173480" y="2782694"/>
                <a:ext cx="709560" cy="384083"/>
              </a:xfrm>
              <a:prstGeom prst="rect">
                <a:avLst/>
              </a:prstGeom>
            </p:spPr>
          </p:pic>
        </mc:Fallback>
      </mc:AlternateContent>
      <p:pic>
        <p:nvPicPr>
          <p:cNvPr id="1026" name="Picture 2">
            <a:extLst>
              <a:ext uri="{FF2B5EF4-FFF2-40B4-BE49-F238E27FC236}">
                <a16:creationId xmlns:a16="http://schemas.microsoft.com/office/drawing/2014/main" id="{7C238345-2F37-82CB-DCE6-8F2DA88589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2237" y="2251675"/>
            <a:ext cx="466725" cy="176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751D4E-FCFF-00FB-E028-B0BDAB2371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1820" y="2620752"/>
            <a:ext cx="532440" cy="2190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73738B9-354B-7732-CEE7-B580FD656122}"/>
                  </a:ext>
                </a:extLst>
              </p14:cNvPr>
              <p14:cNvContentPartPr/>
              <p14:nvPr/>
            </p14:nvContentPartPr>
            <p14:xfrm>
              <a:off x="7327200" y="3536515"/>
              <a:ext cx="825840" cy="99000"/>
            </p14:xfrm>
          </p:contentPart>
        </mc:Choice>
        <mc:Fallback xmlns="">
          <p:pic>
            <p:nvPicPr>
              <p:cNvPr id="15" name="Ink 14">
                <a:extLst>
                  <a:ext uri="{FF2B5EF4-FFF2-40B4-BE49-F238E27FC236}">
                    <a16:creationId xmlns:a16="http://schemas.microsoft.com/office/drawing/2014/main" id="{E73738B9-354B-7732-CEE7-B580FD656122}"/>
                  </a:ext>
                </a:extLst>
              </p:cNvPr>
              <p:cNvPicPr/>
              <p:nvPr/>
            </p:nvPicPr>
            <p:blipFill>
              <a:blip r:embed="rId11"/>
              <a:stretch>
                <a:fillRect/>
              </a:stretch>
            </p:blipFill>
            <p:spPr>
              <a:xfrm>
                <a:off x="7309192" y="3518515"/>
                <a:ext cx="861496" cy="134640"/>
              </a:xfrm>
              <a:prstGeom prst="rect">
                <a:avLst/>
              </a:prstGeom>
            </p:spPr>
          </p:pic>
        </mc:Fallback>
      </mc:AlternateContent>
      <p:grpSp>
        <p:nvGrpSpPr>
          <p:cNvPr id="19" name="Group 18">
            <a:extLst>
              <a:ext uri="{FF2B5EF4-FFF2-40B4-BE49-F238E27FC236}">
                <a16:creationId xmlns:a16="http://schemas.microsoft.com/office/drawing/2014/main" id="{BE58D46B-118A-1411-D907-45A167F132D9}"/>
              </a:ext>
            </a:extLst>
          </p:cNvPr>
          <p:cNvGrpSpPr/>
          <p:nvPr/>
        </p:nvGrpSpPr>
        <p:grpSpPr>
          <a:xfrm>
            <a:off x="7420080" y="3255715"/>
            <a:ext cx="358920" cy="21960"/>
            <a:chOff x="6971839" y="3564349"/>
            <a:chExt cx="358920" cy="21960"/>
          </a:xfrm>
        </p:grpSpPr>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3D7DFB5-A89A-7282-3302-7C569ACA556F}"/>
                    </a:ext>
                  </a:extLst>
                </p14:cNvPr>
                <p14:cNvContentPartPr/>
                <p14:nvPr/>
              </p14:nvContentPartPr>
              <p14:xfrm>
                <a:off x="6971839" y="3585949"/>
                <a:ext cx="360" cy="360"/>
              </p14:xfrm>
            </p:contentPart>
          </mc:Choice>
          <mc:Fallback xmlns="">
            <p:pic>
              <p:nvPicPr>
                <p:cNvPr id="16" name="Ink 15">
                  <a:extLst>
                    <a:ext uri="{FF2B5EF4-FFF2-40B4-BE49-F238E27FC236}">
                      <a16:creationId xmlns:a16="http://schemas.microsoft.com/office/drawing/2014/main" id="{23D7DFB5-A89A-7282-3302-7C569ACA556F}"/>
                    </a:ext>
                  </a:extLst>
                </p:cNvPr>
                <p:cNvPicPr/>
                <p:nvPr/>
              </p:nvPicPr>
              <p:blipFill>
                <a:blip r:embed="rId13"/>
                <a:stretch>
                  <a:fillRect/>
                </a:stretch>
              </p:blipFill>
              <p:spPr>
                <a:xfrm>
                  <a:off x="6954199" y="35683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BEB264EA-8663-58E5-E888-999985DA4614}"/>
                    </a:ext>
                  </a:extLst>
                </p14:cNvPr>
                <p14:cNvContentPartPr/>
                <p14:nvPr/>
              </p14:nvContentPartPr>
              <p14:xfrm>
                <a:off x="7164799" y="3579109"/>
                <a:ext cx="1440" cy="360"/>
              </p14:xfrm>
            </p:contentPart>
          </mc:Choice>
          <mc:Fallback xmlns="">
            <p:pic>
              <p:nvPicPr>
                <p:cNvPr id="17" name="Ink 16">
                  <a:extLst>
                    <a:ext uri="{FF2B5EF4-FFF2-40B4-BE49-F238E27FC236}">
                      <a16:creationId xmlns:a16="http://schemas.microsoft.com/office/drawing/2014/main" id="{BEB264EA-8663-58E5-E888-999985DA4614}"/>
                    </a:ext>
                  </a:extLst>
                </p:cNvPr>
                <p:cNvPicPr/>
                <p:nvPr/>
              </p:nvPicPr>
              <p:blipFill>
                <a:blip r:embed="rId15"/>
                <a:stretch>
                  <a:fillRect/>
                </a:stretch>
              </p:blipFill>
              <p:spPr>
                <a:xfrm>
                  <a:off x="7147159" y="3561109"/>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F6E93AA-169D-69B6-E27E-6DCAEF1BDF47}"/>
                    </a:ext>
                  </a:extLst>
                </p14:cNvPr>
                <p14:cNvContentPartPr/>
                <p14:nvPr/>
              </p14:nvContentPartPr>
              <p14:xfrm>
                <a:off x="7329319" y="3564349"/>
                <a:ext cx="1440" cy="360"/>
              </p14:xfrm>
            </p:contentPart>
          </mc:Choice>
          <mc:Fallback xmlns="">
            <p:pic>
              <p:nvPicPr>
                <p:cNvPr id="18" name="Ink 17">
                  <a:extLst>
                    <a:ext uri="{FF2B5EF4-FFF2-40B4-BE49-F238E27FC236}">
                      <a16:creationId xmlns:a16="http://schemas.microsoft.com/office/drawing/2014/main" id="{0F6E93AA-169D-69B6-E27E-6DCAEF1BDF47}"/>
                    </a:ext>
                  </a:extLst>
                </p:cNvPr>
                <p:cNvPicPr/>
                <p:nvPr/>
              </p:nvPicPr>
              <p:blipFill>
                <a:blip r:embed="rId17"/>
                <a:stretch>
                  <a:fillRect/>
                </a:stretch>
              </p:blipFill>
              <p:spPr>
                <a:xfrm>
                  <a:off x="7311319" y="3546709"/>
                  <a:ext cx="37080" cy="36000"/>
                </a:xfrm>
                <a:prstGeom prst="rect">
                  <a:avLst/>
                </a:prstGeom>
              </p:spPr>
            </p:pic>
          </mc:Fallback>
        </mc:AlternateContent>
      </p:grpSp>
      <p:grpSp>
        <p:nvGrpSpPr>
          <p:cNvPr id="22" name="Group 21">
            <a:extLst>
              <a:ext uri="{FF2B5EF4-FFF2-40B4-BE49-F238E27FC236}">
                <a16:creationId xmlns:a16="http://schemas.microsoft.com/office/drawing/2014/main" id="{8094F841-D522-449C-CE07-772036B607CA}"/>
              </a:ext>
            </a:extLst>
          </p:cNvPr>
          <p:cNvGrpSpPr/>
          <p:nvPr/>
        </p:nvGrpSpPr>
        <p:grpSpPr>
          <a:xfrm>
            <a:off x="7727520" y="1748395"/>
            <a:ext cx="909000" cy="1173600"/>
            <a:chOff x="7279279" y="2057029"/>
            <a:chExt cx="909000" cy="117360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49BD22E0-FA72-13E9-1B3F-71EE57EBD331}"/>
                    </a:ext>
                  </a:extLst>
                </p14:cNvPr>
                <p14:cNvContentPartPr/>
                <p14:nvPr/>
              </p14:nvContentPartPr>
              <p14:xfrm>
                <a:off x="7279279" y="2057029"/>
                <a:ext cx="700560" cy="1113840"/>
              </p14:xfrm>
            </p:contentPart>
          </mc:Choice>
          <mc:Fallback xmlns="">
            <p:pic>
              <p:nvPicPr>
                <p:cNvPr id="20" name="Ink 19">
                  <a:extLst>
                    <a:ext uri="{FF2B5EF4-FFF2-40B4-BE49-F238E27FC236}">
                      <a16:creationId xmlns:a16="http://schemas.microsoft.com/office/drawing/2014/main" id="{49BD22E0-FA72-13E9-1B3F-71EE57EBD331}"/>
                    </a:ext>
                  </a:extLst>
                </p:cNvPr>
                <p:cNvPicPr/>
                <p:nvPr/>
              </p:nvPicPr>
              <p:blipFill>
                <a:blip r:embed="rId19"/>
                <a:stretch>
                  <a:fillRect/>
                </a:stretch>
              </p:blipFill>
              <p:spPr>
                <a:xfrm>
                  <a:off x="7261639" y="2039389"/>
                  <a:ext cx="736200" cy="114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B57D675F-8059-7555-F71B-C46E27CB95C7}"/>
                    </a:ext>
                  </a:extLst>
                </p14:cNvPr>
                <p14:cNvContentPartPr/>
                <p14:nvPr/>
              </p14:nvContentPartPr>
              <p14:xfrm>
                <a:off x="7807759" y="2989789"/>
                <a:ext cx="380520" cy="240840"/>
              </p14:xfrm>
            </p:contentPart>
          </mc:Choice>
          <mc:Fallback xmlns="">
            <p:pic>
              <p:nvPicPr>
                <p:cNvPr id="21" name="Ink 20">
                  <a:extLst>
                    <a:ext uri="{FF2B5EF4-FFF2-40B4-BE49-F238E27FC236}">
                      <a16:creationId xmlns:a16="http://schemas.microsoft.com/office/drawing/2014/main" id="{B57D675F-8059-7555-F71B-C46E27CB95C7}"/>
                    </a:ext>
                  </a:extLst>
                </p:cNvPr>
                <p:cNvPicPr/>
                <p:nvPr/>
              </p:nvPicPr>
              <p:blipFill>
                <a:blip r:embed="rId21"/>
                <a:stretch>
                  <a:fillRect/>
                </a:stretch>
              </p:blipFill>
              <p:spPr>
                <a:xfrm>
                  <a:off x="7790119" y="2972149"/>
                  <a:ext cx="416160" cy="27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DE77C2AD-E714-3C06-D480-0855530F442E}"/>
                  </a:ext>
                </a:extLst>
              </p14:cNvPr>
              <p14:cNvContentPartPr/>
              <p14:nvPr/>
            </p14:nvContentPartPr>
            <p14:xfrm>
              <a:off x="3824400" y="4391875"/>
              <a:ext cx="738720" cy="409680"/>
            </p14:xfrm>
          </p:contentPart>
        </mc:Choice>
        <mc:Fallback xmlns="">
          <p:pic>
            <p:nvPicPr>
              <p:cNvPr id="25" name="Ink 24">
                <a:extLst>
                  <a:ext uri="{FF2B5EF4-FFF2-40B4-BE49-F238E27FC236}">
                    <a16:creationId xmlns:a16="http://schemas.microsoft.com/office/drawing/2014/main" id="{DE77C2AD-E714-3C06-D480-0855530F442E}"/>
                  </a:ext>
                </a:extLst>
              </p:cNvPr>
              <p:cNvPicPr/>
              <p:nvPr/>
            </p:nvPicPr>
            <p:blipFill>
              <a:blip r:embed="rId23"/>
              <a:stretch>
                <a:fillRect/>
              </a:stretch>
            </p:blipFill>
            <p:spPr>
              <a:xfrm>
                <a:off x="3806400" y="4373875"/>
                <a:ext cx="7743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A5188528-67BC-ED38-C039-69644524E23B}"/>
                  </a:ext>
                </a:extLst>
              </p14:cNvPr>
              <p14:cNvContentPartPr/>
              <p14:nvPr/>
            </p14:nvContentPartPr>
            <p14:xfrm>
              <a:off x="4213200" y="4799035"/>
              <a:ext cx="621360" cy="608400"/>
            </p14:xfrm>
          </p:contentPart>
        </mc:Choice>
        <mc:Fallback xmlns="">
          <p:pic>
            <p:nvPicPr>
              <p:cNvPr id="26" name="Ink 25">
                <a:extLst>
                  <a:ext uri="{FF2B5EF4-FFF2-40B4-BE49-F238E27FC236}">
                    <a16:creationId xmlns:a16="http://schemas.microsoft.com/office/drawing/2014/main" id="{A5188528-67BC-ED38-C039-69644524E23B}"/>
                  </a:ext>
                </a:extLst>
              </p:cNvPr>
              <p:cNvPicPr/>
              <p:nvPr/>
            </p:nvPicPr>
            <p:blipFill>
              <a:blip r:embed="rId25"/>
              <a:stretch>
                <a:fillRect/>
              </a:stretch>
            </p:blipFill>
            <p:spPr>
              <a:xfrm>
                <a:off x="4195200" y="4781035"/>
                <a:ext cx="65700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2463221A-0436-159C-0101-8ED752E26D8D}"/>
                  </a:ext>
                </a:extLst>
              </p14:cNvPr>
              <p14:cNvContentPartPr/>
              <p14:nvPr/>
            </p14:nvContentPartPr>
            <p14:xfrm>
              <a:off x="7470480" y="4648915"/>
              <a:ext cx="360" cy="360"/>
            </p14:xfrm>
          </p:contentPart>
        </mc:Choice>
        <mc:Fallback xmlns="">
          <p:pic>
            <p:nvPicPr>
              <p:cNvPr id="27" name="Ink 26">
                <a:extLst>
                  <a:ext uri="{FF2B5EF4-FFF2-40B4-BE49-F238E27FC236}">
                    <a16:creationId xmlns:a16="http://schemas.microsoft.com/office/drawing/2014/main" id="{2463221A-0436-159C-0101-8ED752E26D8D}"/>
                  </a:ext>
                </a:extLst>
              </p:cNvPr>
              <p:cNvPicPr/>
              <p:nvPr/>
            </p:nvPicPr>
            <p:blipFill>
              <a:blip r:embed="rId27"/>
              <a:stretch>
                <a:fillRect/>
              </a:stretch>
            </p:blipFill>
            <p:spPr>
              <a:xfrm>
                <a:off x="7452480" y="46309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EF6FF0ED-60E5-D623-D47A-DCF64E1279BE}"/>
                  </a:ext>
                </a:extLst>
              </p14:cNvPr>
              <p14:cNvContentPartPr/>
              <p14:nvPr/>
            </p14:nvContentPartPr>
            <p14:xfrm>
              <a:off x="7184640" y="5048875"/>
              <a:ext cx="360" cy="360"/>
            </p14:xfrm>
          </p:contentPart>
        </mc:Choice>
        <mc:Fallback xmlns="">
          <p:pic>
            <p:nvPicPr>
              <p:cNvPr id="28" name="Ink 27">
                <a:extLst>
                  <a:ext uri="{FF2B5EF4-FFF2-40B4-BE49-F238E27FC236}">
                    <a16:creationId xmlns:a16="http://schemas.microsoft.com/office/drawing/2014/main" id="{EF6FF0ED-60E5-D623-D47A-DCF64E1279BE}"/>
                  </a:ext>
                </a:extLst>
              </p:cNvPr>
              <p:cNvPicPr/>
              <p:nvPr/>
            </p:nvPicPr>
            <p:blipFill>
              <a:blip r:embed="rId27"/>
              <a:stretch>
                <a:fillRect/>
              </a:stretch>
            </p:blipFill>
            <p:spPr>
              <a:xfrm>
                <a:off x="7166640" y="503087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793CBCB4-4470-8036-3FC0-DC4EE2FFADF2}"/>
                  </a:ext>
                </a:extLst>
              </p14:cNvPr>
              <p14:cNvContentPartPr/>
              <p14:nvPr/>
            </p14:nvContentPartPr>
            <p14:xfrm>
              <a:off x="6498840" y="5399155"/>
              <a:ext cx="360" cy="360"/>
            </p14:xfrm>
          </p:contentPart>
        </mc:Choice>
        <mc:Fallback xmlns="">
          <p:pic>
            <p:nvPicPr>
              <p:cNvPr id="29" name="Ink 28">
                <a:extLst>
                  <a:ext uri="{FF2B5EF4-FFF2-40B4-BE49-F238E27FC236}">
                    <a16:creationId xmlns:a16="http://schemas.microsoft.com/office/drawing/2014/main" id="{793CBCB4-4470-8036-3FC0-DC4EE2FFADF2}"/>
                  </a:ext>
                </a:extLst>
              </p:cNvPr>
              <p:cNvPicPr/>
              <p:nvPr/>
            </p:nvPicPr>
            <p:blipFill>
              <a:blip r:embed="rId27"/>
              <a:stretch>
                <a:fillRect/>
              </a:stretch>
            </p:blipFill>
            <p:spPr>
              <a:xfrm>
                <a:off x="6480840" y="53811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DDCC5A5D-F545-C8CE-F28C-7DFC74447064}"/>
                  </a:ext>
                </a:extLst>
              </p14:cNvPr>
              <p14:cNvContentPartPr/>
              <p14:nvPr/>
            </p14:nvContentPartPr>
            <p14:xfrm>
              <a:off x="5198520" y="5434795"/>
              <a:ext cx="360" cy="360"/>
            </p14:xfrm>
          </p:contentPart>
        </mc:Choice>
        <mc:Fallback xmlns="">
          <p:pic>
            <p:nvPicPr>
              <p:cNvPr id="30" name="Ink 29">
                <a:extLst>
                  <a:ext uri="{FF2B5EF4-FFF2-40B4-BE49-F238E27FC236}">
                    <a16:creationId xmlns:a16="http://schemas.microsoft.com/office/drawing/2014/main" id="{DDCC5A5D-F545-C8CE-F28C-7DFC74447064}"/>
                  </a:ext>
                </a:extLst>
              </p:cNvPr>
              <p:cNvPicPr/>
              <p:nvPr/>
            </p:nvPicPr>
            <p:blipFill>
              <a:blip r:embed="rId27"/>
              <a:stretch>
                <a:fillRect/>
              </a:stretch>
            </p:blipFill>
            <p:spPr>
              <a:xfrm>
                <a:off x="5180520" y="541679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CB8F0F83-AF21-C381-FC6C-7145DAF385E8}"/>
                  </a:ext>
                </a:extLst>
              </p14:cNvPr>
              <p14:cNvContentPartPr/>
              <p14:nvPr/>
            </p14:nvContentPartPr>
            <p14:xfrm>
              <a:off x="7241520" y="4313395"/>
              <a:ext cx="792000" cy="337680"/>
            </p14:xfrm>
          </p:contentPart>
        </mc:Choice>
        <mc:Fallback xmlns="">
          <p:pic>
            <p:nvPicPr>
              <p:cNvPr id="34" name="Ink 33">
                <a:extLst>
                  <a:ext uri="{FF2B5EF4-FFF2-40B4-BE49-F238E27FC236}">
                    <a16:creationId xmlns:a16="http://schemas.microsoft.com/office/drawing/2014/main" id="{CB8F0F83-AF21-C381-FC6C-7145DAF385E8}"/>
                  </a:ext>
                </a:extLst>
              </p:cNvPr>
              <p:cNvPicPr/>
              <p:nvPr/>
            </p:nvPicPr>
            <p:blipFill>
              <a:blip r:embed="rId32"/>
              <a:stretch>
                <a:fillRect/>
              </a:stretch>
            </p:blipFill>
            <p:spPr>
              <a:xfrm>
                <a:off x="7223520" y="4295395"/>
                <a:ext cx="8276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id="{BA68DC7A-00FE-D863-3C14-7A23E2A719E8}"/>
                  </a:ext>
                </a:extLst>
              </p14:cNvPr>
              <p14:cNvContentPartPr/>
              <p14:nvPr/>
            </p14:nvContentPartPr>
            <p14:xfrm>
              <a:off x="6948480" y="4763035"/>
              <a:ext cx="570240" cy="588240"/>
            </p14:xfrm>
          </p:contentPart>
        </mc:Choice>
        <mc:Fallback xmlns="">
          <p:pic>
            <p:nvPicPr>
              <p:cNvPr id="35" name="Ink 34">
                <a:extLst>
                  <a:ext uri="{FF2B5EF4-FFF2-40B4-BE49-F238E27FC236}">
                    <a16:creationId xmlns:a16="http://schemas.microsoft.com/office/drawing/2014/main" id="{BA68DC7A-00FE-D863-3C14-7A23E2A719E8}"/>
                  </a:ext>
                </a:extLst>
              </p:cNvPr>
              <p:cNvPicPr/>
              <p:nvPr/>
            </p:nvPicPr>
            <p:blipFill>
              <a:blip r:embed="rId34"/>
              <a:stretch>
                <a:fillRect/>
              </a:stretch>
            </p:blipFill>
            <p:spPr>
              <a:xfrm>
                <a:off x="6930480" y="4745035"/>
                <a:ext cx="605880" cy="623880"/>
              </a:xfrm>
              <a:prstGeom prst="rect">
                <a:avLst/>
              </a:prstGeom>
            </p:spPr>
          </p:pic>
        </mc:Fallback>
      </mc:AlternateContent>
      <p:pic>
        <p:nvPicPr>
          <p:cNvPr id="1032" name="Picture 8">
            <a:extLst>
              <a:ext uri="{FF2B5EF4-FFF2-40B4-BE49-F238E27FC236}">
                <a16:creationId xmlns:a16="http://schemas.microsoft.com/office/drawing/2014/main" id="{37C98752-F7EA-7DC6-5EE7-F243C0FD4A9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24402" y="1978615"/>
            <a:ext cx="2612709" cy="4723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0CCAC6C-F940-CA36-96DC-812DA3246B3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24402" y="4923165"/>
            <a:ext cx="2543141" cy="36014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860501F6-6D45-E12B-F178-FCB3E4EBC3C6}"/>
              </a:ext>
            </a:extLst>
          </p:cNvPr>
          <p:cNvGrpSpPr/>
          <p:nvPr/>
        </p:nvGrpSpPr>
        <p:grpSpPr>
          <a:xfrm>
            <a:off x="7684680" y="4999195"/>
            <a:ext cx="691560" cy="220680"/>
            <a:chOff x="7236439" y="5307829"/>
            <a:chExt cx="691560" cy="220680"/>
          </a:xfrm>
        </p:grpSpPr>
        <mc:AlternateContent xmlns:mc="http://schemas.openxmlformats.org/markup-compatibility/2006" xmlns:p14="http://schemas.microsoft.com/office/powerpoint/2010/main">
          <mc:Choice Requires="p14">
            <p:contentPart p14:bwMode="auto" r:id="rId37">
              <p14:nvContentPartPr>
                <p14:cNvPr id="41" name="Ink 40">
                  <a:extLst>
                    <a:ext uri="{FF2B5EF4-FFF2-40B4-BE49-F238E27FC236}">
                      <a16:creationId xmlns:a16="http://schemas.microsoft.com/office/drawing/2014/main" id="{9009A3E7-9E98-D703-7250-5C8FF3C2BDE2}"/>
                    </a:ext>
                  </a:extLst>
                </p14:cNvPr>
                <p14:cNvContentPartPr/>
                <p14:nvPr/>
              </p14:nvContentPartPr>
              <p14:xfrm>
                <a:off x="7236439" y="5414389"/>
                <a:ext cx="667440" cy="15480"/>
              </p14:xfrm>
            </p:contentPart>
          </mc:Choice>
          <mc:Fallback xmlns="">
            <p:pic>
              <p:nvPicPr>
                <p:cNvPr id="41" name="Ink 40">
                  <a:extLst>
                    <a:ext uri="{FF2B5EF4-FFF2-40B4-BE49-F238E27FC236}">
                      <a16:creationId xmlns:a16="http://schemas.microsoft.com/office/drawing/2014/main" id="{9009A3E7-9E98-D703-7250-5C8FF3C2BDE2}"/>
                    </a:ext>
                  </a:extLst>
                </p:cNvPr>
                <p:cNvPicPr/>
                <p:nvPr/>
              </p:nvPicPr>
              <p:blipFill>
                <a:blip r:embed="rId38"/>
                <a:stretch>
                  <a:fillRect/>
                </a:stretch>
              </p:blipFill>
              <p:spPr>
                <a:xfrm>
                  <a:off x="7218439" y="5396389"/>
                  <a:ext cx="703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Ink 41">
                  <a:extLst>
                    <a:ext uri="{FF2B5EF4-FFF2-40B4-BE49-F238E27FC236}">
                      <a16:creationId xmlns:a16="http://schemas.microsoft.com/office/drawing/2014/main" id="{17A2BCE0-ABA8-3C87-9346-B95228E479C0}"/>
                    </a:ext>
                  </a:extLst>
                </p14:cNvPr>
                <p14:cNvContentPartPr/>
                <p14:nvPr/>
              </p14:nvContentPartPr>
              <p14:xfrm>
                <a:off x="7822159" y="5307829"/>
                <a:ext cx="105840" cy="220680"/>
              </p14:xfrm>
            </p:contentPart>
          </mc:Choice>
          <mc:Fallback xmlns="">
            <p:pic>
              <p:nvPicPr>
                <p:cNvPr id="42" name="Ink 41">
                  <a:extLst>
                    <a:ext uri="{FF2B5EF4-FFF2-40B4-BE49-F238E27FC236}">
                      <a16:creationId xmlns:a16="http://schemas.microsoft.com/office/drawing/2014/main" id="{17A2BCE0-ABA8-3C87-9346-B95228E479C0}"/>
                    </a:ext>
                  </a:extLst>
                </p:cNvPr>
                <p:cNvPicPr/>
                <p:nvPr/>
              </p:nvPicPr>
              <p:blipFill>
                <a:blip r:embed="rId40"/>
                <a:stretch>
                  <a:fillRect/>
                </a:stretch>
              </p:blipFill>
              <p:spPr>
                <a:xfrm>
                  <a:off x="7804159" y="5289829"/>
                  <a:ext cx="141480" cy="256320"/>
                </a:xfrm>
                <a:prstGeom prst="rect">
                  <a:avLst/>
                </a:prstGeom>
              </p:spPr>
            </p:pic>
          </mc:Fallback>
        </mc:AlternateContent>
      </p:grpSp>
      <p:pic>
        <p:nvPicPr>
          <p:cNvPr id="1036" name="Picture 12">
            <a:extLst>
              <a:ext uri="{FF2B5EF4-FFF2-40B4-BE49-F238E27FC236}">
                <a16:creationId xmlns:a16="http://schemas.microsoft.com/office/drawing/2014/main" id="{D7CF79C9-30D6-6B0F-E971-47DBC9F34CF4}"/>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8415" y="3819263"/>
            <a:ext cx="2432831" cy="4019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43D7DABA-6EAB-B880-E13A-980A184E8374}"/>
                  </a:ext>
                </a:extLst>
              </p14:cNvPr>
              <p14:cNvContentPartPr/>
              <p14:nvPr/>
            </p14:nvContentPartPr>
            <p14:xfrm>
              <a:off x="3619920" y="3919915"/>
              <a:ext cx="856440" cy="64800"/>
            </p14:xfrm>
          </p:contentPart>
        </mc:Choice>
        <mc:Fallback xmlns="">
          <p:pic>
            <p:nvPicPr>
              <p:cNvPr id="47" name="Ink 46">
                <a:extLst>
                  <a:ext uri="{FF2B5EF4-FFF2-40B4-BE49-F238E27FC236}">
                    <a16:creationId xmlns:a16="http://schemas.microsoft.com/office/drawing/2014/main" id="{43D7DABA-6EAB-B880-E13A-980A184E8374}"/>
                  </a:ext>
                </a:extLst>
              </p:cNvPr>
              <p:cNvPicPr/>
              <p:nvPr/>
            </p:nvPicPr>
            <p:blipFill>
              <a:blip r:embed="rId43"/>
              <a:stretch>
                <a:fillRect/>
              </a:stretch>
            </p:blipFill>
            <p:spPr>
              <a:xfrm>
                <a:off x="3610920" y="3910915"/>
                <a:ext cx="874080" cy="82440"/>
              </a:xfrm>
              <a:prstGeom prst="rect">
                <a:avLst/>
              </a:prstGeom>
            </p:spPr>
          </p:pic>
        </mc:Fallback>
      </mc:AlternateContent>
      <p:grpSp>
        <p:nvGrpSpPr>
          <p:cNvPr id="50" name="Group 49">
            <a:extLst>
              <a:ext uri="{FF2B5EF4-FFF2-40B4-BE49-F238E27FC236}">
                <a16:creationId xmlns:a16="http://schemas.microsoft.com/office/drawing/2014/main" id="{78298ECD-1257-0D8A-B8EF-F9691039CA60}"/>
              </a:ext>
            </a:extLst>
          </p:cNvPr>
          <p:cNvGrpSpPr/>
          <p:nvPr/>
        </p:nvGrpSpPr>
        <p:grpSpPr>
          <a:xfrm>
            <a:off x="2005320" y="3897595"/>
            <a:ext cx="86040" cy="30240"/>
            <a:chOff x="1557079" y="4206229"/>
            <a:chExt cx="86040" cy="30240"/>
          </a:xfrm>
        </p:grpSpPr>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B54F4981-5644-7FEE-B90E-DD729E20F4DB}"/>
                    </a:ext>
                  </a:extLst>
                </p14:cNvPr>
                <p14:cNvContentPartPr/>
                <p14:nvPr/>
              </p14:nvContentPartPr>
              <p14:xfrm>
                <a:off x="1557079" y="4236109"/>
                <a:ext cx="360" cy="360"/>
              </p14:xfrm>
            </p:contentPart>
          </mc:Choice>
          <mc:Fallback xmlns="">
            <p:pic>
              <p:nvPicPr>
                <p:cNvPr id="48" name="Ink 47">
                  <a:extLst>
                    <a:ext uri="{FF2B5EF4-FFF2-40B4-BE49-F238E27FC236}">
                      <a16:creationId xmlns:a16="http://schemas.microsoft.com/office/drawing/2014/main" id="{B54F4981-5644-7FEE-B90E-DD729E20F4DB}"/>
                    </a:ext>
                  </a:extLst>
                </p:cNvPr>
                <p:cNvPicPr/>
                <p:nvPr/>
              </p:nvPicPr>
              <p:blipFill>
                <a:blip r:embed="rId45"/>
                <a:stretch>
                  <a:fillRect/>
                </a:stretch>
              </p:blipFill>
              <p:spPr>
                <a:xfrm>
                  <a:off x="1548079" y="4227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F00A855B-5B41-B10C-91B0-9C1B9AF0F59E}"/>
                    </a:ext>
                  </a:extLst>
                </p14:cNvPr>
                <p14:cNvContentPartPr/>
                <p14:nvPr/>
              </p14:nvContentPartPr>
              <p14:xfrm>
                <a:off x="1642759" y="4206229"/>
                <a:ext cx="360" cy="1440"/>
              </p14:xfrm>
            </p:contentPart>
          </mc:Choice>
          <mc:Fallback xmlns="">
            <p:pic>
              <p:nvPicPr>
                <p:cNvPr id="49" name="Ink 48">
                  <a:extLst>
                    <a:ext uri="{FF2B5EF4-FFF2-40B4-BE49-F238E27FC236}">
                      <a16:creationId xmlns:a16="http://schemas.microsoft.com/office/drawing/2014/main" id="{F00A855B-5B41-B10C-91B0-9C1B9AF0F59E}"/>
                    </a:ext>
                  </a:extLst>
                </p:cNvPr>
                <p:cNvPicPr/>
                <p:nvPr/>
              </p:nvPicPr>
              <p:blipFill>
                <a:blip r:embed="rId47"/>
                <a:stretch>
                  <a:fillRect/>
                </a:stretch>
              </p:blipFill>
              <p:spPr>
                <a:xfrm>
                  <a:off x="1633759" y="4197229"/>
                  <a:ext cx="18000" cy="19080"/>
                </a:xfrm>
                <a:prstGeom prst="rect">
                  <a:avLst/>
                </a:prstGeom>
              </p:spPr>
            </p:pic>
          </mc:Fallback>
        </mc:AlternateContent>
      </p:grpSp>
      <p:grpSp>
        <p:nvGrpSpPr>
          <p:cNvPr id="58" name="Group 57">
            <a:extLst>
              <a:ext uri="{FF2B5EF4-FFF2-40B4-BE49-F238E27FC236}">
                <a16:creationId xmlns:a16="http://schemas.microsoft.com/office/drawing/2014/main" id="{7417F994-4F13-5EDC-0F7B-4431800FBDA3}"/>
              </a:ext>
            </a:extLst>
          </p:cNvPr>
          <p:cNvGrpSpPr/>
          <p:nvPr/>
        </p:nvGrpSpPr>
        <p:grpSpPr>
          <a:xfrm>
            <a:off x="1961760" y="4127635"/>
            <a:ext cx="1949040" cy="359640"/>
            <a:chOff x="1513519" y="4436269"/>
            <a:chExt cx="1949040" cy="359640"/>
          </a:xfrm>
        </p:grpSpPr>
        <mc:AlternateContent xmlns:mc="http://schemas.openxmlformats.org/markup-compatibility/2006" xmlns:p14="http://schemas.microsoft.com/office/powerpoint/2010/main">
          <mc:Choice Requires="p14">
            <p:contentPart p14:bwMode="auto" r:id="rId48">
              <p14:nvContentPartPr>
                <p14:cNvPr id="56" name="Ink 55">
                  <a:extLst>
                    <a:ext uri="{FF2B5EF4-FFF2-40B4-BE49-F238E27FC236}">
                      <a16:creationId xmlns:a16="http://schemas.microsoft.com/office/drawing/2014/main" id="{48FAE262-7680-2EB4-E730-6CC86E11251D}"/>
                    </a:ext>
                  </a:extLst>
                </p14:cNvPr>
                <p14:cNvContentPartPr/>
                <p14:nvPr/>
              </p14:nvContentPartPr>
              <p14:xfrm>
                <a:off x="1513519" y="4529149"/>
                <a:ext cx="1935720" cy="266760"/>
              </p14:xfrm>
            </p:contentPart>
          </mc:Choice>
          <mc:Fallback xmlns="">
            <p:pic>
              <p:nvPicPr>
                <p:cNvPr id="56" name="Ink 55">
                  <a:extLst>
                    <a:ext uri="{FF2B5EF4-FFF2-40B4-BE49-F238E27FC236}">
                      <a16:creationId xmlns:a16="http://schemas.microsoft.com/office/drawing/2014/main" id="{48FAE262-7680-2EB4-E730-6CC86E11251D}"/>
                    </a:ext>
                  </a:extLst>
                </p:cNvPr>
                <p:cNvPicPr/>
                <p:nvPr/>
              </p:nvPicPr>
              <p:blipFill>
                <a:blip r:embed="rId49"/>
                <a:stretch>
                  <a:fillRect/>
                </a:stretch>
              </p:blipFill>
              <p:spPr>
                <a:xfrm>
                  <a:off x="1495879" y="4511149"/>
                  <a:ext cx="19713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Ink 56">
                  <a:extLst>
                    <a:ext uri="{FF2B5EF4-FFF2-40B4-BE49-F238E27FC236}">
                      <a16:creationId xmlns:a16="http://schemas.microsoft.com/office/drawing/2014/main" id="{6317BFAA-3E06-01D0-8217-3A167CE04238}"/>
                    </a:ext>
                  </a:extLst>
                </p14:cNvPr>
                <p14:cNvContentPartPr/>
                <p14:nvPr/>
              </p14:nvContentPartPr>
              <p14:xfrm>
                <a:off x="3292999" y="4436269"/>
                <a:ext cx="169560" cy="262440"/>
              </p14:xfrm>
            </p:contentPart>
          </mc:Choice>
          <mc:Fallback xmlns="">
            <p:pic>
              <p:nvPicPr>
                <p:cNvPr id="57" name="Ink 56">
                  <a:extLst>
                    <a:ext uri="{FF2B5EF4-FFF2-40B4-BE49-F238E27FC236}">
                      <a16:creationId xmlns:a16="http://schemas.microsoft.com/office/drawing/2014/main" id="{6317BFAA-3E06-01D0-8217-3A167CE04238}"/>
                    </a:ext>
                  </a:extLst>
                </p:cNvPr>
                <p:cNvPicPr/>
                <p:nvPr/>
              </p:nvPicPr>
              <p:blipFill>
                <a:blip r:embed="rId51"/>
                <a:stretch>
                  <a:fillRect/>
                </a:stretch>
              </p:blipFill>
              <p:spPr>
                <a:xfrm>
                  <a:off x="3275359" y="4418269"/>
                  <a:ext cx="205200" cy="29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61" name="Ink 60">
                <a:extLst>
                  <a:ext uri="{FF2B5EF4-FFF2-40B4-BE49-F238E27FC236}">
                    <a16:creationId xmlns:a16="http://schemas.microsoft.com/office/drawing/2014/main" id="{86EE2430-2E89-6EAF-01D3-4865B1BB4296}"/>
                  </a:ext>
                </a:extLst>
              </p14:cNvPr>
              <p14:cNvContentPartPr/>
              <p14:nvPr/>
            </p14:nvContentPartPr>
            <p14:xfrm>
              <a:off x="3286897" y="4899059"/>
              <a:ext cx="383400" cy="196200"/>
            </p14:xfrm>
          </p:contentPart>
        </mc:Choice>
        <mc:Fallback xmlns="">
          <p:pic>
            <p:nvPicPr>
              <p:cNvPr id="61" name="Ink 60">
                <a:extLst>
                  <a:ext uri="{FF2B5EF4-FFF2-40B4-BE49-F238E27FC236}">
                    <a16:creationId xmlns:a16="http://schemas.microsoft.com/office/drawing/2014/main" id="{86EE2430-2E89-6EAF-01D3-4865B1BB4296}"/>
                  </a:ext>
                </a:extLst>
              </p:cNvPr>
              <p:cNvPicPr/>
              <p:nvPr/>
            </p:nvPicPr>
            <p:blipFill>
              <a:blip r:embed="rId53"/>
              <a:stretch>
                <a:fillRect/>
              </a:stretch>
            </p:blipFill>
            <p:spPr>
              <a:xfrm>
                <a:off x="3268897" y="4881026"/>
                <a:ext cx="419040" cy="231906"/>
              </a:xfrm>
              <a:prstGeom prst="rect">
                <a:avLst/>
              </a:prstGeom>
            </p:spPr>
          </p:pic>
        </mc:Fallback>
      </mc:AlternateContent>
      <p:grpSp>
        <p:nvGrpSpPr>
          <p:cNvPr id="1038" name="Group 1037">
            <a:extLst>
              <a:ext uri="{FF2B5EF4-FFF2-40B4-BE49-F238E27FC236}">
                <a16:creationId xmlns:a16="http://schemas.microsoft.com/office/drawing/2014/main" id="{305C31C8-4332-4AB5-7A30-87595150D300}"/>
              </a:ext>
            </a:extLst>
          </p:cNvPr>
          <p:cNvGrpSpPr/>
          <p:nvPr/>
        </p:nvGrpSpPr>
        <p:grpSpPr>
          <a:xfrm>
            <a:off x="3106897" y="4677659"/>
            <a:ext cx="6208200" cy="1880640"/>
            <a:chOff x="2701519" y="4521949"/>
            <a:chExt cx="6208200" cy="1880640"/>
          </a:xfrm>
        </p:grpSpPr>
        <mc:AlternateContent xmlns:mc="http://schemas.openxmlformats.org/markup-compatibility/2006" xmlns:p14="http://schemas.microsoft.com/office/powerpoint/2010/main">
          <mc:Choice Requires="p14">
            <p:contentPart p14:bwMode="auto" r:id="rId54">
              <p14:nvContentPartPr>
                <p14:cNvPr id="62" name="Ink 61">
                  <a:extLst>
                    <a:ext uri="{FF2B5EF4-FFF2-40B4-BE49-F238E27FC236}">
                      <a16:creationId xmlns:a16="http://schemas.microsoft.com/office/drawing/2014/main" id="{5F9732B2-43B8-052E-B045-67B9ACC9A9BC}"/>
                    </a:ext>
                  </a:extLst>
                </p14:cNvPr>
                <p14:cNvContentPartPr/>
                <p14:nvPr/>
              </p14:nvContentPartPr>
              <p14:xfrm>
                <a:off x="7822159" y="4521949"/>
                <a:ext cx="1087560" cy="742320"/>
              </p14:xfrm>
            </p:contentPart>
          </mc:Choice>
          <mc:Fallback xmlns="">
            <p:pic>
              <p:nvPicPr>
                <p:cNvPr id="62" name="Ink 61">
                  <a:extLst>
                    <a:ext uri="{FF2B5EF4-FFF2-40B4-BE49-F238E27FC236}">
                      <a16:creationId xmlns:a16="http://schemas.microsoft.com/office/drawing/2014/main" id="{5F9732B2-43B8-052E-B045-67B9ACC9A9BC}"/>
                    </a:ext>
                  </a:extLst>
                </p:cNvPr>
                <p:cNvPicPr/>
                <p:nvPr/>
              </p:nvPicPr>
              <p:blipFill>
                <a:blip r:embed="rId55"/>
                <a:stretch>
                  <a:fillRect/>
                </a:stretch>
              </p:blipFill>
              <p:spPr>
                <a:xfrm>
                  <a:off x="7804159" y="4503949"/>
                  <a:ext cx="112320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Ink 62">
                  <a:extLst>
                    <a:ext uri="{FF2B5EF4-FFF2-40B4-BE49-F238E27FC236}">
                      <a16:creationId xmlns:a16="http://schemas.microsoft.com/office/drawing/2014/main" id="{176F5EF6-188F-B645-D7F4-A1822C40669B}"/>
                    </a:ext>
                  </a:extLst>
                </p14:cNvPr>
                <p14:cNvContentPartPr/>
                <p14:nvPr/>
              </p14:nvContentPartPr>
              <p14:xfrm>
                <a:off x="2701519" y="4929109"/>
                <a:ext cx="184320" cy="116640"/>
              </p14:xfrm>
            </p:contentPart>
          </mc:Choice>
          <mc:Fallback xmlns="">
            <p:pic>
              <p:nvPicPr>
                <p:cNvPr id="63" name="Ink 62">
                  <a:extLst>
                    <a:ext uri="{FF2B5EF4-FFF2-40B4-BE49-F238E27FC236}">
                      <a16:creationId xmlns:a16="http://schemas.microsoft.com/office/drawing/2014/main" id="{176F5EF6-188F-B645-D7F4-A1822C40669B}"/>
                    </a:ext>
                  </a:extLst>
                </p:cNvPr>
                <p:cNvPicPr/>
                <p:nvPr/>
              </p:nvPicPr>
              <p:blipFill>
                <a:blip r:embed="rId57"/>
                <a:stretch>
                  <a:fillRect/>
                </a:stretch>
              </p:blipFill>
              <p:spPr>
                <a:xfrm>
                  <a:off x="2683879" y="4911109"/>
                  <a:ext cx="219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29" name="Ink 1028">
                  <a:extLst>
                    <a:ext uri="{FF2B5EF4-FFF2-40B4-BE49-F238E27FC236}">
                      <a16:creationId xmlns:a16="http://schemas.microsoft.com/office/drawing/2014/main" id="{64A0DDBD-4380-227D-8234-2D0F3B1147BB}"/>
                    </a:ext>
                  </a:extLst>
                </p14:cNvPr>
                <p14:cNvContentPartPr/>
                <p14:nvPr/>
              </p14:nvContentPartPr>
              <p14:xfrm>
                <a:off x="3164479" y="5129269"/>
                <a:ext cx="5031360" cy="1273320"/>
              </p14:xfrm>
            </p:contentPart>
          </mc:Choice>
          <mc:Fallback xmlns="">
            <p:pic>
              <p:nvPicPr>
                <p:cNvPr id="1029" name="Ink 1028">
                  <a:extLst>
                    <a:ext uri="{FF2B5EF4-FFF2-40B4-BE49-F238E27FC236}">
                      <a16:creationId xmlns:a16="http://schemas.microsoft.com/office/drawing/2014/main" id="{64A0DDBD-4380-227D-8234-2D0F3B1147BB}"/>
                    </a:ext>
                  </a:extLst>
                </p:cNvPr>
                <p:cNvPicPr/>
                <p:nvPr/>
              </p:nvPicPr>
              <p:blipFill>
                <a:blip r:embed="rId59"/>
                <a:stretch>
                  <a:fillRect/>
                </a:stretch>
              </p:blipFill>
              <p:spPr>
                <a:xfrm>
                  <a:off x="3146839" y="5111269"/>
                  <a:ext cx="5067000"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1" name="Ink 1030">
                  <a:extLst>
                    <a:ext uri="{FF2B5EF4-FFF2-40B4-BE49-F238E27FC236}">
                      <a16:creationId xmlns:a16="http://schemas.microsoft.com/office/drawing/2014/main" id="{9E20E35E-1514-B240-AF69-62DCAE977D72}"/>
                    </a:ext>
                  </a:extLst>
                </p14:cNvPr>
                <p14:cNvContentPartPr/>
                <p14:nvPr/>
              </p14:nvContentPartPr>
              <p14:xfrm>
                <a:off x="7972279" y="5200189"/>
                <a:ext cx="231120" cy="230760"/>
              </p14:xfrm>
            </p:contentPart>
          </mc:Choice>
          <mc:Fallback xmlns="">
            <p:pic>
              <p:nvPicPr>
                <p:cNvPr id="1031" name="Ink 1030">
                  <a:extLst>
                    <a:ext uri="{FF2B5EF4-FFF2-40B4-BE49-F238E27FC236}">
                      <a16:creationId xmlns:a16="http://schemas.microsoft.com/office/drawing/2014/main" id="{9E20E35E-1514-B240-AF69-62DCAE977D72}"/>
                    </a:ext>
                  </a:extLst>
                </p:cNvPr>
                <p:cNvPicPr/>
                <p:nvPr/>
              </p:nvPicPr>
              <p:blipFill>
                <a:blip r:embed="rId61"/>
                <a:stretch>
                  <a:fillRect/>
                </a:stretch>
              </p:blipFill>
              <p:spPr>
                <a:xfrm>
                  <a:off x="7954279" y="5182549"/>
                  <a:ext cx="266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5" name="Ink 1034">
                  <a:extLst>
                    <a:ext uri="{FF2B5EF4-FFF2-40B4-BE49-F238E27FC236}">
                      <a16:creationId xmlns:a16="http://schemas.microsoft.com/office/drawing/2014/main" id="{F8622B28-38E8-5986-34BD-A5ED0C4A0EED}"/>
                    </a:ext>
                  </a:extLst>
                </p14:cNvPr>
                <p14:cNvContentPartPr/>
                <p14:nvPr/>
              </p14:nvContentPartPr>
              <p14:xfrm>
                <a:off x="3121279" y="5100469"/>
                <a:ext cx="57960" cy="263520"/>
              </p14:xfrm>
            </p:contentPart>
          </mc:Choice>
          <mc:Fallback xmlns="">
            <p:pic>
              <p:nvPicPr>
                <p:cNvPr id="1035" name="Ink 1034">
                  <a:extLst>
                    <a:ext uri="{FF2B5EF4-FFF2-40B4-BE49-F238E27FC236}">
                      <a16:creationId xmlns:a16="http://schemas.microsoft.com/office/drawing/2014/main" id="{F8622B28-38E8-5986-34BD-A5ED0C4A0EED}"/>
                    </a:ext>
                  </a:extLst>
                </p:cNvPr>
                <p:cNvPicPr/>
                <p:nvPr/>
              </p:nvPicPr>
              <p:blipFill>
                <a:blip r:embed="rId63"/>
                <a:stretch>
                  <a:fillRect/>
                </a:stretch>
              </p:blipFill>
              <p:spPr>
                <a:xfrm>
                  <a:off x="3103639" y="5082469"/>
                  <a:ext cx="936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37" name="Ink 1036">
                  <a:extLst>
                    <a:ext uri="{FF2B5EF4-FFF2-40B4-BE49-F238E27FC236}">
                      <a16:creationId xmlns:a16="http://schemas.microsoft.com/office/drawing/2014/main" id="{A1A54DC1-76B3-080D-DAE0-1BB2DA6C2EA1}"/>
                    </a:ext>
                  </a:extLst>
                </p14:cNvPr>
                <p14:cNvContentPartPr/>
                <p14:nvPr/>
              </p14:nvContentPartPr>
              <p14:xfrm>
                <a:off x="3171679" y="5092909"/>
                <a:ext cx="171000" cy="29520"/>
              </p14:xfrm>
            </p:contentPart>
          </mc:Choice>
          <mc:Fallback xmlns="">
            <p:pic>
              <p:nvPicPr>
                <p:cNvPr id="1037" name="Ink 1036">
                  <a:extLst>
                    <a:ext uri="{FF2B5EF4-FFF2-40B4-BE49-F238E27FC236}">
                      <a16:creationId xmlns:a16="http://schemas.microsoft.com/office/drawing/2014/main" id="{A1A54DC1-76B3-080D-DAE0-1BB2DA6C2EA1}"/>
                    </a:ext>
                  </a:extLst>
                </p:cNvPr>
                <p:cNvPicPr/>
                <p:nvPr/>
              </p:nvPicPr>
              <p:blipFill>
                <a:blip r:embed="rId65"/>
                <a:stretch>
                  <a:fillRect/>
                </a:stretch>
              </p:blipFill>
              <p:spPr>
                <a:xfrm>
                  <a:off x="3153679" y="5075269"/>
                  <a:ext cx="206640" cy="65160"/>
                </a:xfrm>
                <a:prstGeom prst="rect">
                  <a:avLst/>
                </a:prstGeom>
              </p:spPr>
            </p:pic>
          </mc:Fallback>
        </mc:AlternateContent>
      </p:grpSp>
      <p:grpSp>
        <p:nvGrpSpPr>
          <p:cNvPr id="1041" name="Group 1040">
            <a:extLst>
              <a:ext uri="{FF2B5EF4-FFF2-40B4-BE49-F238E27FC236}">
                <a16:creationId xmlns:a16="http://schemas.microsoft.com/office/drawing/2014/main" id="{D83129F4-34F5-1266-3677-FD70C15E122E}"/>
              </a:ext>
            </a:extLst>
          </p:cNvPr>
          <p:cNvGrpSpPr/>
          <p:nvPr/>
        </p:nvGrpSpPr>
        <p:grpSpPr>
          <a:xfrm>
            <a:off x="2967937" y="3081419"/>
            <a:ext cx="263880" cy="560520"/>
            <a:chOff x="2562559" y="2925709"/>
            <a:chExt cx="263880" cy="560520"/>
          </a:xfrm>
        </p:grpSpPr>
        <mc:AlternateContent xmlns:mc="http://schemas.openxmlformats.org/markup-compatibility/2006" xmlns:p14="http://schemas.microsoft.com/office/powerpoint/2010/main">
          <mc:Choice Requires="p14">
            <p:contentPart p14:bwMode="auto" r:id="rId66">
              <p14:nvContentPartPr>
                <p14:cNvPr id="1039" name="Ink 1038">
                  <a:extLst>
                    <a:ext uri="{FF2B5EF4-FFF2-40B4-BE49-F238E27FC236}">
                      <a16:creationId xmlns:a16="http://schemas.microsoft.com/office/drawing/2014/main" id="{9F4C5954-753D-B4E2-C957-703ECCA54691}"/>
                    </a:ext>
                  </a:extLst>
                </p14:cNvPr>
                <p14:cNvContentPartPr/>
                <p14:nvPr/>
              </p14:nvContentPartPr>
              <p14:xfrm>
                <a:off x="2562559" y="2993749"/>
                <a:ext cx="164880" cy="492480"/>
              </p14:xfrm>
            </p:contentPart>
          </mc:Choice>
          <mc:Fallback xmlns="">
            <p:pic>
              <p:nvPicPr>
                <p:cNvPr id="1039" name="Ink 1038">
                  <a:extLst>
                    <a:ext uri="{FF2B5EF4-FFF2-40B4-BE49-F238E27FC236}">
                      <a16:creationId xmlns:a16="http://schemas.microsoft.com/office/drawing/2014/main" id="{9F4C5954-753D-B4E2-C957-703ECCA54691}"/>
                    </a:ext>
                  </a:extLst>
                </p:cNvPr>
                <p:cNvPicPr/>
                <p:nvPr/>
              </p:nvPicPr>
              <p:blipFill>
                <a:blip r:embed="rId67"/>
                <a:stretch>
                  <a:fillRect/>
                </a:stretch>
              </p:blipFill>
              <p:spPr>
                <a:xfrm>
                  <a:off x="2544919" y="2976109"/>
                  <a:ext cx="2005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40" name="Ink 1039">
                  <a:extLst>
                    <a:ext uri="{FF2B5EF4-FFF2-40B4-BE49-F238E27FC236}">
                      <a16:creationId xmlns:a16="http://schemas.microsoft.com/office/drawing/2014/main" id="{8C199C4D-D2A0-0F97-FA51-6C019AA48551}"/>
                    </a:ext>
                  </a:extLst>
                </p14:cNvPr>
                <p14:cNvContentPartPr/>
                <p14:nvPr/>
              </p14:nvContentPartPr>
              <p14:xfrm>
                <a:off x="2564359" y="2925709"/>
                <a:ext cx="262080" cy="141840"/>
              </p14:xfrm>
            </p:contentPart>
          </mc:Choice>
          <mc:Fallback xmlns="">
            <p:pic>
              <p:nvPicPr>
                <p:cNvPr id="1040" name="Ink 1039">
                  <a:extLst>
                    <a:ext uri="{FF2B5EF4-FFF2-40B4-BE49-F238E27FC236}">
                      <a16:creationId xmlns:a16="http://schemas.microsoft.com/office/drawing/2014/main" id="{8C199C4D-D2A0-0F97-FA51-6C019AA48551}"/>
                    </a:ext>
                  </a:extLst>
                </p:cNvPr>
                <p:cNvPicPr/>
                <p:nvPr/>
              </p:nvPicPr>
              <p:blipFill>
                <a:blip r:embed="rId69"/>
                <a:stretch>
                  <a:fillRect/>
                </a:stretch>
              </p:blipFill>
              <p:spPr>
                <a:xfrm>
                  <a:off x="2546719" y="2908069"/>
                  <a:ext cx="297720" cy="177480"/>
                </a:xfrm>
                <a:prstGeom prst="rect">
                  <a:avLst/>
                </a:prstGeom>
              </p:spPr>
            </p:pic>
          </mc:Fallback>
        </mc:AlternateContent>
      </p:grpSp>
      <p:pic>
        <p:nvPicPr>
          <p:cNvPr id="1042" name="Picture 14">
            <a:extLst>
              <a:ext uri="{FF2B5EF4-FFF2-40B4-BE49-F238E27FC236}">
                <a16:creationId xmlns:a16="http://schemas.microsoft.com/office/drawing/2014/main" id="{9A7E2E25-0FC0-1758-FEDE-BED52C6C7B0E}"/>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3748057" y="6183935"/>
            <a:ext cx="4470581" cy="546860"/>
          </a:xfrm>
          <a:prstGeom prst="rect">
            <a:avLst/>
          </a:prstGeom>
          <a:noFill/>
          <a:extLst>
            <a:ext uri="{909E8E84-426E-40DD-AFC4-6F175D3DCCD1}">
              <a14:hiddenFill xmlns:a14="http://schemas.microsoft.com/office/drawing/2010/main">
                <a:solidFill>
                  <a:srgbClr val="FFFFFF"/>
                </a:solidFill>
              </a14:hiddenFill>
            </a:ext>
          </a:extLst>
        </p:spPr>
      </p:pic>
      <p:sp>
        <p:nvSpPr>
          <p:cNvPr id="1052" name="TextBox 1051">
            <a:extLst>
              <a:ext uri="{FF2B5EF4-FFF2-40B4-BE49-F238E27FC236}">
                <a16:creationId xmlns:a16="http://schemas.microsoft.com/office/drawing/2014/main" id="{AA8284D6-4484-BAF2-7CD8-E09B595E3F1C}"/>
              </a:ext>
            </a:extLst>
          </p:cNvPr>
          <p:cNvSpPr txBox="1"/>
          <p:nvPr/>
        </p:nvSpPr>
        <p:spPr>
          <a:xfrm>
            <a:off x="752218" y="1865378"/>
            <a:ext cx="2771526" cy="646331"/>
          </a:xfrm>
          <a:prstGeom prst="rect">
            <a:avLst/>
          </a:prstGeom>
          <a:noFill/>
        </p:spPr>
        <p:txBody>
          <a:bodyPr wrap="square">
            <a:spAutoFit/>
          </a:bodyPr>
          <a:lstStyle/>
          <a:p>
            <a:r>
              <a:rPr lang="en-US" dirty="0">
                <a:solidFill>
                  <a:srgbClr val="FF0000"/>
                </a:solidFill>
                <a:latin typeface="Helvetica Neue"/>
              </a:rPr>
              <a:t>$Max: </a:t>
            </a:r>
            <a:r>
              <a:rPr lang="en-US" dirty="0">
                <a:latin typeface="Helvetica Neue"/>
              </a:rPr>
              <a:t>Size of the USNs</a:t>
            </a:r>
          </a:p>
          <a:p>
            <a:r>
              <a:rPr lang="en-US" dirty="0">
                <a:solidFill>
                  <a:srgbClr val="FF0000"/>
                </a:solidFill>
                <a:latin typeface="Helvetica Neue"/>
              </a:rPr>
              <a:t>$J: </a:t>
            </a:r>
            <a:r>
              <a:rPr lang="en-US" dirty="0">
                <a:latin typeface="Helvetica Neue"/>
              </a:rPr>
              <a:t>Content of USNs</a:t>
            </a:r>
            <a:endParaRPr lang="en-US" dirty="0"/>
          </a:p>
        </p:txBody>
      </p:sp>
      <p:sp>
        <p:nvSpPr>
          <p:cNvPr id="1053" name="Arrow: Right 1052">
            <a:extLst>
              <a:ext uri="{FF2B5EF4-FFF2-40B4-BE49-F238E27FC236}">
                <a16:creationId xmlns:a16="http://schemas.microsoft.com/office/drawing/2014/main" id="{3895CDDE-CCC9-F3A7-EB1E-E44CEE094719}"/>
              </a:ext>
            </a:extLst>
          </p:cNvPr>
          <p:cNvSpPr/>
          <p:nvPr/>
        </p:nvSpPr>
        <p:spPr>
          <a:xfrm rot="1850981">
            <a:off x="3281464" y="2297629"/>
            <a:ext cx="780120" cy="24349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28DC3-06F9-B6BE-AA4E-028D62417DF3}"/>
              </a:ext>
            </a:extLst>
          </p:cNvPr>
          <p:cNvSpPr>
            <a:spLocks noGrp="1"/>
          </p:cNvSpPr>
          <p:nvPr>
            <p:ph type="title"/>
          </p:nvPr>
        </p:nvSpPr>
        <p:spPr/>
        <p:txBody>
          <a:bodyPr/>
          <a:lstStyle/>
          <a:p>
            <a:r>
              <a:rPr lang="en-GB" dirty="0"/>
              <a:t>The Structure of USN Journal</a:t>
            </a:r>
            <a:endParaRPr lang="en-US" dirty="0"/>
          </a:p>
        </p:txBody>
      </p:sp>
    </p:spTree>
    <p:extLst>
      <p:ext uri="{BB962C8B-B14F-4D97-AF65-F5344CB8AC3E}">
        <p14:creationId xmlns:p14="http://schemas.microsoft.com/office/powerpoint/2010/main" val="3992386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Details of Structure of USN Journal</a:t>
            </a:r>
          </a:p>
        </p:txBody>
      </p:sp>
      <p:sp>
        <p:nvSpPr>
          <p:cNvPr id="7" name="Content Placeholder 6"/>
          <p:cNvSpPr>
            <a:spLocks noGrp="1"/>
          </p:cNvSpPr>
          <p:nvPr>
            <p:ph idx="1"/>
          </p:nvPr>
        </p:nvSpPr>
        <p:spPr>
          <a:xfrm>
            <a:off x="838200" y="1825625"/>
            <a:ext cx="10515600" cy="2565004"/>
          </a:xfrm>
        </p:spPr>
        <p:txBody>
          <a:bodyPr>
            <a:normAutofit/>
          </a:bodyPr>
          <a:lstStyle/>
          <a:p>
            <a:r>
              <a:rPr lang="en-US" dirty="0"/>
              <a:t>"Sparse Area“ to preserve space </a:t>
            </a:r>
            <a:r>
              <a:rPr lang="en-US" b="0" i="0" dirty="0">
                <a:solidFill>
                  <a:srgbClr val="292929"/>
                </a:solidFill>
                <a:effectLst/>
                <a:latin typeface="charter"/>
              </a:rPr>
              <a:t>efficiently</a:t>
            </a:r>
            <a:r>
              <a:rPr lang="en-US" dirty="0"/>
              <a:t>: zero-filled </a:t>
            </a:r>
          </a:p>
          <a:p>
            <a:pPr lvl="1"/>
            <a:r>
              <a:rPr lang="en-GB" dirty="0"/>
              <a:t>the file effectively does not consume any more disk space than needed </a:t>
            </a:r>
          </a:p>
          <a:p>
            <a:pPr lvl="1"/>
            <a:r>
              <a:rPr lang="en-GB" dirty="0"/>
              <a:t>but can just seem to grow infinitely.</a:t>
            </a:r>
            <a:endParaRPr lang="en-US" dirty="0"/>
          </a:p>
          <a:p>
            <a:r>
              <a:rPr lang="en-US" dirty="0"/>
              <a:t>The structure allows OS to keep the same size of the log data </a:t>
            </a:r>
          </a:p>
          <a:p>
            <a:r>
              <a:rPr lang="en-US" dirty="0"/>
              <a:t>The new records are added at the end of the attribute.</a:t>
            </a:r>
          </a:p>
        </p:txBody>
      </p:sp>
      <p:graphicFrame>
        <p:nvGraphicFramePr>
          <p:cNvPr id="6" name="Table 5"/>
          <p:cNvGraphicFramePr>
            <a:graphicFrameLocks noGrp="1"/>
          </p:cNvGraphicFramePr>
          <p:nvPr>
            <p:extLst>
              <p:ext uri="{D42A27DB-BD31-4B8C-83A1-F6EECF244321}">
                <p14:modId xmlns:p14="http://schemas.microsoft.com/office/powerpoint/2010/main" val="408068765"/>
              </p:ext>
            </p:extLst>
          </p:nvPr>
        </p:nvGraphicFramePr>
        <p:xfrm>
          <a:off x="3465981" y="4890691"/>
          <a:ext cx="4706473" cy="1188720"/>
        </p:xfrm>
        <a:graphic>
          <a:graphicData uri="http://schemas.openxmlformats.org/drawingml/2006/table">
            <a:tbl>
              <a:tblPr firstRow="1" bandRow="1">
                <a:tableStyleId>{5940675A-B579-460E-94D1-54222C63F5DA}</a:tableStyleId>
              </a:tblPr>
              <a:tblGrid>
                <a:gridCol w="2356075">
                  <a:extLst>
                    <a:ext uri="{9D8B030D-6E8A-4147-A177-3AD203B41FA5}">
                      <a16:colId xmlns:a16="http://schemas.microsoft.com/office/drawing/2014/main" val="20000"/>
                    </a:ext>
                  </a:extLst>
                </a:gridCol>
                <a:gridCol w="337039">
                  <a:extLst>
                    <a:ext uri="{9D8B030D-6E8A-4147-A177-3AD203B41FA5}">
                      <a16:colId xmlns:a16="http://schemas.microsoft.com/office/drawing/2014/main" val="20001"/>
                    </a:ext>
                  </a:extLst>
                </a:gridCol>
                <a:gridCol w="329483">
                  <a:extLst>
                    <a:ext uri="{9D8B030D-6E8A-4147-A177-3AD203B41FA5}">
                      <a16:colId xmlns:a16="http://schemas.microsoft.com/office/drawing/2014/main" val="20002"/>
                    </a:ext>
                  </a:extLst>
                </a:gridCol>
                <a:gridCol w="300246">
                  <a:extLst>
                    <a:ext uri="{9D8B030D-6E8A-4147-A177-3AD203B41FA5}">
                      <a16:colId xmlns:a16="http://schemas.microsoft.com/office/drawing/2014/main" val="20003"/>
                    </a:ext>
                  </a:extLst>
                </a:gridCol>
                <a:gridCol w="283822">
                  <a:extLst>
                    <a:ext uri="{9D8B030D-6E8A-4147-A177-3AD203B41FA5}">
                      <a16:colId xmlns:a16="http://schemas.microsoft.com/office/drawing/2014/main" val="20004"/>
                    </a:ext>
                  </a:extLst>
                </a:gridCol>
                <a:gridCol w="787386">
                  <a:extLst>
                    <a:ext uri="{9D8B030D-6E8A-4147-A177-3AD203B41FA5}">
                      <a16:colId xmlns:a16="http://schemas.microsoft.com/office/drawing/2014/main" val="20005"/>
                    </a:ext>
                  </a:extLst>
                </a:gridCol>
                <a:gridCol w="312422">
                  <a:extLst>
                    <a:ext uri="{9D8B030D-6E8A-4147-A177-3AD203B41FA5}">
                      <a16:colId xmlns:a16="http://schemas.microsoft.com/office/drawing/2014/main" val="20006"/>
                    </a:ext>
                  </a:extLst>
                </a:gridCol>
              </a:tblGrid>
              <a:tr h="1179811">
                <a:tc>
                  <a:txBody>
                    <a:bodyPr/>
                    <a:lstStyle/>
                    <a:p>
                      <a:endParaRPr lang="en-US" dirty="0"/>
                    </a:p>
                    <a:p>
                      <a:pPr algn="ctr"/>
                      <a:r>
                        <a:rPr lang="en-US" sz="2400" dirty="0"/>
                        <a:t>Sparse (preserved) Area</a:t>
                      </a:r>
                    </a:p>
                  </a:txBody>
                  <a:tcPr>
                    <a:solidFill>
                      <a:schemeClr val="accent5">
                        <a:lumMod val="20000"/>
                        <a:lumOff val="80000"/>
                      </a:schemeClr>
                    </a:solidFill>
                  </a:tcPr>
                </a:tc>
                <a:tc>
                  <a:txBody>
                    <a:bodyPr/>
                    <a:lstStyle/>
                    <a:p>
                      <a:r>
                        <a:rPr lang="en-US" dirty="0"/>
                        <a:t>USN1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USN4</a:t>
                      </a:r>
                    </a:p>
                  </a:txBody>
                  <a:tcPr>
                    <a:solidFill>
                      <a:schemeClr val="accent6">
                        <a:lumMod val="20000"/>
                        <a:lumOff val="80000"/>
                      </a:schemeClr>
                    </a:solidFill>
                  </a:tcPr>
                </a:tc>
                <a:tc>
                  <a:txBody>
                    <a:bodyPr/>
                    <a:lstStyle/>
                    <a:p>
                      <a:endParaRPr lang="en-US" dirty="0"/>
                    </a:p>
                    <a:p>
                      <a:r>
                        <a:rPr lang="en-US" dirty="0"/>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USNn</a:t>
                      </a:r>
                      <a:endParaRPr lang="en-US" dirty="0"/>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5819217" y="6488668"/>
            <a:ext cx="1811009" cy="369332"/>
          </a:xfrm>
          <a:prstGeom prst="rect">
            <a:avLst/>
          </a:prstGeom>
        </p:spPr>
        <p:txBody>
          <a:bodyPr wrap="none">
            <a:spAutoFit/>
          </a:bodyPr>
          <a:lstStyle/>
          <a:p>
            <a:r>
              <a:rPr lang="en-US" dirty="0">
                <a:solidFill>
                  <a:srgbClr val="FF0000"/>
                </a:solidFill>
              </a:rPr>
              <a:t>Lowest Valid USN</a:t>
            </a:r>
          </a:p>
        </p:txBody>
      </p:sp>
      <p:cxnSp>
        <p:nvCxnSpPr>
          <p:cNvPr id="10" name="Straight Arrow Connector 9"/>
          <p:cNvCxnSpPr/>
          <p:nvPr/>
        </p:nvCxnSpPr>
        <p:spPr>
          <a:xfrm flipH="1" flipV="1">
            <a:off x="6666380" y="6079411"/>
            <a:ext cx="17930" cy="4092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BFC32CE7-9EE6-47DB-AAA7-239C1E38A951}"/>
              </a:ext>
            </a:extLst>
          </p:cNvPr>
          <p:cNvSpPr/>
          <p:nvPr/>
        </p:nvSpPr>
        <p:spPr>
          <a:xfrm>
            <a:off x="7000075" y="6272689"/>
            <a:ext cx="531398" cy="81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42AECB-0822-47AF-AB47-17519F398F90}"/>
              </a:ext>
            </a:extLst>
          </p:cNvPr>
          <p:cNvSpPr txBox="1"/>
          <p:nvPr/>
        </p:nvSpPr>
        <p:spPr>
          <a:xfrm>
            <a:off x="5084384" y="4336693"/>
            <a:ext cx="1655375" cy="369332"/>
          </a:xfrm>
          <a:prstGeom prst="rect">
            <a:avLst/>
          </a:prstGeom>
          <a:noFill/>
        </p:spPr>
        <p:txBody>
          <a:bodyPr wrap="square">
            <a:spAutoFit/>
          </a:bodyPr>
          <a:lstStyle/>
          <a:p>
            <a:r>
              <a:rPr lang="en-US" dirty="0">
                <a:solidFill>
                  <a:srgbClr val="FF0000"/>
                </a:solidFill>
              </a:rPr>
              <a:t>unallocated</a:t>
            </a:r>
            <a:endParaRPr lang="en-US" dirty="0"/>
          </a:p>
        </p:txBody>
      </p:sp>
      <p:cxnSp>
        <p:nvCxnSpPr>
          <p:cNvPr id="11" name="Straight Arrow Connector 10">
            <a:extLst>
              <a:ext uri="{FF2B5EF4-FFF2-40B4-BE49-F238E27FC236}">
                <a16:creationId xmlns:a16="http://schemas.microsoft.com/office/drawing/2014/main" id="{AF201391-9EAC-4D9D-83CD-6EC905D19CB6}"/>
              </a:ext>
            </a:extLst>
          </p:cNvPr>
          <p:cNvCxnSpPr>
            <a:stCxn id="9" idx="2"/>
          </p:cNvCxnSpPr>
          <p:nvPr/>
        </p:nvCxnSpPr>
        <p:spPr>
          <a:xfrm>
            <a:off x="5912072" y="4706025"/>
            <a:ext cx="110356" cy="2443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50CAB79-6DD4-449B-948E-EAA3445D0852}"/>
              </a:ext>
            </a:extLst>
          </p:cNvPr>
          <p:cNvCxnSpPr>
            <a:stCxn id="9" idx="2"/>
          </p:cNvCxnSpPr>
          <p:nvPr/>
        </p:nvCxnSpPr>
        <p:spPr>
          <a:xfrm>
            <a:off x="5912072" y="4706025"/>
            <a:ext cx="472962" cy="1846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789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 of USN Journal</a:t>
            </a:r>
          </a:p>
        </p:txBody>
      </p:sp>
      <p:sp>
        <p:nvSpPr>
          <p:cNvPr id="3" name="Content Placeholder 2"/>
          <p:cNvSpPr>
            <a:spLocks noGrp="1"/>
          </p:cNvSpPr>
          <p:nvPr>
            <p:ph idx="1"/>
          </p:nvPr>
        </p:nvSpPr>
        <p:spPr/>
        <p:txBody>
          <a:bodyPr>
            <a:normAutofit lnSpcReduction="10000"/>
          </a:bodyPr>
          <a:lstStyle/>
          <a:p>
            <a:r>
              <a:rPr lang="en-US" dirty="0"/>
              <a:t>It begins as an empty file. </a:t>
            </a:r>
          </a:p>
          <a:p>
            <a:pPr lvl="1"/>
            <a:r>
              <a:rPr lang="en-US" dirty="0"/>
              <a:t>Whenever a change is made to the volume, a record is added to the file. </a:t>
            </a:r>
          </a:p>
          <a:p>
            <a:pPr lvl="1"/>
            <a:r>
              <a:rPr lang="en-US" dirty="0"/>
              <a:t>Each record is identified by a 64-bit </a:t>
            </a:r>
            <a:r>
              <a:rPr lang="en-US" dirty="0">
                <a:solidFill>
                  <a:srgbClr val="FF0000"/>
                </a:solidFill>
              </a:rPr>
              <a:t>U</a:t>
            </a:r>
            <a:r>
              <a:rPr lang="en-US" dirty="0"/>
              <a:t>pdate </a:t>
            </a:r>
            <a:r>
              <a:rPr lang="en-US" dirty="0">
                <a:solidFill>
                  <a:srgbClr val="FF0000"/>
                </a:solidFill>
              </a:rPr>
              <a:t>S</a:t>
            </a:r>
            <a:r>
              <a:rPr lang="en-US" dirty="0"/>
              <a:t>equence </a:t>
            </a:r>
            <a:r>
              <a:rPr lang="en-US" dirty="0">
                <a:solidFill>
                  <a:srgbClr val="FF0000"/>
                </a:solidFill>
              </a:rPr>
              <a:t>N</a:t>
            </a:r>
            <a:r>
              <a:rPr lang="en-US" dirty="0"/>
              <a:t>umber (USN, for this reason Change Journals are sometimes called USN Journals). </a:t>
            </a:r>
          </a:p>
          <a:p>
            <a:pPr lvl="1"/>
            <a:r>
              <a:rPr lang="en-US" dirty="0"/>
              <a:t>Each record in the Change Journal contains the USN, the name of the </a:t>
            </a:r>
            <a:r>
              <a:rPr lang="en-US" dirty="0">
                <a:solidFill>
                  <a:srgbClr val="FF0000"/>
                </a:solidFill>
              </a:rPr>
              <a:t>file</a:t>
            </a:r>
            <a:r>
              <a:rPr lang="en-US" dirty="0"/>
              <a:t>, and information about what the change was.</a:t>
            </a:r>
          </a:p>
          <a:p>
            <a:r>
              <a:rPr lang="en-US" dirty="0"/>
              <a:t>It </a:t>
            </a:r>
            <a:r>
              <a:rPr lang="en-US" dirty="0">
                <a:solidFill>
                  <a:srgbClr val="FF0000"/>
                </a:solidFill>
              </a:rPr>
              <a:t>does not </a:t>
            </a:r>
            <a:r>
              <a:rPr lang="en-US" dirty="0"/>
              <a:t>include all the </a:t>
            </a:r>
            <a:r>
              <a:rPr lang="en-US" dirty="0">
                <a:hlinkClick r:id="rId3" tooltip="Data"/>
              </a:rPr>
              <a:t>data</a:t>
            </a:r>
            <a:r>
              <a:rPr lang="en-US" dirty="0"/>
              <a:t> or details associated with the change. </a:t>
            </a:r>
          </a:p>
          <a:p>
            <a:pPr lvl="1"/>
            <a:r>
              <a:rPr lang="en-US" dirty="0"/>
              <a:t>Cannot be used to undo operations on files within NTFS</a:t>
            </a:r>
          </a:p>
          <a:p>
            <a:r>
              <a:rPr lang="en-US" dirty="0"/>
              <a:t>Will be reused when journal reaches its maximum size</a:t>
            </a:r>
          </a:p>
          <a:p>
            <a:pPr lvl="1"/>
            <a:r>
              <a:rPr lang="en-US" dirty="0"/>
              <a:t>Clusters of the journal’s disk space are marked unallocated by OS </a:t>
            </a:r>
          </a:p>
          <a:p>
            <a:pPr lvl="1"/>
            <a:r>
              <a:rPr lang="en-US" dirty="0"/>
              <a:t>Unallocated space can be extremely valuable</a:t>
            </a:r>
          </a:p>
        </p:txBody>
      </p:sp>
    </p:spTree>
    <p:extLst>
      <p:ext uri="{BB962C8B-B14F-4D97-AF65-F5344CB8AC3E}">
        <p14:creationId xmlns:p14="http://schemas.microsoft.com/office/powerpoint/2010/main" val="213945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2490438"/>
            <a:ext cx="7873371" cy="1604704"/>
          </a:xfrm>
          <a:prstGeom prst="rect">
            <a:avLst/>
          </a:prstGeom>
        </p:spPr>
      </p:pic>
      <p:sp>
        <p:nvSpPr>
          <p:cNvPr id="4" name="Rectangle 3"/>
          <p:cNvSpPr/>
          <p:nvPr/>
        </p:nvSpPr>
        <p:spPr>
          <a:xfrm>
            <a:off x="6503722" y="3292790"/>
            <a:ext cx="2207849" cy="307777"/>
          </a:xfrm>
          <a:prstGeom prst="rect">
            <a:avLst/>
          </a:prstGeom>
          <a:solidFill>
            <a:schemeClr val="accent4">
              <a:lumMod val="20000"/>
              <a:lumOff val="80000"/>
            </a:schemeClr>
          </a:solidFill>
        </p:spPr>
        <p:txBody>
          <a:bodyPr wrap="none">
            <a:spAutoFit/>
          </a:bodyPr>
          <a:lstStyle/>
          <a:p>
            <a:r>
              <a:rPr lang="en-US" sz="1400" b="1" dirty="0">
                <a:solidFill>
                  <a:srgbClr val="FF0000"/>
                </a:solidFill>
              </a:rPr>
              <a:t>[ ]</a:t>
            </a:r>
            <a:r>
              <a:rPr lang="en-US" sz="1400" dirty="0"/>
              <a:t>: Match a single character</a:t>
            </a:r>
          </a:p>
        </p:txBody>
      </p:sp>
      <p:sp>
        <p:nvSpPr>
          <p:cNvPr id="8" name="Title 7"/>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a:t>
            </a:r>
            <a:r>
              <a:rPr lang="en-US" dirty="0"/>
              <a:t>contains two alternate data streams</a:t>
            </a:r>
          </a:p>
        </p:txBody>
      </p:sp>
      <p:sp>
        <p:nvSpPr>
          <p:cNvPr id="9" name="Rectangle 8"/>
          <p:cNvSpPr/>
          <p:nvPr/>
        </p:nvSpPr>
        <p:spPr>
          <a:xfrm>
            <a:off x="838200" y="4200624"/>
            <a:ext cx="4892040" cy="175432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solidFill>
                  <a:srgbClr val="FF0000"/>
                </a:solidFill>
                <a:latin typeface="Helvetica Neue"/>
              </a:rPr>
              <a:t>$J</a:t>
            </a:r>
            <a:r>
              <a:rPr lang="en-US" dirty="0">
                <a:solidFill>
                  <a:srgbClr val="555555"/>
                </a:solidFill>
                <a:latin typeface="Helvetica Neue"/>
              </a:rPr>
              <a:t>: The actual change log records:  the date and time of the change, the reason for the change, the Master File Table (MFT) entry, the parent entry and others. </a:t>
            </a:r>
          </a:p>
          <a:p>
            <a:pPr marL="285750" indent="-285750">
              <a:buFont typeface="Arial" panose="020B0604020202020204" pitchFamily="34" charset="0"/>
              <a:buChar char="•"/>
            </a:pPr>
            <a:r>
              <a:rPr lang="en-US" dirty="0">
                <a:solidFill>
                  <a:srgbClr val="FF0000"/>
                </a:solidFill>
                <a:latin typeface="Helvetica Neue"/>
              </a:rPr>
              <a:t>$Max</a:t>
            </a:r>
            <a:r>
              <a:rPr lang="en-US" dirty="0">
                <a:solidFill>
                  <a:srgbClr val="555555"/>
                </a:solidFill>
                <a:latin typeface="Helvetica Neue"/>
              </a:rPr>
              <a:t>: The meta data of change log: e.g., the maximum size. </a:t>
            </a:r>
            <a:endParaRPr lang="en-US" dirty="0"/>
          </a:p>
        </p:txBody>
      </p:sp>
      <p:sp>
        <p:nvSpPr>
          <p:cNvPr id="10" name="AutoShape 2" descr="MFT Entry Attribute Concepts | NTFS Concep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5988680" y="4200624"/>
            <a:ext cx="5445782" cy="1612586"/>
          </a:xfrm>
          <a:prstGeom prst="rect">
            <a:avLst/>
          </a:prstGeom>
        </p:spPr>
      </p:pic>
      <p:sp>
        <p:nvSpPr>
          <p:cNvPr id="2" name="TextBox 1"/>
          <p:cNvSpPr txBox="1"/>
          <p:nvPr/>
        </p:nvSpPr>
        <p:spPr>
          <a:xfrm>
            <a:off x="838200" y="2142067"/>
            <a:ext cx="2875659" cy="369332"/>
          </a:xfrm>
          <a:prstGeom prst="rect">
            <a:avLst/>
          </a:prstGeom>
          <a:solidFill>
            <a:srgbClr val="FFC000"/>
          </a:solidFill>
        </p:spPr>
        <p:txBody>
          <a:bodyPr wrap="none" rtlCol="0">
            <a:spAutoFit/>
          </a:bodyPr>
          <a:lstStyle/>
          <a:p>
            <a:r>
              <a:rPr lang="en-US" dirty="0"/>
              <a:t>Search for </a:t>
            </a:r>
            <a:r>
              <a:rPr lang="en-US" i="1" dirty="0">
                <a:solidFill>
                  <a:srgbClr val="7030A0"/>
                </a:solidFill>
              </a:rPr>
              <a:t>$Extend\$</a:t>
            </a:r>
            <a:r>
              <a:rPr lang="en-US" i="1" dirty="0" err="1">
                <a:solidFill>
                  <a:srgbClr val="7030A0"/>
                </a:solidFill>
              </a:rPr>
              <a:t>UsnJrnl</a:t>
            </a:r>
            <a:r>
              <a:rPr lang="en-US" i="1" dirty="0">
                <a:solidFill>
                  <a:srgbClr val="7030A0"/>
                </a:solidFill>
              </a:rPr>
              <a:t> </a:t>
            </a:r>
            <a:endParaRPr lang="en-US" dirty="0"/>
          </a:p>
        </p:txBody>
      </p:sp>
      <p:cxnSp>
        <p:nvCxnSpPr>
          <p:cNvPr id="6" name="Straight Arrow Connector 5"/>
          <p:cNvCxnSpPr/>
          <p:nvPr/>
        </p:nvCxnSpPr>
        <p:spPr>
          <a:xfrm flipV="1">
            <a:off x="5418667" y="4868333"/>
            <a:ext cx="728133" cy="1016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8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38200" y="2055813"/>
            <a:ext cx="8832345" cy="1234547"/>
          </a:xfrm>
          <a:prstGeom prst="rect">
            <a:avLst/>
          </a:prstGeom>
        </p:spPr>
      </p:pic>
      <p:sp>
        <p:nvSpPr>
          <p:cNvPr id="2" name="Title 1"/>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$Max </a:t>
            </a:r>
            <a:r>
              <a:rPr lang="en-US" dirty="0"/>
              <a:t>attribute</a:t>
            </a:r>
          </a:p>
        </p:txBody>
      </p:sp>
      <p:pic>
        <p:nvPicPr>
          <p:cNvPr id="5" name="Picture 4"/>
          <p:cNvPicPr>
            <a:picLocks noChangeAspect="1"/>
          </p:cNvPicPr>
          <p:nvPr/>
        </p:nvPicPr>
        <p:blipFill>
          <a:blip r:embed="rId4"/>
          <a:stretch>
            <a:fillRect/>
          </a:stretch>
        </p:blipFill>
        <p:spPr>
          <a:xfrm>
            <a:off x="7421467" y="0"/>
            <a:ext cx="4770533" cy="426757"/>
          </a:xfrm>
          <a:prstGeom prst="rect">
            <a:avLst/>
          </a:prstGeom>
        </p:spPr>
      </p:pic>
      <p:cxnSp>
        <p:nvCxnSpPr>
          <p:cNvPr id="7" name="Straight Arrow Connector 6"/>
          <p:cNvCxnSpPr/>
          <p:nvPr/>
        </p:nvCxnSpPr>
        <p:spPr>
          <a:xfrm flipH="1">
            <a:off x="8264434" y="426757"/>
            <a:ext cx="487681" cy="193326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24836829"/>
              </p:ext>
            </p:extLst>
          </p:nvPr>
        </p:nvGraphicFramePr>
        <p:xfrm>
          <a:off x="838200" y="3721225"/>
          <a:ext cx="9810378" cy="2397760"/>
        </p:xfrm>
        <a:graphic>
          <a:graphicData uri="http://schemas.openxmlformats.org/drawingml/2006/table">
            <a:tbl>
              <a:tblPr firstRow="1" bandRow="1">
                <a:tableStyleId>{5C22544A-7EE6-4342-B048-85BDC9FD1C3A}</a:tableStyleId>
              </a:tblPr>
              <a:tblGrid>
                <a:gridCol w="988252">
                  <a:extLst>
                    <a:ext uri="{9D8B030D-6E8A-4147-A177-3AD203B41FA5}">
                      <a16:colId xmlns:a16="http://schemas.microsoft.com/office/drawing/2014/main" val="20000"/>
                    </a:ext>
                  </a:extLst>
                </a:gridCol>
                <a:gridCol w="718032">
                  <a:extLst>
                    <a:ext uri="{9D8B030D-6E8A-4147-A177-3AD203B41FA5}">
                      <a16:colId xmlns:a16="http://schemas.microsoft.com/office/drawing/2014/main" val="20001"/>
                    </a:ext>
                  </a:extLst>
                </a:gridCol>
                <a:gridCol w="2061882">
                  <a:extLst>
                    <a:ext uri="{9D8B030D-6E8A-4147-A177-3AD203B41FA5}">
                      <a16:colId xmlns:a16="http://schemas.microsoft.com/office/drawing/2014/main" val="20002"/>
                    </a:ext>
                  </a:extLst>
                </a:gridCol>
                <a:gridCol w="6042212">
                  <a:extLst>
                    <a:ext uri="{9D8B030D-6E8A-4147-A177-3AD203B41FA5}">
                      <a16:colId xmlns:a16="http://schemas.microsoft.com/office/drawing/2014/main" val="20003"/>
                    </a:ext>
                  </a:extLst>
                </a:gridCol>
              </a:tblGrid>
              <a:tr h="370840">
                <a:tc>
                  <a:txBody>
                    <a:bodyPr/>
                    <a:lstStyle/>
                    <a:p>
                      <a:r>
                        <a:rPr lang="en-US" dirty="0"/>
                        <a:t>Offset</a:t>
                      </a:r>
                    </a:p>
                  </a:txBody>
                  <a:tcPr/>
                </a:tc>
                <a:tc>
                  <a:txBody>
                    <a:bodyPr/>
                    <a:lstStyle/>
                    <a:p>
                      <a:r>
                        <a:rPr lang="en-US" dirty="0"/>
                        <a:t>Size</a:t>
                      </a:r>
                    </a:p>
                  </a:txBody>
                  <a:tcPr/>
                </a:tc>
                <a:tc>
                  <a:txBody>
                    <a:bodyPr/>
                    <a:lstStyle/>
                    <a:p>
                      <a:r>
                        <a:rPr lang="en-US" dirty="0"/>
                        <a:t>Stored </a:t>
                      </a:r>
                    </a:p>
                  </a:txBody>
                  <a:tcPr/>
                </a:tc>
                <a:tc>
                  <a:txBody>
                    <a:bodyPr/>
                    <a:lstStyle/>
                    <a:p>
                      <a:r>
                        <a:rPr lang="en-US" dirty="0"/>
                        <a:t>Information Detail</a:t>
                      </a:r>
                    </a:p>
                  </a:txBody>
                  <a:tcPr/>
                </a:tc>
                <a:extLst>
                  <a:ext uri="{0D108BD9-81ED-4DB2-BD59-A6C34878D82A}">
                    <a16:rowId xmlns:a16="http://schemas.microsoft.com/office/drawing/2014/main" val="10000"/>
                  </a:ext>
                </a:extLst>
              </a:tr>
              <a:tr h="370840">
                <a:tc>
                  <a:txBody>
                    <a:bodyPr/>
                    <a:lstStyle/>
                    <a:p>
                      <a:r>
                        <a:rPr lang="en-US" dirty="0"/>
                        <a:t>0x00</a:t>
                      </a:r>
                    </a:p>
                  </a:txBody>
                  <a:tcPr/>
                </a:tc>
                <a:tc>
                  <a:txBody>
                    <a:bodyPr/>
                    <a:lstStyle/>
                    <a:p>
                      <a:r>
                        <a:rPr lang="en-US" dirty="0"/>
                        <a:t>8</a:t>
                      </a:r>
                    </a:p>
                  </a:txBody>
                  <a:tcPr/>
                </a:tc>
                <a:tc>
                  <a:txBody>
                    <a:bodyPr/>
                    <a:lstStyle/>
                    <a:p>
                      <a:r>
                        <a:rPr lang="en-US" dirty="0"/>
                        <a:t>Maximum Size</a:t>
                      </a:r>
                      <a:endParaRPr lang="en-US" b="1" dirty="0"/>
                    </a:p>
                  </a:txBody>
                  <a:tcPr/>
                </a:tc>
                <a:tc>
                  <a:txBody>
                    <a:bodyPr/>
                    <a:lstStyle/>
                    <a:p>
                      <a:r>
                        <a:rPr lang="en-US" dirty="0"/>
                        <a:t>The maximum size of Journaling data</a:t>
                      </a:r>
                    </a:p>
                  </a:txBody>
                  <a:tcPr/>
                </a:tc>
                <a:extLst>
                  <a:ext uri="{0D108BD9-81ED-4DB2-BD59-A6C34878D82A}">
                    <a16:rowId xmlns:a16="http://schemas.microsoft.com/office/drawing/2014/main" val="10001"/>
                  </a:ext>
                </a:extLst>
              </a:tr>
              <a:tr h="370840">
                <a:tc>
                  <a:txBody>
                    <a:bodyPr/>
                    <a:lstStyle/>
                    <a:p>
                      <a:r>
                        <a:rPr lang="en-US" dirty="0"/>
                        <a:t>0x08</a:t>
                      </a:r>
                    </a:p>
                  </a:txBody>
                  <a:tcPr/>
                </a:tc>
                <a:tc>
                  <a:txBody>
                    <a:bodyPr/>
                    <a:lstStyle/>
                    <a:p>
                      <a:r>
                        <a:rPr lang="en-US" dirty="0"/>
                        <a:t>8</a:t>
                      </a:r>
                    </a:p>
                  </a:txBody>
                  <a:tcPr/>
                </a:tc>
                <a:tc>
                  <a:txBody>
                    <a:bodyPr/>
                    <a:lstStyle/>
                    <a:p>
                      <a:r>
                        <a:rPr lang="en-US" dirty="0"/>
                        <a:t>Allocation Size</a:t>
                      </a:r>
                    </a:p>
                  </a:txBody>
                  <a:tcPr/>
                </a:tc>
                <a:tc>
                  <a:txBody>
                    <a:bodyPr/>
                    <a:lstStyle/>
                    <a:p>
                      <a:r>
                        <a:rPr lang="en-US" dirty="0"/>
                        <a:t>The </a:t>
                      </a:r>
                      <a:r>
                        <a:rPr lang="en-US" sz="1800" kern="1200" dirty="0">
                          <a:solidFill>
                            <a:schemeClr val="dk1"/>
                          </a:solidFill>
                          <a:latin typeface="+mn-lt"/>
                          <a:ea typeface="+mn-ea"/>
                          <a:cs typeface="+mn-cs"/>
                        </a:rPr>
                        <a:t>size</a:t>
                      </a:r>
                      <a:r>
                        <a:rPr lang="en-US" dirty="0"/>
                        <a:t> of allocated area when new log data is saved. </a:t>
                      </a:r>
                    </a:p>
                  </a:txBody>
                  <a:tcPr/>
                </a:tc>
                <a:extLst>
                  <a:ext uri="{0D108BD9-81ED-4DB2-BD59-A6C34878D82A}">
                    <a16:rowId xmlns:a16="http://schemas.microsoft.com/office/drawing/2014/main" val="10002"/>
                  </a:ext>
                </a:extLst>
              </a:tr>
              <a:tr h="370840">
                <a:tc>
                  <a:txBody>
                    <a:bodyPr/>
                    <a:lstStyle/>
                    <a:p>
                      <a:r>
                        <a:rPr lang="en-US" dirty="0"/>
                        <a:t>0x10</a:t>
                      </a:r>
                    </a:p>
                  </a:txBody>
                  <a:tcPr/>
                </a:tc>
                <a:tc>
                  <a:txBody>
                    <a:bodyPr/>
                    <a:lstStyle/>
                    <a:p>
                      <a:r>
                        <a:rPr lang="en-US" dirty="0"/>
                        <a:t>8</a:t>
                      </a:r>
                    </a:p>
                  </a:txBody>
                  <a:tcPr/>
                </a:tc>
                <a:tc>
                  <a:txBody>
                    <a:bodyPr/>
                    <a:lstStyle/>
                    <a:p>
                      <a:r>
                        <a:rPr lang="en-US" dirty="0"/>
                        <a:t>Time</a:t>
                      </a:r>
                    </a:p>
                  </a:txBody>
                  <a:tcPr/>
                </a:tc>
                <a:tc>
                  <a:txBody>
                    <a:bodyPr/>
                    <a:lstStyle/>
                    <a:p>
                      <a:r>
                        <a:rPr lang="en-US" dirty="0"/>
                        <a:t>The creation time of "$</a:t>
                      </a:r>
                      <a:r>
                        <a:rPr lang="en-US" i="1" dirty="0" err="1">
                          <a:solidFill>
                            <a:srgbClr val="007DB5"/>
                          </a:solidFill>
                        </a:rPr>
                        <a:t>UsnJrnl</a:t>
                      </a:r>
                      <a:r>
                        <a:rPr lang="en-US" dirty="0"/>
                        <a:t>" file(FILETIME)</a:t>
                      </a:r>
                    </a:p>
                  </a:txBody>
                  <a:tcPr/>
                </a:tc>
                <a:extLst>
                  <a:ext uri="{0D108BD9-81ED-4DB2-BD59-A6C34878D82A}">
                    <a16:rowId xmlns:a16="http://schemas.microsoft.com/office/drawing/2014/main" val="10003"/>
                  </a:ext>
                </a:extLst>
              </a:tr>
              <a:tr h="370840">
                <a:tc>
                  <a:txBody>
                    <a:bodyPr/>
                    <a:lstStyle/>
                    <a:p>
                      <a:r>
                        <a:rPr lang="en-US" dirty="0"/>
                        <a:t>0x18</a:t>
                      </a:r>
                    </a:p>
                  </a:txBody>
                  <a:tcPr/>
                </a:tc>
                <a:tc>
                  <a:txBody>
                    <a:bodyPr/>
                    <a:lstStyle/>
                    <a:p>
                      <a:r>
                        <a:rPr lang="en-US" dirty="0"/>
                        <a:t>8</a:t>
                      </a:r>
                    </a:p>
                  </a:txBody>
                  <a:tcPr/>
                </a:tc>
                <a:tc>
                  <a:txBody>
                    <a:bodyPr/>
                    <a:lstStyle/>
                    <a:p>
                      <a:r>
                        <a:rPr lang="en-US" dirty="0"/>
                        <a:t>Lowest Valid USN</a:t>
                      </a:r>
                    </a:p>
                  </a:txBody>
                  <a:tcPr/>
                </a:tc>
                <a:tc>
                  <a:txBody>
                    <a:bodyPr/>
                    <a:lstStyle/>
                    <a:p>
                      <a:r>
                        <a:rPr lang="en-US" dirty="0"/>
                        <a:t>The least value of USN in current records With this value, investigator can approach the start point of first record within "$J" attribute</a:t>
                      </a:r>
                    </a:p>
                  </a:txBody>
                  <a:tcPr/>
                </a:tc>
                <a:extLst>
                  <a:ext uri="{0D108BD9-81ED-4DB2-BD59-A6C34878D82A}">
                    <a16:rowId xmlns:a16="http://schemas.microsoft.com/office/drawing/2014/main" val="10004"/>
                  </a:ext>
                </a:extLst>
              </a:tr>
            </a:tbl>
          </a:graphicData>
        </a:graphic>
      </p:graphicFrame>
      <p:sp>
        <p:nvSpPr>
          <p:cNvPr id="3" name="Flowchart: Connector 2">
            <a:extLst>
              <a:ext uri="{FF2B5EF4-FFF2-40B4-BE49-F238E27FC236}">
                <a16:creationId xmlns:a16="http://schemas.microsoft.com/office/drawing/2014/main" id="{26AA6928-BEF4-FDE9-F763-5E6355686DFC}"/>
              </a:ext>
            </a:extLst>
          </p:cNvPr>
          <p:cNvSpPr/>
          <p:nvPr/>
        </p:nvSpPr>
        <p:spPr>
          <a:xfrm>
            <a:off x="10710182" y="3369212"/>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AC89B60D-3C0D-D784-2529-ABF63EDA2056}"/>
              </a:ext>
            </a:extLst>
          </p:cNvPr>
          <p:cNvSpPr/>
          <p:nvPr/>
        </p:nvSpPr>
        <p:spPr>
          <a:xfrm>
            <a:off x="11104154" y="3763929"/>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F80BCC8-30CD-2E5F-88CA-96D882D6E32F}"/>
              </a:ext>
            </a:extLst>
          </p:cNvPr>
          <p:cNvCxnSpPr>
            <a:endCxn id="3" idx="2"/>
          </p:cNvCxnSpPr>
          <p:nvPr/>
        </p:nvCxnSpPr>
        <p:spPr>
          <a:xfrm flipV="1">
            <a:off x="10051366" y="4080223"/>
            <a:ext cx="658816" cy="1611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874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a:t>
            </a:r>
            <a:r>
              <a:rPr lang="en-US" i="1" dirty="0">
                <a:solidFill>
                  <a:srgbClr val="7030A0"/>
                </a:solidFill>
              </a:rPr>
              <a:t> $Extend\$</a:t>
            </a:r>
            <a:r>
              <a:rPr lang="en-US" i="1" dirty="0" err="1">
                <a:solidFill>
                  <a:srgbClr val="7030A0"/>
                </a:solidFill>
              </a:rPr>
              <a:t>UsnJrnl</a:t>
            </a:r>
            <a:r>
              <a:rPr lang="en-US" i="1" dirty="0">
                <a:solidFill>
                  <a:srgbClr val="7030A0"/>
                </a:solidFill>
              </a:rPr>
              <a:t>: $J $MFT Entry</a:t>
            </a:r>
            <a:endParaRPr lang="en-US" dirty="0"/>
          </a:p>
        </p:txBody>
      </p:sp>
      <p:pic>
        <p:nvPicPr>
          <p:cNvPr id="3" name="Picture 2"/>
          <p:cNvPicPr>
            <a:picLocks noChangeAspect="1"/>
          </p:cNvPicPr>
          <p:nvPr/>
        </p:nvPicPr>
        <p:blipFill>
          <a:blip r:embed="rId3"/>
          <a:stretch>
            <a:fillRect/>
          </a:stretch>
        </p:blipFill>
        <p:spPr>
          <a:xfrm>
            <a:off x="838200" y="1476135"/>
            <a:ext cx="7149046" cy="5168487"/>
          </a:xfrm>
          <a:prstGeom prst="rect">
            <a:avLst/>
          </a:prstGeom>
        </p:spPr>
      </p:pic>
      <p:sp>
        <p:nvSpPr>
          <p:cNvPr id="4" name="TextBox 3"/>
          <p:cNvSpPr txBox="1"/>
          <p:nvPr/>
        </p:nvSpPr>
        <p:spPr>
          <a:xfrm>
            <a:off x="4042928" y="2204099"/>
            <a:ext cx="3800774" cy="954107"/>
          </a:xfrm>
          <a:prstGeom prst="rect">
            <a:avLst/>
          </a:prstGeom>
          <a:solidFill>
            <a:schemeClr val="accent4">
              <a:lumMod val="20000"/>
              <a:lumOff val="80000"/>
            </a:schemeClr>
          </a:solidFill>
        </p:spPr>
        <p:txBody>
          <a:bodyPr wrap="square" rtlCol="0">
            <a:spAutoFit/>
          </a:bodyPr>
          <a:lstStyle/>
          <a:p>
            <a:r>
              <a:rPr lang="en-US" sz="1400" b="0" i="0" kern="1200" dirty="0">
                <a:solidFill>
                  <a:schemeClr val="dk1"/>
                </a:solidFill>
                <a:effectLst/>
                <a:latin typeface="+mn-lt"/>
                <a:ea typeface="+mn-ea"/>
                <a:cs typeface="+mn-cs"/>
              </a:rPr>
              <a:t>MFT File Reference Number (8 </a:t>
            </a:r>
            <a:r>
              <a:rPr lang="en-US" sz="1400" dirty="0">
                <a:solidFill>
                  <a:schemeClr val="dk1"/>
                </a:solidFill>
              </a:rPr>
              <a:t>bytes</a:t>
            </a:r>
            <a:r>
              <a:rPr lang="en-US" sz="1400" b="0" i="0" kern="1200" dirty="0">
                <a:solidFill>
                  <a:schemeClr val="dk1"/>
                </a:solidFill>
                <a:effectLst/>
                <a:latin typeface="+mn-lt"/>
                <a:ea typeface="+mn-ea"/>
                <a:cs typeface="+mn-cs"/>
              </a:rPr>
              <a:t>) =</a:t>
            </a:r>
            <a:endParaRPr lang="en-US" sz="1400" dirty="0"/>
          </a:p>
          <a:p>
            <a:r>
              <a:rPr lang="en-US" sz="1400" dirty="0"/>
              <a:t>MFT Entry (</a:t>
            </a:r>
            <a:r>
              <a:rPr lang="en-US" sz="1400" dirty="0" err="1"/>
              <a:t>inode</a:t>
            </a:r>
            <a:r>
              <a:rPr lang="en-US" sz="1400" dirty="0"/>
              <a:t> #, 6 bytes): </a:t>
            </a:r>
            <a:r>
              <a:rPr lang="en-US" sz="1400" dirty="0">
                <a:solidFill>
                  <a:srgbClr val="C00000"/>
                </a:solidFill>
              </a:rPr>
              <a:t>59016</a:t>
            </a:r>
            <a:r>
              <a:rPr lang="en-US" sz="1400" dirty="0"/>
              <a:t> +</a:t>
            </a:r>
          </a:p>
          <a:p>
            <a:r>
              <a:rPr lang="en-US" sz="1400" dirty="0"/>
              <a:t>MFT sequence (</a:t>
            </a:r>
            <a:r>
              <a:rPr lang="en-GB" sz="1400" dirty="0"/>
              <a:t>Number of times this </a:t>
            </a:r>
            <a:r>
              <a:rPr lang="en-GB" sz="1400" dirty="0" err="1"/>
              <a:t>mft</a:t>
            </a:r>
            <a:r>
              <a:rPr lang="en-GB" sz="1400" dirty="0"/>
              <a:t> record has been reused </a:t>
            </a:r>
            <a:r>
              <a:rPr lang="en-US" sz="1400" dirty="0"/>
              <a:t>2 bytes): </a:t>
            </a:r>
            <a:r>
              <a:rPr lang="en-US" sz="1400" dirty="0">
                <a:solidFill>
                  <a:srgbClr val="C00000"/>
                </a:solidFill>
              </a:rPr>
              <a:t>2</a:t>
            </a:r>
          </a:p>
        </p:txBody>
      </p:sp>
      <p:pic>
        <p:nvPicPr>
          <p:cNvPr id="5" name="Picture 4"/>
          <p:cNvPicPr>
            <a:picLocks noChangeAspect="1"/>
          </p:cNvPicPr>
          <p:nvPr/>
        </p:nvPicPr>
        <p:blipFill>
          <a:blip r:embed="rId4"/>
          <a:stretch>
            <a:fillRect/>
          </a:stretch>
        </p:blipFill>
        <p:spPr>
          <a:xfrm>
            <a:off x="7421467" y="0"/>
            <a:ext cx="4770533" cy="426757"/>
          </a:xfrm>
          <a:prstGeom prst="rect">
            <a:avLst/>
          </a:prstGeom>
        </p:spPr>
      </p:pic>
      <p:cxnSp>
        <p:nvCxnSpPr>
          <p:cNvPr id="7" name="Straight Arrow Connector 6"/>
          <p:cNvCxnSpPr>
            <a:cxnSpLocks/>
          </p:cNvCxnSpPr>
          <p:nvPr/>
        </p:nvCxnSpPr>
        <p:spPr>
          <a:xfrm flipH="1">
            <a:off x="6544383" y="213378"/>
            <a:ext cx="1511047" cy="147731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19E793EE-83DB-4B92-BE18-2668F4726544}"/>
              </a:ext>
            </a:extLst>
          </p:cNvPr>
          <p:cNvCxnSpPr>
            <a:cxnSpLocks/>
          </p:cNvCxnSpPr>
          <p:nvPr/>
        </p:nvCxnSpPr>
        <p:spPr>
          <a:xfrm flipH="1" flipV="1">
            <a:off x="1776116" y="2204101"/>
            <a:ext cx="2266812" cy="6021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2CF225BE-01C4-4A28-BB79-7A90216860EE}"/>
              </a:ext>
            </a:extLst>
          </p:cNvPr>
          <p:cNvCxnSpPr>
            <a:cxnSpLocks/>
          </p:cNvCxnSpPr>
          <p:nvPr/>
        </p:nvCxnSpPr>
        <p:spPr>
          <a:xfrm flipH="1" flipV="1">
            <a:off x="3147716" y="2204101"/>
            <a:ext cx="895212" cy="37741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4937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8765713"/>
              </p:ext>
            </p:extLst>
          </p:nvPr>
        </p:nvGraphicFramePr>
        <p:xfrm>
          <a:off x="758733" y="1758205"/>
          <a:ext cx="10515600" cy="4668520"/>
        </p:xfrm>
        <a:graphic>
          <a:graphicData uri="http://schemas.openxmlformats.org/drawingml/2006/table">
            <a:tbl>
              <a:tblPr firstRow="1" bandRow="1">
                <a:tableStyleId>{5C22544A-7EE6-4342-B048-85BDC9FD1C3A}</a:tableStyleId>
              </a:tblPr>
              <a:tblGrid>
                <a:gridCol w="1070890">
                  <a:extLst>
                    <a:ext uri="{9D8B030D-6E8A-4147-A177-3AD203B41FA5}">
                      <a16:colId xmlns:a16="http://schemas.microsoft.com/office/drawing/2014/main" val="20000"/>
                    </a:ext>
                  </a:extLst>
                </a:gridCol>
                <a:gridCol w="644746">
                  <a:extLst>
                    <a:ext uri="{9D8B030D-6E8A-4147-A177-3AD203B41FA5}">
                      <a16:colId xmlns:a16="http://schemas.microsoft.com/office/drawing/2014/main" val="20001"/>
                    </a:ext>
                  </a:extLst>
                </a:gridCol>
                <a:gridCol w="2421576">
                  <a:extLst>
                    <a:ext uri="{9D8B030D-6E8A-4147-A177-3AD203B41FA5}">
                      <a16:colId xmlns:a16="http://schemas.microsoft.com/office/drawing/2014/main" val="20002"/>
                    </a:ext>
                  </a:extLst>
                </a:gridCol>
                <a:gridCol w="6378388">
                  <a:extLst>
                    <a:ext uri="{9D8B030D-6E8A-4147-A177-3AD203B41FA5}">
                      <a16:colId xmlns:a16="http://schemas.microsoft.com/office/drawing/2014/main" val="20003"/>
                    </a:ext>
                  </a:extLst>
                </a:gridCol>
              </a:tblGrid>
              <a:tr h="370840">
                <a:tc>
                  <a:txBody>
                    <a:bodyPr/>
                    <a:lstStyle/>
                    <a:p>
                      <a:r>
                        <a:rPr lang="en-US" sz="1600" dirty="0"/>
                        <a:t>Offset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Stored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600" dirty="0"/>
                        <a:t>0x08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File Reference Number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ordinal number of the file or directory for which this record notes changes.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600" dirty="0"/>
                        <a:t>0x10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Parent File Reference Number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ordinal number of the directory where the file or directory that is associated with this record is located.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600" dirty="0"/>
                        <a:t>0x18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i="0" kern="1200" dirty="0" err="1">
                          <a:solidFill>
                            <a:srgbClr val="FF0000"/>
                          </a:solidFill>
                          <a:effectLst/>
                          <a:latin typeface="+mn-lt"/>
                          <a:ea typeface="+mn-ea"/>
                          <a:cs typeface="+mn-cs"/>
                        </a:rPr>
                        <a:t>Usn</a:t>
                      </a:r>
                      <a:endParaRPr lang="en-US" sz="2000" b="1" i="0"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USN of this record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1600" dirty="0"/>
                        <a:t>0x20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i="0" kern="1200" dirty="0" err="1">
                          <a:solidFill>
                            <a:srgbClr val="FF0000"/>
                          </a:solidFill>
                          <a:effectLst/>
                          <a:latin typeface="+mn-lt"/>
                          <a:ea typeface="+mn-ea"/>
                          <a:cs typeface="+mn-cs"/>
                        </a:rPr>
                        <a:t>TimeStamp</a:t>
                      </a:r>
                      <a:endParaRPr lang="en-US" sz="2000" b="1" i="0"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standard UTC time stamp (</a:t>
                      </a:r>
                      <a:r>
                        <a:rPr lang="en-US" sz="1600" b="0" i="0" u="none" strike="noStrike" kern="1200" dirty="0">
                          <a:solidFill>
                            <a:schemeClr val="dk1"/>
                          </a:solidFill>
                          <a:effectLst/>
                          <a:latin typeface="+mn-lt"/>
                          <a:ea typeface="+mn-ea"/>
                          <a:cs typeface="+mn-cs"/>
                          <a:hlinkClick r:id="rId3"/>
                        </a:rPr>
                        <a:t>FILETIME</a:t>
                      </a:r>
                      <a:r>
                        <a:rPr lang="en-US" sz="1600" b="0" i="0" kern="1200" dirty="0">
                          <a:solidFill>
                            <a:schemeClr val="dk1"/>
                          </a:solidFill>
                          <a:effectLst/>
                          <a:latin typeface="+mn-lt"/>
                          <a:ea typeface="+mn-ea"/>
                          <a:cs typeface="+mn-cs"/>
                        </a:rPr>
                        <a:t>) of this record, in 64-bit format.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n-US" sz="1600" dirty="0"/>
                        <a:t>0x28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i="0" kern="1200" dirty="0">
                          <a:solidFill>
                            <a:srgbClr val="FF0000"/>
                          </a:solidFill>
                          <a:effectLst/>
                          <a:latin typeface="+mn-lt"/>
                          <a:ea typeface="+mn-ea"/>
                          <a:cs typeface="+mn-cs"/>
                        </a:rPr>
                        <a:t>Reason flag</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flags that identify reasons for changes that have accumulated in this file or directory journal record since the file or directory opened.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r>
                        <a:rPr lang="en-US" sz="1600" dirty="0"/>
                        <a:t>0x34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File Attributes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attributes for the file or directory associated with this record, as returned by the </a:t>
                      </a:r>
                      <a:r>
                        <a:rPr lang="en-US" sz="1600" b="0" i="0" u="none" strike="noStrike" kern="1200" dirty="0" err="1">
                          <a:solidFill>
                            <a:schemeClr val="dk1"/>
                          </a:solidFill>
                          <a:effectLst/>
                          <a:latin typeface="+mn-lt"/>
                          <a:ea typeface="+mn-ea"/>
                          <a:cs typeface="+mn-cs"/>
                          <a:hlinkClick r:id="rId4"/>
                        </a:rPr>
                        <a:t>GetFileAttributes</a:t>
                      </a:r>
                      <a:r>
                        <a:rPr lang="en-US" sz="1600" b="0" i="0" kern="1200" dirty="0">
                          <a:solidFill>
                            <a:schemeClr val="dk1"/>
                          </a:solidFill>
                          <a:effectLst/>
                          <a:latin typeface="+mn-lt"/>
                          <a:ea typeface="+mn-ea"/>
                          <a:cs typeface="+mn-cs"/>
                        </a:rPr>
                        <a:t> function. Attributes of streams associated with the file or directory are excluded.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r>
                        <a:rPr lang="en-US" sz="1600" dirty="0"/>
                        <a:t>0x3A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a:t>FileNameOffset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offset of the </a:t>
                      </a:r>
                      <a:r>
                        <a:rPr lang="en-US" sz="1600" b="0" i="0" kern="1200" dirty="0" err="1">
                          <a:solidFill>
                            <a:schemeClr val="dk1"/>
                          </a:solidFill>
                          <a:effectLst/>
                          <a:latin typeface="+mn-lt"/>
                          <a:ea typeface="+mn-ea"/>
                          <a:cs typeface="+mn-cs"/>
                        </a:rPr>
                        <a:t>FileName</a:t>
                      </a:r>
                      <a:r>
                        <a:rPr lang="en-US" sz="1600" b="0" i="0" kern="1200" dirty="0">
                          <a:solidFill>
                            <a:schemeClr val="dk1"/>
                          </a:solidFill>
                          <a:effectLst/>
                          <a:latin typeface="+mn-lt"/>
                          <a:ea typeface="+mn-ea"/>
                          <a:cs typeface="+mn-cs"/>
                        </a:rPr>
                        <a:t> member from the beginning of the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r>
                        <a:rPr lang="en-US" sz="1600" dirty="0"/>
                        <a:t>0x3C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Filename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The name of the file or directory associated with this record in Unicode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6" name="Title 5"/>
          <p:cNvSpPr>
            <a:spLocks noGrp="1"/>
          </p:cNvSpPr>
          <p:nvPr>
            <p:ph type="title"/>
          </p:nvPr>
        </p:nvSpPr>
        <p:spPr>
          <a:xfrm>
            <a:off x="838200" y="365125"/>
            <a:ext cx="10515600" cy="1246699"/>
          </a:xfrm>
        </p:spPr>
        <p:txBody>
          <a:bodyPr/>
          <a:lstStyle/>
          <a:p>
            <a:r>
              <a:rPr lang="en-US" i="1" dirty="0">
                <a:solidFill>
                  <a:srgbClr val="7030A0"/>
                </a:solidFill>
              </a:rPr>
              <a:t>$J </a:t>
            </a:r>
            <a:r>
              <a:rPr lang="en-US" dirty="0"/>
              <a:t>record format</a:t>
            </a:r>
          </a:p>
        </p:txBody>
      </p:sp>
      <p:sp>
        <p:nvSpPr>
          <p:cNvPr id="2" name="Flowchart: Connector 1">
            <a:extLst>
              <a:ext uri="{FF2B5EF4-FFF2-40B4-BE49-F238E27FC236}">
                <a16:creationId xmlns:a16="http://schemas.microsoft.com/office/drawing/2014/main" id="{10729B2B-1B0A-3306-EDD5-CDE69B53F6E4}"/>
              </a:ext>
            </a:extLst>
          </p:cNvPr>
          <p:cNvSpPr/>
          <p:nvPr/>
        </p:nvSpPr>
        <p:spPr>
          <a:xfrm>
            <a:off x="8192065" y="189803"/>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324F9CF3-5458-3F95-28EF-E44558C23663}"/>
              </a:ext>
            </a:extLst>
          </p:cNvPr>
          <p:cNvSpPr/>
          <p:nvPr/>
        </p:nvSpPr>
        <p:spPr>
          <a:xfrm>
            <a:off x="8586037" y="584520"/>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87E0A31-AA21-EF7A-0825-70783B64A8D5}"/>
              </a:ext>
            </a:extLst>
          </p:cNvPr>
          <p:cNvCxnSpPr>
            <a:stCxn id="2" idx="2"/>
            <a:endCxn id="3" idx="2"/>
          </p:cNvCxnSpPr>
          <p:nvPr/>
        </p:nvCxnSpPr>
        <p:spPr>
          <a:xfrm flipV="1">
            <a:off x="8192065" y="900813"/>
            <a:ext cx="3939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242E0D-B478-BC7E-DB7B-34959BA8D3B2}"/>
              </a:ext>
            </a:extLst>
          </p:cNvPr>
          <p:cNvCxnSpPr>
            <a:stCxn id="2" idx="3"/>
            <a:endCxn id="3" idx="3"/>
          </p:cNvCxnSpPr>
          <p:nvPr/>
        </p:nvCxnSpPr>
        <p:spPr>
          <a:xfrm flipV="1">
            <a:off x="8399458" y="1124465"/>
            <a:ext cx="278580" cy="2791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CB1205-1C98-2A3A-FD66-6EFE2049A7B2}"/>
              </a:ext>
            </a:extLst>
          </p:cNvPr>
          <p:cNvCxnSpPr/>
          <p:nvPr/>
        </p:nvCxnSpPr>
        <p:spPr>
          <a:xfrm flipV="1">
            <a:off x="7104185" y="1124465"/>
            <a:ext cx="1216855" cy="633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94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dk1"/>
                </a:solidFill>
              </a:rPr>
              <a:t>Reason Flag Examples</a:t>
            </a:r>
            <a:endParaRPr lang="en-US" dirty="0"/>
          </a:p>
        </p:txBody>
      </p:sp>
      <p:sp>
        <p:nvSpPr>
          <p:cNvPr id="3" name="Content Placeholder 2"/>
          <p:cNvSpPr>
            <a:spLocks noGrp="1"/>
          </p:cNvSpPr>
          <p:nvPr>
            <p:ph idx="1"/>
          </p:nvPr>
        </p:nvSpPr>
        <p:spPr/>
        <p:txBody>
          <a:bodyPr/>
          <a:lstStyle/>
          <a:p>
            <a:r>
              <a:rPr lang="en-US" dirty="0"/>
              <a:t>When a file or directory closes, </a:t>
            </a:r>
          </a:p>
          <a:p>
            <a:pPr lvl="1"/>
            <a:r>
              <a:rPr lang="en-US" dirty="0"/>
              <a:t>A final USN record is generated with the </a:t>
            </a:r>
            <a:r>
              <a:rPr lang="en-US" b="1" dirty="0"/>
              <a:t>USN_REASON_CLOSE</a:t>
            </a:r>
            <a:r>
              <a:rPr lang="en-US" dirty="0"/>
              <a:t> flag set. </a:t>
            </a:r>
          </a:p>
          <a:p>
            <a:pPr lvl="1"/>
            <a:r>
              <a:rPr lang="en-US" dirty="0"/>
              <a:t>The next change (for example, after the next open operation or deletion) starts a new record with a new set of reason flags.</a:t>
            </a:r>
          </a:p>
          <a:p>
            <a:r>
              <a:rPr lang="en-US" dirty="0"/>
              <a:t>A rename or move operation </a:t>
            </a:r>
          </a:p>
          <a:p>
            <a:pPr lvl="1"/>
            <a:r>
              <a:rPr lang="en-US" dirty="0"/>
              <a:t>Generates </a:t>
            </a:r>
            <a:r>
              <a:rPr lang="en-US" dirty="0">
                <a:solidFill>
                  <a:srgbClr val="FF0000"/>
                </a:solidFill>
              </a:rPr>
              <a:t>two</a:t>
            </a:r>
            <a:r>
              <a:rPr lang="en-US" dirty="0"/>
              <a:t> USN records, one that records the old parent directory for the item, and one that records a new parent.</a:t>
            </a:r>
          </a:p>
          <a:p>
            <a:endParaRPr lang="en-US" dirty="0"/>
          </a:p>
        </p:txBody>
      </p:sp>
    </p:spTree>
    <p:extLst>
      <p:ext uri="{BB962C8B-B14F-4D97-AF65-F5344CB8AC3E}">
        <p14:creationId xmlns:p14="http://schemas.microsoft.com/office/powerpoint/2010/main" val="281904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4A0EA-7BEB-438A-8A5E-85D7954607A4}"/>
              </a:ext>
            </a:extLst>
          </p:cNvPr>
          <p:cNvSpPr>
            <a:spLocks noGrp="1"/>
          </p:cNvSpPr>
          <p:nvPr>
            <p:ph type="title"/>
          </p:nvPr>
        </p:nvSpPr>
        <p:spPr/>
        <p:txBody>
          <a:bodyPr/>
          <a:lstStyle/>
          <a:p>
            <a:r>
              <a:rPr lang="en-US" dirty="0"/>
              <a:t>$MFT: Master File Table</a:t>
            </a:r>
          </a:p>
        </p:txBody>
      </p:sp>
      <p:sp>
        <p:nvSpPr>
          <p:cNvPr id="5" name="Text Placeholder 4">
            <a:extLst>
              <a:ext uri="{FF2B5EF4-FFF2-40B4-BE49-F238E27FC236}">
                <a16:creationId xmlns:a16="http://schemas.microsoft.com/office/drawing/2014/main" id="{8C2DA72D-2E8C-40C1-86D5-6453D495A130}"/>
              </a:ext>
            </a:extLst>
          </p:cNvPr>
          <p:cNvSpPr>
            <a:spLocks noGrp="1"/>
          </p:cNvSpPr>
          <p:nvPr>
            <p:ph type="body" idx="1"/>
          </p:nvPr>
        </p:nvSpPr>
        <p:spPr/>
        <p:txBody>
          <a:bodyPr/>
          <a:lstStyle/>
          <a:p>
            <a:endParaRPr lang="en-US"/>
          </a:p>
        </p:txBody>
      </p:sp>
      <p:pic>
        <p:nvPicPr>
          <p:cNvPr id="6" name="Picture 2" descr="Books, Shelving, Library, Reading, Culture, Light">
            <a:extLst>
              <a:ext uri="{FF2B5EF4-FFF2-40B4-BE49-F238E27FC236}">
                <a16:creationId xmlns:a16="http://schemas.microsoft.com/office/drawing/2014/main" id="{EDA97FB6-5AFF-4787-B46C-EAB69071A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564" y="0"/>
            <a:ext cx="3788664" cy="2525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D056CD-52DA-436F-B01D-7363209E438E}"/>
              </a:ext>
            </a:extLst>
          </p:cNvPr>
          <p:cNvPicPr>
            <a:picLocks noChangeAspect="1"/>
          </p:cNvPicPr>
          <p:nvPr/>
        </p:nvPicPr>
        <p:blipFill rotWithShape="1">
          <a:blip r:embed="rId3"/>
          <a:srcRect l="-2621" t="20777" r="20959"/>
          <a:stretch/>
        </p:blipFill>
        <p:spPr>
          <a:xfrm>
            <a:off x="9373903" y="503867"/>
            <a:ext cx="2137723" cy="1295914"/>
          </a:xfrm>
          <a:prstGeom prst="rect">
            <a:avLst/>
          </a:prstGeom>
        </p:spPr>
      </p:pic>
      <p:sp>
        <p:nvSpPr>
          <p:cNvPr id="8" name="Arrow: Right 7">
            <a:extLst>
              <a:ext uri="{FF2B5EF4-FFF2-40B4-BE49-F238E27FC236}">
                <a16:creationId xmlns:a16="http://schemas.microsoft.com/office/drawing/2014/main" id="{20F32C8A-1A20-4B6E-BD27-F2158C51A889}"/>
              </a:ext>
            </a:extLst>
          </p:cNvPr>
          <p:cNvSpPr/>
          <p:nvPr/>
        </p:nvSpPr>
        <p:spPr>
          <a:xfrm rot="10800000">
            <a:off x="8348910" y="1060043"/>
            <a:ext cx="769620" cy="19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79FA74F-0D0D-40A0-AC7C-493D932B10C6}"/>
              </a:ext>
            </a:extLst>
          </p:cNvPr>
          <p:cNvSpPr/>
          <p:nvPr/>
        </p:nvSpPr>
        <p:spPr>
          <a:xfrm rot="16200000">
            <a:off x="10057954" y="2304215"/>
            <a:ext cx="769620" cy="19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48 Drawer Oak Index Card Filing Cabinet With Brass Handles - The Classic  Prop Hire Company">
            <a:extLst>
              <a:ext uri="{FF2B5EF4-FFF2-40B4-BE49-F238E27FC236}">
                <a16:creationId xmlns:a16="http://schemas.microsoft.com/office/drawing/2014/main" id="{D71FB728-F40C-471D-93B3-BDB8E609D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95" t="11202" r="16186" b="7030"/>
          <a:stretch/>
        </p:blipFill>
        <p:spPr bwMode="auto">
          <a:xfrm>
            <a:off x="9775470" y="3145256"/>
            <a:ext cx="1698766" cy="298426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A61E388C-D1C6-4602-BD95-2E24B1DE6BAE}"/>
              </a:ext>
            </a:extLst>
          </p:cNvPr>
          <p:cNvSpPr/>
          <p:nvPr/>
        </p:nvSpPr>
        <p:spPr>
          <a:xfrm>
            <a:off x="8442214" y="3912780"/>
            <a:ext cx="769620" cy="19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78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7219502"/>
              </p:ext>
            </p:extLst>
          </p:nvPr>
        </p:nvGraphicFramePr>
        <p:xfrm>
          <a:off x="992093" y="468654"/>
          <a:ext cx="9900024" cy="5608320"/>
        </p:xfrm>
        <a:graphic>
          <a:graphicData uri="http://schemas.openxmlformats.org/drawingml/2006/table">
            <a:tbl>
              <a:tblPr firstRow="1" bandRow="1">
                <a:tableStyleId>{5C22544A-7EE6-4342-B048-85BDC9FD1C3A}</a:tableStyleId>
              </a:tblPr>
              <a:tblGrid>
                <a:gridCol w="2023682">
                  <a:extLst>
                    <a:ext uri="{9D8B030D-6E8A-4147-A177-3AD203B41FA5}">
                      <a16:colId xmlns:a16="http://schemas.microsoft.com/office/drawing/2014/main" val="20000"/>
                    </a:ext>
                  </a:extLst>
                </a:gridCol>
                <a:gridCol w="2990577">
                  <a:extLst>
                    <a:ext uri="{9D8B030D-6E8A-4147-A177-3AD203B41FA5}">
                      <a16:colId xmlns:a16="http://schemas.microsoft.com/office/drawing/2014/main" val="20001"/>
                    </a:ext>
                  </a:extLst>
                </a:gridCol>
                <a:gridCol w="4885765">
                  <a:extLst>
                    <a:ext uri="{9D8B030D-6E8A-4147-A177-3AD203B41FA5}">
                      <a16:colId xmlns:a16="http://schemas.microsoft.com/office/drawing/2014/main" val="20002"/>
                    </a:ext>
                  </a:extLst>
                </a:gridCol>
              </a:tblGrid>
              <a:tr h="370840">
                <a:tc>
                  <a:txBody>
                    <a:bodyPr/>
                    <a:lstStyle/>
                    <a:p>
                      <a:r>
                        <a:rPr lang="en-US" b="0" dirty="0"/>
                        <a:t>Flag</a:t>
                      </a:r>
                    </a:p>
                  </a:txBody>
                  <a:tcPr/>
                </a:tc>
                <a:tc>
                  <a:txBody>
                    <a:bodyPr/>
                    <a:lstStyle/>
                    <a:p>
                      <a:r>
                        <a:rPr lang="en-US" sz="1800" b="0" i="0" kern="1200" dirty="0">
                          <a:solidFill>
                            <a:schemeClr val="lt1"/>
                          </a:solidFill>
                          <a:effectLst/>
                          <a:latin typeface="+mn-lt"/>
                          <a:ea typeface="+mn-ea"/>
                          <a:cs typeface="+mn-cs"/>
                        </a:rPr>
                        <a:t>Value</a:t>
                      </a:r>
                      <a:endParaRPr lang="en-US" b="0" dirty="0"/>
                    </a:p>
                  </a:txBody>
                  <a:tcPr/>
                </a:tc>
                <a:tc>
                  <a:txBody>
                    <a:bodyPr/>
                    <a:lstStyle/>
                    <a:p>
                      <a:r>
                        <a:rPr lang="en-US" b="0" dirty="0"/>
                        <a:t>Description</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dk1"/>
                          </a:solidFill>
                          <a:effectLst/>
                          <a:latin typeface="+mn-lt"/>
                          <a:ea typeface="+mn-ea"/>
                          <a:cs typeface="+mn-cs"/>
                        </a:rPr>
                        <a:t>0x00000100</a:t>
                      </a:r>
                      <a:endParaRPr lang="en-US" b="0" dirty="0"/>
                    </a:p>
                  </a:txBody>
                  <a:tcPr/>
                </a:tc>
                <a:tc>
                  <a:txBody>
                    <a:bodyPr/>
                    <a:lstStyle/>
                    <a:p>
                      <a:r>
                        <a:rPr lang="en-US" b="0" dirty="0"/>
                        <a:t>FILE_CREATE</a:t>
                      </a:r>
                    </a:p>
                  </a:txBody>
                  <a:tcPr/>
                </a:tc>
                <a:tc>
                  <a:txBody>
                    <a:bodyPr/>
                    <a:lstStyle/>
                    <a:p>
                      <a:r>
                        <a:rPr lang="en-US" sz="1800" b="0" i="0" kern="1200" dirty="0">
                          <a:solidFill>
                            <a:schemeClr val="dk1"/>
                          </a:solidFill>
                          <a:effectLst/>
                          <a:latin typeface="+mn-lt"/>
                          <a:ea typeface="+mn-ea"/>
                          <a:cs typeface="+mn-cs"/>
                        </a:rPr>
                        <a:t>The file or directory is created for the first time.</a:t>
                      </a:r>
                      <a:endParaRPr lang="en-US" b="0" dirty="0"/>
                    </a:p>
                  </a:txBody>
                  <a:tcPr/>
                </a:tc>
                <a:extLst>
                  <a:ext uri="{0D108BD9-81ED-4DB2-BD59-A6C34878D82A}">
                    <a16:rowId xmlns:a16="http://schemas.microsoft.com/office/drawing/2014/main" val="10001"/>
                  </a:ext>
                </a:extLst>
              </a:tr>
              <a:tr h="370840">
                <a:tc>
                  <a:txBody>
                    <a:bodyPr/>
                    <a:lstStyle/>
                    <a:p>
                      <a:r>
                        <a:rPr lang="en-US" sz="1800" b="0" i="0" kern="1200" dirty="0">
                          <a:solidFill>
                            <a:schemeClr val="dk1"/>
                          </a:solidFill>
                          <a:effectLst/>
                          <a:latin typeface="+mn-lt"/>
                          <a:ea typeface="+mn-ea"/>
                          <a:cs typeface="+mn-cs"/>
                        </a:rPr>
                        <a:t>0x00000002</a:t>
                      </a:r>
                      <a:endParaRPr lang="en-US" b="0" dirty="0"/>
                    </a:p>
                  </a:txBody>
                  <a:tcPr/>
                </a:tc>
                <a:tc>
                  <a:txBody>
                    <a:bodyPr/>
                    <a:lstStyle/>
                    <a:p>
                      <a:r>
                        <a:rPr lang="en-US" sz="1800" b="0" i="0" kern="1200" dirty="0">
                          <a:solidFill>
                            <a:schemeClr val="dk1"/>
                          </a:solidFill>
                          <a:effectLst/>
                          <a:latin typeface="+mn-lt"/>
                          <a:ea typeface="+mn-ea"/>
                          <a:cs typeface="+mn-cs"/>
                        </a:rPr>
                        <a:t>DATA_EXTEND</a:t>
                      </a:r>
                      <a:endParaRPr lang="en-US" b="0" dirty="0"/>
                    </a:p>
                  </a:txBody>
                  <a:tcPr/>
                </a:tc>
                <a:tc>
                  <a:txBody>
                    <a:bodyPr/>
                    <a:lstStyle/>
                    <a:p>
                      <a:r>
                        <a:rPr lang="en-US" sz="1800" b="0" i="0" kern="1200" dirty="0">
                          <a:solidFill>
                            <a:schemeClr val="dk1"/>
                          </a:solidFill>
                          <a:effectLst/>
                          <a:latin typeface="+mn-lt"/>
                          <a:ea typeface="+mn-ea"/>
                          <a:cs typeface="+mn-cs"/>
                        </a:rPr>
                        <a:t>The file or directory is extended (added to).</a:t>
                      </a:r>
                      <a:endParaRPr lang="en-US" b="0" dirty="0"/>
                    </a:p>
                  </a:txBody>
                  <a:tcPr/>
                </a:tc>
                <a:extLst>
                  <a:ext uri="{0D108BD9-81ED-4DB2-BD59-A6C34878D82A}">
                    <a16:rowId xmlns:a16="http://schemas.microsoft.com/office/drawing/2014/main" val="10002"/>
                  </a:ext>
                </a:extLst>
              </a:tr>
              <a:tr h="370840">
                <a:tc>
                  <a:txBody>
                    <a:bodyPr/>
                    <a:lstStyle/>
                    <a:p>
                      <a:r>
                        <a:rPr lang="en-US" sz="1800" b="0" i="0" kern="1200" dirty="0">
                          <a:solidFill>
                            <a:schemeClr val="dk1"/>
                          </a:solidFill>
                          <a:effectLst/>
                          <a:latin typeface="+mn-lt"/>
                          <a:ea typeface="+mn-ea"/>
                          <a:cs typeface="+mn-cs"/>
                        </a:rPr>
                        <a:t>0x00002000</a:t>
                      </a:r>
                      <a:endParaRPr lang="en-US" b="0" dirty="0"/>
                    </a:p>
                  </a:txBody>
                  <a:tcPr/>
                </a:tc>
                <a:tc>
                  <a:txBody>
                    <a:bodyPr/>
                    <a:lstStyle/>
                    <a:p>
                      <a:r>
                        <a:rPr lang="en-US" sz="1800" b="0" i="0" kern="1200" dirty="0">
                          <a:solidFill>
                            <a:schemeClr val="dk1"/>
                          </a:solidFill>
                          <a:effectLst/>
                          <a:latin typeface="+mn-lt"/>
                          <a:ea typeface="+mn-ea"/>
                          <a:cs typeface="+mn-cs"/>
                        </a:rPr>
                        <a:t>RENAME_NEW_NAME</a:t>
                      </a:r>
                      <a:endParaRPr lang="en-US" b="0" dirty="0"/>
                    </a:p>
                  </a:txBody>
                  <a:tcPr/>
                </a:tc>
                <a:tc>
                  <a:txBody>
                    <a:bodyPr/>
                    <a:lstStyle/>
                    <a:p>
                      <a:r>
                        <a:rPr lang="en-US" sz="1800" b="0" i="0" kern="1200" dirty="0">
                          <a:solidFill>
                            <a:schemeClr val="dk1"/>
                          </a:solidFill>
                          <a:effectLst/>
                          <a:latin typeface="+mn-lt"/>
                          <a:ea typeface="+mn-ea"/>
                          <a:cs typeface="+mn-cs"/>
                        </a:rPr>
                        <a:t>A file or directory is renamed, and the file name in the USN_RECORD_V2 structure is the </a:t>
                      </a:r>
                      <a:r>
                        <a:rPr lang="en-US" sz="1800" b="0" i="0" kern="1200" dirty="0">
                          <a:solidFill>
                            <a:srgbClr val="C00000"/>
                          </a:solidFill>
                          <a:effectLst/>
                          <a:latin typeface="+mn-lt"/>
                          <a:ea typeface="+mn-ea"/>
                          <a:cs typeface="+mn-cs"/>
                        </a:rPr>
                        <a:t>new</a:t>
                      </a:r>
                      <a:r>
                        <a:rPr lang="en-US" sz="1800" b="0" i="0" kern="1200" dirty="0">
                          <a:solidFill>
                            <a:schemeClr val="dk1"/>
                          </a:solidFill>
                          <a:effectLst/>
                          <a:latin typeface="+mn-lt"/>
                          <a:ea typeface="+mn-ea"/>
                          <a:cs typeface="+mn-cs"/>
                        </a:rPr>
                        <a:t> name.</a:t>
                      </a:r>
                      <a:endParaRPr lang="en-US" b="0" dirty="0"/>
                    </a:p>
                  </a:txBody>
                  <a:tcPr/>
                </a:tc>
                <a:extLst>
                  <a:ext uri="{0D108BD9-81ED-4DB2-BD59-A6C34878D82A}">
                    <a16:rowId xmlns:a16="http://schemas.microsoft.com/office/drawing/2014/main" val="10003"/>
                  </a:ext>
                </a:extLst>
              </a:tr>
              <a:tr h="370840">
                <a:tc>
                  <a:txBody>
                    <a:bodyPr/>
                    <a:lstStyle/>
                    <a:p>
                      <a:r>
                        <a:rPr lang="en-US" sz="1800" b="0" i="0" kern="1200" dirty="0">
                          <a:solidFill>
                            <a:schemeClr val="dk1"/>
                          </a:solidFill>
                          <a:effectLst/>
                          <a:latin typeface="+mn-lt"/>
                          <a:ea typeface="+mn-ea"/>
                          <a:cs typeface="+mn-cs"/>
                        </a:rPr>
                        <a:t>0x00001000</a:t>
                      </a:r>
                      <a:endParaRPr lang="en-US" b="0" dirty="0"/>
                    </a:p>
                  </a:txBody>
                  <a:tcPr/>
                </a:tc>
                <a:tc>
                  <a:txBody>
                    <a:bodyPr/>
                    <a:lstStyle/>
                    <a:p>
                      <a:r>
                        <a:rPr lang="en-US" sz="1800" b="0" i="0" kern="1200" dirty="0">
                          <a:solidFill>
                            <a:schemeClr val="dk1"/>
                          </a:solidFill>
                          <a:effectLst/>
                          <a:latin typeface="+mn-lt"/>
                          <a:ea typeface="+mn-ea"/>
                          <a:cs typeface="+mn-cs"/>
                        </a:rPr>
                        <a:t>RENAME_OLD_NAME</a:t>
                      </a:r>
                      <a:endParaRPr lang="en-US" b="0" dirty="0"/>
                    </a:p>
                  </a:txBody>
                  <a:tcPr/>
                </a:tc>
                <a:tc>
                  <a:txBody>
                    <a:bodyPr/>
                    <a:lstStyle/>
                    <a:p>
                      <a:r>
                        <a:rPr lang="en-US" sz="1800" b="0" i="0" kern="1200" dirty="0">
                          <a:solidFill>
                            <a:schemeClr val="dk1"/>
                          </a:solidFill>
                          <a:effectLst/>
                          <a:latin typeface="+mn-lt"/>
                          <a:ea typeface="+mn-ea"/>
                          <a:cs typeface="+mn-cs"/>
                        </a:rPr>
                        <a:t>The file or directory is renamed, and the file name in the USN_RECORD_V2 structure is the </a:t>
                      </a:r>
                      <a:r>
                        <a:rPr lang="en-US" sz="1800" b="0" i="0" kern="1200" dirty="0">
                          <a:solidFill>
                            <a:srgbClr val="C00000"/>
                          </a:solidFill>
                          <a:effectLst/>
                          <a:latin typeface="+mn-lt"/>
                          <a:ea typeface="+mn-ea"/>
                          <a:cs typeface="+mn-cs"/>
                        </a:rPr>
                        <a:t>previous</a:t>
                      </a:r>
                      <a:r>
                        <a:rPr lang="en-US" sz="1800" b="0" i="0" kern="1200" dirty="0">
                          <a:solidFill>
                            <a:schemeClr val="dk1"/>
                          </a:solidFill>
                          <a:effectLst/>
                          <a:latin typeface="+mn-lt"/>
                          <a:ea typeface="+mn-ea"/>
                          <a:cs typeface="+mn-cs"/>
                        </a:rPr>
                        <a:t> name.</a:t>
                      </a:r>
                      <a:endParaRPr lang="en-US" b="0" dirty="0"/>
                    </a:p>
                  </a:txBody>
                  <a:tcPr/>
                </a:tc>
                <a:extLst>
                  <a:ext uri="{0D108BD9-81ED-4DB2-BD59-A6C34878D82A}">
                    <a16:rowId xmlns:a16="http://schemas.microsoft.com/office/drawing/2014/main" val="10004"/>
                  </a:ext>
                </a:extLst>
              </a:tr>
              <a:tr h="370840">
                <a:tc>
                  <a:txBody>
                    <a:bodyPr/>
                    <a:lstStyle/>
                    <a:p>
                      <a:r>
                        <a:rPr lang="en-US" sz="1800" b="0" i="0" kern="1200" dirty="0">
                          <a:solidFill>
                            <a:schemeClr val="dk1"/>
                          </a:solidFill>
                          <a:effectLst/>
                          <a:latin typeface="+mn-lt"/>
                          <a:ea typeface="+mn-ea"/>
                          <a:cs typeface="+mn-cs"/>
                        </a:rPr>
                        <a:t>0x00000200</a:t>
                      </a:r>
                      <a:endParaRPr lang="en-US" b="0" dirty="0"/>
                    </a:p>
                  </a:txBody>
                  <a:tcPr/>
                </a:tc>
                <a:tc>
                  <a:txBody>
                    <a:bodyPr/>
                    <a:lstStyle/>
                    <a:p>
                      <a:r>
                        <a:rPr lang="en-US" sz="1800" b="0" i="0" kern="1200" dirty="0">
                          <a:solidFill>
                            <a:schemeClr val="dk1"/>
                          </a:solidFill>
                          <a:effectLst/>
                          <a:latin typeface="+mn-lt"/>
                          <a:ea typeface="+mn-ea"/>
                          <a:cs typeface="+mn-cs"/>
                        </a:rPr>
                        <a:t>FILE_DELETE</a:t>
                      </a:r>
                      <a:endParaRPr lang="en-US" b="0" dirty="0"/>
                    </a:p>
                  </a:txBody>
                  <a:tcPr/>
                </a:tc>
                <a:tc>
                  <a:txBody>
                    <a:bodyPr/>
                    <a:lstStyle/>
                    <a:p>
                      <a:r>
                        <a:rPr lang="en-US" sz="1800" b="0" i="0" kern="1200" dirty="0">
                          <a:solidFill>
                            <a:schemeClr val="dk1"/>
                          </a:solidFill>
                          <a:effectLst/>
                          <a:latin typeface="+mn-lt"/>
                          <a:ea typeface="+mn-ea"/>
                          <a:cs typeface="+mn-cs"/>
                        </a:rPr>
                        <a:t>The file or directory is deleted.</a:t>
                      </a:r>
                      <a:endParaRPr lang="en-US" b="0" dirty="0"/>
                    </a:p>
                  </a:txBody>
                  <a:tcPr/>
                </a:tc>
                <a:extLst>
                  <a:ext uri="{0D108BD9-81ED-4DB2-BD59-A6C34878D82A}">
                    <a16:rowId xmlns:a16="http://schemas.microsoft.com/office/drawing/2014/main" val="10005"/>
                  </a:ext>
                </a:extLst>
              </a:tr>
              <a:tr h="370840">
                <a:tc>
                  <a:txBody>
                    <a:bodyPr/>
                    <a:lstStyle/>
                    <a:p>
                      <a:r>
                        <a:rPr lang="en-US" sz="1800" b="0" i="0" kern="1200" dirty="0">
                          <a:solidFill>
                            <a:schemeClr val="dk1"/>
                          </a:solidFill>
                          <a:effectLst/>
                          <a:latin typeface="+mn-lt"/>
                          <a:ea typeface="+mn-ea"/>
                          <a:cs typeface="+mn-cs"/>
                        </a:rPr>
                        <a:t>0x80000000</a:t>
                      </a:r>
                      <a:endParaRPr lang="en-US" b="0" dirty="0"/>
                    </a:p>
                  </a:txBody>
                  <a:tcPr/>
                </a:tc>
                <a:tc>
                  <a:txBody>
                    <a:bodyPr/>
                    <a:lstStyle/>
                    <a:p>
                      <a:r>
                        <a:rPr lang="en-US" sz="1800" b="0" i="0" kern="1200" dirty="0">
                          <a:solidFill>
                            <a:schemeClr val="dk1"/>
                          </a:solidFill>
                          <a:effectLst/>
                          <a:latin typeface="+mn-lt"/>
                          <a:ea typeface="+mn-ea"/>
                          <a:cs typeface="+mn-cs"/>
                        </a:rPr>
                        <a:t>CLOSE</a:t>
                      </a:r>
                      <a:endParaRPr lang="en-US" b="0" dirty="0"/>
                    </a:p>
                  </a:txBody>
                  <a:tcPr/>
                </a:tc>
                <a:tc>
                  <a:txBody>
                    <a:bodyPr/>
                    <a:lstStyle/>
                    <a:p>
                      <a:r>
                        <a:rPr lang="en-US" sz="1800" b="0" i="0" kern="1200" dirty="0">
                          <a:solidFill>
                            <a:schemeClr val="dk1"/>
                          </a:solidFill>
                          <a:effectLst/>
                          <a:latin typeface="+mn-lt"/>
                          <a:ea typeface="+mn-ea"/>
                          <a:cs typeface="+mn-cs"/>
                        </a:rPr>
                        <a:t>The file or directory is closed.</a:t>
                      </a:r>
                      <a:endParaRPr lang="en-US" b="0" dirty="0"/>
                    </a:p>
                  </a:txBody>
                  <a:tcPr/>
                </a:tc>
                <a:extLst>
                  <a:ext uri="{0D108BD9-81ED-4DB2-BD59-A6C34878D82A}">
                    <a16:rowId xmlns:a16="http://schemas.microsoft.com/office/drawing/2014/main" val="10006"/>
                  </a:ext>
                </a:extLst>
              </a:tr>
              <a:tr h="370840">
                <a:tc>
                  <a:txBody>
                    <a:bodyPr/>
                    <a:lstStyle/>
                    <a:p>
                      <a:r>
                        <a:rPr lang="en-US" sz="1800" b="0" i="0" kern="1200" dirty="0">
                          <a:solidFill>
                            <a:schemeClr val="dk1"/>
                          </a:solidFill>
                          <a:effectLst/>
                          <a:latin typeface="+mn-lt"/>
                          <a:ea typeface="+mn-ea"/>
                          <a:cs typeface="+mn-cs"/>
                        </a:rPr>
                        <a:t>0x00008000</a:t>
                      </a:r>
                      <a:endParaRPr lang="en-US" b="0" dirty="0"/>
                    </a:p>
                  </a:txBody>
                  <a:tcPr/>
                </a:tc>
                <a:tc>
                  <a:txBody>
                    <a:bodyPr/>
                    <a:lstStyle/>
                    <a:p>
                      <a:r>
                        <a:rPr lang="en-US" sz="1800" b="0" i="0" kern="1200" dirty="0">
                          <a:solidFill>
                            <a:schemeClr val="dk1"/>
                          </a:solidFill>
                          <a:effectLst/>
                          <a:latin typeface="+mn-lt"/>
                          <a:ea typeface="+mn-ea"/>
                          <a:cs typeface="+mn-cs"/>
                        </a:rPr>
                        <a:t>BASIC_INFO_CHANGE</a:t>
                      </a:r>
                      <a:endParaRPr lang="en-US" b="0" dirty="0"/>
                    </a:p>
                  </a:txBody>
                  <a:tcPr/>
                </a:tc>
                <a:tc>
                  <a:txBody>
                    <a:bodyPr/>
                    <a:lstStyle/>
                    <a:p>
                      <a:r>
                        <a:rPr lang="en-US" sz="1800" b="0" i="0" kern="1200" dirty="0">
                          <a:solidFill>
                            <a:schemeClr val="dk1"/>
                          </a:solidFill>
                          <a:effectLst/>
                          <a:latin typeface="+mn-lt"/>
                          <a:ea typeface="+mn-ea"/>
                          <a:cs typeface="+mn-cs"/>
                        </a:rPr>
                        <a:t>A user has either changed one or more file or directory attributes (for example, the read-only, hidden, system, archive, or sparse attribute), or one or more time stamps.</a:t>
                      </a:r>
                      <a:endParaRPr lang="en-US" b="0" dirty="0"/>
                    </a:p>
                  </a:txBody>
                  <a:tcPr/>
                </a:tc>
                <a:extLst>
                  <a:ext uri="{0D108BD9-81ED-4DB2-BD59-A6C34878D82A}">
                    <a16:rowId xmlns:a16="http://schemas.microsoft.com/office/drawing/2014/main" val="10007"/>
                  </a:ext>
                </a:extLst>
              </a:tr>
              <a:tr h="370840">
                <a:tc>
                  <a:txBody>
                    <a:bodyPr/>
                    <a:lstStyle/>
                    <a:p>
                      <a:r>
                        <a:rPr lang="en-US" sz="1800" b="0" i="0" kern="1200" dirty="0">
                          <a:solidFill>
                            <a:schemeClr val="dk1"/>
                          </a:solidFill>
                          <a:effectLst/>
                          <a:latin typeface="+mn-lt"/>
                          <a:ea typeface="+mn-ea"/>
                          <a:cs typeface="+mn-cs"/>
                        </a:rPr>
                        <a:t>0x00010000</a:t>
                      </a:r>
                      <a:endParaRPr lang="en-US" b="0" dirty="0"/>
                    </a:p>
                  </a:txBody>
                  <a:tcPr/>
                </a:tc>
                <a:tc>
                  <a:txBody>
                    <a:bodyPr/>
                    <a:lstStyle/>
                    <a:p>
                      <a:r>
                        <a:rPr lang="en-US" sz="1800" b="0" i="0" kern="1200" dirty="0">
                          <a:solidFill>
                            <a:schemeClr val="dk1"/>
                          </a:solidFill>
                          <a:effectLst/>
                          <a:latin typeface="+mn-lt"/>
                          <a:ea typeface="+mn-ea"/>
                          <a:cs typeface="+mn-cs"/>
                        </a:rPr>
                        <a:t>HARD_LINK_CHANGE</a:t>
                      </a:r>
                      <a:endParaRPr lang="en-US" b="0" dirty="0"/>
                    </a:p>
                  </a:txBody>
                  <a:tcPr/>
                </a:tc>
                <a:tc>
                  <a:txBody>
                    <a:bodyPr/>
                    <a:lstStyle/>
                    <a:p>
                      <a:r>
                        <a:rPr lang="en-US" b="0" dirty="0"/>
                        <a:t>An NTFS file system hard link is added to or removed from the file or directory.</a:t>
                      </a:r>
                    </a:p>
                  </a:txBody>
                  <a:tcPr/>
                </a:tc>
                <a:extLst>
                  <a:ext uri="{0D108BD9-81ED-4DB2-BD59-A6C34878D82A}">
                    <a16:rowId xmlns:a16="http://schemas.microsoft.com/office/drawing/2014/main" val="10008"/>
                  </a:ext>
                </a:extLst>
              </a:tr>
              <a:tr h="370840">
                <a:tc>
                  <a:txBody>
                    <a:bodyPr/>
                    <a:lstStyle/>
                    <a:p>
                      <a:r>
                        <a:rPr lang="en-US" sz="1800" b="0" i="0" kern="1200" dirty="0">
                          <a:solidFill>
                            <a:schemeClr val="dk1"/>
                          </a:solidFill>
                          <a:effectLst/>
                          <a:latin typeface="+mn-lt"/>
                          <a:ea typeface="+mn-ea"/>
                          <a:cs typeface="+mn-cs"/>
                        </a:rPr>
                        <a:t>0x00000004</a:t>
                      </a:r>
                    </a:p>
                  </a:txBody>
                  <a:tcPr/>
                </a:tc>
                <a:tc>
                  <a:txBody>
                    <a:bodyPr/>
                    <a:lstStyle/>
                    <a:p>
                      <a:r>
                        <a:rPr lang="en-US" sz="1800" b="0" i="0" kern="1200" dirty="0">
                          <a:solidFill>
                            <a:schemeClr val="dk1"/>
                          </a:solidFill>
                          <a:effectLst/>
                          <a:latin typeface="+mn-lt"/>
                          <a:ea typeface="+mn-ea"/>
                          <a:cs typeface="+mn-cs"/>
                        </a:rPr>
                        <a:t>DATA_TRUNCATION</a:t>
                      </a:r>
                    </a:p>
                  </a:txBody>
                  <a:tcPr/>
                </a:tc>
                <a:tc>
                  <a:txBody>
                    <a:bodyPr/>
                    <a:lstStyle/>
                    <a:p>
                      <a:r>
                        <a:rPr lang="en-US" sz="1800" b="0" i="0" kern="1200" dirty="0">
                          <a:solidFill>
                            <a:schemeClr val="dk1"/>
                          </a:solidFill>
                          <a:effectLst/>
                          <a:latin typeface="+mn-lt"/>
                          <a:ea typeface="+mn-ea"/>
                          <a:cs typeface="+mn-cs"/>
                        </a:rPr>
                        <a:t>The file or directory is truncated.</a:t>
                      </a:r>
                    </a:p>
                  </a:txBody>
                  <a:tcPr/>
                </a:tc>
                <a:extLst>
                  <a:ext uri="{0D108BD9-81ED-4DB2-BD59-A6C34878D82A}">
                    <a16:rowId xmlns:a16="http://schemas.microsoft.com/office/drawing/2014/main" val="10009"/>
                  </a:ext>
                </a:extLst>
              </a:tr>
            </a:tbl>
          </a:graphicData>
        </a:graphic>
      </p:graphicFrame>
      <p:sp>
        <p:nvSpPr>
          <p:cNvPr id="5" name="Rectangle 4"/>
          <p:cNvSpPr/>
          <p:nvPr/>
        </p:nvSpPr>
        <p:spPr>
          <a:xfrm>
            <a:off x="5460117" y="6175793"/>
            <a:ext cx="5432000" cy="369332"/>
          </a:xfrm>
          <a:prstGeom prst="rect">
            <a:avLst/>
          </a:prstGeom>
        </p:spPr>
        <p:txBody>
          <a:bodyPr wrap="none">
            <a:spAutoFit/>
          </a:bodyPr>
          <a:lstStyle/>
          <a:p>
            <a:r>
              <a:rPr lang="en-US" dirty="0"/>
              <a:t>Hard link: you need a file stored in two different folders.</a:t>
            </a:r>
          </a:p>
        </p:txBody>
      </p:sp>
    </p:spTree>
    <p:extLst>
      <p:ext uri="{BB962C8B-B14F-4D97-AF65-F5344CB8AC3E}">
        <p14:creationId xmlns:p14="http://schemas.microsoft.com/office/powerpoint/2010/main" val="2011927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D820-6423-4007-BC6A-E1FEE1DC0700}"/>
              </a:ext>
            </a:extLst>
          </p:cNvPr>
          <p:cNvSpPr>
            <a:spLocks noGrp="1"/>
          </p:cNvSpPr>
          <p:nvPr>
            <p:ph type="title"/>
          </p:nvPr>
        </p:nvSpPr>
        <p:spPr/>
        <p:txBody>
          <a:bodyPr/>
          <a:lstStyle/>
          <a:p>
            <a:r>
              <a:rPr lang="en-GB" dirty="0">
                <a:solidFill>
                  <a:srgbClr val="FF0000"/>
                </a:solidFill>
              </a:rPr>
              <a:t>23.</a:t>
            </a:r>
            <a:r>
              <a:rPr lang="en-GB" dirty="0"/>
              <a:t>	Identify all traces related to ‘renaming’ of files in Windows Desktop.</a:t>
            </a:r>
            <a:endParaRPr lang="en-US" dirty="0"/>
          </a:p>
        </p:txBody>
      </p:sp>
      <p:sp>
        <p:nvSpPr>
          <p:cNvPr id="3" name="Text Placeholder 2">
            <a:extLst>
              <a:ext uri="{FF2B5EF4-FFF2-40B4-BE49-F238E27FC236}">
                <a16:creationId xmlns:a16="http://schemas.microsoft.com/office/drawing/2014/main" id="{08AF823B-A4DD-4911-82C7-32D1C11D27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354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826B-EF28-4300-865E-803B908BF65C}"/>
              </a:ext>
            </a:extLst>
          </p:cNvPr>
          <p:cNvSpPr>
            <a:spLocks noGrp="1"/>
          </p:cNvSpPr>
          <p:nvPr>
            <p:ph type="title"/>
          </p:nvPr>
        </p:nvSpPr>
        <p:spPr/>
        <p:txBody>
          <a:bodyPr/>
          <a:lstStyle/>
          <a:p>
            <a:r>
              <a:rPr lang="en-US" dirty="0"/>
              <a:t>USN Journal when renaming a file</a:t>
            </a:r>
          </a:p>
        </p:txBody>
      </p:sp>
      <p:pic>
        <p:nvPicPr>
          <p:cNvPr id="5" name="Picture 4">
            <a:extLst>
              <a:ext uri="{FF2B5EF4-FFF2-40B4-BE49-F238E27FC236}">
                <a16:creationId xmlns:a16="http://schemas.microsoft.com/office/drawing/2014/main" id="{9DBBBDCB-6ED7-4C04-8B54-68096D04B2FC}"/>
              </a:ext>
            </a:extLst>
          </p:cNvPr>
          <p:cNvPicPr>
            <a:picLocks noChangeAspect="1"/>
          </p:cNvPicPr>
          <p:nvPr/>
        </p:nvPicPr>
        <p:blipFill>
          <a:blip r:embed="rId3"/>
          <a:stretch>
            <a:fillRect/>
          </a:stretch>
        </p:blipFill>
        <p:spPr>
          <a:xfrm>
            <a:off x="1012685" y="1994093"/>
            <a:ext cx="4541914" cy="937341"/>
          </a:xfrm>
          <a:prstGeom prst="rect">
            <a:avLst/>
          </a:prstGeom>
        </p:spPr>
      </p:pic>
      <p:pic>
        <p:nvPicPr>
          <p:cNvPr id="14" name="Picture 13">
            <a:extLst>
              <a:ext uri="{FF2B5EF4-FFF2-40B4-BE49-F238E27FC236}">
                <a16:creationId xmlns:a16="http://schemas.microsoft.com/office/drawing/2014/main" id="{AF40EA6E-0D9C-4664-8EF3-2CAEC358BF4C}"/>
              </a:ext>
            </a:extLst>
          </p:cNvPr>
          <p:cNvPicPr>
            <a:picLocks noChangeAspect="1"/>
          </p:cNvPicPr>
          <p:nvPr/>
        </p:nvPicPr>
        <p:blipFill>
          <a:blip r:embed="rId4"/>
          <a:stretch>
            <a:fillRect/>
          </a:stretch>
        </p:blipFill>
        <p:spPr>
          <a:xfrm>
            <a:off x="955258" y="3604172"/>
            <a:ext cx="7478132" cy="1203275"/>
          </a:xfrm>
          <a:prstGeom prst="rect">
            <a:avLst/>
          </a:prstGeom>
        </p:spPr>
      </p:pic>
      <p:sp>
        <p:nvSpPr>
          <p:cNvPr id="15" name="TextBox 14">
            <a:extLst>
              <a:ext uri="{FF2B5EF4-FFF2-40B4-BE49-F238E27FC236}">
                <a16:creationId xmlns:a16="http://schemas.microsoft.com/office/drawing/2014/main" id="{D037C220-1EF3-43FA-B2A6-FC9727335B4F}"/>
              </a:ext>
            </a:extLst>
          </p:cNvPr>
          <p:cNvSpPr txBox="1"/>
          <p:nvPr/>
        </p:nvSpPr>
        <p:spPr>
          <a:xfrm>
            <a:off x="1012685" y="3295806"/>
            <a:ext cx="1322798" cy="369332"/>
          </a:xfrm>
          <a:prstGeom prst="rect">
            <a:avLst/>
          </a:prstGeom>
          <a:solidFill>
            <a:srgbClr val="FFC000"/>
          </a:solidFill>
        </p:spPr>
        <p:txBody>
          <a:bodyPr wrap="none" rtlCol="0">
            <a:spAutoFit/>
          </a:bodyPr>
          <a:lstStyle/>
          <a:p>
            <a:r>
              <a:rPr lang="en-US" dirty="0"/>
              <a:t>USN Journal</a:t>
            </a:r>
          </a:p>
        </p:txBody>
      </p:sp>
      <p:sp>
        <p:nvSpPr>
          <p:cNvPr id="3" name="TextBox 2">
            <a:extLst>
              <a:ext uri="{FF2B5EF4-FFF2-40B4-BE49-F238E27FC236}">
                <a16:creationId xmlns:a16="http://schemas.microsoft.com/office/drawing/2014/main" id="{447D3375-E27B-4F16-BFE9-6FA2BEEB9FAE}"/>
              </a:ext>
            </a:extLst>
          </p:cNvPr>
          <p:cNvSpPr txBox="1"/>
          <p:nvPr/>
        </p:nvSpPr>
        <p:spPr>
          <a:xfrm>
            <a:off x="1012685" y="5115813"/>
            <a:ext cx="4315733" cy="369332"/>
          </a:xfrm>
          <a:prstGeom prst="rect">
            <a:avLst/>
          </a:prstGeom>
          <a:noFill/>
        </p:spPr>
        <p:txBody>
          <a:bodyPr wrap="none" rtlCol="0">
            <a:spAutoFit/>
          </a:bodyPr>
          <a:lstStyle/>
          <a:p>
            <a:r>
              <a:rPr lang="en-US" dirty="0"/>
              <a:t>both files have the same reference numbers</a:t>
            </a:r>
          </a:p>
        </p:txBody>
      </p:sp>
      <p:grpSp>
        <p:nvGrpSpPr>
          <p:cNvPr id="10" name="Group 9">
            <a:extLst>
              <a:ext uri="{FF2B5EF4-FFF2-40B4-BE49-F238E27FC236}">
                <a16:creationId xmlns:a16="http://schemas.microsoft.com/office/drawing/2014/main" id="{C4EEFCED-9A7B-5620-130D-E70BDB2AF4B2}"/>
              </a:ext>
            </a:extLst>
          </p:cNvPr>
          <p:cNvGrpSpPr/>
          <p:nvPr/>
        </p:nvGrpSpPr>
        <p:grpSpPr>
          <a:xfrm>
            <a:off x="8537289" y="3671502"/>
            <a:ext cx="320040" cy="929160"/>
            <a:chOff x="8537289" y="3671502"/>
            <a:chExt cx="320040" cy="929160"/>
          </a:xfrm>
        </p:grpSpPr>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E3D52ADC-A5E5-84D8-7DFF-48E1E65C3C24}"/>
                    </a:ext>
                  </a:extLst>
                </p14:cNvPr>
                <p14:cNvContentPartPr/>
                <p14:nvPr/>
              </p14:nvContentPartPr>
              <p14:xfrm>
                <a:off x="8586609" y="3787422"/>
                <a:ext cx="270720" cy="813240"/>
              </p14:xfrm>
            </p:contentPart>
          </mc:Choice>
          <mc:Fallback>
            <p:pic>
              <p:nvPicPr>
                <p:cNvPr id="8" name="Ink 7">
                  <a:extLst>
                    <a:ext uri="{FF2B5EF4-FFF2-40B4-BE49-F238E27FC236}">
                      <a16:creationId xmlns:a16="http://schemas.microsoft.com/office/drawing/2014/main" id="{E3D52ADC-A5E5-84D8-7DFF-48E1E65C3C24}"/>
                    </a:ext>
                  </a:extLst>
                </p:cNvPr>
                <p:cNvPicPr/>
                <p:nvPr/>
              </p:nvPicPr>
              <p:blipFill>
                <a:blip r:embed="rId6"/>
                <a:stretch>
                  <a:fillRect/>
                </a:stretch>
              </p:blipFill>
              <p:spPr>
                <a:xfrm>
                  <a:off x="8577609" y="3778422"/>
                  <a:ext cx="288360" cy="83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3A227A24-A32E-82B7-6748-1A505640F9C9}"/>
                    </a:ext>
                  </a:extLst>
                </p14:cNvPr>
                <p14:cNvContentPartPr/>
                <p14:nvPr/>
              </p14:nvContentPartPr>
              <p14:xfrm>
                <a:off x="8537289" y="3671502"/>
                <a:ext cx="100440" cy="182520"/>
              </p14:xfrm>
            </p:contentPart>
          </mc:Choice>
          <mc:Fallback>
            <p:pic>
              <p:nvPicPr>
                <p:cNvPr id="9" name="Ink 8">
                  <a:extLst>
                    <a:ext uri="{FF2B5EF4-FFF2-40B4-BE49-F238E27FC236}">
                      <a16:creationId xmlns:a16="http://schemas.microsoft.com/office/drawing/2014/main" id="{3A227A24-A32E-82B7-6748-1A505640F9C9}"/>
                    </a:ext>
                  </a:extLst>
                </p:cNvPr>
                <p:cNvPicPr/>
                <p:nvPr/>
              </p:nvPicPr>
              <p:blipFill>
                <a:blip r:embed="rId8"/>
                <a:stretch>
                  <a:fillRect/>
                </a:stretch>
              </p:blipFill>
              <p:spPr>
                <a:xfrm>
                  <a:off x="8528289" y="3662862"/>
                  <a:ext cx="118080" cy="200160"/>
                </a:xfrm>
                <a:prstGeom prst="rect">
                  <a:avLst/>
                </a:prstGeom>
              </p:spPr>
            </p:pic>
          </mc:Fallback>
        </mc:AlternateContent>
      </p:grpSp>
      <p:pic>
        <p:nvPicPr>
          <p:cNvPr id="1026" name="Picture 2">
            <a:extLst>
              <a:ext uri="{FF2B5EF4-FFF2-40B4-BE49-F238E27FC236}">
                <a16:creationId xmlns:a16="http://schemas.microsoft.com/office/drawing/2014/main" id="{CED41E81-77A2-E9E5-7DBE-64C446D170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9269" y="3956538"/>
            <a:ext cx="1881188"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054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 </a:t>
            </a:r>
            <a:r>
              <a:rPr lang="en-US" i="1" dirty="0">
                <a:solidFill>
                  <a:srgbClr val="7030A0"/>
                </a:solidFill>
              </a:rPr>
              <a:t>$Extend\$</a:t>
            </a:r>
            <a:r>
              <a:rPr lang="en-US" i="1" dirty="0" err="1">
                <a:solidFill>
                  <a:srgbClr val="7030A0"/>
                </a:solidFill>
              </a:rPr>
              <a:t>UsnJrnl</a:t>
            </a:r>
            <a:endParaRPr lang="en-US" dirty="0"/>
          </a:p>
        </p:txBody>
      </p:sp>
      <p:sp>
        <p:nvSpPr>
          <p:cNvPr id="3" name="Content Placeholder 2"/>
          <p:cNvSpPr>
            <a:spLocks noGrp="1"/>
          </p:cNvSpPr>
          <p:nvPr>
            <p:ph idx="1"/>
          </p:nvPr>
        </p:nvSpPr>
        <p:spPr/>
        <p:txBody>
          <a:bodyPr/>
          <a:lstStyle/>
          <a:p>
            <a:r>
              <a:rPr lang="en-US" dirty="0"/>
              <a:t>(</a:t>
            </a:r>
            <a:r>
              <a:rPr lang="en-US" dirty="0">
                <a:solidFill>
                  <a:srgbClr val="FF0000"/>
                </a:solidFill>
              </a:rPr>
              <a:t>Scenario 1</a:t>
            </a:r>
            <a:r>
              <a:rPr lang="en-US" dirty="0"/>
              <a:t>) If the change journal doesn’t reach its maximum size</a:t>
            </a:r>
          </a:p>
          <a:p>
            <a:pPr lvl="1"/>
            <a:r>
              <a:rPr lang="en-US" i="1" dirty="0" err="1">
                <a:solidFill>
                  <a:srgbClr val="7030A0"/>
                </a:solidFill>
              </a:rPr>
              <a:t>icat</a:t>
            </a:r>
            <a:r>
              <a:rPr lang="en-US" i="1" dirty="0">
                <a:solidFill>
                  <a:srgbClr val="7030A0"/>
                </a:solidFill>
              </a:rPr>
              <a:t> : </a:t>
            </a:r>
            <a:r>
              <a:rPr lang="en-US" dirty="0"/>
              <a:t>extract binary or </a:t>
            </a:r>
            <a:r>
              <a:rPr lang="en-US" i="1" dirty="0">
                <a:solidFill>
                  <a:srgbClr val="7030A0"/>
                </a:solidFill>
              </a:rPr>
              <a:t>https://github.com/jschicht/ExtractUsnJrnl</a:t>
            </a:r>
          </a:p>
          <a:p>
            <a:pPr lvl="1"/>
            <a:r>
              <a:rPr lang="en-US" i="1" dirty="0">
                <a:solidFill>
                  <a:srgbClr val="7030A0"/>
                </a:solidFill>
              </a:rPr>
              <a:t>bless/</a:t>
            </a:r>
            <a:r>
              <a:rPr lang="en-US" i="1" dirty="0" err="1">
                <a:solidFill>
                  <a:srgbClr val="7030A0"/>
                </a:solidFill>
              </a:rPr>
              <a:t>xxd</a:t>
            </a:r>
            <a:r>
              <a:rPr lang="en-US" dirty="0"/>
              <a:t> or </a:t>
            </a:r>
            <a:r>
              <a:rPr lang="en-US" i="1" dirty="0">
                <a:solidFill>
                  <a:srgbClr val="7030A0"/>
                </a:solidFill>
              </a:rPr>
              <a:t>UsnJrnl2Csv: </a:t>
            </a:r>
            <a:r>
              <a:rPr lang="en-US" dirty="0"/>
              <a:t>convert to csv</a:t>
            </a:r>
          </a:p>
          <a:p>
            <a:r>
              <a:rPr lang="en-US" dirty="0"/>
              <a:t>(</a:t>
            </a:r>
            <a:r>
              <a:rPr lang="en-US" dirty="0">
                <a:solidFill>
                  <a:srgbClr val="FF0000"/>
                </a:solidFill>
              </a:rPr>
              <a:t>Scenario 2</a:t>
            </a:r>
            <a:r>
              <a:rPr lang="en-US" dirty="0"/>
              <a:t>) As the change journal reaches its maximum size</a:t>
            </a:r>
          </a:p>
          <a:p>
            <a:pPr lvl="1"/>
            <a:r>
              <a:rPr lang="en-US" dirty="0"/>
              <a:t>Clusters of the journal's disk space are marked </a:t>
            </a:r>
            <a:r>
              <a:rPr lang="en-US" dirty="0">
                <a:solidFill>
                  <a:srgbClr val="FF0000"/>
                </a:solidFill>
              </a:rPr>
              <a:t>unallocated</a:t>
            </a:r>
            <a:r>
              <a:rPr lang="en-US" dirty="0"/>
              <a:t> by OS</a:t>
            </a:r>
          </a:p>
          <a:p>
            <a:pPr lvl="1"/>
            <a:r>
              <a:rPr lang="en-US" dirty="0"/>
              <a:t>That space to be used when needed at a later time</a:t>
            </a:r>
          </a:p>
          <a:p>
            <a:pPr lvl="1"/>
            <a:r>
              <a:rPr lang="en-US" i="1" dirty="0" err="1">
                <a:solidFill>
                  <a:srgbClr val="7030A0"/>
                </a:solidFill>
              </a:rPr>
              <a:t>usncarve</a:t>
            </a:r>
            <a:r>
              <a:rPr lang="en-US" i="1" dirty="0">
                <a:solidFill>
                  <a:srgbClr val="7030A0"/>
                </a:solidFill>
              </a:rPr>
              <a:t>: </a:t>
            </a:r>
            <a:r>
              <a:rPr lang="en-US" dirty="0" err="1"/>
              <a:t>usncarve</a:t>
            </a:r>
            <a:r>
              <a:rPr lang="en-US" dirty="0"/>
              <a:t> records in </a:t>
            </a:r>
            <a:r>
              <a:rPr lang="en-US" dirty="0">
                <a:solidFill>
                  <a:srgbClr val="FF0000"/>
                </a:solidFill>
              </a:rPr>
              <a:t>unallocated</a:t>
            </a:r>
            <a:r>
              <a:rPr lang="en-US" dirty="0"/>
              <a:t> space </a:t>
            </a:r>
            <a:endParaRPr lang="en-US" i="1" dirty="0">
              <a:solidFill>
                <a:srgbClr val="7030A0"/>
              </a:solidFill>
            </a:endParaRPr>
          </a:p>
          <a:p>
            <a:pPr lvl="1"/>
            <a:r>
              <a:rPr lang="en-US" i="1" dirty="0" err="1">
                <a:solidFill>
                  <a:srgbClr val="7030A0"/>
                </a:solidFill>
              </a:rPr>
              <a:t>Usnparser</a:t>
            </a:r>
            <a:r>
              <a:rPr lang="en-US" i="1" dirty="0">
                <a:solidFill>
                  <a:srgbClr val="7030A0"/>
                </a:solidFill>
              </a:rPr>
              <a:t>: </a:t>
            </a:r>
            <a:r>
              <a:rPr lang="en-US" dirty="0"/>
              <a:t>convert to csv</a:t>
            </a:r>
          </a:p>
          <a:p>
            <a:pPr lvl="1"/>
            <a:endParaRPr lang="en-US" dirty="0"/>
          </a:p>
          <a:p>
            <a:endParaRPr lang="en-US" dirty="0"/>
          </a:p>
          <a:p>
            <a:endParaRPr lang="en-US" dirty="0"/>
          </a:p>
        </p:txBody>
      </p:sp>
      <p:sp>
        <p:nvSpPr>
          <p:cNvPr id="4" name="Flowchart: Connector 3">
            <a:extLst>
              <a:ext uri="{FF2B5EF4-FFF2-40B4-BE49-F238E27FC236}">
                <a16:creationId xmlns:a16="http://schemas.microsoft.com/office/drawing/2014/main" id="{554384DE-A9DF-4531-4C37-82B4A919093C}"/>
              </a:ext>
            </a:extLst>
          </p:cNvPr>
          <p:cNvSpPr/>
          <p:nvPr/>
        </p:nvSpPr>
        <p:spPr>
          <a:xfrm>
            <a:off x="9042191" y="245457"/>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EB2C5534-140D-9922-DF85-1786C04374C4}"/>
              </a:ext>
            </a:extLst>
          </p:cNvPr>
          <p:cNvSpPr/>
          <p:nvPr/>
        </p:nvSpPr>
        <p:spPr>
          <a:xfrm>
            <a:off x="9436163" y="640174"/>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640E76C-CD76-24A4-64D1-0C473D07A70C}"/>
              </a:ext>
            </a:extLst>
          </p:cNvPr>
          <p:cNvCxnSpPr>
            <a:stCxn id="4" idx="2"/>
            <a:endCxn id="5" idx="2"/>
          </p:cNvCxnSpPr>
          <p:nvPr/>
        </p:nvCxnSpPr>
        <p:spPr>
          <a:xfrm flipV="1">
            <a:off x="9042191" y="956467"/>
            <a:ext cx="3939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DF9EC5-32DA-5F6A-F23A-565948B784B3}"/>
              </a:ext>
            </a:extLst>
          </p:cNvPr>
          <p:cNvCxnSpPr>
            <a:cxnSpLocks/>
          </p:cNvCxnSpPr>
          <p:nvPr/>
        </p:nvCxnSpPr>
        <p:spPr>
          <a:xfrm flipV="1">
            <a:off x="10033323" y="500619"/>
            <a:ext cx="278580" cy="2791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173856-4C09-FCBF-DB65-F1FD1C1D120D}"/>
              </a:ext>
            </a:extLst>
          </p:cNvPr>
          <p:cNvCxnSpPr>
            <a:stCxn id="5" idx="6"/>
            <a:endCxn id="4" idx="6"/>
          </p:cNvCxnSpPr>
          <p:nvPr/>
        </p:nvCxnSpPr>
        <p:spPr>
          <a:xfrm>
            <a:off x="10064387" y="956467"/>
            <a:ext cx="3939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B1F3D91-E347-49F8-2D2A-34A7E9100376}"/>
              </a:ext>
            </a:extLst>
          </p:cNvPr>
          <p:cNvCxnSpPr>
            <a:stCxn id="5" idx="5"/>
            <a:endCxn id="4" idx="5"/>
          </p:cNvCxnSpPr>
          <p:nvPr/>
        </p:nvCxnSpPr>
        <p:spPr>
          <a:xfrm>
            <a:off x="9972386" y="1180119"/>
            <a:ext cx="278580" cy="279109"/>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5ABC4F0-933E-C752-A00D-B90261916BC9}"/>
              </a:ext>
            </a:extLst>
          </p:cNvPr>
          <p:cNvCxnSpPr>
            <a:endCxn id="4" idx="4"/>
          </p:cNvCxnSpPr>
          <p:nvPr/>
        </p:nvCxnSpPr>
        <p:spPr>
          <a:xfrm>
            <a:off x="9750275" y="1291350"/>
            <a:ext cx="0" cy="376128"/>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40766173-58C7-C139-5816-8EB14355D0A7}"/>
              </a:ext>
            </a:extLst>
          </p:cNvPr>
          <p:cNvCxnSpPr>
            <a:endCxn id="4" idx="3"/>
          </p:cNvCxnSpPr>
          <p:nvPr/>
        </p:nvCxnSpPr>
        <p:spPr>
          <a:xfrm flipH="1">
            <a:off x="9249584" y="1180119"/>
            <a:ext cx="273274" cy="279109"/>
          </a:xfrm>
          <a:prstGeom prst="line">
            <a:avLst/>
          </a:prstGeom>
        </p:spPr>
        <p:style>
          <a:lnRef idx="1">
            <a:schemeClr val="accent2"/>
          </a:lnRef>
          <a:fillRef idx="0">
            <a:schemeClr val="accent2"/>
          </a:fillRef>
          <a:effectRef idx="0">
            <a:schemeClr val="accent2"/>
          </a:effectRef>
          <a:fontRef idx="minor">
            <a:schemeClr val="tx1"/>
          </a:fontRef>
        </p:style>
      </p:cxnSp>
      <p:sp>
        <p:nvSpPr>
          <p:cNvPr id="28" name="Flowchart: Connector 27">
            <a:extLst>
              <a:ext uri="{FF2B5EF4-FFF2-40B4-BE49-F238E27FC236}">
                <a16:creationId xmlns:a16="http://schemas.microsoft.com/office/drawing/2014/main" id="{98DEEDEA-0BED-8E32-5433-9455A8807D38}"/>
              </a:ext>
            </a:extLst>
          </p:cNvPr>
          <p:cNvSpPr/>
          <p:nvPr/>
        </p:nvSpPr>
        <p:spPr>
          <a:xfrm>
            <a:off x="7719205" y="4701749"/>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8421C3D1-D7D3-21AB-4195-C6A7BC51EF2D}"/>
              </a:ext>
            </a:extLst>
          </p:cNvPr>
          <p:cNvSpPr/>
          <p:nvPr/>
        </p:nvSpPr>
        <p:spPr>
          <a:xfrm>
            <a:off x="8113177" y="5096466"/>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5350693-E766-AD0D-D824-FAF6FD0CC049}"/>
              </a:ext>
            </a:extLst>
          </p:cNvPr>
          <p:cNvCxnSpPr>
            <a:stCxn id="28" idx="2"/>
            <a:endCxn id="29" idx="2"/>
          </p:cNvCxnSpPr>
          <p:nvPr/>
        </p:nvCxnSpPr>
        <p:spPr>
          <a:xfrm flipV="1">
            <a:off x="7719205" y="5412759"/>
            <a:ext cx="3939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BA6FDC-D26F-11A1-4441-37D2662C6EE0}"/>
              </a:ext>
            </a:extLst>
          </p:cNvPr>
          <p:cNvCxnSpPr>
            <a:cxnSpLocks/>
          </p:cNvCxnSpPr>
          <p:nvPr/>
        </p:nvCxnSpPr>
        <p:spPr>
          <a:xfrm flipV="1">
            <a:off x="8710337" y="4956911"/>
            <a:ext cx="278580" cy="2791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31EB95-AEBB-86EA-CD28-E04D0D9FDB78}"/>
              </a:ext>
            </a:extLst>
          </p:cNvPr>
          <p:cNvCxnSpPr>
            <a:stCxn id="29" idx="6"/>
            <a:endCxn id="28" idx="6"/>
          </p:cNvCxnSpPr>
          <p:nvPr/>
        </p:nvCxnSpPr>
        <p:spPr>
          <a:xfrm>
            <a:off x="8741401" y="5412759"/>
            <a:ext cx="3939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EE5799E1-3EBA-CFDF-9139-B4903E46B2C0}"/>
              </a:ext>
            </a:extLst>
          </p:cNvPr>
          <p:cNvCxnSpPr>
            <a:stCxn id="29" idx="5"/>
            <a:endCxn id="28" idx="5"/>
          </p:cNvCxnSpPr>
          <p:nvPr/>
        </p:nvCxnSpPr>
        <p:spPr>
          <a:xfrm>
            <a:off x="8649400" y="5636411"/>
            <a:ext cx="278580" cy="279109"/>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70060FCC-A4F8-8D79-108F-BECFE0557D7B}"/>
              </a:ext>
            </a:extLst>
          </p:cNvPr>
          <p:cNvCxnSpPr>
            <a:endCxn id="28" idx="4"/>
          </p:cNvCxnSpPr>
          <p:nvPr/>
        </p:nvCxnSpPr>
        <p:spPr>
          <a:xfrm>
            <a:off x="8427289" y="5747642"/>
            <a:ext cx="0" cy="376128"/>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81DCAD9B-5BEC-1107-3FA0-2D58052180D1}"/>
              </a:ext>
            </a:extLst>
          </p:cNvPr>
          <p:cNvCxnSpPr>
            <a:endCxn id="28" idx="3"/>
          </p:cNvCxnSpPr>
          <p:nvPr/>
        </p:nvCxnSpPr>
        <p:spPr>
          <a:xfrm flipH="1">
            <a:off x="7926598" y="5636411"/>
            <a:ext cx="273274" cy="279109"/>
          </a:xfrm>
          <a:prstGeom prst="line">
            <a:avLst/>
          </a:prstGeom>
        </p:spPr>
        <p:style>
          <a:lnRef idx="1">
            <a:schemeClr val="accent2"/>
          </a:lnRef>
          <a:fillRef idx="0">
            <a:schemeClr val="accent2"/>
          </a:fillRef>
          <a:effectRef idx="0">
            <a:schemeClr val="accent2"/>
          </a:effectRef>
          <a:fontRef idx="minor">
            <a:schemeClr val="tx1"/>
          </a:fontRef>
        </p:style>
      </p:cxnSp>
      <p:pic>
        <p:nvPicPr>
          <p:cNvPr id="36" name="Picture 10">
            <a:extLst>
              <a:ext uri="{FF2B5EF4-FFF2-40B4-BE49-F238E27FC236}">
                <a16:creationId xmlns:a16="http://schemas.microsoft.com/office/drawing/2014/main" id="{A35D4B3F-1FAC-41C1-9ACD-74F4BD718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131" y="670739"/>
            <a:ext cx="1322986" cy="187351"/>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64AA6F51-1844-360B-2FCB-882FAB4EF72B}"/>
              </a:ext>
            </a:extLst>
          </p:cNvPr>
          <p:cNvCxnSpPr>
            <a:cxnSpLocks/>
          </p:cNvCxnSpPr>
          <p:nvPr/>
        </p:nvCxnSpPr>
        <p:spPr>
          <a:xfrm flipH="1">
            <a:off x="10261373" y="769998"/>
            <a:ext cx="436468" cy="973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10">
            <a:extLst>
              <a:ext uri="{FF2B5EF4-FFF2-40B4-BE49-F238E27FC236}">
                <a16:creationId xmlns:a16="http://schemas.microsoft.com/office/drawing/2014/main" id="{4812298A-848A-2AA6-597E-C4F7C1B79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373" y="6305524"/>
            <a:ext cx="1322986" cy="18735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56AC3F6B-7EE7-71D8-DB0E-0C9FE0BE9884}"/>
              </a:ext>
            </a:extLst>
          </p:cNvPr>
          <p:cNvCxnSpPr>
            <a:cxnSpLocks/>
          </p:cNvCxnSpPr>
          <p:nvPr/>
        </p:nvCxnSpPr>
        <p:spPr>
          <a:xfrm flipH="1" flipV="1">
            <a:off x="8591726" y="5990598"/>
            <a:ext cx="346661" cy="328502"/>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815F19-6171-7816-73A4-9649D4E16DE9}"/>
              </a:ext>
            </a:extLst>
          </p:cNvPr>
          <p:cNvCxnSpPr>
            <a:endCxn id="28" idx="1"/>
          </p:cNvCxnSpPr>
          <p:nvPr/>
        </p:nvCxnSpPr>
        <p:spPr>
          <a:xfrm flipH="1" flipV="1">
            <a:off x="7926598" y="4909999"/>
            <a:ext cx="255949" cy="326021"/>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7082FD62-11A5-D624-059D-7AF5FEA65F5B}"/>
              </a:ext>
            </a:extLst>
          </p:cNvPr>
          <p:cNvCxnSpPr>
            <a:stCxn id="29" idx="0"/>
          </p:cNvCxnSpPr>
          <p:nvPr/>
        </p:nvCxnSpPr>
        <p:spPr>
          <a:xfrm flipV="1">
            <a:off x="8427289" y="4683158"/>
            <a:ext cx="0" cy="413308"/>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2049" name="Ink 2048">
                <a:extLst>
                  <a:ext uri="{FF2B5EF4-FFF2-40B4-BE49-F238E27FC236}">
                    <a16:creationId xmlns:a16="http://schemas.microsoft.com/office/drawing/2014/main" id="{B4EB2FEB-FFA9-8709-6842-73A4F6EDF6E3}"/>
                  </a:ext>
                </a:extLst>
              </p14:cNvPr>
              <p14:cNvContentPartPr/>
              <p14:nvPr/>
            </p14:nvContentPartPr>
            <p14:xfrm>
              <a:off x="8735913" y="5237259"/>
              <a:ext cx="48960" cy="416160"/>
            </p14:xfrm>
          </p:contentPart>
        </mc:Choice>
        <mc:Fallback>
          <p:pic>
            <p:nvPicPr>
              <p:cNvPr id="2049" name="Ink 2048">
                <a:extLst>
                  <a:ext uri="{FF2B5EF4-FFF2-40B4-BE49-F238E27FC236}">
                    <a16:creationId xmlns:a16="http://schemas.microsoft.com/office/drawing/2014/main" id="{B4EB2FEB-FFA9-8709-6842-73A4F6EDF6E3}"/>
                  </a:ext>
                </a:extLst>
              </p:cNvPr>
              <p:cNvPicPr/>
              <p:nvPr/>
            </p:nvPicPr>
            <p:blipFill>
              <a:blip r:embed="rId4"/>
              <a:stretch>
                <a:fillRect/>
              </a:stretch>
            </p:blipFill>
            <p:spPr>
              <a:xfrm>
                <a:off x="8727273" y="5228619"/>
                <a:ext cx="66600" cy="433800"/>
              </a:xfrm>
              <a:prstGeom prst="rect">
                <a:avLst/>
              </a:prstGeom>
            </p:spPr>
          </p:pic>
        </mc:Fallback>
      </mc:AlternateContent>
      <p:grpSp>
        <p:nvGrpSpPr>
          <p:cNvPr id="2056" name="Group 2055">
            <a:extLst>
              <a:ext uri="{FF2B5EF4-FFF2-40B4-BE49-F238E27FC236}">
                <a16:creationId xmlns:a16="http://schemas.microsoft.com/office/drawing/2014/main" id="{E5E22C8C-81EB-9A56-0F75-53B191C91E9C}"/>
              </a:ext>
            </a:extLst>
          </p:cNvPr>
          <p:cNvGrpSpPr/>
          <p:nvPr/>
        </p:nvGrpSpPr>
        <p:grpSpPr>
          <a:xfrm>
            <a:off x="8783433" y="5040339"/>
            <a:ext cx="261000" cy="801720"/>
            <a:chOff x="10037049" y="4818102"/>
            <a:chExt cx="261000" cy="801720"/>
          </a:xfrm>
        </p:grpSpPr>
        <mc:AlternateContent xmlns:mc="http://schemas.openxmlformats.org/markup-compatibility/2006">
          <mc:Choice xmlns:p14="http://schemas.microsoft.com/office/powerpoint/2010/main" Requires="p14">
            <p:contentPart p14:bwMode="auto" r:id="rId5">
              <p14:nvContentPartPr>
                <p14:cNvPr id="2051" name="Ink 2050">
                  <a:extLst>
                    <a:ext uri="{FF2B5EF4-FFF2-40B4-BE49-F238E27FC236}">
                      <a16:creationId xmlns:a16="http://schemas.microsoft.com/office/drawing/2014/main" id="{B4BD3AF0-FDF2-D349-3A46-3A245E88E45D}"/>
                    </a:ext>
                  </a:extLst>
                </p14:cNvPr>
                <p14:cNvContentPartPr/>
                <p14:nvPr/>
              </p14:nvContentPartPr>
              <p14:xfrm>
                <a:off x="10037049" y="4944822"/>
                <a:ext cx="78480" cy="541440"/>
              </p14:xfrm>
            </p:contentPart>
          </mc:Choice>
          <mc:Fallback>
            <p:pic>
              <p:nvPicPr>
                <p:cNvPr id="2051" name="Ink 2050">
                  <a:extLst>
                    <a:ext uri="{FF2B5EF4-FFF2-40B4-BE49-F238E27FC236}">
                      <a16:creationId xmlns:a16="http://schemas.microsoft.com/office/drawing/2014/main" id="{B4BD3AF0-FDF2-D349-3A46-3A245E88E45D}"/>
                    </a:ext>
                  </a:extLst>
                </p:cNvPr>
                <p:cNvPicPr/>
                <p:nvPr/>
              </p:nvPicPr>
              <p:blipFill>
                <a:blip r:embed="rId6"/>
                <a:stretch>
                  <a:fillRect/>
                </a:stretch>
              </p:blipFill>
              <p:spPr>
                <a:xfrm>
                  <a:off x="10028409" y="4935822"/>
                  <a:ext cx="9612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2" name="Ink 2051">
                  <a:extLst>
                    <a:ext uri="{FF2B5EF4-FFF2-40B4-BE49-F238E27FC236}">
                      <a16:creationId xmlns:a16="http://schemas.microsoft.com/office/drawing/2014/main" id="{46ADFAE2-FF05-4702-43ED-009548C76FB7}"/>
                    </a:ext>
                  </a:extLst>
                </p14:cNvPr>
                <p14:cNvContentPartPr/>
                <p14:nvPr/>
              </p14:nvContentPartPr>
              <p14:xfrm>
                <a:off x="10093209" y="4881102"/>
                <a:ext cx="99360" cy="670680"/>
              </p14:xfrm>
            </p:contentPart>
          </mc:Choice>
          <mc:Fallback>
            <p:pic>
              <p:nvPicPr>
                <p:cNvPr id="2052" name="Ink 2051">
                  <a:extLst>
                    <a:ext uri="{FF2B5EF4-FFF2-40B4-BE49-F238E27FC236}">
                      <a16:creationId xmlns:a16="http://schemas.microsoft.com/office/drawing/2014/main" id="{46ADFAE2-FF05-4702-43ED-009548C76FB7}"/>
                    </a:ext>
                  </a:extLst>
                </p:cNvPr>
                <p:cNvPicPr/>
                <p:nvPr/>
              </p:nvPicPr>
              <p:blipFill>
                <a:blip r:embed="rId8"/>
                <a:stretch>
                  <a:fillRect/>
                </a:stretch>
              </p:blipFill>
              <p:spPr>
                <a:xfrm>
                  <a:off x="10084569" y="4872462"/>
                  <a:ext cx="11700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5" name="Ink 2054">
                  <a:extLst>
                    <a:ext uri="{FF2B5EF4-FFF2-40B4-BE49-F238E27FC236}">
                      <a16:creationId xmlns:a16="http://schemas.microsoft.com/office/drawing/2014/main" id="{76A0E699-DB36-CA5A-E44C-172AB7C589AD}"/>
                    </a:ext>
                  </a:extLst>
                </p14:cNvPr>
                <p14:cNvContentPartPr/>
                <p14:nvPr/>
              </p14:nvContentPartPr>
              <p14:xfrm>
                <a:off x="10156929" y="4818102"/>
                <a:ext cx="141120" cy="801720"/>
              </p14:xfrm>
            </p:contentPart>
          </mc:Choice>
          <mc:Fallback>
            <p:pic>
              <p:nvPicPr>
                <p:cNvPr id="2055" name="Ink 2054">
                  <a:extLst>
                    <a:ext uri="{FF2B5EF4-FFF2-40B4-BE49-F238E27FC236}">
                      <a16:creationId xmlns:a16="http://schemas.microsoft.com/office/drawing/2014/main" id="{76A0E699-DB36-CA5A-E44C-172AB7C589AD}"/>
                    </a:ext>
                  </a:extLst>
                </p:cNvPr>
                <p:cNvPicPr/>
                <p:nvPr/>
              </p:nvPicPr>
              <p:blipFill>
                <a:blip r:embed="rId10"/>
                <a:stretch>
                  <a:fillRect/>
                </a:stretch>
              </p:blipFill>
              <p:spPr>
                <a:xfrm>
                  <a:off x="10147929" y="4809102"/>
                  <a:ext cx="158760" cy="819360"/>
                </a:xfrm>
                <a:prstGeom prst="rect">
                  <a:avLst/>
                </a:prstGeom>
              </p:spPr>
            </p:pic>
          </mc:Fallback>
        </mc:AlternateContent>
      </p:grpSp>
      <p:cxnSp>
        <p:nvCxnSpPr>
          <p:cNvPr id="2057" name="Straight Arrow Connector 2056">
            <a:extLst>
              <a:ext uri="{FF2B5EF4-FFF2-40B4-BE49-F238E27FC236}">
                <a16:creationId xmlns:a16="http://schemas.microsoft.com/office/drawing/2014/main" id="{E2047645-281F-03D2-3762-8348941E295D}"/>
              </a:ext>
            </a:extLst>
          </p:cNvPr>
          <p:cNvCxnSpPr>
            <a:cxnSpLocks/>
          </p:cNvCxnSpPr>
          <p:nvPr/>
        </p:nvCxnSpPr>
        <p:spPr>
          <a:xfrm flipH="1" flipV="1">
            <a:off x="9031391" y="5216493"/>
            <a:ext cx="447628" cy="100524"/>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9" name="Straight Arrow Connector 2058">
            <a:extLst>
              <a:ext uri="{FF2B5EF4-FFF2-40B4-BE49-F238E27FC236}">
                <a16:creationId xmlns:a16="http://schemas.microsoft.com/office/drawing/2014/main" id="{994A62CB-D9C1-6DB6-CA3F-D9DD4350BDE1}"/>
              </a:ext>
            </a:extLst>
          </p:cNvPr>
          <p:cNvCxnSpPr>
            <a:cxnSpLocks/>
          </p:cNvCxnSpPr>
          <p:nvPr/>
        </p:nvCxnSpPr>
        <p:spPr>
          <a:xfrm flipH="1">
            <a:off x="9038786" y="5472063"/>
            <a:ext cx="425235" cy="15917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63" name="Picture 4">
            <a:extLst>
              <a:ext uri="{FF2B5EF4-FFF2-40B4-BE49-F238E27FC236}">
                <a16:creationId xmlns:a16="http://schemas.microsoft.com/office/drawing/2014/main" id="{FB658D35-BD44-623F-4544-7F3FF9D0FD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73873" y="4301358"/>
            <a:ext cx="1003383" cy="244727"/>
          </a:xfrm>
          <a:prstGeom prst="rect">
            <a:avLst/>
          </a:prstGeom>
          <a:noFill/>
          <a:extLst>
            <a:ext uri="{909E8E84-426E-40DD-AFC4-6F175D3DCCD1}">
              <a14:hiddenFill xmlns:a14="http://schemas.microsoft.com/office/drawing/2010/main">
                <a:solidFill>
                  <a:srgbClr val="FFFFFF"/>
                </a:solidFill>
              </a14:hiddenFill>
            </a:ext>
          </a:extLst>
        </p:spPr>
      </p:pic>
      <p:cxnSp>
        <p:nvCxnSpPr>
          <p:cNvPr id="2064" name="Straight Arrow Connector 2063">
            <a:extLst>
              <a:ext uri="{FF2B5EF4-FFF2-40B4-BE49-F238E27FC236}">
                <a16:creationId xmlns:a16="http://schemas.microsoft.com/office/drawing/2014/main" id="{A8025876-746A-66B3-FE58-E44E586A6038}"/>
              </a:ext>
            </a:extLst>
          </p:cNvPr>
          <p:cNvCxnSpPr>
            <a:cxnSpLocks/>
          </p:cNvCxnSpPr>
          <p:nvPr/>
        </p:nvCxnSpPr>
        <p:spPr>
          <a:xfrm flipH="1">
            <a:off x="8649400" y="4604302"/>
            <a:ext cx="269597" cy="3037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68" name="Picture 6">
            <a:extLst>
              <a:ext uri="{FF2B5EF4-FFF2-40B4-BE49-F238E27FC236}">
                <a16:creationId xmlns:a16="http://schemas.microsoft.com/office/drawing/2014/main" id="{D540CB20-9A48-EEC7-145E-B8346AC0C5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6017" y="5242516"/>
            <a:ext cx="2402321" cy="238453"/>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4">
            <a:extLst>
              <a:ext uri="{FF2B5EF4-FFF2-40B4-BE49-F238E27FC236}">
                <a16:creationId xmlns:a16="http://schemas.microsoft.com/office/drawing/2014/main" id="{962ACC3C-8DE7-B93E-1D89-B919394BCC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6735" y="1290951"/>
            <a:ext cx="1003383" cy="244727"/>
          </a:xfrm>
          <a:prstGeom prst="rect">
            <a:avLst/>
          </a:prstGeom>
          <a:noFill/>
          <a:extLst>
            <a:ext uri="{909E8E84-426E-40DD-AFC4-6F175D3DCCD1}">
              <a14:hiddenFill xmlns:a14="http://schemas.microsoft.com/office/drawing/2010/main">
                <a:solidFill>
                  <a:srgbClr val="FFFFFF"/>
                </a:solidFill>
              </a14:hiddenFill>
            </a:ext>
          </a:extLst>
        </p:spPr>
      </p:pic>
      <p:cxnSp>
        <p:nvCxnSpPr>
          <p:cNvPr id="2070" name="Straight Arrow Connector 2069">
            <a:extLst>
              <a:ext uri="{FF2B5EF4-FFF2-40B4-BE49-F238E27FC236}">
                <a16:creationId xmlns:a16="http://schemas.microsoft.com/office/drawing/2014/main" id="{87087ED4-5F24-ABEB-4129-084E119A3F84}"/>
              </a:ext>
            </a:extLst>
          </p:cNvPr>
          <p:cNvCxnSpPr>
            <a:cxnSpLocks/>
          </p:cNvCxnSpPr>
          <p:nvPr/>
        </p:nvCxnSpPr>
        <p:spPr>
          <a:xfrm flipV="1">
            <a:off x="8680083" y="1148814"/>
            <a:ext cx="559094" cy="2343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913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Scenario 1</a:t>
            </a:r>
            <a:endParaRPr lang="en-US" dirty="0"/>
          </a:p>
        </p:txBody>
      </p:sp>
      <p:pic>
        <p:nvPicPr>
          <p:cNvPr id="4" name="Picture 3"/>
          <p:cNvPicPr>
            <a:picLocks noChangeAspect="1"/>
          </p:cNvPicPr>
          <p:nvPr/>
        </p:nvPicPr>
        <p:blipFill>
          <a:blip r:embed="rId3"/>
          <a:stretch>
            <a:fillRect/>
          </a:stretch>
        </p:blipFill>
        <p:spPr>
          <a:xfrm>
            <a:off x="704383" y="2440997"/>
            <a:ext cx="10783234" cy="2857748"/>
          </a:xfrm>
          <a:prstGeom prst="rect">
            <a:avLst/>
          </a:prstGeom>
        </p:spPr>
      </p:pic>
      <p:sp>
        <p:nvSpPr>
          <p:cNvPr id="5" name="TextBox 4"/>
          <p:cNvSpPr txBox="1"/>
          <p:nvPr/>
        </p:nvSpPr>
        <p:spPr>
          <a:xfrm>
            <a:off x="704383" y="2071665"/>
            <a:ext cx="2337628" cy="369332"/>
          </a:xfrm>
          <a:prstGeom prst="rect">
            <a:avLst/>
          </a:prstGeom>
          <a:solidFill>
            <a:srgbClr val="FFC000"/>
          </a:solidFill>
        </p:spPr>
        <p:txBody>
          <a:bodyPr wrap="none" rtlCol="0">
            <a:spAutoFit/>
          </a:bodyPr>
          <a:lstStyle/>
          <a:p>
            <a:r>
              <a:rPr lang="en-US" dirty="0"/>
              <a:t>Install </a:t>
            </a:r>
            <a:r>
              <a:rPr lang="en-US" i="1" dirty="0">
                <a:solidFill>
                  <a:srgbClr val="007DB5"/>
                </a:solidFill>
              </a:rPr>
              <a:t>UsnJrnl2Csv</a:t>
            </a:r>
            <a:r>
              <a:rPr lang="en-US" dirty="0">
                <a:solidFill>
                  <a:srgbClr val="007DB5"/>
                </a:solidFill>
              </a:rPr>
              <a:t> </a:t>
            </a:r>
            <a:r>
              <a:rPr lang="en-US" dirty="0"/>
              <a:t>tool</a:t>
            </a:r>
          </a:p>
        </p:txBody>
      </p:sp>
    </p:spTree>
    <p:extLst>
      <p:ext uri="{BB962C8B-B14F-4D97-AF65-F5344CB8AC3E}">
        <p14:creationId xmlns:p14="http://schemas.microsoft.com/office/powerpoint/2010/main" val="1540560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5186" y="2328513"/>
            <a:ext cx="6161954" cy="3345308"/>
          </a:xfrm>
          <a:prstGeom prst="rect">
            <a:avLst/>
          </a:prstGeom>
        </p:spPr>
      </p:pic>
      <p:pic>
        <p:nvPicPr>
          <p:cNvPr id="5" name="Picture 4"/>
          <p:cNvPicPr>
            <a:picLocks noChangeAspect="1"/>
          </p:cNvPicPr>
          <p:nvPr/>
        </p:nvPicPr>
        <p:blipFill>
          <a:blip r:embed="rId4"/>
          <a:stretch>
            <a:fillRect/>
          </a:stretch>
        </p:blipFill>
        <p:spPr>
          <a:xfrm>
            <a:off x="785186" y="617714"/>
            <a:ext cx="5602112" cy="1045614"/>
          </a:xfrm>
          <a:prstGeom prst="rect">
            <a:avLst/>
          </a:prstGeom>
        </p:spPr>
      </p:pic>
      <p:sp>
        <p:nvSpPr>
          <p:cNvPr id="6" name="TextBox 5"/>
          <p:cNvSpPr txBox="1"/>
          <p:nvPr/>
        </p:nvSpPr>
        <p:spPr>
          <a:xfrm>
            <a:off x="785186" y="248382"/>
            <a:ext cx="4393960" cy="369332"/>
          </a:xfrm>
          <a:prstGeom prst="rect">
            <a:avLst/>
          </a:prstGeom>
          <a:solidFill>
            <a:srgbClr val="FFC000"/>
          </a:solidFill>
        </p:spPr>
        <p:txBody>
          <a:bodyPr wrap="none" rtlCol="0">
            <a:spAutoFit/>
          </a:bodyPr>
          <a:lstStyle/>
          <a:p>
            <a:r>
              <a:rPr lang="en-US" dirty="0"/>
              <a:t>Run</a:t>
            </a:r>
            <a:r>
              <a:rPr lang="en-US" i="1" dirty="0"/>
              <a:t> </a:t>
            </a:r>
            <a:r>
              <a:rPr lang="en-US" i="1" dirty="0">
                <a:solidFill>
                  <a:srgbClr val="007DB5"/>
                </a:solidFill>
              </a:rPr>
              <a:t>UsnJrnl2.exe </a:t>
            </a:r>
            <a:r>
              <a:rPr lang="en-US" dirty="0"/>
              <a:t>to covert </a:t>
            </a:r>
            <a:r>
              <a:rPr lang="en-US" i="1" dirty="0" err="1">
                <a:solidFill>
                  <a:srgbClr val="007DB5"/>
                </a:solidFill>
              </a:rPr>
              <a:t>UsnJrnl.bin</a:t>
            </a:r>
            <a:r>
              <a:rPr lang="en-US" dirty="0">
                <a:solidFill>
                  <a:srgbClr val="007DB5"/>
                </a:solidFill>
              </a:rPr>
              <a:t> </a:t>
            </a:r>
            <a:r>
              <a:rPr lang="en-US" dirty="0"/>
              <a:t>to .csv</a:t>
            </a:r>
          </a:p>
        </p:txBody>
      </p:sp>
      <p:sp>
        <p:nvSpPr>
          <p:cNvPr id="7" name="TextBox 6"/>
          <p:cNvSpPr txBox="1"/>
          <p:nvPr/>
        </p:nvSpPr>
        <p:spPr>
          <a:xfrm>
            <a:off x="785186" y="1959181"/>
            <a:ext cx="3989169" cy="369332"/>
          </a:xfrm>
          <a:prstGeom prst="rect">
            <a:avLst/>
          </a:prstGeom>
          <a:solidFill>
            <a:srgbClr val="FFC000"/>
          </a:solidFill>
        </p:spPr>
        <p:txBody>
          <a:bodyPr wrap="none" rtlCol="0">
            <a:spAutoFit/>
          </a:bodyPr>
          <a:lstStyle/>
          <a:p>
            <a:r>
              <a:rPr lang="en-US" dirty="0"/>
              <a:t>Set configuration: Browser to </a:t>
            </a:r>
            <a:r>
              <a:rPr lang="en-US" i="1" dirty="0" err="1">
                <a:solidFill>
                  <a:srgbClr val="007DB5"/>
                </a:solidFill>
              </a:rPr>
              <a:t>usnJrnl.bin</a:t>
            </a:r>
            <a:endParaRPr lang="en-US" i="1" dirty="0">
              <a:solidFill>
                <a:srgbClr val="007DB5"/>
              </a:solidFill>
            </a:endParaRPr>
          </a:p>
        </p:txBody>
      </p:sp>
      <p:sp>
        <p:nvSpPr>
          <p:cNvPr id="8" name="Rectangle 7"/>
          <p:cNvSpPr/>
          <p:nvPr/>
        </p:nvSpPr>
        <p:spPr>
          <a:xfrm>
            <a:off x="2867423" y="4585250"/>
            <a:ext cx="3851240" cy="369332"/>
          </a:xfrm>
          <a:prstGeom prst="rect">
            <a:avLst/>
          </a:prstGeom>
          <a:solidFill>
            <a:schemeClr val="accent4">
              <a:lumMod val="20000"/>
              <a:lumOff val="80000"/>
            </a:schemeClr>
          </a:solidFill>
        </p:spPr>
        <p:txBody>
          <a:bodyPr wrap="square">
            <a:spAutoFit/>
          </a:bodyPr>
          <a:lstStyle/>
          <a:p>
            <a:r>
              <a:rPr lang="en-US" dirty="0">
                <a:solidFill>
                  <a:srgbClr val="555555"/>
                </a:solidFill>
                <a:latin typeface="Helvetica Neue"/>
              </a:rPr>
              <a:t>This process might take 25 minutes</a:t>
            </a:r>
            <a:endParaRPr lang="en-US" dirty="0"/>
          </a:p>
        </p:txBody>
      </p:sp>
      <p:sp>
        <p:nvSpPr>
          <p:cNvPr id="2" name="TextBox 1"/>
          <p:cNvSpPr txBox="1"/>
          <p:nvPr/>
        </p:nvSpPr>
        <p:spPr>
          <a:xfrm>
            <a:off x="7205133" y="2328513"/>
            <a:ext cx="4445000" cy="2585323"/>
          </a:xfrm>
          <a:prstGeom prst="rect">
            <a:avLst/>
          </a:prstGeom>
          <a:solidFill>
            <a:schemeClr val="accent4">
              <a:lumMod val="20000"/>
              <a:lumOff val="80000"/>
            </a:schemeClr>
          </a:solidFill>
        </p:spPr>
        <p:txBody>
          <a:bodyPr wrap="square" rtlCol="0">
            <a:spAutoFit/>
          </a:bodyPr>
          <a:lstStyle/>
          <a:p>
            <a:r>
              <a:rPr lang="en-US" dirty="0"/>
              <a:t>Issue of using </a:t>
            </a:r>
            <a:r>
              <a:rPr lang="en-US" i="1" dirty="0" err="1">
                <a:solidFill>
                  <a:srgbClr val="007DB5"/>
                </a:solidFill>
              </a:rPr>
              <a:t>usnJrnl.bin</a:t>
            </a:r>
            <a:r>
              <a:rPr lang="en-US" dirty="0">
                <a:solidFill>
                  <a:srgbClr val="007DB5"/>
                </a:solidFill>
              </a:rPr>
              <a:t> </a:t>
            </a:r>
            <a:r>
              <a:rPr lang="en-US" dirty="0"/>
              <a:t>extracted from </a:t>
            </a:r>
            <a:r>
              <a:rPr lang="en-US" i="1" dirty="0" err="1">
                <a:solidFill>
                  <a:srgbClr val="FF0000"/>
                </a:solidFill>
              </a:rPr>
              <a:t>icat</a:t>
            </a:r>
            <a:endParaRPr lang="en-US" i="1" dirty="0">
              <a:solidFill>
                <a:srgbClr val="FF0000"/>
              </a:solidFill>
            </a:endParaRPr>
          </a:p>
          <a:p>
            <a:pPr marL="285750" indent="-285750">
              <a:buFont typeface="Arial" panose="020B0604020202020204" pitchFamily="34" charset="0"/>
              <a:buChar char="•"/>
            </a:pPr>
            <a:r>
              <a:rPr lang="en-US" i="1" dirty="0">
                <a:solidFill>
                  <a:srgbClr val="FF0000"/>
                </a:solidFill>
              </a:rPr>
              <a:t>$J </a:t>
            </a:r>
            <a:r>
              <a:rPr lang="en-US" i="1" dirty="0"/>
              <a:t>may be sparse, which would mean parts of the data is just 00's. </a:t>
            </a:r>
          </a:p>
          <a:p>
            <a:pPr marL="285750" indent="-285750">
              <a:buFont typeface="Arial" panose="020B0604020202020204" pitchFamily="34" charset="0"/>
              <a:buChar char="•"/>
            </a:pPr>
            <a:r>
              <a:rPr lang="en-US" i="1" dirty="0"/>
              <a:t>This may be a significant portion of the total data, and most tools will extract this data stream to its full size (which is annoying and a huge waste of disk space).</a:t>
            </a:r>
          </a:p>
          <a:p>
            <a:pPr marL="285750" indent="-285750">
              <a:buFont typeface="Arial" panose="020B0604020202020204" pitchFamily="34" charset="0"/>
              <a:buChar char="•"/>
            </a:pPr>
            <a:r>
              <a:rPr lang="en-US" i="1" dirty="0"/>
              <a:t> Consider using the tool </a:t>
            </a:r>
            <a:r>
              <a:rPr lang="en-US" i="1" dirty="0">
                <a:solidFill>
                  <a:srgbClr val="007DB5"/>
                </a:solidFill>
              </a:rPr>
              <a:t>https://github.com/jschicht/ExtractUsnJrnl</a:t>
            </a:r>
          </a:p>
        </p:txBody>
      </p:sp>
      <p:cxnSp>
        <p:nvCxnSpPr>
          <p:cNvPr id="9" name="Straight Arrow Connector 8">
            <a:extLst>
              <a:ext uri="{FF2B5EF4-FFF2-40B4-BE49-F238E27FC236}">
                <a16:creationId xmlns:a16="http://schemas.microsoft.com/office/drawing/2014/main" id="{534E8BE4-A148-46CF-ABE2-B6F2C0DAA0E1}"/>
              </a:ext>
            </a:extLst>
          </p:cNvPr>
          <p:cNvCxnSpPr>
            <a:cxnSpLocks/>
          </p:cNvCxnSpPr>
          <p:nvPr/>
        </p:nvCxnSpPr>
        <p:spPr>
          <a:xfrm>
            <a:off x="5594252" y="3171782"/>
            <a:ext cx="349348" cy="273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0ED87B02-2F92-4B26-BF4E-0520E60B61DE}"/>
              </a:ext>
            </a:extLst>
          </p:cNvPr>
          <p:cNvCxnSpPr>
            <a:cxnSpLocks/>
          </p:cNvCxnSpPr>
          <p:nvPr/>
        </p:nvCxnSpPr>
        <p:spPr>
          <a:xfrm flipH="1" flipV="1">
            <a:off x="6131647" y="3866011"/>
            <a:ext cx="186387" cy="1746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D1DEB4F6-E06F-4CA5-9EF7-44C6B0420558}"/>
              </a:ext>
            </a:extLst>
          </p:cNvPr>
          <p:cNvSpPr txBox="1"/>
          <p:nvPr/>
        </p:nvSpPr>
        <p:spPr>
          <a:xfrm>
            <a:off x="5508125" y="2891307"/>
            <a:ext cx="2023311" cy="369332"/>
          </a:xfrm>
          <a:prstGeom prst="rect">
            <a:avLst/>
          </a:prstGeom>
          <a:noFill/>
        </p:spPr>
        <p:txBody>
          <a:bodyPr wrap="none" rtlCol="0">
            <a:spAutoFit/>
          </a:bodyPr>
          <a:lstStyle/>
          <a:p>
            <a:r>
              <a:rPr lang="en-US" dirty="0">
                <a:solidFill>
                  <a:srgbClr val="FF0000"/>
                </a:solidFill>
              </a:rPr>
              <a:t>1.inputs:</a:t>
            </a:r>
            <a:r>
              <a:rPr lang="en-US" dirty="0">
                <a:solidFill>
                  <a:srgbClr val="7030A0"/>
                </a:solidFill>
              </a:rPr>
              <a:t>usnJrnl.bin</a:t>
            </a:r>
          </a:p>
        </p:txBody>
      </p:sp>
      <p:sp>
        <p:nvSpPr>
          <p:cNvPr id="14" name="TextBox 13">
            <a:extLst>
              <a:ext uri="{FF2B5EF4-FFF2-40B4-BE49-F238E27FC236}">
                <a16:creationId xmlns:a16="http://schemas.microsoft.com/office/drawing/2014/main" id="{438AE7CB-21DD-41CF-A923-984CE1987CA3}"/>
              </a:ext>
            </a:extLst>
          </p:cNvPr>
          <p:cNvSpPr txBox="1"/>
          <p:nvPr/>
        </p:nvSpPr>
        <p:spPr>
          <a:xfrm>
            <a:off x="803053" y="3433101"/>
            <a:ext cx="359394" cy="369332"/>
          </a:xfrm>
          <a:prstGeom prst="rect">
            <a:avLst/>
          </a:prstGeom>
          <a:noFill/>
        </p:spPr>
        <p:txBody>
          <a:bodyPr wrap="none" rtlCol="0">
            <a:spAutoFit/>
          </a:bodyPr>
          <a:lstStyle/>
          <a:p>
            <a:r>
              <a:rPr lang="en-US" dirty="0">
                <a:solidFill>
                  <a:srgbClr val="FF0000"/>
                </a:solidFill>
              </a:rPr>
              <a:t>2.</a:t>
            </a:r>
          </a:p>
        </p:txBody>
      </p:sp>
      <p:sp>
        <p:nvSpPr>
          <p:cNvPr id="15" name="TextBox 14">
            <a:extLst>
              <a:ext uri="{FF2B5EF4-FFF2-40B4-BE49-F238E27FC236}">
                <a16:creationId xmlns:a16="http://schemas.microsoft.com/office/drawing/2014/main" id="{B0AA43C3-07B4-4039-854B-1EEA23BE16D7}"/>
              </a:ext>
            </a:extLst>
          </p:cNvPr>
          <p:cNvSpPr txBox="1"/>
          <p:nvPr/>
        </p:nvSpPr>
        <p:spPr>
          <a:xfrm>
            <a:off x="6145344" y="4040642"/>
            <a:ext cx="301686" cy="369332"/>
          </a:xfrm>
          <a:prstGeom prst="rect">
            <a:avLst/>
          </a:prstGeom>
          <a:noFill/>
        </p:spPr>
        <p:txBody>
          <a:bodyPr wrap="none" rtlCol="0">
            <a:spAutoFit/>
          </a:bodyPr>
          <a:lstStyle/>
          <a:p>
            <a:r>
              <a:rPr lang="en-US" dirty="0">
                <a:solidFill>
                  <a:srgbClr val="FF0000"/>
                </a:solidFill>
              </a:rPr>
              <a:t>3</a:t>
            </a:r>
          </a:p>
        </p:txBody>
      </p:sp>
      <p:sp>
        <p:nvSpPr>
          <p:cNvPr id="16" name="TextBox 15">
            <a:extLst>
              <a:ext uri="{FF2B5EF4-FFF2-40B4-BE49-F238E27FC236}">
                <a16:creationId xmlns:a16="http://schemas.microsoft.com/office/drawing/2014/main" id="{4BF8A62F-7EB0-498E-96D8-95D5E7DC39FE}"/>
              </a:ext>
            </a:extLst>
          </p:cNvPr>
          <p:cNvSpPr txBox="1"/>
          <p:nvPr/>
        </p:nvSpPr>
        <p:spPr>
          <a:xfrm>
            <a:off x="1408140" y="5863695"/>
            <a:ext cx="8721571" cy="461665"/>
          </a:xfrm>
          <a:prstGeom prst="rect">
            <a:avLst/>
          </a:prstGeom>
          <a:noFill/>
        </p:spPr>
        <p:txBody>
          <a:bodyPr wrap="square">
            <a:spAutoFit/>
          </a:bodyPr>
          <a:lstStyle/>
          <a:p>
            <a:r>
              <a:rPr lang="en-US" sz="1200" i="1" dirty="0"/>
              <a:t> https://raw.githubusercontent.com/frankwxu/digital-forensics-lab/main/</a:t>
            </a:r>
            <a:r>
              <a:rPr lang="en-GB" sz="1200" i="1" dirty="0" err="1"/>
              <a:t>NIST_Data_Leakage_Case</a:t>
            </a:r>
            <a:r>
              <a:rPr lang="en-GB" sz="1200" i="1" dirty="0"/>
              <a:t>/</a:t>
            </a:r>
            <a:r>
              <a:rPr lang="en-GB" sz="1200" i="1" dirty="0" err="1"/>
              <a:t>NIST_Answers</a:t>
            </a:r>
            <a:r>
              <a:rPr lang="en-GB" sz="1200" i="1" dirty="0"/>
              <a:t>/</a:t>
            </a:r>
            <a:r>
              <a:rPr lang="en-GB" sz="1200" i="1" dirty="0" err="1"/>
              <a:t>lab_generated_file</a:t>
            </a:r>
            <a:r>
              <a:rPr lang="en-GB" sz="1200" i="1" dirty="0"/>
              <a:t>/UsnJrnl_2021-10-12_12-36-58.zip</a:t>
            </a:r>
            <a:endParaRPr lang="en-US" sz="1200" i="1" dirty="0"/>
          </a:p>
        </p:txBody>
      </p:sp>
      <p:pic>
        <p:nvPicPr>
          <p:cNvPr id="17" name="Picture 2" descr="Direct download - Free arrows icons">
            <a:extLst>
              <a:ext uri="{FF2B5EF4-FFF2-40B4-BE49-F238E27FC236}">
                <a16:creationId xmlns:a16="http://schemas.microsoft.com/office/drawing/2014/main" id="{EA4A6BB2-0A7A-4BDA-8521-A1F976840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15" y="5844207"/>
            <a:ext cx="651064" cy="65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30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9951" y="935061"/>
            <a:ext cx="7783304" cy="1982458"/>
          </a:xfrm>
          <a:prstGeom prst="rect">
            <a:avLst/>
          </a:prstGeom>
        </p:spPr>
      </p:pic>
      <p:sp>
        <p:nvSpPr>
          <p:cNvPr id="3" name="TextBox 2"/>
          <p:cNvSpPr txBox="1"/>
          <p:nvPr/>
        </p:nvSpPr>
        <p:spPr>
          <a:xfrm>
            <a:off x="889951" y="565729"/>
            <a:ext cx="3519233" cy="369332"/>
          </a:xfrm>
          <a:prstGeom prst="rect">
            <a:avLst/>
          </a:prstGeom>
          <a:solidFill>
            <a:srgbClr val="FFC000"/>
          </a:solidFill>
        </p:spPr>
        <p:txBody>
          <a:bodyPr wrap="none" rtlCol="0">
            <a:spAutoFit/>
          </a:bodyPr>
          <a:lstStyle/>
          <a:p>
            <a:r>
              <a:rPr lang="en-US" dirty="0"/>
              <a:t>Show the extracted </a:t>
            </a:r>
            <a:r>
              <a:rPr lang="en-US" dirty="0">
                <a:solidFill>
                  <a:srgbClr val="007DB5"/>
                </a:solidFill>
              </a:rPr>
              <a:t>USN </a:t>
            </a:r>
            <a:r>
              <a:rPr lang="en-US" dirty="0"/>
              <a:t>journal file</a:t>
            </a:r>
          </a:p>
        </p:txBody>
      </p:sp>
      <p:pic>
        <p:nvPicPr>
          <p:cNvPr id="4" name="Picture 3"/>
          <p:cNvPicPr>
            <a:picLocks noChangeAspect="1"/>
          </p:cNvPicPr>
          <p:nvPr/>
        </p:nvPicPr>
        <p:blipFill>
          <a:blip r:embed="rId4"/>
          <a:stretch>
            <a:fillRect/>
          </a:stretch>
        </p:blipFill>
        <p:spPr>
          <a:xfrm>
            <a:off x="889950" y="3583413"/>
            <a:ext cx="10052903" cy="1499333"/>
          </a:xfrm>
          <a:prstGeom prst="rect">
            <a:avLst/>
          </a:prstGeom>
        </p:spPr>
      </p:pic>
    </p:spTree>
    <p:extLst>
      <p:ext uri="{BB962C8B-B14F-4D97-AF65-F5344CB8AC3E}">
        <p14:creationId xmlns:p14="http://schemas.microsoft.com/office/powerpoint/2010/main" val="324573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1D0ABBE-CDAA-4CEA-BD4A-8D8B152717C0}"/>
              </a:ext>
            </a:extLst>
          </p:cNvPr>
          <p:cNvGraphicFramePr>
            <a:graphicFrameLocks noGrp="1"/>
          </p:cNvGraphicFramePr>
          <p:nvPr>
            <p:extLst>
              <p:ext uri="{D42A27DB-BD31-4B8C-83A1-F6EECF244321}">
                <p14:modId xmlns:p14="http://schemas.microsoft.com/office/powerpoint/2010/main" val="1799227175"/>
              </p:ext>
            </p:extLst>
          </p:nvPr>
        </p:nvGraphicFramePr>
        <p:xfrm>
          <a:off x="472966" y="0"/>
          <a:ext cx="11500943" cy="6675120"/>
        </p:xfrm>
        <a:graphic>
          <a:graphicData uri="http://schemas.openxmlformats.org/drawingml/2006/table">
            <a:tbl>
              <a:tblPr firstRow="1" bandRow="1">
                <a:tableStyleId>{5C22544A-7EE6-4342-B048-85BDC9FD1C3A}</a:tableStyleId>
              </a:tblPr>
              <a:tblGrid>
                <a:gridCol w="1405311">
                  <a:extLst>
                    <a:ext uri="{9D8B030D-6E8A-4147-A177-3AD203B41FA5}">
                      <a16:colId xmlns:a16="http://schemas.microsoft.com/office/drawing/2014/main" val="3344495101"/>
                    </a:ext>
                  </a:extLst>
                </a:gridCol>
                <a:gridCol w="10095632">
                  <a:extLst>
                    <a:ext uri="{9D8B030D-6E8A-4147-A177-3AD203B41FA5}">
                      <a16:colId xmlns:a16="http://schemas.microsoft.com/office/drawing/2014/main" val="2450510468"/>
                    </a:ext>
                  </a:extLst>
                </a:gridCol>
              </a:tblGrid>
              <a:tr h="370840">
                <a:tc>
                  <a:txBody>
                    <a:bodyPr/>
                    <a:lstStyle/>
                    <a:p>
                      <a:r>
                        <a:rPr lang="en-US" dirty="0"/>
                        <a:t>Value</a:t>
                      </a:r>
                    </a:p>
                  </a:txBody>
                  <a:tcPr/>
                </a:tc>
                <a:tc>
                  <a:txBody>
                    <a:bodyPr/>
                    <a:lstStyle/>
                    <a:p>
                      <a:r>
                        <a:rPr lang="en-US" dirty="0"/>
                        <a:t>Description</a:t>
                      </a:r>
                    </a:p>
                  </a:txBody>
                  <a:tcPr/>
                </a:tc>
                <a:extLst>
                  <a:ext uri="{0D108BD9-81ED-4DB2-BD59-A6C34878D82A}">
                    <a16:rowId xmlns:a16="http://schemas.microsoft.com/office/drawing/2014/main" val="3878425611"/>
                  </a:ext>
                </a:extLst>
              </a:tr>
              <a:tr h="370840">
                <a:tc>
                  <a:txBody>
                    <a:bodyPr/>
                    <a:lstStyle/>
                    <a:p>
                      <a:r>
                        <a:rPr lang="en-US" dirty="0"/>
                        <a:t>0x01 </a:t>
                      </a:r>
                    </a:p>
                  </a:txBody>
                  <a:tcPr/>
                </a:tc>
                <a:tc>
                  <a:txBody>
                    <a:bodyPr/>
                    <a:lstStyle/>
                    <a:p>
                      <a:r>
                        <a:rPr lang="en-GB" dirty="0"/>
                        <a:t>A file that is read-only. </a:t>
                      </a:r>
                      <a:endParaRPr lang="en-US" dirty="0"/>
                    </a:p>
                  </a:txBody>
                  <a:tcPr/>
                </a:tc>
                <a:extLst>
                  <a:ext uri="{0D108BD9-81ED-4DB2-BD59-A6C34878D82A}">
                    <a16:rowId xmlns:a16="http://schemas.microsoft.com/office/drawing/2014/main" val="1949042811"/>
                  </a:ext>
                </a:extLst>
              </a:tr>
              <a:tr h="370840">
                <a:tc>
                  <a:txBody>
                    <a:bodyPr/>
                    <a:lstStyle/>
                    <a:p>
                      <a:r>
                        <a:rPr lang="en-US" dirty="0"/>
                        <a:t>0x02</a:t>
                      </a:r>
                    </a:p>
                  </a:txBody>
                  <a:tcPr/>
                </a:tc>
                <a:tc>
                  <a:txBody>
                    <a:bodyPr/>
                    <a:lstStyle/>
                    <a:p>
                      <a:r>
                        <a:rPr lang="en-GB" dirty="0"/>
                        <a:t>The file or directory is hidden </a:t>
                      </a:r>
                      <a:endParaRPr lang="en-US" dirty="0"/>
                    </a:p>
                  </a:txBody>
                  <a:tcPr/>
                </a:tc>
                <a:extLst>
                  <a:ext uri="{0D108BD9-81ED-4DB2-BD59-A6C34878D82A}">
                    <a16:rowId xmlns:a16="http://schemas.microsoft.com/office/drawing/2014/main" val="1286620295"/>
                  </a:ext>
                </a:extLst>
              </a:tr>
              <a:tr h="370840">
                <a:tc>
                  <a:txBody>
                    <a:bodyPr/>
                    <a:lstStyle/>
                    <a:p>
                      <a:r>
                        <a:rPr lang="en-US" dirty="0"/>
                        <a:t>0x04</a:t>
                      </a:r>
                    </a:p>
                  </a:txBody>
                  <a:tcPr/>
                </a:tc>
                <a:tc>
                  <a:txBody>
                    <a:bodyPr/>
                    <a:lstStyle/>
                    <a:p>
                      <a:r>
                        <a:rPr lang="en-GB" dirty="0"/>
                        <a:t>A file or directory that the operating system uses a part of, or uses exclusively.</a:t>
                      </a:r>
                      <a:endParaRPr lang="en-US" dirty="0"/>
                    </a:p>
                  </a:txBody>
                  <a:tcPr/>
                </a:tc>
                <a:extLst>
                  <a:ext uri="{0D108BD9-81ED-4DB2-BD59-A6C34878D82A}">
                    <a16:rowId xmlns:a16="http://schemas.microsoft.com/office/drawing/2014/main" val="646003621"/>
                  </a:ext>
                </a:extLst>
              </a:tr>
              <a:tr h="370840">
                <a:tc>
                  <a:txBody>
                    <a:bodyPr/>
                    <a:lstStyle/>
                    <a:p>
                      <a:r>
                        <a:rPr lang="en-US" dirty="0"/>
                        <a:t>0x10</a:t>
                      </a:r>
                    </a:p>
                  </a:txBody>
                  <a:tcPr/>
                </a:tc>
                <a:tc>
                  <a:txBody>
                    <a:bodyPr/>
                    <a:lstStyle/>
                    <a:p>
                      <a:r>
                        <a:rPr lang="en-GB" dirty="0"/>
                        <a:t>The handle that identifies a directory. </a:t>
                      </a:r>
                      <a:endParaRPr lang="en-US" dirty="0"/>
                    </a:p>
                  </a:txBody>
                  <a:tcPr/>
                </a:tc>
                <a:extLst>
                  <a:ext uri="{0D108BD9-81ED-4DB2-BD59-A6C34878D82A}">
                    <a16:rowId xmlns:a16="http://schemas.microsoft.com/office/drawing/2014/main" val="880282886"/>
                  </a:ext>
                </a:extLst>
              </a:tr>
              <a:tr h="370840">
                <a:tc>
                  <a:txBody>
                    <a:bodyPr/>
                    <a:lstStyle/>
                    <a:p>
                      <a:r>
                        <a:rPr lang="en-US" dirty="0"/>
                        <a:t>0x20</a:t>
                      </a:r>
                    </a:p>
                  </a:txBody>
                  <a:tcPr/>
                </a:tc>
                <a:tc>
                  <a:txBody>
                    <a:bodyPr/>
                    <a:lstStyle/>
                    <a:p>
                      <a:r>
                        <a:rPr lang="en-GB" dirty="0"/>
                        <a:t>An archive file or directory.</a:t>
                      </a:r>
                      <a:endParaRPr lang="en-US" dirty="0"/>
                    </a:p>
                  </a:txBody>
                  <a:tcPr/>
                </a:tc>
                <a:extLst>
                  <a:ext uri="{0D108BD9-81ED-4DB2-BD59-A6C34878D82A}">
                    <a16:rowId xmlns:a16="http://schemas.microsoft.com/office/drawing/2014/main" val="1749589768"/>
                  </a:ext>
                </a:extLst>
              </a:tr>
              <a:tr h="370840">
                <a:tc>
                  <a:txBody>
                    <a:bodyPr/>
                    <a:lstStyle/>
                    <a:p>
                      <a:r>
                        <a:rPr lang="en-US" dirty="0"/>
                        <a:t>0x40</a:t>
                      </a:r>
                    </a:p>
                  </a:txBody>
                  <a:tcPr/>
                </a:tc>
                <a:tc>
                  <a:txBody>
                    <a:bodyPr/>
                    <a:lstStyle/>
                    <a:p>
                      <a:r>
                        <a:rPr lang="en-GB" dirty="0"/>
                        <a:t>This value is reserved for system use </a:t>
                      </a:r>
                      <a:endParaRPr lang="en-US" dirty="0"/>
                    </a:p>
                  </a:txBody>
                  <a:tcPr/>
                </a:tc>
                <a:extLst>
                  <a:ext uri="{0D108BD9-81ED-4DB2-BD59-A6C34878D82A}">
                    <a16:rowId xmlns:a16="http://schemas.microsoft.com/office/drawing/2014/main" val="238292020"/>
                  </a:ext>
                </a:extLst>
              </a:tr>
              <a:tr h="370840">
                <a:tc>
                  <a:txBody>
                    <a:bodyPr/>
                    <a:lstStyle/>
                    <a:p>
                      <a:r>
                        <a:rPr lang="en-US" dirty="0"/>
                        <a:t>0x80</a:t>
                      </a:r>
                    </a:p>
                  </a:txBody>
                  <a:tcPr/>
                </a:tc>
                <a:tc>
                  <a:txBody>
                    <a:bodyPr/>
                    <a:lstStyle/>
                    <a:p>
                      <a:r>
                        <a:rPr lang="en-GB" dirty="0"/>
                        <a:t>A file that does not have other attributes set.</a:t>
                      </a:r>
                      <a:endParaRPr lang="en-US" dirty="0"/>
                    </a:p>
                  </a:txBody>
                  <a:tcPr/>
                </a:tc>
                <a:extLst>
                  <a:ext uri="{0D108BD9-81ED-4DB2-BD59-A6C34878D82A}">
                    <a16:rowId xmlns:a16="http://schemas.microsoft.com/office/drawing/2014/main" val="2518638218"/>
                  </a:ext>
                </a:extLst>
              </a:tr>
              <a:tr h="370840">
                <a:tc>
                  <a:txBody>
                    <a:bodyPr/>
                    <a:lstStyle/>
                    <a:p>
                      <a:r>
                        <a:rPr lang="en-US" dirty="0"/>
                        <a:t>0x100</a:t>
                      </a:r>
                    </a:p>
                  </a:txBody>
                  <a:tcPr/>
                </a:tc>
                <a:tc>
                  <a:txBody>
                    <a:bodyPr/>
                    <a:lstStyle/>
                    <a:p>
                      <a:r>
                        <a:rPr lang="en-GB" dirty="0"/>
                        <a:t>A file that is being used for temporary storage. </a:t>
                      </a:r>
                      <a:endParaRPr lang="en-US" dirty="0"/>
                    </a:p>
                  </a:txBody>
                  <a:tcPr/>
                </a:tc>
                <a:extLst>
                  <a:ext uri="{0D108BD9-81ED-4DB2-BD59-A6C34878D82A}">
                    <a16:rowId xmlns:a16="http://schemas.microsoft.com/office/drawing/2014/main" val="2201246273"/>
                  </a:ext>
                </a:extLst>
              </a:tr>
              <a:tr h="370840">
                <a:tc>
                  <a:txBody>
                    <a:bodyPr/>
                    <a:lstStyle/>
                    <a:p>
                      <a:r>
                        <a:rPr lang="en-US" dirty="0"/>
                        <a:t>0x200</a:t>
                      </a:r>
                    </a:p>
                  </a:txBody>
                  <a:tcPr/>
                </a:tc>
                <a:tc>
                  <a:txBody>
                    <a:bodyPr/>
                    <a:lstStyle/>
                    <a:p>
                      <a:r>
                        <a:rPr lang="en-GB" dirty="0"/>
                        <a:t>A file that is a sparse file.</a:t>
                      </a:r>
                      <a:endParaRPr lang="en-US" dirty="0"/>
                    </a:p>
                  </a:txBody>
                  <a:tcPr/>
                </a:tc>
                <a:extLst>
                  <a:ext uri="{0D108BD9-81ED-4DB2-BD59-A6C34878D82A}">
                    <a16:rowId xmlns:a16="http://schemas.microsoft.com/office/drawing/2014/main" val="121687431"/>
                  </a:ext>
                </a:extLst>
              </a:tr>
              <a:tr h="370840">
                <a:tc>
                  <a:txBody>
                    <a:bodyPr/>
                    <a:lstStyle/>
                    <a:p>
                      <a:r>
                        <a:rPr lang="en-US" dirty="0"/>
                        <a:t>0x400</a:t>
                      </a:r>
                    </a:p>
                  </a:txBody>
                  <a:tcPr/>
                </a:tc>
                <a:tc>
                  <a:txBody>
                    <a:bodyPr/>
                    <a:lstStyle/>
                    <a:p>
                      <a:r>
                        <a:rPr lang="en-GB" dirty="0"/>
                        <a:t>A file or directory that has an associated reparse point, or a file that is a symbolic link.</a:t>
                      </a:r>
                      <a:endParaRPr lang="en-US" dirty="0"/>
                    </a:p>
                  </a:txBody>
                  <a:tcPr/>
                </a:tc>
                <a:extLst>
                  <a:ext uri="{0D108BD9-81ED-4DB2-BD59-A6C34878D82A}">
                    <a16:rowId xmlns:a16="http://schemas.microsoft.com/office/drawing/2014/main" val="1821751301"/>
                  </a:ext>
                </a:extLst>
              </a:tr>
              <a:tr h="370840">
                <a:tc>
                  <a:txBody>
                    <a:bodyPr/>
                    <a:lstStyle/>
                    <a:p>
                      <a:r>
                        <a:rPr lang="en-US" dirty="0"/>
                        <a:t>0x800</a:t>
                      </a:r>
                    </a:p>
                  </a:txBody>
                  <a:tcPr/>
                </a:tc>
                <a:tc>
                  <a:txBody>
                    <a:bodyPr/>
                    <a:lstStyle/>
                    <a:p>
                      <a:r>
                        <a:rPr lang="en-GB" dirty="0"/>
                        <a:t>A file or directory that is compressed</a:t>
                      </a:r>
                      <a:endParaRPr lang="en-US" dirty="0"/>
                    </a:p>
                  </a:txBody>
                  <a:tcPr/>
                </a:tc>
                <a:extLst>
                  <a:ext uri="{0D108BD9-81ED-4DB2-BD59-A6C34878D82A}">
                    <a16:rowId xmlns:a16="http://schemas.microsoft.com/office/drawing/2014/main" val="3292139728"/>
                  </a:ext>
                </a:extLst>
              </a:tr>
              <a:tr h="370840">
                <a:tc>
                  <a:txBody>
                    <a:bodyPr/>
                    <a:lstStyle/>
                    <a:p>
                      <a:r>
                        <a:rPr lang="en-US" dirty="0"/>
                        <a:t>0x1000</a:t>
                      </a:r>
                    </a:p>
                  </a:txBody>
                  <a:tcPr/>
                </a:tc>
                <a:tc>
                  <a:txBody>
                    <a:bodyPr/>
                    <a:lstStyle/>
                    <a:p>
                      <a:r>
                        <a:rPr lang="en-GB" dirty="0"/>
                        <a:t>This attribute indicates that the file data is physically moved to offline storage.</a:t>
                      </a:r>
                      <a:endParaRPr lang="en-US" dirty="0"/>
                    </a:p>
                  </a:txBody>
                  <a:tcPr/>
                </a:tc>
                <a:extLst>
                  <a:ext uri="{0D108BD9-81ED-4DB2-BD59-A6C34878D82A}">
                    <a16:rowId xmlns:a16="http://schemas.microsoft.com/office/drawing/2014/main" val="1465184564"/>
                  </a:ext>
                </a:extLst>
              </a:tr>
              <a:tr h="370840">
                <a:tc>
                  <a:txBody>
                    <a:bodyPr/>
                    <a:lstStyle/>
                    <a:p>
                      <a:r>
                        <a:rPr lang="en-US" dirty="0"/>
                        <a:t>0x2000</a:t>
                      </a:r>
                    </a:p>
                  </a:txBody>
                  <a:tcPr/>
                </a:tc>
                <a:tc>
                  <a:txBody>
                    <a:bodyPr/>
                    <a:lstStyle/>
                    <a:p>
                      <a:r>
                        <a:rPr lang="en-GB" dirty="0"/>
                        <a:t>The file or directory is not to be indexed by the content indexing service</a:t>
                      </a:r>
                      <a:endParaRPr lang="en-US" dirty="0"/>
                    </a:p>
                  </a:txBody>
                  <a:tcPr/>
                </a:tc>
                <a:extLst>
                  <a:ext uri="{0D108BD9-81ED-4DB2-BD59-A6C34878D82A}">
                    <a16:rowId xmlns:a16="http://schemas.microsoft.com/office/drawing/2014/main" val="2191851341"/>
                  </a:ext>
                </a:extLst>
              </a:tr>
              <a:tr h="370840">
                <a:tc>
                  <a:txBody>
                    <a:bodyPr/>
                    <a:lstStyle/>
                    <a:p>
                      <a:r>
                        <a:rPr lang="en-US" dirty="0"/>
                        <a:t>0x4000</a:t>
                      </a:r>
                    </a:p>
                  </a:txBody>
                  <a:tcPr/>
                </a:tc>
                <a:tc>
                  <a:txBody>
                    <a:bodyPr/>
                    <a:lstStyle/>
                    <a:p>
                      <a:r>
                        <a:rPr lang="en-GB" dirty="0"/>
                        <a:t>A file or directory that is encrypted.</a:t>
                      </a:r>
                      <a:endParaRPr lang="en-US" dirty="0"/>
                    </a:p>
                  </a:txBody>
                  <a:tcPr/>
                </a:tc>
                <a:extLst>
                  <a:ext uri="{0D108BD9-81ED-4DB2-BD59-A6C34878D82A}">
                    <a16:rowId xmlns:a16="http://schemas.microsoft.com/office/drawing/2014/main" val="452300199"/>
                  </a:ext>
                </a:extLst>
              </a:tr>
              <a:tr h="370840">
                <a:tc>
                  <a:txBody>
                    <a:bodyPr/>
                    <a:lstStyle/>
                    <a:p>
                      <a:r>
                        <a:rPr lang="en-US" dirty="0"/>
                        <a:t>0x8000</a:t>
                      </a:r>
                    </a:p>
                  </a:txBody>
                  <a:tcPr/>
                </a:tc>
                <a:tc>
                  <a:txBody>
                    <a:bodyPr/>
                    <a:lstStyle/>
                    <a:p>
                      <a:r>
                        <a:rPr lang="en-GB" dirty="0"/>
                        <a:t>The directory or user data stream is configured with integrity (only supported on </a:t>
                      </a:r>
                      <a:r>
                        <a:rPr lang="en-GB" dirty="0" err="1"/>
                        <a:t>ReFS</a:t>
                      </a:r>
                      <a:r>
                        <a:rPr lang="en-GB" dirty="0"/>
                        <a:t> volumes). </a:t>
                      </a:r>
                      <a:endParaRPr lang="en-US" dirty="0"/>
                    </a:p>
                  </a:txBody>
                  <a:tcPr/>
                </a:tc>
                <a:extLst>
                  <a:ext uri="{0D108BD9-81ED-4DB2-BD59-A6C34878D82A}">
                    <a16:rowId xmlns:a16="http://schemas.microsoft.com/office/drawing/2014/main" val="1430406152"/>
                  </a:ext>
                </a:extLst>
              </a:tr>
              <a:tr h="370840">
                <a:tc>
                  <a:txBody>
                    <a:bodyPr/>
                    <a:lstStyle/>
                    <a:p>
                      <a:r>
                        <a:rPr lang="en-US" dirty="0"/>
                        <a:t>0x10000</a:t>
                      </a:r>
                    </a:p>
                  </a:txBody>
                  <a:tcPr/>
                </a:tc>
                <a:tc>
                  <a:txBody>
                    <a:bodyPr/>
                    <a:lstStyle/>
                    <a:p>
                      <a:r>
                        <a:rPr lang="en-GB" dirty="0"/>
                        <a:t>This value is reserved for system use</a:t>
                      </a:r>
                      <a:endParaRPr lang="en-US" dirty="0"/>
                    </a:p>
                  </a:txBody>
                  <a:tcPr/>
                </a:tc>
                <a:extLst>
                  <a:ext uri="{0D108BD9-81ED-4DB2-BD59-A6C34878D82A}">
                    <a16:rowId xmlns:a16="http://schemas.microsoft.com/office/drawing/2014/main" val="3915056360"/>
                  </a:ext>
                </a:extLst>
              </a:tr>
              <a:tr h="370840">
                <a:tc>
                  <a:txBody>
                    <a:bodyPr/>
                    <a:lstStyle/>
                    <a:p>
                      <a:r>
                        <a:rPr lang="en-US" dirty="0"/>
                        <a:t>0x20000</a:t>
                      </a:r>
                    </a:p>
                  </a:txBody>
                  <a:tcPr/>
                </a:tc>
                <a:tc>
                  <a:txBody>
                    <a:bodyPr/>
                    <a:lstStyle/>
                    <a:p>
                      <a:r>
                        <a:rPr lang="en-GB" dirty="0"/>
                        <a:t>The user data stream not to be read by the background data integrity scanner (AKA scrubber).</a:t>
                      </a:r>
                      <a:endParaRPr lang="en-US" dirty="0"/>
                    </a:p>
                  </a:txBody>
                  <a:tcPr/>
                </a:tc>
                <a:extLst>
                  <a:ext uri="{0D108BD9-81ED-4DB2-BD59-A6C34878D82A}">
                    <a16:rowId xmlns:a16="http://schemas.microsoft.com/office/drawing/2014/main" val="420840888"/>
                  </a:ext>
                </a:extLst>
              </a:tr>
            </a:tbl>
          </a:graphicData>
        </a:graphic>
      </p:graphicFrame>
    </p:spTree>
    <p:extLst>
      <p:ext uri="{BB962C8B-B14F-4D97-AF65-F5344CB8AC3E}">
        <p14:creationId xmlns:p14="http://schemas.microsoft.com/office/powerpoint/2010/main" val="873542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24062"/>
            <a:ext cx="12192000" cy="3730606"/>
          </a:xfrm>
          <a:prstGeom prst="rect">
            <a:avLst/>
          </a:prstGeom>
        </p:spPr>
      </p:pic>
      <p:sp>
        <p:nvSpPr>
          <p:cNvPr id="3" name="TextBox 2"/>
          <p:cNvSpPr txBox="1"/>
          <p:nvPr/>
        </p:nvSpPr>
        <p:spPr>
          <a:xfrm>
            <a:off x="0" y="854730"/>
            <a:ext cx="5369996" cy="369332"/>
          </a:xfrm>
          <a:prstGeom prst="rect">
            <a:avLst/>
          </a:prstGeom>
          <a:solidFill>
            <a:srgbClr val="FFC000"/>
          </a:solidFill>
        </p:spPr>
        <p:txBody>
          <a:bodyPr wrap="none" rtlCol="0">
            <a:spAutoFit/>
          </a:bodyPr>
          <a:lstStyle/>
          <a:p>
            <a:r>
              <a:rPr lang="en-US" dirty="0"/>
              <a:t>Only show “</a:t>
            </a:r>
            <a:r>
              <a:rPr lang="en-US" i="1" dirty="0">
                <a:solidFill>
                  <a:srgbClr val="7030A0"/>
                </a:solidFill>
              </a:rPr>
              <a:t>RENAME_OLD</a:t>
            </a:r>
            <a:r>
              <a:rPr lang="en-US" dirty="0"/>
              <a:t>” information of any .jpg files</a:t>
            </a:r>
          </a:p>
        </p:txBody>
      </p:sp>
      <p:sp>
        <p:nvSpPr>
          <p:cNvPr id="4" name="Rectangle 3"/>
          <p:cNvSpPr/>
          <p:nvPr/>
        </p:nvSpPr>
        <p:spPr>
          <a:xfrm>
            <a:off x="0" y="4954668"/>
            <a:ext cx="10337074" cy="120032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Timestamps are written </a:t>
            </a:r>
            <a:r>
              <a:rPr lang="en-US" dirty="0">
                <a:solidFill>
                  <a:srgbClr val="FF0000"/>
                </a:solidFill>
              </a:rPr>
              <a:t>UTC 0.00 </a:t>
            </a:r>
            <a:r>
              <a:rPr lang="en-US" dirty="0"/>
              <a:t>by default. You have to configure it.</a:t>
            </a:r>
          </a:p>
          <a:p>
            <a:pPr marL="285750" indent="-285750">
              <a:buFont typeface="Arial" panose="020B0604020202020204" pitchFamily="34" charset="0"/>
              <a:buChar char="•"/>
            </a:pPr>
            <a:r>
              <a:rPr lang="en-US" dirty="0"/>
              <a:t>With NTFS journal file only, it may be hard to find </a:t>
            </a:r>
            <a:r>
              <a:rPr lang="en-US" dirty="0">
                <a:solidFill>
                  <a:srgbClr val="FF0000"/>
                </a:solidFill>
              </a:rPr>
              <a:t>full paths</a:t>
            </a:r>
            <a:r>
              <a:rPr lang="en-US" dirty="0"/>
              <a:t>.</a:t>
            </a:r>
          </a:p>
          <a:p>
            <a:pPr marL="285750" indent="-285750">
              <a:buFont typeface="Arial" panose="020B0604020202020204" pitchFamily="34" charset="0"/>
              <a:buChar char="•"/>
            </a:pPr>
            <a:r>
              <a:rPr lang="en-US" dirty="0">
                <a:latin typeface="Times New Roman" panose="02020603050405020304" pitchFamily="18" charset="0"/>
                <a:ea typeface="Malgun Gothic" panose="020B0503020000020004" pitchFamily="34" charset="-127"/>
                <a:cs typeface="Arial" panose="020B0604020202020204" pitchFamily="34" charset="0"/>
              </a:rPr>
              <a:t>(+ $</a:t>
            </a:r>
            <a:r>
              <a:rPr lang="en-US" dirty="0">
                <a:solidFill>
                  <a:srgbClr val="FF0000"/>
                </a:solidFill>
                <a:latin typeface="Times New Roman" panose="02020603050405020304" pitchFamily="18" charset="0"/>
                <a:ea typeface="Malgun Gothic" panose="020B0503020000020004" pitchFamily="34" charset="-127"/>
                <a:cs typeface="Arial" panose="020B0604020202020204" pitchFamily="34" charset="0"/>
              </a:rPr>
              <a:t>MFT</a:t>
            </a:r>
            <a:r>
              <a:rPr lang="en-US" dirty="0">
                <a:latin typeface="Times New Roman" panose="02020603050405020304" pitchFamily="18" charset="0"/>
                <a:ea typeface="Malgun Gothic" panose="020B0503020000020004" pitchFamily="34" charset="-127"/>
                <a:cs typeface="Arial" panose="020B0604020202020204" pitchFamily="34" charset="0"/>
              </a:rPr>
              <a:t> for identifying </a:t>
            </a:r>
            <a:r>
              <a:rPr lang="en-US" dirty="0">
                <a:solidFill>
                  <a:srgbClr val="FF0000"/>
                </a:solidFill>
                <a:latin typeface="Times New Roman" panose="02020603050405020304" pitchFamily="18" charset="0"/>
                <a:ea typeface="Malgun Gothic" panose="020B0503020000020004" pitchFamily="34" charset="-127"/>
                <a:cs typeface="Arial" panose="020B0604020202020204" pitchFamily="34" charset="0"/>
              </a:rPr>
              <a:t>full paths </a:t>
            </a:r>
            <a:r>
              <a:rPr lang="en-US" dirty="0">
                <a:latin typeface="Times New Roman" panose="02020603050405020304" pitchFamily="18" charset="0"/>
                <a:ea typeface="Malgun Gothic" panose="020B0503020000020004" pitchFamily="34" charset="-127"/>
                <a:cs typeface="Arial" panose="020B0604020202020204" pitchFamily="34" charset="0"/>
              </a:rPr>
              <a:t>of files)</a:t>
            </a:r>
            <a:endParaRPr lang="en-US" dirty="0"/>
          </a:p>
          <a:p>
            <a:pPr marL="285750" indent="-285750">
              <a:buFont typeface="Arial" panose="020B0604020202020204" pitchFamily="34" charset="0"/>
              <a:buChar char="•"/>
            </a:pPr>
            <a:r>
              <a:rPr lang="en-US" dirty="0"/>
              <a:t>You can consider the Registry </a:t>
            </a:r>
            <a:r>
              <a:rPr lang="en-US" i="1" dirty="0" err="1">
                <a:solidFill>
                  <a:srgbClr val="007DB5"/>
                </a:solidFill>
              </a:rPr>
              <a:t>ShellBags</a:t>
            </a:r>
            <a:r>
              <a:rPr lang="en-US" dirty="0">
                <a:solidFill>
                  <a:srgbClr val="007DB5"/>
                </a:solidFill>
              </a:rPr>
              <a:t> </a:t>
            </a:r>
            <a:r>
              <a:rPr lang="en-US" dirty="0"/>
              <a:t>for further information.</a:t>
            </a:r>
          </a:p>
        </p:txBody>
      </p:sp>
      <p:sp>
        <p:nvSpPr>
          <p:cNvPr id="6" name="Rectangle 5"/>
          <p:cNvSpPr/>
          <p:nvPr/>
        </p:nvSpPr>
        <p:spPr>
          <a:xfrm>
            <a:off x="6120714" y="476526"/>
            <a:ext cx="6071287" cy="738664"/>
          </a:xfrm>
          <a:prstGeom prst="rect">
            <a:avLst/>
          </a:prstGeom>
          <a:solidFill>
            <a:schemeClr val="accent4">
              <a:lumMod val="20000"/>
              <a:lumOff val="80000"/>
            </a:schemeClr>
          </a:solidFill>
        </p:spPr>
        <p:txBody>
          <a:bodyPr wrap="square">
            <a:spAutoFit/>
          </a:bodyPr>
          <a:lstStyle/>
          <a:p>
            <a:r>
              <a:rPr lang="en-US" sz="1400" dirty="0"/>
              <a:t>Offset|FileName|USN|Timestamp|Reason|</a:t>
            </a:r>
            <a:r>
              <a:rPr lang="en-US" sz="1400" dirty="0">
                <a:solidFill>
                  <a:srgbClr val="FF0000"/>
                </a:solidFill>
              </a:rPr>
              <a:t>MFTReference</a:t>
            </a:r>
            <a:r>
              <a:rPr lang="en-US" sz="1400" dirty="0"/>
              <a:t>|MFTReferenceSeqNo|MFTParentReference|MFTParentReferenceSeqNo|FileAttributes|MajorVersion|MinorVersion|SourceInfo|SecurityId</a:t>
            </a:r>
          </a:p>
        </p:txBody>
      </p:sp>
      <p:sp>
        <p:nvSpPr>
          <p:cNvPr id="5" name="TextBox 4">
            <a:extLst>
              <a:ext uri="{FF2B5EF4-FFF2-40B4-BE49-F238E27FC236}">
                <a16:creationId xmlns:a16="http://schemas.microsoft.com/office/drawing/2014/main" id="{E1B27B20-68EE-473E-A6B8-79CDB7A91D90}"/>
              </a:ext>
            </a:extLst>
          </p:cNvPr>
          <p:cNvSpPr txBox="1"/>
          <p:nvPr/>
        </p:nvSpPr>
        <p:spPr>
          <a:xfrm>
            <a:off x="7631723" y="23733"/>
            <a:ext cx="3104119" cy="276999"/>
          </a:xfrm>
          <a:prstGeom prst="rect">
            <a:avLst/>
          </a:prstGeom>
          <a:noFill/>
        </p:spPr>
        <p:txBody>
          <a:bodyPr wrap="none" rtlCol="0">
            <a:spAutoFit/>
          </a:bodyPr>
          <a:lstStyle/>
          <a:p>
            <a:r>
              <a:rPr lang="en-US" sz="1200" dirty="0"/>
              <a:t>the name is confusing: it is </a:t>
            </a:r>
            <a:r>
              <a:rPr lang="en-US" sz="1200" dirty="0">
                <a:solidFill>
                  <a:srgbClr val="FF0000"/>
                </a:solidFill>
              </a:rPr>
              <a:t>MFT entry ID/</a:t>
            </a:r>
            <a:r>
              <a:rPr lang="en-US" sz="1200" dirty="0" err="1">
                <a:solidFill>
                  <a:srgbClr val="FF0000"/>
                </a:solidFill>
              </a:rPr>
              <a:t>inode</a:t>
            </a:r>
            <a:endParaRPr lang="en-US" sz="1200" dirty="0">
              <a:solidFill>
                <a:srgbClr val="FF0000"/>
              </a:solidFill>
            </a:endParaRPr>
          </a:p>
        </p:txBody>
      </p:sp>
      <p:cxnSp>
        <p:nvCxnSpPr>
          <p:cNvPr id="8" name="Straight Arrow Connector 7">
            <a:extLst>
              <a:ext uri="{FF2B5EF4-FFF2-40B4-BE49-F238E27FC236}">
                <a16:creationId xmlns:a16="http://schemas.microsoft.com/office/drawing/2014/main" id="{2B6D1E61-FDF4-421A-9635-5ED46517FCF8}"/>
              </a:ext>
            </a:extLst>
          </p:cNvPr>
          <p:cNvCxnSpPr/>
          <p:nvPr/>
        </p:nvCxnSpPr>
        <p:spPr>
          <a:xfrm>
            <a:off x="9840351" y="300732"/>
            <a:ext cx="91440" cy="2338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081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741" y="1798256"/>
            <a:ext cx="10389698" cy="4503689"/>
          </a:xfrm>
          <a:prstGeom prst="rect">
            <a:avLst/>
          </a:prstGeom>
        </p:spPr>
      </p:pic>
      <p:sp>
        <p:nvSpPr>
          <p:cNvPr id="3" name="TextBox 2"/>
          <p:cNvSpPr txBox="1"/>
          <p:nvPr/>
        </p:nvSpPr>
        <p:spPr>
          <a:xfrm>
            <a:off x="683741" y="1151926"/>
            <a:ext cx="8567351" cy="646331"/>
          </a:xfrm>
          <a:prstGeom prst="rect">
            <a:avLst/>
          </a:prstGeom>
          <a:solidFill>
            <a:srgbClr val="FFC000"/>
          </a:solidFill>
        </p:spPr>
        <p:txBody>
          <a:bodyPr wrap="square" rtlCol="0">
            <a:spAutoFit/>
          </a:bodyPr>
          <a:lstStyle/>
          <a:p>
            <a:r>
              <a:rPr lang="en-US" dirty="0"/>
              <a:t>Only show “</a:t>
            </a:r>
            <a:r>
              <a:rPr lang="en-US" i="1" dirty="0">
                <a:solidFill>
                  <a:srgbClr val="7030A0"/>
                </a:solidFill>
              </a:rPr>
              <a:t>RENAME_OLD</a:t>
            </a:r>
            <a:r>
              <a:rPr lang="en-US" dirty="0"/>
              <a:t>” information of any </a:t>
            </a:r>
            <a:r>
              <a:rPr lang="en-US" i="1" dirty="0">
                <a:solidFill>
                  <a:srgbClr val="007DB5"/>
                </a:solidFill>
              </a:rPr>
              <a:t>.jpg </a:t>
            </a:r>
            <a:r>
              <a:rPr lang="en-US" dirty="0"/>
              <a:t>files. Only show three columns, </a:t>
            </a:r>
            <a:r>
              <a:rPr lang="en-US" dirty="0" err="1">
                <a:solidFill>
                  <a:srgbClr val="FF0000"/>
                </a:solidFill>
              </a:rPr>
              <a:t>FileName</a:t>
            </a:r>
            <a:r>
              <a:rPr lang="en-US" dirty="0">
                <a:solidFill>
                  <a:srgbClr val="FF0000"/>
                </a:solidFill>
              </a:rPr>
              <a:t>, Timestamp, Reason</a:t>
            </a:r>
            <a:endParaRPr lang="en-US" dirty="0"/>
          </a:p>
        </p:txBody>
      </p:sp>
      <p:sp>
        <p:nvSpPr>
          <p:cNvPr id="4" name="Rectangle 3"/>
          <p:cNvSpPr/>
          <p:nvPr/>
        </p:nvSpPr>
        <p:spPr>
          <a:xfrm>
            <a:off x="6120713" y="0"/>
            <a:ext cx="6071287" cy="738664"/>
          </a:xfrm>
          <a:prstGeom prst="rect">
            <a:avLst/>
          </a:prstGeom>
          <a:solidFill>
            <a:schemeClr val="accent4">
              <a:lumMod val="20000"/>
              <a:lumOff val="80000"/>
            </a:schemeClr>
          </a:solidFill>
        </p:spPr>
        <p:txBody>
          <a:bodyPr wrap="square">
            <a:spAutoFit/>
          </a:bodyPr>
          <a:lstStyle/>
          <a:p>
            <a:r>
              <a:rPr lang="en-US" sz="1400" dirty="0"/>
              <a:t>Offset|</a:t>
            </a:r>
            <a:r>
              <a:rPr lang="en-US" sz="1400" dirty="0">
                <a:solidFill>
                  <a:srgbClr val="FF0000"/>
                </a:solidFill>
              </a:rPr>
              <a:t>FileName</a:t>
            </a:r>
            <a:r>
              <a:rPr lang="en-US" sz="1400" dirty="0"/>
              <a:t>|USN|</a:t>
            </a:r>
            <a:r>
              <a:rPr lang="en-US" sz="1400" dirty="0">
                <a:solidFill>
                  <a:srgbClr val="FF0000"/>
                </a:solidFill>
              </a:rPr>
              <a:t>Timestamp</a:t>
            </a:r>
            <a:r>
              <a:rPr lang="en-US" sz="1400" dirty="0"/>
              <a:t>|</a:t>
            </a:r>
            <a:r>
              <a:rPr lang="en-US" sz="1400" dirty="0">
                <a:solidFill>
                  <a:srgbClr val="FF0000"/>
                </a:solidFill>
              </a:rPr>
              <a:t>Reason</a:t>
            </a:r>
            <a:r>
              <a:rPr lang="en-US" sz="1400" dirty="0"/>
              <a:t>|MFTReference|MFTReferenceSeqNo|MFTParentReference|MFTParentReferenceSeqNo|FileAttributes|MajorVersion|MinorVersion|SourceInfo|SecurityId</a:t>
            </a:r>
          </a:p>
        </p:txBody>
      </p:sp>
      <p:sp>
        <p:nvSpPr>
          <p:cNvPr id="5" name="TextBox 4">
            <a:extLst>
              <a:ext uri="{FF2B5EF4-FFF2-40B4-BE49-F238E27FC236}">
                <a16:creationId xmlns:a16="http://schemas.microsoft.com/office/drawing/2014/main" id="{844728EC-AD07-D324-93C7-448F8B37948C}"/>
              </a:ext>
            </a:extLst>
          </p:cNvPr>
          <p:cNvSpPr txBox="1"/>
          <p:nvPr/>
        </p:nvSpPr>
        <p:spPr>
          <a:xfrm flipH="1">
            <a:off x="8983979" y="2667342"/>
            <a:ext cx="1638301" cy="646331"/>
          </a:xfrm>
          <a:prstGeom prst="rect">
            <a:avLst/>
          </a:prstGeom>
          <a:noFill/>
        </p:spPr>
        <p:txBody>
          <a:bodyPr wrap="square" rtlCol="0">
            <a:spAutoFit/>
          </a:bodyPr>
          <a:lstStyle/>
          <a:p>
            <a:r>
              <a:rPr lang="en-US" dirty="0">
                <a:solidFill>
                  <a:srgbClr val="FFFF00"/>
                </a:solidFill>
              </a:rPr>
              <a:t>How to find the new file name? </a:t>
            </a:r>
          </a:p>
        </p:txBody>
      </p:sp>
      <p:cxnSp>
        <p:nvCxnSpPr>
          <p:cNvPr id="7" name="Straight Arrow Connector 6">
            <a:extLst>
              <a:ext uri="{FF2B5EF4-FFF2-40B4-BE49-F238E27FC236}">
                <a16:creationId xmlns:a16="http://schemas.microsoft.com/office/drawing/2014/main" id="{521E2665-F43C-7373-6983-FCA11649F9B1}"/>
              </a:ext>
            </a:extLst>
          </p:cNvPr>
          <p:cNvCxnSpPr>
            <a:stCxn id="5" idx="3"/>
          </p:cNvCxnSpPr>
          <p:nvPr/>
        </p:nvCxnSpPr>
        <p:spPr>
          <a:xfrm flipH="1" flipV="1">
            <a:off x="8084820" y="2667342"/>
            <a:ext cx="899159" cy="32316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7047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788C-BF15-4197-8DE1-71BE69EB86D3}"/>
              </a:ext>
            </a:extLst>
          </p:cNvPr>
          <p:cNvSpPr>
            <a:spLocks noGrp="1"/>
          </p:cNvSpPr>
          <p:nvPr>
            <p:ph type="title"/>
          </p:nvPr>
        </p:nvSpPr>
        <p:spPr/>
        <p:txBody>
          <a:bodyPr/>
          <a:lstStyle/>
          <a:p>
            <a:r>
              <a:rPr lang="en-US" dirty="0"/>
              <a:t>$MFT has many entries (records)</a:t>
            </a:r>
          </a:p>
        </p:txBody>
      </p:sp>
      <p:graphicFrame>
        <p:nvGraphicFramePr>
          <p:cNvPr id="17" name="Table 17">
            <a:extLst>
              <a:ext uri="{FF2B5EF4-FFF2-40B4-BE49-F238E27FC236}">
                <a16:creationId xmlns:a16="http://schemas.microsoft.com/office/drawing/2014/main" id="{4D561F06-631E-472D-8DD0-2559360859B1}"/>
              </a:ext>
            </a:extLst>
          </p:cNvPr>
          <p:cNvGraphicFramePr>
            <a:graphicFrameLocks noGrp="1"/>
          </p:cNvGraphicFramePr>
          <p:nvPr>
            <p:extLst>
              <p:ext uri="{D42A27DB-BD31-4B8C-83A1-F6EECF244321}">
                <p14:modId xmlns:p14="http://schemas.microsoft.com/office/powerpoint/2010/main" val="1067730505"/>
              </p:ext>
            </p:extLst>
          </p:nvPr>
        </p:nvGraphicFramePr>
        <p:xfrm>
          <a:off x="3144327" y="1792764"/>
          <a:ext cx="2037440" cy="2225040"/>
        </p:xfrm>
        <a:graphic>
          <a:graphicData uri="http://schemas.openxmlformats.org/drawingml/2006/table">
            <a:tbl>
              <a:tblPr firstRow="1" bandRow="1">
                <a:tableStyleId>{5940675A-B579-460E-94D1-54222C63F5DA}</a:tableStyleId>
              </a:tblPr>
              <a:tblGrid>
                <a:gridCol w="2037440">
                  <a:extLst>
                    <a:ext uri="{9D8B030D-6E8A-4147-A177-3AD203B41FA5}">
                      <a16:colId xmlns:a16="http://schemas.microsoft.com/office/drawing/2014/main" val="63002512"/>
                    </a:ext>
                  </a:extLst>
                </a:gridCol>
              </a:tblGrid>
              <a:tr h="370840">
                <a:tc>
                  <a:txBody>
                    <a:bodyPr/>
                    <a:lstStyle/>
                    <a:p>
                      <a:r>
                        <a:rPr lang="en-GB" dirty="0"/>
                        <a:t>Entry (1k)</a:t>
                      </a:r>
                      <a:endParaRPr lang="en-US" dirty="0"/>
                    </a:p>
                  </a:txBody>
                  <a:tcPr/>
                </a:tc>
                <a:extLst>
                  <a:ext uri="{0D108BD9-81ED-4DB2-BD59-A6C34878D82A}">
                    <a16:rowId xmlns:a16="http://schemas.microsoft.com/office/drawing/2014/main" val="2581023168"/>
                  </a:ext>
                </a:extLst>
              </a:tr>
              <a:tr h="370840">
                <a:tc>
                  <a:txBody>
                    <a:bodyPr/>
                    <a:lstStyle/>
                    <a:p>
                      <a:r>
                        <a:rPr lang="en-GB" dirty="0"/>
                        <a:t>Entry (1k)</a:t>
                      </a:r>
                      <a:endParaRPr lang="en-US" dirty="0"/>
                    </a:p>
                  </a:txBody>
                  <a:tcPr/>
                </a:tc>
                <a:extLst>
                  <a:ext uri="{0D108BD9-81ED-4DB2-BD59-A6C34878D82A}">
                    <a16:rowId xmlns:a16="http://schemas.microsoft.com/office/drawing/2014/main" val="4234487889"/>
                  </a:ext>
                </a:extLst>
              </a:tr>
              <a:tr h="370840">
                <a:tc>
                  <a:txBody>
                    <a:bodyPr/>
                    <a:lstStyle/>
                    <a:p>
                      <a:r>
                        <a:rPr lang="en-GB" dirty="0"/>
                        <a:t>Entry (1k)</a:t>
                      </a:r>
                      <a:endParaRPr lang="en-US" dirty="0"/>
                    </a:p>
                  </a:txBody>
                  <a:tcPr/>
                </a:tc>
                <a:extLst>
                  <a:ext uri="{0D108BD9-81ED-4DB2-BD59-A6C34878D82A}">
                    <a16:rowId xmlns:a16="http://schemas.microsoft.com/office/drawing/2014/main" val="943919760"/>
                  </a:ext>
                </a:extLst>
              </a:tr>
              <a:tr h="370840">
                <a:tc>
                  <a:txBody>
                    <a:bodyPr/>
                    <a:lstStyle/>
                    <a:p>
                      <a:r>
                        <a:rPr lang="en-GB" dirty="0"/>
                        <a:t>Entry (1k)</a:t>
                      </a:r>
                      <a:endParaRPr lang="en-US" dirty="0"/>
                    </a:p>
                  </a:txBody>
                  <a:tcPr/>
                </a:tc>
                <a:extLst>
                  <a:ext uri="{0D108BD9-81ED-4DB2-BD59-A6C34878D82A}">
                    <a16:rowId xmlns:a16="http://schemas.microsoft.com/office/drawing/2014/main" val="2744712262"/>
                  </a:ext>
                </a:extLst>
              </a:tr>
              <a:tr h="370840">
                <a:tc>
                  <a:txBody>
                    <a:bodyPr/>
                    <a:lstStyle/>
                    <a:p>
                      <a:r>
                        <a:rPr lang="en-GB" dirty="0"/>
                        <a:t>Entry (1k)</a:t>
                      </a:r>
                      <a:endParaRPr lang="en-US" dirty="0"/>
                    </a:p>
                  </a:txBody>
                  <a:tcPr/>
                </a:tc>
                <a:extLst>
                  <a:ext uri="{0D108BD9-81ED-4DB2-BD59-A6C34878D82A}">
                    <a16:rowId xmlns:a16="http://schemas.microsoft.com/office/drawing/2014/main" val="3215926118"/>
                  </a:ext>
                </a:extLst>
              </a:tr>
              <a:tr h="370840">
                <a:tc>
                  <a:txBody>
                    <a:bodyPr/>
                    <a:lstStyle/>
                    <a:p>
                      <a:r>
                        <a:rPr lang="en-GB" dirty="0"/>
                        <a:t>Entry (1k)</a:t>
                      </a:r>
                      <a:endParaRPr lang="en-US" dirty="0"/>
                    </a:p>
                  </a:txBody>
                  <a:tcPr/>
                </a:tc>
                <a:extLst>
                  <a:ext uri="{0D108BD9-81ED-4DB2-BD59-A6C34878D82A}">
                    <a16:rowId xmlns:a16="http://schemas.microsoft.com/office/drawing/2014/main" val="2446079716"/>
                  </a:ext>
                </a:extLst>
              </a:tr>
            </a:tbl>
          </a:graphicData>
        </a:graphic>
      </p:graphicFrame>
      <p:pic>
        <p:nvPicPr>
          <p:cNvPr id="18" name="Picture 17">
            <a:extLst>
              <a:ext uri="{FF2B5EF4-FFF2-40B4-BE49-F238E27FC236}">
                <a16:creationId xmlns:a16="http://schemas.microsoft.com/office/drawing/2014/main" id="{0979D974-B60B-421D-9E5B-EC230448AA9C}"/>
              </a:ext>
            </a:extLst>
          </p:cNvPr>
          <p:cNvPicPr>
            <a:picLocks noChangeAspect="1"/>
          </p:cNvPicPr>
          <p:nvPr/>
        </p:nvPicPr>
        <p:blipFill>
          <a:blip r:embed="rId3"/>
          <a:stretch>
            <a:fillRect/>
          </a:stretch>
        </p:blipFill>
        <p:spPr>
          <a:xfrm>
            <a:off x="5557929" y="2182119"/>
            <a:ext cx="5445782" cy="1612586"/>
          </a:xfrm>
          <a:prstGeom prst="rect">
            <a:avLst/>
          </a:prstGeom>
        </p:spPr>
      </p:pic>
      <p:sp>
        <p:nvSpPr>
          <p:cNvPr id="21" name="Arrow: Right 20">
            <a:extLst>
              <a:ext uri="{FF2B5EF4-FFF2-40B4-BE49-F238E27FC236}">
                <a16:creationId xmlns:a16="http://schemas.microsoft.com/office/drawing/2014/main" id="{C87D2340-C739-48E0-8C03-E6B6343D2BF5}"/>
              </a:ext>
            </a:extLst>
          </p:cNvPr>
          <p:cNvSpPr/>
          <p:nvPr/>
        </p:nvSpPr>
        <p:spPr>
          <a:xfrm>
            <a:off x="4902200" y="3370433"/>
            <a:ext cx="570293" cy="211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9">
            <a:extLst>
              <a:ext uri="{FF2B5EF4-FFF2-40B4-BE49-F238E27FC236}">
                <a16:creationId xmlns:a16="http://schemas.microsoft.com/office/drawing/2014/main" id="{BD8A83B7-5A57-4202-97BD-064BE47F98C8}"/>
              </a:ext>
            </a:extLst>
          </p:cNvPr>
          <p:cNvGraphicFramePr>
            <a:graphicFrameLocks noGrp="1"/>
          </p:cNvGraphicFramePr>
          <p:nvPr>
            <p:extLst>
              <p:ext uri="{D42A27DB-BD31-4B8C-83A1-F6EECF244321}">
                <p14:modId xmlns:p14="http://schemas.microsoft.com/office/powerpoint/2010/main" val="3532394608"/>
              </p:ext>
            </p:extLst>
          </p:nvPr>
        </p:nvGraphicFramePr>
        <p:xfrm>
          <a:off x="2966999" y="4494401"/>
          <a:ext cx="3251066" cy="2214880"/>
        </p:xfrm>
        <a:graphic>
          <a:graphicData uri="http://schemas.openxmlformats.org/drawingml/2006/table">
            <a:tbl>
              <a:tblPr firstRow="1" bandRow="1">
                <a:tableStyleId>{5940675A-B579-460E-94D1-54222C63F5DA}</a:tableStyleId>
              </a:tblPr>
              <a:tblGrid>
                <a:gridCol w="2102867">
                  <a:extLst>
                    <a:ext uri="{9D8B030D-6E8A-4147-A177-3AD203B41FA5}">
                      <a16:colId xmlns:a16="http://schemas.microsoft.com/office/drawing/2014/main" val="3381982740"/>
                    </a:ext>
                  </a:extLst>
                </a:gridCol>
                <a:gridCol w="1148199">
                  <a:extLst>
                    <a:ext uri="{9D8B030D-6E8A-4147-A177-3AD203B41FA5}">
                      <a16:colId xmlns:a16="http://schemas.microsoft.com/office/drawing/2014/main" val="2365005510"/>
                    </a:ext>
                  </a:extLst>
                </a:gridCol>
              </a:tblGrid>
              <a:tr h="370840">
                <a:tc gridSpan="2">
                  <a:txBody>
                    <a:bodyPr/>
                    <a:lstStyle/>
                    <a:p>
                      <a:pPr algn="ctr"/>
                      <a:r>
                        <a:rPr lang="en-US" dirty="0"/>
                        <a:t>Reference #</a:t>
                      </a:r>
                    </a:p>
                  </a:txBody>
                  <a:tcPr/>
                </a:tc>
                <a:tc hMerge="1">
                  <a:txBody>
                    <a:bodyPr/>
                    <a:lstStyle/>
                    <a:p>
                      <a:endParaRPr lang="en-US" dirty="0"/>
                    </a:p>
                  </a:txBody>
                  <a:tcPr/>
                </a:tc>
                <a:extLst>
                  <a:ext uri="{0D108BD9-81ED-4DB2-BD59-A6C34878D82A}">
                    <a16:rowId xmlns:a16="http://schemas.microsoft.com/office/drawing/2014/main" val="914500915"/>
                  </a:ext>
                </a:extLst>
              </a:tr>
              <a:tr h="185420">
                <a:tc>
                  <a:txBody>
                    <a:bodyPr/>
                    <a:lstStyle/>
                    <a:p>
                      <a:r>
                        <a:rPr lang="en-GB" dirty="0"/>
                        <a:t>Entry/Record #</a:t>
                      </a:r>
                      <a:endParaRPr lang="en-US" dirty="0"/>
                    </a:p>
                  </a:txBody>
                  <a:tcPr/>
                </a:tc>
                <a:tc>
                  <a:txBody>
                    <a:bodyPr/>
                    <a:lstStyle/>
                    <a:p>
                      <a:r>
                        <a:rPr lang="en-GB" dirty="0" err="1"/>
                        <a:t>Seq</a:t>
                      </a:r>
                      <a:r>
                        <a:rPr lang="en-GB" dirty="0"/>
                        <a:t>#</a:t>
                      </a:r>
                      <a:endParaRPr lang="en-US" dirty="0"/>
                    </a:p>
                  </a:txBody>
                  <a:tcPr/>
                </a:tc>
                <a:extLst>
                  <a:ext uri="{0D108BD9-81ED-4DB2-BD59-A6C34878D82A}">
                    <a16:rowId xmlns:a16="http://schemas.microsoft.com/office/drawing/2014/main" val="3613937649"/>
                  </a:ext>
                </a:extLst>
              </a:tr>
              <a:tr h="185420">
                <a:tc>
                  <a:txBody>
                    <a:bodyPr/>
                    <a:lstStyle/>
                    <a:p>
                      <a:r>
                        <a:rPr lang="en-GB" dirty="0"/>
                        <a:t>0x0000 0000 1421</a:t>
                      </a:r>
                      <a:endParaRPr lang="en-US" dirty="0"/>
                    </a:p>
                  </a:txBody>
                  <a:tcPr/>
                </a:tc>
                <a:tc>
                  <a:txBody>
                    <a:bodyPr/>
                    <a:lstStyle/>
                    <a:p>
                      <a:r>
                        <a:rPr lang="en-GB" dirty="0"/>
                        <a:t>0x0002</a:t>
                      </a:r>
                      <a:endParaRPr lang="en-US" dirty="0"/>
                    </a:p>
                  </a:txBody>
                  <a:tcPr/>
                </a:tc>
                <a:extLst>
                  <a:ext uri="{0D108BD9-81ED-4DB2-BD59-A6C34878D82A}">
                    <a16:rowId xmlns:a16="http://schemas.microsoft.com/office/drawing/2014/main" val="4117358146"/>
                  </a:ext>
                </a:extLst>
              </a:tr>
              <a:tr h="370840">
                <a:tc>
                  <a:txBody>
                    <a:bodyPr/>
                    <a:lstStyle/>
                    <a:p>
                      <a:r>
                        <a:rPr lang="en-GB" dirty="0"/>
                        <a:t>0x0000 0000 1422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0x0005</a:t>
                      </a:r>
                      <a:endParaRPr lang="en-US" dirty="0"/>
                    </a:p>
                  </a:txBody>
                  <a:tcPr/>
                </a:tc>
                <a:extLst>
                  <a:ext uri="{0D108BD9-81ED-4DB2-BD59-A6C34878D82A}">
                    <a16:rowId xmlns:a16="http://schemas.microsoft.com/office/drawing/2014/main" val="2057807148"/>
                  </a:ext>
                </a:extLst>
              </a:tr>
              <a:tr h="370840">
                <a:tc>
                  <a:txBody>
                    <a:bodyPr/>
                    <a:lstStyle/>
                    <a:p>
                      <a:r>
                        <a:rPr lang="en-GB" dirty="0"/>
                        <a:t>0x0000 0000 1423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0x000a</a:t>
                      </a:r>
                      <a:endParaRPr lang="en-US" dirty="0"/>
                    </a:p>
                  </a:txBody>
                  <a:tcPr/>
                </a:tc>
                <a:extLst>
                  <a:ext uri="{0D108BD9-81ED-4DB2-BD59-A6C34878D82A}">
                    <a16:rowId xmlns:a16="http://schemas.microsoft.com/office/drawing/2014/main" val="3134432579"/>
                  </a:ext>
                </a:extLst>
              </a:tr>
              <a:tr h="370840">
                <a:tc>
                  <a:txBody>
                    <a:bodyPr/>
                    <a:lstStyle/>
                    <a:p>
                      <a:r>
                        <a:rPr lang="en-GB" dirty="0"/>
                        <a:t>0x0000 0000 1424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0x0001</a:t>
                      </a:r>
                      <a:endParaRPr lang="en-US" dirty="0"/>
                    </a:p>
                  </a:txBody>
                  <a:tcPr/>
                </a:tc>
                <a:extLst>
                  <a:ext uri="{0D108BD9-81ED-4DB2-BD59-A6C34878D82A}">
                    <a16:rowId xmlns:a16="http://schemas.microsoft.com/office/drawing/2014/main" val="3763867219"/>
                  </a:ext>
                </a:extLst>
              </a:tr>
            </a:tbl>
          </a:graphicData>
        </a:graphic>
      </p:graphicFrame>
      <p:cxnSp>
        <p:nvCxnSpPr>
          <p:cNvPr id="32" name="Straight Arrow Connector 31">
            <a:extLst>
              <a:ext uri="{FF2B5EF4-FFF2-40B4-BE49-F238E27FC236}">
                <a16:creationId xmlns:a16="http://schemas.microsoft.com/office/drawing/2014/main" id="{DE9AD0BE-AC41-4E6E-A9B0-BA10CFE8B8DD}"/>
              </a:ext>
            </a:extLst>
          </p:cNvPr>
          <p:cNvCxnSpPr/>
          <p:nvPr/>
        </p:nvCxnSpPr>
        <p:spPr>
          <a:xfrm flipH="1">
            <a:off x="5380602" y="3710499"/>
            <a:ext cx="816158" cy="6886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BB6AE70D-D8A1-4828-9305-26EB07437AED}"/>
              </a:ext>
            </a:extLst>
          </p:cNvPr>
          <p:cNvSpPr txBox="1"/>
          <p:nvPr/>
        </p:nvSpPr>
        <p:spPr>
          <a:xfrm>
            <a:off x="476711" y="2003264"/>
            <a:ext cx="2490288" cy="175432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GB" dirty="0"/>
              <a:t>MFT starts as small as possible and expands when more entries are needed. </a:t>
            </a:r>
          </a:p>
          <a:p>
            <a:pPr marL="285750" indent="-285750">
              <a:buFont typeface="Arial" panose="020B0604020202020204" pitchFamily="34" charset="0"/>
              <a:buChar char="•"/>
            </a:pPr>
            <a:r>
              <a:rPr lang="en-GB" dirty="0"/>
              <a:t>$MFT is file, $MFT has an entry for itself.</a:t>
            </a:r>
          </a:p>
        </p:txBody>
      </p:sp>
    </p:spTree>
    <p:extLst>
      <p:ext uri="{BB962C8B-B14F-4D97-AF65-F5344CB8AC3E}">
        <p14:creationId xmlns:p14="http://schemas.microsoft.com/office/powerpoint/2010/main" val="3969081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036E3-B6C6-453F-A1EA-0FB20BC78997}"/>
              </a:ext>
            </a:extLst>
          </p:cNvPr>
          <p:cNvPicPr>
            <a:picLocks noChangeAspect="1"/>
          </p:cNvPicPr>
          <p:nvPr/>
        </p:nvPicPr>
        <p:blipFill>
          <a:blip r:embed="rId2"/>
          <a:stretch>
            <a:fillRect/>
          </a:stretch>
        </p:blipFill>
        <p:spPr>
          <a:xfrm>
            <a:off x="0" y="2154884"/>
            <a:ext cx="12192000" cy="2562746"/>
          </a:xfrm>
          <a:prstGeom prst="rect">
            <a:avLst/>
          </a:prstGeom>
        </p:spPr>
      </p:pic>
      <p:sp>
        <p:nvSpPr>
          <p:cNvPr id="4" name="TextBox 3">
            <a:extLst>
              <a:ext uri="{FF2B5EF4-FFF2-40B4-BE49-F238E27FC236}">
                <a16:creationId xmlns:a16="http://schemas.microsoft.com/office/drawing/2014/main" id="{4A2B7E60-BB1A-4BF0-9922-A435E18B6A8E}"/>
              </a:ext>
            </a:extLst>
          </p:cNvPr>
          <p:cNvSpPr txBox="1"/>
          <p:nvPr/>
        </p:nvSpPr>
        <p:spPr>
          <a:xfrm>
            <a:off x="0" y="1778295"/>
            <a:ext cx="7757508" cy="369332"/>
          </a:xfrm>
          <a:prstGeom prst="rect">
            <a:avLst/>
          </a:prstGeom>
          <a:solidFill>
            <a:srgbClr val="FFC000"/>
          </a:solidFill>
        </p:spPr>
        <p:txBody>
          <a:bodyPr wrap="none" rtlCol="0">
            <a:spAutoFit/>
          </a:bodyPr>
          <a:lstStyle/>
          <a:p>
            <a:r>
              <a:rPr lang="en-US" dirty="0"/>
              <a:t>Show what has happened around a specific time with the same </a:t>
            </a:r>
            <a:r>
              <a:rPr lang="en-US"/>
              <a:t>MFT reference # </a:t>
            </a:r>
            <a:endParaRPr lang="en-US" dirty="0"/>
          </a:p>
        </p:txBody>
      </p:sp>
    </p:spTree>
    <p:extLst>
      <p:ext uri="{BB962C8B-B14F-4D97-AF65-F5344CB8AC3E}">
        <p14:creationId xmlns:p14="http://schemas.microsoft.com/office/powerpoint/2010/main" val="2042511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271F7-EB5B-4F82-B365-E02A5CBCDCD3}"/>
              </a:ext>
            </a:extLst>
          </p:cNvPr>
          <p:cNvSpPr>
            <a:spLocks noGrp="1"/>
          </p:cNvSpPr>
          <p:nvPr>
            <p:ph type="title"/>
          </p:nvPr>
        </p:nvSpPr>
        <p:spPr/>
        <p:txBody>
          <a:bodyPr/>
          <a:lstStyle/>
          <a:p>
            <a:r>
              <a:rPr lang="en-US" dirty="0"/>
              <a:t>Notes: USN and </a:t>
            </a:r>
            <a:r>
              <a:rPr lang="en-GB" dirty="0"/>
              <a:t>malware infection</a:t>
            </a:r>
            <a:endParaRPr lang="en-US" dirty="0"/>
          </a:p>
        </p:txBody>
      </p:sp>
      <p:sp>
        <p:nvSpPr>
          <p:cNvPr id="5" name="Content Placeholder 4">
            <a:extLst>
              <a:ext uri="{FF2B5EF4-FFF2-40B4-BE49-F238E27FC236}">
                <a16:creationId xmlns:a16="http://schemas.microsoft.com/office/drawing/2014/main" id="{5E2425F9-8C42-42EC-9ECD-793A4449BB70}"/>
              </a:ext>
            </a:extLst>
          </p:cNvPr>
          <p:cNvSpPr>
            <a:spLocks noGrp="1"/>
          </p:cNvSpPr>
          <p:nvPr>
            <p:ph idx="1"/>
          </p:nvPr>
        </p:nvSpPr>
        <p:spPr/>
        <p:txBody>
          <a:bodyPr/>
          <a:lstStyle/>
          <a:p>
            <a:r>
              <a:rPr lang="en-GB" dirty="0"/>
              <a:t>The use of the USN change journal can also be useful in identifying activity that occurs during a malware infection.  For example, in some cases, malware may create a downloader, use that to download another bit of malware, and then delete the original downloader.  The USN change journal can help you identify that activity, even if the MFT record for the original downloader has been reused and overwritten.</a:t>
            </a:r>
            <a:endParaRPr lang="en-US" dirty="0"/>
          </a:p>
        </p:txBody>
      </p:sp>
    </p:spTree>
    <p:extLst>
      <p:ext uri="{BB962C8B-B14F-4D97-AF65-F5344CB8AC3E}">
        <p14:creationId xmlns:p14="http://schemas.microsoft.com/office/powerpoint/2010/main" val="2762095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Scenario 2</a:t>
            </a:r>
            <a:endParaRPr lang="en-US" dirty="0"/>
          </a:p>
        </p:txBody>
      </p:sp>
      <p:pic>
        <p:nvPicPr>
          <p:cNvPr id="4" name="Picture 3"/>
          <p:cNvPicPr>
            <a:picLocks noChangeAspect="1"/>
          </p:cNvPicPr>
          <p:nvPr/>
        </p:nvPicPr>
        <p:blipFill>
          <a:blip r:embed="rId3"/>
          <a:stretch>
            <a:fillRect/>
          </a:stretch>
        </p:blipFill>
        <p:spPr>
          <a:xfrm>
            <a:off x="838200" y="2243196"/>
            <a:ext cx="7135368" cy="3585612"/>
          </a:xfrm>
          <a:prstGeom prst="rect">
            <a:avLst/>
          </a:prstGeom>
        </p:spPr>
      </p:pic>
      <p:sp>
        <p:nvSpPr>
          <p:cNvPr id="5" name="TextBox 4">
            <a:extLst>
              <a:ext uri="{FF2B5EF4-FFF2-40B4-BE49-F238E27FC236}">
                <a16:creationId xmlns:a16="http://schemas.microsoft.com/office/drawing/2014/main" id="{FCD9FEDD-A245-4C23-BB49-43E3CABA9463}"/>
              </a:ext>
            </a:extLst>
          </p:cNvPr>
          <p:cNvSpPr txBox="1"/>
          <p:nvPr/>
        </p:nvSpPr>
        <p:spPr>
          <a:xfrm>
            <a:off x="838200" y="1873864"/>
            <a:ext cx="5989320" cy="369332"/>
          </a:xfrm>
          <a:prstGeom prst="rect">
            <a:avLst/>
          </a:prstGeom>
          <a:solidFill>
            <a:srgbClr val="FFC000"/>
          </a:solidFill>
        </p:spPr>
        <p:txBody>
          <a:bodyPr wrap="square" rtlCol="0">
            <a:spAutoFit/>
          </a:bodyPr>
          <a:lstStyle/>
          <a:p>
            <a:r>
              <a:rPr lang="en-US" dirty="0"/>
              <a:t>Install </a:t>
            </a:r>
            <a:r>
              <a:rPr lang="en-US" i="1" dirty="0" err="1">
                <a:solidFill>
                  <a:srgbClr val="7030A0"/>
                </a:solidFill>
              </a:rPr>
              <a:t>usncarve</a:t>
            </a:r>
            <a:r>
              <a:rPr lang="en-US" dirty="0">
                <a:solidFill>
                  <a:srgbClr val="7030A0"/>
                </a:solidFill>
              </a:rPr>
              <a:t> </a:t>
            </a:r>
            <a:r>
              <a:rPr lang="en-US" dirty="0"/>
              <a:t>tool (note we have changed the path)</a:t>
            </a:r>
          </a:p>
        </p:txBody>
      </p:sp>
    </p:spTree>
    <p:extLst>
      <p:ext uri="{BB962C8B-B14F-4D97-AF65-F5344CB8AC3E}">
        <p14:creationId xmlns:p14="http://schemas.microsoft.com/office/powerpoint/2010/main" val="2708739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B8F29-D0D7-45FE-AC19-67C74BA893F4}"/>
              </a:ext>
            </a:extLst>
          </p:cNvPr>
          <p:cNvSpPr txBox="1"/>
          <p:nvPr/>
        </p:nvSpPr>
        <p:spPr>
          <a:xfrm>
            <a:off x="1309852" y="1739154"/>
            <a:ext cx="1910994" cy="369332"/>
          </a:xfrm>
          <a:prstGeom prst="rect">
            <a:avLst/>
          </a:prstGeom>
          <a:solidFill>
            <a:srgbClr val="FFC000"/>
          </a:solidFill>
        </p:spPr>
        <p:txBody>
          <a:bodyPr wrap="square" rtlCol="0">
            <a:spAutoFit/>
          </a:bodyPr>
          <a:lstStyle/>
          <a:p>
            <a:r>
              <a:rPr lang="en-US" dirty="0"/>
              <a:t>Verify installation</a:t>
            </a:r>
          </a:p>
        </p:txBody>
      </p:sp>
      <p:pic>
        <p:nvPicPr>
          <p:cNvPr id="4" name="Picture 3"/>
          <p:cNvPicPr>
            <a:picLocks noChangeAspect="1"/>
          </p:cNvPicPr>
          <p:nvPr/>
        </p:nvPicPr>
        <p:blipFill>
          <a:blip r:embed="rId3"/>
          <a:stretch>
            <a:fillRect/>
          </a:stretch>
        </p:blipFill>
        <p:spPr>
          <a:xfrm>
            <a:off x="1309852" y="2108486"/>
            <a:ext cx="8060900" cy="2874994"/>
          </a:xfrm>
          <a:prstGeom prst="rect">
            <a:avLst/>
          </a:prstGeom>
        </p:spPr>
      </p:pic>
    </p:spTree>
    <p:extLst>
      <p:ext uri="{BB962C8B-B14F-4D97-AF65-F5344CB8AC3E}">
        <p14:creationId xmlns:p14="http://schemas.microsoft.com/office/powerpoint/2010/main" val="339510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a:t>
            </a:r>
            <a:r>
              <a:rPr lang="en-US" i="1" dirty="0" err="1">
                <a:solidFill>
                  <a:srgbClr val="7030A0"/>
                </a:solidFill>
              </a:rPr>
              <a:t>usnparser</a:t>
            </a:r>
            <a:r>
              <a:rPr lang="en-US" dirty="0">
                <a:solidFill>
                  <a:srgbClr val="7030A0"/>
                </a:solidFill>
              </a:rPr>
              <a:t> </a:t>
            </a:r>
            <a:r>
              <a:rPr lang="en-US" dirty="0"/>
              <a:t>tool</a:t>
            </a:r>
          </a:p>
        </p:txBody>
      </p:sp>
      <p:pic>
        <p:nvPicPr>
          <p:cNvPr id="3" name="Picture 2"/>
          <p:cNvPicPr>
            <a:picLocks noChangeAspect="1"/>
          </p:cNvPicPr>
          <p:nvPr/>
        </p:nvPicPr>
        <p:blipFill>
          <a:blip r:embed="rId3"/>
          <a:stretch>
            <a:fillRect/>
          </a:stretch>
        </p:blipFill>
        <p:spPr>
          <a:xfrm>
            <a:off x="838200" y="2163950"/>
            <a:ext cx="5867908" cy="2987299"/>
          </a:xfrm>
          <a:prstGeom prst="rect">
            <a:avLst/>
          </a:prstGeom>
        </p:spPr>
      </p:pic>
      <p:sp>
        <p:nvSpPr>
          <p:cNvPr id="4" name="TextBox 3">
            <a:extLst>
              <a:ext uri="{FF2B5EF4-FFF2-40B4-BE49-F238E27FC236}">
                <a16:creationId xmlns:a16="http://schemas.microsoft.com/office/drawing/2014/main" id="{B27E7B2F-D905-4C7F-A3AA-F14C9D32DBCE}"/>
              </a:ext>
            </a:extLst>
          </p:cNvPr>
          <p:cNvSpPr txBox="1"/>
          <p:nvPr/>
        </p:nvSpPr>
        <p:spPr>
          <a:xfrm>
            <a:off x="838200" y="1794618"/>
            <a:ext cx="1736333" cy="369332"/>
          </a:xfrm>
          <a:prstGeom prst="rect">
            <a:avLst/>
          </a:prstGeom>
          <a:solidFill>
            <a:srgbClr val="FFC000"/>
          </a:solidFill>
        </p:spPr>
        <p:txBody>
          <a:bodyPr wrap="square" rtlCol="0">
            <a:spAutoFit/>
          </a:bodyPr>
          <a:lstStyle/>
          <a:p>
            <a:r>
              <a:rPr lang="en-US" dirty="0"/>
              <a:t>Install via pip</a:t>
            </a:r>
          </a:p>
        </p:txBody>
      </p:sp>
    </p:spTree>
    <p:extLst>
      <p:ext uri="{BB962C8B-B14F-4D97-AF65-F5344CB8AC3E}">
        <p14:creationId xmlns:p14="http://schemas.microsoft.com/office/powerpoint/2010/main" val="7061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33E58-CB75-4BA0-A25A-573BB8539AB8}"/>
              </a:ext>
            </a:extLst>
          </p:cNvPr>
          <p:cNvSpPr txBox="1"/>
          <p:nvPr/>
        </p:nvSpPr>
        <p:spPr>
          <a:xfrm>
            <a:off x="1147236" y="1195334"/>
            <a:ext cx="2850223" cy="368319"/>
          </a:xfrm>
          <a:prstGeom prst="rect">
            <a:avLst/>
          </a:prstGeom>
          <a:solidFill>
            <a:srgbClr val="FFC000"/>
          </a:solidFill>
        </p:spPr>
        <p:txBody>
          <a:bodyPr wrap="square" rtlCol="0">
            <a:spAutoFit/>
          </a:bodyPr>
          <a:lstStyle/>
          <a:p>
            <a:r>
              <a:rPr lang="en-US" dirty="0"/>
              <a:t>Verify installation</a:t>
            </a:r>
          </a:p>
        </p:txBody>
      </p:sp>
      <p:pic>
        <p:nvPicPr>
          <p:cNvPr id="4" name="Picture 3"/>
          <p:cNvPicPr>
            <a:picLocks noChangeAspect="1"/>
          </p:cNvPicPr>
          <p:nvPr/>
        </p:nvPicPr>
        <p:blipFill>
          <a:blip r:embed="rId3"/>
          <a:stretch>
            <a:fillRect/>
          </a:stretch>
        </p:blipFill>
        <p:spPr>
          <a:xfrm>
            <a:off x="1147236" y="1563653"/>
            <a:ext cx="7757832" cy="3688400"/>
          </a:xfrm>
          <a:prstGeom prst="rect">
            <a:avLst/>
          </a:prstGeom>
        </p:spPr>
      </p:pic>
    </p:spTree>
    <p:extLst>
      <p:ext uri="{BB962C8B-B14F-4D97-AF65-F5344CB8AC3E}">
        <p14:creationId xmlns:p14="http://schemas.microsoft.com/office/powerpoint/2010/main" val="93734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6FEB1-A263-47CB-B76C-8941F86AA781}"/>
              </a:ext>
            </a:extLst>
          </p:cNvPr>
          <p:cNvSpPr txBox="1"/>
          <p:nvPr/>
        </p:nvSpPr>
        <p:spPr>
          <a:xfrm>
            <a:off x="1450847" y="1133520"/>
            <a:ext cx="6102663" cy="369332"/>
          </a:xfrm>
          <a:prstGeom prst="rect">
            <a:avLst/>
          </a:prstGeom>
          <a:solidFill>
            <a:srgbClr val="FFC000"/>
          </a:solidFill>
        </p:spPr>
        <p:txBody>
          <a:bodyPr wrap="square" rtlCol="0">
            <a:spAutoFit/>
          </a:bodyPr>
          <a:lstStyle/>
          <a:p>
            <a:r>
              <a:rPr lang="en-US" i="1" dirty="0">
                <a:solidFill>
                  <a:srgbClr val="7030A0"/>
                </a:solidFill>
              </a:rPr>
              <a:t>usncarve.py  -f </a:t>
            </a:r>
            <a:r>
              <a:rPr lang="en-US" dirty="0"/>
              <a:t>input file  </a:t>
            </a:r>
            <a:r>
              <a:rPr lang="en-US" i="1" dirty="0">
                <a:solidFill>
                  <a:srgbClr val="7030A0"/>
                </a:solidFill>
              </a:rPr>
              <a:t>-o </a:t>
            </a:r>
            <a:r>
              <a:rPr lang="en-US" dirty="0"/>
              <a:t>output file</a:t>
            </a:r>
          </a:p>
        </p:txBody>
      </p:sp>
      <p:pic>
        <p:nvPicPr>
          <p:cNvPr id="3" name="Picture 2"/>
          <p:cNvPicPr>
            <a:picLocks noChangeAspect="1"/>
          </p:cNvPicPr>
          <p:nvPr/>
        </p:nvPicPr>
        <p:blipFill>
          <a:blip r:embed="rId3"/>
          <a:stretch>
            <a:fillRect/>
          </a:stretch>
        </p:blipFill>
        <p:spPr>
          <a:xfrm>
            <a:off x="1450847" y="1510109"/>
            <a:ext cx="8570796" cy="1569532"/>
          </a:xfrm>
          <a:prstGeom prst="rect">
            <a:avLst/>
          </a:prstGeom>
        </p:spPr>
      </p:pic>
      <p:pic>
        <p:nvPicPr>
          <p:cNvPr id="4" name="Picture 3"/>
          <p:cNvPicPr>
            <a:picLocks noChangeAspect="1"/>
          </p:cNvPicPr>
          <p:nvPr/>
        </p:nvPicPr>
        <p:blipFill>
          <a:blip r:embed="rId4"/>
          <a:stretch>
            <a:fillRect/>
          </a:stretch>
        </p:blipFill>
        <p:spPr>
          <a:xfrm>
            <a:off x="1450847" y="3883086"/>
            <a:ext cx="6431281" cy="1593874"/>
          </a:xfrm>
          <a:prstGeom prst="rect">
            <a:avLst/>
          </a:prstGeom>
        </p:spPr>
      </p:pic>
      <p:sp>
        <p:nvSpPr>
          <p:cNvPr id="5" name="TextBox 4">
            <a:extLst>
              <a:ext uri="{FF2B5EF4-FFF2-40B4-BE49-F238E27FC236}">
                <a16:creationId xmlns:a16="http://schemas.microsoft.com/office/drawing/2014/main" id="{417C58C2-49E8-4589-8398-B7C2B228ECA8}"/>
              </a:ext>
            </a:extLst>
          </p:cNvPr>
          <p:cNvSpPr txBox="1"/>
          <p:nvPr/>
        </p:nvSpPr>
        <p:spPr>
          <a:xfrm>
            <a:off x="1450847" y="3513754"/>
            <a:ext cx="4133850" cy="369332"/>
          </a:xfrm>
          <a:prstGeom prst="rect">
            <a:avLst/>
          </a:prstGeom>
          <a:solidFill>
            <a:srgbClr val="FFC000"/>
          </a:solidFill>
        </p:spPr>
        <p:txBody>
          <a:bodyPr wrap="square" rtlCol="0">
            <a:spAutoFit/>
          </a:bodyPr>
          <a:lstStyle/>
          <a:p>
            <a:r>
              <a:rPr lang="en-US" i="1" dirty="0">
                <a:solidFill>
                  <a:srgbClr val="7030A0"/>
                </a:solidFill>
              </a:rPr>
              <a:t>usn.py  -f  </a:t>
            </a:r>
            <a:r>
              <a:rPr lang="en-US" dirty="0"/>
              <a:t>input file </a:t>
            </a:r>
            <a:r>
              <a:rPr lang="en-US" i="1" dirty="0">
                <a:solidFill>
                  <a:srgbClr val="7030A0"/>
                </a:solidFill>
              </a:rPr>
              <a:t>-o </a:t>
            </a:r>
            <a:r>
              <a:rPr lang="en-US" dirty="0"/>
              <a:t>output file</a:t>
            </a:r>
          </a:p>
        </p:txBody>
      </p:sp>
    </p:spTree>
    <p:extLst>
      <p:ext uri="{BB962C8B-B14F-4D97-AF65-F5344CB8AC3E}">
        <p14:creationId xmlns:p14="http://schemas.microsoft.com/office/powerpoint/2010/main" val="585388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455" y="880712"/>
            <a:ext cx="10310754" cy="3688400"/>
          </a:xfrm>
          <a:prstGeom prst="rect">
            <a:avLst/>
          </a:prstGeom>
        </p:spPr>
      </p:pic>
      <p:sp>
        <p:nvSpPr>
          <p:cNvPr id="3" name="TextBox 2">
            <a:extLst>
              <a:ext uri="{FF2B5EF4-FFF2-40B4-BE49-F238E27FC236}">
                <a16:creationId xmlns:a16="http://schemas.microsoft.com/office/drawing/2014/main" id="{417C58C2-49E8-4589-8398-B7C2B228ECA8}"/>
              </a:ext>
            </a:extLst>
          </p:cNvPr>
          <p:cNvSpPr txBox="1"/>
          <p:nvPr/>
        </p:nvSpPr>
        <p:spPr>
          <a:xfrm>
            <a:off x="739455" y="511380"/>
            <a:ext cx="4133850" cy="369332"/>
          </a:xfrm>
          <a:prstGeom prst="rect">
            <a:avLst/>
          </a:prstGeom>
          <a:solidFill>
            <a:srgbClr val="FFC000"/>
          </a:solidFill>
        </p:spPr>
        <p:txBody>
          <a:bodyPr wrap="square" rtlCol="0">
            <a:spAutoFit/>
          </a:bodyPr>
          <a:lstStyle/>
          <a:p>
            <a:r>
              <a:rPr lang="en-US" dirty="0"/>
              <a:t>View renamed files</a:t>
            </a:r>
          </a:p>
        </p:txBody>
      </p:sp>
      <p:sp>
        <p:nvSpPr>
          <p:cNvPr id="4" name="Rectangle 3"/>
          <p:cNvSpPr/>
          <p:nvPr/>
        </p:nvSpPr>
        <p:spPr>
          <a:xfrm>
            <a:off x="739455" y="4569112"/>
            <a:ext cx="5825937" cy="954107"/>
          </a:xfrm>
          <a:prstGeom prst="rect">
            <a:avLst/>
          </a:prstGeom>
          <a:solidFill>
            <a:schemeClr val="accent4">
              <a:lumMod val="20000"/>
              <a:lumOff val="80000"/>
            </a:schemeClr>
          </a:solidFill>
        </p:spPr>
        <p:txBody>
          <a:bodyPr wrap="square">
            <a:spAutoFit/>
          </a:bodyPr>
          <a:lstStyle/>
          <a:p>
            <a:pPr>
              <a:tabLst>
                <a:tab pos="1143000" algn="l"/>
              </a:tabLst>
            </a:pPr>
            <a:r>
              <a:rPr lang="en-US" sz="1400" dirty="0">
                <a:latin typeface="Times New Roman" panose="02020603050405020304" pitchFamily="18" charset="0"/>
                <a:ea typeface="Malgun Gothic" panose="020B0503020000020004" pitchFamily="34" charset="-127"/>
                <a:cs typeface="Arial" panose="020B0604020202020204" pitchFamily="34" charset="0"/>
              </a:rPr>
              <a:t>- NTFS journal file analysis (</a:t>
            </a:r>
            <a:r>
              <a:rPr lang="en-US" sz="1400" dirty="0">
                <a:latin typeface="Times New Roman" panose="02020603050405020304" pitchFamily="18" charset="0"/>
                <a:ea typeface="Malgun Gothic" panose="020B0503020000020004" pitchFamily="34" charset="-127"/>
                <a:cs typeface="Times New Roman" panose="02020603050405020304" pitchFamily="18" charset="0"/>
                <a:sym typeface="Wingdings" panose="05000000000000000000" pitchFamily="2" charset="2"/>
              </a:rPr>
              <a:t></a:t>
            </a:r>
            <a:r>
              <a:rPr lang="en-US" sz="1400" dirty="0">
                <a:latin typeface="Times New Roman" panose="02020603050405020304" pitchFamily="18" charset="0"/>
                <a:ea typeface="Malgun Gothic" panose="020B0503020000020004" pitchFamily="34" charset="-127"/>
                <a:cs typeface="Arial" panose="020B0604020202020204" pitchFamily="34" charset="0"/>
              </a:rPr>
              <a:t> $</a:t>
            </a:r>
            <a:r>
              <a:rPr lang="en-US" sz="1400" dirty="0" err="1">
                <a:latin typeface="Times New Roman" panose="02020603050405020304" pitchFamily="18" charset="0"/>
                <a:ea typeface="Malgun Gothic" panose="020B0503020000020004" pitchFamily="34" charset="-127"/>
                <a:cs typeface="Arial" panose="020B0604020202020204" pitchFamily="34" charset="0"/>
              </a:rPr>
              <a:t>UsnJrnl</a:t>
            </a:r>
            <a:r>
              <a:rPr lang="en-US" sz="1400" dirty="0">
                <a:latin typeface="Times New Roman" panose="02020603050405020304" pitchFamily="18" charset="0"/>
                <a:ea typeface="Malgun Gothic" panose="020B0503020000020004" pitchFamily="34" charset="-127"/>
                <a:cs typeface="Arial" panose="020B0604020202020204" pitchFamily="34" charset="0"/>
              </a:rPr>
              <a:t>)</a:t>
            </a:r>
            <a:endParaRPr lang="en-US" sz="2400" dirty="0">
              <a:latin typeface="Calibri" panose="020F0502020204030204" pitchFamily="34" charset="0"/>
              <a:ea typeface="Malgun Gothic" panose="020B0503020000020004" pitchFamily="34" charset="-127"/>
              <a:cs typeface="Arial" panose="020B0604020202020204" pitchFamily="34" charset="0"/>
            </a:endParaRPr>
          </a:p>
          <a:p>
            <a:pPr>
              <a:tabLst>
                <a:tab pos="1143000" algn="l"/>
              </a:tabLst>
            </a:pPr>
            <a:r>
              <a:rPr lang="en-US" sz="1400" dirty="0">
                <a:latin typeface="Times New Roman" panose="02020603050405020304" pitchFamily="18" charset="0"/>
                <a:ea typeface="Malgun Gothic" panose="020B0503020000020004" pitchFamily="34" charset="-127"/>
                <a:cs typeface="Arial" panose="020B0604020202020204" pitchFamily="34" charset="0"/>
              </a:rPr>
              <a:t>- \$Extend\$</a:t>
            </a:r>
            <a:r>
              <a:rPr lang="en-US" sz="1400" dirty="0" err="1">
                <a:latin typeface="Times New Roman" panose="02020603050405020304" pitchFamily="18" charset="0"/>
                <a:ea typeface="Malgun Gothic" panose="020B0503020000020004" pitchFamily="34" charset="-127"/>
                <a:cs typeface="Arial" panose="020B0604020202020204" pitchFamily="34" charset="0"/>
              </a:rPr>
              <a:t>UsnJrnl</a:t>
            </a:r>
            <a:r>
              <a:rPr lang="en-US" sz="1400" dirty="0">
                <a:latin typeface="Times New Roman" panose="02020603050405020304" pitchFamily="18" charset="0"/>
                <a:ea typeface="Malgun Gothic" panose="020B0503020000020004" pitchFamily="34" charset="-127"/>
                <a:cs typeface="Arial" panose="020B0604020202020204" pitchFamily="34" charset="0"/>
              </a:rPr>
              <a:t>·$J   (+ $MFT for identifying full paths of files)</a:t>
            </a:r>
            <a:endParaRPr lang="en-US" sz="2400" dirty="0">
              <a:latin typeface="Calibri" panose="020F0502020204030204" pitchFamily="34" charset="0"/>
              <a:ea typeface="Malgun Gothic" panose="020B0503020000020004" pitchFamily="34" charset="-127"/>
              <a:cs typeface="Arial" panose="020B0604020202020204" pitchFamily="34" charset="0"/>
            </a:endParaRPr>
          </a:p>
          <a:p>
            <a:pPr>
              <a:tabLst>
                <a:tab pos="1143000" algn="l"/>
              </a:tabLst>
            </a:pPr>
            <a:r>
              <a:rPr lang="en-US" sz="1400" dirty="0">
                <a:latin typeface="Times New Roman" panose="02020603050405020304" pitchFamily="18" charset="0"/>
                <a:ea typeface="Malgun Gothic" panose="020B0503020000020004" pitchFamily="34" charset="-127"/>
                <a:cs typeface="Arial" panose="020B0604020202020204" pitchFamily="34" charset="0"/>
              </a:rPr>
              <a:t> </a:t>
            </a:r>
            <a:endParaRPr lang="en-US" sz="2400" dirty="0">
              <a:latin typeface="Calibri" panose="020F0502020204030204" pitchFamily="34" charset="0"/>
              <a:ea typeface="Malgun Gothic" panose="020B0503020000020004" pitchFamily="34" charset="-127"/>
              <a:cs typeface="Arial" panose="020B0604020202020204" pitchFamily="34" charset="0"/>
            </a:endParaRPr>
          </a:p>
          <a:p>
            <a:r>
              <a:rPr lang="en-US" sz="1400" dirty="0">
                <a:latin typeface="Times New Roman" panose="02020603050405020304" pitchFamily="18" charset="0"/>
                <a:ea typeface="Malgun Gothic" panose="020B0503020000020004" pitchFamily="34" charset="-127"/>
              </a:rPr>
              <a:t>- You can also consider the Windows Search database. (See Questions 46)</a:t>
            </a:r>
            <a:endParaRPr lang="en-US" sz="1400" dirty="0"/>
          </a:p>
        </p:txBody>
      </p:sp>
    </p:spTree>
    <p:extLst>
      <p:ext uri="{BB962C8B-B14F-4D97-AF65-F5344CB8AC3E}">
        <p14:creationId xmlns:p14="http://schemas.microsoft.com/office/powerpoint/2010/main" val="2923991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7465" y="761769"/>
            <a:ext cx="8657070" cy="5334462"/>
          </a:xfrm>
          <a:prstGeom prst="rect">
            <a:avLst/>
          </a:prstGeom>
        </p:spPr>
      </p:pic>
      <p:sp>
        <p:nvSpPr>
          <p:cNvPr id="3" name="Rectangle 2"/>
          <p:cNvSpPr/>
          <p:nvPr/>
        </p:nvSpPr>
        <p:spPr>
          <a:xfrm>
            <a:off x="3908611" y="761769"/>
            <a:ext cx="2567369" cy="276999"/>
          </a:xfrm>
          <a:prstGeom prst="rect">
            <a:avLst/>
          </a:prstGeom>
          <a:solidFill>
            <a:schemeClr val="accent4">
              <a:lumMod val="20000"/>
              <a:lumOff val="80000"/>
            </a:schemeClr>
          </a:solidFill>
        </p:spPr>
        <p:txBody>
          <a:bodyPr wrap="none">
            <a:spAutoFit/>
          </a:bodyPr>
          <a:lstStyle/>
          <a:p>
            <a:r>
              <a:rPr lang="en-US" sz="1200" b="1" dirty="0">
                <a:solidFill>
                  <a:srgbClr val="FF0000"/>
                </a:solidFill>
              </a:rPr>
              <a:t>--text</a:t>
            </a:r>
            <a:r>
              <a:rPr lang="en-US" sz="1200" dirty="0"/>
              <a:t>: equivalent to --binary-files=text</a:t>
            </a:r>
          </a:p>
        </p:txBody>
      </p:sp>
    </p:spTree>
    <p:extLst>
      <p:ext uri="{BB962C8B-B14F-4D97-AF65-F5344CB8AC3E}">
        <p14:creationId xmlns:p14="http://schemas.microsoft.com/office/powerpoint/2010/main" val="337983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 Journal vs. NTFS file system journaling</a:t>
            </a:r>
          </a:p>
        </p:txBody>
      </p:sp>
      <p:sp>
        <p:nvSpPr>
          <p:cNvPr id="3" name="Content Placeholder 2"/>
          <p:cNvSpPr>
            <a:spLocks noGrp="1"/>
          </p:cNvSpPr>
          <p:nvPr>
            <p:ph idx="1"/>
          </p:nvPr>
        </p:nvSpPr>
        <p:spPr>
          <a:xfrm>
            <a:off x="838200" y="1800911"/>
            <a:ext cx="7473778" cy="4351338"/>
          </a:xfrm>
        </p:spPr>
        <p:txBody>
          <a:bodyPr>
            <a:normAutofit lnSpcReduction="10000"/>
          </a:bodyPr>
          <a:lstStyle/>
          <a:p>
            <a:r>
              <a:rPr lang="en-US" dirty="0"/>
              <a:t>NTFS file journaling uses the NTFS Log </a:t>
            </a:r>
            <a:r>
              <a:rPr lang="en-US" i="1" dirty="0">
                <a:solidFill>
                  <a:srgbClr val="007DB5"/>
                </a:solidFill>
              </a:rPr>
              <a:t>($</a:t>
            </a:r>
            <a:r>
              <a:rPr lang="en-US" i="1" dirty="0" err="1">
                <a:solidFill>
                  <a:srgbClr val="007DB5"/>
                </a:solidFill>
              </a:rPr>
              <a:t>LogFile</a:t>
            </a:r>
            <a:r>
              <a:rPr lang="en-US" dirty="0"/>
              <a:t>) to record metadata changes to the volume. </a:t>
            </a:r>
          </a:p>
          <a:p>
            <a:pPr lvl="1"/>
            <a:r>
              <a:rPr lang="en-US" dirty="0"/>
              <a:t>USN Journal only has change flags, no metadata.</a:t>
            </a:r>
          </a:p>
          <a:p>
            <a:r>
              <a:rPr lang="en-US" dirty="0"/>
              <a:t>NTFS file journaling ensures that its complex internal data structures will remain consistent in case of </a:t>
            </a:r>
          </a:p>
          <a:p>
            <a:pPr lvl="1"/>
            <a:r>
              <a:rPr lang="en-US" dirty="0"/>
              <a:t>system crashes or data moves performed by the defragmentation API, </a:t>
            </a:r>
          </a:p>
          <a:p>
            <a:r>
              <a:rPr lang="en-US" dirty="0"/>
              <a:t>NTFS file journaling allows easy rollback of uncommitted changes to these critical data structures when the volume is remounted. </a:t>
            </a:r>
          </a:p>
        </p:txBody>
      </p:sp>
      <p:pic>
        <p:nvPicPr>
          <p:cNvPr id="4" name="Picture 3"/>
          <p:cNvPicPr>
            <a:picLocks noChangeAspect="1"/>
          </p:cNvPicPr>
          <p:nvPr/>
        </p:nvPicPr>
        <p:blipFill rotWithShape="1">
          <a:blip r:embed="rId2"/>
          <a:srcRect b="34237"/>
          <a:stretch/>
        </p:blipFill>
        <p:spPr>
          <a:xfrm>
            <a:off x="7826239" y="4175895"/>
            <a:ext cx="4192766" cy="1693564"/>
          </a:xfrm>
          <a:prstGeom prst="rect">
            <a:avLst/>
          </a:prstGeom>
        </p:spPr>
      </p:pic>
    </p:spTree>
    <p:extLst>
      <p:ext uri="{BB962C8B-B14F-4D97-AF65-F5344CB8AC3E}">
        <p14:creationId xmlns:p14="http://schemas.microsoft.com/office/powerpoint/2010/main" val="233343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4B9-4561-4743-A955-0E5B546A678B}"/>
              </a:ext>
            </a:extLst>
          </p:cNvPr>
          <p:cNvSpPr>
            <a:spLocks noGrp="1"/>
          </p:cNvSpPr>
          <p:nvPr>
            <p:ph type="title"/>
          </p:nvPr>
        </p:nvSpPr>
        <p:spPr/>
        <p:txBody>
          <a:bodyPr/>
          <a:lstStyle/>
          <a:p>
            <a:r>
              <a:rPr lang="en-US" dirty="0"/>
              <a:t>$MFT File Reference Number </a:t>
            </a:r>
          </a:p>
        </p:txBody>
      </p:sp>
      <p:sp>
        <p:nvSpPr>
          <p:cNvPr id="3" name="Content Placeholder 2">
            <a:extLst>
              <a:ext uri="{FF2B5EF4-FFF2-40B4-BE49-F238E27FC236}">
                <a16:creationId xmlns:a16="http://schemas.microsoft.com/office/drawing/2014/main" id="{27CB95E7-968C-4294-B195-53409D1B74E3}"/>
              </a:ext>
            </a:extLst>
          </p:cNvPr>
          <p:cNvSpPr>
            <a:spLocks noGrp="1"/>
          </p:cNvSpPr>
          <p:nvPr>
            <p:ph idx="1"/>
          </p:nvPr>
        </p:nvSpPr>
        <p:spPr/>
        <p:txBody>
          <a:bodyPr>
            <a:normAutofit lnSpcReduction="10000"/>
          </a:bodyPr>
          <a:lstStyle/>
          <a:p>
            <a:r>
              <a:rPr lang="en-US" dirty="0"/>
              <a:t>MFT File Reference # </a:t>
            </a:r>
            <a:r>
              <a:rPr lang="en-GB" dirty="0"/>
              <a:t>=MFT sequence # + MFT entry # </a:t>
            </a:r>
          </a:p>
          <a:p>
            <a:r>
              <a:rPr lang="en-GB" dirty="0"/>
              <a:t>MFT entry #</a:t>
            </a:r>
          </a:p>
          <a:p>
            <a:pPr lvl="1"/>
            <a:r>
              <a:rPr lang="en-GB" dirty="0"/>
              <a:t>Each represents one file</a:t>
            </a:r>
          </a:p>
          <a:p>
            <a:pPr lvl="1"/>
            <a:r>
              <a:rPr lang="en-GB" dirty="0"/>
              <a:t>ID starts from zero, </a:t>
            </a:r>
          </a:p>
          <a:p>
            <a:pPr lvl="1"/>
            <a:r>
              <a:rPr lang="en-GB" dirty="0"/>
              <a:t>zero being the MFT file itself.</a:t>
            </a:r>
          </a:p>
          <a:p>
            <a:r>
              <a:rPr lang="en-GB" dirty="0"/>
              <a:t>MFT sequence #</a:t>
            </a:r>
          </a:p>
          <a:p>
            <a:pPr lvl="1"/>
            <a:r>
              <a:rPr lang="en-GB" dirty="0"/>
              <a:t># of times that one existing MFT entry have been used</a:t>
            </a:r>
          </a:p>
          <a:p>
            <a:pPr lvl="1"/>
            <a:r>
              <a:rPr lang="en-GB" dirty="0"/>
              <a:t>e.g., a file is deleted and its MFT entry to be reused for a new file.</a:t>
            </a:r>
          </a:p>
          <a:p>
            <a:pPr lvl="2"/>
            <a:r>
              <a:rPr lang="en-GB" dirty="0"/>
              <a:t>its sequence number would be incremented from 1</a:t>
            </a:r>
          </a:p>
          <a:p>
            <a:pPr lvl="1"/>
            <a:r>
              <a:rPr lang="en-GB" dirty="0"/>
              <a:t>benefits: determine a crashed/corrupted state</a:t>
            </a:r>
          </a:p>
          <a:p>
            <a:pPr lvl="2"/>
            <a:r>
              <a:rPr lang="en-GB" dirty="0"/>
              <a:t>check different MFT sequence #</a:t>
            </a:r>
          </a:p>
        </p:txBody>
      </p:sp>
    </p:spTree>
    <p:extLst>
      <p:ext uri="{BB962C8B-B14F-4D97-AF65-F5344CB8AC3E}">
        <p14:creationId xmlns:p14="http://schemas.microsoft.com/office/powerpoint/2010/main" val="251079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52FAC51-0C14-442A-8E4B-2BA5B16F9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355" y="0"/>
            <a:ext cx="8875289" cy="6755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22516D-69AD-4BB8-76E9-FD68A285A4D4}"/>
              </a:ext>
            </a:extLst>
          </p:cNvPr>
          <p:cNvSpPr txBox="1"/>
          <p:nvPr/>
        </p:nvSpPr>
        <p:spPr>
          <a:xfrm>
            <a:off x="7884160" y="1376680"/>
            <a:ext cx="832279" cy="246221"/>
          </a:xfrm>
          <a:prstGeom prst="rect">
            <a:avLst/>
          </a:prstGeom>
          <a:noFill/>
        </p:spPr>
        <p:txBody>
          <a:bodyPr wrap="none" rtlCol="0">
            <a:spAutoFit/>
          </a:bodyPr>
          <a:lstStyle/>
          <a:p>
            <a:r>
              <a:rPr lang="en-US" sz="1000" dirty="0"/>
              <a:t>updated seq</a:t>
            </a:r>
          </a:p>
        </p:txBody>
      </p:sp>
      <p:sp>
        <p:nvSpPr>
          <p:cNvPr id="3" name="Rectangle: Rounded Corners 2">
            <a:extLst>
              <a:ext uri="{FF2B5EF4-FFF2-40B4-BE49-F238E27FC236}">
                <a16:creationId xmlns:a16="http://schemas.microsoft.com/office/drawing/2014/main" id="{55F1300A-42E4-D9FB-D357-48210C281190}"/>
              </a:ext>
            </a:extLst>
          </p:cNvPr>
          <p:cNvSpPr/>
          <p:nvPr/>
        </p:nvSpPr>
        <p:spPr>
          <a:xfrm>
            <a:off x="7258050" y="2834640"/>
            <a:ext cx="868680" cy="13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B74DB56-A414-B9A2-B23C-2010456E22C7}"/>
              </a:ext>
            </a:extLst>
          </p:cNvPr>
          <p:cNvSpPr/>
          <p:nvPr/>
        </p:nvSpPr>
        <p:spPr>
          <a:xfrm>
            <a:off x="7258050" y="1783080"/>
            <a:ext cx="1021080" cy="13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C532835-C2C6-80CC-428E-6163F05D1CC1}"/>
              </a:ext>
            </a:extLst>
          </p:cNvPr>
          <p:cNvSpPr/>
          <p:nvPr/>
        </p:nvSpPr>
        <p:spPr>
          <a:xfrm>
            <a:off x="7279219" y="1308100"/>
            <a:ext cx="485561" cy="13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45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E582-D886-49DD-9550-8B3130165FC8}"/>
              </a:ext>
            </a:extLst>
          </p:cNvPr>
          <p:cNvSpPr>
            <a:spLocks noGrp="1"/>
          </p:cNvSpPr>
          <p:nvPr>
            <p:ph type="title"/>
          </p:nvPr>
        </p:nvSpPr>
        <p:spPr/>
        <p:txBody>
          <a:bodyPr/>
          <a:lstStyle/>
          <a:p>
            <a:r>
              <a:rPr lang="en-GB" dirty="0"/>
              <a:t>Boot sector and $MFT</a:t>
            </a:r>
            <a:endParaRPr lang="en-US" dirty="0"/>
          </a:p>
        </p:txBody>
      </p:sp>
      <p:pic>
        <p:nvPicPr>
          <p:cNvPr id="3" name="Picture 2">
            <a:extLst>
              <a:ext uri="{FF2B5EF4-FFF2-40B4-BE49-F238E27FC236}">
                <a16:creationId xmlns:a16="http://schemas.microsoft.com/office/drawing/2014/main" id="{3206B9D2-35FD-4190-9C61-DDDFEF4701D7}"/>
              </a:ext>
            </a:extLst>
          </p:cNvPr>
          <p:cNvPicPr>
            <a:picLocks noChangeAspect="1"/>
          </p:cNvPicPr>
          <p:nvPr/>
        </p:nvPicPr>
        <p:blipFill>
          <a:blip r:embed="rId3"/>
          <a:stretch>
            <a:fillRect/>
          </a:stretch>
        </p:blipFill>
        <p:spPr>
          <a:xfrm>
            <a:off x="924897" y="2050888"/>
            <a:ext cx="6657042" cy="4087424"/>
          </a:xfrm>
          <a:prstGeom prst="rect">
            <a:avLst/>
          </a:prstGeom>
        </p:spPr>
      </p:pic>
      <p:sp>
        <p:nvSpPr>
          <p:cNvPr id="5" name="TextBox 4">
            <a:extLst>
              <a:ext uri="{FF2B5EF4-FFF2-40B4-BE49-F238E27FC236}">
                <a16:creationId xmlns:a16="http://schemas.microsoft.com/office/drawing/2014/main" id="{F24182CB-4713-4611-9EED-B8743827BB42}"/>
              </a:ext>
            </a:extLst>
          </p:cNvPr>
          <p:cNvSpPr txBox="1"/>
          <p:nvPr/>
        </p:nvSpPr>
        <p:spPr>
          <a:xfrm>
            <a:off x="2580724" y="6488668"/>
            <a:ext cx="6174088" cy="276999"/>
          </a:xfrm>
          <a:prstGeom prst="rect">
            <a:avLst/>
          </a:prstGeom>
          <a:noFill/>
        </p:spPr>
        <p:txBody>
          <a:bodyPr wrap="square">
            <a:spAutoFit/>
          </a:bodyPr>
          <a:lstStyle/>
          <a:p>
            <a:r>
              <a:rPr lang="en-US" sz="1200" dirty="0"/>
              <a:t>https://flylib.com/books/en/2.48.1/mft_concepts.html</a:t>
            </a:r>
          </a:p>
        </p:txBody>
      </p:sp>
      <p:pic>
        <p:nvPicPr>
          <p:cNvPr id="3074" name="Picture 2" descr="NTFS structure">
            <a:extLst>
              <a:ext uri="{FF2B5EF4-FFF2-40B4-BE49-F238E27FC236}">
                <a16:creationId xmlns:a16="http://schemas.microsoft.com/office/drawing/2014/main" id="{512F6CCE-71C5-4003-81BF-0519CEC57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703" y="5013154"/>
            <a:ext cx="66294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0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$MFT file is one of system metadata files</a:t>
            </a:r>
            <a:endParaRPr lang="en-US" i="1" dirty="0">
              <a:solidFill>
                <a:srgbClr val="7030A0"/>
              </a:solidFill>
            </a:endParaRPr>
          </a:p>
        </p:txBody>
      </p:sp>
      <p:pic>
        <p:nvPicPr>
          <p:cNvPr id="5" name="Picture 4">
            <a:extLst>
              <a:ext uri="{FF2B5EF4-FFF2-40B4-BE49-F238E27FC236}">
                <a16:creationId xmlns:a16="http://schemas.microsoft.com/office/drawing/2014/main" id="{9B720D74-39E5-46DF-9F18-68DBE091E546}"/>
              </a:ext>
            </a:extLst>
          </p:cNvPr>
          <p:cNvPicPr>
            <a:picLocks noChangeAspect="1"/>
          </p:cNvPicPr>
          <p:nvPr/>
        </p:nvPicPr>
        <p:blipFill>
          <a:blip r:embed="rId3"/>
          <a:stretch>
            <a:fillRect/>
          </a:stretch>
        </p:blipFill>
        <p:spPr>
          <a:xfrm>
            <a:off x="838200" y="1690688"/>
            <a:ext cx="7440177" cy="4542161"/>
          </a:xfrm>
          <a:prstGeom prst="rect">
            <a:avLst/>
          </a:prstGeom>
        </p:spPr>
      </p:pic>
      <p:pic>
        <p:nvPicPr>
          <p:cNvPr id="8" name="Picture 7">
            <a:extLst>
              <a:ext uri="{FF2B5EF4-FFF2-40B4-BE49-F238E27FC236}">
                <a16:creationId xmlns:a16="http://schemas.microsoft.com/office/drawing/2014/main" id="{04917F31-939A-4084-89B6-4B0CAD0CB62E}"/>
              </a:ext>
            </a:extLst>
          </p:cNvPr>
          <p:cNvPicPr>
            <a:picLocks noChangeAspect="1"/>
          </p:cNvPicPr>
          <p:nvPr/>
        </p:nvPicPr>
        <p:blipFill>
          <a:blip r:embed="rId4"/>
          <a:stretch>
            <a:fillRect/>
          </a:stretch>
        </p:blipFill>
        <p:spPr>
          <a:xfrm>
            <a:off x="4677615" y="3961768"/>
            <a:ext cx="6227172" cy="88300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8A7AC3E-0C7C-491F-BE72-5D83D4F6A299}"/>
              </a:ext>
            </a:extLst>
          </p:cNvPr>
          <p:cNvSpPr txBox="1"/>
          <p:nvPr/>
        </p:nvSpPr>
        <p:spPr>
          <a:xfrm>
            <a:off x="4677615" y="3114321"/>
            <a:ext cx="6053360" cy="369332"/>
          </a:xfrm>
          <a:prstGeom prst="rect">
            <a:avLst/>
          </a:prstGeom>
          <a:solidFill>
            <a:schemeClr val="accent4">
              <a:lumMod val="20000"/>
              <a:lumOff val="80000"/>
            </a:schemeClr>
          </a:solidFill>
        </p:spPr>
        <p:txBody>
          <a:bodyPr wrap="square">
            <a:spAutoFit/>
          </a:bodyPr>
          <a:lstStyle/>
          <a:p>
            <a:r>
              <a:rPr lang="en-GB" dirty="0"/>
              <a:t>Contains the information about all files and directories</a:t>
            </a:r>
          </a:p>
        </p:txBody>
      </p:sp>
      <p:pic>
        <p:nvPicPr>
          <p:cNvPr id="1026" name="Picture 2" descr="metadata icon · Issue #5496 · Templarian/MaterialDesign · GitHub">
            <a:extLst>
              <a:ext uri="{FF2B5EF4-FFF2-40B4-BE49-F238E27FC236}">
                <a16:creationId xmlns:a16="http://schemas.microsoft.com/office/drawing/2014/main" id="{9030C8AB-CFF8-4E29-A928-6B527DEA7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0205" y="307558"/>
            <a:ext cx="878273" cy="63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2EEF-8E26-4DF4-991F-6EEA8C277C4D}"/>
              </a:ext>
            </a:extLst>
          </p:cNvPr>
          <p:cNvSpPr>
            <a:spLocks noGrp="1"/>
          </p:cNvSpPr>
          <p:nvPr>
            <p:ph type="title"/>
          </p:nvPr>
        </p:nvSpPr>
        <p:spPr/>
        <p:txBody>
          <a:bodyPr/>
          <a:lstStyle/>
          <a:p>
            <a:r>
              <a:rPr lang="en-US" dirty="0"/>
              <a:t>A MFT entry example: </a:t>
            </a:r>
            <a:r>
              <a:rPr lang="en-US" i="1" dirty="0">
                <a:solidFill>
                  <a:srgbClr val="7030A0"/>
                </a:solidFill>
              </a:rPr>
              <a:t>gmreadme.txt</a:t>
            </a:r>
          </a:p>
        </p:txBody>
      </p:sp>
      <p:pic>
        <p:nvPicPr>
          <p:cNvPr id="4" name="Picture 3">
            <a:extLst>
              <a:ext uri="{FF2B5EF4-FFF2-40B4-BE49-F238E27FC236}">
                <a16:creationId xmlns:a16="http://schemas.microsoft.com/office/drawing/2014/main" id="{89CA751B-E34B-41B2-8318-8B9A265D0346}"/>
              </a:ext>
            </a:extLst>
          </p:cNvPr>
          <p:cNvPicPr>
            <a:picLocks noChangeAspect="1"/>
          </p:cNvPicPr>
          <p:nvPr/>
        </p:nvPicPr>
        <p:blipFill>
          <a:blip r:embed="rId2"/>
          <a:stretch>
            <a:fillRect/>
          </a:stretch>
        </p:blipFill>
        <p:spPr>
          <a:xfrm>
            <a:off x="838200" y="2005810"/>
            <a:ext cx="8710415" cy="2042337"/>
          </a:xfrm>
          <a:prstGeom prst="rect">
            <a:avLst/>
          </a:prstGeom>
        </p:spPr>
      </p:pic>
      <p:sp>
        <p:nvSpPr>
          <p:cNvPr id="5" name="TextBox 4">
            <a:extLst>
              <a:ext uri="{FF2B5EF4-FFF2-40B4-BE49-F238E27FC236}">
                <a16:creationId xmlns:a16="http://schemas.microsoft.com/office/drawing/2014/main" id="{F1492FD4-F68D-47CD-B717-02EAC668A13C}"/>
              </a:ext>
            </a:extLst>
          </p:cNvPr>
          <p:cNvSpPr txBox="1"/>
          <p:nvPr/>
        </p:nvSpPr>
        <p:spPr>
          <a:xfrm>
            <a:off x="732694" y="4441911"/>
            <a:ext cx="3656426" cy="923330"/>
          </a:xfrm>
          <a:prstGeom prst="rect">
            <a:avLst/>
          </a:prstGeom>
          <a:noFill/>
        </p:spPr>
        <p:txBody>
          <a:bodyPr wrap="square" rtlCol="0">
            <a:spAutoFit/>
          </a:bodyPr>
          <a:lstStyle/>
          <a:p>
            <a:r>
              <a:rPr lang="en-GB" dirty="0"/>
              <a:t>four copies in different folders (different parents). Two point to the same </a:t>
            </a:r>
            <a:r>
              <a:rPr lang="en-GB" dirty="0" err="1"/>
              <a:t>inode</a:t>
            </a:r>
            <a:r>
              <a:rPr lang="en-GB" dirty="0"/>
              <a:t> (hard links) </a:t>
            </a:r>
            <a:endParaRPr lang="en-US" dirty="0"/>
          </a:p>
        </p:txBody>
      </p:sp>
      <p:pic>
        <p:nvPicPr>
          <p:cNvPr id="1026" name="Picture 2" descr="HARD LINK vs SYMBOLIC LINK">
            <a:extLst>
              <a:ext uri="{FF2B5EF4-FFF2-40B4-BE49-F238E27FC236}">
                <a16:creationId xmlns:a16="http://schemas.microsoft.com/office/drawing/2014/main" id="{F5B9E594-9D04-459B-AC5F-16BE25E37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644" y="4112439"/>
            <a:ext cx="4651971" cy="264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52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26506</TotalTime>
  <Words>3925</Words>
  <Application>Microsoft Office PowerPoint</Application>
  <PresentationFormat>Widescreen</PresentationFormat>
  <Paragraphs>521</Paragraphs>
  <Slides>49</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-apple-system</vt:lpstr>
      <vt:lpstr>Arial Unicode MS</vt:lpstr>
      <vt:lpstr>charter</vt:lpstr>
      <vt:lpstr>Droid Sans</vt:lpstr>
      <vt:lpstr>Helvetica Neue</vt:lpstr>
      <vt:lpstr>Roboto Slab</vt:lpstr>
      <vt:lpstr>Arial</vt:lpstr>
      <vt:lpstr>Calibri</vt:lpstr>
      <vt:lpstr>Calibri Light</vt:lpstr>
      <vt:lpstr>Inconsolata</vt:lpstr>
      <vt:lpstr>Times New Roman</vt:lpstr>
      <vt:lpstr>Office Theme</vt:lpstr>
      <vt:lpstr>Investigate Data Leakage Case </vt:lpstr>
      <vt:lpstr>Overview</vt:lpstr>
      <vt:lpstr>$MFT: Master File Table</vt:lpstr>
      <vt:lpstr>$MFT has many entries (records)</vt:lpstr>
      <vt:lpstr>$MFT File Reference Number </vt:lpstr>
      <vt:lpstr>PowerPoint Presentation</vt:lpstr>
      <vt:lpstr>Boot sector and $MFT</vt:lpstr>
      <vt:lpstr>$MFT file is one of system metadata files</vt:lpstr>
      <vt:lpstr>A MFT entry example: gmreadme.txt</vt:lpstr>
      <vt:lpstr>PowerPoint Presentation</vt:lpstr>
      <vt:lpstr>MACB timestamps for different file systems (from sleuthkit)</vt:lpstr>
      <vt:lpstr>PowerPoint Presentation</vt:lpstr>
      <vt:lpstr>PowerPoint Presentation</vt:lpstr>
      <vt:lpstr>PowerPoint Presentation</vt:lpstr>
      <vt:lpstr>PowerPoint Presentation</vt:lpstr>
      <vt:lpstr>PowerPoint Presentation</vt:lpstr>
      <vt:lpstr>USN Journal </vt:lpstr>
      <vt:lpstr>Outlines</vt:lpstr>
      <vt:lpstr>How to backup disks?</vt:lpstr>
      <vt:lpstr>What is USN Journal?</vt:lpstr>
      <vt:lpstr>Information of USN Journal Record </vt:lpstr>
      <vt:lpstr>The Structure of USN Journal</vt:lpstr>
      <vt:lpstr>The Details of Structure of USN Journal</vt:lpstr>
      <vt:lpstr>Grow of USN Journal</vt:lpstr>
      <vt:lpstr>$Extend\$UsnJrnl contains two alternate data streams</vt:lpstr>
      <vt:lpstr>$Extend\$UsnJrnl: $Max attribute</vt:lpstr>
      <vt:lpstr>View $Extend\$UsnJrnl: $J $MFT Entry</vt:lpstr>
      <vt:lpstr>$J record format</vt:lpstr>
      <vt:lpstr>Reason Flag Examples</vt:lpstr>
      <vt:lpstr>PowerPoint Presentation</vt:lpstr>
      <vt:lpstr>23. Identify all traces related to ‘renaming’ of files in Windows Desktop.</vt:lpstr>
      <vt:lpstr>USN Journal when renaming a file</vt:lpstr>
      <vt:lpstr>How to read $Extend\$UsnJrnl</vt:lpstr>
      <vt:lpstr>Scenario 1</vt:lpstr>
      <vt:lpstr>PowerPoint Presentation</vt:lpstr>
      <vt:lpstr>PowerPoint Presentation</vt:lpstr>
      <vt:lpstr>PowerPoint Presentation</vt:lpstr>
      <vt:lpstr>PowerPoint Presentation</vt:lpstr>
      <vt:lpstr>PowerPoint Presentation</vt:lpstr>
      <vt:lpstr>PowerPoint Presentation</vt:lpstr>
      <vt:lpstr>Notes: USN and malware infection</vt:lpstr>
      <vt:lpstr>Scenario 2</vt:lpstr>
      <vt:lpstr>PowerPoint Presentation</vt:lpstr>
      <vt:lpstr>Install usnparser tool</vt:lpstr>
      <vt:lpstr>PowerPoint Presentation</vt:lpstr>
      <vt:lpstr>PowerPoint Presentation</vt:lpstr>
      <vt:lpstr>PowerPoint Presentation</vt:lpstr>
      <vt:lpstr>PowerPoint Presentation</vt:lpstr>
      <vt:lpstr>USN Journal vs. NTFS file system journaling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Xu</dc:creator>
  <cp:lastModifiedBy>Weifeng Xu</cp:lastModifiedBy>
  <cp:revision>2352</cp:revision>
  <dcterms:created xsi:type="dcterms:W3CDTF">2020-09-14T14:43:27Z</dcterms:created>
  <dcterms:modified xsi:type="dcterms:W3CDTF">2022-10-18T14:08:59Z</dcterms:modified>
</cp:coreProperties>
</file>